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90" d="100"/>
          <a:sy n="90" d="100"/>
        </p:scale>
        <p:origin x="232" y="768"/>
      </p:cViewPr>
      <p:guideLst/>
    </p:cSldViewPr>
  </p:slideViewPr>
  <p:notesTextViewPr>
    <p:cViewPr>
      <p:scale>
        <a:sx n="1" d="1"/>
        <a:sy n="1" d="1"/>
      </p:scale>
      <p:origin x="0" y="-2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7249D71-3278-4355-94C8-42C30C4C156E}" type="doc">
      <dgm:prSet loTypeId="urn:microsoft.com/office/officeart/2016/7/layout/RepeatingBendingProcessNew" loCatId="process" qsTypeId="urn:microsoft.com/office/officeart/2005/8/quickstyle/simple4" qsCatId="simple" csTypeId="urn:microsoft.com/office/officeart/2005/8/colors/colorful1" csCatId="colorful"/>
      <dgm:spPr/>
      <dgm:t>
        <a:bodyPr/>
        <a:lstStyle/>
        <a:p>
          <a:endParaRPr lang="en-US"/>
        </a:p>
      </dgm:t>
    </dgm:pt>
    <dgm:pt modelId="{88F4270B-54A9-4843-B930-FDA8DF24673F}">
      <dgm:prSet/>
      <dgm:spPr/>
      <dgm:t>
        <a:bodyPr/>
        <a:lstStyle/>
        <a:p>
          <a:r>
            <a:rPr lang="en-AU" b="1"/>
            <a:t>Data Sources</a:t>
          </a:r>
          <a:r>
            <a:rPr lang="en-AU"/>
            <a:t>:</a:t>
          </a:r>
          <a:r>
            <a:rPr lang="en-AU" b="1"/>
            <a:t>DHT22 Sensor</a:t>
          </a:r>
          <a:r>
            <a:rPr lang="en-AU"/>
            <a:t>: Measures temperature and humidity.</a:t>
          </a:r>
          <a:endParaRPr lang="en-US"/>
        </a:p>
      </dgm:t>
    </dgm:pt>
    <dgm:pt modelId="{FFC105A2-2E37-487E-BB62-E43BC93E1EAD}" type="parTrans" cxnId="{02198FC9-6E0B-4726-910D-E35FF4A03628}">
      <dgm:prSet/>
      <dgm:spPr/>
      <dgm:t>
        <a:bodyPr/>
        <a:lstStyle/>
        <a:p>
          <a:endParaRPr lang="en-US"/>
        </a:p>
      </dgm:t>
    </dgm:pt>
    <dgm:pt modelId="{4500604F-EE9C-4541-81C0-0DF734E5645A}" type="sibTrans" cxnId="{02198FC9-6E0B-4726-910D-E35FF4A03628}">
      <dgm:prSet/>
      <dgm:spPr/>
      <dgm:t>
        <a:bodyPr/>
        <a:lstStyle/>
        <a:p>
          <a:endParaRPr lang="en-US"/>
        </a:p>
      </dgm:t>
    </dgm:pt>
    <dgm:pt modelId="{33237B02-DCD3-4759-B83B-F986B5BC0CB2}">
      <dgm:prSet/>
      <dgm:spPr/>
      <dgm:t>
        <a:bodyPr/>
        <a:lstStyle/>
        <a:p>
          <a:r>
            <a:rPr lang="en-AU" b="1"/>
            <a:t>MQ135 Sensor</a:t>
          </a:r>
          <a:r>
            <a:rPr lang="en-AU"/>
            <a:t>: Monitors various gases, such as CO2, ammonia, and smoke.</a:t>
          </a:r>
          <a:endParaRPr lang="en-US"/>
        </a:p>
      </dgm:t>
    </dgm:pt>
    <dgm:pt modelId="{11746194-A17B-411B-BC61-8DC8CA6878FF}" type="parTrans" cxnId="{844A0818-7C55-4EFF-AA23-B07C6A676212}">
      <dgm:prSet/>
      <dgm:spPr/>
      <dgm:t>
        <a:bodyPr/>
        <a:lstStyle/>
        <a:p>
          <a:endParaRPr lang="en-US"/>
        </a:p>
      </dgm:t>
    </dgm:pt>
    <dgm:pt modelId="{BD460BB3-69BE-49E7-901D-463F6F75E6E3}" type="sibTrans" cxnId="{844A0818-7C55-4EFF-AA23-B07C6A676212}">
      <dgm:prSet/>
      <dgm:spPr/>
      <dgm:t>
        <a:bodyPr/>
        <a:lstStyle/>
        <a:p>
          <a:endParaRPr lang="en-US"/>
        </a:p>
      </dgm:t>
    </dgm:pt>
    <dgm:pt modelId="{433384B5-6477-4342-944A-43DC1CE0554E}">
      <dgm:prSet/>
      <dgm:spPr/>
      <dgm:t>
        <a:bodyPr/>
        <a:lstStyle/>
        <a:p>
          <a:r>
            <a:rPr lang="en-AU" b="1"/>
            <a:t>Flame Sensor</a:t>
          </a:r>
          <a:r>
            <a:rPr lang="en-AU"/>
            <a:t>: Detects visible flames.</a:t>
          </a:r>
          <a:endParaRPr lang="en-US"/>
        </a:p>
      </dgm:t>
    </dgm:pt>
    <dgm:pt modelId="{7EA8F23C-EB76-4307-ABFE-98797C2CDD74}" type="parTrans" cxnId="{8440EE10-F67A-4416-B8B2-C8B9905012C2}">
      <dgm:prSet/>
      <dgm:spPr/>
      <dgm:t>
        <a:bodyPr/>
        <a:lstStyle/>
        <a:p>
          <a:endParaRPr lang="en-US"/>
        </a:p>
      </dgm:t>
    </dgm:pt>
    <dgm:pt modelId="{10A15255-68EE-4993-90AE-657C0CA9E7A9}" type="sibTrans" cxnId="{8440EE10-F67A-4416-B8B2-C8B9905012C2}">
      <dgm:prSet/>
      <dgm:spPr/>
      <dgm:t>
        <a:bodyPr/>
        <a:lstStyle/>
        <a:p>
          <a:endParaRPr lang="en-US"/>
        </a:p>
      </dgm:t>
    </dgm:pt>
    <dgm:pt modelId="{36E539C0-097A-4213-9E7D-E7BB2848913C}">
      <dgm:prSet/>
      <dgm:spPr/>
      <dgm:t>
        <a:bodyPr/>
        <a:lstStyle/>
        <a:p>
          <a:r>
            <a:rPr lang="en-AU" b="1"/>
            <a:t>Data Capture</a:t>
          </a:r>
          <a:r>
            <a:rPr lang="en-AU"/>
            <a:t>: Uses MQTT for data transfer.</a:t>
          </a:r>
          <a:r>
            <a:rPr lang="en-AU" b="1"/>
            <a:t>Data Storage</a:t>
          </a:r>
          <a:r>
            <a:rPr lang="en-AU"/>
            <a:t>: Dual storage - locally on a microSD card and in the Arduino IoT Cloud.</a:t>
          </a:r>
          <a:endParaRPr lang="en-US"/>
        </a:p>
      </dgm:t>
    </dgm:pt>
    <dgm:pt modelId="{85103889-51A5-45FA-A238-16C4065DAFA3}" type="parTrans" cxnId="{9CEE5247-4CE3-4434-8316-A0620209C344}">
      <dgm:prSet/>
      <dgm:spPr/>
      <dgm:t>
        <a:bodyPr/>
        <a:lstStyle/>
        <a:p>
          <a:endParaRPr lang="en-US"/>
        </a:p>
      </dgm:t>
    </dgm:pt>
    <dgm:pt modelId="{8EB1B5A2-AE7D-4FFD-8597-AB0C9AA3C29E}" type="sibTrans" cxnId="{9CEE5247-4CE3-4434-8316-A0620209C344}">
      <dgm:prSet/>
      <dgm:spPr/>
      <dgm:t>
        <a:bodyPr/>
        <a:lstStyle/>
        <a:p>
          <a:endParaRPr lang="en-US"/>
        </a:p>
      </dgm:t>
    </dgm:pt>
    <dgm:pt modelId="{2FB2B43E-C5BB-438D-B8F4-8CB6C86B633D}">
      <dgm:prSet/>
      <dgm:spPr/>
      <dgm:t>
        <a:bodyPr/>
        <a:lstStyle/>
        <a:p>
          <a:r>
            <a:rPr lang="en-AU" b="1"/>
            <a:t>Visualisation &amp; Alerts</a:t>
          </a:r>
          <a:r>
            <a:rPr lang="en-AU"/>
            <a:t>: Plotly Dash for real-time monitoring and visual alerts when safety thresholds are breached.</a:t>
          </a:r>
          <a:endParaRPr lang="en-US"/>
        </a:p>
      </dgm:t>
    </dgm:pt>
    <dgm:pt modelId="{FB6B4E35-7005-4C72-BFFA-6EFB04A31CA0}" type="parTrans" cxnId="{014C1EB8-0624-4843-841A-34BCFC28C18B}">
      <dgm:prSet/>
      <dgm:spPr/>
      <dgm:t>
        <a:bodyPr/>
        <a:lstStyle/>
        <a:p>
          <a:endParaRPr lang="en-US"/>
        </a:p>
      </dgm:t>
    </dgm:pt>
    <dgm:pt modelId="{27854451-EA82-48DC-97B3-9DCA793715E3}" type="sibTrans" cxnId="{014C1EB8-0624-4843-841A-34BCFC28C18B}">
      <dgm:prSet/>
      <dgm:spPr/>
      <dgm:t>
        <a:bodyPr/>
        <a:lstStyle/>
        <a:p>
          <a:endParaRPr lang="en-US"/>
        </a:p>
      </dgm:t>
    </dgm:pt>
    <dgm:pt modelId="{C653033D-D549-4A45-BC73-F5E9F3E3168D}" type="pres">
      <dgm:prSet presAssocID="{57249D71-3278-4355-94C8-42C30C4C156E}" presName="Name0" presStyleCnt="0">
        <dgm:presLayoutVars>
          <dgm:dir/>
          <dgm:resizeHandles val="exact"/>
        </dgm:presLayoutVars>
      </dgm:prSet>
      <dgm:spPr/>
    </dgm:pt>
    <dgm:pt modelId="{348CE858-2626-1F44-A429-CE794A83B85F}" type="pres">
      <dgm:prSet presAssocID="{88F4270B-54A9-4843-B930-FDA8DF24673F}" presName="node" presStyleLbl="node1" presStyleIdx="0" presStyleCnt="5">
        <dgm:presLayoutVars>
          <dgm:bulletEnabled val="1"/>
        </dgm:presLayoutVars>
      </dgm:prSet>
      <dgm:spPr/>
    </dgm:pt>
    <dgm:pt modelId="{66103729-978F-7F4C-8EF5-D46BA89CB1DD}" type="pres">
      <dgm:prSet presAssocID="{4500604F-EE9C-4541-81C0-0DF734E5645A}" presName="sibTrans" presStyleLbl="sibTrans1D1" presStyleIdx="0" presStyleCnt="4"/>
      <dgm:spPr/>
    </dgm:pt>
    <dgm:pt modelId="{9BB0B6C0-D161-044B-B6A9-BA8CF988FF66}" type="pres">
      <dgm:prSet presAssocID="{4500604F-EE9C-4541-81C0-0DF734E5645A}" presName="connectorText" presStyleLbl="sibTrans1D1" presStyleIdx="0" presStyleCnt="4"/>
      <dgm:spPr/>
    </dgm:pt>
    <dgm:pt modelId="{13ADE603-7071-3F42-82E5-1E7CE930FA88}" type="pres">
      <dgm:prSet presAssocID="{33237B02-DCD3-4759-B83B-F986B5BC0CB2}" presName="node" presStyleLbl="node1" presStyleIdx="1" presStyleCnt="5">
        <dgm:presLayoutVars>
          <dgm:bulletEnabled val="1"/>
        </dgm:presLayoutVars>
      </dgm:prSet>
      <dgm:spPr/>
    </dgm:pt>
    <dgm:pt modelId="{96F3F061-F5C2-634A-9EF3-CD25E8743FC5}" type="pres">
      <dgm:prSet presAssocID="{BD460BB3-69BE-49E7-901D-463F6F75E6E3}" presName="sibTrans" presStyleLbl="sibTrans1D1" presStyleIdx="1" presStyleCnt="4"/>
      <dgm:spPr/>
    </dgm:pt>
    <dgm:pt modelId="{D85685C9-2031-364F-AD81-84068B7D4000}" type="pres">
      <dgm:prSet presAssocID="{BD460BB3-69BE-49E7-901D-463F6F75E6E3}" presName="connectorText" presStyleLbl="sibTrans1D1" presStyleIdx="1" presStyleCnt="4"/>
      <dgm:spPr/>
    </dgm:pt>
    <dgm:pt modelId="{E5792F77-EB11-8746-B50E-75C336806851}" type="pres">
      <dgm:prSet presAssocID="{433384B5-6477-4342-944A-43DC1CE0554E}" presName="node" presStyleLbl="node1" presStyleIdx="2" presStyleCnt="5">
        <dgm:presLayoutVars>
          <dgm:bulletEnabled val="1"/>
        </dgm:presLayoutVars>
      </dgm:prSet>
      <dgm:spPr/>
    </dgm:pt>
    <dgm:pt modelId="{B58F22AC-901B-674C-81D9-A9638C974D43}" type="pres">
      <dgm:prSet presAssocID="{10A15255-68EE-4993-90AE-657C0CA9E7A9}" presName="sibTrans" presStyleLbl="sibTrans1D1" presStyleIdx="2" presStyleCnt="4"/>
      <dgm:spPr/>
    </dgm:pt>
    <dgm:pt modelId="{2123934A-773A-564F-8F0A-DD7FF227D0C9}" type="pres">
      <dgm:prSet presAssocID="{10A15255-68EE-4993-90AE-657C0CA9E7A9}" presName="connectorText" presStyleLbl="sibTrans1D1" presStyleIdx="2" presStyleCnt="4"/>
      <dgm:spPr/>
    </dgm:pt>
    <dgm:pt modelId="{B6942476-7700-E64B-A5D6-1D570396AFBD}" type="pres">
      <dgm:prSet presAssocID="{36E539C0-097A-4213-9E7D-E7BB2848913C}" presName="node" presStyleLbl="node1" presStyleIdx="3" presStyleCnt="5">
        <dgm:presLayoutVars>
          <dgm:bulletEnabled val="1"/>
        </dgm:presLayoutVars>
      </dgm:prSet>
      <dgm:spPr/>
    </dgm:pt>
    <dgm:pt modelId="{8871EAB1-DEB1-6342-80DD-E736313E47C2}" type="pres">
      <dgm:prSet presAssocID="{8EB1B5A2-AE7D-4FFD-8597-AB0C9AA3C29E}" presName="sibTrans" presStyleLbl="sibTrans1D1" presStyleIdx="3" presStyleCnt="4"/>
      <dgm:spPr/>
    </dgm:pt>
    <dgm:pt modelId="{E8E25822-B812-E14A-90C1-D88FDCCDC1D5}" type="pres">
      <dgm:prSet presAssocID="{8EB1B5A2-AE7D-4FFD-8597-AB0C9AA3C29E}" presName="connectorText" presStyleLbl="sibTrans1D1" presStyleIdx="3" presStyleCnt="4"/>
      <dgm:spPr/>
    </dgm:pt>
    <dgm:pt modelId="{EDF77E95-6410-1746-A16B-FF9BC4FAAFEA}" type="pres">
      <dgm:prSet presAssocID="{2FB2B43E-C5BB-438D-B8F4-8CB6C86B633D}" presName="node" presStyleLbl="node1" presStyleIdx="4" presStyleCnt="5">
        <dgm:presLayoutVars>
          <dgm:bulletEnabled val="1"/>
        </dgm:presLayoutVars>
      </dgm:prSet>
      <dgm:spPr/>
    </dgm:pt>
  </dgm:ptLst>
  <dgm:cxnLst>
    <dgm:cxn modelId="{31A14F00-8203-8B40-90FC-E1C3D6AA9B32}" type="presOf" srcId="{BD460BB3-69BE-49E7-901D-463F6F75E6E3}" destId="{96F3F061-F5C2-634A-9EF3-CD25E8743FC5}" srcOrd="0" destOrd="0" presId="urn:microsoft.com/office/officeart/2016/7/layout/RepeatingBendingProcessNew"/>
    <dgm:cxn modelId="{29447902-D398-9D46-9F8D-71BB8A031673}" type="presOf" srcId="{10A15255-68EE-4993-90AE-657C0CA9E7A9}" destId="{2123934A-773A-564F-8F0A-DD7FF227D0C9}" srcOrd="1" destOrd="0" presId="urn:microsoft.com/office/officeart/2016/7/layout/RepeatingBendingProcessNew"/>
    <dgm:cxn modelId="{8440EE10-F67A-4416-B8B2-C8B9905012C2}" srcId="{57249D71-3278-4355-94C8-42C30C4C156E}" destId="{433384B5-6477-4342-944A-43DC1CE0554E}" srcOrd="2" destOrd="0" parTransId="{7EA8F23C-EB76-4307-ABFE-98797C2CDD74}" sibTransId="{10A15255-68EE-4993-90AE-657C0CA9E7A9}"/>
    <dgm:cxn modelId="{9EF21417-249A-7F43-AC5F-BA844B6CCF89}" type="presOf" srcId="{57249D71-3278-4355-94C8-42C30C4C156E}" destId="{C653033D-D549-4A45-BC73-F5E9F3E3168D}" srcOrd="0" destOrd="0" presId="urn:microsoft.com/office/officeart/2016/7/layout/RepeatingBendingProcessNew"/>
    <dgm:cxn modelId="{844A0818-7C55-4EFF-AA23-B07C6A676212}" srcId="{57249D71-3278-4355-94C8-42C30C4C156E}" destId="{33237B02-DCD3-4759-B83B-F986B5BC0CB2}" srcOrd="1" destOrd="0" parTransId="{11746194-A17B-411B-BC61-8DC8CA6878FF}" sibTransId="{BD460BB3-69BE-49E7-901D-463F6F75E6E3}"/>
    <dgm:cxn modelId="{42516130-83B6-8A43-97BB-B63228848BF9}" type="presOf" srcId="{10A15255-68EE-4993-90AE-657C0CA9E7A9}" destId="{B58F22AC-901B-674C-81D9-A9638C974D43}" srcOrd="0" destOrd="0" presId="urn:microsoft.com/office/officeart/2016/7/layout/RepeatingBendingProcessNew"/>
    <dgm:cxn modelId="{9CEE5247-4CE3-4434-8316-A0620209C344}" srcId="{57249D71-3278-4355-94C8-42C30C4C156E}" destId="{36E539C0-097A-4213-9E7D-E7BB2848913C}" srcOrd="3" destOrd="0" parTransId="{85103889-51A5-45FA-A238-16C4065DAFA3}" sibTransId="{8EB1B5A2-AE7D-4FFD-8597-AB0C9AA3C29E}"/>
    <dgm:cxn modelId="{8DDF954C-B24A-664B-A6C3-32DCF73ED048}" type="presOf" srcId="{4500604F-EE9C-4541-81C0-0DF734E5645A}" destId="{66103729-978F-7F4C-8EF5-D46BA89CB1DD}" srcOrd="0" destOrd="0" presId="urn:microsoft.com/office/officeart/2016/7/layout/RepeatingBendingProcessNew"/>
    <dgm:cxn modelId="{64339B55-F50C-8748-AEBE-62D622329F72}" type="presOf" srcId="{4500604F-EE9C-4541-81C0-0DF734E5645A}" destId="{9BB0B6C0-D161-044B-B6A9-BA8CF988FF66}" srcOrd="1" destOrd="0" presId="urn:microsoft.com/office/officeart/2016/7/layout/RepeatingBendingProcessNew"/>
    <dgm:cxn modelId="{FBEBB658-3D6B-634E-9A5B-7BF9AEAB64C3}" type="presOf" srcId="{8EB1B5A2-AE7D-4FFD-8597-AB0C9AA3C29E}" destId="{E8E25822-B812-E14A-90C1-D88FDCCDC1D5}" srcOrd="1" destOrd="0" presId="urn:microsoft.com/office/officeart/2016/7/layout/RepeatingBendingProcessNew"/>
    <dgm:cxn modelId="{AD11A05D-39C3-0F4C-A7C5-A6D409B14E33}" type="presOf" srcId="{BD460BB3-69BE-49E7-901D-463F6F75E6E3}" destId="{D85685C9-2031-364F-AD81-84068B7D4000}" srcOrd="1" destOrd="0" presId="urn:microsoft.com/office/officeart/2016/7/layout/RepeatingBendingProcessNew"/>
    <dgm:cxn modelId="{0FE86660-EAE5-8A47-BC84-CE0AED7C4910}" type="presOf" srcId="{8EB1B5A2-AE7D-4FFD-8597-AB0C9AA3C29E}" destId="{8871EAB1-DEB1-6342-80DD-E736313E47C2}" srcOrd="0" destOrd="0" presId="urn:microsoft.com/office/officeart/2016/7/layout/RepeatingBendingProcessNew"/>
    <dgm:cxn modelId="{FFB58276-C718-E748-BD81-2151F322981B}" type="presOf" srcId="{433384B5-6477-4342-944A-43DC1CE0554E}" destId="{E5792F77-EB11-8746-B50E-75C336806851}" srcOrd="0" destOrd="0" presId="urn:microsoft.com/office/officeart/2016/7/layout/RepeatingBendingProcessNew"/>
    <dgm:cxn modelId="{7D991881-BDDD-5A43-9B1B-71E849B5A186}" type="presOf" srcId="{2FB2B43E-C5BB-438D-B8F4-8CB6C86B633D}" destId="{EDF77E95-6410-1746-A16B-FF9BC4FAAFEA}" srcOrd="0" destOrd="0" presId="urn:microsoft.com/office/officeart/2016/7/layout/RepeatingBendingProcessNew"/>
    <dgm:cxn modelId="{03FB0F85-EFE7-BF43-B828-71394BE9A1F2}" type="presOf" srcId="{88F4270B-54A9-4843-B930-FDA8DF24673F}" destId="{348CE858-2626-1F44-A429-CE794A83B85F}" srcOrd="0" destOrd="0" presId="urn:microsoft.com/office/officeart/2016/7/layout/RepeatingBendingProcessNew"/>
    <dgm:cxn modelId="{014C1EB8-0624-4843-841A-34BCFC28C18B}" srcId="{57249D71-3278-4355-94C8-42C30C4C156E}" destId="{2FB2B43E-C5BB-438D-B8F4-8CB6C86B633D}" srcOrd="4" destOrd="0" parTransId="{FB6B4E35-7005-4C72-BFFA-6EFB04A31CA0}" sibTransId="{27854451-EA82-48DC-97B3-9DCA793715E3}"/>
    <dgm:cxn modelId="{89FF4EB9-3FDF-7B48-8471-975579E2E8A8}" type="presOf" srcId="{36E539C0-097A-4213-9E7D-E7BB2848913C}" destId="{B6942476-7700-E64B-A5D6-1D570396AFBD}" srcOrd="0" destOrd="0" presId="urn:microsoft.com/office/officeart/2016/7/layout/RepeatingBendingProcessNew"/>
    <dgm:cxn modelId="{02198FC9-6E0B-4726-910D-E35FF4A03628}" srcId="{57249D71-3278-4355-94C8-42C30C4C156E}" destId="{88F4270B-54A9-4843-B930-FDA8DF24673F}" srcOrd="0" destOrd="0" parTransId="{FFC105A2-2E37-487E-BB62-E43BC93E1EAD}" sibTransId="{4500604F-EE9C-4541-81C0-0DF734E5645A}"/>
    <dgm:cxn modelId="{10A14DDD-76A9-0C4B-9958-214BB4334006}" type="presOf" srcId="{33237B02-DCD3-4759-B83B-F986B5BC0CB2}" destId="{13ADE603-7071-3F42-82E5-1E7CE930FA88}" srcOrd="0" destOrd="0" presId="urn:microsoft.com/office/officeart/2016/7/layout/RepeatingBendingProcessNew"/>
    <dgm:cxn modelId="{9A871B03-8F9D-BD4F-B77B-E42517DCFA32}" type="presParOf" srcId="{C653033D-D549-4A45-BC73-F5E9F3E3168D}" destId="{348CE858-2626-1F44-A429-CE794A83B85F}" srcOrd="0" destOrd="0" presId="urn:microsoft.com/office/officeart/2016/7/layout/RepeatingBendingProcessNew"/>
    <dgm:cxn modelId="{C5D9365B-9153-2E43-8907-085B95C329CB}" type="presParOf" srcId="{C653033D-D549-4A45-BC73-F5E9F3E3168D}" destId="{66103729-978F-7F4C-8EF5-D46BA89CB1DD}" srcOrd="1" destOrd="0" presId="urn:microsoft.com/office/officeart/2016/7/layout/RepeatingBendingProcessNew"/>
    <dgm:cxn modelId="{EFA2B61F-7DCB-BF4F-A97D-2AD91928EC27}" type="presParOf" srcId="{66103729-978F-7F4C-8EF5-D46BA89CB1DD}" destId="{9BB0B6C0-D161-044B-B6A9-BA8CF988FF66}" srcOrd="0" destOrd="0" presId="urn:microsoft.com/office/officeart/2016/7/layout/RepeatingBendingProcessNew"/>
    <dgm:cxn modelId="{10256BC6-0161-2342-AC40-19C68ACD7058}" type="presParOf" srcId="{C653033D-D549-4A45-BC73-F5E9F3E3168D}" destId="{13ADE603-7071-3F42-82E5-1E7CE930FA88}" srcOrd="2" destOrd="0" presId="urn:microsoft.com/office/officeart/2016/7/layout/RepeatingBendingProcessNew"/>
    <dgm:cxn modelId="{0A8F6D54-51BF-F74D-B7B7-D986A46BC457}" type="presParOf" srcId="{C653033D-D549-4A45-BC73-F5E9F3E3168D}" destId="{96F3F061-F5C2-634A-9EF3-CD25E8743FC5}" srcOrd="3" destOrd="0" presId="urn:microsoft.com/office/officeart/2016/7/layout/RepeatingBendingProcessNew"/>
    <dgm:cxn modelId="{B6A36273-51AC-B347-9125-4802C409C307}" type="presParOf" srcId="{96F3F061-F5C2-634A-9EF3-CD25E8743FC5}" destId="{D85685C9-2031-364F-AD81-84068B7D4000}" srcOrd="0" destOrd="0" presId="urn:microsoft.com/office/officeart/2016/7/layout/RepeatingBendingProcessNew"/>
    <dgm:cxn modelId="{00205CFB-47C5-BE4E-9E7F-FB73E4E1A237}" type="presParOf" srcId="{C653033D-D549-4A45-BC73-F5E9F3E3168D}" destId="{E5792F77-EB11-8746-B50E-75C336806851}" srcOrd="4" destOrd="0" presId="urn:microsoft.com/office/officeart/2016/7/layout/RepeatingBendingProcessNew"/>
    <dgm:cxn modelId="{2B8C8C43-11F9-5242-BD58-7A02D1FEE210}" type="presParOf" srcId="{C653033D-D549-4A45-BC73-F5E9F3E3168D}" destId="{B58F22AC-901B-674C-81D9-A9638C974D43}" srcOrd="5" destOrd="0" presId="urn:microsoft.com/office/officeart/2016/7/layout/RepeatingBendingProcessNew"/>
    <dgm:cxn modelId="{500EB063-B592-6047-9890-1914C2B9E18E}" type="presParOf" srcId="{B58F22AC-901B-674C-81D9-A9638C974D43}" destId="{2123934A-773A-564F-8F0A-DD7FF227D0C9}" srcOrd="0" destOrd="0" presId="urn:microsoft.com/office/officeart/2016/7/layout/RepeatingBendingProcessNew"/>
    <dgm:cxn modelId="{F0815D13-C976-F94A-B945-DFD54F71CA9A}" type="presParOf" srcId="{C653033D-D549-4A45-BC73-F5E9F3E3168D}" destId="{B6942476-7700-E64B-A5D6-1D570396AFBD}" srcOrd="6" destOrd="0" presId="urn:microsoft.com/office/officeart/2016/7/layout/RepeatingBendingProcessNew"/>
    <dgm:cxn modelId="{58FF5D8C-8616-0F48-9587-D74CA0433A2D}" type="presParOf" srcId="{C653033D-D549-4A45-BC73-F5E9F3E3168D}" destId="{8871EAB1-DEB1-6342-80DD-E736313E47C2}" srcOrd="7" destOrd="0" presId="urn:microsoft.com/office/officeart/2016/7/layout/RepeatingBendingProcessNew"/>
    <dgm:cxn modelId="{53BDBABE-6254-F844-86BC-2489C332DE0D}" type="presParOf" srcId="{8871EAB1-DEB1-6342-80DD-E736313E47C2}" destId="{E8E25822-B812-E14A-90C1-D88FDCCDC1D5}" srcOrd="0" destOrd="0" presId="urn:microsoft.com/office/officeart/2016/7/layout/RepeatingBendingProcessNew"/>
    <dgm:cxn modelId="{A403CF43-7EDF-5346-B3D9-61DC686DBBC8}" type="presParOf" srcId="{C653033D-D549-4A45-BC73-F5E9F3E3168D}" destId="{EDF77E95-6410-1746-A16B-FF9BC4FAAFEA}"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4F8312-8A76-4DFE-A595-517F56CA827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D83BC9C-396D-44A7-941D-0DBA92879670}">
      <dgm:prSet/>
      <dgm:spPr/>
      <dgm:t>
        <a:bodyPr/>
        <a:lstStyle/>
        <a:p>
          <a:pPr>
            <a:lnSpc>
              <a:spcPct val="100000"/>
            </a:lnSpc>
          </a:pPr>
          <a:r>
            <a:rPr lang="en-AU" b="1"/>
            <a:t>Gantt Chart Overview</a:t>
          </a:r>
          <a:r>
            <a:rPr lang="en-AU"/>
            <a:t>: Detailed breakdown of activities from sensor setup, Arduino programming, cloud integration, Python back-end, to testing and documentation.</a:t>
          </a:r>
          <a:r>
            <a:rPr lang="en-AU" b="1"/>
            <a:t>Budget Summary</a:t>
          </a:r>
          <a:r>
            <a:rPr lang="en-AU"/>
            <a:t>:</a:t>
          </a:r>
          <a:r>
            <a:rPr lang="en-AU" b="1"/>
            <a:t>Hardware Costs</a:t>
          </a:r>
          <a:r>
            <a:rPr lang="en-AU"/>
            <a:t>: $108 (Sensors, microcontroller, etc.)</a:t>
          </a:r>
          <a:endParaRPr lang="en-US" dirty="0"/>
        </a:p>
      </dgm:t>
    </dgm:pt>
    <dgm:pt modelId="{0E66A626-A397-4E42-8228-3FD884C087DD}" type="parTrans" cxnId="{E0C34971-6D0A-481A-8085-8F55BCA4F925}">
      <dgm:prSet/>
      <dgm:spPr/>
      <dgm:t>
        <a:bodyPr/>
        <a:lstStyle/>
        <a:p>
          <a:endParaRPr lang="en-US"/>
        </a:p>
      </dgm:t>
    </dgm:pt>
    <dgm:pt modelId="{61F249AA-1568-4C3D-9F8D-DCD2E426984E}" type="sibTrans" cxnId="{E0C34971-6D0A-481A-8085-8F55BCA4F925}">
      <dgm:prSet/>
      <dgm:spPr/>
      <dgm:t>
        <a:bodyPr/>
        <a:lstStyle/>
        <a:p>
          <a:endParaRPr lang="en-US"/>
        </a:p>
      </dgm:t>
    </dgm:pt>
    <dgm:pt modelId="{46B83AB3-A1E5-4E7F-8AE4-FE102B39E562}">
      <dgm:prSet/>
      <dgm:spPr/>
      <dgm:t>
        <a:bodyPr/>
        <a:lstStyle/>
        <a:p>
          <a:pPr>
            <a:lnSpc>
              <a:spcPct val="100000"/>
            </a:lnSpc>
          </a:pPr>
          <a:r>
            <a:rPr lang="en-AU" b="1"/>
            <a:t>Software &amp; Cloud</a:t>
          </a:r>
          <a:r>
            <a:rPr lang="en-AU"/>
            <a:t>: Free or open-source.</a:t>
          </a:r>
          <a:endParaRPr lang="en-US"/>
        </a:p>
      </dgm:t>
    </dgm:pt>
    <dgm:pt modelId="{394B162E-4234-4251-9459-2B3D2B52BCDD}" type="parTrans" cxnId="{3D438A2E-8073-4296-BEB5-2F1A6A35E0EC}">
      <dgm:prSet/>
      <dgm:spPr/>
      <dgm:t>
        <a:bodyPr/>
        <a:lstStyle/>
        <a:p>
          <a:endParaRPr lang="en-US"/>
        </a:p>
      </dgm:t>
    </dgm:pt>
    <dgm:pt modelId="{4CA60C01-7168-4219-8CE9-985F21E23BDF}" type="sibTrans" cxnId="{3D438A2E-8073-4296-BEB5-2F1A6A35E0EC}">
      <dgm:prSet/>
      <dgm:spPr/>
      <dgm:t>
        <a:bodyPr/>
        <a:lstStyle/>
        <a:p>
          <a:endParaRPr lang="en-US"/>
        </a:p>
      </dgm:t>
    </dgm:pt>
    <dgm:pt modelId="{F1F8734D-1334-4CAA-B7FE-3C3A3324396B}">
      <dgm:prSet/>
      <dgm:spPr/>
      <dgm:t>
        <a:bodyPr/>
        <a:lstStyle/>
        <a:p>
          <a:pPr>
            <a:lnSpc>
              <a:spcPct val="100000"/>
            </a:lnSpc>
          </a:pPr>
          <a:r>
            <a:rPr lang="en-AU" b="1"/>
            <a:t>Operational Costs</a:t>
          </a:r>
          <a:r>
            <a:rPr lang="en-AU"/>
            <a:t>: $65 (Internet and calibration materials).</a:t>
          </a:r>
          <a:endParaRPr lang="en-US"/>
        </a:p>
      </dgm:t>
    </dgm:pt>
    <dgm:pt modelId="{AD88995A-7DEA-429A-A934-3B667C2A5FC5}" type="parTrans" cxnId="{08580F2B-B0B9-43D3-A982-F483EEC81D30}">
      <dgm:prSet/>
      <dgm:spPr/>
      <dgm:t>
        <a:bodyPr/>
        <a:lstStyle/>
        <a:p>
          <a:endParaRPr lang="en-US"/>
        </a:p>
      </dgm:t>
    </dgm:pt>
    <dgm:pt modelId="{8EB866E6-3674-48ED-A1BC-E5F983DAE39B}" type="sibTrans" cxnId="{08580F2B-B0B9-43D3-A982-F483EEC81D30}">
      <dgm:prSet/>
      <dgm:spPr/>
      <dgm:t>
        <a:bodyPr/>
        <a:lstStyle/>
        <a:p>
          <a:endParaRPr lang="en-US"/>
        </a:p>
      </dgm:t>
    </dgm:pt>
    <dgm:pt modelId="{ACB71BFC-4E2E-4756-9234-AFCE555DF7F9}">
      <dgm:prSet/>
      <dgm:spPr/>
      <dgm:t>
        <a:bodyPr/>
        <a:lstStyle/>
        <a:p>
          <a:pPr>
            <a:lnSpc>
              <a:spcPct val="100000"/>
            </a:lnSpc>
          </a:pPr>
          <a:r>
            <a:rPr lang="en-AU" b="1"/>
            <a:t>Human Resources</a:t>
          </a:r>
          <a:r>
            <a:rPr lang="en-AU"/>
            <a:t>: $7,550 (280 hours of development).</a:t>
          </a:r>
          <a:endParaRPr lang="en-US"/>
        </a:p>
      </dgm:t>
    </dgm:pt>
    <dgm:pt modelId="{11C6D15F-A5E7-4F6A-8CC7-66CF925F20B4}" type="parTrans" cxnId="{A665071A-0F47-4710-94C4-9A80A6425516}">
      <dgm:prSet/>
      <dgm:spPr/>
      <dgm:t>
        <a:bodyPr/>
        <a:lstStyle/>
        <a:p>
          <a:endParaRPr lang="en-US"/>
        </a:p>
      </dgm:t>
    </dgm:pt>
    <dgm:pt modelId="{7BFC2D23-319C-4607-AC77-7D9421A704D3}" type="sibTrans" cxnId="{A665071A-0F47-4710-94C4-9A80A6425516}">
      <dgm:prSet/>
      <dgm:spPr/>
      <dgm:t>
        <a:bodyPr/>
        <a:lstStyle/>
        <a:p>
          <a:endParaRPr lang="en-US"/>
        </a:p>
      </dgm:t>
    </dgm:pt>
    <dgm:pt modelId="{9549F3DB-BBCF-4C66-B569-A1B6059053D9}">
      <dgm:prSet/>
      <dgm:spPr/>
      <dgm:t>
        <a:bodyPr/>
        <a:lstStyle/>
        <a:p>
          <a:pPr>
            <a:lnSpc>
              <a:spcPct val="100000"/>
            </a:lnSpc>
          </a:pPr>
          <a:r>
            <a:rPr lang="en-AU" b="1"/>
            <a:t>Total Budget</a:t>
          </a:r>
          <a:r>
            <a:rPr lang="en-AU"/>
            <a:t>: </a:t>
          </a:r>
          <a:r>
            <a:rPr lang="en-AU" b="1"/>
            <a:t>$7,723 USD</a:t>
          </a:r>
          <a:endParaRPr lang="en-US"/>
        </a:p>
      </dgm:t>
    </dgm:pt>
    <dgm:pt modelId="{3628C1E5-50CE-4336-B9A9-4803F91D635C}" type="parTrans" cxnId="{A24D486A-734C-4A57-AAB5-ED9B4436EB40}">
      <dgm:prSet/>
      <dgm:spPr/>
      <dgm:t>
        <a:bodyPr/>
        <a:lstStyle/>
        <a:p>
          <a:endParaRPr lang="en-US"/>
        </a:p>
      </dgm:t>
    </dgm:pt>
    <dgm:pt modelId="{2D5849E6-7917-4EBF-BE13-C997EF5E7420}" type="sibTrans" cxnId="{A24D486A-734C-4A57-AAB5-ED9B4436EB40}">
      <dgm:prSet/>
      <dgm:spPr/>
      <dgm:t>
        <a:bodyPr/>
        <a:lstStyle/>
        <a:p>
          <a:endParaRPr lang="en-US"/>
        </a:p>
      </dgm:t>
    </dgm:pt>
    <dgm:pt modelId="{CDB5EC75-2D29-464F-B6E6-36739F236C8B}" type="pres">
      <dgm:prSet presAssocID="{8B4F8312-8A76-4DFE-A595-517F56CA8271}" presName="root" presStyleCnt="0">
        <dgm:presLayoutVars>
          <dgm:dir/>
          <dgm:resizeHandles val="exact"/>
        </dgm:presLayoutVars>
      </dgm:prSet>
      <dgm:spPr/>
    </dgm:pt>
    <dgm:pt modelId="{90A0FDC8-560D-46AF-8D43-5BB9E8971129}" type="pres">
      <dgm:prSet presAssocID="{CD83BC9C-396D-44A7-941D-0DBA92879670}" presName="compNode" presStyleCnt="0"/>
      <dgm:spPr/>
    </dgm:pt>
    <dgm:pt modelId="{0487F370-522A-4FDC-AE40-4BDC20EAB2A2}" type="pres">
      <dgm:prSet presAssocID="{CD83BC9C-396D-44A7-941D-0DBA92879670}" presName="bgRect" presStyleLbl="bgShp" presStyleIdx="0" presStyleCnt="5"/>
      <dgm:spPr/>
    </dgm:pt>
    <dgm:pt modelId="{9AE15F60-BABB-472F-8D17-2A8AB7C55E0E}" type="pres">
      <dgm:prSet presAssocID="{CD83BC9C-396D-44A7-941D-0DBA9287967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596A9FA6-24BC-4340-8AA0-29D3B92EC0C1}" type="pres">
      <dgm:prSet presAssocID="{CD83BC9C-396D-44A7-941D-0DBA92879670}" presName="spaceRect" presStyleCnt="0"/>
      <dgm:spPr/>
    </dgm:pt>
    <dgm:pt modelId="{1821BC61-1255-48B3-83E6-737C537951D1}" type="pres">
      <dgm:prSet presAssocID="{CD83BC9C-396D-44A7-941D-0DBA92879670}" presName="parTx" presStyleLbl="revTx" presStyleIdx="0" presStyleCnt="5">
        <dgm:presLayoutVars>
          <dgm:chMax val="0"/>
          <dgm:chPref val="0"/>
        </dgm:presLayoutVars>
      </dgm:prSet>
      <dgm:spPr/>
    </dgm:pt>
    <dgm:pt modelId="{F3163687-9242-4938-BD91-35C8E05FB5ED}" type="pres">
      <dgm:prSet presAssocID="{61F249AA-1568-4C3D-9F8D-DCD2E426984E}" presName="sibTrans" presStyleCnt="0"/>
      <dgm:spPr/>
    </dgm:pt>
    <dgm:pt modelId="{CA0C08C8-4186-4FB5-89AF-88317A7BF3B8}" type="pres">
      <dgm:prSet presAssocID="{46B83AB3-A1E5-4E7F-8AE4-FE102B39E562}" presName="compNode" presStyleCnt="0"/>
      <dgm:spPr/>
    </dgm:pt>
    <dgm:pt modelId="{BA69EFE3-7A5E-4DD8-B5A0-E026C5F6AE94}" type="pres">
      <dgm:prSet presAssocID="{46B83AB3-A1E5-4E7F-8AE4-FE102B39E562}" presName="bgRect" presStyleLbl="bgShp" presStyleIdx="1" presStyleCnt="5"/>
      <dgm:spPr/>
    </dgm:pt>
    <dgm:pt modelId="{EB97C38A-0EBF-4787-B3E8-E7D0EDB7907D}" type="pres">
      <dgm:prSet presAssocID="{46B83AB3-A1E5-4E7F-8AE4-FE102B39E56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4098D688-78E7-4EF4-91CC-46CA703383AB}" type="pres">
      <dgm:prSet presAssocID="{46B83AB3-A1E5-4E7F-8AE4-FE102B39E562}" presName="spaceRect" presStyleCnt="0"/>
      <dgm:spPr/>
    </dgm:pt>
    <dgm:pt modelId="{29318616-CA67-44D6-B226-5A12890DEA88}" type="pres">
      <dgm:prSet presAssocID="{46B83AB3-A1E5-4E7F-8AE4-FE102B39E562}" presName="parTx" presStyleLbl="revTx" presStyleIdx="1" presStyleCnt="5">
        <dgm:presLayoutVars>
          <dgm:chMax val="0"/>
          <dgm:chPref val="0"/>
        </dgm:presLayoutVars>
      </dgm:prSet>
      <dgm:spPr/>
    </dgm:pt>
    <dgm:pt modelId="{2E0C4895-91D0-4D4F-B25A-8CCCC45B854D}" type="pres">
      <dgm:prSet presAssocID="{4CA60C01-7168-4219-8CE9-985F21E23BDF}" presName="sibTrans" presStyleCnt="0"/>
      <dgm:spPr/>
    </dgm:pt>
    <dgm:pt modelId="{F3E7F16F-1B79-4AF2-AA6D-B34E9F942A0A}" type="pres">
      <dgm:prSet presAssocID="{F1F8734D-1334-4CAA-B7FE-3C3A3324396B}" presName="compNode" presStyleCnt="0"/>
      <dgm:spPr/>
    </dgm:pt>
    <dgm:pt modelId="{5979CE20-BCF1-4E3B-B8D4-75F616508878}" type="pres">
      <dgm:prSet presAssocID="{F1F8734D-1334-4CAA-B7FE-3C3A3324396B}" presName="bgRect" presStyleLbl="bgShp" presStyleIdx="2" presStyleCnt="5"/>
      <dgm:spPr/>
    </dgm:pt>
    <dgm:pt modelId="{256A9657-1B90-423B-815A-31D3DA337A22}" type="pres">
      <dgm:prSet presAssocID="{F1F8734D-1334-4CAA-B7FE-3C3A3324396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E1B9329F-7429-4C64-824C-8CDF47C953CF}" type="pres">
      <dgm:prSet presAssocID="{F1F8734D-1334-4CAA-B7FE-3C3A3324396B}" presName="spaceRect" presStyleCnt="0"/>
      <dgm:spPr/>
    </dgm:pt>
    <dgm:pt modelId="{92AE29EC-3CA6-4733-BF35-1EFA7C885518}" type="pres">
      <dgm:prSet presAssocID="{F1F8734D-1334-4CAA-B7FE-3C3A3324396B}" presName="parTx" presStyleLbl="revTx" presStyleIdx="2" presStyleCnt="5">
        <dgm:presLayoutVars>
          <dgm:chMax val="0"/>
          <dgm:chPref val="0"/>
        </dgm:presLayoutVars>
      </dgm:prSet>
      <dgm:spPr/>
    </dgm:pt>
    <dgm:pt modelId="{172DDC01-BCE6-41BA-B121-8817449F5715}" type="pres">
      <dgm:prSet presAssocID="{8EB866E6-3674-48ED-A1BC-E5F983DAE39B}" presName="sibTrans" presStyleCnt="0"/>
      <dgm:spPr/>
    </dgm:pt>
    <dgm:pt modelId="{6B05021E-1F17-48A1-A2D7-44DADBD5BBE5}" type="pres">
      <dgm:prSet presAssocID="{ACB71BFC-4E2E-4756-9234-AFCE555DF7F9}" presName="compNode" presStyleCnt="0"/>
      <dgm:spPr/>
    </dgm:pt>
    <dgm:pt modelId="{F6ED3576-21DC-4969-A61D-C5ED3FBF4E17}" type="pres">
      <dgm:prSet presAssocID="{ACB71BFC-4E2E-4756-9234-AFCE555DF7F9}" presName="bgRect" presStyleLbl="bgShp" presStyleIdx="3" presStyleCnt="5"/>
      <dgm:spPr/>
    </dgm:pt>
    <dgm:pt modelId="{88EB4562-A312-4F02-8428-340018348026}" type="pres">
      <dgm:prSet presAssocID="{ACB71BFC-4E2E-4756-9234-AFCE555DF7F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ffice Worker"/>
        </a:ext>
      </dgm:extLst>
    </dgm:pt>
    <dgm:pt modelId="{04665760-ECA2-4946-8D37-D9C39507A16B}" type="pres">
      <dgm:prSet presAssocID="{ACB71BFC-4E2E-4756-9234-AFCE555DF7F9}" presName="spaceRect" presStyleCnt="0"/>
      <dgm:spPr/>
    </dgm:pt>
    <dgm:pt modelId="{6E05830D-C1B6-4601-9E18-6F3E4FA61CB6}" type="pres">
      <dgm:prSet presAssocID="{ACB71BFC-4E2E-4756-9234-AFCE555DF7F9}" presName="parTx" presStyleLbl="revTx" presStyleIdx="3" presStyleCnt="5">
        <dgm:presLayoutVars>
          <dgm:chMax val="0"/>
          <dgm:chPref val="0"/>
        </dgm:presLayoutVars>
      </dgm:prSet>
      <dgm:spPr/>
    </dgm:pt>
    <dgm:pt modelId="{0C99BA1B-06BC-443E-B6FA-B63C5FF20603}" type="pres">
      <dgm:prSet presAssocID="{7BFC2D23-319C-4607-AC77-7D9421A704D3}" presName="sibTrans" presStyleCnt="0"/>
      <dgm:spPr/>
    </dgm:pt>
    <dgm:pt modelId="{0E803247-5BB3-4C3A-BBFE-4414FE03215A}" type="pres">
      <dgm:prSet presAssocID="{9549F3DB-BBCF-4C66-B569-A1B6059053D9}" presName="compNode" presStyleCnt="0"/>
      <dgm:spPr/>
    </dgm:pt>
    <dgm:pt modelId="{14B9A390-9DCA-4F6E-8831-4F2D581417CC}" type="pres">
      <dgm:prSet presAssocID="{9549F3DB-BBCF-4C66-B569-A1B6059053D9}" presName="bgRect" presStyleLbl="bgShp" presStyleIdx="4" presStyleCnt="5"/>
      <dgm:spPr/>
    </dgm:pt>
    <dgm:pt modelId="{CF7D7997-D040-4935-BE57-DEC21A7667F0}" type="pres">
      <dgm:prSet presAssocID="{9549F3DB-BBCF-4C66-B569-A1B6059053D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ey"/>
        </a:ext>
      </dgm:extLst>
    </dgm:pt>
    <dgm:pt modelId="{B166993E-AE27-4A7F-8B41-30795386E12A}" type="pres">
      <dgm:prSet presAssocID="{9549F3DB-BBCF-4C66-B569-A1B6059053D9}" presName="spaceRect" presStyleCnt="0"/>
      <dgm:spPr/>
    </dgm:pt>
    <dgm:pt modelId="{A1DF9B31-B544-414A-A5E1-1AA4BC1CDE3E}" type="pres">
      <dgm:prSet presAssocID="{9549F3DB-BBCF-4C66-B569-A1B6059053D9}" presName="parTx" presStyleLbl="revTx" presStyleIdx="4" presStyleCnt="5">
        <dgm:presLayoutVars>
          <dgm:chMax val="0"/>
          <dgm:chPref val="0"/>
        </dgm:presLayoutVars>
      </dgm:prSet>
      <dgm:spPr/>
    </dgm:pt>
  </dgm:ptLst>
  <dgm:cxnLst>
    <dgm:cxn modelId="{21BD0E19-D07F-164C-86CA-D7AE8762E6FC}" type="presOf" srcId="{8B4F8312-8A76-4DFE-A595-517F56CA8271}" destId="{CDB5EC75-2D29-464F-B6E6-36739F236C8B}" srcOrd="0" destOrd="0" presId="urn:microsoft.com/office/officeart/2018/2/layout/IconVerticalSolidList"/>
    <dgm:cxn modelId="{FB117A19-5672-5E47-A135-9BD7B3C9880B}" type="presOf" srcId="{9549F3DB-BBCF-4C66-B569-A1B6059053D9}" destId="{A1DF9B31-B544-414A-A5E1-1AA4BC1CDE3E}" srcOrd="0" destOrd="0" presId="urn:microsoft.com/office/officeart/2018/2/layout/IconVerticalSolidList"/>
    <dgm:cxn modelId="{A665071A-0F47-4710-94C4-9A80A6425516}" srcId="{8B4F8312-8A76-4DFE-A595-517F56CA8271}" destId="{ACB71BFC-4E2E-4756-9234-AFCE555DF7F9}" srcOrd="3" destOrd="0" parTransId="{11C6D15F-A5E7-4F6A-8CC7-66CF925F20B4}" sibTransId="{7BFC2D23-319C-4607-AC77-7D9421A704D3}"/>
    <dgm:cxn modelId="{925E0824-0BF0-9040-8E0D-7795EDB02F10}" type="presOf" srcId="{ACB71BFC-4E2E-4756-9234-AFCE555DF7F9}" destId="{6E05830D-C1B6-4601-9E18-6F3E4FA61CB6}" srcOrd="0" destOrd="0" presId="urn:microsoft.com/office/officeart/2018/2/layout/IconVerticalSolidList"/>
    <dgm:cxn modelId="{08580F2B-B0B9-43D3-A982-F483EEC81D30}" srcId="{8B4F8312-8A76-4DFE-A595-517F56CA8271}" destId="{F1F8734D-1334-4CAA-B7FE-3C3A3324396B}" srcOrd="2" destOrd="0" parTransId="{AD88995A-7DEA-429A-A934-3B667C2A5FC5}" sibTransId="{8EB866E6-3674-48ED-A1BC-E5F983DAE39B}"/>
    <dgm:cxn modelId="{3D438A2E-8073-4296-BEB5-2F1A6A35E0EC}" srcId="{8B4F8312-8A76-4DFE-A595-517F56CA8271}" destId="{46B83AB3-A1E5-4E7F-8AE4-FE102B39E562}" srcOrd="1" destOrd="0" parTransId="{394B162E-4234-4251-9459-2B3D2B52BCDD}" sibTransId="{4CA60C01-7168-4219-8CE9-985F21E23BDF}"/>
    <dgm:cxn modelId="{C3A7B040-30E9-5A47-A70D-07FC5ACCB998}" type="presOf" srcId="{F1F8734D-1334-4CAA-B7FE-3C3A3324396B}" destId="{92AE29EC-3CA6-4733-BF35-1EFA7C885518}" srcOrd="0" destOrd="0" presId="urn:microsoft.com/office/officeart/2018/2/layout/IconVerticalSolidList"/>
    <dgm:cxn modelId="{EA49C649-1093-AA48-B68B-33704F75110D}" type="presOf" srcId="{CD83BC9C-396D-44A7-941D-0DBA92879670}" destId="{1821BC61-1255-48B3-83E6-737C537951D1}" srcOrd="0" destOrd="0" presId="urn:microsoft.com/office/officeart/2018/2/layout/IconVerticalSolidList"/>
    <dgm:cxn modelId="{A24D486A-734C-4A57-AAB5-ED9B4436EB40}" srcId="{8B4F8312-8A76-4DFE-A595-517F56CA8271}" destId="{9549F3DB-BBCF-4C66-B569-A1B6059053D9}" srcOrd="4" destOrd="0" parTransId="{3628C1E5-50CE-4336-B9A9-4803F91D635C}" sibTransId="{2D5849E6-7917-4EBF-BE13-C997EF5E7420}"/>
    <dgm:cxn modelId="{E0C34971-6D0A-481A-8085-8F55BCA4F925}" srcId="{8B4F8312-8A76-4DFE-A595-517F56CA8271}" destId="{CD83BC9C-396D-44A7-941D-0DBA92879670}" srcOrd="0" destOrd="0" parTransId="{0E66A626-A397-4E42-8228-3FD884C087DD}" sibTransId="{61F249AA-1568-4C3D-9F8D-DCD2E426984E}"/>
    <dgm:cxn modelId="{A97CA5DD-A22F-8A4C-AE42-4C3A421E8195}" type="presOf" srcId="{46B83AB3-A1E5-4E7F-8AE4-FE102B39E562}" destId="{29318616-CA67-44D6-B226-5A12890DEA88}" srcOrd="0" destOrd="0" presId="urn:microsoft.com/office/officeart/2018/2/layout/IconVerticalSolidList"/>
    <dgm:cxn modelId="{4AADF6D3-6F74-7747-A0D0-B8646048C5F1}" type="presParOf" srcId="{CDB5EC75-2D29-464F-B6E6-36739F236C8B}" destId="{90A0FDC8-560D-46AF-8D43-5BB9E8971129}" srcOrd="0" destOrd="0" presId="urn:microsoft.com/office/officeart/2018/2/layout/IconVerticalSolidList"/>
    <dgm:cxn modelId="{A252660C-7401-A44B-B16C-F4F85DA199E1}" type="presParOf" srcId="{90A0FDC8-560D-46AF-8D43-5BB9E8971129}" destId="{0487F370-522A-4FDC-AE40-4BDC20EAB2A2}" srcOrd="0" destOrd="0" presId="urn:microsoft.com/office/officeart/2018/2/layout/IconVerticalSolidList"/>
    <dgm:cxn modelId="{F29A38B1-98B8-E245-9014-750A2C847FF5}" type="presParOf" srcId="{90A0FDC8-560D-46AF-8D43-5BB9E8971129}" destId="{9AE15F60-BABB-472F-8D17-2A8AB7C55E0E}" srcOrd="1" destOrd="0" presId="urn:microsoft.com/office/officeart/2018/2/layout/IconVerticalSolidList"/>
    <dgm:cxn modelId="{1C37B459-4DEE-4548-BB95-3605B9494702}" type="presParOf" srcId="{90A0FDC8-560D-46AF-8D43-5BB9E8971129}" destId="{596A9FA6-24BC-4340-8AA0-29D3B92EC0C1}" srcOrd="2" destOrd="0" presId="urn:microsoft.com/office/officeart/2018/2/layout/IconVerticalSolidList"/>
    <dgm:cxn modelId="{9E3CFFC8-DB48-A64C-83D1-935C27F03FAD}" type="presParOf" srcId="{90A0FDC8-560D-46AF-8D43-5BB9E8971129}" destId="{1821BC61-1255-48B3-83E6-737C537951D1}" srcOrd="3" destOrd="0" presId="urn:microsoft.com/office/officeart/2018/2/layout/IconVerticalSolidList"/>
    <dgm:cxn modelId="{64D579A8-7AEA-DE46-B675-386C0C9E1D5B}" type="presParOf" srcId="{CDB5EC75-2D29-464F-B6E6-36739F236C8B}" destId="{F3163687-9242-4938-BD91-35C8E05FB5ED}" srcOrd="1" destOrd="0" presId="urn:microsoft.com/office/officeart/2018/2/layout/IconVerticalSolidList"/>
    <dgm:cxn modelId="{C47E5FB0-EFA1-B049-8977-E7F389C88E4A}" type="presParOf" srcId="{CDB5EC75-2D29-464F-B6E6-36739F236C8B}" destId="{CA0C08C8-4186-4FB5-89AF-88317A7BF3B8}" srcOrd="2" destOrd="0" presId="urn:microsoft.com/office/officeart/2018/2/layout/IconVerticalSolidList"/>
    <dgm:cxn modelId="{B454A89E-156E-1C41-889F-50FF307913DC}" type="presParOf" srcId="{CA0C08C8-4186-4FB5-89AF-88317A7BF3B8}" destId="{BA69EFE3-7A5E-4DD8-B5A0-E026C5F6AE94}" srcOrd="0" destOrd="0" presId="urn:microsoft.com/office/officeart/2018/2/layout/IconVerticalSolidList"/>
    <dgm:cxn modelId="{6304DAB0-0159-AD44-9EED-4D15D45711FB}" type="presParOf" srcId="{CA0C08C8-4186-4FB5-89AF-88317A7BF3B8}" destId="{EB97C38A-0EBF-4787-B3E8-E7D0EDB7907D}" srcOrd="1" destOrd="0" presId="urn:microsoft.com/office/officeart/2018/2/layout/IconVerticalSolidList"/>
    <dgm:cxn modelId="{CB303D7D-3A43-9541-A237-87166F49F6DC}" type="presParOf" srcId="{CA0C08C8-4186-4FB5-89AF-88317A7BF3B8}" destId="{4098D688-78E7-4EF4-91CC-46CA703383AB}" srcOrd="2" destOrd="0" presId="urn:microsoft.com/office/officeart/2018/2/layout/IconVerticalSolidList"/>
    <dgm:cxn modelId="{42C1476D-B297-FE47-856D-C416632E07DD}" type="presParOf" srcId="{CA0C08C8-4186-4FB5-89AF-88317A7BF3B8}" destId="{29318616-CA67-44D6-B226-5A12890DEA88}" srcOrd="3" destOrd="0" presId="urn:microsoft.com/office/officeart/2018/2/layout/IconVerticalSolidList"/>
    <dgm:cxn modelId="{5D2B302E-A474-A645-870A-6F10DB21AF6C}" type="presParOf" srcId="{CDB5EC75-2D29-464F-B6E6-36739F236C8B}" destId="{2E0C4895-91D0-4D4F-B25A-8CCCC45B854D}" srcOrd="3" destOrd="0" presId="urn:microsoft.com/office/officeart/2018/2/layout/IconVerticalSolidList"/>
    <dgm:cxn modelId="{C673F77E-9BEE-BE44-8CDE-8804369FBF1C}" type="presParOf" srcId="{CDB5EC75-2D29-464F-B6E6-36739F236C8B}" destId="{F3E7F16F-1B79-4AF2-AA6D-B34E9F942A0A}" srcOrd="4" destOrd="0" presId="urn:microsoft.com/office/officeart/2018/2/layout/IconVerticalSolidList"/>
    <dgm:cxn modelId="{DD014E89-D29E-1A43-A0E1-1F3B00997E29}" type="presParOf" srcId="{F3E7F16F-1B79-4AF2-AA6D-B34E9F942A0A}" destId="{5979CE20-BCF1-4E3B-B8D4-75F616508878}" srcOrd="0" destOrd="0" presId="urn:microsoft.com/office/officeart/2018/2/layout/IconVerticalSolidList"/>
    <dgm:cxn modelId="{92F2321B-ACC5-F44B-92E4-C81892B01689}" type="presParOf" srcId="{F3E7F16F-1B79-4AF2-AA6D-B34E9F942A0A}" destId="{256A9657-1B90-423B-815A-31D3DA337A22}" srcOrd="1" destOrd="0" presId="urn:microsoft.com/office/officeart/2018/2/layout/IconVerticalSolidList"/>
    <dgm:cxn modelId="{C0B573F2-B470-A74B-A5B5-C6A05DBA0868}" type="presParOf" srcId="{F3E7F16F-1B79-4AF2-AA6D-B34E9F942A0A}" destId="{E1B9329F-7429-4C64-824C-8CDF47C953CF}" srcOrd="2" destOrd="0" presId="urn:microsoft.com/office/officeart/2018/2/layout/IconVerticalSolidList"/>
    <dgm:cxn modelId="{9B5330FE-F17A-DF42-9E0E-F118C3EA5575}" type="presParOf" srcId="{F3E7F16F-1B79-4AF2-AA6D-B34E9F942A0A}" destId="{92AE29EC-3CA6-4733-BF35-1EFA7C885518}" srcOrd="3" destOrd="0" presId="urn:microsoft.com/office/officeart/2018/2/layout/IconVerticalSolidList"/>
    <dgm:cxn modelId="{D8C4E77D-E066-DC4F-B9E3-20E686D6C70F}" type="presParOf" srcId="{CDB5EC75-2D29-464F-B6E6-36739F236C8B}" destId="{172DDC01-BCE6-41BA-B121-8817449F5715}" srcOrd="5" destOrd="0" presId="urn:microsoft.com/office/officeart/2018/2/layout/IconVerticalSolidList"/>
    <dgm:cxn modelId="{2C7EC45C-C3C9-1148-A6CC-926099DB457B}" type="presParOf" srcId="{CDB5EC75-2D29-464F-B6E6-36739F236C8B}" destId="{6B05021E-1F17-48A1-A2D7-44DADBD5BBE5}" srcOrd="6" destOrd="0" presId="urn:microsoft.com/office/officeart/2018/2/layout/IconVerticalSolidList"/>
    <dgm:cxn modelId="{8DCA9383-B4FE-314D-9684-2BBF3F69F4AD}" type="presParOf" srcId="{6B05021E-1F17-48A1-A2D7-44DADBD5BBE5}" destId="{F6ED3576-21DC-4969-A61D-C5ED3FBF4E17}" srcOrd="0" destOrd="0" presId="urn:microsoft.com/office/officeart/2018/2/layout/IconVerticalSolidList"/>
    <dgm:cxn modelId="{7E771FE7-0C29-2742-A6E3-E377533B3AB2}" type="presParOf" srcId="{6B05021E-1F17-48A1-A2D7-44DADBD5BBE5}" destId="{88EB4562-A312-4F02-8428-340018348026}" srcOrd="1" destOrd="0" presId="urn:microsoft.com/office/officeart/2018/2/layout/IconVerticalSolidList"/>
    <dgm:cxn modelId="{495AB37A-C236-B740-B742-828578CA79E0}" type="presParOf" srcId="{6B05021E-1F17-48A1-A2D7-44DADBD5BBE5}" destId="{04665760-ECA2-4946-8D37-D9C39507A16B}" srcOrd="2" destOrd="0" presId="urn:microsoft.com/office/officeart/2018/2/layout/IconVerticalSolidList"/>
    <dgm:cxn modelId="{B30A5F89-6C9D-0D46-BDEC-812AEA13B8D1}" type="presParOf" srcId="{6B05021E-1F17-48A1-A2D7-44DADBD5BBE5}" destId="{6E05830D-C1B6-4601-9E18-6F3E4FA61CB6}" srcOrd="3" destOrd="0" presId="urn:microsoft.com/office/officeart/2018/2/layout/IconVerticalSolidList"/>
    <dgm:cxn modelId="{D8A41B00-47C7-8542-A7F3-9A8897C0960B}" type="presParOf" srcId="{CDB5EC75-2D29-464F-B6E6-36739F236C8B}" destId="{0C99BA1B-06BC-443E-B6FA-B63C5FF20603}" srcOrd="7" destOrd="0" presId="urn:microsoft.com/office/officeart/2018/2/layout/IconVerticalSolidList"/>
    <dgm:cxn modelId="{18490C91-AF52-1F44-B973-A1D3B5F548EC}" type="presParOf" srcId="{CDB5EC75-2D29-464F-B6E6-36739F236C8B}" destId="{0E803247-5BB3-4C3A-BBFE-4414FE03215A}" srcOrd="8" destOrd="0" presId="urn:microsoft.com/office/officeart/2018/2/layout/IconVerticalSolidList"/>
    <dgm:cxn modelId="{1EF568C6-9210-4845-9F77-AD483D7CD1C9}" type="presParOf" srcId="{0E803247-5BB3-4C3A-BBFE-4414FE03215A}" destId="{14B9A390-9DCA-4F6E-8831-4F2D581417CC}" srcOrd="0" destOrd="0" presId="urn:microsoft.com/office/officeart/2018/2/layout/IconVerticalSolidList"/>
    <dgm:cxn modelId="{501F74FE-1CF6-EB47-8F48-591A97AFE714}" type="presParOf" srcId="{0E803247-5BB3-4C3A-BBFE-4414FE03215A}" destId="{CF7D7997-D040-4935-BE57-DEC21A7667F0}" srcOrd="1" destOrd="0" presId="urn:microsoft.com/office/officeart/2018/2/layout/IconVerticalSolidList"/>
    <dgm:cxn modelId="{4244A797-4DA1-A242-9115-43164C0A5A1B}" type="presParOf" srcId="{0E803247-5BB3-4C3A-BBFE-4414FE03215A}" destId="{B166993E-AE27-4A7F-8B41-30795386E12A}" srcOrd="2" destOrd="0" presId="urn:microsoft.com/office/officeart/2018/2/layout/IconVerticalSolidList"/>
    <dgm:cxn modelId="{38E42801-0CE2-9C49-ABC8-5FD5BE754887}" type="presParOf" srcId="{0E803247-5BB3-4C3A-BBFE-4414FE03215A}" destId="{A1DF9B31-B544-414A-A5E1-1AA4BC1CDE3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103729-978F-7F4C-8EF5-D46BA89CB1DD}">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12848"/>
        <a:ext cx="34897" cy="6979"/>
      </dsp:txXfrm>
    </dsp:sp>
    <dsp:sp modelId="{348CE858-2626-1F44-A429-CE794A83B85F}">
      <dsp:nvSpPr>
        <dsp:cNvPr id="0" name=""/>
        <dsp:cNvSpPr/>
      </dsp:nvSpPr>
      <dsp:spPr>
        <a:xfrm>
          <a:off x="8061" y="5979"/>
          <a:ext cx="3034531" cy="182071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00100">
            <a:lnSpc>
              <a:spcPct val="90000"/>
            </a:lnSpc>
            <a:spcBef>
              <a:spcPct val="0"/>
            </a:spcBef>
            <a:spcAft>
              <a:spcPct val="35000"/>
            </a:spcAft>
            <a:buNone/>
          </a:pPr>
          <a:r>
            <a:rPr lang="en-AU" sz="1800" b="1" kern="1200"/>
            <a:t>Data Sources</a:t>
          </a:r>
          <a:r>
            <a:rPr lang="en-AU" sz="1800" kern="1200"/>
            <a:t>:</a:t>
          </a:r>
          <a:r>
            <a:rPr lang="en-AU" sz="1800" b="1" kern="1200"/>
            <a:t>DHT22 Sensor</a:t>
          </a:r>
          <a:r>
            <a:rPr lang="en-AU" sz="1800" kern="1200"/>
            <a:t>: Measures temperature and humidity.</a:t>
          </a:r>
          <a:endParaRPr lang="en-US" sz="1800" kern="1200"/>
        </a:p>
      </dsp:txBody>
      <dsp:txXfrm>
        <a:off x="8061" y="5979"/>
        <a:ext cx="3034531" cy="1820718"/>
      </dsp:txXfrm>
    </dsp:sp>
    <dsp:sp modelId="{96F3F061-F5C2-634A-9EF3-CD25E8743FC5}">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2848"/>
        <a:ext cx="34897" cy="6979"/>
      </dsp:txXfrm>
    </dsp:sp>
    <dsp:sp modelId="{13ADE603-7071-3F42-82E5-1E7CE930FA88}">
      <dsp:nvSpPr>
        <dsp:cNvPr id="0" name=""/>
        <dsp:cNvSpPr/>
      </dsp:nvSpPr>
      <dsp:spPr>
        <a:xfrm>
          <a:off x="3740534" y="5979"/>
          <a:ext cx="3034531" cy="182071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00100">
            <a:lnSpc>
              <a:spcPct val="90000"/>
            </a:lnSpc>
            <a:spcBef>
              <a:spcPct val="0"/>
            </a:spcBef>
            <a:spcAft>
              <a:spcPct val="35000"/>
            </a:spcAft>
            <a:buNone/>
          </a:pPr>
          <a:r>
            <a:rPr lang="en-AU" sz="1800" b="1" kern="1200"/>
            <a:t>MQ135 Sensor</a:t>
          </a:r>
          <a:r>
            <a:rPr lang="en-AU" sz="1800" kern="1200"/>
            <a:t>: Monitors various gases, such as CO2, ammonia, and smoke.</a:t>
          </a:r>
          <a:endParaRPr lang="en-US" sz="1800" kern="1200"/>
        </a:p>
      </dsp:txBody>
      <dsp:txXfrm>
        <a:off x="3740534" y="5979"/>
        <a:ext cx="3034531" cy="1820718"/>
      </dsp:txXfrm>
    </dsp:sp>
    <dsp:sp modelId="{B58F22AC-901B-674C-81D9-A9638C974D43}">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079"/>
        <a:ext cx="374875" cy="6979"/>
      </dsp:txXfrm>
    </dsp:sp>
    <dsp:sp modelId="{E5792F77-EB11-8746-B50E-75C336806851}">
      <dsp:nvSpPr>
        <dsp:cNvPr id="0" name=""/>
        <dsp:cNvSpPr/>
      </dsp:nvSpPr>
      <dsp:spPr>
        <a:xfrm>
          <a:off x="7473007" y="5979"/>
          <a:ext cx="3034531" cy="1820718"/>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00100">
            <a:lnSpc>
              <a:spcPct val="90000"/>
            </a:lnSpc>
            <a:spcBef>
              <a:spcPct val="0"/>
            </a:spcBef>
            <a:spcAft>
              <a:spcPct val="35000"/>
            </a:spcAft>
            <a:buNone/>
          </a:pPr>
          <a:r>
            <a:rPr lang="en-AU" sz="1800" b="1" kern="1200"/>
            <a:t>Flame Sensor</a:t>
          </a:r>
          <a:r>
            <a:rPr lang="en-AU" sz="1800" kern="1200"/>
            <a:t>: Detects visible flames.</a:t>
          </a:r>
          <a:endParaRPr lang="en-US" sz="1800" kern="1200"/>
        </a:p>
      </dsp:txBody>
      <dsp:txXfrm>
        <a:off x="7473007" y="5979"/>
        <a:ext cx="3034531" cy="1820718"/>
      </dsp:txXfrm>
    </dsp:sp>
    <dsp:sp modelId="{8871EAB1-DEB1-6342-80DD-E736313E47C2}">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1509"/>
        <a:ext cx="34897" cy="6979"/>
      </dsp:txXfrm>
    </dsp:sp>
    <dsp:sp modelId="{B6942476-7700-E64B-A5D6-1D570396AFBD}">
      <dsp:nvSpPr>
        <dsp:cNvPr id="0" name=""/>
        <dsp:cNvSpPr/>
      </dsp:nvSpPr>
      <dsp:spPr>
        <a:xfrm>
          <a:off x="8061" y="2524640"/>
          <a:ext cx="3034531" cy="182071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00100">
            <a:lnSpc>
              <a:spcPct val="90000"/>
            </a:lnSpc>
            <a:spcBef>
              <a:spcPct val="0"/>
            </a:spcBef>
            <a:spcAft>
              <a:spcPct val="35000"/>
            </a:spcAft>
            <a:buNone/>
          </a:pPr>
          <a:r>
            <a:rPr lang="en-AU" sz="1800" b="1" kern="1200"/>
            <a:t>Data Capture</a:t>
          </a:r>
          <a:r>
            <a:rPr lang="en-AU" sz="1800" kern="1200"/>
            <a:t>: Uses MQTT for data transfer.</a:t>
          </a:r>
          <a:r>
            <a:rPr lang="en-AU" sz="1800" b="1" kern="1200"/>
            <a:t>Data Storage</a:t>
          </a:r>
          <a:r>
            <a:rPr lang="en-AU" sz="1800" kern="1200"/>
            <a:t>: Dual storage - locally on a microSD card and in the Arduino IoT Cloud.</a:t>
          </a:r>
          <a:endParaRPr lang="en-US" sz="1800" kern="1200"/>
        </a:p>
      </dsp:txBody>
      <dsp:txXfrm>
        <a:off x="8061" y="2524640"/>
        <a:ext cx="3034531" cy="1820718"/>
      </dsp:txXfrm>
    </dsp:sp>
    <dsp:sp modelId="{EDF77E95-6410-1746-A16B-FF9BC4FAAFEA}">
      <dsp:nvSpPr>
        <dsp:cNvPr id="0" name=""/>
        <dsp:cNvSpPr/>
      </dsp:nvSpPr>
      <dsp:spPr>
        <a:xfrm>
          <a:off x="3740534" y="2524640"/>
          <a:ext cx="3034531" cy="1820718"/>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00100">
            <a:lnSpc>
              <a:spcPct val="90000"/>
            </a:lnSpc>
            <a:spcBef>
              <a:spcPct val="0"/>
            </a:spcBef>
            <a:spcAft>
              <a:spcPct val="35000"/>
            </a:spcAft>
            <a:buNone/>
          </a:pPr>
          <a:r>
            <a:rPr lang="en-AU" sz="1800" b="1" kern="1200"/>
            <a:t>Visualisation &amp; Alerts</a:t>
          </a:r>
          <a:r>
            <a:rPr lang="en-AU" sz="1800" kern="1200"/>
            <a:t>: Plotly Dash for real-time monitoring and visual alerts when safety thresholds are breached.</a:t>
          </a:r>
          <a:endParaRPr lang="en-US" sz="1800" kern="1200"/>
        </a:p>
      </dsp:txBody>
      <dsp:txXfrm>
        <a:off x="3740534" y="2524640"/>
        <a:ext cx="3034531" cy="1820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87F370-522A-4FDC-AE40-4BDC20EAB2A2}">
      <dsp:nvSpPr>
        <dsp:cNvPr id="0" name=""/>
        <dsp:cNvSpPr/>
      </dsp:nvSpPr>
      <dsp:spPr>
        <a:xfrm>
          <a:off x="0" y="7091"/>
          <a:ext cx="6245265" cy="6194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E15F60-BABB-472F-8D17-2A8AB7C55E0E}">
      <dsp:nvSpPr>
        <dsp:cNvPr id="0" name=""/>
        <dsp:cNvSpPr/>
      </dsp:nvSpPr>
      <dsp:spPr>
        <a:xfrm>
          <a:off x="187387" y="146470"/>
          <a:ext cx="341037" cy="3407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21BC61-1255-48B3-83E6-737C537951D1}">
      <dsp:nvSpPr>
        <dsp:cNvPr id="0" name=""/>
        <dsp:cNvSpPr/>
      </dsp:nvSpPr>
      <dsp:spPr>
        <a:xfrm>
          <a:off x="715812" y="7091"/>
          <a:ext cx="5358567" cy="92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40" tIns="98340" rIns="98340" bIns="98340" numCol="1" spcCol="1270" anchor="ctr" anchorCtr="0">
          <a:noAutofit/>
        </a:bodyPr>
        <a:lstStyle/>
        <a:p>
          <a:pPr marL="0" lvl="0" indent="0" algn="l" defTabSz="622300">
            <a:lnSpc>
              <a:spcPct val="100000"/>
            </a:lnSpc>
            <a:spcBef>
              <a:spcPct val="0"/>
            </a:spcBef>
            <a:spcAft>
              <a:spcPct val="35000"/>
            </a:spcAft>
            <a:buNone/>
          </a:pPr>
          <a:r>
            <a:rPr lang="en-AU" sz="1400" b="1" kern="1200"/>
            <a:t>Gantt Chart Overview</a:t>
          </a:r>
          <a:r>
            <a:rPr lang="en-AU" sz="1400" kern="1200"/>
            <a:t>: Detailed breakdown of activities from sensor setup, Arduino programming, cloud integration, Python back-end, to testing and documentation.</a:t>
          </a:r>
          <a:r>
            <a:rPr lang="en-AU" sz="1400" b="1" kern="1200"/>
            <a:t>Budget Summary</a:t>
          </a:r>
          <a:r>
            <a:rPr lang="en-AU" sz="1400" kern="1200"/>
            <a:t>:</a:t>
          </a:r>
          <a:r>
            <a:rPr lang="en-AU" sz="1400" b="1" kern="1200"/>
            <a:t>Hardware Costs</a:t>
          </a:r>
          <a:r>
            <a:rPr lang="en-AU" sz="1400" kern="1200"/>
            <a:t>: $108 (Sensors, microcontroller, etc.)</a:t>
          </a:r>
          <a:endParaRPr lang="en-US" sz="1400" kern="1200" dirty="0"/>
        </a:p>
      </dsp:txBody>
      <dsp:txXfrm>
        <a:off x="715812" y="7091"/>
        <a:ext cx="5358567" cy="929193"/>
      </dsp:txXfrm>
    </dsp:sp>
    <dsp:sp modelId="{BA69EFE3-7A5E-4DD8-B5A0-E026C5F6AE94}">
      <dsp:nvSpPr>
        <dsp:cNvPr id="0" name=""/>
        <dsp:cNvSpPr/>
      </dsp:nvSpPr>
      <dsp:spPr>
        <a:xfrm>
          <a:off x="0" y="1168584"/>
          <a:ext cx="6245265" cy="61946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97C38A-0EBF-4787-B3E8-E7D0EDB7907D}">
      <dsp:nvSpPr>
        <dsp:cNvPr id="0" name=""/>
        <dsp:cNvSpPr/>
      </dsp:nvSpPr>
      <dsp:spPr>
        <a:xfrm>
          <a:off x="187387" y="1307963"/>
          <a:ext cx="341037" cy="3407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318616-CA67-44D6-B226-5A12890DEA88}">
      <dsp:nvSpPr>
        <dsp:cNvPr id="0" name=""/>
        <dsp:cNvSpPr/>
      </dsp:nvSpPr>
      <dsp:spPr>
        <a:xfrm>
          <a:off x="715812" y="1168584"/>
          <a:ext cx="5358567" cy="92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40" tIns="98340" rIns="98340" bIns="98340" numCol="1" spcCol="1270" anchor="ctr" anchorCtr="0">
          <a:noAutofit/>
        </a:bodyPr>
        <a:lstStyle/>
        <a:p>
          <a:pPr marL="0" lvl="0" indent="0" algn="l" defTabSz="622300">
            <a:lnSpc>
              <a:spcPct val="100000"/>
            </a:lnSpc>
            <a:spcBef>
              <a:spcPct val="0"/>
            </a:spcBef>
            <a:spcAft>
              <a:spcPct val="35000"/>
            </a:spcAft>
            <a:buNone/>
          </a:pPr>
          <a:r>
            <a:rPr lang="en-AU" sz="1400" b="1" kern="1200"/>
            <a:t>Software &amp; Cloud</a:t>
          </a:r>
          <a:r>
            <a:rPr lang="en-AU" sz="1400" kern="1200"/>
            <a:t>: Free or open-source.</a:t>
          </a:r>
          <a:endParaRPr lang="en-US" sz="1400" kern="1200"/>
        </a:p>
      </dsp:txBody>
      <dsp:txXfrm>
        <a:off x="715812" y="1168584"/>
        <a:ext cx="5358567" cy="929193"/>
      </dsp:txXfrm>
    </dsp:sp>
    <dsp:sp modelId="{5979CE20-BCF1-4E3B-B8D4-75F616508878}">
      <dsp:nvSpPr>
        <dsp:cNvPr id="0" name=""/>
        <dsp:cNvSpPr/>
      </dsp:nvSpPr>
      <dsp:spPr>
        <a:xfrm>
          <a:off x="0" y="2330076"/>
          <a:ext cx="6245265" cy="61946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6A9657-1B90-423B-815A-31D3DA337A22}">
      <dsp:nvSpPr>
        <dsp:cNvPr id="0" name=""/>
        <dsp:cNvSpPr/>
      </dsp:nvSpPr>
      <dsp:spPr>
        <a:xfrm>
          <a:off x="187387" y="2469455"/>
          <a:ext cx="341037" cy="3407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AE29EC-3CA6-4733-BF35-1EFA7C885518}">
      <dsp:nvSpPr>
        <dsp:cNvPr id="0" name=""/>
        <dsp:cNvSpPr/>
      </dsp:nvSpPr>
      <dsp:spPr>
        <a:xfrm>
          <a:off x="715812" y="2330076"/>
          <a:ext cx="5358567" cy="92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40" tIns="98340" rIns="98340" bIns="98340" numCol="1" spcCol="1270" anchor="ctr" anchorCtr="0">
          <a:noAutofit/>
        </a:bodyPr>
        <a:lstStyle/>
        <a:p>
          <a:pPr marL="0" lvl="0" indent="0" algn="l" defTabSz="622300">
            <a:lnSpc>
              <a:spcPct val="100000"/>
            </a:lnSpc>
            <a:spcBef>
              <a:spcPct val="0"/>
            </a:spcBef>
            <a:spcAft>
              <a:spcPct val="35000"/>
            </a:spcAft>
            <a:buNone/>
          </a:pPr>
          <a:r>
            <a:rPr lang="en-AU" sz="1400" b="1" kern="1200"/>
            <a:t>Operational Costs</a:t>
          </a:r>
          <a:r>
            <a:rPr lang="en-AU" sz="1400" kern="1200"/>
            <a:t>: $65 (Internet and calibration materials).</a:t>
          </a:r>
          <a:endParaRPr lang="en-US" sz="1400" kern="1200"/>
        </a:p>
      </dsp:txBody>
      <dsp:txXfrm>
        <a:off x="715812" y="2330076"/>
        <a:ext cx="5358567" cy="929193"/>
      </dsp:txXfrm>
    </dsp:sp>
    <dsp:sp modelId="{F6ED3576-21DC-4969-A61D-C5ED3FBF4E17}">
      <dsp:nvSpPr>
        <dsp:cNvPr id="0" name=""/>
        <dsp:cNvSpPr/>
      </dsp:nvSpPr>
      <dsp:spPr>
        <a:xfrm>
          <a:off x="0" y="3491568"/>
          <a:ext cx="6245265" cy="61946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EB4562-A312-4F02-8428-340018348026}">
      <dsp:nvSpPr>
        <dsp:cNvPr id="0" name=""/>
        <dsp:cNvSpPr/>
      </dsp:nvSpPr>
      <dsp:spPr>
        <a:xfrm>
          <a:off x="187387" y="3630948"/>
          <a:ext cx="341037" cy="3407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05830D-C1B6-4601-9E18-6F3E4FA61CB6}">
      <dsp:nvSpPr>
        <dsp:cNvPr id="0" name=""/>
        <dsp:cNvSpPr/>
      </dsp:nvSpPr>
      <dsp:spPr>
        <a:xfrm>
          <a:off x="715812" y="3491568"/>
          <a:ext cx="5358567" cy="92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40" tIns="98340" rIns="98340" bIns="98340" numCol="1" spcCol="1270" anchor="ctr" anchorCtr="0">
          <a:noAutofit/>
        </a:bodyPr>
        <a:lstStyle/>
        <a:p>
          <a:pPr marL="0" lvl="0" indent="0" algn="l" defTabSz="622300">
            <a:lnSpc>
              <a:spcPct val="100000"/>
            </a:lnSpc>
            <a:spcBef>
              <a:spcPct val="0"/>
            </a:spcBef>
            <a:spcAft>
              <a:spcPct val="35000"/>
            </a:spcAft>
            <a:buNone/>
          </a:pPr>
          <a:r>
            <a:rPr lang="en-AU" sz="1400" b="1" kern="1200"/>
            <a:t>Human Resources</a:t>
          </a:r>
          <a:r>
            <a:rPr lang="en-AU" sz="1400" kern="1200"/>
            <a:t>: $7,550 (280 hours of development).</a:t>
          </a:r>
          <a:endParaRPr lang="en-US" sz="1400" kern="1200"/>
        </a:p>
      </dsp:txBody>
      <dsp:txXfrm>
        <a:off x="715812" y="3491568"/>
        <a:ext cx="5358567" cy="929193"/>
      </dsp:txXfrm>
    </dsp:sp>
    <dsp:sp modelId="{14B9A390-9DCA-4F6E-8831-4F2D581417CC}">
      <dsp:nvSpPr>
        <dsp:cNvPr id="0" name=""/>
        <dsp:cNvSpPr/>
      </dsp:nvSpPr>
      <dsp:spPr>
        <a:xfrm>
          <a:off x="0" y="4653061"/>
          <a:ext cx="6245265" cy="61946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7D7997-D040-4935-BE57-DEC21A7667F0}">
      <dsp:nvSpPr>
        <dsp:cNvPr id="0" name=""/>
        <dsp:cNvSpPr/>
      </dsp:nvSpPr>
      <dsp:spPr>
        <a:xfrm>
          <a:off x="187387" y="4792440"/>
          <a:ext cx="341037" cy="34070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DF9B31-B544-414A-A5E1-1AA4BC1CDE3E}">
      <dsp:nvSpPr>
        <dsp:cNvPr id="0" name=""/>
        <dsp:cNvSpPr/>
      </dsp:nvSpPr>
      <dsp:spPr>
        <a:xfrm>
          <a:off x="715812" y="4653061"/>
          <a:ext cx="5358567" cy="92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40" tIns="98340" rIns="98340" bIns="98340" numCol="1" spcCol="1270" anchor="ctr" anchorCtr="0">
          <a:noAutofit/>
        </a:bodyPr>
        <a:lstStyle/>
        <a:p>
          <a:pPr marL="0" lvl="0" indent="0" algn="l" defTabSz="622300">
            <a:lnSpc>
              <a:spcPct val="100000"/>
            </a:lnSpc>
            <a:spcBef>
              <a:spcPct val="0"/>
            </a:spcBef>
            <a:spcAft>
              <a:spcPct val="35000"/>
            </a:spcAft>
            <a:buNone/>
          </a:pPr>
          <a:r>
            <a:rPr lang="en-AU" sz="1400" b="1" kern="1200"/>
            <a:t>Total Budget</a:t>
          </a:r>
          <a:r>
            <a:rPr lang="en-AU" sz="1400" kern="1200"/>
            <a:t>: </a:t>
          </a:r>
          <a:r>
            <a:rPr lang="en-AU" sz="1400" b="1" kern="1200"/>
            <a:t>$7,723 USD</a:t>
          </a:r>
          <a:endParaRPr lang="en-US" sz="1400" kern="1200"/>
        </a:p>
      </dsp:txBody>
      <dsp:txXfrm>
        <a:off x="715812" y="4653061"/>
        <a:ext cx="5358567" cy="92919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56D74-A87C-C748-8356-10866D1E98E6}" type="datetimeFigureOut">
              <a:rPr lang="en-US" smtClean="0"/>
              <a:t>10/1/24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2060A7-409B-1D42-88C1-04E03B3D6121}" type="slidenum">
              <a:rPr lang="en-US" smtClean="0"/>
              <a:t>‹#›</a:t>
            </a:fld>
            <a:endParaRPr lang="en-US"/>
          </a:p>
        </p:txBody>
      </p:sp>
    </p:spTree>
    <p:extLst>
      <p:ext uri="{BB962C8B-B14F-4D97-AF65-F5344CB8AC3E}">
        <p14:creationId xmlns:p14="http://schemas.microsoft.com/office/powerpoint/2010/main" val="92956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1" dirty="0">
                <a:effectLst/>
                <a:latin typeface="Helvetica Neue" panose="02000503000000020004" pitchFamily="2" charset="0"/>
              </a:rPr>
              <a:t>"Hello, everyone. My name is Anish Bansal, and today I'll be presenting my project on real-time fire and gas leak detection in industrial zones. The goal of this project is to enhance safety in these environments by creating a scalable and cost-effective solution for detecting both fire and gas leaks."</a:t>
            </a:r>
            <a:endParaRPr lang="en-AU" dirty="0">
              <a:effectLst/>
              <a:latin typeface="Helvetica Neue" panose="02000503000000020004" pitchFamily="2" charset="0"/>
            </a:endParaRPr>
          </a:p>
          <a:p>
            <a:endParaRPr lang="en-US" dirty="0"/>
          </a:p>
        </p:txBody>
      </p:sp>
      <p:sp>
        <p:nvSpPr>
          <p:cNvPr id="4" name="Slide Number Placeholder 3"/>
          <p:cNvSpPr>
            <a:spLocks noGrp="1"/>
          </p:cNvSpPr>
          <p:nvPr>
            <p:ph type="sldNum" sz="quarter" idx="5"/>
          </p:nvPr>
        </p:nvSpPr>
        <p:spPr/>
        <p:txBody>
          <a:bodyPr/>
          <a:lstStyle/>
          <a:p>
            <a:fld id="{E22060A7-409B-1D42-88C1-04E03B3D6121}" type="slidenum">
              <a:rPr lang="en-US" smtClean="0"/>
              <a:t>1</a:t>
            </a:fld>
            <a:endParaRPr lang="en-US"/>
          </a:p>
        </p:txBody>
      </p:sp>
    </p:spTree>
    <p:extLst>
      <p:ext uri="{BB962C8B-B14F-4D97-AF65-F5344CB8AC3E}">
        <p14:creationId xmlns:p14="http://schemas.microsoft.com/office/powerpoint/2010/main" val="841955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BE12A-EF30-CE51-1209-67076D13AF4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1B49B1A-1A70-7BEB-2192-F0469D86EF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C8AA443-DC63-D6F8-3514-4EC1A81EBCDB}"/>
              </a:ext>
            </a:extLst>
          </p:cNvPr>
          <p:cNvSpPr>
            <a:spLocks noGrp="1"/>
          </p:cNvSpPr>
          <p:nvPr>
            <p:ph type="dt" sz="half" idx="10"/>
          </p:nvPr>
        </p:nvSpPr>
        <p:spPr/>
        <p:txBody>
          <a:bodyPr/>
          <a:lstStyle/>
          <a:p>
            <a:fld id="{8771945D-046F-824F-87E1-19FA007892DD}" type="datetimeFigureOut">
              <a:rPr lang="en-US" smtClean="0"/>
              <a:t>10/1/24</a:t>
            </a:fld>
            <a:endParaRPr lang="en-US"/>
          </a:p>
        </p:txBody>
      </p:sp>
      <p:sp>
        <p:nvSpPr>
          <p:cNvPr id="5" name="Footer Placeholder 4">
            <a:extLst>
              <a:ext uri="{FF2B5EF4-FFF2-40B4-BE49-F238E27FC236}">
                <a16:creationId xmlns:a16="http://schemas.microsoft.com/office/drawing/2014/main" id="{BFEAB1C2-1C3E-D541-9AED-C6936CEAFC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315645-703D-ABB5-5AD3-031BC7B86DBA}"/>
              </a:ext>
            </a:extLst>
          </p:cNvPr>
          <p:cNvSpPr>
            <a:spLocks noGrp="1"/>
          </p:cNvSpPr>
          <p:nvPr>
            <p:ph type="sldNum" sz="quarter" idx="12"/>
          </p:nvPr>
        </p:nvSpPr>
        <p:spPr/>
        <p:txBody>
          <a:bodyPr/>
          <a:lstStyle/>
          <a:p>
            <a:fld id="{640CB7CE-0789-944B-80B0-57EEAC735E54}" type="slidenum">
              <a:rPr lang="en-US" smtClean="0"/>
              <a:t>‹#›</a:t>
            </a:fld>
            <a:endParaRPr lang="en-US"/>
          </a:p>
        </p:txBody>
      </p:sp>
    </p:spTree>
    <p:extLst>
      <p:ext uri="{BB962C8B-B14F-4D97-AF65-F5344CB8AC3E}">
        <p14:creationId xmlns:p14="http://schemas.microsoft.com/office/powerpoint/2010/main" val="1733342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3DC22-5E42-28C9-11ED-665742D8EED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8A00027-DD92-7711-0583-C5D6F42B0E9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BE621A-7E5F-5F05-CDB2-2579C3572AA9}"/>
              </a:ext>
            </a:extLst>
          </p:cNvPr>
          <p:cNvSpPr>
            <a:spLocks noGrp="1"/>
          </p:cNvSpPr>
          <p:nvPr>
            <p:ph type="dt" sz="half" idx="10"/>
          </p:nvPr>
        </p:nvSpPr>
        <p:spPr/>
        <p:txBody>
          <a:bodyPr/>
          <a:lstStyle/>
          <a:p>
            <a:fld id="{8771945D-046F-824F-87E1-19FA007892DD}" type="datetimeFigureOut">
              <a:rPr lang="en-US" smtClean="0"/>
              <a:t>10/1/24</a:t>
            </a:fld>
            <a:endParaRPr lang="en-US"/>
          </a:p>
        </p:txBody>
      </p:sp>
      <p:sp>
        <p:nvSpPr>
          <p:cNvPr id="5" name="Footer Placeholder 4">
            <a:extLst>
              <a:ext uri="{FF2B5EF4-FFF2-40B4-BE49-F238E27FC236}">
                <a16:creationId xmlns:a16="http://schemas.microsoft.com/office/drawing/2014/main" id="{6AE61280-57E4-0F5B-F7AD-D77B25651D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DC324-4072-FF45-2670-0764F8E51676}"/>
              </a:ext>
            </a:extLst>
          </p:cNvPr>
          <p:cNvSpPr>
            <a:spLocks noGrp="1"/>
          </p:cNvSpPr>
          <p:nvPr>
            <p:ph type="sldNum" sz="quarter" idx="12"/>
          </p:nvPr>
        </p:nvSpPr>
        <p:spPr/>
        <p:txBody>
          <a:bodyPr/>
          <a:lstStyle/>
          <a:p>
            <a:fld id="{640CB7CE-0789-944B-80B0-57EEAC735E54}" type="slidenum">
              <a:rPr lang="en-US" smtClean="0"/>
              <a:t>‹#›</a:t>
            </a:fld>
            <a:endParaRPr lang="en-US"/>
          </a:p>
        </p:txBody>
      </p:sp>
    </p:spTree>
    <p:extLst>
      <p:ext uri="{BB962C8B-B14F-4D97-AF65-F5344CB8AC3E}">
        <p14:creationId xmlns:p14="http://schemas.microsoft.com/office/powerpoint/2010/main" val="3484862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B14168-96DE-FF72-D245-88E53A8B3B6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8D793B7-CBB1-5244-2C18-FE28D46ED73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E2B8D66-56DD-6EE5-15AA-3043BB7C4749}"/>
              </a:ext>
            </a:extLst>
          </p:cNvPr>
          <p:cNvSpPr>
            <a:spLocks noGrp="1"/>
          </p:cNvSpPr>
          <p:nvPr>
            <p:ph type="dt" sz="half" idx="10"/>
          </p:nvPr>
        </p:nvSpPr>
        <p:spPr/>
        <p:txBody>
          <a:bodyPr/>
          <a:lstStyle/>
          <a:p>
            <a:fld id="{8771945D-046F-824F-87E1-19FA007892DD}" type="datetimeFigureOut">
              <a:rPr lang="en-US" smtClean="0"/>
              <a:t>10/1/24</a:t>
            </a:fld>
            <a:endParaRPr lang="en-US"/>
          </a:p>
        </p:txBody>
      </p:sp>
      <p:sp>
        <p:nvSpPr>
          <p:cNvPr id="5" name="Footer Placeholder 4">
            <a:extLst>
              <a:ext uri="{FF2B5EF4-FFF2-40B4-BE49-F238E27FC236}">
                <a16:creationId xmlns:a16="http://schemas.microsoft.com/office/drawing/2014/main" id="{00EA8859-9898-AD25-6104-2FE0766659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14FCCE-F779-EF3B-C56D-FCDBCF556063}"/>
              </a:ext>
            </a:extLst>
          </p:cNvPr>
          <p:cNvSpPr>
            <a:spLocks noGrp="1"/>
          </p:cNvSpPr>
          <p:nvPr>
            <p:ph type="sldNum" sz="quarter" idx="12"/>
          </p:nvPr>
        </p:nvSpPr>
        <p:spPr/>
        <p:txBody>
          <a:bodyPr/>
          <a:lstStyle/>
          <a:p>
            <a:fld id="{640CB7CE-0789-944B-80B0-57EEAC735E54}" type="slidenum">
              <a:rPr lang="en-US" smtClean="0"/>
              <a:t>‹#›</a:t>
            </a:fld>
            <a:endParaRPr lang="en-US"/>
          </a:p>
        </p:txBody>
      </p:sp>
    </p:spTree>
    <p:extLst>
      <p:ext uri="{BB962C8B-B14F-4D97-AF65-F5344CB8AC3E}">
        <p14:creationId xmlns:p14="http://schemas.microsoft.com/office/powerpoint/2010/main" val="1960294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83E8A-AC2C-F930-E9FD-75144B9D971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7716DD2-DD54-FB4F-390B-699BE7DF61B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E63B607-F5C0-BDA6-C984-D48C2F90A065}"/>
              </a:ext>
            </a:extLst>
          </p:cNvPr>
          <p:cNvSpPr>
            <a:spLocks noGrp="1"/>
          </p:cNvSpPr>
          <p:nvPr>
            <p:ph type="dt" sz="half" idx="10"/>
          </p:nvPr>
        </p:nvSpPr>
        <p:spPr/>
        <p:txBody>
          <a:bodyPr/>
          <a:lstStyle/>
          <a:p>
            <a:fld id="{8771945D-046F-824F-87E1-19FA007892DD}" type="datetimeFigureOut">
              <a:rPr lang="en-US" smtClean="0"/>
              <a:t>10/1/24</a:t>
            </a:fld>
            <a:endParaRPr lang="en-US"/>
          </a:p>
        </p:txBody>
      </p:sp>
      <p:sp>
        <p:nvSpPr>
          <p:cNvPr id="5" name="Footer Placeholder 4">
            <a:extLst>
              <a:ext uri="{FF2B5EF4-FFF2-40B4-BE49-F238E27FC236}">
                <a16:creationId xmlns:a16="http://schemas.microsoft.com/office/drawing/2014/main" id="{4153282E-6532-10BF-63E5-CC7BEB9A4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679F2-BFE7-8719-6384-CC4540754A60}"/>
              </a:ext>
            </a:extLst>
          </p:cNvPr>
          <p:cNvSpPr>
            <a:spLocks noGrp="1"/>
          </p:cNvSpPr>
          <p:nvPr>
            <p:ph type="sldNum" sz="quarter" idx="12"/>
          </p:nvPr>
        </p:nvSpPr>
        <p:spPr/>
        <p:txBody>
          <a:bodyPr/>
          <a:lstStyle/>
          <a:p>
            <a:fld id="{640CB7CE-0789-944B-80B0-57EEAC735E54}" type="slidenum">
              <a:rPr lang="en-US" smtClean="0"/>
              <a:t>‹#›</a:t>
            </a:fld>
            <a:endParaRPr lang="en-US"/>
          </a:p>
        </p:txBody>
      </p:sp>
    </p:spTree>
    <p:extLst>
      <p:ext uri="{BB962C8B-B14F-4D97-AF65-F5344CB8AC3E}">
        <p14:creationId xmlns:p14="http://schemas.microsoft.com/office/powerpoint/2010/main" val="175009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88B7C-91D7-4224-7EE8-944B256201C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82B6591-9A41-1FFB-E20A-FA12027FFC6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D340135-FF46-C411-B25C-D4A3EFCF6F1E}"/>
              </a:ext>
            </a:extLst>
          </p:cNvPr>
          <p:cNvSpPr>
            <a:spLocks noGrp="1"/>
          </p:cNvSpPr>
          <p:nvPr>
            <p:ph type="dt" sz="half" idx="10"/>
          </p:nvPr>
        </p:nvSpPr>
        <p:spPr/>
        <p:txBody>
          <a:bodyPr/>
          <a:lstStyle/>
          <a:p>
            <a:fld id="{8771945D-046F-824F-87E1-19FA007892DD}" type="datetimeFigureOut">
              <a:rPr lang="en-US" smtClean="0"/>
              <a:t>10/1/24</a:t>
            </a:fld>
            <a:endParaRPr lang="en-US"/>
          </a:p>
        </p:txBody>
      </p:sp>
      <p:sp>
        <p:nvSpPr>
          <p:cNvPr id="5" name="Footer Placeholder 4">
            <a:extLst>
              <a:ext uri="{FF2B5EF4-FFF2-40B4-BE49-F238E27FC236}">
                <a16:creationId xmlns:a16="http://schemas.microsoft.com/office/drawing/2014/main" id="{F8803C8D-BF08-2F5A-6C82-2E7343A98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185980-535D-93E8-10E2-AB435FF3C3D5}"/>
              </a:ext>
            </a:extLst>
          </p:cNvPr>
          <p:cNvSpPr>
            <a:spLocks noGrp="1"/>
          </p:cNvSpPr>
          <p:nvPr>
            <p:ph type="sldNum" sz="quarter" idx="12"/>
          </p:nvPr>
        </p:nvSpPr>
        <p:spPr/>
        <p:txBody>
          <a:bodyPr/>
          <a:lstStyle/>
          <a:p>
            <a:fld id="{640CB7CE-0789-944B-80B0-57EEAC735E54}" type="slidenum">
              <a:rPr lang="en-US" smtClean="0"/>
              <a:t>‹#›</a:t>
            </a:fld>
            <a:endParaRPr lang="en-US"/>
          </a:p>
        </p:txBody>
      </p:sp>
    </p:spTree>
    <p:extLst>
      <p:ext uri="{BB962C8B-B14F-4D97-AF65-F5344CB8AC3E}">
        <p14:creationId xmlns:p14="http://schemas.microsoft.com/office/powerpoint/2010/main" val="2089521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54144-5362-6A02-3EB0-28CF96FDB5C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143FEB0-5280-023E-5A9A-144C37F7151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BBF4D11-47B1-95BB-358C-8B75D071010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7952669-DEA6-1019-7A9D-6E8FF3DD47BE}"/>
              </a:ext>
            </a:extLst>
          </p:cNvPr>
          <p:cNvSpPr>
            <a:spLocks noGrp="1"/>
          </p:cNvSpPr>
          <p:nvPr>
            <p:ph type="dt" sz="half" idx="10"/>
          </p:nvPr>
        </p:nvSpPr>
        <p:spPr/>
        <p:txBody>
          <a:bodyPr/>
          <a:lstStyle/>
          <a:p>
            <a:fld id="{8771945D-046F-824F-87E1-19FA007892DD}" type="datetimeFigureOut">
              <a:rPr lang="en-US" smtClean="0"/>
              <a:t>10/1/24</a:t>
            </a:fld>
            <a:endParaRPr lang="en-US"/>
          </a:p>
        </p:txBody>
      </p:sp>
      <p:sp>
        <p:nvSpPr>
          <p:cNvPr id="6" name="Footer Placeholder 5">
            <a:extLst>
              <a:ext uri="{FF2B5EF4-FFF2-40B4-BE49-F238E27FC236}">
                <a16:creationId xmlns:a16="http://schemas.microsoft.com/office/drawing/2014/main" id="{AE1D9EA7-030A-78C9-2073-63F2CBA00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E0FAC5-4813-49E5-CE37-F321897B2883}"/>
              </a:ext>
            </a:extLst>
          </p:cNvPr>
          <p:cNvSpPr>
            <a:spLocks noGrp="1"/>
          </p:cNvSpPr>
          <p:nvPr>
            <p:ph type="sldNum" sz="quarter" idx="12"/>
          </p:nvPr>
        </p:nvSpPr>
        <p:spPr/>
        <p:txBody>
          <a:bodyPr/>
          <a:lstStyle/>
          <a:p>
            <a:fld id="{640CB7CE-0789-944B-80B0-57EEAC735E54}" type="slidenum">
              <a:rPr lang="en-US" smtClean="0"/>
              <a:t>‹#›</a:t>
            </a:fld>
            <a:endParaRPr lang="en-US"/>
          </a:p>
        </p:txBody>
      </p:sp>
    </p:spTree>
    <p:extLst>
      <p:ext uri="{BB962C8B-B14F-4D97-AF65-F5344CB8AC3E}">
        <p14:creationId xmlns:p14="http://schemas.microsoft.com/office/powerpoint/2010/main" val="322881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1B24F-1635-E698-EA66-1473642A240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83A72DD-E9A0-B08C-00EA-CF5688FD5E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453F25D-6AE3-A42A-31F6-6B9943AE658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C266BC2-0A0A-068E-8C99-FA81CCCF49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DA5A23C-D2CC-32DB-B26A-103A5040009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0AD648C-CFFF-552B-2E56-B45113017090}"/>
              </a:ext>
            </a:extLst>
          </p:cNvPr>
          <p:cNvSpPr>
            <a:spLocks noGrp="1"/>
          </p:cNvSpPr>
          <p:nvPr>
            <p:ph type="dt" sz="half" idx="10"/>
          </p:nvPr>
        </p:nvSpPr>
        <p:spPr/>
        <p:txBody>
          <a:bodyPr/>
          <a:lstStyle/>
          <a:p>
            <a:fld id="{8771945D-046F-824F-87E1-19FA007892DD}" type="datetimeFigureOut">
              <a:rPr lang="en-US" smtClean="0"/>
              <a:t>10/1/24</a:t>
            </a:fld>
            <a:endParaRPr lang="en-US"/>
          </a:p>
        </p:txBody>
      </p:sp>
      <p:sp>
        <p:nvSpPr>
          <p:cNvPr id="8" name="Footer Placeholder 7">
            <a:extLst>
              <a:ext uri="{FF2B5EF4-FFF2-40B4-BE49-F238E27FC236}">
                <a16:creationId xmlns:a16="http://schemas.microsoft.com/office/drawing/2014/main" id="{E4C67631-3602-4BB3-8BDD-659ADE2331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B5F2D6-5BF7-048E-B17E-43390C243C5C}"/>
              </a:ext>
            </a:extLst>
          </p:cNvPr>
          <p:cNvSpPr>
            <a:spLocks noGrp="1"/>
          </p:cNvSpPr>
          <p:nvPr>
            <p:ph type="sldNum" sz="quarter" idx="12"/>
          </p:nvPr>
        </p:nvSpPr>
        <p:spPr/>
        <p:txBody>
          <a:bodyPr/>
          <a:lstStyle/>
          <a:p>
            <a:fld id="{640CB7CE-0789-944B-80B0-57EEAC735E54}" type="slidenum">
              <a:rPr lang="en-US" smtClean="0"/>
              <a:t>‹#›</a:t>
            </a:fld>
            <a:endParaRPr lang="en-US"/>
          </a:p>
        </p:txBody>
      </p:sp>
    </p:spTree>
    <p:extLst>
      <p:ext uri="{BB962C8B-B14F-4D97-AF65-F5344CB8AC3E}">
        <p14:creationId xmlns:p14="http://schemas.microsoft.com/office/powerpoint/2010/main" val="3289219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12F47-95CC-E40E-2C7B-CEED6440006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E904CB4-ECC7-FF20-D9ED-9492984147CF}"/>
              </a:ext>
            </a:extLst>
          </p:cNvPr>
          <p:cNvSpPr>
            <a:spLocks noGrp="1"/>
          </p:cNvSpPr>
          <p:nvPr>
            <p:ph type="dt" sz="half" idx="10"/>
          </p:nvPr>
        </p:nvSpPr>
        <p:spPr/>
        <p:txBody>
          <a:bodyPr/>
          <a:lstStyle/>
          <a:p>
            <a:fld id="{8771945D-046F-824F-87E1-19FA007892DD}" type="datetimeFigureOut">
              <a:rPr lang="en-US" smtClean="0"/>
              <a:t>10/1/24</a:t>
            </a:fld>
            <a:endParaRPr lang="en-US"/>
          </a:p>
        </p:txBody>
      </p:sp>
      <p:sp>
        <p:nvSpPr>
          <p:cNvPr id="4" name="Footer Placeholder 3">
            <a:extLst>
              <a:ext uri="{FF2B5EF4-FFF2-40B4-BE49-F238E27FC236}">
                <a16:creationId xmlns:a16="http://schemas.microsoft.com/office/drawing/2014/main" id="{AC582A0F-219A-200C-0212-64F59660AD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5DDABB-9D7E-3E83-8378-0658BC6AA617}"/>
              </a:ext>
            </a:extLst>
          </p:cNvPr>
          <p:cNvSpPr>
            <a:spLocks noGrp="1"/>
          </p:cNvSpPr>
          <p:nvPr>
            <p:ph type="sldNum" sz="quarter" idx="12"/>
          </p:nvPr>
        </p:nvSpPr>
        <p:spPr/>
        <p:txBody>
          <a:bodyPr/>
          <a:lstStyle/>
          <a:p>
            <a:fld id="{640CB7CE-0789-944B-80B0-57EEAC735E54}" type="slidenum">
              <a:rPr lang="en-US" smtClean="0"/>
              <a:t>‹#›</a:t>
            </a:fld>
            <a:endParaRPr lang="en-US"/>
          </a:p>
        </p:txBody>
      </p:sp>
    </p:spTree>
    <p:extLst>
      <p:ext uri="{BB962C8B-B14F-4D97-AF65-F5344CB8AC3E}">
        <p14:creationId xmlns:p14="http://schemas.microsoft.com/office/powerpoint/2010/main" val="239820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91C0C9-9784-A51B-D515-EE63D3CEF923}"/>
              </a:ext>
            </a:extLst>
          </p:cNvPr>
          <p:cNvSpPr>
            <a:spLocks noGrp="1"/>
          </p:cNvSpPr>
          <p:nvPr>
            <p:ph type="dt" sz="half" idx="10"/>
          </p:nvPr>
        </p:nvSpPr>
        <p:spPr/>
        <p:txBody>
          <a:bodyPr/>
          <a:lstStyle/>
          <a:p>
            <a:fld id="{8771945D-046F-824F-87E1-19FA007892DD}" type="datetimeFigureOut">
              <a:rPr lang="en-US" smtClean="0"/>
              <a:t>10/1/24</a:t>
            </a:fld>
            <a:endParaRPr lang="en-US"/>
          </a:p>
        </p:txBody>
      </p:sp>
      <p:sp>
        <p:nvSpPr>
          <p:cNvPr id="3" name="Footer Placeholder 2">
            <a:extLst>
              <a:ext uri="{FF2B5EF4-FFF2-40B4-BE49-F238E27FC236}">
                <a16:creationId xmlns:a16="http://schemas.microsoft.com/office/drawing/2014/main" id="{93BD2760-A440-461C-086E-0CF77C10E0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83E18B-F7D8-E5DD-557B-81F31FA2CCA5}"/>
              </a:ext>
            </a:extLst>
          </p:cNvPr>
          <p:cNvSpPr>
            <a:spLocks noGrp="1"/>
          </p:cNvSpPr>
          <p:nvPr>
            <p:ph type="sldNum" sz="quarter" idx="12"/>
          </p:nvPr>
        </p:nvSpPr>
        <p:spPr/>
        <p:txBody>
          <a:bodyPr/>
          <a:lstStyle/>
          <a:p>
            <a:fld id="{640CB7CE-0789-944B-80B0-57EEAC735E54}" type="slidenum">
              <a:rPr lang="en-US" smtClean="0"/>
              <a:t>‹#›</a:t>
            </a:fld>
            <a:endParaRPr lang="en-US"/>
          </a:p>
        </p:txBody>
      </p:sp>
    </p:spTree>
    <p:extLst>
      <p:ext uri="{BB962C8B-B14F-4D97-AF65-F5344CB8AC3E}">
        <p14:creationId xmlns:p14="http://schemas.microsoft.com/office/powerpoint/2010/main" val="3483602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C726-B2A7-E632-19B4-2D76AD14E8E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AD270B1-4FE2-06D7-B8FD-97B74FA820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4C9C36-052E-2ECC-D91A-16B4A70D3A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857F6E7-E69E-2A7B-CB15-59B6E72CE7F2}"/>
              </a:ext>
            </a:extLst>
          </p:cNvPr>
          <p:cNvSpPr>
            <a:spLocks noGrp="1"/>
          </p:cNvSpPr>
          <p:nvPr>
            <p:ph type="dt" sz="half" idx="10"/>
          </p:nvPr>
        </p:nvSpPr>
        <p:spPr/>
        <p:txBody>
          <a:bodyPr/>
          <a:lstStyle/>
          <a:p>
            <a:fld id="{8771945D-046F-824F-87E1-19FA007892DD}" type="datetimeFigureOut">
              <a:rPr lang="en-US" smtClean="0"/>
              <a:t>10/1/24</a:t>
            </a:fld>
            <a:endParaRPr lang="en-US"/>
          </a:p>
        </p:txBody>
      </p:sp>
      <p:sp>
        <p:nvSpPr>
          <p:cNvPr id="6" name="Footer Placeholder 5">
            <a:extLst>
              <a:ext uri="{FF2B5EF4-FFF2-40B4-BE49-F238E27FC236}">
                <a16:creationId xmlns:a16="http://schemas.microsoft.com/office/drawing/2014/main" id="{1976DECE-A0B5-2E90-40A5-B7A4F1C9DA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B5A8D0-E93D-4234-1C4F-310E2BBDE863}"/>
              </a:ext>
            </a:extLst>
          </p:cNvPr>
          <p:cNvSpPr>
            <a:spLocks noGrp="1"/>
          </p:cNvSpPr>
          <p:nvPr>
            <p:ph type="sldNum" sz="quarter" idx="12"/>
          </p:nvPr>
        </p:nvSpPr>
        <p:spPr/>
        <p:txBody>
          <a:bodyPr/>
          <a:lstStyle/>
          <a:p>
            <a:fld id="{640CB7CE-0789-944B-80B0-57EEAC735E54}" type="slidenum">
              <a:rPr lang="en-US" smtClean="0"/>
              <a:t>‹#›</a:t>
            </a:fld>
            <a:endParaRPr lang="en-US"/>
          </a:p>
        </p:txBody>
      </p:sp>
    </p:spTree>
    <p:extLst>
      <p:ext uri="{BB962C8B-B14F-4D97-AF65-F5344CB8AC3E}">
        <p14:creationId xmlns:p14="http://schemas.microsoft.com/office/powerpoint/2010/main" val="3665169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9E307-7B67-4625-B5D7-84CAFCCC3E2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21E9CDC-9C05-04D5-1AE0-23A10E6AB6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A5FD40-0F21-5FF0-787F-FDE213F394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FCC0DCD-3E95-1920-0E50-0E49E831347F}"/>
              </a:ext>
            </a:extLst>
          </p:cNvPr>
          <p:cNvSpPr>
            <a:spLocks noGrp="1"/>
          </p:cNvSpPr>
          <p:nvPr>
            <p:ph type="dt" sz="half" idx="10"/>
          </p:nvPr>
        </p:nvSpPr>
        <p:spPr/>
        <p:txBody>
          <a:bodyPr/>
          <a:lstStyle/>
          <a:p>
            <a:fld id="{8771945D-046F-824F-87E1-19FA007892DD}" type="datetimeFigureOut">
              <a:rPr lang="en-US" smtClean="0"/>
              <a:t>10/1/24</a:t>
            </a:fld>
            <a:endParaRPr lang="en-US"/>
          </a:p>
        </p:txBody>
      </p:sp>
      <p:sp>
        <p:nvSpPr>
          <p:cNvPr id="6" name="Footer Placeholder 5">
            <a:extLst>
              <a:ext uri="{FF2B5EF4-FFF2-40B4-BE49-F238E27FC236}">
                <a16:creationId xmlns:a16="http://schemas.microsoft.com/office/drawing/2014/main" id="{14DCB24C-8658-4ABE-3284-127CD29440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AACCF3-5A3E-C5B6-8C2E-85D3EE6F784F}"/>
              </a:ext>
            </a:extLst>
          </p:cNvPr>
          <p:cNvSpPr>
            <a:spLocks noGrp="1"/>
          </p:cNvSpPr>
          <p:nvPr>
            <p:ph type="sldNum" sz="quarter" idx="12"/>
          </p:nvPr>
        </p:nvSpPr>
        <p:spPr/>
        <p:txBody>
          <a:bodyPr/>
          <a:lstStyle/>
          <a:p>
            <a:fld id="{640CB7CE-0789-944B-80B0-57EEAC735E54}" type="slidenum">
              <a:rPr lang="en-US" smtClean="0"/>
              <a:t>‹#›</a:t>
            </a:fld>
            <a:endParaRPr lang="en-US"/>
          </a:p>
        </p:txBody>
      </p:sp>
    </p:spTree>
    <p:extLst>
      <p:ext uri="{BB962C8B-B14F-4D97-AF65-F5344CB8AC3E}">
        <p14:creationId xmlns:p14="http://schemas.microsoft.com/office/powerpoint/2010/main" val="2705540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E7845D-66D5-A00F-C3FC-736C73650F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C956B08-2537-B95B-08B8-CF23D80670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FCBE190-5AB0-81A1-21FC-520B9ED44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71945D-046F-824F-87E1-19FA007892DD}" type="datetimeFigureOut">
              <a:rPr lang="en-US" smtClean="0"/>
              <a:t>10/1/24</a:t>
            </a:fld>
            <a:endParaRPr lang="en-US"/>
          </a:p>
        </p:txBody>
      </p:sp>
      <p:sp>
        <p:nvSpPr>
          <p:cNvPr id="5" name="Footer Placeholder 4">
            <a:extLst>
              <a:ext uri="{FF2B5EF4-FFF2-40B4-BE49-F238E27FC236}">
                <a16:creationId xmlns:a16="http://schemas.microsoft.com/office/drawing/2014/main" id="{F023F01D-6E40-65E1-245E-803329908A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CF03020-BD03-4DDD-4E8C-4C65A3E29C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40CB7CE-0789-944B-80B0-57EEAC735E54}" type="slidenum">
              <a:rPr lang="en-US" smtClean="0"/>
              <a:t>‹#›</a:t>
            </a:fld>
            <a:endParaRPr lang="en-US"/>
          </a:p>
        </p:txBody>
      </p:sp>
    </p:spTree>
    <p:extLst>
      <p:ext uri="{BB962C8B-B14F-4D97-AF65-F5344CB8AC3E}">
        <p14:creationId xmlns:p14="http://schemas.microsoft.com/office/powerpoint/2010/main" val="1994867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7" name="Rectangle 2066">
            <a:extLst>
              <a:ext uri="{FF2B5EF4-FFF2-40B4-BE49-F238E27FC236}">
                <a16:creationId xmlns:a16="http://schemas.microsoft.com/office/drawing/2014/main" id="{854DEE1C-7FD6-4FA0-A96A-BDF952F1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68217C-1C23-AA29-0149-94C5E2A71CC6}"/>
              </a:ext>
            </a:extLst>
          </p:cNvPr>
          <p:cNvSpPr>
            <a:spLocks noGrp="1"/>
          </p:cNvSpPr>
          <p:nvPr>
            <p:ph type="ctrTitle"/>
          </p:nvPr>
        </p:nvSpPr>
        <p:spPr>
          <a:xfrm>
            <a:off x="1522476" y="3868577"/>
            <a:ext cx="9144000" cy="1193138"/>
          </a:xfrm>
        </p:spPr>
        <p:txBody>
          <a:bodyPr>
            <a:normAutofit/>
          </a:bodyPr>
          <a:lstStyle/>
          <a:p>
            <a:r>
              <a:rPr lang="en-AU" sz="2400" dirty="0"/>
              <a:t>Real-Time Fire and Gas Leak Detection in Industrial Zones</a:t>
            </a:r>
            <a:br>
              <a:rPr lang="en-AU" sz="2400" dirty="0"/>
            </a:br>
            <a:br>
              <a:rPr lang="en-AU" sz="2400" dirty="0"/>
            </a:br>
            <a:r>
              <a:rPr lang="en-AU" sz="2400" dirty="0"/>
              <a:t>An Innovative IoT-Based Approach for Enhanced Safety</a:t>
            </a:r>
            <a:endParaRPr lang="en-US" sz="2400" dirty="0"/>
          </a:p>
        </p:txBody>
      </p:sp>
      <p:sp>
        <p:nvSpPr>
          <p:cNvPr id="3" name="Subtitle 2">
            <a:extLst>
              <a:ext uri="{FF2B5EF4-FFF2-40B4-BE49-F238E27FC236}">
                <a16:creationId xmlns:a16="http://schemas.microsoft.com/office/drawing/2014/main" id="{014CFC07-6B03-9B64-4DCC-65835374D9FB}"/>
              </a:ext>
            </a:extLst>
          </p:cNvPr>
          <p:cNvSpPr>
            <a:spLocks noGrp="1"/>
          </p:cNvSpPr>
          <p:nvPr>
            <p:ph type="subTitle" idx="1"/>
          </p:nvPr>
        </p:nvSpPr>
        <p:spPr>
          <a:xfrm>
            <a:off x="1522476" y="5313072"/>
            <a:ext cx="9144000" cy="1316328"/>
          </a:xfrm>
        </p:spPr>
        <p:txBody>
          <a:bodyPr>
            <a:normAutofit/>
          </a:bodyPr>
          <a:lstStyle/>
          <a:p>
            <a:pPr>
              <a:buFont typeface="Arial" panose="020B0604020202020204" pitchFamily="34" charset="0"/>
              <a:buChar char="•"/>
            </a:pPr>
            <a:r>
              <a:rPr lang="en-AU" sz="1400" b="1" dirty="0"/>
              <a:t>Student Name:</a:t>
            </a:r>
            <a:r>
              <a:rPr lang="en-AU" sz="1400" dirty="0"/>
              <a:t> Anish Bansal</a:t>
            </a:r>
          </a:p>
          <a:p>
            <a:pPr>
              <a:buFont typeface="Arial" panose="020B0604020202020204" pitchFamily="34" charset="0"/>
              <a:buChar char="•"/>
            </a:pPr>
            <a:r>
              <a:rPr lang="en-AU" sz="1400" b="1" dirty="0"/>
              <a:t>Student ID:</a:t>
            </a:r>
            <a:r>
              <a:rPr lang="en-AU" sz="1400" dirty="0"/>
              <a:t> 221435713</a:t>
            </a:r>
          </a:p>
          <a:p>
            <a:pPr>
              <a:buFont typeface="Arial" panose="020B0604020202020204" pitchFamily="34" charset="0"/>
              <a:buChar char="•"/>
            </a:pPr>
            <a:r>
              <a:rPr lang="en-AU" sz="1400" b="1" dirty="0"/>
              <a:t>Task:</a:t>
            </a:r>
            <a:r>
              <a:rPr lang="en-AU" sz="1400" dirty="0"/>
              <a:t> 9.1P Research Presentation</a:t>
            </a:r>
          </a:p>
        </p:txBody>
      </p:sp>
      <p:pic>
        <p:nvPicPr>
          <p:cNvPr id="2062" name="Picture 14" descr="Industry 4.0: 7 Real-World Examples of Digital Manufacturing ...">
            <a:extLst>
              <a:ext uri="{FF2B5EF4-FFF2-40B4-BE49-F238E27FC236}">
                <a16:creationId xmlns:a16="http://schemas.microsoft.com/office/drawing/2014/main" id="{5C8902D8-392B-2B2D-A9D5-9AF1A198D9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292" r="2116" b="-2"/>
          <a:stretch/>
        </p:blipFill>
        <p:spPr bwMode="auto">
          <a:xfrm>
            <a:off x="1702646" y="0"/>
            <a:ext cx="8903441" cy="3766876"/>
          </a:xfrm>
          <a:custGeom>
            <a:avLst/>
            <a:gdLst/>
            <a:ahLst/>
            <a:cxnLst/>
            <a:rect l="l" t="t" r="r" b="b"/>
            <a:pathLst>
              <a:path w="8903441" h="3766876">
                <a:moveTo>
                  <a:pt x="8890380" y="1667288"/>
                </a:moveTo>
                <a:lnTo>
                  <a:pt x="8895460" y="1677046"/>
                </a:lnTo>
                <a:cubicBezTo>
                  <a:pt x="8905866" y="1703466"/>
                  <a:pt x="8906717" y="1724063"/>
                  <a:pt x="8894323" y="1729738"/>
                </a:cubicBezTo>
                <a:lnTo>
                  <a:pt x="8891365" y="1729349"/>
                </a:lnTo>
                <a:lnTo>
                  <a:pt x="8891421" y="1712412"/>
                </a:lnTo>
                <a:cubicBezTo>
                  <a:pt x="8891337" y="1700170"/>
                  <a:pt x="8891138" y="1688653"/>
                  <a:pt x="8890856" y="1678595"/>
                </a:cubicBezTo>
                <a:close/>
                <a:moveTo>
                  <a:pt x="8888451" y="1641624"/>
                </a:moveTo>
                <a:cubicBezTo>
                  <a:pt x="8888927" y="1642911"/>
                  <a:pt x="8889388" y="1647125"/>
                  <a:pt x="8889800" y="1653531"/>
                </a:cubicBezTo>
                <a:lnTo>
                  <a:pt x="8890380" y="1667288"/>
                </a:lnTo>
                <a:lnTo>
                  <a:pt x="8884645" y="1656272"/>
                </a:lnTo>
                <a:lnTo>
                  <a:pt x="8886368" y="1643902"/>
                </a:lnTo>
                <a:cubicBezTo>
                  <a:pt x="8887058" y="1640758"/>
                  <a:pt x="8887743" y="1639762"/>
                  <a:pt x="8888451" y="1641624"/>
                </a:cubicBezTo>
                <a:close/>
                <a:moveTo>
                  <a:pt x="999724" y="1241031"/>
                </a:moveTo>
                <a:cubicBezTo>
                  <a:pt x="998379" y="1242269"/>
                  <a:pt x="996554" y="1243547"/>
                  <a:pt x="995210" y="1244785"/>
                </a:cubicBezTo>
                <a:cubicBezTo>
                  <a:pt x="1005261" y="1248940"/>
                  <a:pt x="1015746" y="1252497"/>
                  <a:pt x="1025774" y="1256374"/>
                </a:cubicBezTo>
                <a:cubicBezTo>
                  <a:pt x="1037480" y="1257305"/>
                  <a:pt x="1049668" y="1258195"/>
                  <a:pt x="1060894" y="1259168"/>
                </a:cubicBezTo>
                <a:cubicBezTo>
                  <a:pt x="1040504" y="1253123"/>
                  <a:pt x="1020115" y="1247076"/>
                  <a:pt x="999724" y="1241031"/>
                </a:cubicBezTo>
                <a:close/>
                <a:moveTo>
                  <a:pt x="1319296" y="820371"/>
                </a:moveTo>
                <a:cubicBezTo>
                  <a:pt x="1421680" y="872109"/>
                  <a:pt x="1548101" y="905226"/>
                  <a:pt x="1681342" y="933268"/>
                </a:cubicBezTo>
                <a:cubicBezTo>
                  <a:pt x="1683167" y="931988"/>
                  <a:pt x="1684512" y="930751"/>
                  <a:pt x="1686338" y="929471"/>
                </a:cubicBezTo>
                <a:cubicBezTo>
                  <a:pt x="1563998" y="893197"/>
                  <a:pt x="1441635" y="856646"/>
                  <a:pt x="1319296" y="820371"/>
                </a:cubicBezTo>
                <a:close/>
                <a:moveTo>
                  <a:pt x="7894848" y="858"/>
                </a:moveTo>
                <a:cubicBezTo>
                  <a:pt x="7906700" y="3455"/>
                  <a:pt x="7910528" y="8436"/>
                  <a:pt x="7907341" y="16271"/>
                </a:cubicBezTo>
                <a:cubicBezTo>
                  <a:pt x="7902882" y="26177"/>
                  <a:pt x="7893520" y="35394"/>
                  <a:pt x="7882642" y="43904"/>
                </a:cubicBezTo>
                <a:cubicBezTo>
                  <a:pt x="7831903" y="83897"/>
                  <a:pt x="7856047" y="94090"/>
                  <a:pt x="7927648" y="93123"/>
                </a:cubicBezTo>
                <a:cubicBezTo>
                  <a:pt x="7991511" y="92274"/>
                  <a:pt x="8055318" y="85274"/>
                  <a:pt x="8119655" y="78787"/>
                </a:cubicBezTo>
                <a:cubicBezTo>
                  <a:pt x="8151329" y="75447"/>
                  <a:pt x="8152942" y="77265"/>
                  <a:pt x="8141786" y="93635"/>
                </a:cubicBezTo>
                <a:cubicBezTo>
                  <a:pt x="8123815" y="120677"/>
                  <a:pt x="8122595" y="145410"/>
                  <a:pt x="8151055" y="166138"/>
                </a:cubicBezTo>
                <a:cubicBezTo>
                  <a:pt x="8157767" y="170866"/>
                  <a:pt x="8162605" y="176318"/>
                  <a:pt x="8160811" y="183471"/>
                </a:cubicBezTo>
                <a:cubicBezTo>
                  <a:pt x="8152723" y="212724"/>
                  <a:pt x="8169841" y="236686"/>
                  <a:pt x="8187466" y="260884"/>
                </a:cubicBezTo>
                <a:cubicBezTo>
                  <a:pt x="8217175" y="301371"/>
                  <a:pt x="8254836" y="338641"/>
                  <a:pt x="8295790" y="374783"/>
                </a:cubicBezTo>
                <a:cubicBezTo>
                  <a:pt x="8324664" y="400232"/>
                  <a:pt x="8342922" y="431650"/>
                  <a:pt x="8406170" y="440370"/>
                </a:cubicBezTo>
                <a:cubicBezTo>
                  <a:pt x="8421364" y="442394"/>
                  <a:pt x="8426373" y="449790"/>
                  <a:pt x="8420903" y="459225"/>
                </a:cubicBezTo>
                <a:cubicBezTo>
                  <a:pt x="8402820" y="490474"/>
                  <a:pt x="8417534" y="514648"/>
                  <a:pt x="8450800" y="534955"/>
                </a:cubicBezTo>
                <a:cubicBezTo>
                  <a:pt x="8462563" y="542037"/>
                  <a:pt x="8458146" y="546902"/>
                  <a:pt x="8442097" y="551669"/>
                </a:cubicBezTo>
                <a:cubicBezTo>
                  <a:pt x="8423667" y="556925"/>
                  <a:pt x="8409328" y="564619"/>
                  <a:pt x="8398067" y="574282"/>
                </a:cubicBezTo>
                <a:cubicBezTo>
                  <a:pt x="8379577" y="589897"/>
                  <a:pt x="8370872" y="606612"/>
                  <a:pt x="8363634" y="623477"/>
                </a:cubicBezTo>
                <a:cubicBezTo>
                  <a:pt x="8352394" y="649929"/>
                  <a:pt x="8339133" y="675439"/>
                  <a:pt x="8295388" y="695789"/>
                </a:cubicBezTo>
                <a:cubicBezTo>
                  <a:pt x="8282368" y="701969"/>
                  <a:pt x="8271923" y="709882"/>
                  <a:pt x="8260972" y="717559"/>
                </a:cubicBezTo>
                <a:cubicBezTo>
                  <a:pt x="8264466" y="724248"/>
                  <a:pt x="8273101" y="728807"/>
                  <a:pt x="8289132" y="729358"/>
                </a:cubicBezTo>
                <a:cubicBezTo>
                  <a:pt x="8391169" y="732995"/>
                  <a:pt x="8386647" y="769770"/>
                  <a:pt x="8387346" y="810845"/>
                </a:cubicBezTo>
                <a:cubicBezTo>
                  <a:pt x="8388418" y="861681"/>
                  <a:pt x="8330862" y="890238"/>
                  <a:pt x="8259532" y="916368"/>
                </a:cubicBezTo>
                <a:cubicBezTo>
                  <a:pt x="8235122" y="925226"/>
                  <a:pt x="8199529" y="928071"/>
                  <a:pt x="8191769" y="950020"/>
                </a:cubicBezTo>
                <a:cubicBezTo>
                  <a:pt x="8234379" y="966427"/>
                  <a:pt x="8282955" y="945934"/>
                  <a:pt x="8327664" y="947606"/>
                </a:cubicBezTo>
                <a:cubicBezTo>
                  <a:pt x="8364609" y="949119"/>
                  <a:pt x="8424473" y="941347"/>
                  <a:pt x="8378206" y="982626"/>
                </a:cubicBezTo>
                <a:cubicBezTo>
                  <a:pt x="8364736" y="994722"/>
                  <a:pt x="8382242" y="1001021"/>
                  <a:pt x="8400605" y="1000529"/>
                </a:cubicBezTo>
                <a:cubicBezTo>
                  <a:pt x="8549357" y="995586"/>
                  <a:pt x="8487684" y="1076555"/>
                  <a:pt x="8538706" y="1111533"/>
                </a:cubicBezTo>
                <a:cubicBezTo>
                  <a:pt x="8553092" y="1120905"/>
                  <a:pt x="8540810" y="1141011"/>
                  <a:pt x="8520556" y="1147547"/>
                </a:cubicBezTo>
                <a:cubicBezTo>
                  <a:pt x="8392015" y="1189611"/>
                  <a:pt x="8380569" y="1263373"/>
                  <a:pt x="8322605" y="1331423"/>
                </a:cubicBezTo>
                <a:cubicBezTo>
                  <a:pt x="8393509" y="1350105"/>
                  <a:pt x="8476647" y="1348124"/>
                  <a:pt x="8552563" y="1357692"/>
                </a:cubicBezTo>
                <a:cubicBezTo>
                  <a:pt x="8631413" y="1367560"/>
                  <a:pt x="8632510" y="1380057"/>
                  <a:pt x="8572872" y="1434543"/>
                </a:cubicBezTo>
                <a:cubicBezTo>
                  <a:pt x="8740108" y="1430496"/>
                  <a:pt x="8740108" y="1430496"/>
                  <a:pt x="8695911" y="1511890"/>
                </a:cubicBezTo>
                <a:cubicBezTo>
                  <a:pt x="8766152" y="1509223"/>
                  <a:pt x="8835070" y="1574251"/>
                  <a:pt x="8873147" y="1634187"/>
                </a:cubicBezTo>
                <a:lnTo>
                  <a:pt x="8884645" y="1656272"/>
                </a:lnTo>
                <a:lnTo>
                  <a:pt x="8884254" y="1659075"/>
                </a:lnTo>
                <a:cubicBezTo>
                  <a:pt x="8882795" y="1672543"/>
                  <a:pt x="8881198" y="1691773"/>
                  <a:pt x="8879232" y="1711097"/>
                </a:cubicBezTo>
                <a:lnTo>
                  <a:pt x="8877347" y="1727504"/>
                </a:lnTo>
                <a:lnTo>
                  <a:pt x="8865337" y="1725923"/>
                </a:lnTo>
                <a:cubicBezTo>
                  <a:pt x="8855639" y="1721668"/>
                  <a:pt x="8848716" y="1720054"/>
                  <a:pt x="8843722" y="1720152"/>
                </a:cubicBezTo>
                <a:cubicBezTo>
                  <a:pt x="8828739" y="1720444"/>
                  <a:pt x="8831115" y="1736133"/>
                  <a:pt x="8828004" y="1742073"/>
                </a:cubicBezTo>
                <a:cubicBezTo>
                  <a:pt x="8817547" y="1760900"/>
                  <a:pt x="8843589" y="1770647"/>
                  <a:pt x="8861127" y="1782820"/>
                </a:cubicBezTo>
                <a:cubicBezTo>
                  <a:pt x="8867694" y="1787281"/>
                  <a:pt x="8872382" y="1766445"/>
                  <a:pt x="8875975" y="1739445"/>
                </a:cubicBezTo>
                <a:lnTo>
                  <a:pt x="8877347" y="1727504"/>
                </a:lnTo>
                <a:lnTo>
                  <a:pt x="8891365" y="1729349"/>
                </a:lnTo>
                <a:lnTo>
                  <a:pt x="8891294" y="1750579"/>
                </a:lnTo>
                <a:cubicBezTo>
                  <a:pt x="8890576" y="1802412"/>
                  <a:pt x="8887485" y="1854103"/>
                  <a:pt x="8879895" y="1858687"/>
                </a:cubicBezTo>
                <a:cubicBezTo>
                  <a:pt x="8799411" y="1907447"/>
                  <a:pt x="8858072" y="1996322"/>
                  <a:pt x="8700018" y="2022228"/>
                </a:cubicBezTo>
                <a:cubicBezTo>
                  <a:pt x="8628887" y="2034069"/>
                  <a:pt x="8597252" y="2070985"/>
                  <a:pt x="8546517" y="2094468"/>
                </a:cubicBezTo>
                <a:cubicBezTo>
                  <a:pt x="8369592" y="2175758"/>
                  <a:pt x="8254890" y="2270617"/>
                  <a:pt x="8208310" y="2391116"/>
                </a:cubicBezTo>
                <a:cubicBezTo>
                  <a:pt x="8195251" y="2424444"/>
                  <a:pt x="8137916" y="2455501"/>
                  <a:pt x="8101924" y="2486924"/>
                </a:cubicBezTo>
                <a:cubicBezTo>
                  <a:pt x="8122498" y="2506105"/>
                  <a:pt x="8219539" y="2452814"/>
                  <a:pt x="8188722" y="2510086"/>
                </a:cubicBezTo>
                <a:cubicBezTo>
                  <a:pt x="8165388" y="2553270"/>
                  <a:pt x="8098391" y="2584616"/>
                  <a:pt x="8035596" y="2614194"/>
                </a:cubicBezTo>
                <a:cubicBezTo>
                  <a:pt x="7963481" y="2647947"/>
                  <a:pt x="7883214" y="2677100"/>
                  <a:pt x="7854509" y="2730830"/>
                </a:cubicBezTo>
                <a:cubicBezTo>
                  <a:pt x="7848249" y="2742293"/>
                  <a:pt x="6341566" y="3671513"/>
                  <a:pt x="4141410" y="3763614"/>
                </a:cubicBezTo>
                <a:cubicBezTo>
                  <a:pt x="3781875" y="3778662"/>
                  <a:pt x="2353277" y="3737838"/>
                  <a:pt x="2161737" y="3718831"/>
                </a:cubicBezTo>
                <a:cubicBezTo>
                  <a:pt x="1964811" y="3699179"/>
                  <a:pt x="1793107" y="3646810"/>
                  <a:pt x="1591600" y="3635674"/>
                </a:cubicBezTo>
                <a:cubicBezTo>
                  <a:pt x="1485018" y="3629919"/>
                  <a:pt x="1381185" y="3611329"/>
                  <a:pt x="1390654" y="3531585"/>
                </a:cubicBezTo>
                <a:cubicBezTo>
                  <a:pt x="1393510" y="3508948"/>
                  <a:pt x="1364047" y="3493344"/>
                  <a:pt x="1320867" y="3503571"/>
                </a:cubicBezTo>
                <a:cubicBezTo>
                  <a:pt x="1239265" y="3523046"/>
                  <a:pt x="1198946" y="3494124"/>
                  <a:pt x="1150681" y="3474015"/>
                </a:cubicBezTo>
                <a:cubicBezTo>
                  <a:pt x="1065213" y="3438422"/>
                  <a:pt x="982868" y="3399757"/>
                  <a:pt x="851974" y="3403971"/>
                </a:cubicBezTo>
                <a:cubicBezTo>
                  <a:pt x="873994" y="3367898"/>
                  <a:pt x="917237" y="3369420"/>
                  <a:pt x="956780" y="3372944"/>
                </a:cubicBezTo>
                <a:cubicBezTo>
                  <a:pt x="1061276" y="3382521"/>
                  <a:pt x="1164043" y="3394488"/>
                  <a:pt x="1268515" y="3403788"/>
                </a:cubicBezTo>
                <a:cubicBezTo>
                  <a:pt x="1336376" y="3409863"/>
                  <a:pt x="1404651" y="3420660"/>
                  <a:pt x="1492884" y="3399484"/>
                </a:cubicBezTo>
                <a:cubicBezTo>
                  <a:pt x="1410006" y="3338199"/>
                  <a:pt x="1277736" y="3337777"/>
                  <a:pt x="1169657" y="3325996"/>
                </a:cubicBezTo>
                <a:cubicBezTo>
                  <a:pt x="1034677" y="3311259"/>
                  <a:pt x="951965" y="3268429"/>
                  <a:pt x="853866" y="3221353"/>
                </a:cubicBezTo>
                <a:cubicBezTo>
                  <a:pt x="950752" y="3199416"/>
                  <a:pt x="1014418" y="3234964"/>
                  <a:pt x="1090648" y="3226034"/>
                </a:cubicBezTo>
                <a:cubicBezTo>
                  <a:pt x="1094340" y="3218434"/>
                  <a:pt x="1100169" y="3207568"/>
                  <a:pt x="1099183" y="3207375"/>
                </a:cubicBezTo>
                <a:cubicBezTo>
                  <a:pt x="971072" y="3188118"/>
                  <a:pt x="907890" y="3136018"/>
                  <a:pt x="882137" y="3068880"/>
                </a:cubicBezTo>
                <a:cubicBezTo>
                  <a:pt x="868924" y="3034221"/>
                  <a:pt x="822286" y="3027121"/>
                  <a:pt x="776145" y="3014660"/>
                </a:cubicBezTo>
                <a:cubicBezTo>
                  <a:pt x="613874" y="2970419"/>
                  <a:pt x="443486" y="2933046"/>
                  <a:pt x="307191" y="2864697"/>
                </a:cubicBezTo>
                <a:cubicBezTo>
                  <a:pt x="457123" y="2862170"/>
                  <a:pt x="581367" y="2903594"/>
                  <a:pt x="743379" y="2911759"/>
                </a:cubicBezTo>
                <a:cubicBezTo>
                  <a:pt x="608349" y="2835743"/>
                  <a:pt x="439124" y="2806104"/>
                  <a:pt x="284020" y="2766269"/>
                </a:cubicBezTo>
                <a:cubicBezTo>
                  <a:pt x="213164" y="2748143"/>
                  <a:pt x="147010" y="2722889"/>
                  <a:pt x="63190" y="2717094"/>
                </a:cubicBezTo>
                <a:cubicBezTo>
                  <a:pt x="33455" y="2714947"/>
                  <a:pt x="-16425" y="2709531"/>
                  <a:pt x="5340" y="2681595"/>
                </a:cubicBezTo>
                <a:cubicBezTo>
                  <a:pt x="23652" y="2658441"/>
                  <a:pt x="63627" y="2661368"/>
                  <a:pt x="100237" y="2664591"/>
                </a:cubicBezTo>
                <a:cubicBezTo>
                  <a:pt x="188123" y="2672547"/>
                  <a:pt x="277551" y="2664977"/>
                  <a:pt x="394328" y="2654447"/>
                </a:cubicBezTo>
                <a:cubicBezTo>
                  <a:pt x="290057" y="2592242"/>
                  <a:pt x="112140" y="2629127"/>
                  <a:pt x="21491" y="2562088"/>
                </a:cubicBezTo>
                <a:cubicBezTo>
                  <a:pt x="125636" y="2540073"/>
                  <a:pt x="208727" y="2559644"/>
                  <a:pt x="294268" y="2557453"/>
                </a:cubicBezTo>
                <a:cubicBezTo>
                  <a:pt x="371589" y="2555423"/>
                  <a:pt x="389695" y="2540961"/>
                  <a:pt x="367847" y="2501743"/>
                </a:cubicBezTo>
                <a:cubicBezTo>
                  <a:pt x="333905" y="2440640"/>
                  <a:pt x="373328" y="2404160"/>
                  <a:pt x="486858" y="2411824"/>
                </a:cubicBezTo>
                <a:cubicBezTo>
                  <a:pt x="592120" y="2419095"/>
                  <a:pt x="600599" y="2394285"/>
                  <a:pt x="570008" y="2360312"/>
                </a:cubicBezTo>
                <a:cubicBezTo>
                  <a:pt x="525457" y="2310774"/>
                  <a:pt x="567057" y="2265987"/>
                  <a:pt x="594400" y="2218813"/>
                </a:cubicBezTo>
                <a:cubicBezTo>
                  <a:pt x="635581" y="2147198"/>
                  <a:pt x="612469" y="2115647"/>
                  <a:pt x="505675" y="2074370"/>
                </a:cubicBezTo>
                <a:cubicBezTo>
                  <a:pt x="445534" y="2051386"/>
                  <a:pt x="381431" y="2032947"/>
                  <a:pt x="295650" y="2015851"/>
                </a:cubicBezTo>
                <a:cubicBezTo>
                  <a:pt x="487251" y="1985881"/>
                  <a:pt x="281423" y="1958614"/>
                  <a:pt x="346760" y="1924896"/>
                </a:cubicBezTo>
                <a:cubicBezTo>
                  <a:pt x="481788" y="1901571"/>
                  <a:pt x="600623" y="1980687"/>
                  <a:pt x="783461" y="1939173"/>
                </a:cubicBezTo>
                <a:cubicBezTo>
                  <a:pt x="547912" y="1882335"/>
                  <a:pt x="287006" y="1807013"/>
                  <a:pt x="112183" y="1719100"/>
                </a:cubicBezTo>
                <a:cubicBezTo>
                  <a:pt x="148588" y="1692398"/>
                  <a:pt x="188462" y="1710725"/>
                  <a:pt x="219936" y="1699568"/>
                </a:cubicBezTo>
                <a:cubicBezTo>
                  <a:pt x="218006" y="1694140"/>
                  <a:pt x="220184" y="1685834"/>
                  <a:pt x="214196" y="1683841"/>
                </a:cubicBezTo>
                <a:cubicBezTo>
                  <a:pt x="85284" y="1638910"/>
                  <a:pt x="83720" y="1637648"/>
                  <a:pt x="212296" y="1584947"/>
                </a:cubicBezTo>
                <a:cubicBezTo>
                  <a:pt x="257172" y="1566456"/>
                  <a:pt x="252206" y="1554019"/>
                  <a:pt x="226108" y="1538121"/>
                </a:cubicBezTo>
                <a:cubicBezTo>
                  <a:pt x="207682" y="1526866"/>
                  <a:pt x="185078" y="1517656"/>
                  <a:pt x="192710" y="1488723"/>
                </a:cubicBezTo>
                <a:cubicBezTo>
                  <a:pt x="268435" y="1518175"/>
                  <a:pt x="624154" y="1547955"/>
                  <a:pt x="685843" y="1538903"/>
                </a:cubicBezTo>
                <a:cubicBezTo>
                  <a:pt x="755173" y="1528619"/>
                  <a:pt x="994201" y="1520231"/>
                  <a:pt x="1067153" y="1523622"/>
                </a:cubicBezTo>
                <a:cubicBezTo>
                  <a:pt x="1063138" y="1522015"/>
                  <a:pt x="1059122" y="1520410"/>
                  <a:pt x="1055106" y="1518803"/>
                </a:cubicBezTo>
                <a:cubicBezTo>
                  <a:pt x="983007" y="1486514"/>
                  <a:pt x="909946" y="1454310"/>
                  <a:pt x="864245" y="1408231"/>
                </a:cubicBezTo>
                <a:cubicBezTo>
                  <a:pt x="862153" y="1406456"/>
                  <a:pt x="861045" y="1404874"/>
                  <a:pt x="856768" y="1405809"/>
                </a:cubicBezTo>
                <a:cubicBezTo>
                  <a:pt x="819307" y="1414974"/>
                  <a:pt x="822846" y="1400112"/>
                  <a:pt x="821342" y="1388491"/>
                </a:cubicBezTo>
                <a:cubicBezTo>
                  <a:pt x="819813" y="1376592"/>
                  <a:pt x="812736" y="1367699"/>
                  <a:pt x="784954" y="1371257"/>
                </a:cubicBezTo>
                <a:cubicBezTo>
                  <a:pt x="783512" y="1371384"/>
                  <a:pt x="781566" y="1371274"/>
                  <a:pt x="779619" y="1371165"/>
                </a:cubicBezTo>
                <a:cubicBezTo>
                  <a:pt x="766469" y="1370361"/>
                  <a:pt x="722835" y="1342290"/>
                  <a:pt x="728571" y="1335910"/>
                </a:cubicBezTo>
                <a:cubicBezTo>
                  <a:pt x="741389" y="1321912"/>
                  <a:pt x="726409" y="1316791"/>
                  <a:pt x="713734" y="1310348"/>
                </a:cubicBezTo>
                <a:cubicBezTo>
                  <a:pt x="696009" y="1301550"/>
                  <a:pt x="678333" y="1293308"/>
                  <a:pt x="659695" y="1285149"/>
                </a:cubicBezTo>
                <a:cubicBezTo>
                  <a:pt x="641562" y="1277227"/>
                  <a:pt x="622997" y="1269901"/>
                  <a:pt x="604409" y="1262299"/>
                </a:cubicBezTo>
                <a:cubicBezTo>
                  <a:pt x="561305" y="1256847"/>
                  <a:pt x="517819" y="1252549"/>
                  <a:pt x="472556" y="1250086"/>
                </a:cubicBezTo>
                <a:cubicBezTo>
                  <a:pt x="438951" y="1247999"/>
                  <a:pt x="401379" y="1244860"/>
                  <a:pt x="382690" y="1214040"/>
                </a:cubicBezTo>
                <a:cubicBezTo>
                  <a:pt x="418096" y="1214570"/>
                  <a:pt x="453575" y="1215933"/>
                  <a:pt x="489053" y="1217296"/>
                </a:cubicBezTo>
                <a:cubicBezTo>
                  <a:pt x="454954" y="1204059"/>
                  <a:pt x="421816" y="1190737"/>
                  <a:pt x="390047" y="1176456"/>
                </a:cubicBezTo>
                <a:cubicBezTo>
                  <a:pt x="363810" y="1164487"/>
                  <a:pt x="342232" y="1150431"/>
                  <a:pt x="333292" y="1131347"/>
                </a:cubicBezTo>
                <a:cubicBezTo>
                  <a:pt x="330930" y="1126518"/>
                  <a:pt x="329025" y="1121368"/>
                  <a:pt x="337841" y="1116956"/>
                </a:cubicBezTo>
                <a:cubicBezTo>
                  <a:pt x="347569" y="1111905"/>
                  <a:pt x="355552" y="1114562"/>
                  <a:pt x="363031" y="1116984"/>
                </a:cubicBezTo>
                <a:cubicBezTo>
                  <a:pt x="393929" y="1126864"/>
                  <a:pt x="425283" y="1136425"/>
                  <a:pt x="455724" y="1146625"/>
                </a:cubicBezTo>
                <a:cubicBezTo>
                  <a:pt x="496146" y="1160147"/>
                  <a:pt x="536111" y="1173989"/>
                  <a:pt x="576050" y="1187553"/>
                </a:cubicBezTo>
                <a:cubicBezTo>
                  <a:pt x="519650" y="1157524"/>
                  <a:pt x="457798" y="1131612"/>
                  <a:pt x="391358" y="1108621"/>
                </a:cubicBezTo>
                <a:cubicBezTo>
                  <a:pt x="343386" y="1091844"/>
                  <a:pt x="295414" y="1075067"/>
                  <a:pt x="258466" y="1051446"/>
                </a:cubicBezTo>
                <a:cubicBezTo>
                  <a:pt x="239512" y="1039678"/>
                  <a:pt x="230024" y="1025400"/>
                  <a:pt x="227119" y="1008864"/>
                </a:cubicBezTo>
                <a:cubicBezTo>
                  <a:pt x="226729" y="1004421"/>
                  <a:pt x="227253" y="999338"/>
                  <a:pt x="237176" y="996508"/>
                </a:cubicBezTo>
                <a:cubicBezTo>
                  <a:pt x="247123" y="993956"/>
                  <a:pt x="253208" y="997060"/>
                  <a:pt x="257395" y="1000610"/>
                </a:cubicBezTo>
                <a:cubicBezTo>
                  <a:pt x="262111" y="1004674"/>
                  <a:pt x="267716" y="1007820"/>
                  <a:pt x="275649" y="1009921"/>
                </a:cubicBezTo>
                <a:cubicBezTo>
                  <a:pt x="345186" y="1029563"/>
                  <a:pt x="406508" y="1054962"/>
                  <a:pt x="469199" y="1079402"/>
                </a:cubicBezTo>
                <a:cubicBezTo>
                  <a:pt x="558968" y="1114336"/>
                  <a:pt x="647368" y="1150231"/>
                  <a:pt x="753033" y="1173138"/>
                </a:cubicBezTo>
                <a:cubicBezTo>
                  <a:pt x="793015" y="1181661"/>
                  <a:pt x="834292" y="1188391"/>
                  <a:pt x="865682" y="1187316"/>
                </a:cubicBezTo>
                <a:cubicBezTo>
                  <a:pt x="750261" y="1147076"/>
                  <a:pt x="641375" y="1104025"/>
                  <a:pt x="543487" y="1053852"/>
                </a:cubicBezTo>
                <a:cubicBezTo>
                  <a:pt x="444589" y="1003208"/>
                  <a:pt x="357848" y="947579"/>
                  <a:pt x="295297" y="880592"/>
                </a:cubicBezTo>
                <a:cubicBezTo>
                  <a:pt x="288871" y="873601"/>
                  <a:pt x="284873" y="866676"/>
                  <a:pt x="264758" y="869281"/>
                </a:cubicBezTo>
                <a:cubicBezTo>
                  <a:pt x="255650" y="870360"/>
                  <a:pt x="252375" y="866170"/>
                  <a:pt x="254388" y="861516"/>
                </a:cubicBezTo>
                <a:cubicBezTo>
                  <a:pt x="266992" y="828509"/>
                  <a:pt x="236853" y="810726"/>
                  <a:pt x="190786" y="799099"/>
                </a:cubicBezTo>
                <a:cubicBezTo>
                  <a:pt x="176408" y="795324"/>
                  <a:pt x="175031" y="790688"/>
                  <a:pt x="184973" y="782539"/>
                </a:cubicBezTo>
                <a:cubicBezTo>
                  <a:pt x="198516" y="771277"/>
                  <a:pt x="196123" y="760574"/>
                  <a:pt x="187530" y="750974"/>
                </a:cubicBezTo>
                <a:cubicBezTo>
                  <a:pt x="182644" y="744967"/>
                  <a:pt x="176339" y="739364"/>
                  <a:pt x="170996" y="733676"/>
                </a:cubicBezTo>
                <a:cubicBezTo>
                  <a:pt x="167290" y="730083"/>
                  <a:pt x="161157" y="726424"/>
                  <a:pt x="169444" y="721499"/>
                </a:cubicBezTo>
                <a:cubicBezTo>
                  <a:pt x="177298" y="717172"/>
                  <a:pt x="185665" y="718676"/>
                  <a:pt x="193501" y="719668"/>
                </a:cubicBezTo>
                <a:cubicBezTo>
                  <a:pt x="231170" y="723917"/>
                  <a:pt x="254043" y="736181"/>
                  <a:pt x="265436" y="755609"/>
                </a:cubicBezTo>
                <a:cubicBezTo>
                  <a:pt x="273963" y="769971"/>
                  <a:pt x="281726" y="770130"/>
                  <a:pt x="302333" y="756567"/>
                </a:cubicBezTo>
                <a:cubicBezTo>
                  <a:pt x="317894" y="746247"/>
                  <a:pt x="332387" y="745814"/>
                  <a:pt x="346481" y="751853"/>
                </a:cubicBezTo>
                <a:cubicBezTo>
                  <a:pt x="354007" y="754830"/>
                  <a:pt x="358771" y="759448"/>
                  <a:pt x="364449" y="763428"/>
                </a:cubicBezTo>
                <a:cubicBezTo>
                  <a:pt x="392910" y="784156"/>
                  <a:pt x="422762" y="804202"/>
                  <a:pt x="467363" y="815678"/>
                </a:cubicBezTo>
                <a:cubicBezTo>
                  <a:pt x="487199" y="820933"/>
                  <a:pt x="508355" y="824672"/>
                  <a:pt x="537693" y="816781"/>
                </a:cubicBezTo>
                <a:cubicBezTo>
                  <a:pt x="518386" y="812039"/>
                  <a:pt x="499567" y="812852"/>
                  <a:pt x="482019" y="811593"/>
                </a:cubicBezTo>
                <a:cubicBezTo>
                  <a:pt x="464472" y="810335"/>
                  <a:pt x="454949" y="806693"/>
                  <a:pt x="467050" y="795557"/>
                </a:cubicBezTo>
                <a:cubicBezTo>
                  <a:pt x="473772" y="789371"/>
                  <a:pt x="472878" y="784693"/>
                  <a:pt x="465734" y="780562"/>
                </a:cubicBezTo>
                <a:cubicBezTo>
                  <a:pt x="442763" y="767188"/>
                  <a:pt x="430336" y="747011"/>
                  <a:pt x="384526" y="749353"/>
                </a:cubicBezTo>
                <a:cubicBezTo>
                  <a:pt x="382123" y="749564"/>
                  <a:pt x="379622" y="748664"/>
                  <a:pt x="377146" y="748041"/>
                </a:cubicBezTo>
                <a:cubicBezTo>
                  <a:pt x="367744" y="745789"/>
                  <a:pt x="357358" y="743342"/>
                  <a:pt x="360089" y="735827"/>
                </a:cubicBezTo>
                <a:cubicBezTo>
                  <a:pt x="363301" y="728269"/>
                  <a:pt x="375652" y="725506"/>
                  <a:pt x="386634" y="723703"/>
                </a:cubicBezTo>
                <a:cubicBezTo>
                  <a:pt x="414823" y="719269"/>
                  <a:pt x="437543" y="724271"/>
                  <a:pt x="459375" y="730191"/>
                </a:cubicBezTo>
                <a:cubicBezTo>
                  <a:pt x="512487" y="744837"/>
                  <a:pt x="556932" y="765561"/>
                  <a:pt x="603200" y="785006"/>
                </a:cubicBezTo>
                <a:cubicBezTo>
                  <a:pt x="672604" y="814173"/>
                  <a:pt x="734250" y="848778"/>
                  <a:pt x="810521" y="873425"/>
                </a:cubicBezTo>
                <a:cubicBezTo>
                  <a:pt x="1037317" y="946423"/>
                  <a:pt x="1260943" y="1021938"/>
                  <a:pt x="1494102" y="1090180"/>
                </a:cubicBezTo>
                <a:cubicBezTo>
                  <a:pt x="1580109" y="1115371"/>
                  <a:pt x="1667892" y="1138728"/>
                  <a:pt x="1756565" y="1161167"/>
                </a:cubicBezTo>
                <a:cubicBezTo>
                  <a:pt x="1756899" y="1159458"/>
                  <a:pt x="1757282" y="1158305"/>
                  <a:pt x="1757592" y="1156319"/>
                </a:cubicBezTo>
                <a:cubicBezTo>
                  <a:pt x="1757470" y="1154931"/>
                  <a:pt x="1757324" y="1153264"/>
                  <a:pt x="1757202" y="1151876"/>
                </a:cubicBezTo>
                <a:cubicBezTo>
                  <a:pt x="1694452" y="1137796"/>
                  <a:pt x="1632540" y="1122242"/>
                  <a:pt x="1572453" y="1105409"/>
                </a:cubicBezTo>
                <a:cubicBezTo>
                  <a:pt x="1424942" y="1063789"/>
                  <a:pt x="1288864" y="1014450"/>
                  <a:pt x="1171972" y="951953"/>
                </a:cubicBezTo>
                <a:cubicBezTo>
                  <a:pt x="1162328" y="946924"/>
                  <a:pt x="1152112" y="946421"/>
                  <a:pt x="1137334" y="949118"/>
                </a:cubicBezTo>
                <a:cubicBezTo>
                  <a:pt x="1089682" y="958058"/>
                  <a:pt x="1074050" y="951035"/>
                  <a:pt x="1081493" y="925476"/>
                </a:cubicBezTo>
                <a:cubicBezTo>
                  <a:pt x="1083360" y="919155"/>
                  <a:pt x="1083403" y="914115"/>
                  <a:pt x="1074768" y="909555"/>
                </a:cubicBezTo>
                <a:cubicBezTo>
                  <a:pt x="1036165" y="889158"/>
                  <a:pt x="995714" y="869763"/>
                  <a:pt x="952019" y="852050"/>
                </a:cubicBezTo>
                <a:cubicBezTo>
                  <a:pt x="871170" y="819410"/>
                  <a:pt x="784821" y="790332"/>
                  <a:pt x="709017" y="754450"/>
                </a:cubicBezTo>
                <a:cubicBezTo>
                  <a:pt x="686747" y="743533"/>
                  <a:pt x="669617" y="730485"/>
                  <a:pt x="659046" y="714902"/>
                </a:cubicBezTo>
                <a:cubicBezTo>
                  <a:pt x="655674" y="709602"/>
                  <a:pt x="653624" y="702786"/>
                  <a:pt x="664793" y="697608"/>
                </a:cubicBezTo>
                <a:cubicBezTo>
                  <a:pt x="675483" y="692472"/>
                  <a:pt x="684069" y="696476"/>
                  <a:pt x="692052" y="699133"/>
                </a:cubicBezTo>
                <a:cubicBezTo>
                  <a:pt x="725451" y="709913"/>
                  <a:pt x="759355" y="720929"/>
                  <a:pt x="792779" y="731987"/>
                </a:cubicBezTo>
                <a:cubicBezTo>
                  <a:pt x="826682" y="743003"/>
                  <a:pt x="860155" y="754616"/>
                  <a:pt x="895574" y="766338"/>
                </a:cubicBezTo>
                <a:cubicBezTo>
                  <a:pt x="897416" y="759741"/>
                  <a:pt x="890085" y="758985"/>
                  <a:pt x="886044" y="757101"/>
                </a:cubicBezTo>
                <a:cubicBezTo>
                  <a:pt x="828975" y="730489"/>
                  <a:pt x="766861" y="707118"/>
                  <a:pt x="702924" y="685027"/>
                </a:cubicBezTo>
                <a:cubicBezTo>
                  <a:pt x="653460" y="667821"/>
                  <a:pt x="605342" y="649378"/>
                  <a:pt x="571540" y="622962"/>
                </a:cubicBezTo>
                <a:cubicBezTo>
                  <a:pt x="558524" y="612632"/>
                  <a:pt x="551227" y="601239"/>
                  <a:pt x="552940" y="587657"/>
                </a:cubicBezTo>
                <a:cubicBezTo>
                  <a:pt x="553537" y="583407"/>
                  <a:pt x="554132" y="579157"/>
                  <a:pt x="563623" y="576925"/>
                </a:cubicBezTo>
                <a:cubicBezTo>
                  <a:pt x="571217" y="575139"/>
                  <a:pt x="576243" y="577216"/>
                  <a:pt x="580332" y="579656"/>
                </a:cubicBezTo>
                <a:cubicBezTo>
                  <a:pt x="587500" y="584063"/>
                  <a:pt x="594668" y="588471"/>
                  <a:pt x="604623" y="591516"/>
                </a:cubicBezTo>
                <a:cubicBezTo>
                  <a:pt x="664350" y="609779"/>
                  <a:pt x="720426" y="630601"/>
                  <a:pt x="775136" y="652383"/>
                </a:cubicBezTo>
                <a:cubicBezTo>
                  <a:pt x="864952" y="687874"/>
                  <a:pt x="953882" y="724283"/>
                  <a:pt x="1057795" y="749301"/>
                </a:cubicBezTo>
                <a:cubicBezTo>
                  <a:pt x="1096889" y="758742"/>
                  <a:pt x="1137304" y="766668"/>
                  <a:pt x="1183454" y="768213"/>
                </a:cubicBezTo>
                <a:cubicBezTo>
                  <a:pt x="1181768" y="765563"/>
                  <a:pt x="1178737" y="764150"/>
                  <a:pt x="1175732" y="763015"/>
                </a:cubicBezTo>
                <a:cubicBezTo>
                  <a:pt x="1075170" y="726508"/>
                  <a:pt x="977850" y="688319"/>
                  <a:pt x="888743" y="644370"/>
                </a:cubicBezTo>
                <a:cubicBezTo>
                  <a:pt x="778881" y="590211"/>
                  <a:pt x="683912" y="529148"/>
                  <a:pt x="615490" y="455960"/>
                </a:cubicBezTo>
                <a:cubicBezTo>
                  <a:pt x="612312" y="452882"/>
                  <a:pt x="610122" y="449996"/>
                  <a:pt x="602432" y="450671"/>
                </a:cubicBezTo>
                <a:cubicBezTo>
                  <a:pt x="582748" y="452678"/>
                  <a:pt x="580338" y="447293"/>
                  <a:pt x="582418" y="437876"/>
                </a:cubicBezTo>
                <a:cubicBezTo>
                  <a:pt x="588134" y="414707"/>
                  <a:pt x="573498" y="396964"/>
                  <a:pt x="539211" y="387101"/>
                </a:cubicBezTo>
                <a:cubicBezTo>
                  <a:pt x="514350" y="379769"/>
                  <a:pt x="493430" y="373210"/>
                  <a:pt x="519748" y="352990"/>
                </a:cubicBezTo>
                <a:cubicBezTo>
                  <a:pt x="526113" y="348234"/>
                  <a:pt x="523173" y="342336"/>
                  <a:pt x="520282" y="336993"/>
                </a:cubicBezTo>
                <a:cubicBezTo>
                  <a:pt x="516186" y="328957"/>
                  <a:pt x="507910" y="322968"/>
                  <a:pt x="498650" y="316785"/>
                </a:cubicBezTo>
                <a:cubicBezTo>
                  <a:pt x="493501" y="313319"/>
                  <a:pt x="487271" y="308549"/>
                  <a:pt x="493610" y="303515"/>
                </a:cubicBezTo>
                <a:cubicBezTo>
                  <a:pt x="500838" y="297564"/>
                  <a:pt x="511247" y="300288"/>
                  <a:pt x="519565" y="301237"/>
                </a:cubicBezTo>
                <a:cubicBezTo>
                  <a:pt x="557715" y="305444"/>
                  <a:pt x="581118" y="318221"/>
                  <a:pt x="592560" y="338204"/>
                </a:cubicBezTo>
                <a:cubicBezTo>
                  <a:pt x="599979" y="350985"/>
                  <a:pt x="609184" y="351016"/>
                  <a:pt x="627076" y="339652"/>
                </a:cubicBezTo>
                <a:cubicBezTo>
                  <a:pt x="647275" y="326965"/>
                  <a:pt x="664147" y="326044"/>
                  <a:pt x="679640" y="336997"/>
                </a:cubicBezTo>
                <a:cubicBezTo>
                  <a:pt x="692054" y="345981"/>
                  <a:pt x="702112" y="355732"/>
                  <a:pt x="716352" y="363437"/>
                </a:cubicBezTo>
                <a:cubicBezTo>
                  <a:pt x="754546" y="384710"/>
                  <a:pt x="790508" y="408138"/>
                  <a:pt x="869745" y="400343"/>
                </a:cubicBezTo>
                <a:cubicBezTo>
                  <a:pt x="847718" y="392203"/>
                  <a:pt x="825656" y="394699"/>
                  <a:pt x="806641" y="393290"/>
                </a:cubicBezTo>
                <a:cubicBezTo>
                  <a:pt x="792988" y="392249"/>
                  <a:pt x="779165" y="389265"/>
                  <a:pt x="791435" y="380072"/>
                </a:cubicBezTo>
                <a:cubicBezTo>
                  <a:pt x="805532" y="369601"/>
                  <a:pt x="796441" y="365362"/>
                  <a:pt x="787709" y="359692"/>
                </a:cubicBezTo>
                <a:cubicBezTo>
                  <a:pt x="767647" y="346342"/>
                  <a:pt x="751260" y="330710"/>
                  <a:pt x="711071" y="330880"/>
                </a:cubicBezTo>
                <a:cubicBezTo>
                  <a:pt x="704773" y="330873"/>
                  <a:pt x="699699" y="328240"/>
                  <a:pt x="694722" y="326718"/>
                </a:cubicBezTo>
                <a:cubicBezTo>
                  <a:pt x="687749" y="324532"/>
                  <a:pt x="681713" y="321984"/>
                  <a:pt x="684613" y="316412"/>
                </a:cubicBezTo>
                <a:cubicBezTo>
                  <a:pt x="687565" y="311396"/>
                  <a:pt x="694531" y="307986"/>
                  <a:pt x="703615" y="306629"/>
                </a:cubicBezTo>
                <a:cubicBezTo>
                  <a:pt x="711738" y="305356"/>
                  <a:pt x="720365" y="304319"/>
                  <a:pt x="728585" y="304157"/>
                </a:cubicBezTo>
                <a:cubicBezTo>
                  <a:pt x="765287" y="302895"/>
                  <a:pt x="791378" y="313197"/>
                  <a:pt x="817397" y="322666"/>
                </a:cubicBezTo>
                <a:cubicBezTo>
                  <a:pt x="908436" y="355531"/>
                  <a:pt x="989341" y="394323"/>
                  <a:pt x="1073943" y="431110"/>
                </a:cubicBezTo>
                <a:cubicBezTo>
                  <a:pt x="1158521" y="467620"/>
                  <a:pt x="1256741" y="493978"/>
                  <a:pt x="1349484" y="524175"/>
                </a:cubicBezTo>
                <a:cubicBezTo>
                  <a:pt x="1563417" y="594105"/>
                  <a:pt x="1778287" y="663672"/>
                  <a:pt x="2004921" y="723811"/>
                </a:cubicBezTo>
                <a:cubicBezTo>
                  <a:pt x="2226580" y="782429"/>
                  <a:pt x="2967159" y="809769"/>
                  <a:pt x="3111348" y="808027"/>
                </a:cubicBezTo>
                <a:cubicBezTo>
                  <a:pt x="3295676" y="805559"/>
                  <a:pt x="3730204" y="773014"/>
                  <a:pt x="4173417" y="745585"/>
                </a:cubicBezTo>
                <a:cubicBezTo>
                  <a:pt x="4223504" y="742307"/>
                  <a:pt x="4272653" y="739393"/>
                  <a:pt x="4324760" y="737057"/>
                </a:cubicBezTo>
                <a:cubicBezTo>
                  <a:pt x="5801059" y="670156"/>
                  <a:pt x="6841344" y="326433"/>
                  <a:pt x="6893789" y="305879"/>
                </a:cubicBezTo>
                <a:cubicBezTo>
                  <a:pt x="6978091" y="273014"/>
                  <a:pt x="7258655" y="208091"/>
                  <a:pt x="7259184" y="208604"/>
                </a:cubicBezTo>
                <a:cubicBezTo>
                  <a:pt x="7265440" y="213652"/>
                  <a:pt x="7297274" y="217644"/>
                  <a:pt x="7323059" y="220312"/>
                </a:cubicBezTo>
                <a:lnTo>
                  <a:pt x="7347572" y="222730"/>
                </a:lnTo>
                <a:lnTo>
                  <a:pt x="7350636" y="224083"/>
                </a:lnTo>
                <a:cubicBezTo>
                  <a:pt x="7359607" y="224205"/>
                  <a:pt x="7359159" y="223929"/>
                  <a:pt x="7353245" y="223290"/>
                </a:cubicBezTo>
                <a:lnTo>
                  <a:pt x="7347572" y="222730"/>
                </a:lnTo>
                <a:lnTo>
                  <a:pt x="7342573" y="220523"/>
                </a:lnTo>
                <a:cubicBezTo>
                  <a:pt x="7341302" y="218466"/>
                  <a:pt x="7341191" y="215818"/>
                  <a:pt x="7341465" y="213415"/>
                </a:cubicBezTo>
                <a:cubicBezTo>
                  <a:pt x="7342771" y="200707"/>
                  <a:pt x="7352468" y="189782"/>
                  <a:pt x="7375606" y="182994"/>
                </a:cubicBezTo>
                <a:cubicBezTo>
                  <a:pt x="7397808" y="176568"/>
                  <a:pt x="7420538" y="170655"/>
                  <a:pt x="7443270" y="164742"/>
                </a:cubicBezTo>
                <a:cubicBezTo>
                  <a:pt x="7462204" y="159722"/>
                  <a:pt x="7475181" y="158583"/>
                  <a:pt x="7478299" y="172021"/>
                </a:cubicBezTo>
                <a:cubicBezTo>
                  <a:pt x="7481416" y="185460"/>
                  <a:pt x="7508389" y="189249"/>
                  <a:pt x="7524024" y="179761"/>
                </a:cubicBezTo>
                <a:cubicBezTo>
                  <a:pt x="7585174" y="142492"/>
                  <a:pt x="7658615" y="112820"/>
                  <a:pt x="7727944" y="80430"/>
                </a:cubicBezTo>
                <a:cubicBezTo>
                  <a:pt x="7776349" y="57992"/>
                  <a:pt x="7827303" y="37009"/>
                  <a:pt x="7867024" y="9456"/>
                </a:cubicBezTo>
                <a:cubicBezTo>
                  <a:pt x="7874326" y="4338"/>
                  <a:pt x="7880999" y="-2404"/>
                  <a:pt x="7894848" y="858"/>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196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3F577E-1F5D-79DD-30D4-89803A588F9A}"/>
              </a:ext>
            </a:extLst>
          </p:cNvPr>
          <p:cNvSpPr>
            <a:spLocks noGrp="1"/>
          </p:cNvSpPr>
          <p:nvPr>
            <p:ph type="title"/>
          </p:nvPr>
        </p:nvSpPr>
        <p:spPr>
          <a:xfrm>
            <a:off x="761803" y="350196"/>
            <a:ext cx="4646904" cy="1624520"/>
          </a:xfrm>
        </p:spPr>
        <p:txBody>
          <a:bodyPr anchor="ctr">
            <a:normAutofit/>
          </a:bodyPr>
          <a:lstStyle/>
          <a:p>
            <a:r>
              <a:rPr lang="en-AU" sz="4000"/>
              <a:t>Conclusion &amp; Q&amp;A</a:t>
            </a:r>
            <a:endParaRPr lang="en-US" sz="4000"/>
          </a:p>
        </p:txBody>
      </p:sp>
      <p:sp>
        <p:nvSpPr>
          <p:cNvPr id="3" name="Content Placeholder 2">
            <a:extLst>
              <a:ext uri="{FF2B5EF4-FFF2-40B4-BE49-F238E27FC236}">
                <a16:creationId xmlns:a16="http://schemas.microsoft.com/office/drawing/2014/main" id="{16DBD7B5-5C90-D34E-2447-CC881A514AE5}"/>
              </a:ext>
            </a:extLst>
          </p:cNvPr>
          <p:cNvSpPr>
            <a:spLocks noGrp="1"/>
          </p:cNvSpPr>
          <p:nvPr>
            <p:ph idx="1"/>
          </p:nvPr>
        </p:nvSpPr>
        <p:spPr>
          <a:xfrm>
            <a:off x="761802" y="2743200"/>
            <a:ext cx="4646905" cy="3613149"/>
          </a:xfrm>
        </p:spPr>
        <p:txBody>
          <a:bodyPr anchor="ctr">
            <a:normAutofit/>
          </a:bodyPr>
          <a:lstStyle/>
          <a:p>
            <a:r>
              <a:rPr lang="en-AU" sz="2000"/>
              <a:t>The proposed IoT-based detection system is designed to be cost-effective, scalable, and secure, with real-time monitoring and predictive analytics capabilities. It aims to improve safety standards in industrial zones effectively.</a:t>
            </a:r>
          </a:p>
          <a:p>
            <a:r>
              <a:rPr lang="en-AU" sz="2000" b="1"/>
              <a:t>Thank You!</a:t>
            </a:r>
            <a:endParaRPr lang="en-AU" sz="2000"/>
          </a:p>
          <a:p>
            <a:pPr>
              <a:buFont typeface="Arial" panose="020B0604020202020204" pitchFamily="34" charset="0"/>
              <a:buChar char="•"/>
            </a:pPr>
            <a:r>
              <a:rPr lang="en-AU" sz="2000" b="1"/>
              <a:t>Questions?</a:t>
            </a:r>
            <a:r>
              <a:rPr lang="en-AU" sz="2000"/>
              <a:t> Feel free to ask.</a:t>
            </a:r>
          </a:p>
          <a:p>
            <a:endParaRPr lang="en-US" sz="2000"/>
          </a:p>
        </p:txBody>
      </p:sp>
      <p:pic>
        <p:nvPicPr>
          <p:cNvPr id="5" name="Picture 4" descr="3D Hologram from iPad">
            <a:extLst>
              <a:ext uri="{FF2B5EF4-FFF2-40B4-BE49-F238E27FC236}">
                <a16:creationId xmlns:a16="http://schemas.microsoft.com/office/drawing/2014/main" id="{E8F91DA0-E36A-CB5E-ABA8-7F36ADDECEB7}"/>
              </a:ext>
            </a:extLst>
          </p:cNvPr>
          <p:cNvPicPr>
            <a:picLocks noChangeAspect="1"/>
          </p:cNvPicPr>
          <p:nvPr/>
        </p:nvPicPr>
        <p:blipFill>
          <a:blip r:embed="rId2"/>
          <a:srcRect l="11647" r="28952" b="-2"/>
          <a:stretch/>
        </p:blipFill>
        <p:spPr>
          <a:xfrm>
            <a:off x="6096000" y="1"/>
            <a:ext cx="6102825" cy="6858000"/>
          </a:xfrm>
          <a:prstGeom prst="rect">
            <a:avLst/>
          </a:prstGeom>
        </p:spPr>
      </p:pic>
    </p:spTree>
    <p:extLst>
      <p:ext uri="{BB962C8B-B14F-4D97-AF65-F5344CB8AC3E}">
        <p14:creationId xmlns:p14="http://schemas.microsoft.com/office/powerpoint/2010/main" val="523442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Freeform: Shape 3082">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748A69B6-EECA-AF8E-F1F7-D00BD77B472F}"/>
              </a:ext>
            </a:extLst>
          </p:cNvPr>
          <p:cNvSpPr>
            <a:spLocks noGrp="1"/>
          </p:cNvSpPr>
          <p:nvPr>
            <p:ph type="title"/>
          </p:nvPr>
        </p:nvSpPr>
        <p:spPr>
          <a:xfrm>
            <a:off x="1246824" y="643467"/>
            <a:ext cx="4772975" cy="1800526"/>
          </a:xfrm>
        </p:spPr>
        <p:txBody>
          <a:bodyPr>
            <a:normAutofit/>
          </a:bodyPr>
          <a:lstStyle/>
          <a:p>
            <a:r>
              <a:rPr lang="en-AU"/>
              <a:t>Problem Statement</a:t>
            </a:r>
            <a:endParaRPr lang="en-US" dirty="0"/>
          </a:p>
        </p:txBody>
      </p:sp>
      <p:sp>
        <p:nvSpPr>
          <p:cNvPr id="3" name="Content Placeholder 2">
            <a:extLst>
              <a:ext uri="{FF2B5EF4-FFF2-40B4-BE49-F238E27FC236}">
                <a16:creationId xmlns:a16="http://schemas.microsoft.com/office/drawing/2014/main" id="{D37C4961-49CE-4D82-0B82-51D5BDDAD26B}"/>
              </a:ext>
            </a:extLst>
          </p:cNvPr>
          <p:cNvSpPr>
            <a:spLocks noGrp="1"/>
          </p:cNvSpPr>
          <p:nvPr>
            <p:ph idx="1"/>
          </p:nvPr>
        </p:nvSpPr>
        <p:spPr>
          <a:xfrm>
            <a:off x="1246824" y="2623381"/>
            <a:ext cx="4772974" cy="3553581"/>
          </a:xfrm>
        </p:spPr>
        <p:txBody>
          <a:bodyPr>
            <a:normAutofit/>
          </a:bodyPr>
          <a:lstStyle/>
          <a:p>
            <a:r>
              <a:rPr lang="en-AU" sz="2000"/>
              <a:t>Industrial zones face significant risks from fire and gas leaks, threatening both human safety and infrastructure. Current detection systems either lack real-time response or are prohibitively expensive for smaller industries. The need for affordable, scalable, and efficient monitoring solutions is critical to mitigate catastrophic damage and loss.</a:t>
            </a:r>
            <a:endParaRPr lang="en-US" sz="2000"/>
          </a:p>
        </p:txBody>
      </p:sp>
      <p:pic>
        <p:nvPicPr>
          <p:cNvPr id="3076" name="Picture 4" descr="Hazard symbols/ CLP icons meaning">
            <a:extLst>
              <a:ext uri="{FF2B5EF4-FFF2-40B4-BE49-F238E27FC236}">
                <a16:creationId xmlns:a16="http://schemas.microsoft.com/office/drawing/2014/main" id="{70C2B3C7-05D0-0B5C-7F05-130B1CAD3E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00211" y="1326845"/>
            <a:ext cx="3848322" cy="117825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Pipelines Continue to Catch Fire and Explode - FracTracker Alliance">
            <a:extLst>
              <a:ext uri="{FF2B5EF4-FFF2-40B4-BE49-F238E27FC236}">
                <a16:creationId xmlns:a16="http://schemas.microsoft.com/office/drawing/2014/main" id="{31FCE68E-DF14-16A1-1631-F62690B9AA9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27857" y="3657600"/>
            <a:ext cx="3393029" cy="2585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022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5" name="Group 14">
            <a:extLst>
              <a:ext uri="{FF2B5EF4-FFF2-40B4-BE49-F238E27FC236}">
                <a16:creationId xmlns:a16="http://schemas.microsoft.com/office/drawing/2014/main" id="{5D1A9D8B-3117-4D9D-BDA4-DD8189509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467600" cy="6858000"/>
            <a:chOff x="7467600" y="0"/>
            <a:chExt cx="4724400" cy="6858000"/>
          </a:xfrm>
        </p:grpSpPr>
        <p:sp>
          <p:nvSpPr>
            <p:cNvPr id="16" name="Rectangle 15">
              <a:extLst>
                <a:ext uri="{FF2B5EF4-FFF2-40B4-BE49-F238E27FC236}">
                  <a16:creationId xmlns:a16="http://schemas.microsoft.com/office/drawing/2014/main" id="{A7877B25-8C10-4C8D-BC88-BF3C557F8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54F0DD86-96CD-4F5F-BA4D-FFC17F2D6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9" name="Freeform: Shape 18">
            <a:extLst>
              <a:ext uri="{FF2B5EF4-FFF2-40B4-BE49-F238E27FC236}">
                <a16:creationId xmlns:a16="http://schemas.microsoft.com/office/drawing/2014/main" id="{BD92035A-AA2F-4CD8-A556-1CE8BDEC7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69701" cy="6858000"/>
          </a:xfrm>
          <a:custGeom>
            <a:avLst/>
            <a:gdLst>
              <a:gd name="connsiteX0" fmla="*/ 369702 w 7467600"/>
              <a:gd name="connsiteY0" fmla="*/ 6712169 h 6858000"/>
              <a:gd name="connsiteX1" fmla="*/ 366575 w 7467600"/>
              <a:gd name="connsiteY1" fmla="*/ 6715556 h 6858000"/>
              <a:gd name="connsiteX2" fmla="*/ 371637 w 7467600"/>
              <a:gd name="connsiteY2" fmla="*/ 6713954 h 6858000"/>
              <a:gd name="connsiteX3" fmla="*/ 7090188 w 7467600"/>
              <a:gd name="connsiteY3" fmla="*/ 6584365 h 6858000"/>
              <a:gd name="connsiteX4" fmla="*/ 7440138 w 7467600"/>
              <a:gd name="connsiteY4" fmla="*/ 6622648 h 6858000"/>
              <a:gd name="connsiteX5" fmla="*/ 7467600 w 7467600"/>
              <a:gd name="connsiteY5" fmla="*/ 6628217 h 6858000"/>
              <a:gd name="connsiteX6" fmla="*/ 7467600 w 7467600"/>
              <a:gd name="connsiteY6" fmla="*/ 6668575 h 6858000"/>
              <a:gd name="connsiteX7" fmla="*/ 7392322 w 7467600"/>
              <a:gd name="connsiteY7" fmla="*/ 6658238 h 6858000"/>
              <a:gd name="connsiteX8" fmla="*/ 7467600 w 7467600"/>
              <a:gd name="connsiteY8" fmla="*/ 6683873 h 6858000"/>
              <a:gd name="connsiteX9" fmla="*/ 7467600 w 7467600"/>
              <a:gd name="connsiteY9" fmla="*/ 6714215 h 6858000"/>
              <a:gd name="connsiteX10" fmla="*/ 7447383 w 7467600"/>
              <a:gd name="connsiteY10" fmla="*/ 6707202 h 6858000"/>
              <a:gd name="connsiteX11" fmla="*/ 7289862 w 7467600"/>
              <a:gd name="connsiteY11" fmla="*/ 6659827 h 6858000"/>
              <a:gd name="connsiteX12" fmla="*/ 7434024 w 7467600"/>
              <a:gd name="connsiteY12" fmla="*/ 6722130 h 6858000"/>
              <a:gd name="connsiteX13" fmla="*/ 7467600 w 7467600"/>
              <a:gd name="connsiteY13" fmla="*/ 6736157 h 6858000"/>
              <a:gd name="connsiteX14" fmla="*/ 7467600 w 7467600"/>
              <a:gd name="connsiteY14" fmla="*/ 6767913 h 6858000"/>
              <a:gd name="connsiteX15" fmla="*/ 7271814 w 7467600"/>
              <a:gd name="connsiteY15" fmla="*/ 6684601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7090188 w 7467600"/>
              <a:gd name="connsiteY21" fmla="*/ 6584365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61797 w 7467600"/>
              <a:gd name="connsiteY74" fmla="*/ 5419899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126431 w 7467600"/>
              <a:gd name="connsiteY88" fmla="*/ 5737872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6861797 w 7467600"/>
              <a:gd name="connsiteY101" fmla="*/ 5419899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7133363 w 7467600"/>
              <a:gd name="connsiteY125" fmla="*/ 5050246 h 6858000"/>
              <a:gd name="connsiteX126" fmla="*/ 7450656 w 7467600"/>
              <a:gd name="connsiteY126" fmla="*/ 5134750 h 6858000"/>
              <a:gd name="connsiteX127" fmla="*/ 7467600 w 7467600"/>
              <a:gd name="connsiteY127" fmla="*/ 5142496 h 6858000"/>
              <a:gd name="connsiteX128" fmla="*/ 7467600 w 7467600"/>
              <a:gd name="connsiteY128" fmla="*/ 5158623 h 6858000"/>
              <a:gd name="connsiteX129" fmla="*/ 7427076 w 7467600"/>
              <a:gd name="connsiteY129" fmla="*/ 5142684 h 6858000"/>
              <a:gd name="connsiteX130" fmla="*/ 7467600 w 7467600"/>
              <a:gd name="connsiteY130" fmla="*/ 5164774 h 6858000"/>
              <a:gd name="connsiteX131" fmla="*/ 7467600 w 7467600"/>
              <a:gd name="connsiteY131" fmla="*/ 5199146 h 6858000"/>
              <a:gd name="connsiteX132" fmla="*/ 7391022 w 7467600"/>
              <a:gd name="connsiteY132" fmla="*/ 5158141 h 6858000"/>
              <a:gd name="connsiteX133" fmla="*/ 7312201 w 7467600"/>
              <a:gd name="connsiteY133" fmla="*/ 5128278 h 6858000"/>
              <a:gd name="connsiteX134" fmla="*/ 7343603 w 7467600"/>
              <a:gd name="connsiteY134" fmla="*/ 5149746 h 6858000"/>
              <a:gd name="connsiteX135" fmla="*/ 7467600 w 7467600"/>
              <a:gd name="connsiteY135" fmla="*/ 5241225 h 6858000"/>
              <a:gd name="connsiteX136" fmla="*/ 7467600 w 7467600"/>
              <a:gd name="connsiteY136" fmla="*/ 5277736 h 6858000"/>
              <a:gd name="connsiteX137" fmla="*/ 7327465 w 7467600"/>
              <a:gd name="connsiteY137" fmla="*/ 5174181 h 6858000"/>
              <a:gd name="connsiteX138" fmla="*/ 7244057 w 7467600"/>
              <a:gd name="connsiteY138" fmla="*/ 5124233 h 6858000"/>
              <a:gd name="connsiteX139" fmla="*/ 7353035 w 7467600"/>
              <a:gd name="connsiteY139" fmla="*/ 5197318 h 6858000"/>
              <a:gd name="connsiteX140" fmla="*/ 7467600 w 7467600"/>
              <a:gd name="connsiteY140" fmla="*/ 5297634 h 6858000"/>
              <a:gd name="connsiteX141" fmla="*/ 7467600 w 7467600"/>
              <a:gd name="connsiteY141" fmla="*/ 5361850 h 6858000"/>
              <a:gd name="connsiteX142" fmla="*/ 7368569 w 7467600"/>
              <a:gd name="connsiteY142" fmla="*/ 5270182 h 6858000"/>
              <a:gd name="connsiteX143" fmla="*/ 7131946 w 7467600"/>
              <a:gd name="connsiteY143" fmla="*/ 5075653 h 6858000"/>
              <a:gd name="connsiteX144" fmla="*/ 7133363 w 7467600"/>
              <a:gd name="connsiteY144" fmla="*/ 5050246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7467600 w 7467600"/>
              <a:gd name="connsiteY834" fmla="*/ 163142 h 6858000"/>
              <a:gd name="connsiteX835" fmla="*/ 7467600 w 7467600"/>
              <a:gd name="connsiteY835" fmla="*/ 789215 h 6858000"/>
              <a:gd name="connsiteX836" fmla="*/ 7451412 w 7467600"/>
              <a:gd name="connsiteY836" fmla="*/ 799572 h 6858000"/>
              <a:gd name="connsiteX837" fmla="*/ 7419999 w 7467600"/>
              <a:gd name="connsiteY837" fmla="*/ 774360 h 6858000"/>
              <a:gd name="connsiteX838" fmla="*/ 7429067 w 7467600"/>
              <a:gd name="connsiteY838" fmla="*/ 402737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29067 w 7467600"/>
              <a:gd name="connsiteY844" fmla="*/ 402737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7429067 w 7467600"/>
              <a:gd name="connsiteY848" fmla="*/ 402737 h 6858000"/>
              <a:gd name="connsiteX849" fmla="*/ 5905192 w 7467600"/>
              <a:gd name="connsiteY849" fmla="*/ 163079 h 6858000"/>
              <a:gd name="connsiteX850" fmla="*/ 5865655 w 7467600"/>
              <a:gd name="connsiteY850" fmla="*/ 171901 h 6858000"/>
              <a:gd name="connsiteX851" fmla="*/ 5259740 w 7467600"/>
              <a:gd name="connsiteY851" fmla="*/ 257013 h 6858000"/>
              <a:gd name="connsiteX852" fmla="*/ 5208466 w 7467600"/>
              <a:gd name="connsiteY852" fmla="*/ 257550 h 6858000"/>
              <a:gd name="connsiteX853" fmla="*/ 4980204 w 7467600"/>
              <a:gd name="connsiteY853" fmla="*/ 271903 h 6858000"/>
              <a:gd name="connsiteX854" fmla="*/ 5068068 w 7467600"/>
              <a:gd name="connsiteY854" fmla="*/ 282244 h 6858000"/>
              <a:gd name="connsiteX855" fmla="*/ 5153231 w 7467600"/>
              <a:gd name="connsiteY855" fmla="*/ 292240 h 6858000"/>
              <a:gd name="connsiteX856" fmla="*/ 5426491 w 7467600"/>
              <a:gd name="connsiteY856" fmla="*/ 281128 h 6858000"/>
              <a:gd name="connsiteX857" fmla="*/ 5731212 w 7467600"/>
              <a:gd name="connsiteY857" fmla="*/ 231951 h 6858000"/>
              <a:gd name="connsiteX858" fmla="*/ 5905192 w 7467600"/>
              <a:gd name="connsiteY858" fmla="*/ 163079 h 6858000"/>
              <a:gd name="connsiteX859" fmla="*/ 5944437 w 7467600"/>
              <a:gd name="connsiteY859" fmla="*/ 113829 h 6858000"/>
              <a:gd name="connsiteX860" fmla="*/ 5825032 w 7467600"/>
              <a:gd name="connsiteY860" fmla="*/ 146405 h 6858000"/>
              <a:gd name="connsiteX861" fmla="*/ 4955599 w 7467600"/>
              <a:gd name="connsiteY861" fmla="*/ 247008 h 6858000"/>
              <a:gd name="connsiteX862" fmla="*/ 5210104 w 7467600"/>
              <a:gd name="connsiteY862" fmla="*/ 228123 h 6858000"/>
              <a:gd name="connsiteX863" fmla="*/ 5261015 w 7467600"/>
              <a:gd name="connsiteY863" fmla="*/ 227087 h 6858000"/>
              <a:gd name="connsiteX864" fmla="*/ 5861181 w 7467600"/>
              <a:gd name="connsiteY864" fmla="*/ 143093 h 6858000"/>
              <a:gd name="connsiteX865" fmla="*/ 5961252 w 7467600"/>
              <a:gd name="connsiteY865" fmla="*/ 114820 h 6858000"/>
              <a:gd name="connsiteX866" fmla="*/ 5944437 w 7467600"/>
              <a:gd name="connsiteY866" fmla="*/ 113829 h 6858000"/>
              <a:gd name="connsiteX867" fmla="*/ 3882765 w 7467600"/>
              <a:gd name="connsiteY867" fmla="*/ 0 h 6858000"/>
              <a:gd name="connsiteX868" fmla="*/ 3995099 w 7467600"/>
              <a:gd name="connsiteY868" fmla="*/ 0 h 6858000"/>
              <a:gd name="connsiteX869" fmla="*/ 4163818 w 7467600"/>
              <a:gd name="connsiteY869" fmla="*/ 234104 h 6858000"/>
              <a:gd name="connsiteX870" fmla="*/ 4172099 w 7467600"/>
              <a:gd name="connsiteY870" fmla="*/ 234207 h 6858000"/>
              <a:gd name="connsiteX871" fmla="*/ 4784282 w 7467600"/>
              <a:gd name="connsiteY871" fmla="*/ 276561 h 6858000"/>
              <a:gd name="connsiteX872" fmla="*/ 4801687 w 7467600"/>
              <a:gd name="connsiteY872" fmla="*/ 267764 h 6858000"/>
              <a:gd name="connsiteX873" fmla="*/ 6082788 w 7467600"/>
              <a:gd name="connsiteY873" fmla="*/ 64119 h 6858000"/>
              <a:gd name="connsiteX874" fmla="*/ 6099442 w 7467600"/>
              <a:gd name="connsiteY874" fmla="*/ 82568 h 6858000"/>
              <a:gd name="connsiteX875" fmla="*/ 4804137 w 7467600"/>
              <a:gd name="connsiteY875" fmla="*/ 320931 h 6858000"/>
              <a:gd name="connsiteX876" fmla="*/ 4227047 w 7467600"/>
              <a:gd name="connsiteY876" fmla="*/ 313415 h 6858000"/>
              <a:gd name="connsiteX877" fmla="*/ 4346041 w 7467600"/>
              <a:gd name="connsiteY877" fmla="*/ 456086 h 6858000"/>
              <a:gd name="connsiteX878" fmla="*/ 4870967 w 7467600"/>
              <a:gd name="connsiteY878" fmla="*/ 963061 h 6858000"/>
              <a:gd name="connsiteX879" fmla="*/ 4889647 w 7467600"/>
              <a:gd name="connsiteY879" fmla="*/ 957147 h 6858000"/>
              <a:gd name="connsiteX880" fmla="*/ 5422504 w 7467600"/>
              <a:gd name="connsiteY880" fmla="*/ 805191 h 6858000"/>
              <a:gd name="connsiteX881" fmla="*/ 6087656 w 7467600"/>
              <a:gd name="connsiteY881" fmla="*/ 826703 h 6858000"/>
              <a:gd name="connsiteX882" fmla="*/ 6058717 w 7467600"/>
              <a:gd name="connsiteY882" fmla="*/ 865992 h 6858000"/>
              <a:gd name="connsiteX883" fmla="*/ 4974153 w 7467600"/>
              <a:gd name="connsiteY883" fmla="*/ 1045456 h 6858000"/>
              <a:gd name="connsiteX884" fmla="*/ 5627835 w 7467600"/>
              <a:gd name="connsiteY884" fmla="*/ 1472077 h 6858000"/>
              <a:gd name="connsiteX885" fmla="*/ 5629817 w 7467600"/>
              <a:gd name="connsiteY885" fmla="*/ 1471412 h 6858000"/>
              <a:gd name="connsiteX886" fmla="*/ 5634124 w 7467600"/>
              <a:gd name="connsiteY886" fmla="*/ 1470572 h 6858000"/>
              <a:gd name="connsiteX887" fmla="*/ 5755832 w 7467600"/>
              <a:gd name="connsiteY887" fmla="*/ 1383886 h 6858000"/>
              <a:gd name="connsiteX888" fmla="*/ 6014186 w 7467600"/>
              <a:gd name="connsiteY888" fmla="*/ 1279799 h 6858000"/>
              <a:gd name="connsiteX889" fmla="*/ 6901619 w 7467600"/>
              <a:gd name="connsiteY889" fmla="*/ 1047874 h 6858000"/>
              <a:gd name="connsiteX890" fmla="*/ 6931566 w 7467600"/>
              <a:gd name="connsiteY890" fmla="*/ 1062034 h 6858000"/>
              <a:gd name="connsiteX891" fmla="*/ 5790982 w 7467600"/>
              <a:gd name="connsiteY891" fmla="*/ 1561380 h 6858000"/>
              <a:gd name="connsiteX892" fmla="*/ 6188971 w 7467600"/>
              <a:gd name="connsiteY892" fmla="*/ 1755168 h 6858000"/>
              <a:gd name="connsiteX893" fmla="*/ 6202446 w 7467600"/>
              <a:gd name="connsiteY893" fmla="*/ 1752268 h 6858000"/>
              <a:gd name="connsiteX894" fmla="*/ 7179560 w 7467600"/>
              <a:gd name="connsiteY894" fmla="*/ 1467551 h 6858000"/>
              <a:gd name="connsiteX895" fmla="*/ 7158730 w 7467600"/>
              <a:gd name="connsiteY895" fmla="*/ 1507835 h 6858000"/>
              <a:gd name="connsiteX896" fmla="*/ 6326959 w 7467600"/>
              <a:gd name="connsiteY896" fmla="*/ 1817686 h 6858000"/>
              <a:gd name="connsiteX897" fmla="*/ 6537433 w 7467600"/>
              <a:gd name="connsiteY897" fmla="*/ 1907790 h 6858000"/>
              <a:gd name="connsiteX898" fmla="*/ 6550221 w 7467600"/>
              <a:gd name="connsiteY898" fmla="*/ 1910729 h 6858000"/>
              <a:gd name="connsiteX899" fmla="*/ 6964438 w 7467600"/>
              <a:gd name="connsiteY899" fmla="*/ 2209505 h 6858000"/>
              <a:gd name="connsiteX900" fmla="*/ 7367862 w 7467600"/>
              <a:gd name="connsiteY900" fmla="*/ 2806833 h 6858000"/>
              <a:gd name="connsiteX901" fmla="*/ 7364329 w 7467600"/>
              <a:gd name="connsiteY901" fmla="*/ 2826907 h 6858000"/>
              <a:gd name="connsiteX902" fmla="*/ 7290545 w 7467600"/>
              <a:gd name="connsiteY902" fmla="*/ 2850663 h 6858000"/>
              <a:gd name="connsiteX903" fmla="*/ 6472036 w 7467600"/>
              <a:gd name="connsiteY903" fmla="*/ 1959003 h 6858000"/>
              <a:gd name="connsiteX904" fmla="*/ 5792897 w 7467600"/>
              <a:gd name="connsiteY904" fmla="*/ 1647747 h 6858000"/>
              <a:gd name="connsiteX905" fmla="*/ 5842751 w 7467600"/>
              <a:gd name="connsiteY905" fmla="*/ 1816112 h 6858000"/>
              <a:gd name="connsiteX906" fmla="*/ 5847424 w 7467600"/>
              <a:gd name="connsiteY906" fmla="*/ 1815776 h 6858000"/>
              <a:gd name="connsiteX907" fmla="*/ 6399821 w 7467600"/>
              <a:gd name="connsiteY907" fmla="*/ 2344799 h 6858000"/>
              <a:gd name="connsiteX908" fmla="*/ 6323232 w 7467600"/>
              <a:gd name="connsiteY908" fmla="*/ 2389634 h 6858000"/>
              <a:gd name="connsiteX909" fmla="*/ 5942958 w 7467600"/>
              <a:gd name="connsiteY909" fmla="*/ 2077708 h 6858000"/>
              <a:gd name="connsiteX910" fmla="*/ 5921559 w 7467600"/>
              <a:gd name="connsiteY910" fmla="*/ 2378596 h 6858000"/>
              <a:gd name="connsiteX911" fmla="*/ 5817651 w 7467600"/>
              <a:gd name="connsiteY911" fmla="*/ 3023919 h 6858000"/>
              <a:gd name="connsiteX912" fmla="*/ 5729634 w 7467600"/>
              <a:gd name="connsiteY912" fmla="*/ 3051849 h 6858000"/>
              <a:gd name="connsiteX913" fmla="*/ 5611018 w 7467600"/>
              <a:gd name="connsiteY913" fmla="*/ 2316769 h 6858000"/>
              <a:gd name="connsiteX914" fmla="*/ 5687608 w 7467600"/>
              <a:gd name="connsiteY914" fmla="*/ 2039972 h 6858000"/>
              <a:gd name="connsiteX915" fmla="*/ 5657554 w 7467600"/>
              <a:gd name="connsiteY915" fmla="*/ 1576445 h 6858000"/>
              <a:gd name="connsiteX916" fmla="*/ 5150475 w 7467600"/>
              <a:gd name="connsiteY916" fmla="*/ 1274012 h 6858000"/>
              <a:gd name="connsiteX917" fmla="*/ 5349142 w 7467600"/>
              <a:gd name="connsiteY917" fmla="*/ 2204405 h 6858000"/>
              <a:gd name="connsiteX918" fmla="*/ 5262214 w 7467600"/>
              <a:gd name="connsiteY918" fmla="*/ 2233836 h 6858000"/>
              <a:gd name="connsiteX919" fmla="*/ 4981539 w 7467600"/>
              <a:gd name="connsiteY919" fmla="*/ 1542201 h 6858000"/>
              <a:gd name="connsiteX920" fmla="*/ 4958461 w 7467600"/>
              <a:gd name="connsiteY920" fmla="*/ 1136957 h 6858000"/>
              <a:gd name="connsiteX921" fmla="*/ 4655015 w 7467600"/>
              <a:gd name="connsiteY921" fmla="*/ 891426 h 6858000"/>
              <a:gd name="connsiteX922" fmla="*/ 4348002 w 7467600"/>
              <a:gd name="connsiteY922" fmla="*/ 2205895 h 6858000"/>
              <a:gd name="connsiteX923" fmla="*/ 4262250 w 7467600"/>
              <a:gd name="connsiteY923" fmla="*/ 2219972 h 6858000"/>
              <a:gd name="connsiteX924" fmla="*/ 4550611 w 7467600"/>
              <a:gd name="connsiteY924" fmla="*/ 817540 h 6858000"/>
              <a:gd name="connsiteX925" fmla="*/ 4564418 w 7467600"/>
              <a:gd name="connsiteY925" fmla="*/ 808293 h 6858000"/>
              <a:gd name="connsiteX926" fmla="*/ 4266388 w 7467600"/>
              <a:gd name="connsiteY926" fmla="*/ 500083 h 6858000"/>
              <a:gd name="connsiteX927" fmla="*/ 4032842 w 7467600"/>
              <a:gd name="connsiteY927" fmla="*/ 211809 h 6858000"/>
              <a:gd name="connsiteX928" fmla="*/ 3882765 w 7467600"/>
              <a:gd name="connsiteY928" fmla="*/ 0 h 6858000"/>
              <a:gd name="connsiteX929" fmla="*/ 3721337 w 7467600"/>
              <a:gd name="connsiteY929" fmla="*/ 0 h 6858000"/>
              <a:gd name="connsiteX930" fmla="*/ 3797544 w 7467600"/>
              <a:gd name="connsiteY930" fmla="*/ 0 h 6858000"/>
              <a:gd name="connsiteX931" fmla="*/ 3775734 w 7467600"/>
              <a:gd name="connsiteY931" fmla="*/ 95131 h 6858000"/>
              <a:gd name="connsiteX932" fmla="*/ 3724807 w 7467600"/>
              <a:gd name="connsiteY932" fmla="*/ 272257 h 6858000"/>
              <a:gd name="connsiteX933" fmla="*/ 3726844 w 7467600"/>
              <a:gd name="connsiteY933" fmla="*/ 282988 h 6858000"/>
              <a:gd name="connsiteX934" fmla="*/ 3742664 w 7467600"/>
              <a:gd name="connsiteY934" fmla="*/ 279918 h 6858000"/>
              <a:gd name="connsiteX935" fmla="*/ 4103910 w 7467600"/>
              <a:gd name="connsiteY935" fmla="*/ 1161917 h 6858000"/>
              <a:gd name="connsiteX936" fmla="*/ 4020269 w 7467600"/>
              <a:gd name="connsiteY936" fmla="*/ 1200406 h 6858000"/>
              <a:gd name="connsiteX937" fmla="*/ 3674882 w 7467600"/>
              <a:gd name="connsiteY937" fmla="*/ 488524 h 6858000"/>
              <a:gd name="connsiteX938" fmla="*/ 3132682 w 7467600"/>
              <a:gd name="connsiteY938" fmla="*/ 1072284 h 6858000"/>
              <a:gd name="connsiteX939" fmla="*/ 2716346 w 7467600"/>
              <a:gd name="connsiteY939" fmla="*/ 1276376 h 6858000"/>
              <a:gd name="connsiteX940" fmla="*/ 2716772 w 7467600"/>
              <a:gd name="connsiteY940" fmla="*/ 1255462 h 6858000"/>
              <a:gd name="connsiteX941" fmla="*/ 3471096 w 7467600"/>
              <a:gd name="connsiteY941" fmla="*/ 437072 h 6858000"/>
              <a:gd name="connsiteX942" fmla="*/ 3639057 w 7467600"/>
              <a:gd name="connsiteY942" fmla="*/ 286334 h 6858000"/>
              <a:gd name="connsiteX943" fmla="*/ 3640309 w 7467600"/>
              <a:gd name="connsiteY943" fmla="*/ 284664 h 6858000"/>
              <a:gd name="connsiteX944" fmla="*/ 3646022 w 7467600"/>
              <a:gd name="connsiteY944" fmla="*/ 276711 h 6858000"/>
              <a:gd name="connsiteX945" fmla="*/ 3707943 w 7467600"/>
              <a:gd name="connsiteY945" fmla="*/ 65958 h 6858000"/>
              <a:gd name="connsiteX946" fmla="*/ 3721337 w 7467600"/>
              <a:gd name="connsiteY946" fmla="*/ 0 h 6858000"/>
              <a:gd name="connsiteX947" fmla="*/ 2867960 w 7467600"/>
              <a:gd name="connsiteY947" fmla="*/ 0 h 6858000"/>
              <a:gd name="connsiteX948" fmla="*/ 2926351 w 7467600"/>
              <a:gd name="connsiteY948" fmla="*/ 0 h 6858000"/>
              <a:gd name="connsiteX949" fmla="*/ 2902823 w 7467600"/>
              <a:gd name="connsiteY949" fmla="*/ 262929 h 6858000"/>
              <a:gd name="connsiteX950" fmla="*/ 2940663 w 7467600"/>
              <a:gd name="connsiteY950" fmla="*/ 140884 h 6858000"/>
              <a:gd name="connsiteX951" fmla="*/ 2947039 w 7467600"/>
              <a:gd name="connsiteY951" fmla="*/ 122524 h 6858000"/>
              <a:gd name="connsiteX952" fmla="*/ 2984316 w 7467600"/>
              <a:gd name="connsiteY952" fmla="*/ 0 h 6858000"/>
              <a:gd name="connsiteX953" fmla="*/ 3016114 w 7467600"/>
              <a:gd name="connsiteY953" fmla="*/ 0 h 6858000"/>
              <a:gd name="connsiteX954" fmla="*/ 2979949 w 7467600"/>
              <a:gd name="connsiteY954" fmla="*/ 119274 h 6858000"/>
              <a:gd name="connsiteX955" fmla="*/ 3023879 w 7467600"/>
              <a:gd name="connsiteY955" fmla="*/ 0 h 6858000"/>
              <a:gd name="connsiteX956" fmla="*/ 3105400 w 7467600"/>
              <a:gd name="connsiteY956" fmla="*/ 0 h 6858000"/>
              <a:gd name="connsiteX957" fmla="*/ 3094669 w 7467600"/>
              <a:gd name="connsiteY957" fmla="*/ 30308 h 6858000"/>
              <a:gd name="connsiteX958" fmla="*/ 2901945 w 7467600"/>
              <a:gd name="connsiteY958" fmla="*/ 466538 h 6858000"/>
              <a:gd name="connsiteX959" fmla="*/ 2815209 w 7467600"/>
              <a:gd name="connsiteY959" fmla="*/ 497361 h 6858000"/>
              <a:gd name="connsiteX960" fmla="*/ 2844845 w 7467600"/>
              <a:gd name="connsiteY960" fmla="*/ 127638 h 6858000"/>
              <a:gd name="connsiteX961" fmla="*/ 2867960 w 7467600"/>
              <a:gd name="connsiteY961" fmla="*/ 0 h 6858000"/>
              <a:gd name="connsiteX962" fmla="*/ 1057230 w 7467600"/>
              <a:gd name="connsiteY962" fmla="*/ 0 h 6858000"/>
              <a:gd name="connsiteX963" fmla="*/ 1111003 w 7467600"/>
              <a:gd name="connsiteY963" fmla="*/ 0 h 6858000"/>
              <a:gd name="connsiteX964" fmla="*/ 1125553 w 7467600"/>
              <a:gd name="connsiteY964" fmla="*/ 52588 h 6858000"/>
              <a:gd name="connsiteX965" fmla="*/ 1304276 w 7467600"/>
              <a:gd name="connsiteY965" fmla="*/ 476275 h 6858000"/>
              <a:gd name="connsiteX966" fmla="*/ 1492066 w 7467600"/>
              <a:gd name="connsiteY966" fmla="*/ 886333 h 6858000"/>
              <a:gd name="connsiteX967" fmla="*/ 1423698 w 7467600"/>
              <a:gd name="connsiteY967" fmla="*/ 710817 h 6858000"/>
              <a:gd name="connsiteX968" fmla="*/ 1357609 w 7467600"/>
              <a:gd name="connsiteY968" fmla="*/ 532892 h 6858000"/>
              <a:gd name="connsiteX969" fmla="*/ 1309550 w 7467600"/>
              <a:gd name="connsiteY969" fmla="*/ 374031 h 6858000"/>
              <a:gd name="connsiteX970" fmla="*/ 1193673 w 7467600"/>
              <a:gd name="connsiteY970" fmla="*/ 49533 h 6858000"/>
              <a:gd name="connsiteX971" fmla="*/ 1164391 w 7467600"/>
              <a:gd name="connsiteY971" fmla="*/ 0 h 6858000"/>
              <a:gd name="connsiteX972" fmla="*/ 1200666 w 7467600"/>
              <a:gd name="connsiteY972" fmla="*/ 0 h 6858000"/>
              <a:gd name="connsiteX973" fmla="*/ 1223408 w 7467600"/>
              <a:gd name="connsiteY973" fmla="*/ 38996 h 6858000"/>
              <a:gd name="connsiteX974" fmla="*/ 1339635 w 7467600"/>
              <a:gd name="connsiteY974" fmla="*/ 365517 h 6858000"/>
              <a:gd name="connsiteX975" fmla="*/ 1387469 w 7467600"/>
              <a:gd name="connsiteY975" fmla="*/ 523079 h 6858000"/>
              <a:gd name="connsiteX976" fmla="*/ 1452685 w 7467600"/>
              <a:gd name="connsiteY976" fmla="*/ 699806 h 6858000"/>
              <a:gd name="connsiteX977" fmla="*/ 1492092 w 7467600"/>
              <a:gd name="connsiteY977" fmla="*/ 800424 h 6858000"/>
              <a:gd name="connsiteX978" fmla="*/ 1455302 w 7467600"/>
              <a:gd name="connsiteY978" fmla="*/ 632913 h 6858000"/>
              <a:gd name="connsiteX979" fmla="*/ 1222336 w 7467600"/>
              <a:gd name="connsiteY979" fmla="*/ 9480 h 6858000"/>
              <a:gd name="connsiteX980" fmla="*/ 1214634 w 7467600"/>
              <a:gd name="connsiteY980" fmla="*/ 0 h 6858000"/>
              <a:gd name="connsiteX981" fmla="*/ 1289827 w 7467600"/>
              <a:gd name="connsiteY981" fmla="*/ 0 h 6858000"/>
              <a:gd name="connsiteX982" fmla="*/ 1321076 w 7467600"/>
              <a:gd name="connsiteY982" fmla="*/ 59722 h 6858000"/>
              <a:gd name="connsiteX983" fmla="*/ 1512579 w 7467600"/>
              <a:gd name="connsiteY983" fmla="*/ 626441 h 6858000"/>
              <a:gd name="connsiteX984" fmla="*/ 1506076 w 7467600"/>
              <a:gd name="connsiteY984" fmla="*/ 1089289 h 6858000"/>
              <a:gd name="connsiteX985" fmla="*/ 1486346 w 7467600"/>
              <a:gd name="connsiteY985" fmla="*/ 1079919 h 6858000"/>
              <a:gd name="connsiteX986" fmla="*/ 1070511 w 7467600"/>
              <a:gd name="connsiteY986" fmla="*/ 48609 h 6858000"/>
              <a:gd name="connsiteX987" fmla="*/ 1057230 w 7467600"/>
              <a:gd name="connsiteY987" fmla="*/ 0 h 6858000"/>
              <a:gd name="connsiteX988" fmla="*/ 43151 w 7467600"/>
              <a:gd name="connsiteY988" fmla="*/ 0 h 6858000"/>
              <a:gd name="connsiteX989" fmla="*/ 95283 w 7467600"/>
              <a:gd name="connsiteY989" fmla="*/ 0 h 6858000"/>
              <a:gd name="connsiteX990" fmla="*/ 300708 w 7467600"/>
              <a:gd name="connsiteY990" fmla="*/ 154571 h 6858000"/>
              <a:gd name="connsiteX991" fmla="*/ 530414 w 7467600"/>
              <a:gd name="connsiteY991" fmla="*/ 354673 h 6858000"/>
              <a:gd name="connsiteX992" fmla="*/ 333785 w 7467600"/>
              <a:gd name="connsiteY992" fmla="*/ 161564 h 6858000"/>
              <a:gd name="connsiteX993" fmla="*/ 147005 w 7467600"/>
              <a:gd name="connsiteY993" fmla="*/ 0 h 6858000"/>
              <a:gd name="connsiteX994" fmla="*/ 272509 w 7467600"/>
              <a:gd name="connsiteY994" fmla="*/ 0 h 6858000"/>
              <a:gd name="connsiteX995" fmla="*/ 326276 w 7467600"/>
              <a:gd name="connsiteY995" fmla="*/ 45847 h 6858000"/>
              <a:gd name="connsiteX996" fmla="*/ 823759 w 7467600"/>
              <a:gd name="connsiteY996" fmla="*/ 574145 h 6858000"/>
              <a:gd name="connsiteX997" fmla="*/ 811254 w 7467600"/>
              <a:gd name="connsiteY997" fmla="*/ 665546 h 6858000"/>
              <a:gd name="connsiteX998" fmla="*/ 154042 w 7467600"/>
              <a:gd name="connsiteY998" fmla="*/ 261522 h 6858000"/>
              <a:gd name="connsiteX999" fmla="*/ 13550 w 7467600"/>
              <a:gd name="connsiteY999" fmla="*/ 158423 h 6858000"/>
              <a:gd name="connsiteX1000" fmla="*/ 0 w 7467600"/>
              <a:gd name="connsiteY1000" fmla="*/ 146618 h 6858000"/>
              <a:gd name="connsiteX1001" fmla="*/ 0 w 7467600"/>
              <a:gd name="connsiteY1001" fmla="*/ 59161 h 6858000"/>
              <a:gd name="connsiteX1002" fmla="*/ 45427 w 7467600"/>
              <a:gd name="connsiteY1002" fmla="*/ 101078 h 6858000"/>
              <a:gd name="connsiteX1003" fmla="*/ 630103 w 7467600"/>
              <a:gd name="connsiteY1003" fmla="*/ 485885 h 6858000"/>
              <a:gd name="connsiteX1004" fmla="*/ 532040 w 7467600"/>
              <a:gd name="connsiteY1004" fmla="*/ 399359 h 6858000"/>
              <a:gd name="connsiteX1005" fmla="*/ 517618 w 7467600"/>
              <a:gd name="connsiteY1005" fmla="*/ 385726 h 6858000"/>
              <a:gd name="connsiteX1006" fmla="*/ 285074 w 7467600"/>
              <a:gd name="connsiteY1006" fmla="*/ 182755 h 6858000"/>
              <a:gd name="connsiteX1007" fmla="*/ 43151 w 7467600"/>
              <a:gd name="connsiteY100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19999 w 7467600"/>
              <a:gd name="connsiteY844" fmla="*/ 774360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5905192 w 7467600"/>
              <a:gd name="connsiteY848" fmla="*/ 163079 h 6858000"/>
              <a:gd name="connsiteX849" fmla="*/ 5865655 w 7467600"/>
              <a:gd name="connsiteY849" fmla="*/ 171901 h 6858000"/>
              <a:gd name="connsiteX850" fmla="*/ 5259740 w 7467600"/>
              <a:gd name="connsiteY850" fmla="*/ 257013 h 6858000"/>
              <a:gd name="connsiteX851" fmla="*/ 5208466 w 7467600"/>
              <a:gd name="connsiteY851" fmla="*/ 257550 h 6858000"/>
              <a:gd name="connsiteX852" fmla="*/ 4980204 w 7467600"/>
              <a:gd name="connsiteY852" fmla="*/ 271903 h 6858000"/>
              <a:gd name="connsiteX853" fmla="*/ 5068068 w 7467600"/>
              <a:gd name="connsiteY853" fmla="*/ 282244 h 6858000"/>
              <a:gd name="connsiteX854" fmla="*/ 5153231 w 7467600"/>
              <a:gd name="connsiteY854" fmla="*/ 292240 h 6858000"/>
              <a:gd name="connsiteX855" fmla="*/ 5426491 w 7467600"/>
              <a:gd name="connsiteY855" fmla="*/ 281128 h 6858000"/>
              <a:gd name="connsiteX856" fmla="*/ 5731212 w 7467600"/>
              <a:gd name="connsiteY856" fmla="*/ 231951 h 6858000"/>
              <a:gd name="connsiteX857" fmla="*/ 5905192 w 7467600"/>
              <a:gd name="connsiteY857" fmla="*/ 163079 h 6858000"/>
              <a:gd name="connsiteX858" fmla="*/ 5944437 w 7467600"/>
              <a:gd name="connsiteY858" fmla="*/ 113829 h 6858000"/>
              <a:gd name="connsiteX859" fmla="*/ 5825032 w 7467600"/>
              <a:gd name="connsiteY859" fmla="*/ 146405 h 6858000"/>
              <a:gd name="connsiteX860" fmla="*/ 4955599 w 7467600"/>
              <a:gd name="connsiteY860" fmla="*/ 247008 h 6858000"/>
              <a:gd name="connsiteX861" fmla="*/ 5210104 w 7467600"/>
              <a:gd name="connsiteY861" fmla="*/ 228123 h 6858000"/>
              <a:gd name="connsiteX862" fmla="*/ 5261015 w 7467600"/>
              <a:gd name="connsiteY862" fmla="*/ 227087 h 6858000"/>
              <a:gd name="connsiteX863" fmla="*/ 5861181 w 7467600"/>
              <a:gd name="connsiteY863" fmla="*/ 143093 h 6858000"/>
              <a:gd name="connsiteX864" fmla="*/ 5961252 w 7467600"/>
              <a:gd name="connsiteY864" fmla="*/ 114820 h 6858000"/>
              <a:gd name="connsiteX865" fmla="*/ 5944437 w 7467600"/>
              <a:gd name="connsiteY865" fmla="*/ 113829 h 6858000"/>
              <a:gd name="connsiteX866" fmla="*/ 3882765 w 7467600"/>
              <a:gd name="connsiteY866" fmla="*/ 0 h 6858000"/>
              <a:gd name="connsiteX867" fmla="*/ 3995099 w 7467600"/>
              <a:gd name="connsiteY867" fmla="*/ 0 h 6858000"/>
              <a:gd name="connsiteX868" fmla="*/ 4163818 w 7467600"/>
              <a:gd name="connsiteY868" fmla="*/ 234104 h 6858000"/>
              <a:gd name="connsiteX869" fmla="*/ 4172099 w 7467600"/>
              <a:gd name="connsiteY869" fmla="*/ 234207 h 6858000"/>
              <a:gd name="connsiteX870" fmla="*/ 4784282 w 7467600"/>
              <a:gd name="connsiteY870" fmla="*/ 276561 h 6858000"/>
              <a:gd name="connsiteX871" fmla="*/ 4801687 w 7467600"/>
              <a:gd name="connsiteY871" fmla="*/ 267764 h 6858000"/>
              <a:gd name="connsiteX872" fmla="*/ 6082788 w 7467600"/>
              <a:gd name="connsiteY872" fmla="*/ 64119 h 6858000"/>
              <a:gd name="connsiteX873" fmla="*/ 6099442 w 7467600"/>
              <a:gd name="connsiteY873" fmla="*/ 82568 h 6858000"/>
              <a:gd name="connsiteX874" fmla="*/ 4804137 w 7467600"/>
              <a:gd name="connsiteY874" fmla="*/ 320931 h 6858000"/>
              <a:gd name="connsiteX875" fmla="*/ 4227047 w 7467600"/>
              <a:gd name="connsiteY875" fmla="*/ 313415 h 6858000"/>
              <a:gd name="connsiteX876" fmla="*/ 4346041 w 7467600"/>
              <a:gd name="connsiteY876" fmla="*/ 456086 h 6858000"/>
              <a:gd name="connsiteX877" fmla="*/ 4870967 w 7467600"/>
              <a:gd name="connsiteY877" fmla="*/ 963061 h 6858000"/>
              <a:gd name="connsiteX878" fmla="*/ 4889647 w 7467600"/>
              <a:gd name="connsiteY878" fmla="*/ 957147 h 6858000"/>
              <a:gd name="connsiteX879" fmla="*/ 5422504 w 7467600"/>
              <a:gd name="connsiteY879" fmla="*/ 805191 h 6858000"/>
              <a:gd name="connsiteX880" fmla="*/ 6087656 w 7467600"/>
              <a:gd name="connsiteY880" fmla="*/ 826703 h 6858000"/>
              <a:gd name="connsiteX881" fmla="*/ 6058717 w 7467600"/>
              <a:gd name="connsiteY881" fmla="*/ 865992 h 6858000"/>
              <a:gd name="connsiteX882" fmla="*/ 4974153 w 7467600"/>
              <a:gd name="connsiteY882" fmla="*/ 1045456 h 6858000"/>
              <a:gd name="connsiteX883" fmla="*/ 5627835 w 7467600"/>
              <a:gd name="connsiteY883" fmla="*/ 1472077 h 6858000"/>
              <a:gd name="connsiteX884" fmla="*/ 5629817 w 7467600"/>
              <a:gd name="connsiteY884" fmla="*/ 1471412 h 6858000"/>
              <a:gd name="connsiteX885" fmla="*/ 5634124 w 7467600"/>
              <a:gd name="connsiteY885" fmla="*/ 1470572 h 6858000"/>
              <a:gd name="connsiteX886" fmla="*/ 5755832 w 7467600"/>
              <a:gd name="connsiteY886" fmla="*/ 1383886 h 6858000"/>
              <a:gd name="connsiteX887" fmla="*/ 6014186 w 7467600"/>
              <a:gd name="connsiteY887" fmla="*/ 1279799 h 6858000"/>
              <a:gd name="connsiteX888" fmla="*/ 6901619 w 7467600"/>
              <a:gd name="connsiteY888" fmla="*/ 1047874 h 6858000"/>
              <a:gd name="connsiteX889" fmla="*/ 6931566 w 7467600"/>
              <a:gd name="connsiteY889" fmla="*/ 1062034 h 6858000"/>
              <a:gd name="connsiteX890" fmla="*/ 5790982 w 7467600"/>
              <a:gd name="connsiteY890" fmla="*/ 1561380 h 6858000"/>
              <a:gd name="connsiteX891" fmla="*/ 6188971 w 7467600"/>
              <a:gd name="connsiteY891" fmla="*/ 1755168 h 6858000"/>
              <a:gd name="connsiteX892" fmla="*/ 6202446 w 7467600"/>
              <a:gd name="connsiteY892" fmla="*/ 1752268 h 6858000"/>
              <a:gd name="connsiteX893" fmla="*/ 7179560 w 7467600"/>
              <a:gd name="connsiteY893" fmla="*/ 1467551 h 6858000"/>
              <a:gd name="connsiteX894" fmla="*/ 7158730 w 7467600"/>
              <a:gd name="connsiteY894" fmla="*/ 1507835 h 6858000"/>
              <a:gd name="connsiteX895" fmla="*/ 6326959 w 7467600"/>
              <a:gd name="connsiteY895" fmla="*/ 1817686 h 6858000"/>
              <a:gd name="connsiteX896" fmla="*/ 6537433 w 7467600"/>
              <a:gd name="connsiteY896" fmla="*/ 1907790 h 6858000"/>
              <a:gd name="connsiteX897" fmla="*/ 6550221 w 7467600"/>
              <a:gd name="connsiteY897" fmla="*/ 1910729 h 6858000"/>
              <a:gd name="connsiteX898" fmla="*/ 6964438 w 7467600"/>
              <a:gd name="connsiteY898" fmla="*/ 2209505 h 6858000"/>
              <a:gd name="connsiteX899" fmla="*/ 7367862 w 7467600"/>
              <a:gd name="connsiteY899" fmla="*/ 2806833 h 6858000"/>
              <a:gd name="connsiteX900" fmla="*/ 7364329 w 7467600"/>
              <a:gd name="connsiteY900" fmla="*/ 2826907 h 6858000"/>
              <a:gd name="connsiteX901" fmla="*/ 7290545 w 7467600"/>
              <a:gd name="connsiteY901" fmla="*/ 2850663 h 6858000"/>
              <a:gd name="connsiteX902" fmla="*/ 6472036 w 7467600"/>
              <a:gd name="connsiteY902" fmla="*/ 1959003 h 6858000"/>
              <a:gd name="connsiteX903" fmla="*/ 5792897 w 7467600"/>
              <a:gd name="connsiteY903" fmla="*/ 1647747 h 6858000"/>
              <a:gd name="connsiteX904" fmla="*/ 5842751 w 7467600"/>
              <a:gd name="connsiteY904" fmla="*/ 1816112 h 6858000"/>
              <a:gd name="connsiteX905" fmla="*/ 5847424 w 7467600"/>
              <a:gd name="connsiteY905" fmla="*/ 1815776 h 6858000"/>
              <a:gd name="connsiteX906" fmla="*/ 6399821 w 7467600"/>
              <a:gd name="connsiteY906" fmla="*/ 2344799 h 6858000"/>
              <a:gd name="connsiteX907" fmla="*/ 6323232 w 7467600"/>
              <a:gd name="connsiteY907" fmla="*/ 2389634 h 6858000"/>
              <a:gd name="connsiteX908" fmla="*/ 5942958 w 7467600"/>
              <a:gd name="connsiteY908" fmla="*/ 2077708 h 6858000"/>
              <a:gd name="connsiteX909" fmla="*/ 5921559 w 7467600"/>
              <a:gd name="connsiteY909" fmla="*/ 2378596 h 6858000"/>
              <a:gd name="connsiteX910" fmla="*/ 5817651 w 7467600"/>
              <a:gd name="connsiteY910" fmla="*/ 3023919 h 6858000"/>
              <a:gd name="connsiteX911" fmla="*/ 5729634 w 7467600"/>
              <a:gd name="connsiteY911" fmla="*/ 3051849 h 6858000"/>
              <a:gd name="connsiteX912" fmla="*/ 5611018 w 7467600"/>
              <a:gd name="connsiteY912" fmla="*/ 2316769 h 6858000"/>
              <a:gd name="connsiteX913" fmla="*/ 5687608 w 7467600"/>
              <a:gd name="connsiteY913" fmla="*/ 2039972 h 6858000"/>
              <a:gd name="connsiteX914" fmla="*/ 5657554 w 7467600"/>
              <a:gd name="connsiteY914" fmla="*/ 1576445 h 6858000"/>
              <a:gd name="connsiteX915" fmla="*/ 5150475 w 7467600"/>
              <a:gd name="connsiteY915" fmla="*/ 1274012 h 6858000"/>
              <a:gd name="connsiteX916" fmla="*/ 5349142 w 7467600"/>
              <a:gd name="connsiteY916" fmla="*/ 2204405 h 6858000"/>
              <a:gd name="connsiteX917" fmla="*/ 5262214 w 7467600"/>
              <a:gd name="connsiteY917" fmla="*/ 2233836 h 6858000"/>
              <a:gd name="connsiteX918" fmla="*/ 4981539 w 7467600"/>
              <a:gd name="connsiteY918" fmla="*/ 1542201 h 6858000"/>
              <a:gd name="connsiteX919" fmla="*/ 4958461 w 7467600"/>
              <a:gd name="connsiteY919" fmla="*/ 1136957 h 6858000"/>
              <a:gd name="connsiteX920" fmla="*/ 4655015 w 7467600"/>
              <a:gd name="connsiteY920" fmla="*/ 891426 h 6858000"/>
              <a:gd name="connsiteX921" fmla="*/ 4348002 w 7467600"/>
              <a:gd name="connsiteY921" fmla="*/ 2205895 h 6858000"/>
              <a:gd name="connsiteX922" fmla="*/ 4262250 w 7467600"/>
              <a:gd name="connsiteY922" fmla="*/ 2219972 h 6858000"/>
              <a:gd name="connsiteX923" fmla="*/ 4550611 w 7467600"/>
              <a:gd name="connsiteY923" fmla="*/ 817540 h 6858000"/>
              <a:gd name="connsiteX924" fmla="*/ 4564418 w 7467600"/>
              <a:gd name="connsiteY924" fmla="*/ 808293 h 6858000"/>
              <a:gd name="connsiteX925" fmla="*/ 4266388 w 7467600"/>
              <a:gd name="connsiteY925" fmla="*/ 500083 h 6858000"/>
              <a:gd name="connsiteX926" fmla="*/ 4032842 w 7467600"/>
              <a:gd name="connsiteY926" fmla="*/ 211809 h 6858000"/>
              <a:gd name="connsiteX927" fmla="*/ 3882765 w 7467600"/>
              <a:gd name="connsiteY927" fmla="*/ 0 h 6858000"/>
              <a:gd name="connsiteX928" fmla="*/ 3721337 w 7467600"/>
              <a:gd name="connsiteY928" fmla="*/ 0 h 6858000"/>
              <a:gd name="connsiteX929" fmla="*/ 3797544 w 7467600"/>
              <a:gd name="connsiteY929" fmla="*/ 0 h 6858000"/>
              <a:gd name="connsiteX930" fmla="*/ 3775734 w 7467600"/>
              <a:gd name="connsiteY930" fmla="*/ 95131 h 6858000"/>
              <a:gd name="connsiteX931" fmla="*/ 3724807 w 7467600"/>
              <a:gd name="connsiteY931" fmla="*/ 272257 h 6858000"/>
              <a:gd name="connsiteX932" fmla="*/ 3726844 w 7467600"/>
              <a:gd name="connsiteY932" fmla="*/ 282988 h 6858000"/>
              <a:gd name="connsiteX933" fmla="*/ 3742664 w 7467600"/>
              <a:gd name="connsiteY933" fmla="*/ 279918 h 6858000"/>
              <a:gd name="connsiteX934" fmla="*/ 4103910 w 7467600"/>
              <a:gd name="connsiteY934" fmla="*/ 1161917 h 6858000"/>
              <a:gd name="connsiteX935" fmla="*/ 4020269 w 7467600"/>
              <a:gd name="connsiteY935" fmla="*/ 1200406 h 6858000"/>
              <a:gd name="connsiteX936" fmla="*/ 3674882 w 7467600"/>
              <a:gd name="connsiteY936" fmla="*/ 488524 h 6858000"/>
              <a:gd name="connsiteX937" fmla="*/ 3132682 w 7467600"/>
              <a:gd name="connsiteY937" fmla="*/ 1072284 h 6858000"/>
              <a:gd name="connsiteX938" fmla="*/ 2716346 w 7467600"/>
              <a:gd name="connsiteY938" fmla="*/ 1276376 h 6858000"/>
              <a:gd name="connsiteX939" fmla="*/ 2716772 w 7467600"/>
              <a:gd name="connsiteY939" fmla="*/ 1255462 h 6858000"/>
              <a:gd name="connsiteX940" fmla="*/ 3471096 w 7467600"/>
              <a:gd name="connsiteY940" fmla="*/ 437072 h 6858000"/>
              <a:gd name="connsiteX941" fmla="*/ 3639057 w 7467600"/>
              <a:gd name="connsiteY941" fmla="*/ 286334 h 6858000"/>
              <a:gd name="connsiteX942" fmla="*/ 3640309 w 7467600"/>
              <a:gd name="connsiteY942" fmla="*/ 284664 h 6858000"/>
              <a:gd name="connsiteX943" fmla="*/ 3646022 w 7467600"/>
              <a:gd name="connsiteY943" fmla="*/ 276711 h 6858000"/>
              <a:gd name="connsiteX944" fmla="*/ 3707943 w 7467600"/>
              <a:gd name="connsiteY944" fmla="*/ 65958 h 6858000"/>
              <a:gd name="connsiteX945" fmla="*/ 3721337 w 7467600"/>
              <a:gd name="connsiteY945" fmla="*/ 0 h 6858000"/>
              <a:gd name="connsiteX946" fmla="*/ 2867960 w 7467600"/>
              <a:gd name="connsiteY946" fmla="*/ 0 h 6858000"/>
              <a:gd name="connsiteX947" fmla="*/ 2926351 w 7467600"/>
              <a:gd name="connsiteY947" fmla="*/ 0 h 6858000"/>
              <a:gd name="connsiteX948" fmla="*/ 2902823 w 7467600"/>
              <a:gd name="connsiteY948" fmla="*/ 262929 h 6858000"/>
              <a:gd name="connsiteX949" fmla="*/ 2940663 w 7467600"/>
              <a:gd name="connsiteY949" fmla="*/ 140884 h 6858000"/>
              <a:gd name="connsiteX950" fmla="*/ 2947039 w 7467600"/>
              <a:gd name="connsiteY950" fmla="*/ 122524 h 6858000"/>
              <a:gd name="connsiteX951" fmla="*/ 2984316 w 7467600"/>
              <a:gd name="connsiteY951" fmla="*/ 0 h 6858000"/>
              <a:gd name="connsiteX952" fmla="*/ 3016114 w 7467600"/>
              <a:gd name="connsiteY952" fmla="*/ 0 h 6858000"/>
              <a:gd name="connsiteX953" fmla="*/ 2979949 w 7467600"/>
              <a:gd name="connsiteY953" fmla="*/ 119274 h 6858000"/>
              <a:gd name="connsiteX954" fmla="*/ 3023879 w 7467600"/>
              <a:gd name="connsiteY954" fmla="*/ 0 h 6858000"/>
              <a:gd name="connsiteX955" fmla="*/ 3105400 w 7467600"/>
              <a:gd name="connsiteY955" fmla="*/ 0 h 6858000"/>
              <a:gd name="connsiteX956" fmla="*/ 3094669 w 7467600"/>
              <a:gd name="connsiteY956" fmla="*/ 30308 h 6858000"/>
              <a:gd name="connsiteX957" fmla="*/ 2901945 w 7467600"/>
              <a:gd name="connsiteY957" fmla="*/ 466538 h 6858000"/>
              <a:gd name="connsiteX958" fmla="*/ 2815209 w 7467600"/>
              <a:gd name="connsiteY958" fmla="*/ 497361 h 6858000"/>
              <a:gd name="connsiteX959" fmla="*/ 2844845 w 7467600"/>
              <a:gd name="connsiteY959" fmla="*/ 127638 h 6858000"/>
              <a:gd name="connsiteX960" fmla="*/ 2867960 w 7467600"/>
              <a:gd name="connsiteY960" fmla="*/ 0 h 6858000"/>
              <a:gd name="connsiteX961" fmla="*/ 1057230 w 7467600"/>
              <a:gd name="connsiteY961" fmla="*/ 0 h 6858000"/>
              <a:gd name="connsiteX962" fmla="*/ 1111003 w 7467600"/>
              <a:gd name="connsiteY962" fmla="*/ 0 h 6858000"/>
              <a:gd name="connsiteX963" fmla="*/ 1125553 w 7467600"/>
              <a:gd name="connsiteY963" fmla="*/ 52588 h 6858000"/>
              <a:gd name="connsiteX964" fmla="*/ 1304276 w 7467600"/>
              <a:gd name="connsiteY964" fmla="*/ 476275 h 6858000"/>
              <a:gd name="connsiteX965" fmla="*/ 1492066 w 7467600"/>
              <a:gd name="connsiteY965" fmla="*/ 886333 h 6858000"/>
              <a:gd name="connsiteX966" fmla="*/ 1423698 w 7467600"/>
              <a:gd name="connsiteY966" fmla="*/ 710817 h 6858000"/>
              <a:gd name="connsiteX967" fmla="*/ 1357609 w 7467600"/>
              <a:gd name="connsiteY967" fmla="*/ 532892 h 6858000"/>
              <a:gd name="connsiteX968" fmla="*/ 1309550 w 7467600"/>
              <a:gd name="connsiteY968" fmla="*/ 374031 h 6858000"/>
              <a:gd name="connsiteX969" fmla="*/ 1193673 w 7467600"/>
              <a:gd name="connsiteY969" fmla="*/ 49533 h 6858000"/>
              <a:gd name="connsiteX970" fmla="*/ 1164391 w 7467600"/>
              <a:gd name="connsiteY970" fmla="*/ 0 h 6858000"/>
              <a:gd name="connsiteX971" fmla="*/ 1200666 w 7467600"/>
              <a:gd name="connsiteY971" fmla="*/ 0 h 6858000"/>
              <a:gd name="connsiteX972" fmla="*/ 1223408 w 7467600"/>
              <a:gd name="connsiteY972" fmla="*/ 38996 h 6858000"/>
              <a:gd name="connsiteX973" fmla="*/ 1339635 w 7467600"/>
              <a:gd name="connsiteY973" fmla="*/ 365517 h 6858000"/>
              <a:gd name="connsiteX974" fmla="*/ 1387469 w 7467600"/>
              <a:gd name="connsiteY974" fmla="*/ 523079 h 6858000"/>
              <a:gd name="connsiteX975" fmla="*/ 1452685 w 7467600"/>
              <a:gd name="connsiteY975" fmla="*/ 699806 h 6858000"/>
              <a:gd name="connsiteX976" fmla="*/ 1492092 w 7467600"/>
              <a:gd name="connsiteY976" fmla="*/ 800424 h 6858000"/>
              <a:gd name="connsiteX977" fmla="*/ 1455302 w 7467600"/>
              <a:gd name="connsiteY977" fmla="*/ 632913 h 6858000"/>
              <a:gd name="connsiteX978" fmla="*/ 1222336 w 7467600"/>
              <a:gd name="connsiteY978" fmla="*/ 9480 h 6858000"/>
              <a:gd name="connsiteX979" fmla="*/ 1214634 w 7467600"/>
              <a:gd name="connsiteY979" fmla="*/ 0 h 6858000"/>
              <a:gd name="connsiteX980" fmla="*/ 1289827 w 7467600"/>
              <a:gd name="connsiteY980" fmla="*/ 0 h 6858000"/>
              <a:gd name="connsiteX981" fmla="*/ 1321076 w 7467600"/>
              <a:gd name="connsiteY981" fmla="*/ 59722 h 6858000"/>
              <a:gd name="connsiteX982" fmla="*/ 1512579 w 7467600"/>
              <a:gd name="connsiteY982" fmla="*/ 626441 h 6858000"/>
              <a:gd name="connsiteX983" fmla="*/ 1506076 w 7467600"/>
              <a:gd name="connsiteY983" fmla="*/ 1089289 h 6858000"/>
              <a:gd name="connsiteX984" fmla="*/ 1486346 w 7467600"/>
              <a:gd name="connsiteY984" fmla="*/ 1079919 h 6858000"/>
              <a:gd name="connsiteX985" fmla="*/ 1070511 w 7467600"/>
              <a:gd name="connsiteY985" fmla="*/ 48609 h 6858000"/>
              <a:gd name="connsiteX986" fmla="*/ 1057230 w 7467600"/>
              <a:gd name="connsiteY986" fmla="*/ 0 h 6858000"/>
              <a:gd name="connsiteX987" fmla="*/ 43151 w 7467600"/>
              <a:gd name="connsiteY987" fmla="*/ 0 h 6858000"/>
              <a:gd name="connsiteX988" fmla="*/ 95283 w 7467600"/>
              <a:gd name="connsiteY988" fmla="*/ 0 h 6858000"/>
              <a:gd name="connsiteX989" fmla="*/ 300708 w 7467600"/>
              <a:gd name="connsiteY989" fmla="*/ 154571 h 6858000"/>
              <a:gd name="connsiteX990" fmla="*/ 530414 w 7467600"/>
              <a:gd name="connsiteY990" fmla="*/ 354673 h 6858000"/>
              <a:gd name="connsiteX991" fmla="*/ 333785 w 7467600"/>
              <a:gd name="connsiteY991" fmla="*/ 161564 h 6858000"/>
              <a:gd name="connsiteX992" fmla="*/ 147005 w 7467600"/>
              <a:gd name="connsiteY992" fmla="*/ 0 h 6858000"/>
              <a:gd name="connsiteX993" fmla="*/ 272509 w 7467600"/>
              <a:gd name="connsiteY993" fmla="*/ 0 h 6858000"/>
              <a:gd name="connsiteX994" fmla="*/ 326276 w 7467600"/>
              <a:gd name="connsiteY994" fmla="*/ 45847 h 6858000"/>
              <a:gd name="connsiteX995" fmla="*/ 823759 w 7467600"/>
              <a:gd name="connsiteY995" fmla="*/ 574145 h 6858000"/>
              <a:gd name="connsiteX996" fmla="*/ 811254 w 7467600"/>
              <a:gd name="connsiteY996" fmla="*/ 665546 h 6858000"/>
              <a:gd name="connsiteX997" fmla="*/ 154042 w 7467600"/>
              <a:gd name="connsiteY997" fmla="*/ 261522 h 6858000"/>
              <a:gd name="connsiteX998" fmla="*/ 13550 w 7467600"/>
              <a:gd name="connsiteY998" fmla="*/ 158423 h 6858000"/>
              <a:gd name="connsiteX999" fmla="*/ 0 w 7467600"/>
              <a:gd name="connsiteY999" fmla="*/ 146618 h 6858000"/>
              <a:gd name="connsiteX1000" fmla="*/ 0 w 7467600"/>
              <a:gd name="connsiteY1000" fmla="*/ 59161 h 6858000"/>
              <a:gd name="connsiteX1001" fmla="*/ 45427 w 7467600"/>
              <a:gd name="connsiteY1001" fmla="*/ 101078 h 6858000"/>
              <a:gd name="connsiteX1002" fmla="*/ 630103 w 7467600"/>
              <a:gd name="connsiteY1002" fmla="*/ 485885 h 6858000"/>
              <a:gd name="connsiteX1003" fmla="*/ 532040 w 7467600"/>
              <a:gd name="connsiteY1003" fmla="*/ 399359 h 6858000"/>
              <a:gd name="connsiteX1004" fmla="*/ 517618 w 7467600"/>
              <a:gd name="connsiteY1004" fmla="*/ 385726 h 6858000"/>
              <a:gd name="connsiteX1005" fmla="*/ 285074 w 7467600"/>
              <a:gd name="connsiteY1005" fmla="*/ 182755 h 6858000"/>
              <a:gd name="connsiteX1006" fmla="*/ 43151 w 7467600"/>
              <a:gd name="connsiteY100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51412 w 7467600"/>
              <a:gd name="connsiteY844" fmla="*/ 799572 h 6858000"/>
              <a:gd name="connsiteX845" fmla="*/ 7467600 w 7467600"/>
              <a:gd name="connsiteY845" fmla="*/ 789215 h 6858000"/>
              <a:gd name="connsiteX846" fmla="*/ 7451412 w 7467600"/>
              <a:gd name="connsiteY846" fmla="*/ 799572 h 6858000"/>
              <a:gd name="connsiteX847" fmla="*/ 5905192 w 7467600"/>
              <a:gd name="connsiteY847" fmla="*/ 163079 h 6858000"/>
              <a:gd name="connsiteX848" fmla="*/ 5865655 w 7467600"/>
              <a:gd name="connsiteY848" fmla="*/ 171901 h 6858000"/>
              <a:gd name="connsiteX849" fmla="*/ 5259740 w 7467600"/>
              <a:gd name="connsiteY849" fmla="*/ 257013 h 6858000"/>
              <a:gd name="connsiteX850" fmla="*/ 5208466 w 7467600"/>
              <a:gd name="connsiteY850" fmla="*/ 257550 h 6858000"/>
              <a:gd name="connsiteX851" fmla="*/ 4980204 w 7467600"/>
              <a:gd name="connsiteY851" fmla="*/ 271903 h 6858000"/>
              <a:gd name="connsiteX852" fmla="*/ 5068068 w 7467600"/>
              <a:gd name="connsiteY852" fmla="*/ 282244 h 6858000"/>
              <a:gd name="connsiteX853" fmla="*/ 5153231 w 7467600"/>
              <a:gd name="connsiteY853" fmla="*/ 292240 h 6858000"/>
              <a:gd name="connsiteX854" fmla="*/ 5426491 w 7467600"/>
              <a:gd name="connsiteY854" fmla="*/ 281128 h 6858000"/>
              <a:gd name="connsiteX855" fmla="*/ 5731212 w 7467600"/>
              <a:gd name="connsiteY855" fmla="*/ 231951 h 6858000"/>
              <a:gd name="connsiteX856" fmla="*/ 5905192 w 7467600"/>
              <a:gd name="connsiteY856" fmla="*/ 163079 h 6858000"/>
              <a:gd name="connsiteX857" fmla="*/ 5944437 w 7467600"/>
              <a:gd name="connsiteY857" fmla="*/ 113829 h 6858000"/>
              <a:gd name="connsiteX858" fmla="*/ 5825032 w 7467600"/>
              <a:gd name="connsiteY858" fmla="*/ 146405 h 6858000"/>
              <a:gd name="connsiteX859" fmla="*/ 4955599 w 7467600"/>
              <a:gd name="connsiteY859" fmla="*/ 247008 h 6858000"/>
              <a:gd name="connsiteX860" fmla="*/ 5210104 w 7467600"/>
              <a:gd name="connsiteY860" fmla="*/ 228123 h 6858000"/>
              <a:gd name="connsiteX861" fmla="*/ 5261015 w 7467600"/>
              <a:gd name="connsiteY861" fmla="*/ 227087 h 6858000"/>
              <a:gd name="connsiteX862" fmla="*/ 5861181 w 7467600"/>
              <a:gd name="connsiteY862" fmla="*/ 143093 h 6858000"/>
              <a:gd name="connsiteX863" fmla="*/ 5961252 w 7467600"/>
              <a:gd name="connsiteY863" fmla="*/ 114820 h 6858000"/>
              <a:gd name="connsiteX864" fmla="*/ 5944437 w 7467600"/>
              <a:gd name="connsiteY864" fmla="*/ 113829 h 6858000"/>
              <a:gd name="connsiteX865" fmla="*/ 3882765 w 7467600"/>
              <a:gd name="connsiteY865" fmla="*/ 0 h 6858000"/>
              <a:gd name="connsiteX866" fmla="*/ 3995099 w 7467600"/>
              <a:gd name="connsiteY866" fmla="*/ 0 h 6858000"/>
              <a:gd name="connsiteX867" fmla="*/ 4163818 w 7467600"/>
              <a:gd name="connsiteY867" fmla="*/ 234104 h 6858000"/>
              <a:gd name="connsiteX868" fmla="*/ 4172099 w 7467600"/>
              <a:gd name="connsiteY868" fmla="*/ 234207 h 6858000"/>
              <a:gd name="connsiteX869" fmla="*/ 4784282 w 7467600"/>
              <a:gd name="connsiteY869" fmla="*/ 276561 h 6858000"/>
              <a:gd name="connsiteX870" fmla="*/ 4801687 w 7467600"/>
              <a:gd name="connsiteY870" fmla="*/ 267764 h 6858000"/>
              <a:gd name="connsiteX871" fmla="*/ 6082788 w 7467600"/>
              <a:gd name="connsiteY871" fmla="*/ 64119 h 6858000"/>
              <a:gd name="connsiteX872" fmla="*/ 6099442 w 7467600"/>
              <a:gd name="connsiteY872" fmla="*/ 82568 h 6858000"/>
              <a:gd name="connsiteX873" fmla="*/ 4804137 w 7467600"/>
              <a:gd name="connsiteY873" fmla="*/ 320931 h 6858000"/>
              <a:gd name="connsiteX874" fmla="*/ 4227047 w 7467600"/>
              <a:gd name="connsiteY874" fmla="*/ 313415 h 6858000"/>
              <a:gd name="connsiteX875" fmla="*/ 4346041 w 7467600"/>
              <a:gd name="connsiteY875" fmla="*/ 456086 h 6858000"/>
              <a:gd name="connsiteX876" fmla="*/ 4870967 w 7467600"/>
              <a:gd name="connsiteY876" fmla="*/ 963061 h 6858000"/>
              <a:gd name="connsiteX877" fmla="*/ 4889647 w 7467600"/>
              <a:gd name="connsiteY877" fmla="*/ 957147 h 6858000"/>
              <a:gd name="connsiteX878" fmla="*/ 5422504 w 7467600"/>
              <a:gd name="connsiteY878" fmla="*/ 805191 h 6858000"/>
              <a:gd name="connsiteX879" fmla="*/ 6087656 w 7467600"/>
              <a:gd name="connsiteY879" fmla="*/ 826703 h 6858000"/>
              <a:gd name="connsiteX880" fmla="*/ 6058717 w 7467600"/>
              <a:gd name="connsiteY880" fmla="*/ 865992 h 6858000"/>
              <a:gd name="connsiteX881" fmla="*/ 4974153 w 7467600"/>
              <a:gd name="connsiteY881" fmla="*/ 1045456 h 6858000"/>
              <a:gd name="connsiteX882" fmla="*/ 5627835 w 7467600"/>
              <a:gd name="connsiteY882" fmla="*/ 1472077 h 6858000"/>
              <a:gd name="connsiteX883" fmla="*/ 5629817 w 7467600"/>
              <a:gd name="connsiteY883" fmla="*/ 1471412 h 6858000"/>
              <a:gd name="connsiteX884" fmla="*/ 5634124 w 7467600"/>
              <a:gd name="connsiteY884" fmla="*/ 1470572 h 6858000"/>
              <a:gd name="connsiteX885" fmla="*/ 5755832 w 7467600"/>
              <a:gd name="connsiteY885" fmla="*/ 1383886 h 6858000"/>
              <a:gd name="connsiteX886" fmla="*/ 6014186 w 7467600"/>
              <a:gd name="connsiteY886" fmla="*/ 1279799 h 6858000"/>
              <a:gd name="connsiteX887" fmla="*/ 6901619 w 7467600"/>
              <a:gd name="connsiteY887" fmla="*/ 1047874 h 6858000"/>
              <a:gd name="connsiteX888" fmla="*/ 6931566 w 7467600"/>
              <a:gd name="connsiteY888" fmla="*/ 1062034 h 6858000"/>
              <a:gd name="connsiteX889" fmla="*/ 5790982 w 7467600"/>
              <a:gd name="connsiteY889" fmla="*/ 1561380 h 6858000"/>
              <a:gd name="connsiteX890" fmla="*/ 6188971 w 7467600"/>
              <a:gd name="connsiteY890" fmla="*/ 1755168 h 6858000"/>
              <a:gd name="connsiteX891" fmla="*/ 6202446 w 7467600"/>
              <a:gd name="connsiteY891" fmla="*/ 1752268 h 6858000"/>
              <a:gd name="connsiteX892" fmla="*/ 7179560 w 7467600"/>
              <a:gd name="connsiteY892" fmla="*/ 1467551 h 6858000"/>
              <a:gd name="connsiteX893" fmla="*/ 7158730 w 7467600"/>
              <a:gd name="connsiteY893" fmla="*/ 1507835 h 6858000"/>
              <a:gd name="connsiteX894" fmla="*/ 6326959 w 7467600"/>
              <a:gd name="connsiteY894" fmla="*/ 1817686 h 6858000"/>
              <a:gd name="connsiteX895" fmla="*/ 6537433 w 7467600"/>
              <a:gd name="connsiteY895" fmla="*/ 1907790 h 6858000"/>
              <a:gd name="connsiteX896" fmla="*/ 6550221 w 7467600"/>
              <a:gd name="connsiteY896" fmla="*/ 1910729 h 6858000"/>
              <a:gd name="connsiteX897" fmla="*/ 6964438 w 7467600"/>
              <a:gd name="connsiteY897" fmla="*/ 2209505 h 6858000"/>
              <a:gd name="connsiteX898" fmla="*/ 7367862 w 7467600"/>
              <a:gd name="connsiteY898" fmla="*/ 2806833 h 6858000"/>
              <a:gd name="connsiteX899" fmla="*/ 7364329 w 7467600"/>
              <a:gd name="connsiteY899" fmla="*/ 2826907 h 6858000"/>
              <a:gd name="connsiteX900" fmla="*/ 7290545 w 7467600"/>
              <a:gd name="connsiteY900" fmla="*/ 2850663 h 6858000"/>
              <a:gd name="connsiteX901" fmla="*/ 6472036 w 7467600"/>
              <a:gd name="connsiteY901" fmla="*/ 1959003 h 6858000"/>
              <a:gd name="connsiteX902" fmla="*/ 5792897 w 7467600"/>
              <a:gd name="connsiteY902" fmla="*/ 1647747 h 6858000"/>
              <a:gd name="connsiteX903" fmla="*/ 5842751 w 7467600"/>
              <a:gd name="connsiteY903" fmla="*/ 1816112 h 6858000"/>
              <a:gd name="connsiteX904" fmla="*/ 5847424 w 7467600"/>
              <a:gd name="connsiteY904" fmla="*/ 1815776 h 6858000"/>
              <a:gd name="connsiteX905" fmla="*/ 6399821 w 7467600"/>
              <a:gd name="connsiteY905" fmla="*/ 2344799 h 6858000"/>
              <a:gd name="connsiteX906" fmla="*/ 6323232 w 7467600"/>
              <a:gd name="connsiteY906" fmla="*/ 2389634 h 6858000"/>
              <a:gd name="connsiteX907" fmla="*/ 5942958 w 7467600"/>
              <a:gd name="connsiteY907" fmla="*/ 2077708 h 6858000"/>
              <a:gd name="connsiteX908" fmla="*/ 5921559 w 7467600"/>
              <a:gd name="connsiteY908" fmla="*/ 2378596 h 6858000"/>
              <a:gd name="connsiteX909" fmla="*/ 5817651 w 7467600"/>
              <a:gd name="connsiteY909" fmla="*/ 3023919 h 6858000"/>
              <a:gd name="connsiteX910" fmla="*/ 5729634 w 7467600"/>
              <a:gd name="connsiteY910" fmla="*/ 3051849 h 6858000"/>
              <a:gd name="connsiteX911" fmla="*/ 5611018 w 7467600"/>
              <a:gd name="connsiteY911" fmla="*/ 2316769 h 6858000"/>
              <a:gd name="connsiteX912" fmla="*/ 5687608 w 7467600"/>
              <a:gd name="connsiteY912" fmla="*/ 2039972 h 6858000"/>
              <a:gd name="connsiteX913" fmla="*/ 5657554 w 7467600"/>
              <a:gd name="connsiteY913" fmla="*/ 1576445 h 6858000"/>
              <a:gd name="connsiteX914" fmla="*/ 5150475 w 7467600"/>
              <a:gd name="connsiteY914" fmla="*/ 1274012 h 6858000"/>
              <a:gd name="connsiteX915" fmla="*/ 5349142 w 7467600"/>
              <a:gd name="connsiteY915" fmla="*/ 2204405 h 6858000"/>
              <a:gd name="connsiteX916" fmla="*/ 5262214 w 7467600"/>
              <a:gd name="connsiteY916" fmla="*/ 2233836 h 6858000"/>
              <a:gd name="connsiteX917" fmla="*/ 4981539 w 7467600"/>
              <a:gd name="connsiteY917" fmla="*/ 1542201 h 6858000"/>
              <a:gd name="connsiteX918" fmla="*/ 4958461 w 7467600"/>
              <a:gd name="connsiteY918" fmla="*/ 1136957 h 6858000"/>
              <a:gd name="connsiteX919" fmla="*/ 4655015 w 7467600"/>
              <a:gd name="connsiteY919" fmla="*/ 891426 h 6858000"/>
              <a:gd name="connsiteX920" fmla="*/ 4348002 w 7467600"/>
              <a:gd name="connsiteY920" fmla="*/ 2205895 h 6858000"/>
              <a:gd name="connsiteX921" fmla="*/ 4262250 w 7467600"/>
              <a:gd name="connsiteY921" fmla="*/ 2219972 h 6858000"/>
              <a:gd name="connsiteX922" fmla="*/ 4550611 w 7467600"/>
              <a:gd name="connsiteY922" fmla="*/ 817540 h 6858000"/>
              <a:gd name="connsiteX923" fmla="*/ 4564418 w 7467600"/>
              <a:gd name="connsiteY923" fmla="*/ 808293 h 6858000"/>
              <a:gd name="connsiteX924" fmla="*/ 4266388 w 7467600"/>
              <a:gd name="connsiteY924" fmla="*/ 500083 h 6858000"/>
              <a:gd name="connsiteX925" fmla="*/ 4032842 w 7467600"/>
              <a:gd name="connsiteY925" fmla="*/ 211809 h 6858000"/>
              <a:gd name="connsiteX926" fmla="*/ 3882765 w 7467600"/>
              <a:gd name="connsiteY926" fmla="*/ 0 h 6858000"/>
              <a:gd name="connsiteX927" fmla="*/ 3721337 w 7467600"/>
              <a:gd name="connsiteY927" fmla="*/ 0 h 6858000"/>
              <a:gd name="connsiteX928" fmla="*/ 3797544 w 7467600"/>
              <a:gd name="connsiteY928" fmla="*/ 0 h 6858000"/>
              <a:gd name="connsiteX929" fmla="*/ 3775734 w 7467600"/>
              <a:gd name="connsiteY929" fmla="*/ 95131 h 6858000"/>
              <a:gd name="connsiteX930" fmla="*/ 3724807 w 7467600"/>
              <a:gd name="connsiteY930" fmla="*/ 272257 h 6858000"/>
              <a:gd name="connsiteX931" fmla="*/ 3726844 w 7467600"/>
              <a:gd name="connsiteY931" fmla="*/ 282988 h 6858000"/>
              <a:gd name="connsiteX932" fmla="*/ 3742664 w 7467600"/>
              <a:gd name="connsiteY932" fmla="*/ 279918 h 6858000"/>
              <a:gd name="connsiteX933" fmla="*/ 4103910 w 7467600"/>
              <a:gd name="connsiteY933" fmla="*/ 1161917 h 6858000"/>
              <a:gd name="connsiteX934" fmla="*/ 4020269 w 7467600"/>
              <a:gd name="connsiteY934" fmla="*/ 1200406 h 6858000"/>
              <a:gd name="connsiteX935" fmla="*/ 3674882 w 7467600"/>
              <a:gd name="connsiteY935" fmla="*/ 488524 h 6858000"/>
              <a:gd name="connsiteX936" fmla="*/ 3132682 w 7467600"/>
              <a:gd name="connsiteY936" fmla="*/ 1072284 h 6858000"/>
              <a:gd name="connsiteX937" fmla="*/ 2716346 w 7467600"/>
              <a:gd name="connsiteY937" fmla="*/ 1276376 h 6858000"/>
              <a:gd name="connsiteX938" fmla="*/ 2716772 w 7467600"/>
              <a:gd name="connsiteY938" fmla="*/ 1255462 h 6858000"/>
              <a:gd name="connsiteX939" fmla="*/ 3471096 w 7467600"/>
              <a:gd name="connsiteY939" fmla="*/ 437072 h 6858000"/>
              <a:gd name="connsiteX940" fmla="*/ 3639057 w 7467600"/>
              <a:gd name="connsiteY940" fmla="*/ 286334 h 6858000"/>
              <a:gd name="connsiteX941" fmla="*/ 3640309 w 7467600"/>
              <a:gd name="connsiteY941" fmla="*/ 284664 h 6858000"/>
              <a:gd name="connsiteX942" fmla="*/ 3646022 w 7467600"/>
              <a:gd name="connsiteY942" fmla="*/ 276711 h 6858000"/>
              <a:gd name="connsiteX943" fmla="*/ 3707943 w 7467600"/>
              <a:gd name="connsiteY943" fmla="*/ 65958 h 6858000"/>
              <a:gd name="connsiteX944" fmla="*/ 3721337 w 7467600"/>
              <a:gd name="connsiteY944" fmla="*/ 0 h 6858000"/>
              <a:gd name="connsiteX945" fmla="*/ 2867960 w 7467600"/>
              <a:gd name="connsiteY945" fmla="*/ 0 h 6858000"/>
              <a:gd name="connsiteX946" fmla="*/ 2926351 w 7467600"/>
              <a:gd name="connsiteY946" fmla="*/ 0 h 6858000"/>
              <a:gd name="connsiteX947" fmla="*/ 2902823 w 7467600"/>
              <a:gd name="connsiteY947" fmla="*/ 262929 h 6858000"/>
              <a:gd name="connsiteX948" fmla="*/ 2940663 w 7467600"/>
              <a:gd name="connsiteY948" fmla="*/ 140884 h 6858000"/>
              <a:gd name="connsiteX949" fmla="*/ 2947039 w 7467600"/>
              <a:gd name="connsiteY949" fmla="*/ 122524 h 6858000"/>
              <a:gd name="connsiteX950" fmla="*/ 2984316 w 7467600"/>
              <a:gd name="connsiteY950" fmla="*/ 0 h 6858000"/>
              <a:gd name="connsiteX951" fmla="*/ 3016114 w 7467600"/>
              <a:gd name="connsiteY951" fmla="*/ 0 h 6858000"/>
              <a:gd name="connsiteX952" fmla="*/ 2979949 w 7467600"/>
              <a:gd name="connsiteY952" fmla="*/ 119274 h 6858000"/>
              <a:gd name="connsiteX953" fmla="*/ 3023879 w 7467600"/>
              <a:gd name="connsiteY953" fmla="*/ 0 h 6858000"/>
              <a:gd name="connsiteX954" fmla="*/ 3105400 w 7467600"/>
              <a:gd name="connsiteY954" fmla="*/ 0 h 6858000"/>
              <a:gd name="connsiteX955" fmla="*/ 3094669 w 7467600"/>
              <a:gd name="connsiteY955" fmla="*/ 30308 h 6858000"/>
              <a:gd name="connsiteX956" fmla="*/ 2901945 w 7467600"/>
              <a:gd name="connsiteY956" fmla="*/ 466538 h 6858000"/>
              <a:gd name="connsiteX957" fmla="*/ 2815209 w 7467600"/>
              <a:gd name="connsiteY957" fmla="*/ 497361 h 6858000"/>
              <a:gd name="connsiteX958" fmla="*/ 2844845 w 7467600"/>
              <a:gd name="connsiteY958" fmla="*/ 127638 h 6858000"/>
              <a:gd name="connsiteX959" fmla="*/ 2867960 w 7467600"/>
              <a:gd name="connsiteY959" fmla="*/ 0 h 6858000"/>
              <a:gd name="connsiteX960" fmla="*/ 1057230 w 7467600"/>
              <a:gd name="connsiteY960" fmla="*/ 0 h 6858000"/>
              <a:gd name="connsiteX961" fmla="*/ 1111003 w 7467600"/>
              <a:gd name="connsiteY961" fmla="*/ 0 h 6858000"/>
              <a:gd name="connsiteX962" fmla="*/ 1125553 w 7467600"/>
              <a:gd name="connsiteY962" fmla="*/ 52588 h 6858000"/>
              <a:gd name="connsiteX963" fmla="*/ 1304276 w 7467600"/>
              <a:gd name="connsiteY963" fmla="*/ 476275 h 6858000"/>
              <a:gd name="connsiteX964" fmla="*/ 1492066 w 7467600"/>
              <a:gd name="connsiteY964" fmla="*/ 886333 h 6858000"/>
              <a:gd name="connsiteX965" fmla="*/ 1423698 w 7467600"/>
              <a:gd name="connsiteY965" fmla="*/ 710817 h 6858000"/>
              <a:gd name="connsiteX966" fmla="*/ 1357609 w 7467600"/>
              <a:gd name="connsiteY966" fmla="*/ 532892 h 6858000"/>
              <a:gd name="connsiteX967" fmla="*/ 1309550 w 7467600"/>
              <a:gd name="connsiteY967" fmla="*/ 374031 h 6858000"/>
              <a:gd name="connsiteX968" fmla="*/ 1193673 w 7467600"/>
              <a:gd name="connsiteY968" fmla="*/ 49533 h 6858000"/>
              <a:gd name="connsiteX969" fmla="*/ 1164391 w 7467600"/>
              <a:gd name="connsiteY969" fmla="*/ 0 h 6858000"/>
              <a:gd name="connsiteX970" fmla="*/ 1200666 w 7467600"/>
              <a:gd name="connsiteY970" fmla="*/ 0 h 6858000"/>
              <a:gd name="connsiteX971" fmla="*/ 1223408 w 7467600"/>
              <a:gd name="connsiteY971" fmla="*/ 38996 h 6858000"/>
              <a:gd name="connsiteX972" fmla="*/ 1339635 w 7467600"/>
              <a:gd name="connsiteY972" fmla="*/ 365517 h 6858000"/>
              <a:gd name="connsiteX973" fmla="*/ 1387469 w 7467600"/>
              <a:gd name="connsiteY973" fmla="*/ 523079 h 6858000"/>
              <a:gd name="connsiteX974" fmla="*/ 1452685 w 7467600"/>
              <a:gd name="connsiteY974" fmla="*/ 699806 h 6858000"/>
              <a:gd name="connsiteX975" fmla="*/ 1492092 w 7467600"/>
              <a:gd name="connsiteY975" fmla="*/ 800424 h 6858000"/>
              <a:gd name="connsiteX976" fmla="*/ 1455302 w 7467600"/>
              <a:gd name="connsiteY976" fmla="*/ 632913 h 6858000"/>
              <a:gd name="connsiteX977" fmla="*/ 1222336 w 7467600"/>
              <a:gd name="connsiteY977" fmla="*/ 9480 h 6858000"/>
              <a:gd name="connsiteX978" fmla="*/ 1214634 w 7467600"/>
              <a:gd name="connsiteY978" fmla="*/ 0 h 6858000"/>
              <a:gd name="connsiteX979" fmla="*/ 1289827 w 7467600"/>
              <a:gd name="connsiteY979" fmla="*/ 0 h 6858000"/>
              <a:gd name="connsiteX980" fmla="*/ 1321076 w 7467600"/>
              <a:gd name="connsiteY980" fmla="*/ 59722 h 6858000"/>
              <a:gd name="connsiteX981" fmla="*/ 1512579 w 7467600"/>
              <a:gd name="connsiteY981" fmla="*/ 626441 h 6858000"/>
              <a:gd name="connsiteX982" fmla="*/ 1506076 w 7467600"/>
              <a:gd name="connsiteY982" fmla="*/ 1089289 h 6858000"/>
              <a:gd name="connsiteX983" fmla="*/ 1486346 w 7467600"/>
              <a:gd name="connsiteY983" fmla="*/ 1079919 h 6858000"/>
              <a:gd name="connsiteX984" fmla="*/ 1070511 w 7467600"/>
              <a:gd name="connsiteY984" fmla="*/ 48609 h 6858000"/>
              <a:gd name="connsiteX985" fmla="*/ 1057230 w 7467600"/>
              <a:gd name="connsiteY985" fmla="*/ 0 h 6858000"/>
              <a:gd name="connsiteX986" fmla="*/ 43151 w 7467600"/>
              <a:gd name="connsiteY986" fmla="*/ 0 h 6858000"/>
              <a:gd name="connsiteX987" fmla="*/ 95283 w 7467600"/>
              <a:gd name="connsiteY987" fmla="*/ 0 h 6858000"/>
              <a:gd name="connsiteX988" fmla="*/ 300708 w 7467600"/>
              <a:gd name="connsiteY988" fmla="*/ 154571 h 6858000"/>
              <a:gd name="connsiteX989" fmla="*/ 530414 w 7467600"/>
              <a:gd name="connsiteY989" fmla="*/ 354673 h 6858000"/>
              <a:gd name="connsiteX990" fmla="*/ 333785 w 7467600"/>
              <a:gd name="connsiteY990" fmla="*/ 161564 h 6858000"/>
              <a:gd name="connsiteX991" fmla="*/ 147005 w 7467600"/>
              <a:gd name="connsiteY991" fmla="*/ 0 h 6858000"/>
              <a:gd name="connsiteX992" fmla="*/ 272509 w 7467600"/>
              <a:gd name="connsiteY992" fmla="*/ 0 h 6858000"/>
              <a:gd name="connsiteX993" fmla="*/ 326276 w 7467600"/>
              <a:gd name="connsiteY993" fmla="*/ 45847 h 6858000"/>
              <a:gd name="connsiteX994" fmla="*/ 823759 w 7467600"/>
              <a:gd name="connsiteY994" fmla="*/ 574145 h 6858000"/>
              <a:gd name="connsiteX995" fmla="*/ 811254 w 7467600"/>
              <a:gd name="connsiteY995" fmla="*/ 665546 h 6858000"/>
              <a:gd name="connsiteX996" fmla="*/ 154042 w 7467600"/>
              <a:gd name="connsiteY996" fmla="*/ 261522 h 6858000"/>
              <a:gd name="connsiteX997" fmla="*/ 13550 w 7467600"/>
              <a:gd name="connsiteY997" fmla="*/ 158423 h 6858000"/>
              <a:gd name="connsiteX998" fmla="*/ 0 w 7467600"/>
              <a:gd name="connsiteY998" fmla="*/ 146618 h 6858000"/>
              <a:gd name="connsiteX999" fmla="*/ 0 w 7467600"/>
              <a:gd name="connsiteY999" fmla="*/ 59161 h 6858000"/>
              <a:gd name="connsiteX1000" fmla="*/ 45427 w 7467600"/>
              <a:gd name="connsiteY1000" fmla="*/ 101078 h 6858000"/>
              <a:gd name="connsiteX1001" fmla="*/ 630103 w 7467600"/>
              <a:gd name="connsiteY1001" fmla="*/ 485885 h 6858000"/>
              <a:gd name="connsiteX1002" fmla="*/ 532040 w 7467600"/>
              <a:gd name="connsiteY1002" fmla="*/ 399359 h 6858000"/>
              <a:gd name="connsiteX1003" fmla="*/ 517618 w 7467600"/>
              <a:gd name="connsiteY1003" fmla="*/ 385726 h 6858000"/>
              <a:gd name="connsiteX1004" fmla="*/ 285074 w 7467600"/>
              <a:gd name="connsiteY1004" fmla="*/ 182755 h 6858000"/>
              <a:gd name="connsiteX1005" fmla="*/ 43151 w 7467600"/>
              <a:gd name="connsiteY100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5905192 w 7467600"/>
              <a:gd name="connsiteY844" fmla="*/ 163079 h 6858000"/>
              <a:gd name="connsiteX845" fmla="*/ 5865655 w 7467600"/>
              <a:gd name="connsiteY845" fmla="*/ 171901 h 6858000"/>
              <a:gd name="connsiteX846" fmla="*/ 5259740 w 7467600"/>
              <a:gd name="connsiteY846" fmla="*/ 257013 h 6858000"/>
              <a:gd name="connsiteX847" fmla="*/ 5208466 w 7467600"/>
              <a:gd name="connsiteY847" fmla="*/ 257550 h 6858000"/>
              <a:gd name="connsiteX848" fmla="*/ 4980204 w 7467600"/>
              <a:gd name="connsiteY848" fmla="*/ 271903 h 6858000"/>
              <a:gd name="connsiteX849" fmla="*/ 5068068 w 7467600"/>
              <a:gd name="connsiteY849" fmla="*/ 282244 h 6858000"/>
              <a:gd name="connsiteX850" fmla="*/ 5153231 w 7467600"/>
              <a:gd name="connsiteY850" fmla="*/ 292240 h 6858000"/>
              <a:gd name="connsiteX851" fmla="*/ 5426491 w 7467600"/>
              <a:gd name="connsiteY851" fmla="*/ 281128 h 6858000"/>
              <a:gd name="connsiteX852" fmla="*/ 5731212 w 7467600"/>
              <a:gd name="connsiteY852" fmla="*/ 231951 h 6858000"/>
              <a:gd name="connsiteX853" fmla="*/ 5905192 w 7467600"/>
              <a:gd name="connsiteY853" fmla="*/ 163079 h 6858000"/>
              <a:gd name="connsiteX854" fmla="*/ 5944437 w 7467600"/>
              <a:gd name="connsiteY854" fmla="*/ 113829 h 6858000"/>
              <a:gd name="connsiteX855" fmla="*/ 5825032 w 7467600"/>
              <a:gd name="connsiteY855" fmla="*/ 146405 h 6858000"/>
              <a:gd name="connsiteX856" fmla="*/ 4955599 w 7467600"/>
              <a:gd name="connsiteY856" fmla="*/ 247008 h 6858000"/>
              <a:gd name="connsiteX857" fmla="*/ 5210104 w 7467600"/>
              <a:gd name="connsiteY857" fmla="*/ 228123 h 6858000"/>
              <a:gd name="connsiteX858" fmla="*/ 5261015 w 7467600"/>
              <a:gd name="connsiteY858" fmla="*/ 227087 h 6858000"/>
              <a:gd name="connsiteX859" fmla="*/ 5861181 w 7467600"/>
              <a:gd name="connsiteY859" fmla="*/ 143093 h 6858000"/>
              <a:gd name="connsiteX860" fmla="*/ 5961252 w 7467600"/>
              <a:gd name="connsiteY860" fmla="*/ 114820 h 6858000"/>
              <a:gd name="connsiteX861" fmla="*/ 5944437 w 7467600"/>
              <a:gd name="connsiteY861" fmla="*/ 113829 h 6858000"/>
              <a:gd name="connsiteX862" fmla="*/ 3882765 w 7467600"/>
              <a:gd name="connsiteY862" fmla="*/ 0 h 6858000"/>
              <a:gd name="connsiteX863" fmla="*/ 3995099 w 7467600"/>
              <a:gd name="connsiteY863" fmla="*/ 0 h 6858000"/>
              <a:gd name="connsiteX864" fmla="*/ 4163818 w 7467600"/>
              <a:gd name="connsiteY864" fmla="*/ 234104 h 6858000"/>
              <a:gd name="connsiteX865" fmla="*/ 4172099 w 7467600"/>
              <a:gd name="connsiteY865" fmla="*/ 234207 h 6858000"/>
              <a:gd name="connsiteX866" fmla="*/ 4784282 w 7467600"/>
              <a:gd name="connsiteY866" fmla="*/ 276561 h 6858000"/>
              <a:gd name="connsiteX867" fmla="*/ 4801687 w 7467600"/>
              <a:gd name="connsiteY867" fmla="*/ 267764 h 6858000"/>
              <a:gd name="connsiteX868" fmla="*/ 6082788 w 7467600"/>
              <a:gd name="connsiteY868" fmla="*/ 64119 h 6858000"/>
              <a:gd name="connsiteX869" fmla="*/ 6099442 w 7467600"/>
              <a:gd name="connsiteY869" fmla="*/ 82568 h 6858000"/>
              <a:gd name="connsiteX870" fmla="*/ 4804137 w 7467600"/>
              <a:gd name="connsiteY870" fmla="*/ 320931 h 6858000"/>
              <a:gd name="connsiteX871" fmla="*/ 4227047 w 7467600"/>
              <a:gd name="connsiteY871" fmla="*/ 313415 h 6858000"/>
              <a:gd name="connsiteX872" fmla="*/ 4346041 w 7467600"/>
              <a:gd name="connsiteY872" fmla="*/ 456086 h 6858000"/>
              <a:gd name="connsiteX873" fmla="*/ 4870967 w 7467600"/>
              <a:gd name="connsiteY873" fmla="*/ 963061 h 6858000"/>
              <a:gd name="connsiteX874" fmla="*/ 4889647 w 7467600"/>
              <a:gd name="connsiteY874" fmla="*/ 957147 h 6858000"/>
              <a:gd name="connsiteX875" fmla="*/ 5422504 w 7467600"/>
              <a:gd name="connsiteY875" fmla="*/ 805191 h 6858000"/>
              <a:gd name="connsiteX876" fmla="*/ 6087656 w 7467600"/>
              <a:gd name="connsiteY876" fmla="*/ 826703 h 6858000"/>
              <a:gd name="connsiteX877" fmla="*/ 6058717 w 7467600"/>
              <a:gd name="connsiteY877" fmla="*/ 865992 h 6858000"/>
              <a:gd name="connsiteX878" fmla="*/ 4974153 w 7467600"/>
              <a:gd name="connsiteY878" fmla="*/ 1045456 h 6858000"/>
              <a:gd name="connsiteX879" fmla="*/ 5627835 w 7467600"/>
              <a:gd name="connsiteY879" fmla="*/ 1472077 h 6858000"/>
              <a:gd name="connsiteX880" fmla="*/ 5629817 w 7467600"/>
              <a:gd name="connsiteY880" fmla="*/ 1471412 h 6858000"/>
              <a:gd name="connsiteX881" fmla="*/ 5634124 w 7467600"/>
              <a:gd name="connsiteY881" fmla="*/ 1470572 h 6858000"/>
              <a:gd name="connsiteX882" fmla="*/ 5755832 w 7467600"/>
              <a:gd name="connsiteY882" fmla="*/ 1383886 h 6858000"/>
              <a:gd name="connsiteX883" fmla="*/ 6014186 w 7467600"/>
              <a:gd name="connsiteY883" fmla="*/ 1279799 h 6858000"/>
              <a:gd name="connsiteX884" fmla="*/ 6901619 w 7467600"/>
              <a:gd name="connsiteY884" fmla="*/ 1047874 h 6858000"/>
              <a:gd name="connsiteX885" fmla="*/ 6931566 w 7467600"/>
              <a:gd name="connsiteY885" fmla="*/ 1062034 h 6858000"/>
              <a:gd name="connsiteX886" fmla="*/ 5790982 w 7467600"/>
              <a:gd name="connsiteY886" fmla="*/ 1561380 h 6858000"/>
              <a:gd name="connsiteX887" fmla="*/ 6188971 w 7467600"/>
              <a:gd name="connsiteY887" fmla="*/ 1755168 h 6858000"/>
              <a:gd name="connsiteX888" fmla="*/ 6202446 w 7467600"/>
              <a:gd name="connsiteY888" fmla="*/ 1752268 h 6858000"/>
              <a:gd name="connsiteX889" fmla="*/ 7179560 w 7467600"/>
              <a:gd name="connsiteY889" fmla="*/ 1467551 h 6858000"/>
              <a:gd name="connsiteX890" fmla="*/ 7158730 w 7467600"/>
              <a:gd name="connsiteY890" fmla="*/ 1507835 h 6858000"/>
              <a:gd name="connsiteX891" fmla="*/ 6326959 w 7467600"/>
              <a:gd name="connsiteY891" fmla="*/ 1817686 h 6858000"/>
              <a:gd name="connsiteX892" fmla="*/ 6537433 w 7467600"/>
              <a:gd name="connsiteY892" fmla="*/ 1907790 h 6858000"/>
              <a:gd name="connsiteX893" fmla="*/ 6550221 w 7467600"/>
              <a:gd name="connsiteY893" fmla="*/ 1910729 h 6858000"/>
              <a:gd name="connsiteX894" fmla="*/ 6964438 w 7467600"/>
              <a:gd name="connsiteY894" fmla="*/ 2209505 h 6858000"/>
              <a:gd name="connsiteX895" fmla="*/ 7367862 w 7467600"/>
              <a:gd name="connsiteY895" fmla="*/ 2806833 h 6858000"/>
              <a:gd name="connsiteX896" fmla="*/ 7364329 w 7467600"/>
              <a:gd name="connsiteY896" fmla="*/ 2826907 h 6858000"/>
              <a:gd name="connsiteX897" fmla="*/ 7290545 w 7467600"/>
              <a:gd name="connsiteY897" fmla="*/ 2850663 h 6858000"/>
              <a:gd name="connsiteX898" fmla="*/ 6472036 w 7467600"/>
              <a:gd name="connsiteY898" fmla="*/ 1959003 h 6858000"/>
              <a:gd name="connsiteX899" fmla="*/ 5792897 w 7467600"/>
              <a:gd name="connsiteY899" fmla="*/ 1647747 h 6858000"/>
              <a:gd name="connsiteX900" fmla="*/ 5842751 w 7467600"/>
              <a:gd name="connsiteY900" fmla="*/ 1816112 h 6858000"/>
              <a:gd name="connsiteX901" fmla="*/ 5847424 w 7467600"/>
              <a:gd name="connsiteY901" fmla="*/ 1815776 h 6858000"/>
              <a:gd name="connsiteX902" fmla="*/ 6399821 w 7467600"/>
              <a:gd name="connsiteY902" fmla="*/ 2344799 h 6858000"/>
              <a:gd name="connsiteX903" fmla="*/ 6323232 w 7467600"/>
              <a:gd name="connsiteY903" fmla="*/ 2389634 h 6858000"/>
              <a:gd name="connsiteX904" fmla="*/ 5942958 w 7467600"/>
              <a:gd name="connsiteY904" fmla="*/ 2077708 h 6858000"/>
              <a:gd name="connsiteX905" fmla="*/ 5921559 w 7467600"/>
              <a:gd name="connsiteY905" fmla="*/ 2378596 h 6858000"/>
              <a:gd name="connsiteX906" fmla="*/ 5817651 w 7467600"/>
              <a:gd name="connsiteY906" fmla="*/ 3023919 h 6858000"/>
              <a:gd name="connsiteX907" fmla="*/ 5729634 w 7467600"/>
              <a:gd name="connsiteY907" fmla="*/ 3051849 h 6858000"/>
              <a:gd name="connsiteX908" fmla="*/ 5611018 w 7467600"/>
              <a:gd name="connsiteY908" fmla="*/ 2316769 h 6858000"/>
              <a:gd name="connsiteX909" fmla="*/ 5687608 w 7467600"/>
              <a:gd name="connsiteY909" fmla="*/ 2039972 h 6858000"/>
              <a:gd name="connsiteX910" fmla="*/ 5657554 w 7467600"/>
              <a:gd name="connsiteY910" fmla="*/ 1576445 h 6858000"/>
              <a:gd name="connsiteX911" fmla="*/ 5150475 w 7467600"/>
              <a:gd name="connsiteY911" fmla="*/ 1274012 h 6858000"/>
              <a:gd name="connsiteX912" fmla="*/ 5349142 w 7467600"/>
              <a:gd name="connsiteY912" fmla="*/ 2204405 h 6858000"/>
              <a:gd name="connsiteX913" fmla="*/ 5262214 w 7467600"/>
              <a:gd name="connsiteY913" fmla="*/ 2233836 h 6858000"/>
              <a:gd name="connsiteX914" fmla="*/ 4981539 w 7467600"/>
              <a:gd name="connsiteY914" fmla="*/ 1542201 h 6858000"/>
              <a:gd name="connsiteX915" fmla="*/ 4958461 w 7467600"/>
              <a:gd name="connsiteY915" fmla="*/ 1136957 h 6858000"/>
              <a:gd name="connsiteX916" fmla="*/ 4655015 w 7467600"/>
              <a:gd name="connsiteY916" fmla="*/ 891426 h 6858000"/>
              <a:gd name="connsiteX917" fmla="*/ 4348002 w 7467600"/>
              <a:gd name="connsiteY917" fmla="*/ 2205895 h 6858000"/>
              <a:gd name="connsiteX918" fmla="*/ 4262250 w 7467600"/>
              <a:gd name="connsiteY918" fmla="*/ 2219972 h 6858000"/>
              <a:gd name="connsiteX919" fmla="*/ 4550611 w 7467600"/>
              <a:gd name="connsiteY919" fmla="*/ 817540 h 6858000"/>
              <a:gd name="connsiteX920" fmla="*/ 4564418 w 7467600"/>
              <a:gd name="connsiteY920" fmla="*/ 808293 h 6858000"/>
              <a:gd name="connsiteX921" fmla="*/ 4266388 w 7467600"/>
              <a:gd name="connsiteY921" fmla="*/ 500083 h 6858000"/>
              <a:gd name="connsiteX922" fmla="*/ 4032842 w 7467600"/>
              <a:gd name="connsiteY922" fmla="*/ 211809 h 6858000"/>
              <a:gd name="connsiteX923" fmla="*/ 3882765 w 7467600"/>
              <a:gd name="connsiteY923" fmla="*/ 0 h 6858000"/>
              <a:gd name="connsiteX924" fmla="*/ 3721337 w 7467600"/>
              <a:gd name="connsiteY924" fmla="*/ 0 h 6858000"/>
              <a:gd name="connsiteX925" fmla="*/ 3797544 w 7467600"/>
              <a:gd name="connsiteY925" fmla="*/ 0 h 6858000"/>
              <a:gd name="connsiteX926" fmla="*/ 3775734 w 7467600"/>
              <a:gd name="connsiteY926" fmla="*/ 95131 h 6858000"/>
              <a:gd name="connsiteX927" fmla="*/ 3724807 w 7467600"/>
              <a:gd name="connsiteY927" fmla="*/ 272257 h 6858000"/>
              <a:gd name="connsiteX928" fmla="*/ 3726844 w 7467600"/>
              <a:gd name="connsiteY928" fmla="*/ 282988 h 6858000"/>
              <a:gd name="connsiteX929" fmla="*/ 3742664 w 7467600"/>
              <a:gd name="connsiteY929" fmla="*/ 279918 h 6858000"/>
              <a:gd name="connsiteX930" fmla="*/ 4103910 w 7467600"/>
              <a:gd name="connsiteY930" fmla="*/ 1161917 h 6858000"/>
              <a:gd name="connsiteX931" fmla="*/ 4020269 w 7467600"/>
              <a:gd name="connsiteY931" fmla="*/ 1200406 h 6858000"/>
              <a:gd name="connsiteX932" fmla="*/ 3674882 w 7467600"/>
              <a:gd name="connsiteY932" fmla="*/ 488524 h 6858000"/>
              <a:gd name="connsiteX933" fmla="*/ 3132682 w 7467600"/>
              <a:gd name="connsiteY933" fmla="*/ 1072284 h 6858000"/>
              <a:gd name="connsiteX934" fmla="*/ 2716346 w 7467600"/>
              <a:gd name="connsiteY934" fmla="*/ 1276376 h 6858000"/>
              <a:gd name="connsiteX935" fmla="*/ 2716772 w 7467600"/>
              <a:gd name="connsiteY935" fmla="*/ 1255462 h 6858000"/>
              <a:gd name="connsiteX936" fmla="*/ 3471096 w 7467600"/>
              <a:gd name="connsiteY936" fmla="*/ 437072 h 6858000"/>
              <a:gd name="connsiteX937" fmla="*/ 3639057 w 7467600"/>
              <a:gd name="connsiteY937" fmla="*/ 286334 h 6858000"/>
              <a:gd name="connsiteX938" fmla="*/ 3640309 w 7467600"/>
              <a:gd name="connsiteY938" fmla="*/ 284664 h 6858000"/>
              <a:gd name="connsiteX939" fmla="*/ 3646022 w 7467600"/>
              <a:gd name="connsiteY939" fmla="*/ 276711 h 6858000"/>
              <a:gd name="connsiteX940" fmla="*/ 3707943 w 7467600"/>
              <a:gd name="connsiteY940" fmla="*/ 65958 h 6858000"/>
              <a:gd name="connsiteX941" fmla="*/ 3721337 w 7467600"/>
              <a:gd name="connsiteY941" fmla="*/ 0 h 6858000"/>
              <a:gd name="connsiteX942" fmla="*/ 2867960 w 7467600"/>
              <a:gd name="connsiteY942" fmla="*/ 0 h 6858000"/>
              <a:gd name="connsiteX943" fmla="*/ 2926351 w 7467600"/>
              <a:gd name="connsiteY943" fmla="*/ 0 h 6858000"/>
              <a:gd name="connsiteX944" fmla="*/ 2902823 w 7467600"/>
              <a:gd name="connsiteY944" fmla="*/ 262929 h 6858000"/>
              <a:gd name="connsiteX945" fmla="*/ 2940663 w 7467600"/>
              <a:gd name="connsiteY945" fmla="*/ 140884 h 6858000"/>
              <a:gd name="connsiteX946" fmla="*/ 2947039 w 7467600"/>
              <a:gd name="connsiteY946" fmla="*/ 122524 h 6858000"/>
              <a:gd name="connsiteX947" fmla="*/ 2984316 w 7467600"/>
              <a:gd name="connsiteY947" fmla="*/ 0 h 6858000"/>
              <a:gd name="connsiteX948" fmla="*/ 3016114 w 7467600"/>
              <a:gd name="connsiteY948" fmla="*/ 0 h 6858000"/>
              <a:gd name="connsiteX949" fmla="*/ 2979949 w 7467600"/>
              <a:gd name="connsiteY949" fmla="*/ 119274 h 6858000"/>
              <a:gd name="connsiteX950" fmla="*/ 3023879 w 7467600"/>
              <a:gd name="connsiteY950" fmla="*/ 0 h 6858000"/>
              <a:gd name="connsiteX951" fmla="*/ 3105400 w 7467600"/>
              <a:gd name="connsiteY951" fmla="*/ 0 h 6858000"/>
              <a:gd name="connsiteX952" fmla="*/ 3094669 w 7467600"/>
              <a:gd name="connsiteY952" fmla="*/ 30308 h 6858000"/>
              <a:gd name="connsiteX953" fmla="*/ 2901945 w 7467600"/>
              <a:gd name="connsiteY953" fmla="*/ 466538 h 6858000"/>
              <a:gd name="connsiteX954" fmla="*/ 2815209 w 7467600"/>
              <a:gd name="connsiteY954" fmla="*/ 497361 h 6858000"/>
              <a:gd name="connsiteX955" fmla="*/ 2844845 w 7467600"/>
              <a:gd name="connsiteY955" fmla="*/ 127638 h 6858000"/>
              <a:gd name="connsiteX956" fmla="*/ 2867960 w 7467600"/>
              <a:gd name="connsiteY956" fmla="*/ 0 h 6858000"/>
              <a:gd name="connsiteX957" fmla="*/ 1057230 w 7467600"/>
              <a:gd name="connsiteY957" fmla="*/ 0 h 6858000"/>
              <a:gd name="connsiteX958" fmla="*/ 1111003 w 7467600"/>
              <a:gd name="connsiteY958" fmla="*/ 0 h 6858000"/>
              <a:gd name="connsiteX959" fmla="*/ 1125553 w 7467600"/>
              <a:gd name="connsiteY959" fmla="*/ 52588 h 6858000"/>
              <a:gd name="connsiteX960" fmla="*/ 1304276 w 7467600"/>
              <a:gd name="connsiteY960" fmla="*/ 476275 h 6858000"/>
              <a:gd name="connsiteX961" fmla="*/ 1492066 w 7467600"/>
              <a:gd name="connsiteY961" fmla="*/ 886333 h 6858000"/>
              <a:gd name="connsiteX962" fmla="*/ 1423698 w 7467600"/>
              <a:gd name="connsiteY962" fmla="*/ 710817 h 6858000"/>
              <a:gd name="connsiteX963" fmla="*/ 1357609 w 7467600"/>
              <a:gd name="connsiteY963" fmla="*/ 532892 h 6858000"/>
              <a:gd name="connsiteX964" fmla="*/ 1309550 w 7467600"/>
              <a:gd name="connsiteY964" fmla="*/ 374031 h 6858000"/>
              <a:gd name="connsiteX965" fmla="*/ 1193673 w 7467600"/>
              <a:gd name="connsiteY965" fmla="*/ 49533 h 6858000"/>
              <a:gd name="connsiteX966" fmla="*/ 1164391 w 7467600"/>
              <a:gd name="connsiteY966" fmla="*/ 0 h 6858000"/>
              <a:gd name="connsiteX967" fmla="*/ 1200666 w 7467600"/>
              <a:gd name="connsiteY967" fmla="*/ 0 h 6858000"/>
              <a:gd name="connsiteX968" fmla="*/ 1223408 w 7467600"/>
              <a:gd name="connsiteY968" fmla="*/ 38996 h 6858000"/>
              <a:gd name="connsiteX969" fmla="*/ 1339635 w 7467600"/>
              <a:gd name="connsiteY969" fmla="*/ 365517 h 6858000"/>
              <a:gd name="connsiteX970" fmla="*/ 1387469 w 7467600"/>
              <a:gd name="connsiteY970" fmla="*/ 523079 h 6858000"/>
              <a:gd name="connsiteX971" fmla="*/ 1452685 w 7467600"/>
              <a:gd name="connsiteY971" fmla="*/ 699806 h 6858000"/>
              <a:gd name="connsiteX972" fmla="*/ 1492092 w 7467600"/>
              <a:gd name="connsiteY972" fmla="*/ 800424 h 6858000"/>
              <a:gd name="connsiteX973" fmla="*/ 1455302 w 7467600"/>
              <a:gd name="connsiteY973" fmla="*/ 632913 h 6858000"/>
              <a:gd name="connsiteX974" fmla="*/ 1222336 w 7467600"/>
              <a:gd name="connsiteY974" fmla="*/ 9480 h 6858000"/>
              <a:gd name="connsiteX975" fmla="*/ 1214634 w 7467600"/>
              <a:gd name="connsiteY975" fmla="*/ 0 h 6858000"/>
              <a:gd name="connsiteX976" fmla="*/ 1289827 w 7467600"/>
              <a:gd name="connsiteY976" fmla="*/ 0 h 6858000"/>
              <a:gd name="connsiteX977" fmla="*/ 1321076 w 7467600"/>
              <a:gd name="connsiteY977" fmla="*/ 59722 h 6858000"/>
              <a:gd name="connsiteX978" fmla="*/ 1512579 w 7467600"/>
              <a:gd name="connsiteY978" fmla="*/ 626441 h 6858000"/>
              <a:gd name="connsiteX979" fmla="*/ 1506076 w 7467600"/>
              <a:gd name="connsiteY979" fmla="*/ 1089289 h 6858000"/>
              <a:gd name="connsiteX980" fmla="*/ 1486346 w 7467600"/>
              <a:gd name="connsiteY980" fmla="*/ 1079919 h 6858000"/>
              <a:gd name="connsiteX981" fmla="*/ 1070511 w 7467600"/>
              <a:gd name="connsiteY981" fmla="*/ 48609 h 6858000"/>
              <a:gd name="connsiteX982" fmla="*/ 1057230 w 7467600"/>
              <a:gd name="connsiteY982" fmla="*/ 0 h 6858000"/>
              <a:gd name="connsiteX983" fmla="*/ 43151 w 7467600"/>
              <a:gd name="connsiteY983" fmla="*/ 0 h 6858000"/>
              <a:gd name="connsiteX984" fmla="*/ 95283 w 7467600"/>
              <a:gd name="connsiteY984" fmla="*/ 0 h 6858000"/>
              <a:gd name="connsiteX985" fmla="*/ 300708 w 7467600"/>
              <a:gd name="connsiteY985" fmla="*/ 154571 h 6858000"/>
              <a:gd name="connsiteX986" fmla="*/ 530414 w 7467600"/>
              <a:gd name="connsiteY986" fmla="*/ 354673 h 6858000"/>
              <a:gd name="connsiteX987" fmla="*/ 333785 w 7467600"/>
              <a:gd name="connsiteY987" fmla="*/ 161564 h 6858000"/>
              <a:gd name="connsiteX988" fmla="*/ 147005 w 7467600"/>
              <a:gd name="connsiteY988" fmla="*/ 0 h 6858000"/>
              <a:gd name="connsiteX989" fmla="*/ 272509 w 7467600"/>
              <a:gd name="connsiteY989" fmla="*/ 0 h 6858000"/>
              <a:gd name="connsiteX990" fmla="*/ 326276 w 7467600"/>
              <a:gd name="connsiteY990" fmla="*/ 45847 h 6858000"/>
              <a:gd name="connsiteX991" fmla="*/ 823759 w 7467600"/>
              <a:gd name="connsiteY991" fmla="*/ 574145 h 6858000"/>
              <a:gd name="connsiteX992" fmla="*/ 811254 w 7467600"/>
              <a:gd name="connsiteY992" fmla="*/ 665546 h 6858000"/>
              <a:gd name="connsiteX993" fmla="*/ 154042 w 7467600"/>
              <a:gd name="connsiteY993" fmla="*/ 261522 h 6858000"/>
              <a:gd name="connsiteX994" fmla="*/ 13550 w 7467600"/>
              <a:gd name="connsiteY994" fmla="*/ 158423 h 6858000"/>
              <a:gd name="connsiteX995" fmla="*/ 0 w 7467600"/>
              <a:gd name="connsiteY995" fmla="*/ 146618 h 6858000"/>
              <a:gd name="connsiteX996" fmla="*/ 0 w 7467600"/>
              <a:gd name="connsiteY996" fmla="*/ 59161 h 6858000"/>
              <a:gd name="connsiteX997" fmla="*/ 45427 w 7467600"/>
              <a:gd name="connsiteY997" fmla="*/ 101078 h 6858000"/>
              <a:gd name="connsiteX998" fmla="*/ 630103 w 7467600"/>
              <a:gd name="connsiteY998" fmla="*/ 485885 h 6858000"/>
              <a:gd name="connsiteX999" fmla="*/ 532040 w 7467600"/>
              <a:gd name="connsiteY999" fmla="*/ 399359 h 6858000"/>
              <a:gd name="connsiteX1000" fmla="*/ 517618 w 7467600"/>
              <a:gd name="connsiteY1000" fmla="*/ 385726 h 6858000"/>
              <a:gd name="connsiteX1001" fmla="*/ 285074 w 7467600"/>
              <a:gd name="connsiteY1001" fmla="*/ 182755 h 6858000"/>
              <a:gd name="connsiteX1002" fmla="*/ 43151 w 7467600"/>
              <a:gd name="connsiteY100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1946 w 7467600"/>
              <a:gd name="connsiteY127" fmla="*/ 5075653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1903353 w 7467600"/>
              <a:gd name="connsiteY146" fmla="*/ 5044827 h 6858000"/>
              <a:gd name="connsiteX147" fmla="*/ 1936931 w 7467600"/>
              <a:gd name="connsiteY147" fmla="*/ 5093954 h 6858000"/>
              <a:gd name="connsiteX148" fmla="*/ 2195868 w 7467600"/>
              <a:gd name="connsiteY148" fmla="*/ 5396574 h 6858000"/>
              <a:gd name="connsiteX149" fmla="*/ 2088852 w 7467600"/>
              <a:gd name="connsiteY149" fmla="*/ 5166123 h 6858000"/>
              <a:gd name="connsiteX150" fmla="*/ 1958241 w 7467600"/>
              <a:gd name="connsiteY150" fmla="*/ 5067955 h 6858000"/>
              <a:gd name="connsiteX151" fmla="*/ 1903353 w 7467600"/>
              <a:gd name="connsiteY151" fmla="*/ 5044827 h 6858000"/>
              <a:gd name="connsiteX152" fmla="*/ 1979378 w 7467600"/>
              <a:gd name="connsiteY152" fmla="*/ 4769504 h 6858000"/>
              <a:gd name="connsiteX153" fmla="*/ 2882120 w 7467600"/>
              <a:gd name="connsiteY153" fmla="*/ 5064547 h 6858000"/>
              <a:gd name="connsiteX154" fmla="*/ 2793103 w 7467600"/>
              <a:gd name="connsiteY154" fmla="*/ 5039699 h 6858000"/>
              <a:gd name="connsiteX155" fmla="*/ 2770041 w 7467600"/>
              <a:gd name="connsiteY155" fmla="*/ 5033634 h 6858000"/>
              <a:gd name="connsiteX156" fmla="*/ 1979378 w 7467600"/>
              <a:gd name="connsiteY156" fmla="*/ 4769504 h 6858000"/>
              <a:gd name="connsiteX157" fmla="*/ 1927410 w 7467600"/>
              <a:gd name="connsiteY157" fmla="*/ 4716164 h 6858000"/>
              <a:gd name="connsiteX158" fmla="*/ 1959587 w 7467600"/>
              <a:gd name="connsiteY158" fmla="*/ 4728849 h 6858000"/>
              <a:gd name="connsiteX159" fmla="*/ 2777707 w 7467600"/>
              <a:gd name="connsiteY159" fmla="*/ 5003991 h 6858000"/>
              <a:gd name="connsiteX160" fmla="*/ 2800768 w 7467600"/>
              <a:gd name="connsiteY160" fmla="*/ 5010056 h 6858000"/>
              <a:gd name="connsiteX161" fmla="*/ 2879408 w 7467600"/>
              <a:gd name="connsiteY161" fmla="*/ 5031590 h 6858000"/>
              <a:gd name="connsiteX162" fmla="*/ 2862295 w 7467600"/>
              <a:gd name="connsiteY162" fmla="*/ 5022958 h 6858000"/>
              <a:gd name="connsiteX163" fmla="*/ 2813343 w 7467600"/>
              <a:gd name="connsiteY163" fmla="*/ 4998369 h 6858000"/>
              <a:gd name="connsiteX164" fmla="*/ 2646245 w 7467600"/>
              <a:gd name="connsiteY164" fmla="*/ 4930999 h 6858000"/>
              <a:gd name="connsiteX165" fmla="*/ 1999243 w 7467600"/>
              <a:gd name="connsiteY165" fmla="*/ 4730524 h 6858000"/>
              <a:gd name="connsiteX166" fmla="*/ 1979527 w 7467600"/>
              <a:gd name="connsiteY166" fmla="*/ 4726651 h 6858000"/>
              <a:gd name="connsiteX167" fmla="*/ 1927410 w 7467600"/>
              <a:gd name="connsiteY167" fmla="*/ 4716164 h 6858000"/>
              <a:gd name="connsiteX168" fmla="*/ 1997014 w 7467600"/>
              <a:gd name="connsiteY168" fmla="*/ 4698007 h 6858000"/>
              <a:gd name="connsiteX169" fmla="*/ 2005458 w 7467600"/>
              <a:gd name="connsiteY169" fmla="*/ 4699540 h 6858000"/>
              <a:gd name="connsiteX170" fmla="*/ 2657186 w 7467600"/>
              <a:gd name="connsiteY170" fmla="*/ 4901687 h 6858000"/>
              <a:gd name="connsiteX171" fmla="*/ 2826662 w 7467600"/>
              <a:gd name="connsiteY171" fmla="*/ 4970362 h 6858000"/>
              <a:gd name="connsiteX172" fmla="*/ 2876100 w 7467600"/>
              <a:gd name="connsiteY172" fmla="*/ 4995397 h 6858000"/>
              <a:gd name="connsiteX173" fmla="*/ 3042600 w 7467600"/>
              <a:gd name="connsiteY173" fmla="*/ 5059532 h 6858000"/>
              <a:gd name="connsiteX174" fmla="*/ 1997014 w 7467600"/>
              <a:gd name="connsiteY174" fmla="*/ 4698007 h 6858000"/>
              <a:gd name="connsiteX175" fmla="*/ 2305292 w 7467600"/>
              <a:gd name="connsiteY175" fmla="*/ 4219492 h 6858000"/>
              <a:gd name="connsiteX176" fmla="*/ 3360922 w 7467600"/>
              <a:gd name="connsiteY176" fmla="*/ 4529373 h 6858000"/>
              <a:gd name="connsiteX177" fmla="*/ 3492420 w 7467600"/>
              <a:gd name="connsiteY177" fmla="*/ 4510145 h 6858000"/>
              <a:gd name="connsiteX178" fmla="*/ 3364086 w 7467600"/>
              <a:gd name="connsiteY178" fmla="*/ 4480340 h 6858000"/>
              <a:gd name="connsiteX179" fmla="*/ 3225818 w 7467600"/>
              <a:gd name="connsiteY179" fmla="*/ 4411822 h 6858000"/>
              <a:gd name="connsiteX180" fmla="*/ 3129696 w 7467600"/>
              <a:gd name="connsiteY180" fmla="*/ 4360704 h 6858000"/>
              <a:gd name="connsiteX181" fmla="*/ 2814545 w 7467600"/>
              <a:gd name="connsiteY181" fmla="*/ 4282955 h 6858000"/>
              <a:gd name="connsiteX182" fmla="*/ 2305292 w 7467600"/>
              <a:gd name="connsiteY182" fmla="*/ 4219492 h 6858000"/>
              <a:gd name="connsiteX183" fmla="*/ 2626982 w 7467600"/>
              <a:gd name="connsiteY183" fmla="*/ 4206450 h 6858000"/>
              <a:gd name="connsiteX184" fmla="*/ 2490617 w 7467600"/>
              <a:gd name="connsiteY184" fmla="*/ 4206951 h 6858000"/>
              <a:gd name="connsiteX185" fmla="*/ 2819869 w 7467600"/>
              <a:gd name="connsiteY185" fmla="*/ 4252936 h 6858000"/>
              <a:gd name="connsiteX186" fmla="*/ 3143018 w 7467600"/>
              <a:gd name="connsiteY186" fmla="*/ 4332698 h 6858000"/>
              <a:gd name="connsiteX187" fmla="*/ 3241520 w 7467600"/>
              <a:gd name="connsiteY187" fmla="*/ 4385112 h 6858000"/>
              <a:gd name="connsiteX188" fmla="*/ 3374575 w 7467600"/>
              <a:gd name="connsiteY188" fmla="*/ 4451517 h 6858000"/>
              <a:gd name="connsiteX189" fmla="*/ 3505221 w 7467600"/>
              <a:gd name="connsiteY189" fmla="*/ 4480757 h 6858000"/>
              <a:gd name="connsiteX190" fmla="*/ 2626982 w 7467600"/>
              <a:gd name="connsiteY190" fmla="*/ 4206450 h 6858000"/>
              <a:gd name="connsiteX191" fmla="*/ 1310106 w 7467600"/>
              <a:gd name="connsiteY191" fmla="*/ 3943217 h 6858000"/>
              <a:gd name="connsiteX192" fmla="*/ 854994 w 7467600"/>
              <a:gd name="connsiteY192" fmla="*/ 4399136 h 6858000"/>
              <a:gd name="connsiteX193" fmla="*/ 742462 w 7467600"/>
              <a:gd name="connsiteY193" fmla="*/ 4594648 h 6858000"/>
              <a:gd name="connsiteX194" fmla="*/ 820602 w 7467600"/>
              <a:gd name="connsiteY194" fmla="*/ 4485915 h 6858000"/>
              <a:gd name="connsiteX195" fmla="*/ 878295 w 7467600"/>
              <a:gd name="connsiteY195" fmla="*/ 4403594 h 6858000"/>
              <a:gd name="connsiteX196" fmla="*/ 1240607 w 7467600"/>
              <a:gd name="connsiteY196" fmla="*/ 4010401 h 6858000"/>
              <a:gd name="connsiteX197" fmla="*/ 1310106 w 7467600"/>
              <a:gd name="connsiteY197" fmla="*/ 3943217 h 6858000"/>
              <a:gd name="connsiteX198" fmla="*/ 1423113 w 7467600"/>
              <a:gd name="connsiteY198" fmla="*/ 3874565 h 6858000"/>
              <a:gd name="connsiteX199" fmla="*/ 1260565 w 7467600"/>
              <a:gd name="connsiteY199" fmla="*/ 4031982 h 6858000"/>
              <a:gd name="connsiteX200" fmla="*/ 901900 w 7467600"/>
              <a:gd name="connsiteY200" fmla="*/ 4421236 h 6858000"/>
              <a:gd name="connsiteX201" fmla="*/ 845044 w 7467600"/>
              <a:gd name="connsiteY201" fmla="*/ 4502436 h 6858000"/>
              <a:gd name="connsiteX202" fmla="*/ 685926 w 7467600"/>
              <a:gd name="connsiteY202" fmla="*/ 4703069 h 6858000"/>
              <a:gd name="connsiteX203" fmla="*/ 684248 w 7467600"/>
              <a:gd name="connsiteY203" fmla="*/ 4706721 h 6858000"/>
              <a:gd name="connsiteX204" fmla="*/ 1423113 w 7467600"/>
              <a:gd name="connsiteY204" fmla="*/ 3874565 h 6858000"/>
              <a:gd name="connsiteX205" fmla="*/ 3316479 w 7467600"/>
              <a:gd name="connsiteY205" fmla="*/ 3872136 h 6858000"/>
              <a:gd name="connsiteX206" fmla="*/ 3546806 w 7467600"/>
              <a:gd name="connsiteY206" fmla="*/ 4356139 h 6858000"/>
              <a:gd name="connsiteX207" fmla="*/ 3364433 w 7467600"/>
              <a:gd name="connsiteY207" fmla="*/ 3953121 h 6858000"/>
              <a:gd name="connsiteX208" fmla="*/ 3316479 w 7467600"/>
              <a:gd name="connsiteY208" fmla="*/ 3872136 h 6858000"/>
              <a:gd name="connsiteX209" fmla="*/ 3291335 w 7467600"/>
              <a:gd name="connsiteY209" fmla="*/ 3767420 h 6858000"/>
              <a:gd name="connsiteX210" fmla="*/ 3390805 w 7467600"/>
              <a:gd name="connsiteY210" fmla="*/ 3937163 h 6858000"/>
              <a:gd name="connsiteX211" fmla="*/ 3579062 w 7467600"/>
              <a:gd name="connsiteY211" fmla="*/ 4359040 h 6858000"/>
              <a:gd name="connsiteX212" fmla="*/ 3467355 w 7467600"/>
              <a:gd name="connsiteY212" fmla="*/ 3988130 h 6858000"/>
              <a:gd name="connsiteX213" fmla="*/ 3310753 w 7467600"/>
              <a:gd name="connsiteY213" fmla="*/ 3787140 h 6858000"/>
              <a:gd name="connsiteX214" fmla="*/ 3291335 w 7467600"/>
              <a:gd name="connsiteY214" fmla="*/ 3767420 h 6858000"/>
              <a:gd name="connsiteX215" fmla="*/ 1635889 w 7467600"/>
              <a:gd name="connsiteY215" fmla="*/ 3709494 h 6858000"/>
              <a:gd name="connsiteX216" fmla="*/ 1634800 w 7467600"/>
              <a:gd name="connsiteY216" fmla="*/ 3731111 h 6858000"/>
              <a:gd name="connsiteX217" fmla="*/ 1635889 w 7467600"/>
              <a:gd name="connsiteY217" fmla="*/ 3709494 h 6858000"/>
              <a:gd name="connsiteX218" fmla="*/ 1510397 w 7467600"/>
              <a:gd name="connsiteY218" fmla="*/ 3684705 h 6858000"/>
              <a:gd name="connsiteX219" fmla="*/ 1146550 w 7467600"/>
              <a:gd name="connsiteY219" fmla="*/ 3802012 h 6858000"/>
              <a:gd name="connsiteX220" fmla="*/ 698834 w 7467600"/>
              <a:gd name="connsiteY220" fmla="*/ 3952272 h 6858000"/>
              <a:gd name="connsiteX221" fmla="*/ 34256 w 7467600"/>
              <a:gd name="connsiteY221" fmla="*/ 4347603 h 6858000"/>
              <a:gd name="connsiteX222" fmla="*/ 527241 w 7467600"/>
              <a:gd name="connsiteY222" fmla="*/ 4065078 h 6858000"/>
              <a:gd name="connsiteX223" fmla="*/ 1510397 w 7467600"/>
              <a:gd name="connsiteY223" fmla="*/ 3684705 h 6858000"/>
              <a:gd name="connsiteX224" fmla="*/ 1313114 w 7467600"/>
              <a:gd name="connsiteY224" fmla="*/ 3655216 h 6858000"/>
              <a:gd name="connsiteX225" fmla="*/ 1109304 w 7467600"/>
              <a:gd name="connsiteY225" fmla="*/ 3669030 h 6858000"/>
              <a:gd name="connsiteX226" fmla="*/ 8129 w 7467600"/>
              <a:gd name="connsiteY226" fmla="*/ 4330519 h 6858000"/>
              <a:gd name="connsiteX227" fmla="*/ 687572 w 7467600"/>
              <a:gd name="connsiteY227" fmla="*/ 3925629 h 6858000"/>
              <a:gd name="connsiteX228" fmla="*/ 1138365 w 7467600"/>
              <a:gd name="connsiteY228" fmla="*/ 3774515 h 6858000"/>
              <a:gd name="connsiteX229" fmla="*/ 1505579 w 7467600"/>
              <a:gd name="connsiteY229" fmla="*/ 3655526 h 6858000"/>
              <a:gd name="connsiteX230" fmla="*/ 1313114 w 7467600"/>
              <a:gd name="connsiteY230" fmla="*/ 3655216 h 6858000"/>
              <a:gd name="connsiteX231" fmla="*/ 3655073 w 7467600"/>
              <a:gd name="connsiteY231" fmla="*/ 3650884 h 6858000"/>
              <a:gd name="connsiteX232" fmla="*/ 3989938 w 7467600"/>
              <a:gd name="connsiteY232" fmla="*/ 3991685 h 6858000"/>
              <a:gd name="connsiteX233" fmla="*/ 4393907 w 7467600"/>
              <a:gd name="connsiteY233" fmla="*/ 4261258 h 6858000"/>
              <a:gd name="connsiteX234" fmla="*/ 4648051 w 7467600"/>
              <a:gd name="connsiteY234" fmla="*/ 4374051 h 6858000"/>
              <a:gd name="connsiteX235" fmla="*/ 4383389 w 7467600"/>
              <a:gd name="connsiteY235" fmla="*/ 4184369 h 6858000"/>
              <a:gd name="connsiteX236" fmla="*/ 4165508 w 7467600"/>
              <a:gd name="connsiteY236" fmla="*/ 4035196 h 6858000"/>
              <a:gd name="connsiteX237" fmla="*/ 4068162 w 7467600"/>
              <a:gd name="connsiteY237" fmla="*/ 3953394 h 6858000"/>
              <a:gd name="connsiteX238" fmla="*/ 3981416 w 7467600"/>
              <a:gd name="connsiteY238" fmla="*/ 3880482 h 6858000"/>
              <a:gd name="connsiteX239" fmla="*/ 3800147 w 7467600"/>
              <a:gd name="connsiteY239" fmla="*/ 3749872 h 6858000"/>
              <a:gd name="connsiteX240" fmla="*/ 3655073 w 7467600"/>
              <a:gd name="connsiteY240" fmla="*/ 3650884 h 6858000"/>
              <a:gd name="connsiteX241" fmla="*/ 3670252 w 7467600"/>
              <a:gd name="connsiteY241" fmla="*/ 3622798 h 6858000"/>
              <a:gd name="connsiteX242" fmla="*/ 3817258 w 7467600"/>
              <a:gd name="connsiteY242" fmla="*/ 3723577 h 6858000"/>
              <a:gd name="connsiteX243" fmla="*/ 4000461 w 7467600"/>
              <a:gd name="connsiteY243" fmla="*/ 3855966 h 6858000"/>
              <a:gd name="connsiteX244" fmla="*/ 4088180 w 7467600"/>
              <a:gd name="connsiteY244" fmla="*/ 3929774 h 6858000"/>
              <a:gd name="connsiteX245" fmla="*/ 4184555 w 7467600"/>
              <a:gd name="connsiteY245" fmla="*/ 4010683 h 6858000"/>
              <a:gd name="connsiteX246" fmla="*/ 4399563 w 7467600"/>
              <a:gd name="connsiteY246" fmla="*/ 4158106 h 6858000"/>
              <a:gd name="connsiteX247" fmla="*/ 4684469 w 7467600"/>
              <a:gd name="connsiteY247" fmla="*/ 4364680 h 6858000"/>
              <a:gd name="connsiteX248" fmla="*/ 4690271 w 7467600"/>
              <a:gd name="connsiteY248" fmla="*/ 4370034 h 6858000"/>
              <a:gd name="connsiteX249" fmla="*/ 4136093 w 7467600"/>
              <a:gd name="connsiteY249" fmla="*/ 3858466 h 6858000"/>
              <a:gd name="connsiteX250" fmla="*/ 3670252 w 7467600"/>
              <a:gd name="connsiteY250" fmla="*/ 3622798 h 6858000"/>
              <a:gd name="connsiteX251" fmla="*/ 4440129 w 7467600"/>
              <a:gd name="connsiteY251" fmla="*/ 3448571 h 6858000"/>
              <a:gd name="connsiteX252" fmla="*/ 4856525 w 7467600"/>
              <a:gd name="connsiteY252" fmla="*/ 3915351 h 6858000"/>
              <a:gd name="connsiteX253" fmla="*/ 5059055 w 7467600"/>
              <a:gd name="connsiteY253" fmla="*/ 4108918 h 6858000"/>
              <a:gd name="connsiteX254" fmla="*/ 5290070 w 7467600"/>
              <a:gd name="connsiteY254" fmla="*/ 4263619 h 6858000"/>
              <a:gd name="connsiteX255" fmla="*/ 4834991 w 7467600"/>
              <a:gd name="connsiteY255" fmla="*/ 3830985 h 6858000"/>
              <a:gd name="connsiteX256" fmla="*/ 4440129 w 7467600"/>
              <a:gd name="connsiteY256" fmla="*/ 3448571 h 6858000"/>
              <a:gd name="connsiteX257" fmla="*/ 4441737 w 7467600"/>
              <a:gd name="connsiteY257" fmla="*/ 3399734 h 6858000"/>
              <a:gd name="connsiteX258" fmla="*/ 4431236 w 7467600"/>
              <a:gd name="connsiteY258" fmla="*/ 3400954 h 6858000"/>
              <a:gd name="connsiteX259" fmla="*/ 4557150 w 7467600"/>
              <a:gd name="connsiteY259" fmla="*/ 3510023 h 6858000"/>
              <a:gd name="connsiteX260" fmla="*/ 4856936 w 7467600"/>
              <a:gd name="connsiteY260" fmla="*/ 3809146 h 6858000"/>
              <a:gd name="connsiteX261" fmla="*/ 5111996 w 7467600"/>
              <a:gd name="connsiteY261" fmla="*/ 4065759 h 6858000"/>
              <a:gd name="connsiteX262" fmla="*/ 5388878 w 7467600"/>
              <a:gd name="connsiteY262" fmla="*/ 4300185 h 6858000"/>
              <a:gd name="connsiteX263" fmla="*/ 5425556 w 7467600"/>
              <a:gd name="connsiteY263" fmla="*/ 4308967 h 6858000"/>
              <a:gd name="connsiteX264" fmla="*/ 4943646 w 7467600"/>
              <a:gd name="connsiteY264" fmla="*/ 3822916 h 6858000"/>
              <a:gd name="connsiteX265" fmla="*/ 4594837 w 7467600"/>
              <a:gd name="connsiteY265" fmla="*/ 3532274 h 6858000"/>
              <a:gd name="connsiteX266" fmla="*/ 4441737 w 7467600"/>
              <a:gd name="connsiteY266" fmla="*/ 3399734 h 6858000"/>
              <a:gd name="connsiteX267" fmla="*/ 5425834 w 7467600"/>
              <a:gd name="connsiteY267" fmla="*/ 3162785 h 6858000"/>
              <a:gd name="connsiteX268" fmla="*/ 5401644 w 7467600"/>
              <a:gd name="connsiteY268" fmla="*/ 3617847 h 6858000"/>
              <a:gd name="connsiteX269" fmla="*/ 5467256 w 7467600"/>
              <a:gd name="connsiteY269" fmla="*/ 4175494 h 6858000"/>
              <a:gd name="connsiteX270" fmla="*/ 5448069 w 7467600"/>
              <a:gd name="connsiteY270" fmla="*/ 3567554 h 6858000"/>
              <a:gd name="connsiteX271" fmla="*/ 5425834 w 7467600"/>
              <a:gd name="connsiteY271" fmla="*/ 3162785 h 6858000"/>
              <a:gd name="connsiteX272" fmla="*/ 1318687 w 7467600"/>
              <a:gd name="connsiteY272" fmla="*/ 3113840 h 6858000"/>
              <a:gd name="connsiteX273" fmla="*/ 1066793 w 7467600"/>
              <a:gd name="connsiteY273" fmla="*/ 3212171 h 6858000"/>
              <a:gd name="connsiteX274" fmla="*/ 993319 w 7467600"/>
              <a:gd name="connsiteY274" fmla="*/ 3247648 h 6858000"/>
              <a:gd name="connsiteX275" fmla="*/ 853081 w 7467600"/>
              <a:gd name="connsiteY275" fmla="*/ 3312410 h 6858000"/>
              <a:gd name="connsiteX276" fmla="*/ 805957 w 7467600"/>
              <a:gd name="connsiteY276" fmla="*/ 3330443 h 6858000"/>
              <a:gd name="connsiteX277" fmla="*/ 1318687 w 7467600"/>
              <a:gd name="connsiteY277" fmla="*/ 3113840 h 6858000"/>
              <a:gd name="connsiteX278" fmla="*/ 5453702 w 7467600"/>
              <a:gd name="connsiteY278" fmla="*/ 3090882 h 6858000"/>
              <a:gd name="connsiteX279" fmla="*/ 5480135 w 7467600"/>
              <a:gd name="connsiteY279" fmla="*/ 3565802 h 6858000"/>
              <a:gd name="connsiteX280" fmla="*/ 5499023 w 7467600"/>
              <a:gd name="connsiteY280" fmla="*/ 4166310 h 6858000"/>
              <a:gd name="connsiteX281" fmla="*/ 5547022 w 7467600"/>
              <a:gd name="connsiteY281" fmla="*/ 3607838 h 6858000"/>
              <a:gd name="connsiteX282" fmla="*/ 5515964 w 7467600"/>
              <a:gd name="connsiteY282" fmla="*/ 3378541 h 6858000"/>
              <a:gd name="connsiteX283" fmla="*/ 5453702 w 7467600"/>
              <a:gd name="connsiteY283" fmla="*/ 3090882 h 6858000"/>
              <a:gd name="connsiteX284" fmla="*/ 1238695 w 7467600"/>
              <a:gd name="connsiteY284" fmla="*/ 3076820 h 6858000"/>
              <a:gd name="connsiteX285" fmla="*/ 716371 w 7467600"/>
              <a:gd name="connsiteY285" fmla="*/ 3293249 h 6858000"/>
              <a:gd name="connsiteX286" fmla="*/ 579522 w 7467600"/>
              <a:gd name="connsiteY286" fmla="*/ 3371759 h 6858000"/>
              <a:gd name="connsiteX287" fmla="*/ 600288 w 7467600"/>
              <a:gd name="connsiteY287" fmla="*/ 3365555 h 6858000"/>
              <a:gd name="connsiteX288" fmla="*/ 840692 w 7467600"/>
              <a:gd name="connsiteY288" fmla="*/ 3284921 h 6858000"/>
              <a:gd name="connsiteX289" fmla="*/ 979248 w 7467600"/>
              <a:gd name="connsiteY289" fmla="*/ 3221003 h 6858000"/>
              <a:gd name="connsiteX290" fmla="*/ 1053282 w 7467600"/>
              <a:gd name="connsiteY290" fmla="*/ 3185247 h 6858000"/>
              <a:gd name="connsiteX291" fmla="*/ 1320603 w 7467600"/>
              <a:gd name="connsiteY291" fmla="*/ 3081281 h 6858000"/>
              <a:gd name="connsiteX292" fmla="*/ 1238695 w 7467600"/>
              <a:gd name="connsiteY292" fmla="*/ 3076820 h 6858000"/>
              <a:gd name="connsiteX293" fmla="*/ 5425627 w 7467600"/>
              <a:gd name="connsiteY293" fmla="*/ 2954192 h 6858000"/>
              <a:gd name="connsiteX294" fmla="*/ 5470770 w 7467600"/>
              <a:gd name="connsiteY294" fmla="*/ 3005435 h 6858000"/>
              <a:gd name="connsiteX295" fmla="*/ 5519779 w 7467600"/>
              <a:gd name="connsiteY295" fmla="*/ 4359223 h 6858000"/>
              <a:gd name="connsiteX296" fmla="*/ 5520293 w 7467600"/>
              <a:gd name="connsiteY296" fmla="*/ 4360602 h 6858000"/>
              <a:gd name="connsiteX297" fmla="*/ 5767221 w 7467600"/>
              <a:gd name="connsiteY297" fmla="*/ 4665564 h 6858000"/>
              <a:gd name="connsiteX298" fmla="*/ 6937169 w 7467600"/>
              <a:gd name="connsiteY298" fmla="*/ 4815941 h 6858000"/>
              <a:gd name="connsiteX299" fmla="*/ 6953922 w 7467600"/>
              <a:gd name="connsiteY299" fmla="*/ 4890068 h 6858000"/>
              <a:gd name="connsiteX300" fmla="*/ 6071359 w 7467600"/>
              <a:gd name="connsiteY300" fmla="*/ 4770770 h 6858000"/>
              <a:gd name="connsiteX301" fmla="*/ 6038839 w 7467600"/>
              <a:gd name="connsiteY301" fmla="*/ 4764474 h 6858000"/>
              <a:gd name="connsiteX302" fmla="*/ 6038706 w 7467600"/>
              <a:gd name="connsiteY302" fmla="*/ 4763847 h 6858000"/>
              <a:gd name="connsiteX303" fmla="*/ 6037784 w 7467600"/>
              <a:gd name="connsiteY303" fmla="*/ 4764270 h 6858000"/>
              <a:gd name="connsiteX304" fmla="*/ 6038839 w 7467600"/>
              <a:gd name="connsiteY304" fmla="*/ 4764474 h 6858000"/>
              <a:gd name="connsiteX305" fmla="*/ 6040338 w 7467600"/>
              <a:gd name="connsiteY305" fmla="*/ 4771418 h 6858000"/>
              <a:gd name="connsiteX306" fmla="*/ 6024488 w 7467600"/>
              <a:gd name="connsiteY306" fmla="*/ 4809903 h 6858000"/>
              <a:gd name="connsiteX307" fmla="*/ 5599771 w 7467600"/>
              <a:gd name="connsiteY307" fmla="*/ 5509652 h 6858000"/>
              <a:gd name="connsiteX308" fmla="*/ 5548843 w 7467600"/>
              <a:gd name="connsiteY308" fmla="*/ 5563845 h 6858000"/>
              <a:gd name="connsiteX309" fmla="*/ 5940952 w 7467600"/>
              <a:gd name="connsiteY309" fmla="*/ 6250028 h 6858000"/>
              <a:gd name="connsiteX310" fmla="*/ 6043441 w 7467600"/>
              <a:gd name="connsiteY310" fmla="*/ 6665847 h 6858000"/>
              <a:gd name="connsiteX311" fmla="*/ 6093432 w 7467600"/>
              <a:gd name="connsiteY311" fmla="*/ 6858000 h 6858000"/>
              <a:gd name="connsiteX312" fmla="*/ 6034344 w 7467600"/>
              <a:gd name="connsiteY312" fmla="*/ 6858000 h 6858000"/>
              <a:gd name="connsiteX313" fmla="*/ 6026679 w 7467600"/>
              <a:gd name="connsiteY313" fmla="*/ 6836959 h 6858000"/>
              <a:gd name="connsiteX314" fmla="*/ 5800441 w 7467600"/>
              <a:gd name="connsiteY314" fmla="*/ 6335286 h 6858000"/>
              <a:gd name="connsiteX315" fmla="*/ 5526562 w 7467600"/>
              <a:gd name="connsiteY315" fmla="*/ 5705388 h 6858000"/>
              <a:gd name="connsiteX316" fmla="*/ 5519640 w 7467600"/>
              <a:gd name="connsiteY316" fmla="*/ 5683774 h 6858000"/>
              <a:gd name="connsiteX317" fmla="*/ 5844559 w 7467600"/>
              <a:gd name="connsiteY317" fmla="*/ 6553349 h 6858000"/>
              <a:gd name="connsiteX318" fmla="*/ 5975994 w 7467600"/>
              <a:gd name="connsiteY318" fmla="*/ 6858000 h 6858000"/>
              <a:gd name="connsiteX319" fmla="*/ 5898547 w 7467600"/>
              <a:gd name="connsiteY319" fmla="*/ 6858000 h 6858000"/>
              <a:gd name="connsiteX320" fmla="*/ 5682041 w 7467600"/>
              <a:gd name="connsiteY320" fmla="*/ 6355860 h 6858000"/>
              <a:gd name="connsiteX321" fmla="*/ 5461758 w 7467600"/>
              <a:gd name="connsiteY321" fmla="*/ 5820220 h 6858000"/>
              <a:gd name="connsiteX322" fmla="*/ 5237282 w 7467600"/>
              <a:gd name="connsiteY322" fmla="*/ 6579086 h 6858000"/>
              <a:gd name="connsiteX323" fmla="*/ 5115009 w 7467600"/>
              <a:gd name="connsiteY323" fmla="*/ 6858000 h 6858000"/>
              <a:gd name="connsiteX324" fmla="*/ 5028074 w 7467600"/>
              <a:gd name="connsiteY324" fmla="*/ 6858000 h 6858000"/>
              <a:gd name="connsiteX325" fmla="*/ 5079508 w 7467600"/>
              <a:gd name="connsiteY325" fmla="*/ 6749074 h 6858000"/>
              <a:gd name="connsiteX326" fmla="*/ 5371846 w 7467600"/>
              <a:gd name="connsiteY326" fmla="*/ 5924413 h 6858000"/>
              <a:gd name="connsiteX327" fmla="*/ 5270512 w 7467600"/>
              <a:gd name="connsiteY327" fmla="*/ 6138975 h 6858000"/>
              <a:gd name="connsiteX328" fmla="*/ 5062409 w 7467600"/>
              <a:gd name="connsiteY328" fmla="*/ 6653544 h 6858000"/>
              <a:gd name="connsiteX329" fmla="*/ 5036628 w 7467600"/>
              <a:gd name="connsiteY329" fmla="*/ 6754247 h 6858000"/>
              <a:gd name="connsiteX330" fmla="*/ 5009112 w 7467600"/>
              <a:gd name="connsiteY330" fmla="*/ 6858000 h 6858000"/>
              <a:gd name="connsiteX331" fmla="*/ 4976679 w 7467600"/>
              <a:gd name="connsiteY331" fmla="*/ 6858000 h 6858000"/>
              <a:gd name="connsiteX332" fmla="*/ 5006537 w 7467600"/>
              <a:gd name="connsiteY332" fmla="*/ 6747068 h 6858000"/>
              <a:gd name="connsiteX333" fmla="*/ 5032723 w 7467600"/>
              <a:gd name="connsiteY333" fmla="*/ 6644957 h 6858000"/>
              <a:gd name="connsiteX334" fmla="*/ 5242949 w 7467600"/>
              <a:gd name="connsiteY334" fmla="*/ 6125175 h 6858000"/>
              <a:gd name="connsiteX335" fmla="*/ 5286321 w 7467600"/>
              <a:gd name="connsiteY335" fmla="*/ 6033555 h 6858000"/>
              <a:gd name="connsiteX336" fmla="*/ 5008210 w 7467600"/>
              <a:gd name="connsiteY336" fmla="*/ 6649194 h 6858000"/>
              <a:gd name="connsiteX337" fmla="*/ 4986321 w 7467600"/>
              <a:gd name="connsiteY337" fmla="*/ 6765687 h 6858000"/>
              <a:gd name="connsiteX338" fmla="*/ 4973474 w 7467600"/>
              <a:gd name="connsiteY338" fmla="*/ 6858000 h 6858000"/>
              <a:gd name="connsiteX339" fmla="*/ 4907178 w 7467600"/>
              <a:gd name="connsiteY339" fmla="*/ 6858000 h 6858000"/>
              <a:gd name="connsiteX340" fmla="*/ 4910810 w 7467600"/>
              <a:gd name="connsiteY340" fmla="*/ 6829660 h 6858000"/>
              <a:gd name="connsiteX341" fmla="*/ 4987461 w 7467600"/>
              <a:gd name="connsiteY341" fmla="*/ 6432994 h 6858000"/>
              <a:gd name="connsiteX342" fmla="*/ 5179262 w 7467600"/>
              <a:gd name="connsiteY342" fmla="*/ 6035044 h 6858000"/>
              <a:gd name="connsiteX343" fmla="*/ 4689678 w 7467600"/>
              <a:gd name="connsiteY343" fmla="*/ 6440241 h 6858000"/>
              <a:gd name="connsiteX344" fmla="*/ 4477543 w 7467600"/>
              <a:gd name="connsiteY344" fmla="*/ 6674836 h 6858000"/>
              <a:gd name="connsiteX345" fmla="*/ 4329957 w 7467600"/>
              <a:gd name="connsiteY345" fmla="*/ 6858000 h 6858000"/>
              <a:gd name="connsiteX346" fmla="*/ 4218595 w 7467600"/>
              <a:gd name="connsiteY346" fmla="*/ 6858000 h 6858000"/>
              <a:gd name="connsiteX347" fmla="*/ 4368888 w 7467600"/>
              <a:gd name="connsiteY347" fmla="*/ 6668412 h 6858000"/>
              <a:gd name="connsiteX348" fmla="*/ 4563091 w 7467600"/>
              <a:gd name="connsiteY348" fmla="*/ 6442508 h 6858000"/>
              <a:gd name="connsiteX349" fmla="*/ 5387324 w 7467600"/>
              <a:gd name="connsiteY349" fmla="*/ 5705830 h 6858000"/>
              <a:gd name="connsiteX350" fmla="*/ 5073620 w 7467600"/>
              <a:gd name="connsiteY350" fmla="*/ 5955437 h 6858000"/>
              <a:gd name="connsiteX351" fmla="*/ 4689789 w 7467600"/>
              <a:gd name="connsiteY351" fmla="*/ 6268382 h 6858000"/>
              <a:gd name="connsiteX352" fmla="*/ 4418722 w 7467600"/>
              <a:gd name="connsiteY352" fmla="*/ 6570886 h 6858000"/>
              <a:gd name="connsiteX353" fmla="*/ 4214944 w 7467600"/>
              <a:gd name="connsiteY353" fmla="*/ 6858000 h 6858000"/>
              <a:gd name="connsiteX354" fmla="*/ 4177898 w 7467600"/>
              <a:gd name="connsiteY354" fmla="*/ 6858000 h 6858000"/>
              <a:gd name="connsiteX355" fmla="*/ 4391597 w 7467600"/>
              <a:gd name="connsiteY355" fmla="*/ 6556370 h 6858000"/>
              <a:gd name="connsiteX356" fmla="*/ 4668889 w 7467600"/>
              <a:gd name="connsiteY356" fmla="*/ 6246399 h 6858000"/>
              <a:gd name="connsiteX357" fmla="*/ 5055427 w 7467600"/>
              <a:gd name="connsiteY357" fmla="*/ 5931476 h 6858000"/>
              <a:gd name="connsiteX358" fmla="*/ 5371814 w 7467600"/>
              <a:gd name="connsiteY358" fmla="*/ 5678975 h 6858000"/>
              <a:gd name="connsiteX359" fmla="*/ 4987918 w 7467600"/>
              <a:gd name="connsiteY359" fmla="*/ 5838701 h 6858000"/>
              <a:gd name="connsiteX360" fmla="*/ 4317146 w 7467600"/>
              <a:gd name="connsiteY360" fmla="*/ 6587716 h 6858000"/>
              <a:gd name="connsiteX361" fmla="*/ 4171627 w 7467600"/>
              <a:gd name="connsiteY361" fmla="*/ 6858000 h 6858000"/>
              <a:gd name="connsiteX362" fmla="*/ 4081585 w 7467600"/>
              <a:gd name="connsiteY362" fmla="*/ 6858000 h 6858000"/>
              <a:gd name="connsiteX363" fmla="*/ 4238603 w 7467600"/>
              <a:gd name="connsiteY363" fmla="*/ 6559341 h 6858000"/>
              <a:gd name="connsiteX364" fmla="*/ 4778333 w 7467600"/>
              <a:gd name="connsiteY364" fmla="*/ 5873626 h 6858000"/>
              <a:gd name="connsiteX365" fmla="*/ 5414185 w 7467600"/>
              <a:gd name="connsiteY365" fmla="*/ 5573882 h 6858000"/>
              <a:gd name="connsiteX366" fmla="*/ 5959648 w 7467600"/>
              <a:gd name="connsiteY366" fmla="*/ 4760797 h 6858000"/>
              <a:gd name="connsiteX367" fmla="*/ 5355019 w 7467600"/>
              <a:gd name="connsiteY367" fmla="*/ 4734672 h 6858000"/>
              <a:gd name="connsiteX368" fmla="*/ 5083565 w 7467600"/>
              <a:gd name="connsiteY368" fmla="*/ 5179121 h 6858000"/>
              <a:gd name="connsiteX369" fmla="*/ 4713577 w 7467600"/>
              <a:gd name="connsiteY369" fmla="*/ 5616803 h 6858000"/>
              <a:gd name="connsiteX370" fmla="*/ 3989559 w 7467600"/>
              <a:gd name="connsiteY370" fmla="*/ 6145945 h 6858000"/>
              <a:gd name="connsiteX371" fmla="*/ 3939824 w 7467600"/>
              <a:gd name="connsiteY371" fmla="*/ 6066900 h 6858000"/>
              <a:gd name="connsiteX372" fmla="*/ 4584537 w 7467600"/>
              <a:gd name="connsiteY372" fmla="*/ 5324826 h 6858000"/>
              <a:gd name="connsiteX373" fmla="*/ 5037105 w 7467600"/>
              <a:gd name="connsiteY373" fmla="*/ 5088765 h 6858000"/>
              <a:gd name="connsiteX374" fmla="*/ 5039930 w 7467600"/>
              <a:gd name="connsiteY374" fmla="*/ 5089585 h 6858000"/>
              <a:gd name="connsiteX375" fmla="*/ 5263764 w 7467600"/>
              <a:gd name="connsiteY375" fmla="*/ 4735525 h 6858000"/>
              <a:gd name="connsiteX376" fmla="*/ 4086300 w 7467600"/>
              <a:gd name="connsiteY376" fmla="*/ 4884599 h 6858000"/>
              <a:gd name="connsiteX377" fmla="*/ 4085485 w 7467600"/>
              <a:gd name="connsiteY377" fmla="*/ 4899070 h 6858000"/>
              <a:gd name="connsiteX378" fmla="*/ 3871915 w 7467600"/>
              <a:gd name="connsiteY378" fmla="*/ 5253645 h 6858000"/>
              <a:gd name="connsiteX379" fmla="*/ 3799374 w 7467600"/>
              <a:gd name="connsiteY379" fmla="*/ 5466127 h 6858000"/>
              <a:gd name="connsiteX380" fmla="*/ 3498850 w 7467600"/>
              <a:gd name="connsiteY380" fmla="*/ 6661888 h 6858000"/>
              <a:gd name="connsiteX381" fmla="*/ 3399216 w 7467600"/>
              <a:gd name="connsiteY381" fmla="*/ 6858000 h 6858000"/>
              <a:gd name="connsiteX382" fmla="*/ 3303688 w 7467600"/>
              <a:gd name="connsiteY382" fmla="*/ 6858000 h 6858000"/>
              <a:gd name="connsiteX383" fmla="*/ 3391774 w 7467600"/>
              <a:gd name="connsiteY383" fmla="*/ 6697181 h 6858000"/>
              <a:gd name="connsiteX384" fmla="*/ 3735540 w 7467600"/>
              <a:gd name="connsiteY384" fmla="*/ 5546923 h 6858000"/>
              <a:gd name="connsiteX385" fmla="*/ 3729438 w 7467600"/>
              <a:gd name="connsiteY385" fmla="*/ 5569058 h 6858000"/>
              <a:gd name="connsiteX386" fmla="*/ 3707782 w 7467600"/>
              <a:gd name="connsiteY386" fmla="*/ 5644908 h 6858000"/>
              <a:gd name="connsiteX387" fmla="*/ 3583827 w 7467600"/>
              <a:gd name="connsiteY387" fmla="*/ 6039215 h 6858000"/>
              <a:gd name="connsiteX388" fmla="*/ 3547861 w 7467600"/>
              <a:gd name="connsiteY388" fmla="*/ 6129609 h 6858000"/>
              <a:gd name="connsiteX389" fmla="*/ 3490905 w 7467600"/>
              <a:gd name="connsiteY389" fmla="*/ 6277660 h 6858000"/>
              <a:gd name="connsiteX390" fmla="*/ 3455859 w 7467600"/>
              <a:gd name="connsiteY390" fmla="*/ 6391301 h 6858000"/>
              <a:gd name="connsiteX391" fmla="*/ 3429112 w 7467600"/>
              <a:gd name="connsiteY391" fmla="*/ 6479469 h 6858000"/>
              <a:gd name="connsiteX392" fmla="*/ 3304862 w 7467600"/>
              <a:gd name="connsiteY392" fmla="*/ 6796476 h 6858000"/>
              <a:gd name="connsiteX393" fmla="*/ 3276071 w 7467600"/>
              <a:gd name="connsiteY393" fmla="*/ 6858000 h 6858000"/>
              <a:gd name="connsiteX394" fmla="*/ 3240805 w 7467600"/>
              <a:gd name="connsiteY394" fmla="*/ 6858000 h 6858000"/>
              <a:gd name="connsiteX395" fmla="*/ 3275917 w 7467600"/>
              <a:gd name="connsiteY395" fmla="*/ 6783192 h 6858000"/>
              <a:gd name="connsiteX396" fmla="*/ 3399358 w 7467600"/>
              <a:gd name="connsiteY396" fmla="*/ 6469011 h 6858000"/>
              <a:gd name="connsiteX397" fmla="*/ 3425650 w 7467600"/>
              <a:gd name="connsiteY397" fmla="*/ 6381333 h 6858000"/>
              <a:gd name="connsiteX398" fmla="*/ 3460661 w 7467600"/>
              <a:gd name="connsiteY398" fmla="*/ 6266763 h 6858000"/>
              <a:gd name="connsiteX399" fmla="*/ 3518021 w 7467600"/>
              <a:gd name="connsiteY399" fmla="*/ 6117298 h 6858000"/>
              <a:gd name="connsiteX400" fmla="*/ 3554035 w 7467600"/>
              <a:gd name="connsiteY400" fmla="*/ 6027832 h 6858000"/>
              <a:gd name="connsiteX401" fmla="*/ 3677174 w 7467600"/>
              <a:gd name="connsiteY401" fmla="*/ 5636351 h 6858000"/>
              <a:gd name="connsiteX402" fmla="*/ 3698819 w 7467600"/>
              <a:gd name="connsiteY402" fmla="*/ 5560503 h 6858000"/>
              <a:gd name="connsiteX403" fmla="*/ 3702094 w 7467600"/>
              <a:gd name="connsiteY403" fmla="*/ 5549194 h 6858000"/>
              <a:gd name="connsiteX404" fmla="*/ 3398355 w 7467600"/>
              <a:gd name="connsiteY404" fmla="*/ 6094603 h 6858000"/>
              <a:gd name="connsiteX405" fmla="*/ 3193941 w 7467600"/>
              <a:gd name="connsiteY405" fmla="*/ 6798775 h 6858000"/>
              <a:gd name="connsiteX406" fmla="*/ 3184140 w 7467600"/>
              <a:gd name="connsiteY406" fmla="*/ 6858000 h 6858000"/>
              <a:gd name="connsiteX407" fmla="*/ 3099978 w 7467600"/>
              <a:gd name="connsiteY407" fmla="*/ 6858000 h 6858000"/>
              <a:gd name="connsiteX408" fmla="*/ 3101556 w 7467600"/>
              <a:gd name="connsiteY408" fmla="*/ 6843337 h 6858000"/>
              <a:gd name="connsiteX409" fmla="*/ 3370162 w 7467600"/>
              <a:gd name="connsiteY409" fmla="*/ 5785550 h 6858000"/>
              <a:gd name="connsiteX410" fmla="*/ 3746477 w 7467600"/>
              <a:gd name="connsiteY410" fmla="*/ 5377889 h 6858000"/>
              <a:gd name="connsiteX411" fmla="*/ 3863399 w 7467600"/>
              <a:gd name="connsiteY411" fmla="*/ 5087257 h 6858000"/>
              <a:gd name="connsiteX412" fmla="*/ 3968712 w 7467600"/>
              <a:gd name="connsiteY412" fmla="*/ 4913989 h 6858000"/>
              <a:gd name="connsiteX413" fmla="*/ 2792390 w 7467600"/>
              <a:gd name="connsiteY413" fmla="*/ 5382974 h 6858000"/>
              <a:gd name="connsiteX414" fmla="*/ 2714982 w 7467600"/>
              <a:gd name="connsiteY414" fmla="*/ 5427051 h 6858000"/>
              <a:gd name="connsiteX415" fmla="*/ 2813361 w 7467600"/>
              <a:gd name="connsiteY415" fmla="*/ 6023912 h 6858000"/>
              <a:gd name="connsiteX416" fmla="*/ 2688430 w 7467600"/>
              <a:gd name="connsiteY416" fmla="*/ 6801564 h 6858000"/>
              <a:gd name="connsiteX417" fmla="*/ 2629626 w 7467600"/>
              <a:gd name="connsiteY417" fmla="*/ 6763394 h 6858000"/>
              <a:gd name="connsiteX418" fmla="*/ 2565328 w 7467600"/>
              <a:gd name="connsiteY418" fmla="*/ 5516399 h 6858000"/>
              <a:gd name="connsiteX419" fmla="*/ 1922999 w 7467600"/>
              <a:gd name="connsiteY419" fmla="*/ 5980343 h 6858000"/>
              <a:gd name="connsiteX420" fmla="*/ 1950261 w 7467600"/>
              <a:gd name="connsiteY420" fmla="*/ 6405858 h 6858000"/>
              <a:gd name="connsiteX421" fmla="*/ 2365554 w 7467600"/>
              <a:gd name="connsiteY421" fmla="*/ 6759107 h 6858000"/>
              <a:gd name="connsiteX422" fmla="*/ 2424142 w 7467600"/>
              <a:gd name="connsiteY422" fmla="*/ 6858000 h 6858000"/>
              <a:gd name="connsiteX423" fmla="*/ 2395994 w 7467600"/>
              <a:gd name="connsiteY423" fmla="*/ 6858000 h 6858000"/>
              <a:gd name="connsiteX424" fmla="*/ 2392863 w 7467600"/>
              <a:gd name="connsiteY424" fmla="*/ 6852964 h 6858000"/>
              <a:gd name="connsiteX425" fmla="*/ 2017589 w 7467600"/>
              <a:gd name="connsiteY425" fmla="*/ 6493982 h 6858000"/>
              <a:gd name="connsiteX426" fmla="*/ 2147336 w 7467600"/>
              <a:gd name="connsiteY426" fmla="*/ 6594052 h 6858000"/>
              <a:gd name="connsiteX427" fmla="*/ 2207047 w 7467600"/>
              <a:gd name="connsiteY427" fmla="*/ 6654540 h 6858000"/>
              <a:gd name="connsiteX428" fmla="*/ 2299106 w 7467600"/>
              <a:gd name="connsiteY428" fmla="*/ 6778931 h 6858000"/>
              <a:gd name="connsiteX429" fmla="*/ 2314430 w 7467600"/>
              <a:gd name="connsiteY429" fmla="*/ 6801144 h 6858000"/>
              <a:gd name="connsiteX430" fmla="*/ 2352406 w 7467600"/>
              <a:gd name="connsiteY430" fmla="*/ 6858000 h 6858000"/>
              <a:gd name="connsiteX431" fmla="*/ 2314492 w 7467600"/>
              <a:gd name="connsiteY431" fmla="*/ 6858000 h 6858000"/>
              <a:gd name="connsiteX432" fmla="*/ 2288095 w 7467600"/>
              <a:gd name="connsiteY432" fmla="*/ 6818030 h 6858000"/>
              <a:gd name="connsiteX433" fmla="*/ 2272768 w 7467600"/>
              <a:gd name="connsiteY433" fmla="*/ 6795822 h 6858000"/>
              <a:gd name="connsiteX434" fmla="*/ 2182715 w 7467600"/>
              <a:gd name="connsiteY434" fmla="*/ 6675071 h 6858000"/>
              <a:gd name="connsiteX435" fmla="*/ 2032061 w 7467600"/>
              <a:gd name="connsiteY435" fmla="*/ 6541380 h 6858000"/>
              <a:gd name="connsiteX436" fmla="*/ 2257220 w 7467600"/>
              <a:gd name="connsiteY436" fmla="*/ 6826257 h 6858000"/>
              <a:gd name="connsiteX437" fmla="*/ 2281324 w 7467600"/>
              <a:gd name="connsiteY437" fmla="*/ 6858000 h 6858000"/>
              <a:gd name="connsiteX438" fmla="*/ 2242860 w 7467600"/>
              <a:gd name="connsiteY438" fmla="*/ 6858000 h 6858000"/>
              <a:gd name="connsiteX439" fmla="*/ 2232818 w 7467600"/>
              <a:gd name="connsiteY439" fmla="*/ 6844926 h 6858000"/>
              <a:gd name="connsiteX440" fmla="*/ 1990172 w 7467600"/>
              <a:gd name="connsiteY440" fmla="*/ 6542121 h 6858000"/>
              <a:gd name="connsiteX441" fmla="*/ 2124090 w 7467600"/>
              <a:gd name="connsiteY441" fmla="*/ 6761017 h 6858000"/>
              <a:gd name="connsiteX442" fmla="*/ 2200380 w 7467600"/>
              <a:gd name="connsiteY442" fmla="*/ 6858000 h 6858000"/>
              <a:gd name="connsiteX443" fmla="*/ 2147507 w 7467600"/>
              <a:gd name="connsiteY443" fmla="*/ 6858000 h 6858000"/>
              <a:gd name="connsiteX444" fmla="*/ 2070668 w 7467600"/>
              <a:gd name="connsiteY444" fmla="*/ 6761520 h 6858000"/>
              <a:gd name="connsiteX445" fmla="*/ 1975142 w 7467600"/>
              <a:gd name="connsiteY445" fmla="*/ 6585570 h 6858000"/>
              <a:gd name="connsiteX446" fmla="*/ 2050035 w 7467600"/>
              <a:gd name="connsiteY446" fmla="*/ 6813345 h 6858000"/>
              <a:gd name="connsiteX447" fmla="*/ 2063025 w 7467600"/>
              <a:gd name="connsiteY447" fmla="*/ 6858000 h 6858000"/>
              <a:gd name="connsiteX448" fmla="*/ 2021675 w 7467600"/>
              <a:gd name="connsiteY448" fmla="*/ 6858000 h 6858000"/>
              <a:gd name="connsiteX449" fmla="*/ 2019308 w 7467600"/>
              <a:gd name="connsiteY449" fmla="*/ 6847118 h 6858000"/>
              <a:gd name="connsiteX450" fmla="*/ 1938835 w 7467600"/>
              <a:gd name="connsiteY450" fmla="*/ 6551160 h 6858000"/>
              <a:gd name="connsiteX451" fmla="*/ 1953230 w 7467600"/>
              <a:gd name="connsiteY451" fmla="*/ 6759699 h 6858000"/>
              <a:gd name="connsiteX452" fmla="*/ 1956763 w 7467600"/>
              <a:gd name="connsiteY452" fmla="*/ 6778191 h 6858000"/>
              <a:gd name="connsiteX453" fmla="*/ 1967925 w 7467600"/>
              <a:gd name="connsiteY453" fmla="*/ 6858000 h 6858000"/>
              <a:gd name="connsiteX454" fmla="*/ 1936622 w 7467600"/>
              <a:gd name="connsiteY454" fmla="*/ 6858000 h 6858000"/>
              <a:gd name="connsiteX455" fmla="*/ 1926261 w 7467600"/>
              <a:gd name="connsiteY455" fmla="*/ 6784064 h 6858000"/>
              <a:gd name="connsiteX456" fmla="*/ 1922724 w 7467600"/>
              <a:gd name="connsiteY456" fmla="*/ 6765577 h 6858000"/>
              <a:gd name="connsiteX457" fmla="*/ 1904650 w 7467600"/>
              <a:gd name="connsiteY457" fmla="*/ 6639616 h 6858000"/>
              <a:gd name="connsiteX458" fmla="*/ 1885273 w 7467600"/>
              <a:gd name="connsiteY458" fmla="*/ 6858000 h 6858000"/>
              <a:gd name="connsiteX459" fmla="*/ 1854363 w 7467600"/>
              <a:gd name="connsiteY459" fmla="*/ 6858000 h 6858000"/>
              <a:gd name="connsiteX460" fmla="*/ 1880391 w 7467600"/>
              <a:gd name="connsiteY460" fmla="*/ 6603796 h 6858000"/>
              <a:gd name="connsiteX461" fmla="*/ 1818273 w 7467600"/>
              <a:gd name="connsiteY461" fmla="*/ 6715729 h 6858000"/>
              <a:gd name="connsiteX462" fmla="*/ 1794691 w 7467600"/>
              <a:gd name="connsiteY462" fmla="*/ 6843239 h 6858000"/>
              <a:gd name="connsiteX463" fmla="*/ 1794914 w 7467600"/>
              <a:gd name="connsiteY463" fmla="*/ 6858000 h 6858000"/>
              <a:gd name="connsiteX464" fmla="*/ 1746128 w 7467600"/>
              <a:gd name="connsiteY464" fmla="*/ 6858000 h 6858000"/>
              <a:gd name="connsiteX465" fmla="*/ 1753934 w 7467600"/>
              <a:gd name="connsiteY465" fmla="*/ 6724796 h 6858000"/>
              <a:gd name="connsiteX466" fmla="*/ 1792053 w 7467600"/>
              <a:gd name="connsiteY466" fmla="*/ 6572396 h 6858000"/>
              <a:gd name="connsiteX467" fmla="*/ 1862248 w 7467600"/>
              <a:gd name="connsiteY467" fmla="*/ 6266397 h 6858000"/>
              <a:gd name="connsiteX468" fmla="*/ 1862250 w 7467600"/>
              <a:gd name="connsiteY468" fmla="*/ 6033531 h 6858000"/>
              <a:gd name="connsiteX469" fmla="*/ 1211999 w 7467600"/>
              <a:gd name="connsiteY469" fmla="*/ 6683610 h 6858000"/>
              <a:gd name="connsiteX470" fmla="*/ 1213266 w 7467600"/>
              <a:gd name="connsiteY470" fmla="*/ 6691947 h 6858000"/>
              <a:gd name="connsiteX471" fmla="*/ 1203370 w 7467600"/>
              <a:gd name="connsiteY471" fmla="*/ 6850676 h 6858000"/>
              <a:gd name="connsiteX472" fmla="*/ 1203671 w 7467600"/>
              <a:gd name="connsiteY472" fmla="*/ 6858000 h 6858000"/>
              <a:gd name="connsiteX473" fmla="*/ 1143180 w 7467600"/>
              <a:gd name="connsiteY473" fmla="*/ 6858000 h 6858000"/>
              <a:gd name="connsiteX474" fmla="*/ 1142176 w 7467600"/>
              <a:gd name="connsiteY474" fmla="*/ 6766045 h 6858000"/>
              <a:gd name="connsiteX475" fmla="*/ 1067484 w 7467600"/>
              <a:gd name="connsiteY475" fmla="*/ 6858000 h 6858000"/>
              <a:gd name="connsiteX476" fmla="*/ 953928 w 7467600"/>
              <a:gd name="connsiteY476" fmla="*/ 6858000 h 6858000"/>
              <a:gd name="connsiteX477" fmla="*/ 959715 w 7467600"/>
              <a:gd name="connsiteY477" fmla="*/ 6850185 h 6858000"/>
              <a:gd name="connsiteX478" fmla="*/ 1483788 w 7467600"/>
              <a:gd name="connsiteY478" fmla="*/ 6259174 h 6858000"/>
              <a:gd name="connsiteX479" fmla="*/ 1100671 w 7467600"/>
              <a:gd name="connsiteY479" fmla="*/ 6252137 h 6858000"/>
              <a:gd name="connsiteX480" fmla="*/ 1090144 w 7467600"/>
              <a:gd name="connsiteY480" fmla="*/ 6256748 h 6858000"/>
              <a:gd name="connsiteX481" fmla="*/ 1095872 w 7467600"/>
              <a:gd name="connsiteY481" fmla="*/ 6271892 h 6858000"/>
              <a:gd name="connsiteX482" fmla="*/ 262785 w 7467600"/>
              <a:gd name="connsiteY482" fmla="*/ 6845450 h 6858000"/>
              <a:gd name="connsiteX483" fmla="*/ 209968 w 7467600"/>
              <a:gd name="connsiteY483" fmla="*/ 6770713 h 6858000"/>
              <a:gd name="connsiteX484" fmla="*/ 873460 w 7467600"/>
              <a:gd name="connsiteY484" fmla="*/ 6253768 h 6858000"/>
              <a:gd name="connsiteX485" fmla="*/ 192686 w 7467600"/>
              <a:gd name="connsiteY485" fmla="*/ 5849257 h 6858000"/>
              <a:gd name="connsiteX486" fmla="*/ 4696 w 7467600"/>
              <a:gd name="connsiteY486" fmla="*/ 5697668 h 6858000"/>
              <a:gd name="connsiteX487" fmla="*/ 0 w 7467600"/>
              <a:gd name="connsiteY487" fmla="*/ 5689984 h 6858000"/>
              <a:gd name="connsiteX488" fmla="*/ 0 w 7467600"/>
              <a:gd name="connsiteY488" fmla="*/ 5513472 h 6858000"/>
              <a:gd name="connsiteX489" fmla="*/ 174101 w 7467600"/>
              <a:gd name="connsiteY489" fmla="*/ 5620277 h 6858000"/>
              <a:gd name="connsiteX490" fmla="*/ 891800 w 7467600"/>
              <a:gd name="connsiteY490" fmla="*/ 6036935 h 6858000"/>
              <a:gd name="connsiteX491" fmla="*/ 1072219 w 7467600"/>
              <a:gd name="connsiteY491" fmla="*/ 6169443 h 6858000"/>
              <a:gd name="connsiteX492" fmla="*/ 1074117 w 7467600"/>
              <a:gd name="connsiteY492" fmla="*/ 6170301 h 6858000"/>
              <a:gd name="connsiteX493" fmla="*/ 1083114 w 7467600"/>
              <a:gd name="connsiteY493" fmla="*/ 6174131 h 6858000"/>
              <a:gd name="connsiteX494" fmla="*/ 1543010 w 7467600"/>
              <a:gd name="connsiteY494" fmla="*/ 6191140 h 6858000"/>
              <a:gd name="connsiteX495" fmla="*/ 1551080 w 7467600"/>
              <a:gd name="connsiteY495" fmla="*/ 6195006 h 6858000"/>
              <a:gd name="connsiteX496" fmla="*/ 2345443 w 7467600"/>
              <a:gd name="connsiteY496" fmla="*/ 5549882 h 6858000"/>
              <a:gd name="connsiteX497" fmla="*/ 1721499 w 7467600"/>
              <a:gd name="connsiteY497" fmla="*/ 5599969 h 6858000"/>
              <a:gd name="connsiteX498" fmla="*/ 767716 w 7467600"/>
              <a:gd name="connsiteY498" fmla="*/ 5472768 h 6858000"/>
              <a:gd name="connsiteX499" fmla="*/ 722147 w 7467600"/>
              <a:gd name="connsiteY499" fmla="*/ 5393091 h 6858000"/>
              <a:gd name="connsiteX500" fmla="*/ 1485552 w 7467600"/>
              <a:gd name="connsiteY500" fmla="*/ 5313202 h 6858000"/>
              <a:gd name="connsiteX501" fmla="*/ 2143004 w 7467600"/>
              <a:gd name="connsiteY501" fmla="*/ 5402420 h 6858000"/>
              <a:gd name="connsiteX502" fmla="*/ 1933391 w 7467600"/>
              <a:gd name="connsiteY502" fmla="*/ 5156971 h 6858000"/>
              <a:gd name="connsiteX503" fmla="*/ 1827118 w 7467600"/>
              <a:gd name="connsiteY503" fmla="*/ 4968410 h 6858000"/>
              <a:gd name="connsiteX504" fmla="*/ 1837349 w 7467600"/>
              <a:gd name="connsiteY504" fmla="*/ 4956357 h 6858000"/>
              <a:gd name="connsiteX505" fmla="*/ 2162835 w 7467600"/>
              <a:gd name="connsiteY505" fmla="*/ 5187853 h 6858000"/>
              <a:gd name="connsiteX506" fmla="*/ 2257167 w 7467600"/>
              <a:gd name="connsiteY506" fmla="*/ 5462123 h 6858000"/>
              <a:gd name="connsiteX507" fmla="*/ 2261598 w 7467600"/>
              <a:gd name="connsiteY507" fmla="*/ 5467998 h 6858000"/>
              <a:gd name="connsiteX508" fmla="*/ 2437177 w 7467600"/>
              <a:gd name="connsiteY508" fmla="*/ 5479608 h 6858000"/>
              <a:gd name="connsiteX509" fmla="*/ 2445247 w 7467600"/>
              <a:gd name="connsiteY509" fmla="*/ 5483476 h 6858000"/>
              <a:gd name="connsiteX510" fmla="*/ 2743626 w 7467600"/>
              <a:gd name="connsiteY510" fmla="*/ 5304819 h 6858000"/>
              <a:gd name="connsiteX511" fmla="*/ 3048102 w 7467600"/>
              <a:gd name="connsiteY511" fmla="*/ 5150595 h 6858000"/>
              <a:gd name="connsiteX512" fmla="*/ 1799414 w 7467600"/>
              <a:gd name="connsiteY512" fmla="*/ 4694732 h 6858000"/>
              <a:gd name="connsiteX513" fmla="*/ 1771735 w 7467600"/>
              <a:gd name="connsiteY513" fmla="*/ 4619929 h 6858000"/>
              <a:gd name="connsiteX514" fmla="*/ 3104273 w 7467600"/>
              <a:gd name="connsiteY514" fmla="*/ 5076159 h 6858000"/>
              <a:gd name="connsiteX515" fmla="*/ 3113245 w 7467600"/>
              <a:gd name="connsiteY515" fmla="*/ 5090705 h 6858000"/>
              <a:gd name="connsiteX516" fmla="*/ 3126294 w 7467600"/>
              <a:gd name="connsiteY516" fmla="*/ 5114400 h 6858000"/>
              <a:gd name="connsiteX517" fmla="*/ 3937433 w 7467600"/>
              <a:gd name="connsiteY517" fmla="*/ 4830473 h 6858000"/>
              <a:gd name="connsiteX518" fmla="*/ 3590475 w 7467600"/>
              <a:gd name="connsiteY518" fmla="*/ 4597974 h 6858000"/>
              <a:gd name="connsiteX519" fmla="*/ 3100264 w 7467600"/>
              <a:gd name="connsiteY519" fmla="*/ 4579845 h 6858000"/>
              <a:gd name="connsiteX520" fmla="*/ 2183576 w 7467600"/>
              <a:gd name="connsiteY520" fmla="*/ 4227150 h 6858000"/>
              <a:gd name="connsiteX521" fmla="*/ 2151029 w 7467600"/>
              <a:gd name="connsiteY521" fmla="*/ 4146947 h 6858000"/>
              <a:gd name="connsiteX522" fmla="*/ 3563434 w 7467600"/>
              <a:gd name="connsiteY522" fmla="*/ 4469115 h 6858000"/>
              <a:gd name="connsiteX523" fmla="*/ 3177952 w 7467600"/>
              <a:gd name="connsiteY523" fmla="*/ 3657386 h 6858000"/>
              <a:gd name="connsiteX524" fmla="*/ 3189263 w 7467600"/>
              <a:gd name="connsiteY524" fmla="*/ 3625726 h 6858000"/>
              <a:gd name="connsiteX525" fmla="*/ 3560912 w 7467600"/>
              <a:gd name="connsiteY525" fmla="*/ 4079863 h 6858000"/>
              <a:gd name="connsiteX526" fmla="*/ 3626636 w 7467600"/>
              <a:gd name="connsiteY526" fmla="*/ 4512230 h 6858000"/>
              <a:gd name="connsiteX527" fmla="*/ 3653088 w 7467600"/>
              <a:gd name="connsiteY527" fmla="*/ 4521417 h 6858000"/>
              <a:gd name="connsiteX528" fmla="*/ 3988128 w 7467600"/>
              <a:gd name="connsiteY528" fmla="*/ 4817267 h 6858000"/>
              <a:gd name="connsiteX529" fmla="*/ 4830582 w 7467600"/>
              <a:gd name="connsiteY529" fmla="*/ 4676000 h 6858000"/>
              <a:gd name="connsiteX530" fmla="*/ 4830100 w 7467600"/>
              <a:gd name="connsiteY530" fmla="*/ 4675554 h 6858000"/>
              <a:gd name="connsiteX531" fmla="*/ 4036318 w 7467600"/>
              <a:gd name="connsiteY531" fmla="*/ 4147013 h 6858000"/>
              <a:gd name="connsiteX532" fmla="*/ 3432098 w 7467600"/>
              <a:gd name="connsiteY532" fmla="*/ 3537312 h 6858000"/>
              <a:gd name="connsiteX533" fmla="*/ 3446761 w 7467600"/>
              <a:gd name="connsiteY533" fmla="*/ 3461278 h 6858000"/>
              <a:gd name="connsiteX534" fmla="*/ 4419733 w 7467600"/>
              <a:gd name="connsiteY534" fmla="*/ 3963555 h 6858000"/>
              <a:gd name="connsiteX535" fmla="*/ 4781371 w 7467600"/>
              <a:gd name="connsiteY535" fmla="*/ 4458604 h 6858000"/>
              <a:gd name="connsiteX536" fmla="*/ 4780440 w 7467600"/>
              <a:gd name="connsiteY536" fmla="*/ 4470290 h 6858000"/>
              <a:gd name="connsiteX537" fmla="*/ 4898954 w 7467600"/>
              <a:gd name="connsiteY537" fmla="*/ 4662092 h 6858000"/>
              <a:gd name="connsiteX538" fmla="*/ 4900699 w 7467600"/>
              <a:gd name="connsiteY538" fmla="*/ 4670867 h 6858000"/>
              <a:gd name="connsiteX539" fmla="*/ 5714511 w 7467600"/>
              <a:gd name="connsiteY539" fmla="*/ 4663483 h 6858000"/>
              <a:gd name="connsiteX540" fmla="*/ 5464793 w 7467600"/>
              <a:gd name="connsiteY540" fmla="*/ 4393556 h 6858000"/>
              <a:gd name="connsiteX541" fmla="*/ 5461897 w 7467600"/>
              <a:gd name="connsiteY541" fmla="*/ 4390879 h 6858000"/>
              <a:gd name="connsiteX542" fmla="*/ 4294126 w 7467600"/>
              <a:gd name="connsiteY542" fmla="*/ 3303048 h 6858000"/>
              <a:gd name="connsiteX543" fmla="*/ 4305321 w 7467600"/>
              <a:gd name="connsiteY543" fmla="*/ 3256953 h 6858000"/>
              <a:gd name="connsiteX544" fmla="*/ 4949299 w 7467600"/>
              <a:gd name="connsiteY544" fmla="*/ 3766336 h 6858000"/>
              <a:gd name="connsiteX545" fmla="*/ 5291452 w 7467600"/>
              <a:gd name="connsiteY545" fmla="*/ 4076801 h 6858000"/>
              <a:gd name="connsiteX546" fmla="*/ 5434998 w 7467600"/>
              <a:gd name="connsiteY546" fmla="*/ 4254100 h 6858000"/>
              <a:gd name="connsiteX547" fmla="*/ 5351015 w 7467600"/>
              <a:gd name="connsiteY547" fmla="*/ 3760989 h 6858000"/>
              <a:gd name="connsiteX548" fmla="*/ 5413780 w 7467600"/>
              <a:gd name="connsiteY548" fmla="*/ 2966265 h 6858000"/>
              <a:gd name="connsiteX549" fmla="*/ 5425627 w 7467600"/>
              <a:gd name="connsiteY549" fmla="*/ 2954192 h 6858000"/>
              <a:gd name="connsiteX550" fmla="*/ 6604735 w 7467600"/>
              <a:gd name="connsiteY550" fmla="*/ 2041381 h 6858000"/>
              <a:gd name="connsiteX551" fmla="*/ 7204487 w 7467600"/>
              <a:gd name="connsiteY551" fmla="*/ 2742112 h 6858000"/>
              <a:gd name="connsiteX552" fmla="*/ 7131592 w 7467600"/>
              <a:gd name="connsiteY552" fmla="*/ 2672096 h 6858000"/>
              <a:gd name="connsiteX553" fmla="*/ 6996344 w 7467600"/>
              <a:gd name="connsiteY553" fmla="*/ 2518310 h 6858000"/>
              <a:gd name="connsiteX554" fmla="*/ 6735495 w 7467600"/>
              <a:gd name="connsiteY554" fmla="*/ 2196890 h 6858000"/>
              <a:gd name="connsiteX555" fmla="*/ 6721901 w 7467600"/>
              <a:gd name="connsiteY555" fmla="*/ 2179274 h 6858000"/>
              <a:gd name="connsiteX556" fmla="*/ 6604735 w 7467600"/>
              <a:gd name="connsiteY556" fmla="*/ 2041381 h 6858000"/>
              <a:gd name="connsiteX557" fmla="*/ 6591670 w 7467600"/>
              <a:gd name="connsiteY557" fmla="*/ 1988277 h 6858000"/>
              <a:gd name="connsiteX558" fmla="*/ 6747349 w 7467600"/>
              <a:gd name="connsiteY558" fmla="*/ 2160069 h 6858000"/>
              <a:gd name="connsiteX559" fmla="*/ 6760943 w 7467600"/>
              <a:gd name="connsiteY559" fmla="*/ 2177686 h 6858000"/>
              <a:gd name="connsiteX560" fmla="*/ 7021065 w 7467600"/>
              <a:gd name="connsiteY560" fmla="*/ 2498102 h 6858000"/>
              <a:gd name="connsiteX561" fmla="*/ 7155223 w 7467600"/>
              <a:gd name="connsiteY561" fmla="*/ 2650386 h 6858000"/>
              <a:gd name="connsiteX562" fmla="*/ 7203167 w 7467600"/>
              <a:gd name="connsiteY562" fmla="*/ 2697288 h 6858000"/>
              <a:gd name="connsiteX563" fmla="*/ 6937703 w 7467600"/>
              <a:gd name="connsiteY563" fmla="*/ 2321981 h 6858000"/>
              <a:gd name="connsiteX564" fmla="*/ 6591670 w 7467600"/>
              <a:gd name="connsiteY564" fmla="*/ 1988277 h 6858000"/>
              <a:gd name="connsiteX565" fmla="*/ 5798671 w 7467600"/>
              <a:gd name="connsiteY565" fmla="*/ 1981601 h 6858000"/>
              <a:gd name="connsiteX566" fmla="*/ 5754709 w 7467600"/>
              <a:gd name="connsiteY566" fmla="*/ 2071454 h 6858000"/>
              <a:gd name="connsiteX567" fmla="*/ 5763044 w 7467600"/>
              <a:gd name="connsiteY567" fmla="*/ 2842206 h 6858000"/>
              <a:gd name="connsiteX568" fmla="*/ 5764974 w 7467600"/>
              <a:gd name="connsiteY568" fmla="*/ 2799609 h 6858000"/>
              <a:gd name="connsiteX569" fmla="*/ 5767665 w 7467600"/>
              <a:gd name="connsiteY569" fmla="*/ 2666409 h 6858000"/>
              <a:gd name="connsiteX570" fmla="*/ 5763055 w 7467600"/>
              <a:gd name="connsiteY570" fmla="*/ 2579705 h 6858000"/>
              <a:gd name="connsiteX571" fmla="*/ 5758079 w 7467600"/>
              <a:gd name="connsiteY571" fmla="*/ 2492508 h 6858000"/>
              <a:gd name="connsiteX572" fmla="*/ 5779325 w 7467600"/>
              <a:gd name="connsiteY572" fmla="*/ 2197069 h 6858000"/>
              <a:gd name="connsiteX573" fmla="*/ 5798671 w 7467600"/>
              <a:gd name="connsiteY573" fmla="*/ 1981601 h 6858000"/>
              <a:gd name="connsiteX574" fmla="*/ 5829202 w 7467600"/>
              <a:gd name="connsiteY574" fmla="*/ 1971679 h 6858000"/>
              <a:gd name="connsiteX575" fmla="*/ 5809558 w 7467600"/>
              <a:gd name="connsiteY575" fmla="*/ 2198043 h 6858000"/>
              <a:gd name="connsiteX576" fmla="*/ 5788653 w 7467600"/>
              <a:gd name="connsiteY576" fmla="*/ 2489430 h 6858000"/>
              <a:gd name="connsiteX577" fmla="*/ 5793439 w 7467600"/>
              <a:gd name="connsiteY577" fmla="*/ 2575235 h 6858000"/>
              <a:gd name="connsiteX578" fmla="*/ 5796837 w 7467600"/>
              <a:gd name="connsiteY578" fmla="*/ 2637633 h 6858000"/>
              <a:gd name="connsiteX579" fmla="*/ 5818614 w 7467600"/>
              <a:gd name="connsiteY579" fmla="*/ 2473055 h 6858000"/>
              <a:gd name="connsiteX580" fmla="*/ 5829202 w 7467600"/>
              <a:gd name="connsiteY580" fmla="*/ 1971679 h 6858000"/>
              <a:gd name="connsiteX581" fmla="*/ 5911389 w 7467600"/>
              <a:gd name="connsiteY581" fmla="*/ 1898371 h 6858000"/>
              <a:gd name="connsiteX582" fmla="*/ 6237627 w 7467600"/>
              <a:gd name="connsiteY582" fmla="*/ 2231921 h 6858000"/>
              <a:gd name="connsiteX583" fmla="*/ 5911389 w 7467600"/>
              <a:gd name="connsiteY583" fmla="*/ 1898371 h 6858000"/>
              <a:gd name="connsiteX584" fmla="*/ 6944437 w 7467600"/>
              <a:gd name="connsiteY584" fmla="*/ 1575402 h 6858000"/>
              <a:gd name="connsiteX585" fmla="*/ 6304730 w 7467600"/>
              <a:gd name="connsiteY585" fmla="*/ 1766654 h 6858000"/>
              <a:gd name="connsiteX586" fmla="*/ 6944437 w 7467600"/>
              <a:gd name="connsiteY586" fmla="*/ 1575402 h 6858000"/>
              <a:gd name="connsiteX587" fmla="*/ 7019523 w 7467600"/>
              <a:gd name="connsiteY587" fmla="*/ 1519450 h 6858000"/>
              <a:gd name="connsiteX588" fmla="*/ 6298091 w 7467600"/>
              <a:gd name="connsiteY588" fmla="*/ 1737122 h 6858000"/>
              <a:gd name="connsiteX589" fmla="*/ 7019523 w 7467600"/>
              <a:gd name="connsiteY589" fmla="*/ 1519450 h 6858000"/>
              <a:gd name="connsiteX590" fmla="*/ 2399523 w 7467600"/>
              <a:gd name="connsiteY590" fmla="*/ 1428234 h 6858000"/>
              <a:gd name="connsiteX591" fmla="*/ 2224982 w 7467600"/>
              <a:gd name="connsiteY591" fmla="*/ 1826201 h 6858000"/>
              <a:gd name="connsiteX592" fmla="*/ 2096099 w 7467600"/>
              <a:gd name="connsiteY592" fmla="*/ 2345900 h 6858000"/>
              <a:gd name="connsiteX593" fmla="*/ 2283317 w 7467600"/>
              <a:gd name="connsiteY593" fmla="*/ 1796925 h 6858000"/>
              <a:gd name="connsiteX594" fmla="*/ 2399523 w 7467600"/>
              <a:gd name="connsiteY594" fmla="*/ 1428234 h 6858000"/>
              <a:gd name="connsiteX595" fmla="*/ 2448558 w 7467600"/>
              <a:gd name="connsiteY595" fmla="*/ 1373435 h 6858000"/>
              <a:gd name="connsiteX596" fmla="*/ 2312521 w 7467600"/>
              <a:gd name="connsiteY596" fmla="*/ 1806140 h 6858000"/>
              <a:gd name="connsiteX597" fmla="*/ 2127533 w 7467600"/>
              <a:gd name="connsiteY597" fmla="*/ 2348380 h 6858000"/>
              <a:gd name="connsiteX598" fmla="*/ 2358080 w 7467600"/>
              <a:gd name="connsiteY598" fmla="*/ 1866134 h 6858000"/>
              <a:gd name="connsiteX599" fmla="*/ 2407436 w 7467600"/>
              <a:gd name="connsiteY599" fmla="*/ 1651070 h 6858000"/>
              <a:gd name="connsiteX600" fmla="*/ 2448558 w 7467600"/>
              <a:gd name="connsiteY600" fmla="*/ 1373435 h 6858000"/>
              <a:gd name="connsiteX601" fmla="*/ 278707 w 7467600"/>
              <a:gd name="connsiteY601" fmla="*/ 1352270 h 6858000"/>
              <a:gd name="connsiteX602" fmla="*/ 321570 w 7467600"/>
              <a:gd name="connsiteY602" fmla="*/ 1861610 h 6858000"/>
              <a:gd name="connsiteX603" fmla="*/ 294281 w 7467600"/>
              <a:gd name="connsiteY603" fmla="*/ 1440658 h 6858000"/>
              <a:gd name="connsiteX604" fmla="*/ 278707 w 7467600"/>
              <a:gd name="connsiteY604" fmla="*/ 1352270 h 6858000"/>
              <a:gd name="connsiteX605" fmla="*/ 1423821 w 7467600"/>
              <a:gd name="connsiteY605" fmla="*/ 1351958 h 6858000"/>
              <a:gd name="connsiteX606" fmla="*/ 1638521 w 7467600"/>
              <a:gd name="connsiteY606" fmla="*/ 1908470 h 6858000"/>
              <a:gd name="connsiteX607" fmla="*/ 1754199 w 7467600"/>
              <a:gd name="connsiteY607" fmla="*/ 2149284 h 6858000"/>
              <a:gd name="connsiteX608" fmla="*/ 1908359 w 7467600"/>
              <a:gd name="connsiteY608" fmla="*/ 2364988 h 6858000"/>
              <a:gd name="connsiteX609" fmla="*/ 1647661 w 7467600"/>
              <a:gd name="connsiteY609" fmla="*/ 1825945 h 6858000"/>
              <a:gd name="connsiteX610" fmla="*/ 1423821 w 7467600"/>
              <a:gd name="connsiteY610" fmla="*/ 1351958 h 6858000"/>
              <a:gd name="connsiteX611" fmla="*/ 1431890 w 7467600"/>
              <a:gd name="connsiteY611" fmla="*/ 1306475 h 6858000"/>
              <a:gd name="connsiteX612" fmla="*/ 1507597 w 7467600"/>
              <a:gd name="connsiteY612" fmla="*/ 1446132 h 6858000"/>
              <a:gd name="connsiteX613" fmla="*/ 1674586 w 7467600"/>
              <a:gd name="connsiteY613" fmla="*/ 1813832 h 6858000"/>
              <a:gd name="connsiteX614" fmla="*/ 1815950 w 7467600"/>
              <a:gd name="connsiteY614" fmla="*/ 2128564 h 6858000"/>
              <a:gd name="connsiteX615" fmla="*/ 1984242 w 7467600"/>
              <a:gd name="connsiteY615" fmla="*/ 2430829 h 6858000"/>
              <a:gd name="connsiteX616" fmla="*/ 2014023 w 7467600"/>
              <a:gd name="connsiteY616" fmla="*/ 2450995 h 6858000"/>
              <a:gd name="connsiteX617" fmla="*/ 1747337 w 7467600"/>
              <a:gd name="connsiteY617" fmla="*/ 1855264 h 6858000"/>
              <a:gd name="connsiteX618" fmla="*/ 1533749 w 7467600"/>
              <a:gd name="connsiteY618" fmla="*/ 1478656 h 6858000"/>
              <a:gd name="connsiteX619" fmla="*/ 1431890 w 7467600"/>
              <a:gd name="connsiteY619" fmla="*/ 1306475 h 6858000"/>
              <a:gd name="connsiteX620" fmla="*/ 5052692 w 7467600"/>
              <a:gd name="connsiteY620" fmla="*/ 1292994 h 6858000"/>
              <a:gd name="connsiteX621" fmla="*/ 5200661 w 7467600"/>
              <a:gd name="connsiteY621" fmla="*/ 1635186 h 6858000"/>
              <a:gd name="connsiteX622" fmla="*/ 5297138 w 7467600"/>
              <a:gd name="connsiteY622" fmla="*/ 1906351 h 6858000"/>
              <a:gd name="connsiteX623" fmla="*/ 5052692 w 7467600"/>
              <a:gd name="connsiteY623" fmla="*/ 1292994 h 6858000"/>
              <a:gd name="connsiteX624" fmla="*/ 5009948 w 7467600"/>
              <a:gd name="connsiteY624" fmla="*/ 1273619 h 6858000"/>
              <a:gd name="connsiteX625" fmla="*/ 5121777 w 7467600"/>
              <a:gd name="connsiteY625" fmla="*/ 1654213 h 6858000"/>
              <a:gd name="connsiteX626" fmla="*/ 5293545 w 7467600"/>
              <a:gd name="connsiteY626" fmla="*/ 2072247 h 6858000"/>
              <a:gd name="connsiteX627" fmla="*/ 5294042 w 7467600"/>
              <a:gd name="connsiteY627" fmla="*/ 2065019 h 6858000"/>
              <a:gd name="connsiteX628" fmla="*/ 5171936 w 7467600"/>
              <a:gd name="connsiteY628" fmla="*/ 1647613 h 6858000"/>
              <a:gd name="connsiteX629" fmla="*/ 5009948 w 7467600"/>
              <a:gd name="connsiteY629" fmla="*/ 1273619 h 6858000"/>
              <a:gd name="connsiteX630" fmla="*/ 655236 w 7467600"/>
              <a:gd name="connsiteY630" fmla="*/ 1268632 h 6858000"/>
              <a:gd name="connsiteX631" fmla="*/ 839521 w 7467600"/>
              <a:gd name="connsiteY631" fmla="*/ 1685315 h 6858000"/>
              <a:gd name="connsiteX632" fmla="*/ 1109416 w 7467600"/>
              <a:gd name="connsiteY632" fmla="*/ 2061663 h 6858000"/>
              <a:gd name="connsiteX633" fmla="*/ 1298300 w 7467600"/>
              <a:gd name="connsiteY633" fmla="*/ 2247742 h 6858000"/>
              <a:gd name="connsiteX634" fmla="*/ 1125871 w 7467600"/>
              <a:gd name="connsiteY634" fmla="*/ 1989513 h 6858000"/>
              <a:gd name="connsiteX635" fmla="*/ 981574 w 7467600"/>
              <a:gd name="connsiteY635" fmla="*/ 1783157 h 6858000"/>
              <a:gd name="connsiteX636" fmla="*/ 922198 w 7467600"/>
              <a:gd name="connsiteY636" fmla="*/ 1677437 h 6858000"/>
              <a:gd name="connsiteX637" fmla="*/ 869293 w 7467600"/>
              <a:gd name="connsiteY637" fmla="*/ 1583214 h 6858000"/>
              <a:gd name="connsiteX638" fmla="*/ 751431 w 7467600"/>
              <a:gd name="connsiteY638" fmla="*/ 1405731 h 6858000"/>
              <a:gd name="connsiteX639" fmla="*/ 655236 w 7467600"/>
              <a:gd name="connsiteY639" fmla="*/ 1268632 h 6858000"/>
              <a:gd name="connsiteX640" fmla="*/ 6516292 w 7467600"/>
              <a:gd name="connsiteY640" fmla="*/ 1263064 h 6858000"/>
              <a:gd name="connsiteX641" fmla="*/ 5736320 w 7467600"/>
              <a:gd name="connsiteY641" fmla="*/ 1501803 h 6858000"/>
              <a:gd name="connsiteX642" fmla="*/ 6516292 w 7467600"/>
              <a:gd name="connsiteY642" fmla="*/ 1263064 h 6858000"/>
              <a:gd name="connsiteX643" fmla="*/ 291466 w 7467600"/>
              <a:gd name="connsiteY643" fmla="*/ 1250369 h 6858000"/>
              <a:gd name="connsiteX644" fmla="*/ 323180 w 7467600"/>
              <a:gd name="connsiteY644" fmla="*/ 1435283 h 6858000"/>
              <a:gd name="connsiteX645" fmla="*/ 349381 w 7467600"/>
              <a:gd name="connsiteY645" fmla="*/ 1875041 h 6858000"/>
              <a:gd name="connsiteX646" fmla="*/ 374363 w 7467600"/>
              <a:gd name="connsiteY646" fmla="*/ 1506494 h 6858000"/>
              <a:gd name="connsiteX647" fmla="*/ 302168 w 7467600"/>
              <a:gd name="connsiteY647" fmla="*/ 1274495 h 6858000"/>
              <a:gd name="connsiteX648" fmla="*/ 291466 w 7467600"/>
              <a:gd name="connsiteY648" fmla="*/ 1250369 h 6858000"/>
              <a:gd name="connsiteX649" fmla="*/ 678222 w 7467600"/>
              <a:gd name="connsiteY649" fmla="*/ 1248670 h 6858000"/>
              <a:gd name="connsiteX650" fmla="*/ 775536 w 7467600"/>
              <a:gd name="connsiteY650" fmla="*/ 1388015 h 6858000"/>
              <a:gd name="connsiteX651" fmla="*/ 894529 w 7467600"/>
              <a:gd name="connsiteY651" fmla="*/ 1567739 h 6858000"/>
              <a:gd name="connsiteX652" fmla="*/ 948000 w 7467600"/>
              <a:gd name="connsiteY652" fmla="*/ 1663088 h 6858000"/>
              <a:gd name="connsiteX653" fmla="*/ 1006812 w 7467600"/>
              <a:gd name="connsiteY653" fmla="*/ 1767683 h 6858000"/>
              <a:gd name="connsiteX654" fmla="*/ 1149133 w 7467600"/>
              <a:gd name="connsiteY654" fmla="*/ 1971513 h 6858000"/>
              <a:gd name="connsiteX655" fmla="*/ 1333952 w 7467600"/>
              <a:gd name="connsiteY655" fmla="*/ 2251620 h 6858000"/>
              <a:gd name="connsiteX656" fmla="*/ 1337329 w 7467600"/>
              <a:gd name="connsiteY656" fmla="*/ 2258350 h 6858000"/>
              <a:gd name="connsiteX657" fmla="*/ 1014726 w 7467600"/>
              <a:gd name="connsiteY657" fmla="*/ 1615556 h 6858000"/>
              <a:gd name="connsiteX658" fmla="*/ 678222 w 7467600"/>
              <a:gd name="connsiteY658" fmla="*/ 1248670 h 6858000"/>
              <a:gd name="connsiteX659" fmla="*/ 6691602 w 7467600"/>
              <a:gd name="connsiteY659" fmla="*/ 1140573 h 6858000"/>
              <a:gd name="connsiteX660" fmla="*/ 6571100 w 7467600"/>
              <a:gd name="connsiteY660" fmla="*/ 1183662 h 6858000"/>
              <a:gd name="connsiteX661" fmla="*/ 6241687 w 7467600"/>
              <a:gd name="connsiteY661" fmla="*/ 1257600 h 6858000"/>
              <a:gd name="connsiteX662" fmla="*/ 5693009 w 7467600"/>
              <a:gd name="connsiteY662" fmla="*/ 1478256 h 6858000"/>
              <a:gd name="connsiteX663" fmla="*/ 6548420 w 7467600"/>
              <a:gd name="connsiteY663" fmla="*/ 1214599 h 6858000"/>
              <a:gd name="connsiteX664" fmla="*/ 6605473 w 7467600"/>
              <a:gd name="connsiteY664" fmla="*/ 1184686 h 6858000"/>
              <a:gd name="connsiteX665" fmla="*/ 6691602 w 7467600"/>
              <a:gd name="connsiteY665" fmla="*/ 1140573 h 6858000"/>
              <a:gd name="connsiteX666" fmla="*/ 4002475 w 7467600"/>
              <a:gd name="connsiteY666" fmla="*/ 1037802 h 6858000"/>
              <a:gd name="connsiteX667" fmla="*/ 4000324 w 7467600"/>
              <a:gd name="connsiteY667" fmla="*/ 1039362 h 6858000"/>
              <a:gd name="connsiteX668" fmla="*/ 4002862 w 7467600"/>
              <a:gd name="connsiteY668" fmla="*/ 1042866 h 6858000"/>
              <a:gd name="connsiteX669" fmla="*/ 4002475 w 7467600"/>
              <a:gd name="connsiteY669" fmla="*/ 1037802 h 6858000"/>
              <a:gd name="connsiteX670" fmla="*/ 506322 w 7467600"/>
              <a:gd name="connsiteY670" fmla="*/ 1020997 h 6858000"/>
              <a:gd name="connsiteX671" fmla="*/ 533068 w 7467600"/>
              <a:gd name="connsiteY671" fmla="*/ 1029409 h 6858000"/>
              <a:gd name="connsiteX672" fmla="*/ 1232525 w 7467600"/>
              <a:gd name="connsiteY672" fmla="*/ 1804675 h 6858000"/>
              <a:gd name="connsiteX673" fmla="*/ 1388858 w 7467600"/>
              <a:gd name="connsiteY673" fmla="*/ 2368011 h 6858000"/>
              <a:gd name="connsiteX674" fmla="*/ 1384098 w 7467600"/>
              <a:gd name="connsiteY674" fmla="*/ 2378125 h 6858000"/>
              <a:gd name="connsiteX675" fmla="*/ 1425393 w 7467600"/>
              <a:gd name="connsiteY675" fmla="*/ 2589124 h 6858000"/>
              <a:gd name="connsiteX676" fmla="*/ 1424001 w 7467600"/>
              <a:gd name="connsiteY676" fmla="*/ 2597541 h 6858000"/>
              <a:gd name="connsiteX677" fmla="*/ 2152729 w 7467600"/>
              <a:gd name="connsiteY677" fmla="*/ 2864487 h 6858000"/>
              <a:gd name="connsiteX678" fmla="*/ 2020609 w 7467600"/>
              <a:gd name="connsiteY678" fmla="*/ 2539671 h 6858000"/>
              <a:gd name="connsiteX679" fmla="*/ 2018920 w 7467600"/>
              <a:gd name="connsiteY679" fmla="*/ 2536309 h 6858000"/>
              <a:gd name="connsiteX680" fmla="*/ 1342441 w 7467600"/>
              <a:gd name="connsiteY680" fmla="*/ 1173017 h 6858000"/>
              <a:gd name="connsiteX681" fmla="*/ 1367925 w 7467600"/>
              <a:gd name="connsiteY681" fmla="*/ 1135648 h 6858000"/>
              <a:gd name="connsiteX682" fmla="*/ 1771401 w 7467600"/>
              <a:gd name="connsiteY682" fmla="*/ 1806673 h 6858000"/>
              <a:gd name="connsiteX683" fmla="*/ 1972385 w 7467600"/>
              <a:gd name="connsiteY683" fmla="*/ 2198735 h 6858000"/>
              <a:gd name="connsiteX684" fmla="*/ 2040892 w 7467600"/>
              <a:gd name="connsiteY684" fmla="*/ 2405205 h 6858000"/>
              <a:gd name="connsiteX685" fmla="*/ 2131689 w 7467600"/>
              <a:gd name="connsiteY685" fmla="*/ 1936926 h 6858000"/>
              <a:gd name="connsiteX686" fmla="*/ 2454820 w 7467600"/>
              <a:gd name="connsiteY686" fmla="*/ 1248808 h 6858000"/>
              <a:gd name="connsiteX687" fmla="*/ 2492512 w 7467600"/>
              <a:gd name="connsiteY687" fmla="*/ 1302920 h 6858000"/>
              <a:gd name="connsiteX688" fmla="*/ 2081216 w 7467600"/>
              <a:gd name="connsiteY688" fmla="*/ 2527513 h 6858000"/>
              <a:gd name="connsiteX689" fmla="*/ 2081211 w 7467600"/>
              <a:gd name="connsiteY689" fmla="*/ 2528916 h 6858000"/>
              <a:gd name="connsiteX690" fmla="*/ 2199067 w 7467600"/>
              <a:gd name="connsiteY690" fmla="*/ 2884061 h 6858000"/>
              <a:gd name="connsiteX691" fmla="*/ 3192586 w 7467600"/>
              <a:gd name="connsiteY691" fmla="*/ 3411496 h 6858000"/>
              <a:gd name="connsiteX692" fmla="*/ 3182620 w 7467600"/>
              <a:gd name="connsiteY692" fmla="*/ 3483279 h 6858000"/>
              <a:gd name="connsiteX693" fmla="*/ 2435119 w 7467600"/>
              <a:gd name="connsiteY693" fmla="*/ 3080173 h 6858000"/>
              <a:gd name="connsiteX694" fmla="*/ 2410152 w 7467600"/>
              <a:gd name="connsiteY694" fmla="*/ 3063751 h 6858000"/>
              <a:gd name="connsiteX695" fmla="*/ 2408099 w 7467600"/>
              <a:gd name="connsiteY695" fmla="*/ 3064403 h 6858000"/>
              <a:gd name="connsiteX696" fmla="*/ 2407218 w 7467600"/>
              <a:gd name="connsiteY696" fmla="*/ 3070324 h 6858000"/>
              <a:gd name="connsiteX697" fmla="*/ 2380138 w 7467600"/>
              <a:gd name="connsiteY697" fmla="*/ 3099341 h 6858000"/>
              <a:gd name="connsiteX698" fmla="*/ 1765923 w 7467600"/>
              <a:gd name="connsiteY698" fmla="*/ 3581043 h 6858000"/>
              <a:gd name="connsiteX699" fmla="*/ 1702258 w 7467600"/>
              <a:gd name="connsiteY699" fmla="*/ 3612286 h 6858000"/>
              <a:gd name="connsiteX700" fmla="*/ 1538370 w 7467600"/>
              <a:gd name="connsiteY700" fmla="*/ 3811804 h 6858000"/>
              <a:gd name="connsiteX701" fmla="*/ 542867 w 7467600"/>
              <a:gd name="connsiteY701" fmla="*/ 4944092 h 6858000"/>
              <a:gd name="connsiteX702" fmla="*/ 515800 w 7467600"/>
              <a:gd name="connsiteY702" fmla="*/ 4862180 h 6858000"/>
              <a:gd name="connsiteX703" fmla="*/ 909145 w 7467600"/>
              <a:gd name="connsiteY703" fmla="*/ 4199225 h 6858000"/>
              <a:gd name="connsiteX704" fmla="*/ 1214067 w 7467600"/>
              <a:gd name="connsiteY704" fmla="*/ 3908561 h 6858000"/>
              <a:gd name="connsiteX705" fmla="*/ 640967 w 7467600"/>
              <a:gd name="connsiteY705" fmla="*/ 4105601 h 6858000"/>
              <a:gd name="connsiteX706" fmla="*/ 112563 w 7467600"/>
              <a:gd name="connsiteY706" fmla="*/ 4396952 h 6858000"/>
              <a:gd name="connsiteX707" fmla="*/ 0 w 7467600"/>
              <a:gd name="connsiteY707" fmla="*/ 4466006 h 6858000"/>
              <a:gd name="connsiteX708" fmla="*/ 0 w 7467600"/>
              <a:gd name="connsiteY708" fmla="*/ 4233763 h 6858000"/>
              <a:gd name="connsiteX709" fmla="*/ 36881 w 7467600"/>
              <a:gd name="connsiteY709" fmla="*/ 4200118 h 6858000"/>
              <a:gd name="connsiteX710" fmla="*/ 910534 w 7467600"/>
              <a:gd name="connsiteY710" fmla="*/ 3629753 h 6858000"/>
              <a:gd name="connsiteX711" fmla="*/ 1578717 w 7467600"/>
              <a:gd name="connsiteY711" fmla="*/ 3575982 h 6858000"/>
              <a:gd name="connsiteX712" fmla="*/ 2338780 w 7467600"/>
              <a:gd name="connsiteY712" fmla="*/ 3033725 h 6858000"/>
              <a:gd name="connsiteX713" fmla="*/ 1807991 w 7467600"/>
              <a:gd name="connsiteY713" fmla="*/ 2807184 h 6858000"/>
              <a:gd name="connsiteX714" fmla="*/ 1416358 w 7467600"/>
              <a:gd name="connsiteY714" fmla="*/ 3112571 h 6858000"/>
              <a:gd name="connsiteX715" fmla="*/ 939066 w 7467600"/>
              <a:gd name="connsiteY715" fmla="*/ 3378798 h 6858000"/>
              <a:gd name="connsiteX716" fmla="*/ 115099 w 7467600"/>
              <a:gd name="connsiteY716" fmla="*/ 3607650 h 6858000"/>
              <a:gd name="connsiteX717" fmla="*/ 97284 w 7467600"/>
              <a:gd name="connsiteY717" fmla="*/ 3520393 h 6858000"/>
              <a:gd name="connsiteX718" fmla="*/ 922050 w 7467600"/>
              <a:gd name="connsiteY718" fmla="*/ 3074867 h 6858000"/>
              <a:gd name="connsiteX719" fmla="*/ 1405265 w 7467600"/>
              <a:gd name="connsiteY719" fmla="*/ 3016319 h 6858000"/>
              <a:gd name="connsiteX720" fmla="*/ 1407512 w 7467600"/>
              <a:gd name="connsiteY720" fmla="*/ 3018001 h 6858000"/>
              <a:gd name="connsiteX721" fmla="*/ 1726266 w 7467600"/>
              <a:gd name="connsiteY721" fmla="*/ 2777274 h 6858000"/>
              <a:gd name="connsiteX722" fmla="*/ 625390 w 7467600"/>
              <a:gd name="connsiteY722" fmla="*/ 2514541 h 6858000"/>
              <a:gd name="connsiteX723" fmla="*/ 619799 w 7467600"/>
              <a:gd name="connsiteY723" fmla="*/ 2527180 h 6858000"/>
              <a:gd name="connsiteX724" fmla="*/ 310030 w 7467600"/>
              <a:gd name="connsiteY724" fmla="*/ 2771818 h 6858000"/>
              <a:gd name="connsiteX725" fmla="*/ 173877 w 7467600"/>
              <a:gd name="connsiteY725" fmla="*/ 2937056 h 6858000"/>
              <a:gd name="connsiteX726" fmla="*/ 77889 w 7467600"/>
              <a:gd name="connsiteY726" fmla="*/ 3138440 h 6858000"/>
              <a:gd name="connsiteX727" fmla="*/ 0 w 7467600"/>
              <a:gd name="connsiteY727" fmla="*/ 3271395 h 6858000"/>
              <a:gd name="connsiteX728" fmla="*/ 0 w 7467600"/>
              <a:gd name="connsiteY728" fmla="*/ 3153002 h 6858000"/>
              <a:gd name="connsiteX729" fmla="*/ 2386 w 7467600"/>
              <a:gd name="connsiteY729" fmla="*/ 3149203 h 6858000"/>
              <a:gd name="connsiteX730" fmla="*/ 89753 w 7467600"/>
              <a:gd name="connsiteY730" fmla="*/ 2987702 h 6858000"/>
              <a:gd name="connsiteX731" fmla="*/ 76869 w 7467600"/>
              <a:gd name="connsiteY731" fmla="*/ 3005404 h 6858000"/>
              <a:gd name="connsiteX732" fmla="*/ 32049 w 7467600"/>
              <a:gd name="connsiteY732" fmla="*/ 3065814 h 6858000"/>
              <a:gd name="connsiteX733" fmla="*/ 0 w 7467600"/>
              <a:gd name="connsiteY733" fmla="*/ 3108744 h 6858000"/>
              <a:gd name="connsiteX734" fmla="*/ 0 w 7467600"/>
              <a:gd name="connsiteY734" fmla="*/ 3058059 h 6858000"/>
              <a:gd name="connsiteX735" fmla="*/ 7610 w 7467600"/>
              <a:gd name="connsiteY735" fmla="*/ 3047889 h 6858000"/>
              <a:gd name="connsiteX736" fmla="*/ 52419 w 7467600"/>
              <a:gd name="connsiteY736" fmla="*/ 2987479 h 6858000"/>
              <a:gd name="connsiteX737" fmla="*/ 59142 w 7467600"/>
              <a:gd name="connsiteY737" fmla="*/ 2978488 h 6858000"/>
              <a:gd name="connsiteX738" fmla="*/ 0 w 7467600"/>
              <a:gd name="connsiteY738" fmla="*/ 3015334 h 6858000"/>
              <a:gd name="connsiteX739" fmla="*/ 0 w 7467600"/>
              <a:gd name="connsiteY739" fmla="*/ 2914286 h 6858000"/>
              <a:gd name="connsiteX740" fmla="*/ 36383 w 7467600"/>
              <a:gd name="connsiteY740" fmla="*/ 2901128 h 6858000"/>
              <a:gd name="connsiteX741" fmla="*/ 156329 w 7467600"/>
              <a:gd name="connsiteY741" fmla="*/ 2840533 h 6858000"/>
              <a:gd name="connsiteX742" fmla="*/ 358355 w 7467600"/>
              <a:gd name="connsiteY742" fmla="*/ 2620471 h 6858000"/>
              <a:gd name="connsiteX743" fmla="*/ 510577 w 7467600"/>
              <a:gd name="connsiteY743" fmla="*/ 2501244 h 6858000"/>
              <a:gd name="connsiteX744" fmla="*/ 211967 w 7467600"/>
              <a:gd name="connsiteY744" fmla="*/ 2479171 h 6858000"/>
              <a:gd name="connsiteX745" fmla="*/ 0 w 7467600"/>
              <a:gd name="connsiteY745" fmla="*/ 2476398 h 6858000"/>
              <a:gd name="connsiteX746" fmla="*/ 0 w 7467600"/>
              <a:gd name="connsiteY746" fmla="*/ 2389189 h 6858000"/>
              <a:gd name="connsiteX747" fmla="*/ 103062 w 7467600"/>
              <a:gd name="connsiteY747" fmla="*/ 2389518 h 6858000"/>
              <a:gd name="connsiteX748" fmla="*/ 510734 w 7467600"/>
              <a:gd name="connsiteY748" fmla="*/ 2416201 h 6858000"/>
              <a:gd name="connsiteX749" fmla="*/ 279257 w 7467600"/>
              <a:gd name="connsiteY749" fmla="*/ 2092102 h 6858000"/>
              <a:gd name="connsiteX750" fmla="*/ 65265 w 7467600"/>
              <a:gd name="connsiteY750" fmla="*/ 2006049 h 6858000"/>
              <a:gd name="connsiteX751" fmla="*/ 0 w 7467600"/>
              <a:gd name="connsiteY751" fmla="*/ 1982532 h 6858000"/>
              <a:gd name="connsiteX752" fmla="*/ 0 w 7467600"/>
              <a:gd name="connsiteY752" fmla="*/ 1912789 h 6858000"/>
              <a:gd name="connsiteX753" fmla="*/ 97460 w 7467600"/>
              <a:gd name="connsiteY753" fmla="*/ 1953725 h 6858000"/>
              <a:gd name="connsiteX754" fmla="*/ 221272 w 7467600"/>
              <a:gd name="connsiteY754" fmla="*/ 1980766 h 6858000"/>
              <a:gd name="connsiteX755" fmla="*/ 116765 w 7467600"/>
              <a:gd name="connsiteY755" fmla="*/ 1911033 h 6858000"/>
              <a:gd name="connsiteX756" fmla="*/ 16405 w 7467600"/>
              <a:gd name="connsiteY756" fmla="*/ 1803412 h 6858000"/>
              <a:gd name="connsiteX757" fmla="*/ 0 w 7467600"/>
              <a:gd name="connsiteY757" fmla="*/ 1784777 h 6858000"/>
              <a:gd name="connsiteX758" fmla="*/ 0 w 7467600"/>
              <a:gd name="connsiteY758" fmla="*/ 1740082 h 6858000"/>
              <a:gd name="connsiteX759" fmla="*/ 39394 w 7467600"/>
              <a:gd name="connsiteY759" fmla="*/ 1784856 h 6858000"/>
              <a:gd name="connsiteX760" fmla="*/ 135813 w 7467600"/>
              <a:gd name="connsiteY760" fmla="*/ 1888838 h 6858000"/>
              <a:gd name="connsiteX761" fmla="*/ 242575 w 7467600"/>
              <a:gd name="connsiteY761" fmla="*/ 1958841 h 6858000"/>
              <a:gd name="connsiteX762" fmla="*/ 82197 w 7467600"/>
              <a:gd name="connsiteY762" fmla="*/ 1754826 h 6858000"/>
              <a:gd name="connsiteX763" fmla="*/ 0 w 7467600"/>
              <a:gd name="connsiteY763" fmla="*/ 1679650 h 6858000"/>
              <a:gd name="connsiteX764" fmla="*/ 0 w 7467600"/>
              <a:gd name="connsiteY764" fmla="*/ 1602463 h 6858000"/>
              <a:gd name="connsiteX765" fmla="*/ 84689 w 7467600"/>
              <a:gd name="connsiteY765" fmla="*/ 1677442 h 6858000"/>
              <a:gd name="connsiteX766" fmla="*/ 298437 w 7467600"/>
              <a:gd name="connsiteY766" fmla="*/ 1968019 h 6858000"/>
              <a:gd name="connsiteX767" fmla="*/ 227269 w 7467600"/>
              <a:gd name="connsiteY767" fmla="*/ 1114064 h 6858000"/>
              <a:gd name="connsiteX768" fmla="*/ 248003 w 7467600"/>
              <a:gd name="connsiteY768" fmla="*/ 1089613 h 6858000"/>
              <a:gd name="connsiteX769" fmla="*/ 427020 w 7467600"/>
              <a:gd name="connsiteY769" fmla="*/ 1619803 h 6858000"/>
              <a:gd name="connsiteX770" fmla="*/ 340345 w 7467600"/>
              <a:gd name="connsiteY770" fmla="*/ 2027739 h 6858000"/>
              <a:gd name="connsiteX771" fmla="*/ 360865 w 7467600"/>
              <a:gd name="connsiteY771" fmla="*/ 2044827 h 6858000"/>
              <a:gd name="connsiteX772" fmla="*/ 560414 w 7467600"/>
              <a:gd name="connsiteY772" fmla="*/ 2421457 h 6858000"/>
              <a:gd name="connsiteX773" fmla="*/ 1359703 w 7467600"/>
              <a:gd name="connsiteY773" fmla="*/ 2578554 h 6858000"/>
              <a:gd name="connsiteX774" fmla="*/ 1359422 w 7467600"/>
              <a:gd name="connsiteY774" fmla="*/ 2577994 h 6858000"/>
              <a:gd name="connsiteX775" fmla="*/ 828701 w 7467600"/>
              <a:gd name="connsiteY775" fmla="*/ 1839520 h 6858000"/>
              <a:gd name="connsiteX776" fmla="*/ 494427 w 7467600"/>
              <a:gd name="connsiteY776" fmla="*/ 1092333 h 6858000"/>
              <a:gd name="connsiteX777" fmla="*/ 506322 w 7467600"/>
              <a:gd name="connsiteY777" fmla="*/ 1020997 h 6858000"/>
              <a:gd name="connsiteX778" fmla="*/ 4570198 w 7467600"/>
              <a:gd name="connsiteY778" fmla="*/ 978081 h 6858000"/>
              <a:gd name="connsiteX779" fmla="*/ 4523691 w 7467600"/>
              <a:gd name="connsiteY779" fmla="*/ 1127776 h 6858000"/>
              <a:gd name="connsiteX780" fmla="*/ 4509875 w 7467600"/>
              <a:gd name="connsiteY780" fmla="*/ 1167552 h 6858000"/>
              <a:gd name="connsiteX781" fmla="*/ 4478168 w 7467600"/>
              <a:gd name="connsiteY781" fmla="*/ 1260735 h 6858000"/>
              <a:gd name="connsiteX782" fmla="*/ 4409309 w 7467600"/>
              <a:gd name="connsiteY782" fmla="*/ 1666996 h 6858000"/>
              <a:gd name="connsiteX783" fmla="*/ 4370031 w 7467600"/>
              <a:gd name="connsiteY783" fmla="*/ 1955666 h 6858000"/>
              <a:gd name="connsiteX784" fmla="*/ 4570198 w 7467600"/>
              <a:gd name="connsiteY784" fmla="*/ 978081 h 6858000"/>
              <a:gd name="connsiteX785" fmla="*/ 4557898 w 7467600"/>
              <a:gd name="connsiteY785" fmla="*/ 900011 h 6858000"/>
              <a:gd name="connsiteX786" fmla="*/ 4344840 w 7467600"/>
              <a:gd name="connsiteY786" fmla="*/ 1922038 h 6858000"/>
              <a:gd name="connsiteX787" fmla="*/ 4378710 w 7467600"/>
              <a:gd name="connsiteY787" fmla="*/ 1665516 h 6858000"/>
              <a:gd name="connsiteX788" fmla="*/ 4448798 w 7467600"/>
              <a:gd name="connsiteY788" fmla="*/ 1253024 h 6858000"/>
              <a:gd name="connsiteX789" fmla="*/ 4480315 w 7467600"/>
              <a:gd name="connsiteY789" fmla="*/ 1158454 h 6858000"/>
              <a:gd name="connsiteX790" fmla="*/ 4494133 w 7467600"/>
              <a:gd name="connsiteY790" fmla="*/ 1118676 h 6858000"/>
              <a:gd name="connsiteX791" fmla="*/ 4557898 w 7467600"/>
              <a:gd name="connsiteY791" fmla="*/ 900011 h 6858000"/>
              <a:gd name="connsiteX792" fmla="*/ 5870151 w 7467600"/>
              <a:gd name="connsiteY792" fmla="*/ 898890 h 6858000"/>
              <a:gd name="connsiteX793" fmla="*/ 5861335 w 7467600"/>
              <a:gd name="connsiteY793" fmla="*/ 899177 h 6858000"/>
              <a:gd name="connsiteX794" fmla="*/ 5843702 w 7467600"/>
              <a:gd name="connsiteY794" fmla="*/ 899748 h 6858000"/>
              <a:gd name="connsiteX795" fmla="*/ 5651107 w 7467600"/>
              <a:gd name="connsiteY795" fmla="*/ 920306 h 6858000"/>
              <a:gd name="connsiteX796" fmla="*/ 5459407 w 7467600"/>
              <a:gd name="connsiteY796" fmla="*/ 940975 h 6858000"/>
              <a:gd name="connsiteX797" fmla="*/ 5374846 w 7467600"/>
              <a:gd name="connsiteY797" fmla="*/ 941988 h 6858000"/>
              <a:gd name="connsiteX798" fmla="*/ 5256105 w 7467600"/>
              <a:gd name="connsiteY798" fmla="*/ 945632 h 6858000"/>
              <a:gd name="connsiteX799" fmla="*/ 5107071 w 7467600"/>
              <a:gd name="connsiteY799" fmla="*/ 969720 h 6858000"/>
              <a:gd name="connsiteX800" fmla="*/ 4998681 w 7467600"/>
              <a:gd name="connsiteY800" fmla="*/ 988771 h 6858000"/>
              <a:gd name="connsiteX801" fmla="*/ 5870151 w 7467600"/>
              <a:gd name="connsiteY801" fmla="*/ 898890 h 6858000"/>
              <a:gd name="connsiteX802" fmla="*/ 5504425 w 7467600"/>
              <a:gd name="connsiteY802" fmla="*/ 848067 h 6858000"/>
              <a:gd name="connsiteX803" fmla="*/ 4968849 w 7467600"/>
              <a:gd name="connsiteY803" fmla="*/ 962318 h 6858000"/>
              <a:gd name="connsiteX804" fmla="*/ 5104039 w 7467600"/>
              <a:gd name="connsiteY804" fmla="*/ 940634 h 6858000"/>
              <a:gd name="connsiteX805" fmla="*/ 5256311 w 7467600"/>
              <a:gd name="connsiteY805" fmla="*/ 916490 h 6858000"/>
              <a:gd name="connsiteX806" fmla="*/ 5377381 w 7467600"/>
              <a:gd name="connsiteY806" fmla="*/ 912671 h 6858000"/>
              <a:gd name="connsiteX807" fmla="*/ 5460148 w 7467600"/>
              <a:gd name="connsiteY807" fmla="*/ 911442 h 6858000"/>
              <a:gd name="connsiteX808" fmla="*/ 5648971 w 7467600"/>
              <a:gd name="connsiteY808" fmla="*/ 891331 h 6858000"/>
              <a:gd name="connsiteX809" fmla="*/ 5844807 w 7467600"/>
              <a:gd name="connsiteY809" fmla="*/ 870718 h 6858000"/>
              <a:gd name="connsiteX810" fmla="*/ 5862975 w 7467600"/>
              <a:gd name="connsiteY810" fmla="*/ 869756 h 6858000"/>
              <a:gd name="connsiteX811" fmla="*/ 5920887 w 7467600"/>
              <a:gd name="connsiteY811" fmla="*/ 865929 h 6858000"/>
              <a:gd name="connsiteX812" fmla="*/ 5504425 w 7467600"/>
              <a:gd name="connsiteY812" fmla="*/ 848067 h 6858000"/>
              <a:gd name="connsiteX813" fmla="*/ 3607114 w 7467600"/>
              <a:gd name="connsiteY813" fmla="*/ 467441 h 6858000"/>
              <a:gd name="connsiteX814" fmla="*/ 3296242 w 7467600"/>
              <a:gd name="connsiteY814" fmla="*/ 807991 h 6858000"/>
              <a:gd name="connsiteX815" fmla="*/ 3174674 w 7467600"/>
              <a:gd name="connsiteY815" fmla="*/ 919759 h 6858000"/>
              <a:gd name="connsiteX816" fmla="*/ 3042978 w 7467600"/>
              <a:gd name="connsiteY816" fmla="*/ 1054894 h 6858000"/>
              <a:gd name="connsiteX817" fmla="*/ 2968914 w 7467600"/>
              <a:gd name="connsiteY817" fmla="*/ 1133756 h 6858000"/>
              <a:gd name="connsiteX818" fmla="*/ 3103823 w 7467600"/>
              <a:gd name="connsiteY818" fmla="*/ 1026814 h 6858000"/>
              <a:gd name="connsiteX819" fmla="*/ 3607114 w 7467600"/>
              <a:gd name="connsiteY819" fmla="*/ 467441 h 6858000"/>
              <a:gd name="connsiteX820" fmla="*/ 3744487 w 7467600"/>
              <a:gd name="connsiteY820" fmla="*/ 383136 h 6858000"/>
              <a:gd name="connsiteX821" fmla="*/ 3970213 w 7467600"/>
              <a:gd name="connsiteY821" fmla="*/ 995559 h 6858000"/>
              <a:gd name="connsiteX822" fmla="*/ 3744487 w 7467600"/>
              <a:gd name="connsiteY822" fmla="*/ 383136 h 6858000"/>
              <a:gd name="connsiteX823" fmla="*/ 3624562 w 7467600"/>
              <a:gd name="connsiteY823" fmla="*/ 367041 h 6858000"/>
              <a:gd name="connsiteX824" fmla="*/ 3489712 w 7467600"/>
              <a:gd name="connsiteY824" fmla="*/ 485386 h 6858000"/>
              <a:gd name="connsiteX825" fmla="*/ 3182994 w 7467600"/>
              <a:gd name="connsiteY825" fmla="*/ 828265 h 6858000"/>
              <a:gd name="connsiteX826" fmla="*/ 2892114 w 7467600"/>
              <a:gd name="connsiteY826" fmla="*/ 1172635 h 6858000"/>
              <a:gd name="connsiteX827" fmla="*/ 3021459 w 7467600"/>
              <a:gd name="connsiteY827" fmla="*/ 1035385 h 6858000"/>
              <a:gd name="connsiteX828" fmla="*/ 3153873 w 7467600"/>
              <a:gd name="connsiteY828" fmla="*/ 898971 h 6858000"/>
              <a:gd name="connsiteX829" fmla="*/ 3276511 w 7467600"/>
              <a:gd name="connsiteY829" fmla="*/ 786423 h 6858000"/>
              <a:gd name="connsiteX830" fmla="*/ 3584154 w 7467600"/>
              <a:gd name="connsiteY830" fmla="*/ 448218 h 6858000"/>
              <a:gd name="connsiteX831" fmla="*/ 3624562 w 7467600"/>
              <a:gd name="connsiteY831" fmla="*/ 367041 h 6858000"/>
              <a:gd name="connsiteX832" fmla="*/ 3766672 w 7467600"/>
              <a:gd name="connsiteY832" fmla="*/ 359429 h 6858000"/>
              <a:gd name="connsiteX833" fmla="*/ 3996338 w 7467600"/>
              <a:gd name="connsiteY833" fmla="*/ 968237 h 6858000"/>
              <a:gd name="connsiteX834" fmla="*/ 3766672 w 7467600"/>
              <a:gd name="connsiteY834" fmla="*/ 359429 h 6858000"/>
              <a:gd name="connsiteX835" fmla="*/ 5805386 w 7467600"/>
              <a:gd name="connsiteY835" fmla="*/ 239240 h 6858000"/>
              <a:gd name="connsiteX836" fmla="*/ 5736947 w 7467600"/>
              <a:gd name="connsiteY836" fmla="*/ 261367 h 6858000"/>
              <a:gd name="connsiteX837" fmla="*/ 5427012 w 7467600"/>
              <a:gd name="connsiteY837" fmla="*/ 311272 h 6858000"/>
              <a:gd name="connsiteX838" fmla="*/ 5147818 w 7467600"/>
              <a:gd name="connsiteY838" fmla="*/ 322112 h 6858000"/>
              <a:gd name="connsiteX839" fmla="*/ 5060854 w 7467600"/>
              <a:gd name="connsiteY839" fmla="*/ 311882 h 6858000"/>
              <a:gd name="connsiteX840" fmla="*/ 4945989 w 7467600"/>
              <a:gd name="connsiteY840" fmla="*/ 300516 h 6858000"/>
              <a:gd name="connsiteX841" fmla="*/ 5410479 w 7467600"/>
              <a:gd name="connsiteY841" fmla="*/ 348434 h 6858000"/>
              <a:gd name="connsiteX842" fmla="*/ 5805386 w 7467600"/>
              <a:gd name="connsiteY842" fmla="*/ 239240 h 6858000"/>
              <a:gd name="connsiteX843" fmla="*/ 5905192 w 7467600"/>
              <a:gd name="connsiteY843" fmla="*/ 163079 h 6858000"/>
              <a:gd name="connsiteX844" fmla="*/ 5865655 w 7467600"/>
              <a:gd name="connsiteY844" fmla="*/ 171901 h 6858000"/>
              <a:gd name="connsiteX845" fmla="*/ 5259740 w 7467600"/>
              <a:gd name="connsiteY845" fmla="*/ 257013 h 6858000"/>
              <a:gd name="connsiteX846" fmla="*/ 5208466 w 7467600"/>
              <a:gd name="connsiteY846" fmla="*/ 257550 h 6858000"/>
              <a:gd name="connsiteX847" fmla="*/ 4980204 w 7467600"/>
              <a:gd name="connsiteY847" fmla="*/ 271903 h 6858000"/>
              <a:gd name="connsiteX848" fmla="*/ 5068068 w 7467600"/>
              <a:gd name="connsiteY848" fmla="*/ 282244 h 6858000"/>
              <a:gd name="connsiteX849" fmla="*/ 5153231 w 7467600"/>
              <a:gd name="connsiteY849" fmla="*/ 292240 h 6858000"/>
              <a:gd name="connsiteX850" fmla="*/ 5426491 w 7467600"/>
              <a:gd name="connsiteY850" fmla="*/ 281128 h 6858000"/>
              <a:gd name="connsiteX851" fmla="*/ 5731212 w 7467600"/>
              <a:gd name="connsiteY851" fmla="*/ 231951 h 6858000"/>
              <a:gd name="connsiteX852" fmla="*/ 5905192 w 7467600"/>
              <a:gd name="connsiteY852" fmla="*/ 163079 h 6858000"/>
              <a:gd name="connsiteX853" fmla="*/ 5944437 w 7467600"/>
              <a:gd name="connsiteY853" fmla="*/ 113829 h 6858000"/>
              <a:gd name="connsiteX854" fmla="*/ 5825032 w 7467600"/>
              <a:gd name="connsiteY854" fmla="*/ 146405 h 6858000"/>
              <a:gd name="connsiteX855" fmla="*/ 4955599 w 7467600"/>
              <a:gd name="connsiteY855" fmla="*/ 247008 h 6858000"/>
              <a:gd name="connsiteX856" fmla="*/ 5210104 w 7467600"/>
              <a:gd name="connsiteY856" fmla="*/ 228123 h 6858000"/>
              <a:gd name="connsiteX857" fmla="*/ 5261015 w 7467600"/>
              <a:gd name="connsiteY857" fmla="*/ 227087 h 6858000"/>
              <a:gd name="connsiteX858" fmla="*/ 5861181 w 7467600"/>
              <a:gd name="connsiteY858" fmla="*/ 143093 h 6858000"/>
              <a:gd name="connsiteX859" fmla="*/ 5961252 w 7467600"/>
              <a:gd name="connsiteY859" fmla="*/ 114820 h 6858000"/>
              <a:gd name="connsiteX860" fmla="*/ 5944437 w 7467600"/>
              <a:gd name="connsiteY860" fmla="*/ 113829 h 6858000"/>
              <a:gd name="connsiteX861" fmla="*/ 3882765 w 7467600"/>
              <a:gd name="connsiteY861" fmla="*/ 0 h 6858000"/>
              <a:gd name="connsiteX862" fmla="*/ 3995099 w 7467600"/>
              <a:gd name="connsiteY862" fmla="*/ 0 h 6858000"/>
              <a:gd name="connsiteX863" fmla="*/ 4163818 w 7467600"/>
              <a:gd name="connsiteY863" fmla="*/ 234104 h 6858000"/>
              <a:gd name="connsiteX864" fmla="*/ 4172099 w 7467600"/>
              <a:gd name="connsiteY864" fmla="*/ 234207 h 6858000"/>
              <a:gd name="connsiteX865" fmla="*/ 4784282 w 7467600"/>
              <a:gd name="connsiteY865" fmla="*/ 276561 h 6858000"/>
              <a:gd name="connsiteX866" fmla="*/ 4801687 w 7467600"/>
              <a:gd name="connsiteY866" fmla="*/ 267764 h 6858000"/>
              <a:gd name="connsiteX867" fmla="*/ 6082788 w 7467600"/>
              <a:gd name="connsiteY867" fmla="*/ 64119 h 6858000"/>
              <a:gd name="connsiteX868" fmla="*/ 6099442 w 7467600"/>
              <a:gd name="connsiteY868" fmla="*/ 82568 h 6858000"/>
              <a:gd name="connsiteX869" fmla="*/ 4804137 w 7467600"/>
              <a:gd name="connsiteY869" fmla="*/ 320931 h 6858000"/>
              <a:gd name="connsiteX870" fmla="*/ 4227047 w 7467600"/>
              <a:gd name="connsiteY870" fmla="*/ 313415 h 6858000"/>
              <a:gd name="connsiteX871" fmla="*/ 4346041 w 7467600"/>
              <a:gd name="connsiteY871" fmla="*/ 456086 h 6858000"/>
              <a:gd name="connsiteX872" fmla="*/ 4870967 w 7467600"/>
              <a:gd name="connsiteY872" fmla="*/ 963061 h 6858000"/>
              <a:gd name="connsiteX873" fmla="*/ 4889647 w 7467600"/>
              <a:gd name="connsiteY873" fmla="*/ 957147 h 6858000"/>
              <a:gd name="connsiteX874" fmla="*/ 5422504 w 7467600"/>
              <a:gd name="connsiteY874" fmla="*/ 805191 h 6858000"/>
              <a:gd name="connsiteX875" fmla="*/ 6087656 w 7467600"/>
              <a:gd name="connsiteY875" fmla="*/ 826703 h 6858000"/>
              <a:gd name="connsiteX876" fmla="*/ 6058717 w 7467600"/>
              <a:gd name="connsiteY876" fmla="*/ 865992 h 6858000"/>
              <a:gd name="connsiteX877" fmla="*/ 4974153 w 7467600"/>
              <a:gd name="connsiteY877" fmla="*/ 1045456 h 6858000"/>
              <a:gd name="connsiteX878" fmla="*/ 5627835 w 7467600"/>
              <a:gd name="connsiteY878" fmla="*/ 1472077 h 6858000"/>
              <a:gd name="connsiteX879" fmla="*/ 5629817 w 7467600"/>
              <a:gd name="connsiteY879" fmla="*/ 1471412 h 6858000"/>
              <a:gd name="connsiteX880" fmla="*/ 5634124 w 7467600"/>
              <a:gd name="connsiteY880" fmla="*/ 1470572 h 6858000"/>
              <a:gd name="connsiteX881" fmla="*/ 5755832 w 7467600"/>
              <a:gd name="connsiteY881" fmla="*/ 1383886 h 6858000"/>
              <a:gd name="connsiteX882" fmla="*/ 6014186 w 7467600"/>
              <a:gd name="connsiteY882" fmla="*/ 1279799 h 6858000"/>
              <a:gd name="connsiteX883" fmla="*/ 6901619 w 7467600"/>
              <a:gd name="connsiteY883" fmla="*/ 1047874 h 6858000"/>
              <a:gd name="connsiteX884" fmla="*/ 6931566 w 7467600"/>
              <a:gd name="connsiteY884" fmla="*/ 1062034 h 6858000"/>
              <a:gd name="connsiteX885" fmla="*/ 5790982 w 7467600"/>
              <a:gd name="connsiteY885" fmla="*/ 1561380 h 6858000"/>
              <a:gd name="connsiteX886" fmla="*/ 6188971 w 7467600"/>
              <a:gd name="connsiteY886" fmla="*/ 1755168 h 6858000"/>
              <a:gd name="connsiteX887" fmla="*/ 6202446 w 7467600"/>
              <a:gd name="connsiteY887" fmla="*/ 1752268 h 6858000"/>
              <a:gd name="connsiteX888" fmla="*/ 7179560 w 7467600"/>
              <a:gd name="connsiteY888" fmla="*/ 1467551 h 6858000"/>
              <a:gd name="connsiteX889" fmla="*/ 7158730 w 7467600"/>
              <a:gd name="connsiteY889" fmla="*/ 1507835 h 6858000"/>
              <a:gd name="connsiteX890" fmla="*/ 6326959 w 7467600"/>
              <a:gd name="connsiteY890" fmla="*/ 1817686 h 6858000"/>
              <a:gd name="connsiteX891" fmla="*/ 6537433 w 7467600"/>
              <a:gd name="connsiteY891" fmla="*/ 1907790 h 6858000"/>
              <a:gd name="connsiteX892" fmla="*/ 6550221 w 7467600"/>
              <a:gd name="connsiteY892" fmla="*/ 1910729 h 6858000"/>
              <a:gd name="connsiteX893" fmla="*/ 6964438 w 7467600"/>
              <a:gd name="connsiteY893" fmla="*/ 2209505 h 6858000"/>
              <a:gd name="connsiteX894" fmla="*/ 7367862 w 7467600"/>
              <a:gd name="connsiteY894" fmla="*/ 2806833 h 6858000"/>
              <a:gd name="connsiteX895" fmla="*/ 7364329 w 7467600"/>
              <a:gd name="connsiteY895" fmla="*/ 2826907 h 6858000"/>
              <a:gd name="connsiteX896" fmla="*/ 7290545 w 7467600"/>
              <a:gd name="connsiteY896" fmla="*/ 2850663 h 6858000"/>
              <a:gd name="connsiteX897" fmla="*/ 6472036 w 7467600"/>
              <a:gd name="connsiteY897" fmla="*/ 1959003 h 6858000"/>
              <a:gd name="connsiteX898" fmla="*/ 5792897 w 7467600"/>
              <a:gd name="connsiteY898" fmla="*/ 1647747 h 6858000"/>
              <a:gd name="connsiteX899" fmla="*/ 5842751 w 7467600"/>
              <a:gd name="connsiteY899" fmla="*/ 1816112 h 6858000"/>
              <a:gd name="connsiteX900" fmla="*/ 5847424 w 7467600"/>
              <a:gd name="connsiteY900" fmla="*/ 1815776 h 6858000"/>
              <a:gd name="connsiteX901" fmla="*/ 6399821 w 7467600"/>
              <a:gd name="connsiteY901" fmla="*/ 2344799 h 6858000"/>
              <a:gd name="connsiteX902" fmla="*/ 6323232 w 7467600"/>
              <a:gd name="connsiteY902" fmla="*/ 2389634 h 6858000"/>
              <a:gd name="connsiteX903" fmla="*/ 5942958 w 7467600"/>
              <a:gd name="connsiteY903" fmla="*/ 2077708 h 6858000"/>
              <a:gd name="connsiteX904" fmla="*/ 5921559 w 7467600"/>
              <a:gd name="connsiteY904" fmla="*/ 2378596 h 6858000"/>
              <a:gd name="connsiteX905" fmla="*/ 5817651 w 7467600"/>
              <a:gd name="connsiteY905" fmla="*/ 3023919 h 6858000"/>
              <a:gd name="connsiteX906" fmla="*/ 5729634 w 7467600"/>
              <a:gd name="connsiteY906" fmla="*/ 3051849 h 6858000"/>
              <a:gd name="connsiteX907" fmla="*/ 5611018 w 7467600"/>
              <a:gd name="connsiteY907" fmla="*/ 2316769 h 6858000"/>
              <a:gd name="connsiteX908" fmla="*/ 5687608 w 7467600"/>
              <a:gd name="connsiteY908" fmla="*/ 2039972 h 6858000"/>
              <a:gd name="connsiteX909" fmla="*/ 5657554 w 7467600"/>
              <a:gd name="connsiteY909" fmla="*/ 1576445 h 6858000"/>
              <a:gd name="connsiteX910" fmla="*/ 5150475 w 7467600"/>
              <a:gd name="connsiteY910" fmla="*/ 1274012 h 6858000"/>
              <a:gd name="connsiteX911" fmla="*/ 5349142 w 7467600"/>
              <a:gd name="connsiteY911" fmla="*/ 2204405 h 6858000"/>
              <a:gd name="connsiteX912" fmla="*/ 5262214 w 7467600"/>
              <a:gd name="connsiteY912" fmla="*/ 2233836 h 6858000"/>
              <a:gd name="connsiteX913" fmla="*/ 4981539 w 7467600"/>
              <a:gd name="connsiteY913" fmla="*/ 1542201 h 6858000"/>
              <a:gd name="connsiteX914" fmla="*/ 4958461 w 7467600"/>
              <a:gd name="connsiteY914" fmla="*/ 1136957 h 6858000"/>
              <a:gd name="connsiteX915" fmla="*/ 4655015 w 7467600"/>
              <a:gd name="connsiteY915" fmla="*/ 891426 h 6858000"/>
              <a:gd name="connsiteX916" fmla="*/ 4348002 w 7467600"/>
              <a:gd name="connsiteY916" fmla="*/ 2205895 h 6858000"/>
              <a:gd name="connsiteX917" fmla="*/ 4262250 w 7467600"/>
              <a:gd name="connsiteY917" fmla="*/ 2219972 h 6858000"/>
              <a:gd name="connsiteX918" fmla="*/ 4550611 w 7467600"/>
              <a:gd name="connsiteY918" fmla="*/ 817540 h 6858000"/>
              <a:gd name="connsiteX919" fmla="*/ 4564418 w 7467600"/>
              <a:gd name="connsiteY919" fmla="*/ 808293 h 6858000"/>
              <a:gd name="connsiteX920" fmla="*/ 4266388 w 7467600"/>
              <a:gd name="connsiteY920" fmla="*/ 500083 h 6858000"/>
              <a:gd name="connsiteX921" fmla="*/ 4032842 w 7467600"/>
              <a:gd name="connsiteY921" fmla="*/ 211809 h 6858000"/>
              <a:gd name="connsiteX922" fmla="*/ 3882765 w 7467600"/>
              <a:gd name="connsiteY922" fmla="*/ 0 h 6858000"/>
              <a:gd name="connsiteX923" fmla="*/ 3721337 w 7467600"/>
              <a:gd name="connsiteY923" fmla="*/ 0 h 6858000"/>
              <a:gd name="connsiteX924" fmla="*/ 3797544 w 7467600"/>
              <a:gd name="connsiteY924" fmla="*/ 0 h 6858000"/>
              <a:gd name="connsiteX925" fmla="*/ 3775734 w 7467600"/>
              <a:gd name="connsiteY925" fmla="*/ 95131 h 6858000"/>
              <a:gd name="connsiteX926" fmla="*/ 3724807 w 7467600"/>
              <a:gd name="connsiteY926" fmla="*/ 272257 h 6858000"/>
              <a:gd name="connsiteX927" fmla="*/ 3726844 w 7467600"/>
              <a:gd name="connsiteY927" fmla="*/ 282988 h 6858000"/>
              <a:gd name="connsiteX928" fmla="*/ 3742664 w 7467600"/>
              <a:gd name="connsiteY928" fmla="*/ 279918 h 6858000"/>
              <a:gd name="connsiteX929" fmla="*/ 4103910 w 7467600"/>
              <a:gd name="connsiteY929" fmla="*/ 1161917 h 6858000"/>
              <a:gd name="connsiteX930" fmla="*/ 4020269 w 7467600"/>
              <a:gd name="connsiteY930" fmla="*/ 1200406 h 6858000"/>
              <a:gd name="connsiteX931" fmla="*/ 3674882 w 7467600"/>
              <a:gd name="connsiteY931" fmla="*/ 488524 h 6858000"/>
              <a:gd name="connsiteX932" fmla="*/ 3132682 w 7467600"/>
              <a:gd name="connsiteY932" fmla="*/ 1072284 h 6858000"/>
              <a:gd name="connsiteX933" fmla="*/ 2716346 w 7467600"/>
              <a:gd name="connsiteY933" fmla="*/ 1276376 h 6858000"/>
              <a:gd name="connsiteX934" fmla="*/ 2716772 w 7467600"/>
              <a:gd name="connsiteY934" fmla="*/ 1255462 h 6858000"/>
              <a:gd name="connsiteX935" fmla="*/ 3471096 w 7467600"/>
              <a:gd name="connsiteY935" fmla="*/ 437072 h 6858000"/>
              <a:gd name="connsiteX936" fmla="*/ 3639057 w 7467600"/>
              <a:gd name="connsiteY936" fmla="*/ 286334 h 6858000"/>
              <a:gd name="connsiteX937" fmla="*/ 3640309 w 7467600"/>
              <a:gd name="connsiteY937" fmla="*/ 284664 h 6858000"/>
              <a:gd name="connsiteX938" fmla="*/ 3646022 w 7467600"/>
              <a:gd name="connsiteY938" fmla="*/ 276711 h 6858000"/>
              <a:gd name="connsiteX939" fmla="*/ 3707943 w 7467600"/>
              <a:gd name="connsiteY939" fmla="*/ 65958 h 6858000"/>
              <a:gd name="connsiteX940" fmla="*/ 3721337 w 7467600"/>
              <a:gd name="connsiteY940" fmla="*/ 0 h 6858000"/>
              <a:gd name="connsiteX941" fmla="*/ 2867960 w 7467600"/>
              <a:gd name="connsiteY941" fmla="*/ 0 h 6858000"/>
              <a:gd name="connsiteX942" fmla="*/ 2926351 w 7467600"/>
              <a:gd name="connsiteY942" fmla="*/ 0 h 6858000"/>
              <a:gd name="connsiteX943" fmla="*/ 2902823 w 7467600"/>
              <a:gd name="connsiteY943" fmla="*/ 262929 h 6858000"/>
              <a:gd name="connsiteX944" fmla="*/ 2940663 w 7467600"/>
              <a:gd name="connsiteY944" fmla="*/ 140884 h 6858000"/>
              <a:gd name="connsiteX945" fmla="*/ 2947039 w 7467600"/>
              <a:gd name="connsiteY945" fmla="*/ 122524 h 6858000"/>
              <a:gd name="connsiteX946" fmla="*/ 2984316 w 7467600"/>
              <a:gd name="connsiteY946" fmla="*/ 0 h 6858000"/>
              <a:gd name="connsiteX947" fmla="*/ 3016114 w 7467600"/>
              <a:gd name="connsiteY947" fmla="*/ 0 h 6858000"/>
              <a:gd name="connsiteX948" fmla="*/ 2979949 w 7467600"/>
              <a:gd name="connsiteY948" fmla="*/ 119274 h 6858000"/>
              <a:gd name="connsiteX949" fmla="*/ 3023879 w 7467600"/>
              <a:gd name="connsiteY949" fmla="*/ 0 h 6858000"/>
              <a:gd name="connsiteX950" fmla="*/ 3105400 w 7467600"/>
              <a:gd name="connsiteY950" fmla="*/ 0 h 6858000"/>
              <a:gd name="connsiteX951" fmla="*/ 3094669 w 7467600"/>
              <a:gd name="connsiteY951" fmla="*/ 30308 h 6858000"/>
              <a:gd name="connsiteX952" fmla="*/ 2901945 w 7467600"/>
              <a:gd name="connsiteY952" fmla="*/ 466538 h 6858000"/>
              <a:gd name="connsiteX953" fmla="*/ 2815209 w 7467600"/>
              <a:gd name="connsiteY953" fmla="*/ 497361 h 6858000"/>
              <a:gd name="connsiteX954" fmla="*/ 2844845 w 7467600"/>
              <a:gd name="connsiteY954" fmla="*/ 127638 h 6858000"/>
              <a:gd name="connsiteX955" fmla="*/ 2867960 w 7467600"/>
              <a:gd name="connsiteY955" fmla="*/ 0 h 6858000"/>
              <a:gd name="connsiteX956" fmla="*/ 1057230 w 7467600"/>
              <a:gd name="connsiteY956" fmla="*/ 0 h 6858000"/>
              <a:gd name="connsiteX957" fmla="*/ 1111003 w 7467600"/>
              <a:gd name="connsiteY957" fmla="*/ 0 h 6858000"/>
              <a:gd name="connsiteX958" fmla="*/ 1125553 w 7467600"/>
              <a:gd name="connsiteY958" fmla="*/ 52588 h 6858000"/>
              <a:gd name="connsiteX959" fmla="*/ 1304276 w 7467600"/>
              <a:gd name="connsiteY959" fmla="*/ 476275 h 6858000"/>
              <a:gd name="connsiteX960" fmla="*/ 1492066 w 7467600"/>
              <a:gd name="connsiteY960" fmla="*/ 886333 h 6858000"/>
              <a:gd name="connsiteX961" fmla="*/ 1423698 w 7467600"/>
              <a:gd name="connsiteY961" fmla="*/ 710817 h 6858000"/>
              <a:gd name="connsiteX962" fmla="*/ 1357609 w 7467600"/>
              <a:gd name="connsiteY962" fmla="*/ 532892 h 6858000"/>
              <a:gd name="connsiteX963" fmla="*/ 1309550 w 7467600"/>
              <a:gd name="connsiteY963" fmla="*/ 374031 h 6858000"/>
              <a:gd name="connsiteX964" fmla="*/ 1193673 w 7467600"/>
              <a:gd name="connsiteY964" fmla="*/ 49533 h 6858000"/>
              <a:gd name="connsiteX965" fmla="*/ 1164391 w 7467600"/>
              <a:gd name="connsiteY965" fmla="*/ 0 h 6858000"/>
              <a:gd name="connsiteX966" fmla="*/ 1200666 w 7467600"/>
              <a:gd name="connsiteY966" fmla="*/ 0 h 6858000"/>
              <a:gd name="connsiteX967" fmla="*/ 1223408 w 7467600"/>
              <a:gd name="connsiteY967" fmla="*/ 38996 h 6858000"/>
              <a:gd name="connsiteX968" fmla="*/ 1339635 w 7467600"/>
              <a:gd name="connsiteY968" fmla="*/ 365517 h 6858000"/>
              <a:gd name="connsiteX969" fmla="*/ 1387469 w 7467600"/>
              <a:gd name="connsiteY969" fmla="*/ 523079 h 6858000"/>
              <a:gd name="connsiteX970" fmla="*/ 1452685 w 7467600"/>
              <a:gd name="connsiteY970" fmla="*/ 699806 h 6858000"/>
              <a:gd name="connsiteX971" fmla="*/ 1492092 w 7467600"/>
              <a:gd name="connsiteY971" fmla="*/ 800424 h 6858000"/>
              <a:gd name="connsiteX972" fmla="*/ 1455302 w 7467600"/>
              <a:gd name="connsiteY972" fmla="*/ 632913 h 6858000"/>
              <a:gd name="connsiteX973" fmla="*/ 1222336 w 7467600"/>
              <a:gd name="connsiteY973" fmla="*/ 9480 h 6858000"/>
              <a:gd name="connsiteX974" fmla="*/ 1214634 w 7467600"/>
              <a:gd name="connsiteY974" fmla="*/ 0 h 6858000"/>
              <a:gd name="connsiteX975" fmla="*/ 1289827 w 7467600"/>
              <a:gd name="connsiteY975" fmla="*/ 0 h 6858000"/>
              <a:gd name="connsiteX976" fmla="*/ 1321076 w 7467600"/>
              <a:gd name="connsiteY976" fmla="*/ 59722 h 6858000"/>
              <a:gd name="connsiteX977" fmla="*/ 1512579 w 7467600"/>
              <a:gd name="connsiteY977" fmla="*/ 626441 h 6858000"/>
              <a:gd name="connsiteX978" fmla="*/ 1506076 w 7467600"/>
              <a:gd name="connsiteY978" fmla="*/ 1089289 h 6858000"/>
              <a:gd name="connsiteX979" fmla="*/ 1486346 w 7467600"/>
              <a:gd name="connsiteY979" fmla="*/ 1079919 h 6858000"/>
              <a:gd name="connsiteX980" fmla="*/ 1070511 w 7467600"/>
              <a:gd name="connsiteY980" fmla="*/ 48609 h 6858000"/>
              <a:gd name="connsiteX981" fmla="*/ 1057230 w 7467600"/>
              <a:gd name="connsiteY981" fmla="*/ 0 h 6858000"/>
              <a:gd name="connsiteX982" fmla="*/ 43151 w 7467600"/>
              <a:gd name="connsiteY982" fmla="*/ 0 h 6858000"/>
              <a:gd name="connsiteX983" fmla="*/ 95283 w 7467600"/>
              <a:gd name="connsiteY983" fmla="*/ 0 h 6858000"/>
              <a:gd name="connsiteX984" fmla="*/ 300708 w 7467600"/>
              <a:gd name="connsiteY984" fmla="*/ 154571 h 6858000"/>
              <a:gd name="connsiteX985" fmla="*/ 530414 w 7467600"/>
              <a:gd name="connsiteY985" fmla="*/ 354673 h 6858000"/>
              <a:gd name="connsiteX986" fmla="*/ 333785 w 7467600"/>
              <a:gd name="connsiteY986" fmla="*/ 161564 h 6858000"/>
              <a:gd name="connsiteX987" fmla="*/ 147005 w 7467600"/>
              <a:gd name="connsiteY987" fmla="*/ 0 h 6858000"/>
              <a:gd name="connsiteX988" fmla="*/ 272509 w 7467600"/>
              <a:gd name="connsiteY988" fmla="*/ 0 h 6858000"/>
              <a:gd name="connsiteX989" fmla="*/ 326276 w 7467600"/>
              <a:gd name="connsiteY989" fmla="*/ 45847 h 6858000"/>
              <a:gd name="connsiteX990" fmla="*/ 823759 w 7467600"/>
              <a:gd name="connsiteY990" fmla="*/ 574145 h 6858000"/>
              <a:gd name="connsiteX991" fmla="*/ 811254 w 7467600"/>
              <a:gd name="connsiteY991" fmla="*/ 665546 h 6858000"/>
              <a:gd name="connsiteX992" fmla="*/ 154042 w 7467600"/>
              <a:gd name="connsiteY992" fmla="*/ 261522 h 6858000"/>
              <a:gd name="connsiteX993" fmla="*/ 13550 w 7467600"/>
              <a:gd name="connsiteY993" fmla="*/ 158423 h 6858000"/>
              <a:gd name="connsiteX994" fmla="*/ 0 w 7467600"/>
              <a:gd name="connsiteY994" fmla="*/ 146618 h 6858000"/>
              <a:gd name="connsiteX995" fmla="*/ 0 w 7467600"/>
              <a:gd name="connsiteY995" fmla="*/ 59161 h 6858000"/>
              <a:gd name="connsiteX996" fmla="*/ 45427 w 7467600"/>
              <a:gd name="connsiteY996" fmla="*/ 101078 h 6858000"/>
              <a:gd name="connsiteX997" fmla="*/ 630103 w 7467600"/>
              <a:gd name="connsiteY997" fmla="*/ 485885 h 6858000"/>
              <a:gd name="connsiteX998" fmla="*/ 532040 w 7467600"/>
              <a:gd name="connsiteY998" fmla="*/ 399359 h 6858000"/>
              <a:gd name="connsiteX999" fmla="*/ 517618 w 7467600"/>
              <a:gd name="connsiteY999" fmla="*/ 385726 h 6858000"/>
              <a:gd name="connsiteX1000" fmla="*/ 285074 w 7467600"/>
              <a:gd name="connsiteY1000" fmla="*/ 182755 h 6858000"/>
              <a:gd name="connsiteX1001" fmla="*/ 43151 w 7467600"/>
              <a:gd name="connsiteY100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27410 w 7467600"/>
              <a:gd name="connsiteY166" fmla="*/ 4716164 h 6858000"/>
              <a:gd name="connsiteX167" fmla="*/ 1997014 w 7467600"/>
              <a:gd name="connsiteY167" fmla="*/ 4698007 h 6858000"/>
              <a:gd name="connsiteX168" fmla="*/ 2005458 w 7467600"/>
              <a:gd name="connsiteY168" fmla="*/ 4699540 h 6858000"/>
              <a:gd name="connsiteX169" fmla="*/ 2657186 w 7467600"/>
              <a:gd name="connsiteY169" fmla="*/ 4901687 h 6858000"/>
              <a:gd name="connsiteX170" fmla="*/ 2826662 w 7467600"/>
              <a:gd name="connsiteY170" fmla="*/ 4970362 h 6858000"/>
              <a:gd name="connsiteX171" fmla="*/ 2876100 w 7467600"/>
              <a:gd name="connsiteY171" fmla="*/ 4995397 h 6858000"/>
              <a:gd name="connsiteX172" fmla="*/ 3042600 w 7467600"/>
              <a:gd name="connsiteY172" fmla="*/ 5059532 h 6858000"/>
              <a:gd name="connsiteX173" fmla="*/ 1997014 w 7467600"/>
              <a:gd name="connsiteY173" fmla="*/ 4698007 h 6858000"/>
              <a:gd name="connsiteX174" fmla="*/ 2305292 w 7467600"/>
              <a:gd name="connsiteY174" fmla="*/ 4219492 h 6858000"/>
              <a:gd name="connsiteX175" fmla="*/ 3360922 w 7467600"/>
              <a:gd name="connsiteY175" fmla="*/ 4529373 h 6858000"/>
              <a:gd name="connsiteX176" fmla="*/ 3492420 w 7467600"/>
              <a:gd name="connsiteY176" fmla="*/ 4510145 h 6858000"/>
              <a:gd name="connsiteX177" fmla="*/ 3364086 w 7467600"/>
              <a:gd name="connsiteY177" fmla="*/ 4480340 h 6858000"/>
              <a:gd name="connsiteX178" fmla="*/ 3225818 w 7467600"/>
              <a:gd name="connsiteY178" fmla="*/ 4411822 h 6858000"/>
              <a:gd name="connsiteX179" fmla="*/ 3129696 w 7467600"/>
              <a:gd name="connsiteY179" fmla="*/ 4360704 h 6858000"/>
              <a:gd name="connsiteX180" fmla="*/ 2814545 w 7467600"/>
              <a:gd name="connsiteY180" fmla="*/ 4282955 h 6858000"/>
              <a:gd name="connsiteX181" fmla="*/ 2305292 w 7467600"/>
              <a:gd name="connsiteY181" fmla="*/ 4219492 h 6858000"/>
              <a:gd name="connsiteX182" fmla="*/ 2626982 w 7467600"/>
              <a:gd name="connsiteY182" fmla="*/ 4206450 h 6858000"/>
              <a:gd name="connsiteX183" fmla="*/ 2490617 w 7467600"/>
              <a:gd name="connsiteY183" fmla="*/ 4206951 h 6858000"/>
              <a:gd name="connsiteX184" fmla="*/ 2819869 w 7467600"/>
              <a:gd name="connsiteY184" fmla="*/ 4252936 h 6858000"/>
              <a:gd name="connsiteX185" fmla="*/ 3143018 w 7467600"/>
              <a:gd name="connsiteY185" fmla="*/ 4332698 h 6858000"/>
              <a:gd name="connsiteX186" fmla="*/ 3241520 w 7467600"/>
              <a:gd name="connsiteY186" fmla="*/ 4385112 h 6858000"/>
              <a:gd name="connsiteX187" fmla="*/ 3374575 w 7467600"/>
              <a:gd name="connsiteY187" fmla="*/ 4451517 h 6858000"/>
              <a:gd name="connsiteX188" fmla="*/ 3505221 w 7467600"/>
              <a:gd name="connsiteY188" fmla="*/ 4480757 h 6858000"/>
              <a:gd name="connsiteX189" fmla="*/ 2626982 w 7467600"/>
              <a:gd name="connsiteY189" fmla="*/ 4206450 h 6858000"/>
              <a:gd name="connsiteX190" fmla="*/ 1310106 w 7467600"/>
              <a:gd name="connsiteY190" fmla="*/ 3943217 h 6858000"/>
              <a:gd name="connsiteX191" fmla="*/ 854994 w 7467600"/>
              <a:gd name="connsiteY191" fmla="*/ 4399136 h 6858000"/>
              <a:gd name="connsiteX192" fmla="*/ 742462 w 7467600"/>
              <a:gd name="connsiteY192" fmla="*/ 4594648 h 6858000"/>
              <a:gd name="connsiteX193" fmla="*/ 820602 w 7467600"/>
              <a:gd name="connsiteY193" fmla="*/ 4485915 h 6858000"/>
              <a:gd name="connsiteX194" fmla="*/ 878295 w 7467600"/>
              <a:gd name="connsiteY194" fmla="*/ 4403594 h 6858000"/>
              <a:gd name="connsiteX195" fmla="*/ 1240607 w 7467600"/>
              <a:gd name="connsiteY195" fmla="*/ 4010401 h 6858000"/>
              <a:gd name="connsiteX196" fmla="*/ 1310106 w 7467600"/>
              <a:gd name="connsiteY196" fmla="*/ 3943217 h 6858000"/>
              <a:gd name="connsiteX197" fmla="*/ 1423113 w 7467600"/>
              <a:gd name="connsiteY197" fmla="*/ 3874565 h 6858000"/>
              <a:gd name="connsiteX198" fmla="*/ 1260565 w 7467600"/>
              <a:gd name="connsiteY198" fmla="*/ 4031982 h 6858000"/>
              <a:gd name="connsiteX199" fmla="*/ 901900 w 7467600"/>
              <a:gd name="connsiteY199" fmla="*/ 4421236 h 6858000"/>
              <a:gd name="connsiteX200" fmla="*/ 845044 w 7467600"/>
              <a:gd name="connsiteY200" fmla="*/ 4502436 h 6858000"/>
              <a:gd name="connsiteX201" fmla="*/ 685926 w 7467600"/>
              <a:gd name="connsiteY201" fmla="*/ 4703069 h 6858000"/>
              <a:gd name="connsiteX202" fmla="*/ 684248 w 7467600"/>
              <a:gd name="connsiteY202" fmla="*/ 4706721 h 6858000"/>
              <a:gd name="connsiteX203" fmla="*/ 1423113 w 7467600"/>
              <a:gd name="connsiteY203" fmla="*/ 3874565 h 6858000"/>
              <a:gd name="connsiteX204" fmla="*/ 3316479 w 7467600"/>
              <a:gd name="connsiteY204" fmla="*/ 3872136 h 6858000"/>
              <a:gd name="connsiteX205" fmla="*/ 3546806 w 7467600"/>
              <a:gd name="connsiteY205" fmla="*/ 4356139 h 6858000"/>
              <a:gd name="connsiteX206" fmla="*/ 3364433 w 7467600"/>
              <a:gd name="connsiteY206" fmla="*/ 3953121 h 6858000"/>
              <a:gd name="connsiteX207" fmla="*/ 3316479 w 7467600"/>
              <a:gd name="connsiteY207" fmla="*/ 3872136 h 6858000"/>
              <a:gd name="connsiteX208" fmla="*/ 3291335 w 7467600"/>
              <a:gd name="connsiteY208" fmla="*/ 3767420 h 6858000"/>
              <a:gd name="connsiteX209" fmla="*/ 3390805 w 7467600"/>
              <a:gd name="connsiteY209" fmla="*/ 3937163 h 6858000"/>
              <a:gd name="connsiteX210" fmla="*/ 3579062 w 7467600"/>
              <a:gd name="connsiteY210" fmla="*/ 4359040 h 6858000"/>
              <a:gd name="connsiteX211" fmla="*/ 3467355 w 7467600"/>
              <a:gd name="connsiteY211" fmla="*/ 3988130 h 6858000"/>
              <a:gd name="connsiteX212" fmla="*/ 3310753 w 7467600"/>
              <a:gd name="connsiteY212" fmla="*/ 3787140 h 6858000"/>
              <a:gd name="connsiteX213" fmla="*/ 3291335 w 7467600"/>
              <a:gd name="connsiteY213" fmla="*/ 3767420 h 6858000"/>
              <a:gd name="connsiteX214" fmla="*/ 1635889 w 7467600"/>
              <a:gd name="connsiteY214" fmla="*/ 3709494 h 6858000"/>
              <a:gd name="connsiteX215" fmla="*/ 1634800 w 7467600"/>
              <a:gd name="connsiteY215" fmla="*/ 3731111 h 6858000"/>
              <a:gd name="connsiteX216" fmla="*/ 1635889 w 7467600"/>
              <a:gd name="connsiteY216" fmla="*/ 3709494 h 6858000"/>
              <a:gd name="connsiteX217" fmla="*/ 1510397 w 7467600"/>
              <a:gd name="connsiteY217" fmla="*/ 3684705 h 6858000"/>
              <a:gd name="connsiteX218" fmla="*/ 1146550 w 7467600"/>
              <a:gd name="connsiteY218" fmla="*/ 3802012 h 6858000"/>
              <a:gd name="connsiteX219" fmla="*/ 698834 w 7467600"/>
              <a:gd name="connsiteY219" fmla="*/ 3952272 h 6858000"/>
              <a:gd name="connsiteX220" fmla="*/ 34256 w 7467600"/>
              <a:gd name="connsiteY220" fmla="*/ 4347603 h 6858000"/>
              <a:gd name="connsiteX221" fmla="*/ 527241 w 7467600"/>
              <a:gd name="connsiteY221" fmla="*/ 4065078 h 6858000"/>
              <a:gd name="connsiteX222" fmla="*/ 1510397 w 7467600"/>
              <a:gd name="connsiteY222" fmla="*/ 3684705 h 6858000"/>
              <a:gd name="connsiteX223" fmla="*/ 1313114 w 7467600"/>
              <a:gd name="connsiteY223" fmla="*/ 3655216 h 6858000"/>
              <a:gd name="connsiteX224" fmla="*/ 1109304 w 7467600"/>
              <a:gd name="connsiteY224" fmla="*/ 3669030 h 6858000"/>
              <a:gd name="connsiteX225" fmla="*/ 8129 w 7467600"/>
              <a:gd name="connsiteY225" fmla="*/ 4330519 h 6858000"/>
              <a:gd name="connsiteX226" fmla="*/ 687572 w 7467600"/>
              <a:gd name="connsiteY226" fmla="*/ 3925629 h 6858000"/>
              <a:gd name="connsiteX227" fmla="*/ 1138365 w 7467600"/>
              <a:gd name="connsiteY227" fmla="*/ 3774515 h 6858000"/>
              <a:gd name="connsiteX228" fmla="*/ 1505579 w 7467600"/>
              <a:gd name="connsiteY228" fmla="*/ 3655526 h 6858000"/>
              <a:gd name="connsiteX229" fmla="*/ 1313114 w 7467600"/>
              <a:gd name="connsiteY229" fmla="*/ 3655216 h 6858000"/>
              <a:gd name="connsiteX230" fmla="*/ 3655073 w 7467600"/>
              <a:gd name="connsiteY230" fmla="*/ 3650884 h 6858000"/>
              <a:gd name="connsiteX231" fmla="*/ 3989938 w 7467600"/>
              <a:gd name="connsiteY231" fmla="*/ 3991685 h 6858000"/>
              <a:gd name="connsiteX232" fmla="*/ 4393907 w 7467600"/>
              <a:gd name="connsiteY232" fmla="*/ 4261258 h 6858000"/>
              <a:gd name="connsiteX233" fmla="*/ 4648051 w 7467600"/>
              <a:gd name="connsiteY233" fmla="*/ 4374051 h 6858000"/>
              <a:gd name="connsiteX234" fmla="*/ 4383389 w 7467600"/>
              <a:gd name="connsiteY234" fmla="*/ 4184369 h 6858000"/>
              <a:gd name="connsiteX235" fmla="*/ 4165508 w 7467600"/>
              <a:gd name="connsiteY235" fmla="*/ 4035196 h 6858000"/>
              <a:gd name="connsiteX236" fmla="*/ 4068162 w 7467600"/>
              <a:gd name="connsiteY236" fmla="*/ 3953394 h 6858000"/>
              <a:gd name="connsiteX237" fmla="*/ 3981416 w 7467600"/>
              <a:gd name="connsiteY237" fmla="*/ 3880482 h 6858000"/>
              <a:gd name="connsiteX238" fmla="*/ 3800147 w 7467600"/>
              <a:gd name="connsiteY238" fmla="*/ 3749872 h 6858000"/>
              <a:gd name="connsiteX239" fmla="*/ 3655073 w 7467600"/>
              <a:gd name="connsiteY239" fmla="*/ 3650884 h 6858000"/>
              <a:gd name="connsiteX240" fmla="*/ 3670252 w 7467600"/>
              <a:gd name="connsiteY240" fmla="*/ 3622798 h 6858000"/>
              <a:gd name="connsiteX241" fmla="*/ 3817258 w 7467600"/>
              <a:gd name="connsiteY241" fmla="*/ 3723577 h 6858000"/>
              <a:gd name="connsiteX242" fmla="*/ 4000461 w 7467600"/>
              <a:gd name="connsiteY242" fmla="*/ 3855966 h 6858000"/>
              <a:gd name="connsiteX243" fmla="*/ 4088180 w 7467600"/>
              <a:gd name="connsiteY243" fmla="*/ 3929774 h 6858000"/>
              <a:gd name="connsiteX244" fmla="*/ 4184555 w 7467600"/>
              <a:gd name="connsiteY244" fmla="*/ 4010683 h 6858000"/>
              <a:gd name="connsiteX245" fmla="*/ 4399563 w 7467600"/>
              <a:gd name="connsiteY245" fmla="*/ 4158106 h 6858000"/>
              <a:gd name="connsiteX246" fmla="*/ 4684469 w 7467600"/>
              <a:gd name="connsiteY246" fmla="*/ 4364680 h 6858000"/>
              <a:gd name="connsiteX247" fmla="*/ 4690271 w 7467600"/>
              <a:gd name="connsiteY247" fmla="*/ 4370034 h 6858000"/>
              <a:gd name="connsiteX248" fmla="*/ 4136093 w 7467600"/>
              <a:gd name="connsiteY248" fmla="*/ 3858466 h 6858000"/>
              <a:gd name="connsiteX249" fmla="*/ 3670252 w 7467600"/>
              <a:gd name="connsiteY249" fmla="*/ 3622798 h 6858000"/>
              <a:gd name="connsiteX250" fmla="*/ 4440129 w 7467600"/>
              <a:gd name="connsiteY250" fmla="*/ 3448571 h 6858000"/>
              <a:gd name="connsiteX251" fmla="*/ 4856525 w 7467600"/>
              <a:gd name="connsiteY251" fmla="*/ 3915351 h 6858000"/>
              <a:gd name="connsiteX252" fmla="*/ 5059055 w 7467600"/>
              <a:gd name="connsiteY252" fmla="*/ 4108918 h 6858000"/>
              <a:gd name="connsiteX253" fmla="*/ 5290070 w 7467600"/>
              <a:gd name="connsiteY253" fmla="*/ 4263619 h 6858000"/>
              <a:gd name="connsiteX254" fmla="*/ 4834991 w 7467600"/>
              <a:gd name="connsiteY254" fmla="*/ 3830985 h 6858000"/>
              <a:gd name="connsiteX255" fmla="*/ 4440129 w 7467600"/>
              <a:gd name="connsiteY255" fmla="*/ 3448571 h 6858000"/>
              <a:gd name="connsiteX256" fmla="*/ 4441737 w 7467600"/>
              <a:gd name="connsiteY256" fmla="*/ 3399734 h 6858000"/>
              <a:gd name="connsiteX257" fmla="*/ 4431236 w 7467600"/>
              <a:gd name="connsiteY257" fmla="*/ 3400954 h 6858000"/>
              <a:gd name="connsiteX258" fmla="*/ 4557150 w 7467600"/>
              <a:gd name="connsiteY258" fmla="*/ 3510023 h 6858000"/>
              <a:gd name="connsiteX259" fmla="*/ 4856936 w 7467600"/>
              <a:gd name="connsiteY259" fmla="*/ 3809146 h 6858000"/>
              <a:gd name="connsiteX260" fmla="*/ 5111996 w 7467600"/>
              <a:gd name="connsiteY260" fmla="*/ 4065759 h 6858000"/>
              <a:gd name="connsiteX261" fmla="*/ 5388878 w 7467600"/>
              <a:gd name="connsiteY261" fmla="*/ 4300185 h 6858000"/>
              <a:gd name="connsiteX262" fmla="*/ 5425556 w 7467600"/>
              <a:gd name="connsiteY262" fmla="*/ 4308967 h 6858000"/>
              <a:gd name="connsiteX263" fmla="*/ 4943646 w 7467600"/>
              <a:gd name="connsiteY263" fmla="*/ 3822916 h 6858000"/>
              <a:gd name="connsiteX264" fmla="*/ 4594837 w 7467600"/>
              <a:gd name="connsiteY264" fmla="*/ 3532274 h 6858000"/>
              <a:gd name="connsiteX265" fmla="*/ 4441737 w 7467600"/>
              <a:gd name="connsiteY265" fmla="*/ 3399734 h 6858000"/>
              <a:gd name="connsiteX266" fmla="*/ 5425834 w 7467600"/>
              <a:gd name="connsiteY266" fmla="*/ 3162785 h 6858000"/>
              <a:gd name="connsiteX267" fmla="*/ 5401644 w 7467600"/>
              <a:gd name="connsiteY267" fmla="*/ 3617847 h 6858000"/>
              <a:gd name="connsiteX268" fmla="*/ 5467256 w 7467600"/>
              <a:gd name="connsiteY268" fmla="*/ 4175494 h 6858000"/>
              <a:gd name="connsiteX269" fmla="*/ 5448069 w 7467600"/>
              <a:gd name="connsiteY269" fmla="*/ 3567554 h 6858000"/>
              <a:gd name="connsiteX270" fmla="*/ 5425834 w 7467600"/>
              <a:gd name="connsiteY270" fmla="*/ 3162785 h 6858000"/>
              <a:gd name="connsiteX271" fmla="*/ 1318687 w 7467600"/>
              <a:gd name="connsiteY271" fmla="*/ 3113840 h 6858000"/>
              <a:gd name="connsiteX272" fmla="*/ 1066793 w 7467600"/>
              <a:gd name="connsiteY272" fmla="*/ 3212171 h 6858000"/>
              <a:gd name="connsiteX273" fmla="*/ 993319 w 7467600"/>
              <a:gd name="connsiteY273" fmla="*/ 3247648 h 6858000"/>
              <a:gd name="connsiteX274" fmla="*/ 853081 w 7467600"/>
              <a:gd name="connsiteY274" fmla="*/ 3312410 h 6858000"/>
              <a:gd name="connsiteX275" fmla="*/ 805957 w 7467600"/>
              <a:gd name="connsiteY275" fmla="*/ 3330443 h 6858000"/>
              <a:gd name="connsiteX276" fmla="*/ 1318687 w 7467600"/>
              <a:gd name="connsiteY276" fmla="*/ 3113840 h 6858000"/>
              <a:gd name="connsiteX277" fmla="*/ 5453702 w 7467600"/>
              <a:gd name="connsiteY277" fmla="*/ 3090882 h 6858000"/>
              <a:gd name="connsiteX278" fmla="*/ 5480135 w 7467600"/>
              <a:gd name="connsiteY278" fmla="*/ 3565802 h 6858000"/>
              <a:gd name="connsiteX279" fmla="*/ 5499023 w 7467600"/>
              <a:gd name="connsiteY279" fmla="*/ 4166310 h 6858000"/>
              <a:gd name="connsiteX280" fmla="*/ 5547022 w 7467600"/>
              <a:gd name="connsiteY280" fmla="*/ 3607838 h 6858000"/>
              <a:gd name="connsiteX281" fmla="*/ 5515964 w 7467600"/>
              <a:gd name="connsiteY281" fmla="*/ 3378541 h 6858000"/>
              <a:gd name="connsiteX282" fmla="*/ 5453702 w 7467600"/>
              <a:gd name="connsiteY282" fmla="*/ 3090882 h 6858000"/>
              <a:gd name="connsiteX283" fmla="*/ 1238695 w 7467600"/>
              <a:gd name="connsiteY283" fmla="*/ 3076820 h 6858000"/>
              <a:gd name="connsiteX284" fmla="*/ 716371 w 7467600"/>
              <a:gd name="connsiteY284" fmla="*/ 3293249 h 6858000"/>
              <a:gd name="connsiteX285" fmla="*/ 579522 w 7467600"/>
              <a:gd name="connsiteY285" fmla="*/ 3371759 h 6858000"/>
              <a:gd name="connsiteX286" fmla="*/ 600288 w 7467600"/>
              <a:gd name="connsiteY286" fmla="*/ 3365555 h 6858000"/>
              <a:gd name="connsiteX287" fmla="*/ 840692 w 7467600"/>
              <a:gd name="connsiteY287" fmla="*/ 3284921 h 6858000"/>
              <a:gd name="connsiteX288" fmla="*/ 979248 w 7467600"/>
              <a:gd name="connsiteY288" fmla="*/ 3221003 h 6858000"/>
              <a:gd name="connsiteX289" fmla="*/ 1053282 w 7467600"/>
              <a:gd name="connsiteY289" fmla="*/ 3185247 h 6858000"/>
              <a:gd name="connsiteX290" fmla="*/ 1320603 w 7467600"/>
              <a:gd name="connsiteY290" fmla="*/ 3081281 h 6858000"/>
              <a:gd name="connsiteX291" fmla="*/ 1238695 w 7467600"/>
              <a:gd name="connsiteY291" fmla="*/ 3076820 h 6858000"/>
              <a:gd name="connsiteX292" fmla="*/ 5425627 w 7467600"/>
              <a:gd name="connsiteY292" fmla="*/ 2954192 h 6858000"/>
              <a:gd name="connsiteX293" fmla="*/ 5470770 w 7467600"/>
              <a:gd name="connsiteY293" fmla="*/ 3005435 h 6858000"/>
              <a:gd name="connsiteX294" fmla="*/ 5519779 w 7467600"/>
              <a:gd name="connsiteY294" fmla="*/ 4359223 h 6858000"/>
              <a:gd name="connsiteX295" fmla="*/ 5520293 w 7467600"/>
              <a:gd name="connsiteY295" fmla="*/ 4360602 h 6858000"/>
              <a:gd name="connsiteX296" fmla="*/ 5767221 w 7467600"/>
              <a:gd name="connsiteY296" fmla="*/ 4665564 h 6858000"/>
              <a:gd name="connsiteX297" fmla="*/ 6937169 w 7467600"/>
              <a:gd name="connsiteY297" fmla="*/ 4815941 h 6858000"/>
              <a:gd name="connsiteX298" fmla="*/ 6953922 w 7467600"/>
              <a:gd name="connsiteY298" fmla="*/ 4890068 h 6858000"/>
              <a:gd name="connsiteX299" fmla="*/ 6071359 w 7467600"/>
              <a:gd name="connsiteY299" fmla="*/ 4770770 h 6858000"/>
              <a:gd name="connsiteX300" fmla="*/ 6038839 w 7467600"/>
              <a:gd name="connsiteY300" fmla="*/ 4764474 h 6858000"/>
              <a:gd name="connsiteX301" fmla="*/ 6038706 w 7467600"/>
              <a:gd name="connsiteY301" fmla="*/ 4763847 h 6858000"/>
              <a:gd name="connsiteX302" fmla="*/ 6037784 w 7467600"/>
              <a:gd name="connsiteY302" fmla="*/ 4764270 h 6858000"/>
              <a:gd name="connsiteX303" fmla="*/ 6038839 w 7467600"/>
              <a:gd name="connsiteY303" fmla="*/ 4764474 h 6858000"/>
              <a:gd name="connsiteX304" fmla="*/ 6040338 w 7467600"/>
              <a:gd name="connsiteY304" fmla="*/ 4771418 h 6858000"/>
              <a:gd name="connsiteX305" fmla="*/ 6024488 w 7467600"/>
              <a:gd name="connsiteY305" fmla="*/ 4809903 h 6858000"/>
              <a:gd name="connsiteX306" fmla="*/ 5599771 w 7467600"/>
              <a:gd name="connsiteY306" fmla="*/ 5509652 h 6858000"/>
              <a:gd name="connsiteX307" fmla="*/ 5548843 w 7467600"/>
              <a:gd name="connsiteY307" fmla="*/ 5563845 h 6858000"/>
              <a:gd name="connsiteX308" fmla="*/ 5940952 w 7467600"/>
              <a:gd name="connsiteY308" fmla="*/ 6250028 h 6858000"/>
              <a:gd name="connsiteX309" fmla="*/ 6043441 w 7467600"/>
              <a:gd name="connsiteY309" fmla="*/ 6665847 h 6858000"/>
              <a:gd name="connsiteX310" fmla="*/ 6093432 w 7467600"/>
              <a:gd name="connsiteY310" fmla="*/ 6858000 h 6858000"/>
              <a:gd name="connsiteX311" fmla="*/ 6034344 w 7467600"/>
              <a:gd name="connsiteY311" fmla="*/ 6858000 h 6858000"/>
              <a:gd name="connsiteX312" fmla="*/ 6026679 w 7467600"/>
              <a:gd name="connsiteY312" fmla="*/ 6836959 h 6858000"/>
              <a:gd name="connsiteX313" fmla="*/ 5800441 w 7467600"/>
              <a:gd name="connsiteY313" fmla="*/ 6335286 h 6858000"/>
              <a:gd name="connsiteX314" fmla="*/ 5526562 w 7467600"/>
              <a:gd name="connsiteY314" fmla="*/ 5705388 h 6858000"/>
              <a:gd name="connsiteX315" fmla="*/ 5519640 w 7467600"/>
              <a:gd name="connsiteY315" fmla="*/ 5683774 h 6858000"/>
              <a:gd name="connsiteX316" fmla="*/ 5844559 w 7467600"/>
              <a:gd name="connsiteY316" fmla="*/ 6553349 h 6858000"/>
              <a:gd name="connsiteX317" fmla="*/ 5975994 w 7467600"/>
              <a:gd name="connsiteY317" fmla="*/ 6858000 h 6858000"/>
              <a:gd name="connsiteX318" fmla="*/ 5898547 w 7467600"/>
              <a:gd name="connsiteY318" fmla="*/ 6858000 h 6858000"/>
              <a:gd name="connsiteX319" fmla="*/ 5682041 w 7467600"/>
              <a:gd name="connsiteY319" fmla="*/ 6355860 h 6858000"/>
              <a:gd name="connsiteX320" fmla="*/ 5461758 w 7467600"/>
              <a:gd name="connsiteY320" fmla="*/ 5820220 h 6858000"/>
              <a:gd name="connsiteX321" fmla="*/ 5237282 w 7467600"/>
              <a:gd name="connsiteY321" fmla="*/ 6579086 h 6858000"/>
              <a:gd name="connsiteX322" fmla="*/ 5115009 w 7467600"/>
              <a:gd name="connsiteY322" fmla="*/ 6858000 h 6858000"/>
              <a:gd name="connsiteX323" fmla="*/ 5028074 w 7467600"/>
              <a:gd name="connsiteY323" fmla="*/ 6858000 h 6858000"/>
              <a:gd name="connsiteX324" fmla="*/ 5079508 w 7467600"/>
              <a:gd name="connsiteY324" fmla="*/ 6749074 h 6858000"/>
              <a:gd name="connsiteX325" fmla="*/ 5371846 w 7467600"/>
              <a:gd name="connsiteY325" fmla="*/ 5924413 h 6858000"/>
              <a:gd name="connsiteX326" fmla="*/ 5270512 w 7467600"/>
              <a:gd name="connsiteY326" fmla="*/ 6138975 h 6858000"/>
              <a:gd name="connsiteX327" fmla="*/ 5062409 w 7467600"/>
              <a:gd name="connsiteY327" fmla="*/ 6653544 h 6858000"/>
              <a:gd name="connsiteX328" fmla="*/ 5036628 w 7467600"/>
              <a:gd name="connsiteY328" fmla="*/ 6754247 h 6858000"/>
              <a:gd name="connsiteX329" fmla="*/ 5009112 w 7467600"/>
              <a:gd name="connsiteY329" fmla="*/ 6858000 h 6858000"/>
              <a:gd name="connsiteX330" fmla="*/ 4976679 w 7467600"/>
              <a:gd name="connsiteY330" fmla="*/ 6858000 h 6858000"/>
              <a:gd name="connsiteX331" fmla="*/ 5006537 w 7467600"/>
              <a:gd name="connsiteY331" fmla="*/ 6747068 h 6858000"/>
              <a:gd name="connsiteX332" fmla="*/ 5032723 w 7467600"/>
              <a:gd name="connsiteY332" fmla="*/ 6644957 h 6858000"/>
              <a:gd name="connsiteX333" fmla="*/ 5242949 w 7467600"/>
              <a:gd name="connsiteY333" fmla="*/ 6125175 h 6858000"/>
              <a:gd name="connsiteX334" fmla="*/ 5286321 w 7467600"/>
              <a:gd name="connsiteY334" fmla="*/ 6033555 h 6858000"/>
              <a:gd name="connsiteX335" fmla="*/ 5008210 w 7467600"/>
              <a:gd name="connsiteY335" fmla="*/ 6649194 h 6858000"/>
              <a:gd name="connsiteX336" fmla="*/ 4986321 w 7467600"/>
              <a:gd name="connsiteY336" fmla="*/ 6765687 h 6858000"/>
              <a:gd name="connsiteX337" fmla="*/ 4973474 w 7467600"/>
              <a:gd name="connsiteY337" fmla="*/ 6858000 h 6858000"/>
              <a:gd name="connsiteX338" fmla="*/ 4907178 w 7467600"/>
              <a:gd name="connsiteY338" fmla="*/ 6858000 h 6858000"/>
              <a:gd name="connsiteX339" fmla="*/ 4910810 w 7467600"/>
              <a:gd name="connsiteY339" fmla="*/ 6829660 h 6858000"/>
              <a:gd name="connsiteX340" fmla="*/ 4987461 w 7467600"/>
              <a:gd name="connsiteY340" fmla="*/ 6432994 h 6858000"/>
              <a:gd name="connsiteX341" fmla="*/ 5179262 w 7467600"/>
              <a:gd name="connsiteY341" fmla="*/ 6035044 h 6858000"/>
              <a:gd name="connsiteX342" fmla="*/ 4689678 w 7467600"/>
              <a:gd name="connsiteY342" fmla="*/ 6440241 h 6858000"/>
              <a:gd name="connsiteX343" fmla="*/ 4477543 w 7467600"/>
              <a:gd name="connsiteY343" fmla="*/ 6674836 h 6858000"/>
              <a:gd name="connsiteX344" fmla="*/ 4329957 w 7467600"/>
              <a:gd name="connsiteY344" fmla="*/ 6858000 h 6858000"/>
              <a:gd name="connsiteX345" fmla="*/ 4218595 w 7467600"/>
              <a:gd name="connsiteY345" fmla="*/ 6858000 h 6858000"/>
              <a:gd name="connsiteX346" fmla="*/ 4368888 w 7467600"/>
              <a:gd name="connsiteY346" fmla="*/ 6668412 h 6858000"/>
              <a:gd name="connsiteX347" fmla="*/ 4563091 w 7467600"/>
              <a:gd name="connsiteY347" fmla="*/ 6442508 h 6858000"/>
              <a:gd name="connsiteX348" fmla="*/ 5387324 w 7467600"/>
              <a:gd name="connsiteY348" fmla="*/ 5705830 h 6858000"/>
              <a:gd name="connsiteX349" fmla="*/ 5073620 w 7467600"/>
              <a:gd name="connsiteY349" fmla="*/ 5955437 h 6858000"/>
              <a:gd name="connsiteX350" fmla="*/ 4689789 w 7467600"/>
              <a:gd name="connsiteY350" fmla="*/ 6268382 h 6858000"/>
              <a:gd name="connsiteX351" fmla="*/ 4418722 w 7467600"/>
              <a:gd name="connsiteY351" fmla="*/ 6570886 h 6858000"/>
              <a:gd name="connsiteX352" fmla="*/ 4214944 w 7467600"/>
              <a:gd name="connsiteY352" fmla="*/ 6858000 h 6858000"/>
              <a:gd name="connsiteX353" fmla="*/ 4177898 w 7467600"/>
              <a:gd name="connsiteY353" fmla="*/ 6858000 h 6858000"/>
              <a:gd name="connsiteX354" fmla="*/ 4391597 w 7467600"/>
              <a:gd name="connsiteY354" fmla="*/ 6556370 h 6858000"/>
              <a:gd name="connsiteX355" fmla="*/ 4668889 w 7467600"/>
              <a:gd name="connsiteY355" fmla="*/ 6246399 h 6858000"/>
              <a:gd name="connsiteX356" fmla="*/ 5055427 w 7467600"/>
              <a:gd name="connsiteY356" fmla="*/ 5931476 h 6858000"/>
              <a:gd name="connsiteX357" fmla="*/ 5371814 w 7467600"/>
              <a:gd name="connsiteY357" fmla="*/ 5678975 h 6858000"/>
              <a:gd name="connsiteX358" fmla="*/ 4987918 w 7467600"/>
              <a:gd name="connsiteY358" fmla="*/ 5838701 h 6858000"/>
              <a:gd name="connsiteX359" fmla="*/ 4317146 w 7467600"/>
              <a:gd name="connsiteY359" fmla="*/ 6587716 h 6858000"/>
              <a:gd name="connsiteX360" fmla="*/ 4171627 w 7467600"/>
              <a:gd name="connsiteY360" fmla="*/ 6858000 h 6858000"/>
              <a:gd name="connsiteX361" fmla="*/ 4081585 w 7467600"/>
              <a:gd name="connsiteY361" fmla="*/ 6858000 h 6858000"/>
              <a:gd name="connsiteX362" fmla="*/ 4238603 w 7467600"/>
              <a:gd name="connsiteY362" fmla="*/ 6559341 h 6858000"/>
              <a:gd name="connsiteX363" fmla="*/ 4778333 w 7467600"/>
              <a:gd name="connsiteY363" fmla="*/ 5873626 h 6858000"/>
              <a:gd name="connsiteX364" fmla="*/ 5414185 w 7467600"/>
              <a:gd name="connsiteY364" fmla="*/ 5573882 h 6858000"/>
              <a:gd name="connsiteX365" fmla="*/ 5959648 w 7467600"/>
              <a:gd name="connsiteY365" fmla="*/ 4760797 h 6858000"/>
              <a:gd name="connsiteX366" fmla="*/ 5355019 w 7467600"/>
              <a:gd name="connsiteY366" fmla="*/ 4734672 h 6858000"/>
              <a:gd name="connsiteX367" fmla="*/ 5083565 w 7467600"/>
              <a:gd name="connsiteY367" fmla="*/ 5179121 h 6858000"/>
              <a:gd name="connsiteX368" fmla="*/ 4713577 w 7467600"/>
              <a:gd name="connsiteY368" fmla="*/ 5616803 h 6858000"/>
              <a:gd name="connsiteX369" fmla="*/ 3989559 w 7467600"/>
              <a:gd name="connsiteY369" fmla="*/ 6145945 h 6858000"/>
              <a:gd name="connsiteX370" fmla="*/ 3939824 w 7467600"/>
              <a:gd name="connsiteY370" fmla="*/ 6066900 h 6858000"/>
              <a:gd name="connsiteX371" fmla="*/ 4584537 w 7467600"/>
              <a:gd name="connsiteY371" fmla="*/ 5324826 h 6858000"/>
              <a:gd name="connsiteX372" fmla="*/ 5037105 w 7467600"/>
              <a:gd name="connsiteY372" fmla="*/ 5088765 h 6858000"/>
              <a:gd name="connsiteX373" fmla="*/ 5039930 w 7467600"/>
              <a:gd name="connsiteY373" fmla="*/ 5089585 h 6858000"/>
              <a:gd name="connsiteX374" fmla="*/ 5263764 w 7467600"/>
              <a:gd name="connsiteY374" fmla="*/ 4735525 h 6858000"/>
              <a:gd name="connsiteX375" fmla="*/ 4086300 w 7467600"/>
              <a:gd name="connsiteY375" fmla="*/ 4884599 h 6858000"/>
              <a:gd name="connsiteX376" fmla="*/ 4085485 w 7467600"/>
              <a:gd name="connsiteY376" fmla="*/ 4899070 h 6858000"/>
              <a:gd name="connsiteX377" fmla="*/ 3871915 w 7467600"/>
              <a:gd name="connsiteY377" fmla="*/ 5253645 h 6858000"/>
              <a:gd name="connsiteX378" fmla="*/ 3799374 w 7467600"/>
              <a:gd name="connsiteY378" fmla="*/ 5466127 h 6858000"/>
              <a:gd name="connsiteX379" fmla="*/ 3498850 w 7467600"/>
              <a:gd name="connsiteY379" fmla="*/ 6661888 h 6858000"/>
              <a:gd name="connsiteX380" fmla="*/ 3399216 w 7467600"/>
              <a:gd name="connsiteY380" fmla="*/ 6858000 h 6858000"/>
              <a:gd name="connsiteX381" fmla="*/ 3303688 w 7467600"/>
              <a:gd name="connsiteY381" fmla="*/ 6858000 h 6858000"/>
              <a:gd name="connsiteX382" fmla="*/ 3391774 w 7467600"/>
              <a:gd name="connsiteY382" fmla="*/ 6697181 h 6858000"/>
              <a:gd name="connsiteX383" fmla="*/ 3735540 w 7467600"/>
              <a:gd name="connsiteY383" fmla="*/ 5546923 h 6858000"/>
              <a:gd name="connsiteX384" fmla="*/ 3729438 w 7467600"/>
              <a:gd name="connsiteY384" fmla="*/ 5569058 h 6858000"/>
              <a:gd name="connsiteX385" fmla="*/ 3707782 w 7467600"/>
              <a:gd name="connsiteY385" fmla="*/ 5644908 h 6858000"/>
              <a:gd name="connsiteX386" fmla="*/ 3583827 w 7467600"/>
              <a:gd name="connsiteY386" fmla="*/ 6039215 h 6858000"/>
              <a:gd name="connsiteX387" fmla="*/ 3547861 w 7467600"/>
              <a:gd name="connsiteY387" fmla="*/ 6129609 h 6858000"/>
              <a:gd name="connsiteX388" fmla="*/ 3490905 w 7467600"/>
              <a:gd name="connsiteY388" fmla="*/ 6277660 h 6858000"/>
              <a:gd name="connsiteX389" fmla="*/ 3455859 w 7467600"/>
              <a:gd name="connsiteY389" fmla="*/ 6391301 h 6858000"/>
              <a:gd name="connsiteX390" fmla="*/ 3429112 w 7467600"/>
              <a:gd name="connsiteY390" fmla="*/ 6479469 h 6858000"/>
              <a:gd name="connsiteX391" fmla="*/ 3304862 w 7467600"/>
              <a:gd name="connsiteY391" fmla="*/ 6796476 h 6858000"/>
              <a:gd name="connsiteX392" fmla="*/ 3276071 w 7467600"/>
              <a:gd name="connsiteY392" fmla="*/ 6858000 h 6858000"/>
              <a:gd name="connsiteX393" fmla="*/ 3240805 w 7467600"/>
              <a:gd name="connsiteY393" fmla="*/ 6858000 h 6858000"/>
              <a:gd name="connsiteX394" fmla="*/ 3275917 w 7467600"/>
              <a:gd name="connsiteY394" fmla="*/ 6783192 h 6858000"/>
              <a:gd name="connsiteX395" fmla="*/ 3399358 w 7467600"/>
              <a:gd name="connsiteY395" fmla="*/ 6469011 h 6858000"/>
              <a:gd name="connsiteX396" fmla="*/ 3425650 w 7467600"/>
              <a:gd name="connsiteY396" fmla="*/ 6381333 h 6858000"/>
              <a:gd name="connsiteX397" fmla="*/ 3460661 w 7467600"/>
              <a:gd name="connsiteY397" fmla="*/ 6266763 h 6858000"/>
              <a:gd name="connsiteX398" fmla="*/ 3518021 w 7467600"/>
              <a:gd name="connsiteY398" fmla="*/ 6117298 h 6858000"/>
              <a:gd name="connsiteX399" fmla="*/ 3554035 w 7467600"/>
              <a:gd name="connsiteY399" fmla="*/ 6027832 h 6858000"/>
              <a:gd name="connsiteX400" fmla="*/ 3677174 w 7467600"/>
              <a:gd name="connsiteY400" fmla="*/ 5636351 h 6858000"/>
              <a:gd name="connsiteX401" fmla="*/ 3698819 w 7467600"/>
              <a:gd name="connsiteY401" fmla="*/ 5560503 h 6858000"/>
              <a:gd name="connsiteX402" fmla="*/ 3702094 w 7467600"/>
              <a:gd name="connsiteY402" fmla="*/ 5549194 h 6858000"/>
              <a:gd name="connsiteX403" fmla="*/ 3398355 w 7467600"/>
              <a:gd name="connsiteY403" fmla="*/ 6094603 h 6858000"/>
              <a:gd name="connsiteX404" fmla="*/ 3193941 w 7467600"/>
              <a:gd name="connsiteY404" fmla="*/ 6798775 h 6858000"/>
              <a:gd name="connsiteX405" fmla="*/ 3184140 w 7467600"/>
              <a:gd name="connsiteY405" fmla="*/ 6858000 h 6858000"/>
              <a:gd name="connsiteX406" fmla="*/ 3099978 w 7467600"/>
              <a:gd name="connsiteY406" fmla="*/ 6858000 h 6858000"/>
              <a:gd name="connsiteX407" fmla="*/ 3101556 w 7467600"/>
              <a:gd name="connsiteY407" fmla="*/ 6843337 h 6858000"/>
              <a:gd name="connsiteX408" fmla="*/ 3370162 w 7467600"/>
              <a:gd name="connsiteY408" fmla="*/ 5785550 h 6858000"/>
              <a:gd name="connsiteX409" fmla="*/ 3746477 w 7467600"/>
              <a:gd name="connsiteY409" fmla="*/ 5377889 h 6858000"/>
              <a:gd name="connsiteX410" fmla="*/ 3863399 w 7467600"/>
              <a:gd name="connsiteY410" fmla="*/ 5087257 h 6858000"/>
              <a:gd name="connsiteX411" fmla="*/ 3968712 w 7467600"/>
              <a:gd name="connsiteY411" fmla="*/ 4913989 h 6858000"/>
              <a:gd name="connsiteX412" fmla="*/ 2792390 w 7467600"/>
              <a:gd name="connsiteY412" fmla="*/ 5382974 h 6858000"/>
              <a:gd name="connsiteX413" fmla="*/ 2714982 w 7467600"/>
              <a:gd name="connsiteY413" fmla="*/ 5427051 h 6858000"/>
              <a:gd name="connsiteX414" fmla="*/ 2813361 w 7467600"/>
              <a:gd name="connsiteY414" fmla="*/ 6023912 h 6858000"/>
              <a:gd name="connsiteX415" fmla="*/ 2688430 w 7467600"/>
              <a:gd name="connsiteY415" fmla="*/ 6801564 h 6858000"/>
              <a:gd name="connsiteX416" fmla="*/ 2629626 w 7467600"/>
              <a:gd name="connsiteY416" fmla="*/ 6763394 h 6858000"/>
              <a:gd name="connsiteX417" fmla="*/ 2565328 w 7467600"/>
              <a:gd name="connsiteY417" fmla="*/ 5516399 h 6858000"/>
              <a:gd name="connsiteX418" fmla="*/ 1922999 w 7467600"/>
              <a:gd name="connsiteY418" fmla="*/ 5980343 h 6858000"/>
              <a:gd name="connsiteX419" fmla="*/ 1950261 w 7467600"/>
              <a:gd name="connsiteY419" fmla="*/ 6405858 h 6858000"/>
              <a:gd name="connsiteX420" fmla="*/ 2365554 w 7467600"/>
              <a:gd name="connsiteY420" fmla="*/ 6759107 h 6858000"/>
              <a:gd name="connsiteX421" fmla="*/ 2424142 w 7467600"/>
              <a:gd name="connsiteY421" fmla="*/ 6858000 h 6858000"/>
              <a:gd name="connsiteX422" fmla="*/ 2395994 w 7467600"/>
              <a:gd name="connsiteY422" fmla="*/ 6858000 h 6858000"/>
              <a:gd name="connsiteX423" fmla="*/ 2392863 w 7467600"/>
              <a:gd name="connsiteY423" fmla="*/ 6852964 h 6858000"/>
              <a:gd name="connsiteX424" fmla="*/ 2017589 w 7467600"/>
              <a:gd name="connsiteY424" fmla="*/ 6493982 h 6858000"/>
              <a:gd name="connsiteX425" fmla="*/ 2147336 w 7467600"/>
              <a:gd name="connsiteY425" fmla="*/ 6594052 h 6858000"/>
              <a:gd name="connsiteX426" fmla="*/ 2207047 w 7467600"/>
              <a:gd name="connsiteY426" fmla="*/ 6654540 h 6858000"/>
              <a:gd name="connsiteX427" fmla="*/ 2299106 w 7467600"/>
              <a:gd name="connsiteY427" fmla="*/ 6778931 h 6858000"/>
              <a:gd name="connsiteX428" fmla="*/ 2314430 w 7467600"/>
              <a:gd name="connsiteY428" fmla="*/ 6801144 h 6858000"/>
              <a:gd name="connsiteX429" fmla="*/ 2352406 w 7467600"/>
              <a:gd name="connsiteY429" fmla="*/ 6858000 h 6858000"/>
              <a:gd name="connsiteX430" fmla="*/ 2314492 w 7467600"/>
              <a:gd name="connsiteY430" fmla="*/ 6858000 h 6858000"/>
              <a:gd name="connsiteX431" fmla="*/ 2288095 w 7467600"/>
              <a:gd name="connsiteY431" fmla="*/ 6818030 h 6858000"/>
              <a:gd name="connsiteX432" fmla="*/ 2272768 w 7467600"/>
              <a:gd name="connsiteY432" fmla="*/ 6795822 h 6858000"/>
              <a:gd name="connsiteX433" fmla="*/ 2182715 w 7467600"/>
              <a:gd name="connsiteY433" fmla="*/ 6675071 h 6858000"/>
              <a:gd name="connsiteX434" fmla="*/ 2032061 w 7467600"/>
              <a:gd name="connsiteY434" fmla="*/ 6541380 h 6858000"/>
              <a:gd name="connsiteX435" fmla="*/ 2257220 w 7467600"/>
              <a:gd name="connsiteY435" fmla="*/ 6826257 h 6858000"/>
              <a:gd name="connsiteX436" fmla="*/ 2281324 w 7467600"/>
              <a:gd name="connsiteY436" fmla="*/ 6858000 h 6858000"/>
              <a:gd name="connsiteX437" fmla="*/ 2242860 w 7467600"/>
              <a:gd name="connsiteY437" fmla="*/ 6858000 h 6858000"/>
              <a:gd name="connsiteX438" fmla="*/ 2232818 w 7467600"/>
              <a:gd name="connsiteY438" fmla="*/ 6844926 h 6858000"/>
              <a:gd name="connsiteX439" fmla="*/ 1990172 w 7467600"/>
              <a:gd name="connsiteY439" fmla="*/ 6542121 h 6858000"/>
              <a:gd name="connsiteX440" fmla="*/ 2124090 w 7467600"/>
              <a:gd name="connsiteY440" fmla="*/ 6761017 h 6858000"/>
              <a:gd name="connsiteX441" fmla="*/ 2200380 w 7467600"/>
              <a:gd name="connsiteY441" fmla="*/ 6858000 h 6858000"/>
              <a:gd name="connsiteX442" fmla="*/ 2147507 w 7467600"/>
              <a:gd name="connsiteY442" fmla="*/ 6858000 h 6858000"/>
              <a:gd name="connsiteX443" fmla="*/ 2070668 w 7467600"/>
              <a:gd name="connsiteY443" fmla="*/ 6761520 h 6858000"/>
              <a:gd name="connsiteX444" fmla="*/ 1975142 w 7467600"/>
              <a:gd name="connsiteY444" fmla="*/ 6585570 h 6858000"/>
              <a:gd name="connsiteX445" fmla="*/ 2050035 w 7467600"/>
              <a:gd name="connsiteY445" fmla="*/ 6813345 h 6858000"/>
              <a:gd name="connsiteX446" fmla="*/ 2063025 w 7467600"/>
              <a:gd name="connsiteY446" fmla="*/ 6858000 h 6858000"/>
              <a:gd name="connsiteX447" fmla="*/ 2021675 w 7467600"/>
              <a:gd name="connsiteY447" fmla="*/ 6858000 h 6858000"/>
              <a:gd name="connsiteX448" fmla="*/ 2019308 w 7467600"/>
              <a:gd name="connsiteY448" fmla="*/ 6847118 h 6858000"/>
              <a:gd name="connsiteX449" fmla="*/ 1938835 w 7467600"/>
              <a:gd name="connsiteY449" fmla="*/ 6551160 h 6858000"/>
              <a:gd name="connsiteX450" fmla="*/ 1953230 w 7467600"/>
              <a:gd name="connsiteY450" fmla="*/ 6759699 h 6858000"/>
              <a:gd name="connsiteX451" fmla="*/ 1956763 w 7467600"/>
              <a:gd name="connsiteY451" fmla="*/ 6778191 h 6858000"/>
              <a:gd name="connsiteX452" fmla="*/ 1967925 w 7467600"/>
              <a:gd name="connsiteY452" fmla="*/ 6858000 h 6858000"/>
              <a:gd name="connsiteX453" fmla="*/ 1936622 w 7467600"/>
              <a:gd name="connsiteY453" fmla="*/ 6858000 h 6858000"/>
              <a:gd name="connsiteX454" fmla="*/ 1926261 w 7467600"/>
              <a:gd name="connsiteY454" fmla="*/ 6784064 h 6858000"/>
              <a:gd name="connsiteX455" fmla="*/ 1922724 w 7467600"/>
              <a:gd name="connsiteY455" fmla="*/ 6765577 h 6858000"/>
              <a:gd name="connsiteX456" fmla="*/ 1904650 w 7467600"/>
              <a:gd name="connsiteY456" fmla="*/ 6639616 h 6858000"/>
              <a:gd name="connsiteX457" fmla="*/ 1885273 w 7467600"/>
              <a:gd name="connsiteY457" fmla="*/ 6858000 h 6858000"/>
              <a:gd name="connsiteX458" fmla="*/ 1854363 w 7467600"/>
              <a:gd name="connsiteY458" fmla="*/ 6858000 h 6858000"/>
              <a:gd name="connsiteX459" fmla="*/ 1880391 w 7467600"/>
              <a:gd name="connsiteY459" fmla="*/ 6603796 h 6858000"/>
              <a:gd name="connsiteX460" fmla="*/ 1818273 w 7467600"/>
              <a:gd name="connsiteY460" fmla="*/ 6715729 h 6858000"/>
              <a:gd name="connsiteX461" fmla="*/ 1794691 w 7467600"/>
              <a:gd name="connsiteY461" fmla="*/ 6843239 h 6858000"/>
              <a:gd name="connsiteX462" fmla="*/ 1794914 w 7467600"/>
              <a:gd name="connsiteY462" fmla="*/ 6858000 h 6858000"/>
              <a:gd name="connsiteX463" fmla="*/ 1746128 w 7467600"/>
              <a:gd name="connsiteY463" fmla="*/ 6858000 h 6858000"/>
              <a:gd name="connsiteX464" fmla="*/ 1753934 w 7467600"/>
              <a:gd name="connsiteY464" fmla="*/ 6724796 h 6858000"/>
              <a:gd name="connsiteX465" fmla="*/ 1792053 w 7467600"/>
              <a:gd name="connsiteY465" fmla="*/ 6572396 h 6858000"/>
              <a:gd name="connsiteX466" fmla="*/ 1862248 w 7467600"/>
              <a:gd name="connsiteY466" fmla="*/ 6266397 h 6858000"/>
              <a:gd name="connsiteX467" fmla="*/ 1862250 w 7467600"/>
              <a:gd name="connsiteY467" fmla="*/ 6033531 h 6858000"/>
              <a:gd name="connsiteX468" fmla="*/ 1211999 w 7467600"/>
              <a:gd name="connsiteY468" fmla="*/ 6683610 h 6858000"/>
              <a:gd name="connsiteX469" fmla="*/ 1213266 w 7467600"/>
              <a:gd name="connsiteY469" fmla="*/ 6691947 h 6858000"/>
              <a:gd name="connsiteX470" fmla="*/ 1203370 w 7467600"/>
              <a:gd name="connsiteY470" fmla="*/ 6850676 h 6858000"/>
              <a:gd name="connsiteX471" fmla="*/ 1203671 w 7467600"/>
              <a:gd name="connsiteY471" fmla="*/ 6858000 h 6858000"/>
              <a:gd name="connsiteX472" fmla="*/ 1143180 w 7467600"/>
              <a:gd name="connsiteY472" fmla="*/ 6858000 h 6858000"/>
              <a:gd name="connsiteX473" fmla="*/ 1142176 w 7467600"/>
              <a:gd name="connsiteY473" fmla="*/ 6766045 h 6858000"/>
              <a:gd name="connsiteX474" fmla="*/ 1067484 w 7467600"/>
              <a:gd name="connsiteY474" fmla="*/ 6858000 h 6858000"/>
              <a:gd name="connsiteX475" fmla="*/ 953928 w 7467600"/>
              <a:gd name="connsiteY475" fmla="*/ 6858000 h 6858000"/>
              <a:gd name="connsiteX476" fmla="*/ 959715 w 7467600"/>
              <a:gd name="connsiteY476" fmla="*/ 6850185 h 6858000"/>
              <a:gd name="connsiteX477" fmla="*/ 1483788 w 7467600"/>
              <a:gd name="connsiteY477" fmla="*/ 6259174 h 6858000"/>
              <a:gd name="connsiteX478" fmla="*/ 1100671 w 7467600"/>
              <a:gd name="connsiteY478" fmla="*/ 6252137 h 6858000"/>
              <a:gd name="connsiteX479" fmla="*/ 1090144 w 7467600"/>
              <a:gd name="connsiteY479" fmla="*/ 6256748 h 6858000"/>
              <a:gd name="connsiteX480" fmla="*/ 1095872 w 7467600"/>
              <a:gd name="connsiteY480" fmla="*/ 6271892 h 6858000"/>
              <a:gd name="connsiteX481" fmla="*/ 262785 w 7467600"/>
              <a:gd name="connsiteY481" fmla="*/ 6845450 h 6858000"/>
              <a:gd name="connsiteX482" fmla="*/ 209968 w 7467600"/>
              <a:gd name="connsiteY482" fmla="*/ 6770713 h 6858000"/>
              <a:gd name="connsiteX483" fmla="*/ 873460 w 7467600"/>
              <a:gd name="connsiteY483" fmla="*/ 6253768 h 6858000"/>
              <a:gd name="connsiteX484" fmla="*/ 192686 w 7467600"/>
              <a:gd name="connsiteY484" fmla="*/ 5849257 h 6858000"/>
              <a:gd name="connsiteX485" fmla="*/ 4696 w 7467600"/>
              <a:gd name="connsiteY485" fmla="*/ 5697668 h 6858000"/>
              <a:gd name="connsiteX486" fmla="*/ 0 w 7467600"/>
              <a:gd name="connsiteY486" fmla="*/ 5689984 h 6858000"/>
              <a:gd name="connsiteX487" fmla="*/ 0 w 7467600"/>
              <a:gd name="connsiteY487" fmla="*/ 5513472 h 6858000"/>
              <a:gd name="connsiteX488" fmla="*/ 174101 w 7467600"/>
              <a:gd name="connsiteY488" fmla="*/ 5620277 h 6858000"/>
              <a:gd name="connsiteX489" fmla="*/ 891800 w 7467600"/>
              <a:gd name="connsiteY489" fmla="*/ 6036935 h 6858000"/>
              <a:gd name="connsiteX490" fmla="*/ 1072219 w 7467600"/>
              <a:gd name="connsiteY490" fmla="*/ 6169443 h 6858000"/>
              <a:gd name="connsiteX491" fmla="*/ 1074117 w 7467600"/>
              <a:gd name="connsiteY491" fmla="*/ 6170301 h 6858000"/>
              <a:gd name="connsiteX492" fmla="*/ 1083114 w 7467600"/>
              <a:gd name="connsiteY492" fmla="*/ 6174131 h 6858000"/>
              <a:gd name="connsiteX493" fmla="*/ 1543010 w 7467600"/>
              <a:gd name="connsiteY493" fmla="*/ 6191140 h 6858000"/>
              <a:gd name="connsiteX494" fmla="*/ 1551080 w 7467600"/>
              <a:gd name="connsiteY494" fmla="*/ 6195006 h 6858000"/>
              <a:gd name="connsiteX495" fmla="*/ 2345443 w 7467600"/>
              <a:gd name="connsiteY495" fmla="*/ 5549882 h 6858000"/>
              <a:gd name="connsiteX496" fmla="*/ 1721499 w 7467600"/>
              <a:gd name="connsiteY496" fmla="*/ 5599969 h 6858000"/>
              <a:gd name="connsiteX497" fmla="*/ 767716 w 7467600"/>
              <a:gd name="connsiteY497" fmla="*/ 5472768 h 6858000"/>
              <a:gd name="connsiteX498" fmla="*/ 722147 w 7467600"/>
              <a:gd name="connsiteY498" fmla="*/ 5393091 h 6858000"/>
              <a:gd name="connsiteX499" fmla="*/ 1485552 w 7467600"/>
              <a:gd name="connsiteY499" fmla="*/ 5313202 h 6858000"/>
              <a:gd name="connsiteX500" fmla="*/ 2143004 w 7467600"/>
              <a:gd name="connsiteY500" fmla="*/ 5402420 h 6858000"/>
              <a:gd name="connsiteX501" fmla="*/ 1933391 w 7467600"/>
              <a:gd name="connsiteY501" fmla="*/ 5156971 h 6858000"/>
              <a:gd name="connsiteX502" fmla="*/ 1827118 w 7467600"/>
              <a:gd name="connsiteY502" fmla="*/ 4968410 h 6858000"/>
              <a:gd name="connsiteX503" fmla="*/ 1837349 w 7467600"/>
              <a:gd name="connsiteY503" fmla="*/ 4956357 h 6858000"/>
              <a:gd name="connsiteX504" fmla="*/ 2162835 w 7467600"/>
              <a:gd name="connsiteY504" fmla="*/ 5187853 h 6858000"/>
              <a:gd name="connsiteX505" fmla="*/ 2257167 w 7467600"/>
              <a:gd name="connsiteY505" fmla="*/ 5462123 h 6858000"/>
              <a:gd name="connsiteX506" fmla="*/ 2261598 w 7467600"/>
              <a:gd name="connsiteY506" fmla="*/ 5467998 h 6858000"/>
              <a:gd name="connsiteX507" fmla="*/ 2437177 w 7467600"/>
              <a:gd name="connsiteY507" fmla="*/ 5479608 h 6858000"/>
              <a:gd name="connsiteX508" fmla="*/ 2445247 w 7467600"/>
              <a:gd name="connsiteY508" fmla="*/ 5483476 h 6858000"/>
              <a:gd name="connsiteX509" fmla="*/ 2743626 w 7467600"/>
              <a:gd name="connsiteY509" fmla="*/ 5304819 h 6858000"/>
              <a:gd name="connsiteX510" fmla="*/ 3048102 w 7467600"/>
              <a:gd name="connsiteY510" fmla="*/ 5150595 h 6858000"/>
              <a:gd name="connsiteX511" fmla="*/ 1799414 w 7467600"/>
              <a:gd name="connsiteY511" fmla="*/ 4694732 h 6858000"/>
              <a:gd name="connsiteX512" fmla="*/ 1771735 w 7467600"/>
              <a:gd name="connsiteY512" fmla="*/ 4619929 h 6858000"/>
              <a:gd name="connsiteX513" fmla="*/ 3104273 w 7467600"/>
              <a:gd name="connsiteY513" fmla="*/ 5076159 h 6858000"/>
              <a:gd name="connsiteX514" fmla="*/ 3113245 w 7467600"/>
              <a:gd name="connsiteY514" fmla="*/ 5090705 h 6858000"/>
              <a:gd name="connsiteX515" fmla="*/ 3126294 w 7467600"/>
              <a:gd name="connsiteY515" fmla="*/ 5114400 h 6858000"/>
              <a:gd name="connsiteX516" fmla="*/ 3937433 w 7467600"/>
              <a:gd name="connsiteY516" fmla="*/ 4830473 h 6858000"/>
              <a:gd name="connsiteX517" fmla="*/ 3590475 w 7467600"/>
              <a:gd name="connsiteY517" fmla="*/ 4597974 h 6858000"/>
              <a:gd name="connsiteX518" fmla="*/ 3100264 w 7467600"/>
              <a:gd name="connsiteY518" fmla="*/ 4579845 h 6858000"/>
              <a:gd name="connsiteX519" fmla="*/ 2183576 w 7467600"/>
              <a:gd name="connsiteY519" fmla="*/ 4227150 h 6858000"/>
              <a:gd name="connsiteX520" fmla="*/ 2151029 w 7467600"/>
              <a:gd name="connsiteY520" fmla="*/ 4146947 h 6858000"/>
              <a:gd name="connsiteX521" fmla="*/ 3563434 w 7467600"/>
              <a:gd name="connsiteY521" fmla="*/ 4469115 h 6858000"/>
              <a:gd name="connsiteX522" fmla="*/ 3177952 w 7467600"/>
              <a:gd name="connsiteY522" fmla="*/ 3657386 h 6858000"/>
              <a:gd name="connsiteX523" fmla="*/ 3189263 w 7467600"/>
              <a:gd name="connsiteY523" fmla="*/ 3625726 h 6858000"/>
              <a:gd name="connsiteX524" fmla="*/ 3560912 w 7467600"/>
              <a:gd name="connsiteY524" fmla="*/ 4079863 h 6858000"/>
              <a:gd name="connsiteX525" fmla="*/ 3626636 w 7467600"/>
              <a:gd name="connsiteY525" fmla="*/ 4512230 h 6858000"/>
              <a:gd name="connsiteX526" fmla="*/ 3653088 w 7467600"/>
              <a:gd name="connsiteY526" fmla="*/ 4521417 h 6858000"/>
              <a:gd name="connsiteX527" fmla="*/ 3988128 w 7467600"/>
              <a:gd name="connsiteY527" fmla="*/ 4817267 h 6858000"/>
              <a:gd name="connsiteX528" fmla="*/ 4830582 w 7467600"/>
              <a:gd name="connsiteY528" fmla="*/ 4676000 h 6858000"/>
              <a:gd name="connsiteX529" fmla="*/ 4830100 w 7467600"/>
              <a:gd name="connsiteY529" fmla="*/ 4675554 h 6858000"/>
              <a:gd name="connsiteX530" fmla="*/ 4036318 w 7467600"/>
              <a:gd name="connsiteY530" fmla="*/ 4147013 h 6858000"/>
              <a:gd name="connsiteX531" fmla="*/ 3432098 w 7467600"/>
              <a:gd name="connsiteY531" fmla="*/ 3537312 h 6858000"/>
              <a:gd name="connsiteX532" fmla="*/ 3446761 w 7467600"/>
              <a:gd name="connsiteY532" fmla="*/ 3461278 h 6858000"/>
              <a:gd name="connsiteX533" fmla="*/ 4419733 w 7467600"/>
              <a:gd name="connsiteY533" fmla="*/ 3963555 h 6858000"/>
              <a:gd name="connsiteX534" fmla="*/ 4781371 w 7467600"/>
              <a:gd name="connsiteY534" fmla="*/ 4458604 h 6858000"/>
              <a:gd name="connsiteX535" fmla="*/ 4780440 w 7467600"/>
              <a:gd name="connsiteY535" fmla="*/ 4470290 h 6858000"/>
              <a:gd name="connsiteX536" fmla="*/ 4898954 w 7467600"/>
              <a:gd name="connsiteY536" fmla="*/ 4662092 h 6858000"/>
              <a:gd name="connsiteX537" fmla="*/ 4900699 w 7467600"/>
              <a:gd name="connsiteY537" fmla="*/ 4670867 h 6858000"/>
              <a:gd name="connsiteX538" fmla="*/ 5714511 w 7467600"/>
              <a:gd name="connsiteY538" fmla="*/ 4663483 h 6858000"/>
              <a:gd name="connsiteX539" fmla="*/ 5464793 w 7467600"/>
              <a:gd name="connsiteY539" fmla="*/ 4393556 h 6858000"/>
              <a:gd name="connsiteX540" fmla="*/ 5461897 w 7467600"/>
              <a:gd name="connsiteY540" fmla="*/ 4390879 h 6858000"/>
              <a:gd name="connsiteX541" fmla="*/ 4294126 w 7467600"/>
              <a:gd name="connsiteY541" fmla="*/ 3303048 h 6858000"/>
              <a:gd name="connsiteX542" fmla="*/ 4305321 w 7467600"/>
              <a:gd name="connsiteY542" fmla="*/ 3256953 h 6858000"/>
              <a:gd name="connsiteX543" fmla="*/ 4949299 w 7467600"/>
              <a:gd name="connsiteY543" fmla="*/ 3766336 h 6858000"/>
              <a:gd name="connsiteX544" fmla="*/ 5291452 w 7467600"/>
              <a:gd name="connsiteY544" fmla="*/ 4076801 h 6858000"/>
              <a:gd name="connsiteX545" fmla="*/ 5434998 w 7467600"/>
              <a:gd name="connsiteY545" fmla="*/ 4254100 h 6858000"/>
              <a:gd name="connsiteX546" fmla="*/ 5351015 w 7467600"/>
              <a:gd name="connsiteY546" fmla="*/ 3760989 h 6858000"/>
              <a:gd name="connsiteX547" fmla="*/ 5413780 w 7467600"/>
              <a:gd name="connsiteY547" fmla="*/ 2966265 h 6858000"/>
              <a:gd name="connsiteX548" fmla="*/ 5425627 w 7467600"/>
              <a:gd name="connsiteY548" fmla="*/ 2954192 h 6858000"/>
              <a:gd name="connsiteX549" fmla="*/ 6604735 w 7467600"/>
              <a:gd name="connsiteY549" fmla="*/ 2041381 h 6858000"/>
              <a:gd name="connsiteX550" fmla="*/ 7204487 w 7467600"/>
              <a:gd name="connsiteY550" fmla="*/ 2742112 h 6858000"/>
              <a:gd name="connsiteX551" fmla="*/ 7131592 w 7467600"/>
              <a:gd name="connsiteY551" fmla="*/ 2672096 h 6858000"/>
              <a:gd name="connsiteX552" fmla="*/ 6996344 w 7467600"/>
              <a:gd name="connsiteY552" fmla="*/ 2518310 h 6858000"/>
              <a:gd name="connsiteX553" fmla="*/ 6735495 w 7467600"/>
              <a:gd name="connsiteY553" fmla="*/ 2196890 h 6858000"/>
              <a:gd name="connsiteX554" fmla="*/ 6721901 w 7467600"/>
              <a:gd name="connsiteY554" fmla="*/ 2179274 h 6858000"/>
              <a:gd name="connsiteX555" fmla="*/ 6604735 w 7467600"/>
              <a:gd name="connsiteY555" fmla="*/ 2041381 h 6858000"/>
              <a:gd name="connsiteX556" fmla="*/ 6591670 w 7467600"/>
              <a:gd name="connsiteY556" fmla="*/ 1988277 h 6858000"/>
              <a:gd name="connsiteX557" fmla="*/ 6747349 w 7467600"/>
              <a:gd name="connsiteY557" fmla="*/ 2160069 h 6858000"/>
              <a:gd name="connsiteX558" fmla="*/ 6760943 w 7467600"/>
              <a:gd name="connsiteY558" fmla="*/ 2177686 h 6858000"/>
              <a:gd name="connsiteX559" fmla="*/ 7021065 w 7467600"/>
              <a:gd name="connsiteY559" fmla="*/ 2498102 h 6858000"/>
              <a:gd name="connsiteX560" fmla="*/ 7155223 w 7467600"/>
              <a:gd name="connsiteY560" fmla="*/ 2650386 h 6858000"/>
              <a:gd name="connsiteX561" fmla="*/ 7203167 w 7467600"/>
              <a:gd name="connsiteY561" fmla="*/ 2697288 h 6858000"/>
              <a:gd name="connsiteX562" fmla="*/ 6937703 w 7467600"/>
              <a:gd name="connsiteY562" fmla="*/ 2321981 h 6858000"/>
              <a:gd name="connsiteX563" fmla="*/ 6591670 w 7467600"/>
              <a:gd name="connsiteY563" fmla="*/ 1988277 h 6858000"/>
              <a:gd name="connsiteX564" fmla="*/ 5798671 w 7467600"/>
              <a:gd name="connsiteY564" fmla="*/ 1981601 h 6858000"/>
              <a:gd name="connsiteX565" fmla="*/ 5754709 w 7467600"/>
              <a:gd name="connsiteY565" fmla="*/ 2071454 h 6858000"/>
              <a:gd name="connsiteX566" fmla="*/ 5763044 w 7467600"/>
              <a:gd name="connsiteY566" fmla="*/ 2842206 h 6858000"/>
              <a:gd name="connsiteX567" fmla="*/ 5764974 w 7467600"/>
              <a:gd name="connsiteY567" fmla="*/ 2799609 h 6858000"/>
              <a:gd name="connsiteX568" fmla="*/ 5767665 w 7467600"/>
              <a:gd name="connsiteY568" fmla="*/ 2666409 h 6858000"/>
              <a:gd name="connsiteX569" fmla="*/ 5763055 w 7467600"/>
              <a:gd name="connsiteY569" fmla="*/ 2579705 h 6858000"/>
              <a:gd name="connsiteX570" fmla="*/ 5758079 w 7467600"/>
              <a:gd name="connsiteY570" fmla="*/ 2492508 h 6858000"/>
              <a:gd name="connsiteX571" fmla="*/ 5779325 w 7467600"/>
              <a:gd name="connsiteY571" fmla="*/ 2197069 h 6858000"/>
              <a:gd name="connsiteX572" fmla="*/ 5798671 w 7467600"/>
              <a:gd name="connsiteY572" fmla="*/ 1981601 h 6858000"/>
              <a:gd name="connsiteX573" fmla="*/ 5829202 w 7467600"/>
              <a:gd name="connsiteY573" fmla="*/ 1971679 h 6858000"/>
              <a:gd name="connsiteX574" fmla="*/ 5809558 w 7467600"/>
              <a:gd name="connsiteY574" fmla="*/ 2198043 h 6858000"/>
              <a:gd name="connsiteX575" fmla="*/ 5788653 w 7467600"/>
              <a:gd name="connsiteY575" fmla="*/ 2489430 h 6858000"/>
              <a:gd name="connsiteX576" fmla="*/ 5793439 w 7467600"/>
              <a:gd name="connsiteY576" fmla="*/ 2575235 h 6858000"/>
              <a:gd name="connsiteX577" fmla="*/ 5796837 w 7467600"/>
              <a:gd name="connsiteY577" fmla="*/ 2637633 h 6858000"/>
              <a:gd name="connsiteX578" fmla="*/ 5818614 w 7467600"/>
              <a:gd name="connsiteY578" fmla="*/ 2473055 h 6858000"/>
              <a:gd name="connsiteX579" fmla="*/ 5829202 w 7467600"/>
              <a:gd name="connsiteY579" fmla="*/ 1971679 h 6858000"/>
              <a:gd name="connsiteX580" fmla="*/ 5911389 w 7467600"/>
              <a:gd name="connsiteY580" fmla="*/ 1898371 h 6858000"/>
              <a:gd name="connsiteX581" fmla="*/ 6237627 w 7467600"/>
              <a:gd name="connsiteY581" fmla="*/ 2231921 h 6858000"/>
              <a:gd name="connsiteX582" fmla="*/ 5911389 w 7467600"/>
              <a:gd name="connsiteY582" fmla="*/ 1898371 h 6858000"/>
              <a:gd name="connsiteX583" fmla="*/ 6944437 w 7467600"/>
              <a:gd name="connsiteY583" fmla="*/ 1575402 h 6858000"/>
              <a:gd name="connsiteX584" fmla="*/ 6304730 w 7467600"/>
              <a:gd name="connsiteY584" fmla="*/ 1766654 h 6858000"/>
              <a:gd name="connsiteX585" fmla="*/ 6944437 w 7467600"/>
              <a:gd name="connsiteY585" fmla="*/ 1575402 h 6858000"/>
              <a:gd name="connsiteX586" fmla="*/ 7019523 w 7467600"/>
              <a:gd name="connsiteY586" fmla="*/ 1519450 h 6858000"/>
              <a:gd name="connsiteX587" fmla="*/ 6298091 w 7467600"/>
              <a:gd name="connsiteY587" fmla="*/ 1737122 h 6858000"/>
              <a:gd name="connsiteX588" fmla="*/ 7019523 w 7467600"/>
              <a:gd name="connsiteY588" fmla="*/ 1519450 h 6858000"/>
              <a:gd name="connsiteX589" fmla="*/ 2399523 w 7467600"/>
              <a:gd name="connsiteY589" fmla="*/ 1428234 h 6858000"/>
              <a:gd name="connsiteX590" fmla="*/ 2224982 w 7467600"/>
              <a:gd name="connsiteY590" fmla="*/ 1826201 h 6858000"/>
              <a:gd name="connsiteX591" fmla="*/ 2096099 w 7467600"/>
              <a:gd name="connsiteY591" fmla="*/ 2345900 h 6858000"/>
              <a:gd name="connsiteX592" fmla="*/ 2283317 w 7467600"/>
              <a:gd name="connsiteY592" fmla="*/ 1796925 h 6858000"/>
              <a:gd name="connsiteX593" fmla="*/ 2399523 w 7467600"/>
              <a:gd name="connsiteY593" fmla="*/ 1428234 h 6858000"/>
              <a:gd name="connsiteX594" fmla="*/ 2448558 w 7467600"/>
              <a:gd name="connsiteY594" fmla="*/ 1373435 h 6858000"/>
              <a:gd name="connsiteX595" fmla="*/ 2312521 w 7467600"/>
              <a:gd name="connsiteY595" fmla="*/ 1806140 h 6858000"/>
              <a:gd name="connsiteX596" fmla="*/ 2127533 w 7467600"/>
              <a:gd name="connsiteY596" fmla="*/ 2348380 h 6858000"/>
              <a:gd name="connsiteX597" fmla="*/ 2358080 w 7467600"/>
              <a:gd name="connsiteY597" fmla="*/ 1866134 h 6858000"/>
              <a:gd name="connsiteX598" fmla="*/ 2407436 w 7467600"/>
              <a:gd name="connsiteY598" fmla="*/ 1651070 h 6858000"/>
              <a:gd name="connsiteX599" fmla="*/ 2448558 w 7467600"/>
              <a:gd name="connsiteY599" fmla="*/ 1373435 h 6858000"/>
              <a:gd name="connsiteX600" fmla="*/ 278707 w 7467600"/>
              <a:gd name="connsiteY600" fmla="*/ 1352270 h 6858000"/>
              <a:gd name="connsiteX601" fmla="*/ 321570 w 7467600"/>
              <a:gd name="connsiteY601" fmla="*/ 1861610 h 6858000"/>
              <a:gd name="connsiteX602" fmla="*/ 294281 w 7467600"/>
              <a:gd name="connsiteY602" fmla="*/ 1440658 h 6858000"/>
              <a:gd name="connsiteX603" fmla="*/ 278707 w 7467600"/>
              <a:gd name="connsiteY603" fmla="*/ 1352270 h 6858000"/>
              <a:gd name="connsiteX604" fmla="*/ 1423821 w 7467600"/>
              <a:gd name="connsiteY604" fmla="*/ 1351958 h 6858000"/>
              <a:gd name="connsiteX605" fmla="*/ 1638521 w 7467600"/>
              <a:gd name="connsiteY605" fmla="*/ 1908470 h 6858000"/>
              <a:gd name="connsiteX606" fmla="*/ 1754199 w 7467600"/>
              <a:gd name="connsiteY606" fmla="*/ 2149284 h 6858000"/>
              <a:gd name="connsiteX607" fmla="*/ 1908359 w 7467600"/>
              <a:gd name="connsiteY607" fmla="*/ 2364988 h 6858000"/>
              <a:gd name="connsiteX608" fmla="*/ 1647661 w 7467600"/>
              <a:gd name="connsiteY608" fmla="*/ 1825945 h 6858000"/>
              <a:gd name="connsiteX609" fmla="*/ 1423821 w 7467600"/>
              <a:gd name="connsiteY609" fmla="*/ 1351958 h 6858000"/>
              <a:gd name="connsiteX610" fmla="*/ 1431890 w 7467600"/>
              <a:gd name="connsiteY610" fmla="*/ 1306475 h 6858000"/>
              <a:gd name="connsiteX611" fmla="*/ 1507597 w 7467600"/>
              <a:gd name="connsiteY611" fmla="*/ 1446132 h 6858000"/>
              <a:gd name="connsiteX612" fmla="*/ 1674586 w 7467600"/>
              <a:gd name="connsiteY612" fmla="*/ 1813832 h 6858000"/>
              <a:gd name="connsiteX613" fmla="*/ 1815950 w 7467600"/>
              <a:gd name="connsiteY613" fmla="*/ 2128564 h 6858000"/>
              <a:gd name="connsiteX614" fmla="*/ 1984242 w 7467600"/>
              <a:gd name="connsiteY614" fmla="*/ 2430829 h 6858000"/>
              <a:gd name="connsiteX615" fmla="*/ 2014023 w 7467600"/>
              <a:gd name="connsiteY615" fmla="*/ 2450995 h 6858000"/>
              <a:gd name="connsiteX616" fmla="*/ 1747337 w 7467600"/>
              <a:gd name="connsiteY616" fmla="*/ 1855264 h 6858000"/>
              <a:gd name="connsiteX617" fmla="*/ 1533749 w 7467600"/>
              <a:gd name="connsiteY617" fmla="*/ 1478656 h 6858000"/>
              <a:gd name="connsiteX618" fmla="*/ 1431890 w 7467600"/>
              <a:gd name="connsiteY618" fmla="*/ 1306475 h 6858000"/>
              <a:gd name="connsiteX619" fmla="*/ 5052692 w 7467600"/>
              <a:gd name="connsiteY619" fmla="*/ 1292994 h 6858000"/>
              <a:gd name="connsiteX620" fmla="*/ 5200661 w 7467600"/>
              <a:gd name="connsiteY620" fmla="*/ 1635186 h 6858000"/>
              <a:gd name="connsiteX621" fmla="*/ 5297138 w 7467600"/>
              <a:gd name="connsiteY621" fmla="*/ 1906351 h 6858000"/>
              <a:gd name="connsiteX622" fmla="*/ 5052692 w 7467600"/>
              <a:gd name="connsiteY622" fmla="*/ 1292994 h 6858000"/>
              <a:gd name="connsiteX623" fmla="*/ 5009948 w 7467600"/>
              <a:gd name="connsiteY623" fmla="*/ 1273619 h 6858000"/>
              <a:gd name="connsiteX624" fmla="*/ 5121777 w 7467600"/>
              <a:gd name="connsiteY624" fmla="*/ 1654213 h 6858000"/>
              <a:gd name="connsiteX625" fmla="*/ 5293545 w 7467600"/>
              <a:gd name="connsiteY625" fmla="*/ 2072247 h 6858000"/>
              <a:gd name="connsiteX626" fmla="*/ 5294042 w 7467600"/>
              <a:gd name="connsiteY626" fmla="*/ 2065019 h 6858000"/>
              <a:gd name="connsiteX627" fmla="*/ 5171936 w 7467600"/>
              <a:gd name="connsiteY627" fmla="*/ 1647613 h 6858000"/>
              <a:gd name="connsiteX628" fmla="*/ 5009948 w 7467600"/>
              <a:gd name="connsiteY628" fmla="*/ 1273619 h 6858000"/>
              <a:gd name="connsiteX629" fmla="*/ 655236 w 7467600"/>
              <a:gd name="connsiteY629" fmla="*/ 1268632 h 6858000"/>
              <a:gd name="connsiteX630" fmla="*/ 839521 w 7467600"/>
              <a:gd name="connsiteY630" fmla="*/ 1685315 h 6858000"/>
              <a:gd name="connsiteX631" fmla="*/ 1109416 w 7467600"/>
              <a:gd name="connsiteY631" fmla="*/ 2061663 h 6858000"/>
              <a:gd name="connsiteX632" fmla="*/ 1298300 w 7467600"/>
              <a:gd name="connsiteY632" fmla="*/ 2247742 h 6858000"/>
              <a:gd name="connsiteX633" fmla="*/ 1125871 w 7467600"/>
              <a:gd name="connsiteY633" fmla="*/ 1989513 h 6858000"/>
              <a:gd name="connsiteX634" fmla="*/ 981574 w 7467600"/>
              <a:gd name="connsiteY634" fmla="*/ 1783157 h 6858000"/>
              <a:gd name="connsiteX635" fmla="*/ 922198 w 7467600"/>
              <a:gd name="connsiteY635" fmla="*/ 1677437 h 6858000"/>
              <a:gd name="connsiteX636" fmla="*/ 869293 w 7467600"/>
              <a:gd name="connsiteY636" fmla="*/ 1583214 h 6858000"/>
              <a:gd name="connsiteX637" fmla="*/ 751431 w 7467600"/>
              <a:gd name="connsiteY637" fmla="*/ 1405731 h 6858000"/>
              <a:gd name="connsiteX638" fmla="*/ 655236 w 7467600"/>
              <a:gd name="connsiteY638" fmla="*/ 1268632 h 6858000"/>
              <a:gd name="connsiteX639" fmla="*/ 6516292 w 7467600"/>
              <a:gd name="connsiteY639" fmla="*/ 1263064 h 6858000"/>
              <a:gd name="connsiteX640" fmla="*/ 5736320 w 7467600"/>
              <a:gd name="connsiteY640" fmla="*/ 1501803 h 6858000"/>
              <a:gd name="connsiteX641" fmla="*/ 6516292 w 7467600"/>
              <a:gd name="connsiteY641" fmla="*/ 1263064 h 6858000"/>
              <a:gd name="connsiteX642" fmla="*/ 291466 w 7467600"/>
              <a:gd name="connsiteY642" fmla="*/ 1250369 h 6858000"/>
              <a:gd name="connsiteX643" fmla="*/ 323180 w 7467600"/>
              <a:gd name="connsiteY643" fmla="*/ 1435283 h 6858000"/>
              <a:gd name="connsiteX644" fmla="*/ 349381 w 7467600"/>
              <a:gd name="connsiteY644" fmla="*/ 1875041 h 6858000"/>
              <a:gd name="connsiteX645" fmla="*/ 374363 w 7467600"/>
              <a:gd name="connsiteY645" fmla="*/ 1506494 h 6858000"/>
              <a:gd name="connsiteX646" fmla="*/ 302168 w 7467600"/>
              <a:gd name="connsiteY646" fmla="*/ 1274495 h 6858000"/>
              <a:gd name="connsiteX647" fmla="*/ 291466 w 7467600"/>
              <a:gd name="connsiteY647" fmla="*/ 1250369 h 6858000"/>
              <a:gd name="connsiteX648" fmla="*/ 678222 w 7467600"/>
              <a:gd name="connsiteY648" fmla="*/ 1248670 h 6858000"/>
              <a:gd name="connsiteX649" fmla="*/ 775536 w 7467600"/>
              <a:gd name="connsiteY649" fmla="*/ 1388015 h 6858000"/>
              <a:gd name="connsiteX650" fmla="*/ 894529 w 7467600"/>
              <a:gd name="connsiteY650" fmla="*/ 1567739 h 6858000"/>
              <a:gd name="connsiteX651" fmla="*/ 948000 w 7467600"/>
              <a:gd name="connsiteY651" fmla="*/ 1663088 h 6858000"/>
              <a:gd name="connsiteX652" fmla="*/ 1006812 w 7467600"/>
              <a:gd name="connsiteY652" fmla="*/ 1767683 h 6858000"/>
              <a:gd name="connsiteX653" fmla="*/ 1149133 w 7467600"/>
              <a:gd name="connsiteY653" fmla="*/ 1971513 h 6858000"/>
              <a:gd name="connsiteX654" fmla="*/ 1333952 w 7467600"/>
              <a:gd name="connsiteY654" fmla="*/ 2251620 h 6858000"/>
              <a:gd name="connsiteX655" fmla="*/ 1337329 w 7467600"/>
              <a:gd name="connsiteY655" fmla="*/ 2258350 h 6858000"/>
              <a:gd name="connsiteX656" fmla="*/ 1014726 w 7467600"/>
              <a:gd name="connsiteY656" fmla="*/ 1615556 h 6858000"/>
              <a:gd name="connsiteX657" fmla="*/ 678222 w 7467600"/>
              <a:gd name="connsiteY657" fmla="*/ 1248670 h 6858000"/>
              <a:gd name="connsiteX658" fmla="*/ 6691602 w 7467600"/>
              <a:gd name="connsiteY658" fmla="*/ 1140573 h 6858000"/>
              <a:gd name="connsiteX659" fmla="*/ 6571100 w 7467600"/>
              <a:gd name="connsiteY659" fmla="*/ 1183662 h 6858000"/>
              <a:gd name="connsiteX660" fmla="*/ 6241687 w 7467600"/>
              <a:gd name="connsiteY660" fmla="*/ 1257600 h 6858000"/>
              <a:gd name="connsiteX661" fmla="*/ 5693009 w 7467600"/>
              <a:gd name="connsiteY661" fmla="*/ 1478256 h 6858000"/>
              <a:gd name="connsiteX662" fmla="*/ 6548420 w 7467600"/>
              <a:gd name="connsiteY662" fmla="*/ 1214599 h 6858000"/>
              <a:gd name="connsiteX663" fmla="*/ 6605473 w 7467600"/>
              <a:gd name="connsiteY663" fmla="*/ 1184686 h 6858000"/>
              <a:gd name="connsiteX664" fmla="*/ 6691602 w 7467600"/>
              <a:gd name="connsiteY664" fmla="*/ 1140573 h 6858000"/>
              <a:gd name="connsiteX665" fmla="*/ 4002475 w 7467600"/>
              <a:gd name="connsiteY665" fmla="*/ 1037802 h 6858000"/>
              <a:gd name="connsiteX666" fmla="*/ 4000324 w 7467600"/>
              <a:gd name="connsiteY666" fmla="*/ 1039362 h 6858000"/>
              <a:gd name="connsiteX667" fmla="*/ 4002862 w 7467600"/>
              <a:gd name="connsiteY667" fmla="*/ 1042866 h 6858000"/>
              <a:gd name="connsiteX668" fmla="*/ 4002475 w 7467600"/>
              <a:gd name="connsiteY668" fmla="*/ 1037802 h 6858000"/>
              <a:gd name="connsiteX669" fmla="*/ 506322 w 7467600"/>
              <a:gd name="connsiteY669" fmla="*/ 1020997 h 6858000"/>
              <a:gd name="connsiteX670" fmla="*/ 533068 w 7467600"/>
              <a:gd name="connsiteY670" fmla="*/ 1029409 h 6858000"/>
              <a:gd name="connsiteX671" fmla="*/ 1232525 w 7467600"/>
              <a:gd name="connsiteY671" fmla="*/ 1804675 h 6858000"/>
              <a:gd name="connsiteX672" fmla="*/ 1388858 w 7467600"/>
              <a:gd name="connsiteY672" fmla="*/ 2368011 h 6858000"/>
              <a:gd name="connsiteX673" fmla="*/ 1384098 w 7467600"/>
              <a:gd name="connsiteY673" fmla="*/ 2378125 h 6858000"/>
              <a:gd name="connsiteX674" fmla="*/ 1425393 w 7467600"/>
              <a:gd name="connsiteY674" fmla="*/ 2589124 h 6858000"/>
              <a:gd name="connsiteX675" fmla="*/ 1424001 w 7467600"/>
              <a:gd name="connsiteY675" fmla="*/ 2597541 h 6858000"/>
              <a:gd name="connsiteX676" fmla="*/ 2152729 w 7467600"/>
              <a:gd name="connsiteY676" fmla="*/ 2864487 h 6858000"/>
              <a:gd name="connsiteX677" fmla="*/ 2020609 w 7467600"/>
              <a:gd name="connsiteY677" fmla="*/ 2539671 h 6858000"/>
              <a:gd name="connsiteX678" fmla="*/ 2018920 w 7467600"/>
              <a:gd name="connsiteY678" fmla="*/ 2536309 h 6858000"/>
              <a:gd name="connsiteX679" fmla="*/ 1342441 w 7467600"/>
              <a:gd name="connsiteY679" fmla="*/ 1173017 h 6858000"/>
              <a:gd name="connsiteX680" fmla="*/ 1367925 w 7467600"/>
              <a:gd name="connsiteY680" fmla="*/ 1135648 h 6858000"/>
              <a:gd name="connsiteX681" fmla="*/ 1771401 w 7467600"/>
              <a:gd name="connsiteY681" fmla="*/ 1806673 h 6858000"/>
              <a:gd name="connsiteX682" fmla="*/ 1972385 w 7467600"/>
              <a:gd name="connsiteY682" fmla="*/ 2198735 h 6858000"/>
              <a:gd name="connsiteX683" fmla="*/ 2040892 w 7467600"/>
              <a:gd name="connsiteY683" fmla="*/ 2405205 h 6858000"/>
              <a:gd name="connsiteX684" fmla="*/ 2131689 w 7467600"/>
              <a:gd name="connsiteY684" fmla="*/ 1936926 h 6858000"/>
              <a:gd name="connsiteX685" fmla="*/ 2454820 w 7467600"/>
              <a:gd name="connsiteY685" fmla="*/ 1248808 h 6858000"/>
              <a:gd name="connsiteX686" fmla="*/ 2492512 w 7467600"/>
              <a:gd name="connsiteY686" fmla="*/ 1302920 h 6858000"/>
              <a:gd name="connsiteX687" fmla="*/ 2081216 w 7467600"/>
              <a:gd name="connsiteY687" fmla="*/ 2527513 h 6858000"/>
              <a:gd name="connsiteX688" fmla="*/ 2081211 w 7467600"/>
              <a:gd name="connsiteY688" fmla="*/ 2528916 h 6858000"/>
              <a:gd name="connsiteX689" fmla="*/ 2199067 w 7467600"/>
              <a:gd name="connsiteY689" fmla="*/ 2884061 h 6858000"/>
              <a:gd name="connsiteX690" fmla="*/ 3192586 w 7467600"/>
              <a:gd name="connsiteY690" fmla="*/ 3411496 h 6858000"/>
              <a:gd name="connsiteX691" fmla="*/ 3182620 w 7467600"/>
              <a:gd name="connsiteY691" fmla="*/ 3483279 h 6858000"/>
              <a:gd name="connsiteX692" fmla="*/ 2435119 w 7467600"/>
              <a:gd name="connsiteY692" fmla="*/ 3080173 h 6858000"/>
              <a:gd name="connsiteX693" fmla="*/ 2410152 w 7467600"/>
              <a:gd name="connsiteY693" fmla="*/ 3063751 h 6858000"/>
              <a:gd name="connsiteX694" fmla="*/ 2408099 w 7467600"/>
              <a:gd name="connsiteY694" fmla="*/ 3064403 h 6858000"/>
              <a:gd name="connsiteX695" fmla="*/ 2407218 w 7467600"/>
              <a:gd name="connsiteY695" fmla="*/ 3070324 h 6858000"/>
              <a:gd name="connsiteX696" fmla="*/ 2380138 w 7467600"/>
              <a:gd name="connsiteY696" fmla="*/ 3099341 h 6858000"/>
              <a:gd name="connsiteX697" fmla="*/ 1765923 w 7467600"/>
              <a:gd name="connsiteY697" fmla="*/ 3581043 h 6858000"/>
              <a:gd name="connsiteX698" fmla="*/ 1702258 w 7467600"/>
              <a:gd name="connsiteY698" fmla="*/ 3612286 h 6858000"/>
              <a:gd name="connsiteX699" fmla="*/ 1538370 w 7467600"/>
              <a:gd name="connsiteY699" fmla="*/ 3811804 h 6858000"/>
              <a:gd name="connsiteX700" fmla="*/ 542867 w 7467600"/>
              <a:gd name="connsiteY700" fmla="*/ 4944092 h 6858000"/>
              <a:gd name="connsiteX701" fmla="*/ 515800 w 7467600"/>
              <a:gd name="connsiteY701" fmla="*/ 4862180 h 6858000"/>
              <a:gd name="connsiteX702" fmla="*/ 909145 w 7467600"/>
              <a:gd name="connsiteY702" fmla="*/ 4199225 h 6858000"/>
              <a:gd name="connsiteX703" fmla="*/ 1214067 w 7467600"/>
              <a:gd name="connsiteY703" fmla="*/ 3908561 h 6858000"/>
              <a:gd name="connsiteX704" fmla="*/ 640967 w 7467600"/>
              <a:gd name="connsiteY704" fmla="*/ 4105601 h 6858000"/>
              <a:gd name="connsiteX705" fmla="*/ 112563 w 7467600"/>
              <a:gd name="connsiteY705" fmla="*/ 4396952 h 6858000"/>
              <a:gd name="connsiteX706" fmla="*/ 0 w 7467600"/>
              <a:gd name="connsiteY706" fmla="*/ 4466006 h 6858000"/>
              <a:gd name="connsiteX707" fmla="*/ 0 w 7467600"/>
              <a:gd name="connsiteY707" fmla="*/ 4233763 h 6858000"/>
              <a:gd name="connsiteX708" fmla="*/ 36881 w 7467600"/>
              <a:gd name="connsiteY708" fmla="*/ 4200118 h 6858000"/>
              <a:gd name="connsiteX709" fmla="*/ 910534 w 7467600"/>
              <a:gd name="connsiteY709" fmla="*/ 3629753 h 6858000"/>
              <a:gd name="connsiteX710" fmla="*/ 1578717 w 7467600"/>
              <a:gd name="connsiteY710" fmla="*/ 3575982 h 6858000"/>
              <a:gd name="connsiteX711" fmla="*/ 2338780 w 7467600"/>
              <a:gd name="connsiteY711" fmla="*/ 3033725 h 6858000"/>
              <a:gd name="connsiteX712" fmla="*/ 1807991 w 7467600"/>
              <a:gd name="connsiteY712" fmla="*/ 2807184 h 6858000"/>
              <a:gd name="connsiteX713" fmla="*/ 1416358 w 7467600"/>
              <a:gd name="connsiteY713" fmla="*/ 3112571 h 6858000"/>
              <a:gd name="connsiteX714" fmla="*/ 939066 w 7467600"/>
              <a:gd name="connsiteY714" fmla="*/ 3378798 h 6858000"/>
              <a:gd name="connsiteX715" fmla="*/ 115099 w 7467600"/>
              <a:gd name="connsiteY715" fmla="*/ 3607650 h 6858000"/>
              <a:gd name="connsiteX716" fmla="*/ 97284 w 7467600"/>
              <a:gd name="connsiteY716" fmla="*/ 3520393 h 6858000"/>
              <a:gd name="connsiteX717" fmla="*/ 922050 w 7467600"/>
              <a:gd name="connsiteY717" fmla="*/ 3074867 h 6858000"/>
              <a:gd name="connsiteX718" fmla="*/ 1405265 w 7467600"/>
              <a:gd name="connsiteY718" fmla="*/ 3016319 h 6858000"/>
              <a:gd name="connsiteX719" fmla="*/ 1407512 w 7467600"/>
              <a:gd name="connsiteY719" fmla="*/ 3018001 h 6858000"/>
              <a:gd name="connsiteX720" fmla="*/ 1726266 w 7467600"/>
              <a:gd name="connsiteY720" fmla="*/ 2777274 h 6858000"/>
              <a:gd name="connsiteX721" fmla="*/ 625390 w 7467600"/>
              <a:gd name="connsiteY721" fmla="*/ 2514541 h 6858000"/>
              <a:gd name="connsiteX722" fmla="*/ 619799 w 7467600"/>
              <a:gd name="connsiteY722" fmla="*/ 2527180 h 6858000"/>
              <a:gd name="connsiteX723" fmla="*/ 310030 w 7467600"/>
              <a:gd name="connsiteY723" fmla="*/ 2771818 h 6858000"/>
              <a:gd name="connsiteX724" fmla="*/ 173877 w 7467600"/>
              <a:gd name="connsiteY724" fmla="*/ 2937056 h 6858000"/>
              <a:gd name="connsiteX725" fmla="*/ 77889 w 7467600"/>
              <a:gd name="connsiteY725" fmla="*/ 3138440 h 6858000"/>
              <a:gd name="connsiteX726" fmla="*/ 0 w 7467600"/>
              <a:gd name="connsiteY726" fmla="*/ 3271395 h 6858000"/>
              <a:gd name="connsiteX727" fmla="*/ 0 w 7467600"/>
              <a:gd name="connsiteY727" fmla="*/ 3153002 h 6858000"/>
              <a:gd name="connsiteX728" fmla="*/ 2386 w 7467600"/>
              <a:gd name="connsiteY728" fmla="*/ 3149203 h 6858000"/>
              <a:gd name="connsiteX729" fmla="*/ 89753 w 7467600"/>
              <a:gd name="connsiteY729" fmla="*/ 2987702 h 6858000"/>
              <a:gd name="connsiteX730" fmla="*/ 76869 w 7467600"/>
              <a:gd name="connsiteY730" fmla="*/ 3005404 h 6858000"/>
              <a:gd name="connsiteX731" fmla="*/ 32049 w 7467600"/>
              <a:gd name="connsiteY731" fmla="*/ 3065814 h 6858000"/>
              <a:gd name="connsiteX732" fmla="*/ 0 w 7467600"/>
              <a:gd name="connsiteY732" fmla="*/ 3108744 h 6858000"/>
              <a:gd name="connsiteX733" fmla="*/ 0 w 7467600"/>
              <a:gd name="connsiteY733" fmla="*/ 3058059 h 6858000"/>
              <a:gd name="connsiteX734" fmla="*/ 7610 w 7467600"/>
              <a:gd name="connsiteY734" fmla="*/ 3047889 h 6858000"/>
              <a:gd name="connsiteX735" fmla="*/ 52419 w 7467600"/>
              <a:gd name="connsiteY735" fmla="*/ 2987479 h 6858000"/>
              <a:gd name="connsiteX736" fmla="*/ 59142 w 7467600"/>
              <a:gd name="connsiteY736" fmla="*/ 2978488 h 6858000"/>
              <a:gd name="connsiteX737" fmla="*/ 0 w 7467600"/>
              <a:gd name="connsiteY737" fmla="*/ 3015334 h 6858000"/>
              <a:gd name="connsiteX738" fmla="*/ 0 w 7467600"/>
              <a:gd name="connsiteY738" fmla="*/ 2914286 h 6858000"/>
              <a:gd name="connsiteX739" fmla="*/ 36383 w 7467600"/>
              <a:gd name="connsiteY739" fmla="*/ 2901128 h 6858000"/>
              <a:gd name="connsiteX740" fmla="*/ 156329 w 7467600"/>
              <a:gd name="connsiteY740" fmla="*/ 2840533 h 6858000"/>
              <a:gd name="connsiteX741" fmla="*/ 358355 w 7467600"/>
              <a:gd name="connsiteY741" fmla="*/ 2620471 h 6858000"/>
              <a:gd name="connsiteX742" fmla="*/ 510577 w 7467600"/>
              <a:gd name="connsiteY742" fmla="*/ 2501244 h 6858000"/>
              <a:gd name="connsiteX743" fmla="*/ 211967 w 7467600"/>
              <a:gd name="connsiteY743" fmla="*/ 2479171 h 6858000"/>
              <a:gd name="connsiteX744" fmla="*/ 0 w 7467600"/>
              <a:gd name="connsiteY744" fmla="*/ 2476398 h 6858000"/>
              <a:gd name="connsiteX745" fmla="*/ 0 w 7467600"/>
              <a:gd name="connsiteY745" fmla="*/ 2389189 h 6858000"/>
              <a:gd name="connsiteX746" fmla="*/ 103062 w 7467600"/>
              <a:gd name="connsiteY746" fmla="*/ 2389518 h 6858000"/>
              <a:gd name="connsiteX747" fmla="*/ 510734 w 7467600"/>
              <a:gd name="connsiteY747" fmla="*/ 2416201 h 6858000"/>
              <a:gd name="connsiteX748" fmla="*/ 279257 w 7467600"/>
              <a:gd name="connsiteY748" fmla="*/ 2092102 h 6858000"/>
              <a:gd name="connsiteX749" fmla="*/ 65265 w 7467600"/>
              <a:gd name="connsiteY749" fmla="*/ 2006049 h 6858000"/>
              <a:gd name="connsiteX750" fmla="*/ 0 w 7467600"/>
              <a:gd name="connsiteY750" fmla="*/ 1982532 h 6858000"/>
              <a:gd name="connsiteX751" fmla="*/ 0 w 7467600"/>
              <a:gd name="connsiteY751" fmla="*/ 1912789 h 6858000"/>
              <a:gd name="connsiteX752" fmla="*/ 97460 w 7467600"/>
              <a:gd name="connsiteY752" fmla="*/ 1953725 h 6858000"/>
              <a:gd name="connsiteX753" fmla="*/ 221272 w 7467600"/>
              <a:gd name="connsiteY753" fmla="*/ 1980766 h 6858000"/>
              <a:gd name="connsiteX754" fmla="*/ 116765 w 7467600"/>
              <a:gd name="connsiteY754" fmla="*/ 1911033 h 6858000"/>
              <a:gd name="connsiteX755" fmla="*/ 16405 w 7467600"/>
              <a:gd name="connsiteY755" fmla="*/ 1803412 h 6858000"/>
              <a:gd name="connsiteX756" fmla="*/ 0 w 7467600"/>
              <a:gd name="connsiteY756" fmla="*/ 1784777 h 6858000"/>
              <a:gd name="connsiteX757" fmla="*/ 0 w 7467600"/>
              <a:gd name="connsiteY757" fmla="*/ 1740082 h 6858000"/>
              <a:gd name="connsiteX758" fmla="*/ 39394 w 7467600"/>
              <a:gd name="connsiteY758" fmla="*/ 1784856 h 6858000"/>
              <a:gd name="connsiteX759" fmla="*/ 135813 w 7467600"/>
              <a:gd name="connsiteY759" fmla="*/ 1888838 h 6858000"/>
              <a:gd name="connsiteX760" fmla="*/ 242575 w 7467600"/>
              <a:gd name="connsiteY760" fmla="*/ 1958841 h 6858000"/>
              <a:gd name="connsiteX761" fmla="*/ 82197 w 7467600"/>
              <a:gd name="connsiteY761" fmla="*/ 1754826 h 6858000"/>
              <a:gd name="connsiteX762" fmla="*/ 0 w 7467600"/>
              <a:gd name="connsiteY762" fmla="*/ 1679650 h 6858000"/>
              <a:gd name="connsiteX763" fmla="*/ 0 w 7467600"/>
              <a:gd name="connsiteY763" fmla="*/ 1602463 h 6858000"/>
              <a:gd name="connsiteX764" fmla="*/ 84689 w 7467600"/>
              <a:gd name="connsiteY764" fmla="*/ 1677442 h 6858000"/>
              <a:gd name="connsiteX765" fmla="*/ 298437 w 7467600"/>
              <a:gd name="connsiteY765" fmla="*/ 1968019 h 6858000"/>
              <a:gd name="connsiteX766" fmla="*/ 227269 w 7467600"/>
              <a:gd name="connsiteY766" fmla="*/ 1114064 h 6858000"/>
              <a:gd name="connsiteX767" fmla="*/ 248003 w 7467600"/>
              <a:gd name="connsiteY767" fmla="*/ 1089613 h 6858000"/>
              <a:gd name="connsiteX768" fmla="*/ 427020 w 7467600"/>
              <a:gd name="connsiteY768" fmla="*/ 1619803 h 6858000"/>
              <a:gd name="connsiteX769" fmla="*/ 340345 w 7467600"/>
              <a:gd name="connsiteY769" fmla="*/ 2027739 h 6858000"/>
              <a:gd name="connsiteX770" fmla="*/ 360865 w 7467600"/>
              <a:gd name="connsiteY770" fmla="*/ 2044827 h 6858000"/>
              <a:gd name="connsiteX771" fmla="*/ 560414 w 7467600"/>
              <a:gd name="connsiteY771" fmla="*/ 2421457 h 6858000"/>
              <a:gd name="connsiteX772" fmla="*/ 1359703 w 7467600"/>
              <a:gd name="connsiteY772" fmla="*/ 2578554 h 6858000"/>
              <a:gd name="connsiteX773" fmla="*/ 1359422 w 7467600"/>
              <a:gd name="connsiteY773" fmla="*/ 2577994 h 6858000"/>
              <a:gd name="connsiteX774" fmla="*/ 828701 w 7467600"/>
              <a:gd name="connsiteY774" fmla="*/ 1839520 h 6858000"/>
              <a:gd name="connsiteX775" fmla="*/ 494427 w 7467600"/>
              <a:gd name="connsiteY775" fmla="*/ 1092333 h 6858000"/>
              <a:gd name="connsiteX776" fmla="*/ 506322 w 7467600"/>
              <a:gd name="connsiteY776" fmla="*/ 1020997 h 6858000"/>
              <a:gd name="connsiteX777" fmla="*/ 4570198 w 7467600"/>
              <a:gd name="connsiteY777" fmla="*/ 978081 h 6858000"/>
              <a:gd name="connsiteX778" fmla="*/ 4523691 w 7467600"/>
              <a:gd name="connsiteY778" fmla="*/ 1127776 h 6858000"/>
              <a:gd name="connsiteX779" fmla="*/ 4509875 w 7467600"/>
              <a:gd name="connsiteY779" fmla="*/ 1167552 h 6858000"/>
              <a:gd name="connsiteX780" fmla="*/ 4478168 w 7467600"/>
              <a:gd name="connsiteY780" fmla="*/ 1260735 h 6858000"/>
              <a:gd name="connsiteX781" fmla="*/ 4409309 w 7467600"/>
              <a:gd name="connsiteY781" fmla="*/ 1666996 h 6858000"/>
              <a:gd name="connsiteX782" fmla="*/ 4370031 w 7467600"/>
              <a:gd name="connsiteY782" fmla="*/ 1955666 h 6858000"/>
              <a:gd name="connsiteX783" fmla="*/ 4570198 w 7467600"/>
              <a:gd name="connsiteY783" fmla="*/ 978081 h 6858000"/>
              <a:gd name="connsiteX784" fmla="*/ 4557898 w 7467600"/>
              <a:gd name="connsiteY784" fmla="*/ 900011 h 6858000"/>
              <a:gd name="connsiteX785" fmla="*/ 4344840 w 7467600"/>
              <a:gd name="connsiteY785" fmla="*/ 1922038 h 6858000"/>
              <a:gd name="connsiteX786" fmla="*/ 4378710 w 7467600"/>
              <a:gd name="connsiteY786" fmla="*/ 1665516 h 6858000"/>
              <a:gd name="connsiteX787" fmla="*/ 4448798 w 7467600"/>
              <a:gd name="connsiteY787" fmla="*/ 1253024 h 6858000"/>
              <a:gd name="connsiteX788" fmla="*/ 4480315 w 7467600"/>
              <a:gd name="connsiteY788" fmla="*/ 1158454 h 6858000"/>
              <a:gd name="connsiteX789" fmla="*/ 4494133 w 7467600"/>
              <a:gd name="connsiteY789" fmla="*/ 1118676 h 6858000"/>
              <a:gd name="connsiteX790" fmla="*/ 4557898 w 7467600"/>
              <a:gd name="connsiteY790" fmla="*/ 900011 h 6858000"/>
              <a:gd name="connsiteX791" fmla="*/ 5870151 w 7467600"/>
              <a:gd name="connsiteY791" fmla="*/ 898890 h 6858000"/>
              <a:gd name="connsiteX792" fmla="*/ 5861335 w 7467600"/>
              <a:gd name="connsiteY792" fmla="*/ 899177 h 6858000"/>
              <a:gd name="connsiteX793" fmla="*/ 5843702 w 7467600"/>
              <a:gd name="connsiteY793" fmla="*/ 899748 h 6858000"/>
              <a:gd name="connsiteX794" fmla="*/ 5651107 w 7467600"/>
              <a:gd name="connsiteY794" fmla="*/ 920306 h 6858000"/>
              <a:gd name="connsiteX795" fmla="*/ 5459407 w 7467600"/>
              <a:gd name="connsiteY795" fmla="*/ 940975 h 6858000"/>
              <a:gd name="connsiteX796" fmla="*/ 5374846 w 7467600"/>
              <a:gd name="connsiteY796" fmla="*/ 941988 h 6858000"/>
              <a:gd name="connsiteX797" fmla="*/ 5256105 w 7467600"/>
              <a:gd name="connsiteY797" fmla="*/ 945632 h 6858000"/>
              <a:gd name="connsiteX798" fmla="*/ 5107071 w 7467600"/>
              <a:gd name="connsiteY798" fmla="*/ 969720 h 6858000"/>
              <a:gd name="connsiteX799" fmla="*/ 4998681 w 7467600"/>
              <a:gd name="connsiteY799" fmla="*/ 988771 h 6858000"/>
              <a:gd name="connsiteX800" fmla="*/ 5870151 w 7467600"/>
              <a:gd name="connsiteY800" fmla="*/ 898890 h 6858000"/>
              <a:gd name="connsiteX801" fmla="*/ 5504425 w 7467600"/>
              <a:gd name="connsiteY801" fmla="*/ 848067 h 6858000"/>
              <a:gd name="connsiteX802" fmla="*/ 4968849 w 7467600"/>
              <a:gd name="connsiteY802" fmla="*/ 962318 h 6858000"/>
              <a:gd name="connsiteX803" fmla="*/ 5104039 w 7467600"/>
              <a:gd name="connsiteY803" fmla="*/ 940634 h 6858000"/>
              <a:gd name="connsiteX804" fmla="*/ 5256311 w 7467600"/>
              <a:gd name="connsiteY804" fmla="*/ 916490 h 6858000"/>
              <a:gd name="connsiteX805" fmla="*/ 5377381 w 7467600"/>
              <a:gd name="connsiteY805" fmla="*/ 912671 h 6858000"/>
              <a:gd name="connsiteX806" fmla="*/ 5460148 w 7467600"/>
              <a:gd name="connsiteY806" fmla="*/ 911442 h 6858000"/>
              <a:gd name="connsiteX807" fmla="*/ 5648971 w 7467600"/>
              <a:gd name="connsiteY807" fmla="*/ 891331 h 6858000"/>
              <a:gd name="connsiteX808" fmla="*/ 5844807 w 7467600"/>
              <a:gd name="connsiteY808" fmla="*/ 870718 h 6858000"/>
              <a:gd name="connsiteX809" fmla="*/ 5862975 w 7467600"/>
              <a:gd name="connsiteY809" fmla="*/ 869756 h 6858000"/>
              <a:gd name="connsiteX810" fmla="*/ 5920887 w 7467600"/>
              <a:gd name="connsiteY810" fmla="*/ 865929 h 6858000"/>
              <a:gd name="connsiteX811" fmla="*/ 5504425 w 7467600"/>
              <a:gd name="connsiteY811" fmla="*/ 848067 h 6858000"/>
              <a:gd name="connsiteX812" fmla="*/ 3607114 w 7467600"/>
              <a:gd name="connsiteY812" fmla="*/ 467441 h 6858000"/>
              <a:gd name="connsiteX813" fmla="*/ 3296242 w 7467600"/>
              <a:gd name="connsiteY813" fmla="*/ 807991 h 6858000"/>
              <a:gd name="connsiteX814" fmla="*/ 3174674 w 7467600"/>
              <a:gd name="connsiteY814" fmla="*/ 919759 h 6858000"/>
              <a:gd name="connsiteX815" fmla="*/ 3042978 w 7467600"/>
              <a:gd name="connsiteY815" fmla="*/ 1054894 h 6858000"/>
              <a:gd name="connsiteX816" fmla="*/ 2968914 w 7467600"/>
              <a:gd name="connsiteY816" fmla="*/ 1133756 h 6858000"/>
              <a:gd name="connsiteX817" fmla="*/ 3103823 w 7467600"/>
              <a:gd name="connsiteY817" fmla="*/ 1026814 h 6858000"/>
              <a:gd name="connsiteX818" fmla="*/ 3607114 w 7467600"/>
              <a:gd name="connsiteY818" fmla="*/ 467441 h 6858000"/>
              <a:gd name="connsiteX819" fmla="*/ 3744487 w 7467600"/>
              <a:gd name="connsiteY819" fmla="*/ 383136 h 6858000"/>
              <a:gd name="connsiteX820" fmla="*/ 3970213 w 7467600"/>
              <a:gd name="connsiteY820" fmla="*/ 995559 h 6858000"/>
              <a:gd name="connsiteX821" fmla="*/ 3744487 w 7467600"/>
              <a:gd name="connsiteY821" fmla="*/ 383136 h 6858000"/>
              <a:gd name="connsiteX822" fmla="*/ 3624562 w 7467600"/>
              <a:gd name="connsiteY822" fmla="*/ 367041 h 6858000"/>
              <a:gd name="connsiteX823" fmla="*/ 3489712 w 7467600"/>
              <a:gd name="connsiteY823" fmla="*/ 485386 h 6858000"/>
              <a:gd name="connsiteX824" fmla="*/ 3182994 w 7467600"/>
              <a:gd name="connsiteY824" fmla="*/ 828265 h 6858000"/>
              <a:gd name="connsiteX825" fmla="*/ 2892114 w 7467600"/>
              <a:gd name="connsiteY825" fmla="*/ 1172635 h 6858000"/>
              <a:gd name="connsiteX826" fmla="*/ 3021459 w 7467600"/>
              <a:gd name="connsiteY826" fmla="*/ 1035385 h 6858000"/>
              <a:gd name="connsiteX827" fmla="*/ 3153873 w 7467600"/>
              <a:gd name="connsiteY827" fmla="*/ 898971 h 6858000"/>
              <a:gd name="connsiteX828" fmla="*/ 3276511 w 7467600"/>
              <a:gd name="connsiteY828" fmla="*/ 786423 h 6858000"/>
              <a:gd name="connsiteX829" fmla="*/ 3584154 w 7467600"/>
              <a:gd name="connsiteY829" fmla="*/ 448218 h 6858000"/>
              <a:gd name="connsiteX830" fmla="*/ 3624562 w 7467600"/>
              <a:gd name="connsiteY830" fmla="*/ 367041 h 6858000"/>
              <a:gd name="connsiteX831" fmla="*/ 3766672 w 7467600"/>
              <a:gd name="connsiteY831" fmla="*/ 359429 h 6858000"/>
              <a:gd name="connsiteX832" fmla="*/ 3996338 w 7467600"/>
              <a:gd name="connsiteY832" fmla="*/ 968237 h 6858000"/>
              <a:gd name="connsiteX833" fmla="*/ 3766672 w 7467600"/>
              <a:gd name="connsiteY833" fmla="*/ 359429 h 6858000"/>
              <a:gd name="connsiteX834" fmla="*/ 5805386 w 7467600"/>
              <a:gd name="connsiteY834" fmla="*/ 239240 h 6858000"/>
              <a:gd name="connsiteX835" fmla="*/ 5736947 w 7467600"/>
              <a:gd name="connsiteY835" fmla="*/ 261367 h 6858000"/>
              <a:gd name="connsiteX836" fmla="*/ 5427012 w 7467600"/>
              <a:gd name="connsiteY836" fmla="*/ 311272 h 6858000"/>
              <a:gd name="connsiteX837" fmla="*/ 5147818 w 7467600"/>
              <a:gd name="connsiteY837" fmla="*/ 322112 h 6858000"/>
              <a:gd name="connsiteX838" fmla="*/ 5060854 w 7467600"/>
              <a:gd name="connsiteY838" fmla="*/ 311882 h 6858000"/>
              <a:gd name="connsiteX839" fmla="*/ 4945989 w 7467600"/>
              <a:gd name="connsiteY839" fmla="*/ 300516 h 6858000"/>
              <a:gd name="connsiteX840" fmla="*/ 5410479 w 7467600"/>
              <a:gd name="connsiteY840" fmla="*/ 348434 h 6858000"/>
              <a:gd name="connsiteX841" fmla="*/ 5805386 w 7467600"/>
              <a:gd name="connsiteY841" fmla="*/ 239240 h 6858000"/>
              <a:gd name="connsiteX842" fmla="*/ 5905192 w 7467600"/>
              <a:gd name="connsiteY842" fmla="*/ 163079 h 6858000"/>
              <a:gd name="connsiteX843" fmla="*/ 5865655 w 7467600"/>
              <a:gd name="connsiteY843" fmla="*/ 171901 h 6858000"/>
              <a:gd name="connsiteX844" fmla="*/ 5259740 w 7467600"/>
              <a:gd name="connsiteY844" fmla="*/ 257013 h 6858000"/>
              <a:gd name="connsiteX845" fmla="*/ 5208466 w 7467600"/>
              <a:gd name="connsiteY845" fmla="*/ 257550 h 6858000"/>
              <a:gd name="connsiteX846" fmla="*/ 4980204 w 7467600"/>
              <a:gd name="connsiteY846" fmla="*/ 271903 h 6858000"/>
              <a:gd name="connsiteX847" fmla="*/ 5068068 w 7467600"/>
              <a:gd name="connsiteY847" fmla="*/ 282244 h 6858000"/>
              <a:gd name="connsiteX848" fmla="*/ 5153231 w 7467600"/>
              <a:gd name="connsiteY848" fmla="*/ 292240 h 6858000"/>
              <a:gd name="connsiteX849" fmla="*/ 5426491 w 7467600"/>
              <a:gd name="connsiteY849" fmla="*/ 281128 h 6858000"/>
              <a:gd name="connsiteX850" fmla="*/ 5731212 w 7467600"/>
              <a:gd name="connsiteY850" fmla="*/ 231951 h 6858000"/>
              <a:gd name="connsiteX851" fmla="*/ 5905192 w 7467600"/>
              <a:gd name="connsiteY851" fmla="*/ 163079 h 6858000"/>
              <a:gd name="connsiteX852" fmla="*/ 5944437 w 7467600"/>
              <a:gd name="connsiteY852" fmla="*/ 113829 h 6858000"/>
              <a:gd name="connsiteX853" fmla="*/ 5825032 w 7467600"/>
              <a:gd name="connsiteY853" fmla="*/ 146405 h 6858000"/>
              <a:gd name="connsiteX854" fmla="*/ 4955599 w 7467600"/>
              <a:gd name="connsiteY854" fmla="*/ 247008 h 6858000"/>
              <a:gd name="connsiteX855" fmla="*/ 5210104 w 7467600"/>
              <a:gd name="connsiteY855" fmla="*/ 228123 h 6858000"/>
              <a:gd name="connsiteX856" fmla="*/ 5261015 w 7467600"/>
              <a:gd name="connsiteY856" fmla="*/ 227087 h 6858000"/>
              <a:gd name="connsiteX857" fmla="*/ 5861181 w 7467600"/>
              <a:gd name="connsiteY857" fmla="*/ 143093 h 6858000"/>
              <a:gd name="connsiteX858" fmla="*/ 5961252 w 7467600"/>
              <a:gd name="connsiteY858" fmla="*/ 114820 h 6858000"/>
              <a:gd name="connsiteX859" fmla="*/ 5944437 w 7467600"/>
              <a:gd name="connsiteY859" fmla="*/ 113829 h 6858000"/>
              <a:gd name="connsiteX860" fmla="*/ 3882765 w 7467600"/>
              <a:gd name="connsiteY860" fmla="*/ 0 h 6858000"/>
              <a:gd name="connsiteX861" fmla="*/ 3995099 w 7467600"/>
              <a:gd name="connsiteY861" fmla="*/ 0 h 6858000"/>
              <a:gd name="connsiteX862" fmla="*/ 4163818 w 7467600"/>
              <a:gd name="connsiteY862" fmla="*/ 234104 h 6858000"/>
              <a:gd name="connsiteX863" fmla="*/ 4172099 w 7467600"/>
              <a:gd name="connsiteY863" fmla="*/ 234207 h 6858000"/>
              <a:gd name="connsiteX864" fmla="*/ 4784282 w 7467600"/>
              <a:gd name="connsiteY864" fmla="*/ 276561 h 6858000"/>
              <a:gd name="connsiteX865" fmla="*/ 4801687 w 7467600"/>
              <a:gd name="connsiteY865" fmla="*/ 267764 h 6858000"/>
              <a:gd name="connsiteX866" fmla="*/ 6082788 w 7467600"/>
              <a:gd name="connsiteY866" fmla="*/ 64119 h 6858000"/>
              <a:gd name="connsiteX867" fmla="*/ 6099442 w 7467600"/>
              <a:gd name="connsiteY867" fmla="*/ 82568 h 6858000"/>
              <a:gd name="connsiteX868" fmla="*/ 4804137 w 7467600"/>
              <a:gd name="connsiteY868" fmla="*/ 320931 h 6858000"/>
              <a:gd name="connsiteX869" fmla="*/ 4227047 w 7467600"/>
              <a:gd name="connsiteY869" fmla="*/ 313415 h 6858000"/>
              <a:gd name="connsiteX870" fmla="*/ 4346041 w 7467600"/>
              <a:gd name="connsiteY870" fmla="*/ 456086 h 6858000"/>
              <a:gd name="connsiteX871" fmla="*/ 4870967 w 7467600"/>
              <a:gd name="connsiteY871" fmla="*/ 963061 h 6858000"/>
              <a:gd name="connsiteX872" fmla="*/ 4889647 w 7467600"/>
              <a:gd name="connsiteY872" fmla="*/ 957147 h 6858000"/>
              <a:gd name="connsiteX873" fmla="*/ 5422504 w 7467600"/>
              <a:gd name="connsiteY873" fmla="*/ 805191 h 6858000"/>
              <a:gd name="connsiteX874" fmla="*/ 6087656 w 7467600"/>
              <a:gd name="connsiteY874" fmla="*/ 826703 h 6858000"/>
              <a:gd name="connsiteX875" fmla="*/ 6058717 w 7467600"/>
              <a:gd name="connsiteY875" fmla="*/ 865992 h 6858000"/>
              <a:gd name="connsiteX876" fmla="*/ 4974153 w 7467600"/>
              <a:gd name="connsiteY876" fmla="*/ 1045456 h 6858000"/>
              <a:gd name="connsiteX877" fmla="*/ 5627835 w 7467600"/>
              <a:gd name="connsiteY877" fmla="*/ 1472077 h 6858000"/>
              <a:gd name="connsiteX878" fmla="*/ 5629817 w 7467600"/>
              <a:gd name="connsiteY878" fmla="*/ 1471412 h 6858000"/>
              <a:gd name="connsiteX879" fmla="*/ 5634124 w 7467600"/>
              <a:gd name="connsiteY879" fmla="*/ 1470572 h 6858000"/>
              <a:gd name="connsiteX880" fmla="*/ 5755832 w 7467600"/>
              <a:gd name="connsiteY880" fmla="*/ 1383886 h 6858000"/>
              <a:gd name="connsiteX881" fmla="*/ 6014186 w 7467600"/>
              <a:gd name="connsiteY881" fmla="*/ 1279799 h 6858000"/>
              <a:gd name="connsiteX882" fmla="*/ 6901619 w 7467600"/>
              <a:gd name="connsiteY882" fmla="*/ 1047874 h 6858000"/>
              <a:gd name="connsiteX883" fmla="*/ 6931566 w 7467600"/>
              <a:gd name="connsiteY883" fmla="*/ 1062034 h 6858000"/>
              <a:gd name="connsiteX884" fmla="*/ 5790982 w 7467600"/>
              <a:gd name="connsiteY884" fmla="*/ 1561380 h 6858000"/>
              <a:gd name="connsiteX885" fmla="*/ 6188971 w 7467600"/>
              <a:gd name="connsiteY885" fmla="*/ 1755168 h 6858000"/>
              <a:gd name="connsiteX886" fmla="*/ 6202446 w 7467600"/>
              <a:gd name="connsiteY886" fmla="*/ 1752268 h 6858000"/>
              <a:gd name="connsiteX887" fmla="*/ 7179560 w 7467600"/>
              <a:gd name="connsiteY887" fmla="*/ 1467551 h 6858000"/>
              <a:gd name="connsiteX888" fmla="*/ 7158730 w 7467600"/>
              <a:gd name="connsiteY888" fmla="*/ 1507835 h 6858000"/>
              <a:gd name="connsiteX889" fmla="*/ 6326959 w 7467600"/>
              <a:gd name="connsiteY889" fmla="*/ 1817686 h 6858000"/>
              <a:gd name="connsiteX890" fmla="*/ 6537433 w 7467600"/>
              <a:gd name="connsiteY890" fmla="*/ 1907790 h 6858000"/>
              <a:gd name="connsiteX891" fmla="*/ 6550221 w 7467600"/>
              <a:gd name="connsiteY891" fmla="*/ 1910729 h 6858000"/>
              <a:gd name="connsiteX892" fmla="*/ 6964438 w 7467600"/>
              <a:gd name="connsiteY892" fmla="*/ 2209505 h 6858000"/>
              <a:gd name="connsiteX893" fmla="*/ 7367862 w 7467600"/>
              <a:gd name="connsiteY893" fmla="*/ 2806833 h 6858000"/>
              <a:gd name="connsiteX894" fmla="*/ 7364329 w 7467600"/>
              <a:gd name="connsiteY894" fmla="*/ 2826907 h 6858000"/>
              <a:gd name="connsiteX895" fmla="*/ 7290545 w 7467600"/>
              <a:gd name="connsiteY895" fmla="*/ 2850663 h 6858000"/>
              <a:gd name="connsiteX896" fmla="*/ 6472036 w 7467600"/>
              <a:gd name="connsiteY896" fmla="*/ 1959003 h 6858000"/>
              <a:gd name="connsiteX897" fmla="*/ 5792897 w 7467600"/>
              <a:gd name="connsiteY897" fmla="*/ 1647747 h 6858000"/>
              <a:gd name="connsiteX898" fmla="*/ 5842751 w 7467600"/>
              <a:gd name="connsiteY898" fmla="*/ 1816112 h 6858000"/>
              <a:gd name="connsiteX899" fmla="*/ 5847424 w 7467600"/>
              <a:gd name="connsiteY899" fmla="*/ 1815776 h 6858000"/>
              <a:gd name="connsiteX900" fmla="*/ 6399821 w 7467600"/>
              <a:gd name="connsiteY900" fmla="*/ 2344799 h 6858000"/>
              <a:gd name="connsiteX901" fmla="*/ 6323232 w 7467600"/>
              <a:gd name="connsiteY901" fmla="*/ 2389634 h 6858000"/>
              <a:gd name="connsiteX902" fmla="*/ 5942958 w 7467600"/>
              <a:gd name="connsiteY902" fmla="*/ 2077708 h 6858000"/>
              <a:gd name="connsiteX903" fmla="*/ 5921559 w 7467600"/>
              <a:gd name="connsiteY903" fmla="*/ 2378596 h 6858000"/>
              <a:gd name="connsiteX904" fmla="*/ 5817651 w 7467600"/>
              <a:gd name="connsiteY904" fmla="*/ 3023919 h 6858000"/>
              <a:gd name="connsiteX905" fmla="*/ 5729634 w 7467600"/>
              <a:gd name="connsiteY905" fmla="*/ 3051849 h 6858000"/>
              <a:gd name="connsiteX906" fmla="*/ 5611018 w 7467600"/>
              <a:gd name="connsiteY906" fmla="*/ 2316769 h 6858000"/>
              <a:gd name="connsiteX907" fmla="*/ 5687608 w 7467600"/>
              <a:gd name="connsiteY907" fmla="*/ 2039972 h 6858000"/>
              <a:gd name="connsiteX908" fmla="*/ 5657554 w 7467600"/>
              <a:gd name="connsiteY908" fmla="*/ 1576445 h 6858000"/>
              <a:gd name="connsiteX909" fmla="*/ 5150475 w 7467600"/>
              <a:gd name="connsiteY909" fmla="*/ 1274012 h 6858000"/>
              <a:gd name="connsiteX910" fmla="*/ 5349142 w 7467600"/>
              <a:gd name="connsiteY910" fmla="*/ 2204405 h 6858000"/>
              <a:gd name="connsiteX911" fmla="*/ 5262214 w 7467600"/>
              <a:gd name="connsiteY911" fmla="*/ 2233836 h 6858000"/>
              <a:gd name="connsiteX912" fmla="*/ 4981539 w 7467600"/>
              <a:gd name="connsiteY912" fmla="*/ 1542201 h 6858000"/>
              <a:gd name="connsiteX913" fmla="*/ 4958461 w 7467600"/>
              <a:gd name="connsiteY913" fmla="*/ 1136957 h 6858000"/>
              <a:gd name="connsiteX914" fmla="*/ 4655015 w 7467600"/>
              <a:gd name="connsiteY914" fmla="*/ 891426 h 6858000"/>
              <a:gd name="connsiteX915" fmla="*/ 4348002 w 7467600"/>
              <a:gd name="connsiteY915" fmla="*/ 2205895 h 6858000"/>
              <a:gd name="connsiteX916" fmla="*/ 4262250 w 7467600"/>
              <a:gd name="connsiteY916" fmla="*/ 2219972 h 6858000"/>
              <a:gd name="connsiteX917" fmla="*/ 4550611 w 7467600"/>
              <a:gd name="connsiteY917" fmla="*/ 817540 h 6858000"/>
              <a:gd name="connsiteX918" fmla="*/ 4564418 w 7467600"/>
              <a:gd name="connsiteY918" fmla="*/ 808293 h 6858000"/>
              <a:gd name="connsiteX919" fmla="*/ 4266388 w 7467600"/>
              <a:gd name="connsiteY919" fmla="*/ 500083 h 6858000"/>
              <a:gd name="connsiteX920" fmla="*/ 4032842 w 7467600"/>
              <a:gd name="connsiteY920" fmla="*/ 211809 h 6858000"/>
              <a:gd name="connsiteX921" fmla="*/ 3882765 w 7467600"/>
              <a:gd name="connsiteY921" fmla="*/ 0 h 6858000"/>
              <a:gd name="connsiteX922" fmla="*/ 3721337 w 7467600"/>
              <a:gd name="connsiteY922" fmla="*/ 0 h 6858000"/>
              <a:gd name="connsiteX923" fmla="*/ 3797544 w 7467600"/>
              <a:gd name="connsiteY923" fmla="*/ 0 h 6858000"/>
              <a:gd name="connsiteX924" fmla="*/ 3775734 w 7467600"/>
              <a:gd name="connsiteY924" fmla="*/ 95131 h 6858000"/>
              <a:gd name="connsiteX925" fmla="*/ 3724807 w 7467600"/>
              <a:gd name="connsiteY925" fmla="*/ 272257 h 6858000"/>
              <a:gd name="connsiteX926" fmla="*/ 3726844 w 7467600"/>
              <a:gd name="connsiteY926" fmla="*/ 282988 h 6858000"/>
              <a:gd name="connsiteX927" fmla="*/ 3742664 w 7467600"/>
              <a:gd name="connsiteY927" fmla="*/ 279918 h 6858000"/>
              <a:gd name="connsiteX928" fmla="*/ 4103910 w 7467600"/>
              <a:gd name="connsiteY928" fmla="*/ 1161917 h 6858000"/>
              <a:gd name="connsiteX929" fmla="*/ 4020269 w 7467600"/>
              <a:gd name="connsiteY929" fmla="*/ 1200406 h 6858000"/>
              <a:gd name="connsiteX930" fmla="*/ 3674882 w 7467600"/>
              <a:gd name="connsiteY930" fmla="*/ 488524 h 6858000"/>
              <a:gd name="connsiteX931" fmla="*/ 3132682 w 7467600"/>
              <a:gd name="connsiteY931" fmla="*/ 1072284 h 6858000"/>
              <a:gd name="connsiteX932" fmla="*/ 2716346 w 7467600"/>
              <a:gd name="connsiteY932" fmla="*/ 1276376 h 6858000"/>
              <a:gd name="connsiteX933" fmla="*/ 2716772 w 7467600"/>
              <a:gd name="connsiteY933" fmla="*/ 1255462 h 6858000"/>
              <a:gd name="connsiteX934" fmla="*/ 3471096 w 7467600"/>
              <a:gd name="connsiteY934" fmla="*/ 437072 h 6858000"/>
              <a:gd name="connsiteX935" fmla="*/ 3639057 w 7467600"/>
              <a:gd name="connsiteY935" fmla="*/ 286334 h 6858000"/>
              <a:gd name="connsiteX936" fmla="*/ 3640309 w 7467600"/>
              <a:gd name="connsiteY936" fmla="*/ 284664 h 6858000"/>
              <a:gd name="connsiteX937" fmla="*/ 3646022 w 7467600"/>
              <a:gd name="connsiteY937" fmla="*/ 276711 h 6858000"/>
              <a:gd name="connsiteX938" fmla="*/ 3707943 w 7467600"/>
              <a:gd name="connsiteY938" fmla="*/ 65958 h 6858000"/>
              <a:gd name="connsiteX939" fmla="*/ 3721337 w 7467600"/>
              <a:gd name="connsiteY939" fmla="*/ 0 h 6858000"/>
              <a:gd name="connsiteX940" fmla="*/ 2867960 w 7467600"/>
              <a:gd name="connsiteY940" fmla="*/ 0 h 6858000"/>
              <a:gd name="connsiteX941" fmla="*/ 2926351 w 7467600"/>
              <a:gd name="connsiteY941" fmla="*/ 0 h 6858000"/>
              <a:gd name="connsiteX942" fmla="*/ 2902823 w 7467600"/>
              <a:gd name="connsiteY942" fmla="*/ 262929 h 6858000"/>
              <a:gd name="connsiteX943" fmla="*/ 2940663 w 7467600"/>
              <a:gd name="connsiteY943" fmla="*/ 140884 h 6858000"/>
              <a:gd name="connsiteX944" fmla="*/ 2947039 w 7467600"/>
              <a:gd name="connsiteY944" fmla="*/ 122524 h 6858000"/>
              <a:gd name="connsiteX945" fmla="*/ 2984316 w 7467600"/>
              <a:gd name="connsiteY945" fmla="*/ 0 h 6858000"/>
              <a:gd name="connsiteX946" fmla="*/ 3016114 w 7467600"/>
              <a:gd name="connsiteY946" fmla="*/ 0 h 6858000"/>
              <a:gd name="connsiteX947" fmla="*/ 2979949 w 7467600"/>
              <a:gd name="connsiteY947" fmla="*/ 119274 h 6858000"/>
              <a:gd name="connsiteX948" fmla="*/ 3023879 w 7467600"/>
              <a:gd name="connsiteY948" fmla="*/ 0 h 6858000"/>
              <a:gd name="connsiteX949" fmla="*/ 3105400 w 7467600"/>
              <a:gd name="connsiteY949" fmla="*/ 0 h 6858000"/>
              <a:gd name="connsiteX950" fmla="*/ 3094669 w 7467600"/>
              <a:gd name="connsiteY950" fmla="*/ 30308 h 6858000"/>
              <a:gd name="connsiteX951" fmla="*/ 2901945 w 7467600"/>
              <a:gd name="connsiteY951" fmla="*/ 466538 h 6858000"/>
              <a:gd name="connsiteX952" fmla="*/ 2815209 w 7467600"/>
              <a:gd name="connsiteY952" fmla="*/ 497361 h 6858000"/>
              <a:gd name="connsiteX953" fmla="*/ 2844845 w 7467600"/>
              <a:gd name="connsiteY953" fmla="*/ 127638 h 6858000"/>
              <a:gd name="connsiteX954" fmla="*/ 2867960 w 7467600"/>
              <a:gd name="connsiteY954" fmla="*/ 0 h 6858000"/>
              <a:gd name="connsiteX955" fmla="*/ 1057230 w 7467600"/>
              <a:gd name="connsiteY955" fmla="*/ 0 h 6858000"/>
              <a:gd name="connsiteX956" fmla="*/ 1111003 w 7467600"/>
              <a:gd name="connsiteY956" fmla="*/ 0 h 6858000"/>
              <a:gd name="connsiteX957" fmla="*/ 1125553 w 7467600"/>
              <a:gd name="connsiteY957" fmla="*/ 52588 h 6858000"/>
              <a:gd name="connsiteX958" fmla="*/ 1304276 w 7467600"/>
              <a:gd name="connsiteY958" fmla="*/ 476275 h 6858000"/>
              <a:gd name="connsiteX959" fmla="*/ 1492066 w 7467600"/>
              <a:gd name="connsiteY959" fmla="*/ 886333 h 6858000"/>
              <a:gd name="connsiteX960" fmla="*/ 1423698 w 7467600"/>
              <a:gd name="connsiteY960" fmla="*/ 710817 h 6858000"/>
              <a:gd name="connsiteX961" fmla="*/ 1357609 w 7467600"/>
              <a:gd name="connsiteY961" fmla="*/ 532892 h 6858000"/>
              <a:gd name="connsiteX962" fmla="*/ 1309550 w 7467600"/>
              <a:gd name="connsiteY962" fmla="*/ 374031 h 6858000"/>
              <a:gd name="connsiteX963" fmla="*/ 1193673 w 7467600"/>
              <a:gd name="connsiteY963" fmla="*/ 49533 h 6858000"/>
              <a:gd name="connsiteX964" fmla="*/ 1164391 w 7467600"/>
              <a:gd name="connsiteY964" fmla="*/ 0 h 6858000"/>
              <a:gd name="connsiteX965" fmla="*/ 1200666 w 7467600"/>
              <a:gd name="connsiteY965" fmla="*/ 0 h 6858000"/>
              <a:gd name="connsiteX966" fmla="*/ 1223408 w 7467600"/>
              <a:gd name="connsiteY966" fmla="*/ 38996 h 6858000"/>
              <a:gd name="connsiteX967" fmla="*/ 1339635 w 7467600"/>
              <a:gd name="connsiteY967" fmla="*/ 365517 h 6858000"/>
              <a:gd name="connsiteX968" fmla="*/ 1387469 w 7467600"/>
              <a:gd name="connsiteY968" fmla="*/ 523079 h 6858000"/>
              <a:gd name="connsiteX969" fmla="*/ 1452685 w 7467600"/>
              <a:gd name="connsiteY969" fmla="*/ 699806 h 6858000"/>
              <a:gd name="connsiteX970" fmla="*/ 1492092 w 7467600"/>
              <a:gd name="connsiteY970" fmla="*/ 800424 h 6858000"/>
              <a:gd name="connsiteX971" fmla="*/ 1455302 w 7467600"/>
              <a:gd name="connsiteY971" fmla="*/ 632913 h 6858000"/>
              <a:gd name="connsiteX972" fmla="*/ 1222336 w 7467600"/>
              <a:gd name="connsiteY972" fmla="*/ 9480 h 6858000"/>
              <a:gd name="connsiteX973" fmla="*/ 1214634 w 7467600"/>
              <a:gd name="connsiteY973" fmla="*/ 0 h 6858000"/>
              <a:gd name="connsiteX974" fmla="*/ 1289827 w 7467600"/>
              <a:gd name="connsiteY974" fmla="*/ 0 h 6858000"/>
              <a:gd name="connsiteX975" fmla="*/ 1321076 w 7467600"/>
              <a:gd name="connsiteY975" fmla="*/ 59722 h 6858000"/>
              <a:gd name="connsiteX976" fmla="*/ 1512579 w 7467600"/>
              <a:gd name="connsiteY976" fmla="*/ 626441 h 6858000"/>
              <a:gd name="connsiteX977" fmla="*/ 1506076 w 7467600"/>
              <a:gd name="connsiteY977" fmla="*/ 1089289 h 6858000"/>
              <a:gd name="connsiteX978" fmla="*/ 1486346 w 7467600"/>
              <a:gd name="connsiteY978" fmla="*/ 1079919 h 6858000"/>
              <a:gd name="connsiteX979" fmla="*/ 1070511 w 7467600"/>
              <a:gd name="connsiteY979" fmla="*/ 48609 h 6858000"/>
              <a:gd name="connsiteX980" fmla="*/ 1057230 w 7467600"/>
              <a:gd name="connsiteY980" fmla="*/ 0 h 6858000"/>
              <a:gd name="connsiteX981" fmla="*/ 43151 w 7467600"/>
              <a:gd name="connsiteY981" fmla="*/ 0 h 6858000"/>
              <a:gd name="connsiteX982" fmla="*/ 95283 w 7467600"/>
              <a:gd name="connsiteY982" fmla="*/ 0 h 6858000"/>
              <a:gd name="connsiteX983" fmla="*/ 300708 w 7467600"/>
              <a:gd name="connsiteY983" fmla="*/ 154571 h 6858000"/>
              <a:gd name="connsiteX984" fmla="*/ 530414 w 7467600"/>
              <a:gd name="connsiteY984" fmla="*/ 354673 h 6858000"/>
              <a:gd name="connsiteX985" fmla="*/ 333785 w 7467600"/>
              <a:gd name="connsiteY985" fmla="*/ 161564 h 6858000"/>
              <a:gd name="connsiteX986" fmla="*/ 147005 w 7467600"/>
              <a:gd name="connsiteY986" fmla="*/ 0 h 6858000"/>
              <a:gd name="connsiteX987" fmla="*/ 272509 w 7467600"/>
              <a:gd name="connsiteY987" fmla="*/ 0 h 6858000"/>
              <a:gd name="connsiteX988" fmla="*/ 326276 w 7467600"/>
              <a:gd name="connsiteY988" fmla="*/ 45847 h 6858000"/>
              <a:gd name="connsiteX989" fmla="*/ 823759 w 7467600"/>
              <a:gd name="connsiteY989" fmla="*/ 574145 h 6858000"/>
              <a:gd name="connsiteX990" fmla="*/ 811254 w 7467600"/>
              <a:gd name="connsiteY990" fmla="*/ 665546 h 6858000"/>
              <a:gd name="connsiteX991" fmla="*/ 154042 w 7467600"/>
              <a:gd name="connsiteY991" fmla="*/ 261522 h 6858000"/>
              <a:gd name="connsiteX992" fmla="*/ 13550 w 7467600"/>
              <a:gd name="connsiteY992" fmla="*/ 158423 h 6858000"/>
              <a:gd name="connsiteX993" fmla="*/ 0 w 7467600"/>
              <a:gd name="connsiteY993" fmla="*/ 146618 h 6858000"/>
              <a:gd name="connsiteX994" fmla="*/ 0 w 7467600"/>
              <a:gd name="connsiteY994" fmla="*/ 59161 h 6858000"/>
              <a:gd name="connsiteX995" fmla="*/ 45427 w 7467600"/>
              <a:gd name="connsiteY995" fmla="*/ 101078 h 6858000"/>
              <a:gd name="connsiteX996" fmla="*/ 630103 w 7467600"/>
              <a:gd name="connsiteY996" fmla="*/ 485885 h 6858000"/>
              <a:gd name="connsiteX997" fmla="*/ 532040 w 7467600"/>
              <a:gd name="connsiteY997" fmla="*/ 399359 h 6858000"/>
              <a:gd name="connsiteX998" fmla="*/ 517618 w 7467600"/>
              <a:gd name="connsiteY998" fmla="*/ 385726 h 6858000"/>
              <a:gd name="connsiteX999" fmla="*/ 285074 w 7467600"/>
              <a:gd name="connsiteY999" fmla="*/ 182755 h 6858000"/>
              <a:gd name="connsiteX1000" fmla="*/ 43151 w 7467600"/>
              <a:gd name="connsiteY100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7368569 w 7467600"/>
              <a:gd name="connsiteY143" fmla="*/ 5270182 h 6858000"/>
              <a:gd name="connsiteX144" fmla="*/ 1903353 w 7467600"/>
              <a:gd name="connsiteY144" fmla="*/ 5044827 h 6858000"/>
              <a:gd name="connsiteX145" fmla="*/ 1936931 w 7467600"/>
              <a:gd name="connsiteY145" fmla="*/ 5093954 h 6858000"/>
              <a:gd name="connsiteX146" fmla="*/ 2195868 w 7467600"/>
              <a:gd name="connsiteY146" fmla="*/ 5396574 h 6858000"/>
              <a:gd name="connsiteX147" fmla="*/ 2088852 w 7467600"/>
              <a:gd name="connsiteY147" fmla="*/ 5166123 h 6858000"/>
              <a:gd name="connsiteX148" fmla="*/ 1958241 w 7467600"/>
              <a:gd name="connsiteY148" fmla="*/ 5067955 h 6858000"/>
              <a:gd name="connsiteX149" fmla="*/ 1903353 w 7467600"/>
              <a:gd name="connsiteY149" fmla="*/ 5044827 h 6858000"/>
              <a:gd name="connsiteX150" fmla="*/ 1979378 w 7467600"/>
              <a:gd name="connsiteY150" fmla="*/ 4769504 h 6858000"/>
              <a:gd name="connsiteX151" fmla="*/ 2882120 w 7467600"/>
              <a:gd name="connsiteY151" fmla="*/ 5064547 h 6858000"/>
              <a:gd name="connsiteX152" fmla="*/ 2793103 w 7467600"/>
              <a:gd name="connsiteY152" fmla="*/ 5039699 h 6858000"/>
              <a:gd name="connsiteX153" fmla="*/ 2770041 w 7467600"/>
              <a:gd name="connsiteY153" fmla="*/ 5033634 h 6858000"/>
              <a:gd name="connsiteX154" fmla="*/ 1979378 w 7467600"/>
              <a:gd name="connsiteY154" fmla="*/ 4769504 h 6858000"/>
              <a:gd name="connsiteX155" fmla="*/ 1927410 w 7467600"/>
              <a:gd name="connsiteY155" fmla="*/ 4716164 h 6858000"/>
              <a:gd name="connsiteX156" fmla="*/ 1959587 w 7467600"/>
              <a:gd name="connsiteY156" fmla="*/ 4728849 h 6858000"/>
              <a:gd name="connsiteX157" fmla="*/ 2777707 w 7467600"/>
              <a:gd name="connsiteY157" fmla="*/ 5003991 h 6858000"/>
              <a:gd name="connsiteX158" fmla="*/ 2800768 w 7467600"/>
              <a:gd name="connsiteY158" fmla="*/ 5010056 h 6858000"/>
              <a:gd name="connsiteX159" fmla="*/ 2879408 w 7467600"/>
              <a:gd name="connsiteY159" fmla="*/ 5031590 h 6858000"/>
              <a:gd name="connsiteX160" fmla="*/ 2862295 w 7467600"/>
              <a:gd name="connsiteY160" fmla="*/ 5022958 h 6858000"/>
              <a:gd name="connsiteX161" fmla="*/ 2813343 w 7467600"/>
              <a:gd name="connsiteY161" fmla="*/ 4998369 h 6858000"/>
              <a:gd name="connsiteX162" fmla="*/ 2646245 w 7467600"/>
              <a:gd name="connsiteY162" fmla="*/ 4930999 h 6858000"/>
              <a:gd name="connsiteX163" fmla="*/ 1999243 w 7467600"/>
              <a:gd name="connsiteY163" fmla="*/ 4730524 h 6858000"/>
              <a:gd name="connsiteX164" fmla="*/ 1979527 w 7467600"/>
              <a:gd name="connsiteY164" fmla="*/ 4726651 h 6858000"/>
              <a:gd name="connsiteX165" fmla="*/ 1927410 w 7467600"/>
              <a:gd name="connsiteY165" fmla="*/ 4716164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310106 w 7467600"/>
              <a:gd name="connsiteY195" fmla="*/ 3943217 h 6858000"/>
              <a:gd name="connsiteX196" fmla="*/ 1423113 w 7467600"/>
              <a:gd name="connsiteY196" fmla="*/ 3874565 h 6858000"/>
              <a:gd name="connsiteX197" fmla="*/ 1260565 w 7467600"/>
              <a:gd name="connsiteY197" fmla="*/ 4031982 h 6858000"/>
              <a:gd name="connsiteX198" fmla="*/ 901900 w 7467600"/>
              <a:gd name="connsiteY198" fmla="*/ 4421236 h 6858000"/>
              <a:gd name="connsiteX199" fmla="*/ 845044 w 7467600"/>
              <a:gd name="connsiteY199" fmla="*/ 4502436 h 6858000"/>
              <a:gd name="connsiteX200" fmla="*/ 685926 w 7467600"/>
              <a:gd name="connsiteY200" fmla="*/ 4703069 h 6858000"/>
              <a:gd name="connsiteX201" fmla="*/ 684248 w 7467600"/>
              <a:gd name="connsiteY201" fmla="*/ 4706721 h 6858000"/>
              <a:gd name="connsiteX202" fmla="*/ 1423113 w 7467600"/>
              <a:gd name="connsiteY202" fmla="*/ 3874565 h 6858000"/>
              <a:gd name="connsiteX203" fmla="*/ 3316479 w 7467600"/>
              <a:gd name="connsiteY203" fmla="*/ 3872136 h 6858000"/>
              <a:gd name="connsiteX204" fmla="*/ 3546806 w 7467600"/>
              <a:gd name="connsiteY204" fmla="*/ 4356139 h 6858000"/>
              <a:gd name="connsiteX205" fmla="*/ 3364433 w 7467600"/>
              <a:gd name="connsiteY205" fmla="*/ 3953121 h 6858000"/>
              <a:gd name="connsiteX206" fmla="*/ 3316479 w 7467600"/>
              <a:gd name="connsiteY206" fmla="*/ 3872136 h 6858000"/>
              <a:gd name="connsiteX207" fmla="*/ 3291335 w 7467600"/>
              <a:gd name="connsiteY207" fmla="*/ 3767420 h 6858000"/>
              <a:gd name="connsiteX208" fmla="*/ 3390805 w 7467600"/>
              <a:gd name="connsiteY208" fmla="*/ 3937163 h 6858000"/>
              <a:gd name="connsiteX209" fmla="*/ 3579062 w 7467600"/>
              <a:gd name="connsiteY209" fmla="*/ 4359040 h 6858000"/>
              <a:gd name="connsiteX210" fmla="*/ 3467355 w 7467600"/>
              <a:gd name="connsiteY210" fmla="*/ 3988130 h 6858000"/>
              <a:gd name="connsiteX211" fmla="*/ 3310753 w 7467600"/>
              <a:gd name="connsiteY211" fmla="*/ 3787140 h 6858000"/>
              <a:gd name="connsiteX212" fmla="*/ 3291335 w 7467600"/>
              <a:gd name="connsiteY212" fmla="*/ 3767420 h 6858000"/>
              <a:gd name="connsiteX213" fmla="*/ 1635889 w 7467600"/>
              <a:gd name="connsiteY213" fmla="*/ 3709494 h 6858000"/>
              <a:gd name="connsiteX214" fmla="*/ 1634800 w 7467600"/>
              <a:gd name="connsiteY214" fmla="*/ 3731111 h 6858000"/>
              <a:gd name="connsiteX215" fmla="*/ 1635889 w 7467600"/>
              <a:gd name="connsiteY215" fmla="*/ 3709494 h 6858000"/>
              <a:gd name="connsiteX216" fmla="*/ 1510397 w 7467600"/>
              <a:gd name="connsiteY216" fmla="*/ 3684705 h 6858000"/>
              <a:gd name="connsiteX217" fmla="*/ 1146550 w 7467600"/>
              <a:gd name="connsiteY217" fmla="*/ 3802012 h 6858000"/>
              <a:gd name="connsiteX218" fmla="*/ 698834 w 7467600"/>
              <a:gd name="connsiteY218" fmla="*/ 3952272 h 6858000"/>
              <a:gd name="connsiteX219" fmla="*/ 34256 w 7467600"/>
              <a:gd name="connsiteY219" fmla="*/ 4347603 h 6858000"/>
              <a:gd name="connsiteX220" fmla="*/ 527241 w 7467600"/>
              <a:gd name="connsiteY220" fmla="*/ 4065078 h 6858000"/>
              <a:gd name="connsiteX221" fmla="*/ 1510397 w 7467600"/>
              <a:gd name="connsiteY221" fmla="*/ 3684705 h 6858000"/>
              <a:gd name="connsiteX222" fmla="*/ 1313114 w 7467600"/>
              <a:gd name="connsiteY222" fmla="*/ 3655216 h 6858000"/>
              <a:gd name="connsiteX223" fmla="*/ 1109304 w 7467600"/>
              <a:gd name="connsiteY223" fmla="*/ 3669030 h 6858000"/>
              <a:gd name="connsiteX224" fmla="*/ 8129 w 7467600"/>
              <a:gd name="connsiteY224" fmla="*/ 4330519 h 6858000"/>
              <a:gd name="connsiteX225" fmla="*/ 687572 w 7467600"/>
              <a:gd name="connsiteY225" fmla="*/ 3925629 h 6858000"/>
              <a:gd name="connsiteX226" fmla="*/ 1138365 w 7467600"/>
              <a:gd name="connsiteY226" fmla="*/ 3774515 h 6858000"/>
              <a:gd name="connsiteX227" fmla="*/ 1505579 w 7467600"/>
              <a:gd name="connsiteY227" fmla="*/ 3655526 h 6858000"/>
              <a:gd name="connsiteX228" fmla="*/ 1313114 w 7467600"/>
              <a:gd name="connsiteY228" fmla="*/ 3655216 h 6858000"/>
              <a:gd name="connsiteX229" fmla="*/ 3655073 w 7467600"/>
              <a:gd name="connsiteY229" fmla="*/ 3650884 h 6858000"/>
              <a:gd name="connsiteX230" fmla="*/ 3989938 w 7467600"/>
              <a:gd name="connsiteY230" fmla="*/ 3991685 h 6858000"/>
              <a:gd name="connsiteX231" fmla="*/ 4393907 w 7467600"/>
              <a:gd name="connsiteY231" fmla="*/ 4261258 h 6858000"/>
              <a:gd name="connsiteX232" fmla="*/ 4648051 w 7467600"/>
              <a:gd name="connsiteY232" fmla="*/ 4374051 h 6858000"/>
              <a:gd name="connsiteX233" fmla="*/ 4383389 w 7467600"/>
              <a:gd name="connsiteY233" fmla="*/ 4184369 h 6858000"/>
              <a:gd name="connsiteX234" fmla="*/ 4165508 w 7467600"/>
              <a:gd name="connsiteY234" fmla="*/ 4035196 h 6858000"/>
              <a:gd name="connsiteX235" fmla="*/ 4068162 w 7467600"/>
              <a:gd name="connsiteY235" fmla="*/ 3953394 h 6858000"/>
              <a:gd name="connsiteX236" fmla="*/ 3981416 w 7467600"/>
              <a:gd name="connsiteY236" fmla="*/ 3880482 h 6858000"/>
              <a:gd name="connsiteX237" fmla="*/ 3800147 w 7467600"/>
              <a:gd name="connsiteY237" fmla="*/ 3749872 h 6858000"/>
              <a:gd name="connsiteX238" fmla="*/ 3655073 w 7467600"/>
              <a:gd name="connsiteY238" fmla="*/ 3650884 h 6858000"/>
              <a:gd name="connsiteX239" fmla="*/ 3670252 w 7467600"/>
              <a:gd name="connsiteY239" fmla="*/ 3622798 h 6858000"/>
              <a:gd name="connsiteX240" fmla="*/ 3817258 w 7467600"/>
              <a:gd name="connsiteY240" fmla="*/ 3723577 h 6858000"/>
              <a:gd name="connsiteX241" fmla="*/ 4000461 w 7467600"/>
              <a:gd name="connsiteY241" fmla="*/ 3855966 h 6858000"/>
              <a:gd name="connsiteX242" fmla="*/ 4088180 w 7467600"/>
              <a:gd name="connsiteY242" fmla="*/ 3929774 h 6858000"/>
              <a:gd name="connsiteX243" fmla="*/ 4184555 w 7467600"/>
              <a:gd name="connsiteY243" fmla="*/ 4010683 h 6858000"/>
              <a:gd name="connsiteX244" fmla="*/ 4399563 w 7467600"/>
              <a:gd name="connsiteY244" fmla="*/ 4158106 h 6858000"/>
              <a:gd name="connsiteX245" fmla="*/ 4684469 w 7467600"/>
              <a:gd name="connsiteY245" fmla="*/ 4364680 h 6858000"/>
              <a:gd name="connsiteX246" fmla="*/ 4690271 w 7467600"/>
              <a:gd name="connsiteY246" fmla="*/ 4370034 h 6858000"/>
              <a:gd name="connsiteX247" fmla="*/ 4136093 w 7467600"/>
              <a:gd name="connsiteY247" fmla="*/ 3858466 h 6858000"/>
              <a:gd name="connsiteX248" fmla="*/ 3670252 w 7467600"/>
              <a:gd name="connsiteY248" fmla="*/ 3622798 h 6858000"/>
              <a:gd name="connsiteX249" fmla="*/ 4440129 w 7467600"/>
              <a:gd name="connsiteY249" fmla="*/ 3448571 h 6858000"/>
              <a:gd name="connsiteX250" fmla="*/ 4856525 w 7467600"/>
              <a:gd name="connsiteY250" fmla="*/ 3915351 h 6858000"/>
              <a:gd name="connsiteX251" fmla="*/ 5059055 w 7467600"/>
              <a:gd name="connsiteY251" fmla="*/ 4108918 h 6858000"/>
              <a:gd name="connsiteX252" fmla="*/ 5290070 w 7467600"/>
              <a:gd name="connsiteY252" fmla="*/ 4263619 h 6858000"/>
              <a:gd name="connsiteX253" fmla="*/ 4834991 w 7467600"/>
              <a:gd name="connsiteY253" fmla="*/ 3830985 h 6858000"/>
              <a:gd name="connsiteX254" fmla="*/ 4440129 w 7467600"/>
              <a:gd name="connsiteY254" fmla="*/ 3448571 h 6858000"/>
              <a:gd name="connsiteX255" fmla="*/ 4441737 w 7467600"/>
              <a:gd name="connsiteY255" fmla="*/ 3399734 h 6858000"/>
              <a:gd name="connsiteX256" fmla="*/ 4431236 w 7467600"/>
              <a:gd name="connsiteY256" fmla="*/ 3400954 h 6858000"/>
              <a:gd name="connsiteX257" fmla="*/ 4557150 w 7467600"/>
              <a:gd name="connsiteY257" fmla="*/ 3510023 h 6858000"/>
              <a:gd name="connsiteX258" fmla="*/ 4856936 w 7467600"/>
              <a:gd name="connsiteY258" fmla="*/ 3809146 h 6858000"/>
              <a:gd name="connsiteX259" fmla="*/ 5111996 w 7467600"/>
              <a:gd name="connsiteY259" fmla="*/ 4065759 h 6858000"/>
              <a:gd name="connsiteX260" fmla="*/ 5388878 w 7467600"/>
              <a:gd name="connsiteY260" fmla="*/ 4300185 h 6858000"/>
              <a:gd name="connsiteX261" fmla="*/ 5425556 w 7467600"/>
              <a:gd name="connsiteY261" fmla="*/ 4308967 h 6858000"/>
              <a:gd name="connsiteX262" fmla="*/ 4943646 w 7467600"/>
              <a:gd name="connsiteY262" fmla="*/ 3822916 h 6858000"/>
              <a:gd name="connsiteX263" fmla="*/ 4594837 w 7467600"/>
              <a:gd name="connsiteY263" fmla="*/ 3532274 h 6858000"/>
              <a:gd name="connsiteX264" fmla="*/ 4441737 w 7467600"/>
              <a:gd name="connsiteY264" fmla="*/ 3399734 h 6858000"/>
              <a:gd name="connsiteX265" fmla="*/ 5425834 w 7467600"/>
              <a:gd name="connsiteY265" fmla="*/ 3162785 h 6858000"/>
              <a:gd name="connsiteX266" fmla="*/ 5401644 w 7467600"/>
              <a:gd name="connsiteY266" fmla="*/ 3617847 h 6858000"/>
              <a:gd name="connsiteX267" fmla="*/ 5467256 w 7467600"/>
              <a:gd name="connsiteY267" fmla="*/ 4175494 h 6858000"/>
              <a:gd name="connsiteX268" fmla="*/ 5448069 w 7467600"/>
              <a:gd name="connsiteY268" fmla="*/ 3567554 h 6858000"/>
              <a:gd name="connsiteX269" fmla="*/ 5425834 w 7467600"/>
              <a:gd name="connsiteY269" fmla="*/ 3162785 h 6858000"/>
              <a:gd name="connsiteX270" fmla="*/ 1318687 w 7467600"/>
              <a:gd name="connsiteY270" fmla="*/ 3113840 h 6858000"/>
              <a:gd name="connsiteX271" fmla="*/ 1066793 w 7467600"/>
              <a:gd name="connsiteY271" fmla="*/ 3212171 h 6858000"/>
              <a:gd name="connsiteX272" fmla="*/ 993319 w 7467600"/>
              <a:gd name="connsiteY272" fmla="*/ 3247648 h 6858000"/>
              <a:gd name="connsiteX273" fmla="*/ 853081 w 7467600"/>
              <a:gd name="connsiteY273" fmla="*/ 3312410 h 6858000"/>
              <a:gd name="connsiteX274" fmla="*/ 805957 w 7467600"/>
              <a:gd name="connsiteY274" fmla="*/ 3330443 h 6858000"/>
              <a:gd name="connsiteX275" fmla="*/ 1318687 w 7467600"/>
              <a:gd name="connsiteY275" fmla="*/ 3113840 h 6858000"/>
              <a:gd name="connsiteX276" fmla="*/ 5453702 w 7467600"/>
              <a:gd name="connsiteY276" fmla="*/ 3090882 h 6858000"/>
              <a:gd name="connsiteX277" fmla="*/ 5480135 w 7467600"/>
              <a:gd name="connsiteY277" fmla="*/ 3565802 h 6858000"/>
              <a:gd name="connsiteX278" fmla="*/ 5499023 w 7467600"/>
              <a:gd name="connsiteY278" fmla="*/ 4166310 h 6858000"/>
              <a:gd name="connsiteX279" fmla="*/ 5547022 w 7467600"/>
              <a:gd name="connsiteY279" fmla="*/ 3607838 h 6858000"/>
              <a:gd name="connsiteX280" fmla="*/ 5515964 w 7467600"/>
              <a:gd name="connsiteY280" fmla="*/ 3378541 h 6858000"/>
              <a:gd name="connsiteX281" fmla="*/ 5453702 w 7467600"/>
              <a:gd name="connsiteY281" fmla="*/ 3090882 h 6858000"/>
              <a:gd name="connsiteX282" fmla="*/ 1238695 w 7467600"/>
              <a:gd name="connsiteY282" fmla="*/ 3076820 h 6858000"/>
              <a:gd name="connsiteX283" fmla="*/ 716371 w 7467600"/>
              <a:gd name="connsiteY283" fmla="*/ 3293249 h 6858000"/>
              <a:gd name="connsiteX284" fmla="*/ 579522 w 7467600"/>
              <a:gd name="connsiteY284" fmla="*/ 3371759 h 6858000"/>
              <a:gd name="connsiteX285" fmla="*/ 600288 w 7467600"/>
              <a:gd name="connsiteY285" fmla="*/ 3365555 h 6858000"/>
              <a:gd name="connsiteX286" fmla="*/ 840692 w 7467600"/>
              <a:gd name="connsiteY286" fmla="*/ 3284921 h 6858000"/>
              <a:gd name="connsiteX287" fmla="*/ 979248 w 7467600"/>
              <a:gd name="connsiteY287" fmla="*/ 3221003 h 6858000"/>
              <a:gd name="connsiteX288" fmla="*/ 1053282 w 7467600"/>
              <a:gd name="connsiteY288" fmla="*/ 3185247 h 6858000"/>
              <a:gd name="connsiteX289" fmla="*/ 1320603 w 7467600"/>
              <a:gd name="connsiteY289" fmla="*/ 3081281 h 6858000"/>
              <a:gd name="connsiteX290" fmla="*/ 1238695 w 7467600"/>
              <a:gd name="connsiteY290" fmla="*/ 3076820 h 6858000"/>
              <a:gd name="connsiteX291" fmla="*/ 5425627 w 7467600"/>
              <a:gd name="connsiteY291" fmla="*/ 2954192 h 6858000"/>
              <a:gd name="connsiteX292" fmla="*/ 5470770 w 7467600"/>
              <a:gd name="connsiteY292" fmla="*/ 3005435 h 6858000"/>
              <a:gd name="connsiteX293" fmla="*/ 5519779 w 7467600"/>
              <a:gd name="connsiteY293" fmla="*/ 4359223 h 6858000"/>
              <a:gd name="connsiteX294" fmla="*/ 5520293 w 7467600"/>
              <a:gd name="connsiteY294" fmla="*/ 4360602 h 6858000"/>
              <a:gd name="connsiteX295" fmla="*/ 5767221 w 7467600"/>
              <a:gd name="connsiteY295" fmla="*/ 4665564 h 6858000"/>
              <a:gd name="connsiteX296" fmla="*/ 6937169 w 7467600"/>
              <a:gd name="connsiteY296" fmla="*/ 4815941 h 6858000"/>
              <a:gd name="connsiteX297" fmla="*/ 6953922 w 7467600"/>
              <a:gd name="connsiteY297" fmla="*/ 4890068 h 6858000"/>
              <a:gd name="connsiteX298" fmla="*/ 6071359 w 7467600"/>
              <a:gd name="connsiteY298" fmla="*/ 4770770 h 6858000"/>
              <a:gd name="connsiteX299" fmla="*/ 6038839 w 7467600"/>
              <a:gd name="connsiteY299" fmla="*/ 4764474 h 6858000"/>
              <a:gd name="connsiteX300" fmla="*/ 6038706 w 7467600"/>
              <a:gd name="connsiteY300" fmla="*/ 4763847 h 6858000"/>
              <a:gd name="connsiteX301" fmla="*/ 6037784 w 7467600"/>
              <a:gd name="connsiteY301" fmla="*/ 4764270 h 6858000"/>
              <a:gd name="connsiteX302" fmla="*/ 6038839 w 7467600"/>
              <a:gd name="connsiteY302" fmla="*/ 4764474 h 6858000"/>
              <a:gd name="connsiteX303" fmla="*/ 6040338 w 7467600"/>
              <a:gd name="connsiteY303" fmla="*/ 4771418 h 6858000"/>
              <a:gd name="connsiteX304" fmla="*/ 6024488 w 7467600"/>
              <a:gd name="connsiteY304" fmla="*/ 4809903 h 6858000"/>
              <a:gd name="connsiteX305" fmla="*/ 5599771 w 7467600"/>
              <a:gd name="connsiteY305" fmla="*/ 5509652 h 6858000"/>
              <a:gd name="connsiteX306" fmla="*/ 5548843 w 7467600"/>
              <a:gd name="connsiteY306" fmla="*/ 5563845 h 6858000"/>
              <a:gd name="connsiteX307" fmla="*/ 5940952 w 7467600"/>
              <a:gd name="connsiteY307" fmla="*/ 6250028 h 6858000"/>
              <a:gd name="connsiteX308" fmla="*/ 6043441 w 7467600"/>
              <a:gd name="connsiteY308" fmla="*/ 6665847 h 6858000"/>
              <a:gd name="connsiteX309" fmla="*/ 6093432 w 7467600"/>
              <a:gd name="connsiteY309" fmla="*/ 6858000 h 6858000"/>
              <a:gd name="connsiteX310" fmla="*/ 6034344 w 7467600"/>
              <a:gd name="connsiteY310" fmla="*/ 6858000 h 6858000"/>
              <a:gd name="connsiteX311" fmla="*/ 6026679 w 7467600"/>
              <a:gd name="connsiteY311" fmla="*/ 6836959 h 6858000"/>
              <a:gd name="connsiteX312" fmla="*/ 5800441 w 7467600"/>
              <a:gd name="connsiteY312" fmla="*/ 6335286 h 6858000"/>
              <a:gd name="connsiteX313" fmla="*/ 5526562 w 7467600"/>
              <a:gd name="connsiteY313" fmla="*/ 5705388 h 6858000"/>
              <a:gd name="connsiteX314" fmla="*/ 5519640 w 7467600"/>
              <a:gd name="connsiteY314" fmla="*/ 5683774 h 6858000"/>
              <a:gd name="connsiteX315" fmla="*/ 5844559 w 7467600"/>
              <a:gd name="connsiteY315" fmla="*/ 6553349 h 6858000"/>
              <a:gd name="connsiteX316" fmla="*/ 5975994 w 7467600"/>
              <a:gd name="connsiteY316" fmla="*/ 6858000 h 6858000"/>
              <a:gd name="connsiteX317" fmla="*/ 5898547 w 7467600"/>
              <a:gd name="connsiteY317" fmla="*/ 6858000 h 6858000"/>
              <a:gd name="connsiteX318" fmla="*/ 5682041 w 7467600"/>
              <a:gd name="connsiteY318" fmla="*/ 6355860 h 6858000"/>
              <a:gd name="connsiteX319" fmla="*/ 5461758 w 7467600"/>
              <a:gd name="connsiteY319" fmla="*/ 5820220 h 6858000"/>
              <a:gd name="connsiteX320" fmla="*/ 5237282 w 7467600"/>
              <a:gd name="connsiteY320" fmla="*/ 6579086 h 6858000"/>
              <a:gd name="connsiteX321" fmla="*/ 5115009 w 7467600"/>
              <a:gd name="connsiteY321" fmla="*/ 6858000 h 6858000"/>
              <a:gd name="connsiteX322" fmla="*/ 5028074 w 7467600"/>
              <a:gd name="connsiteY322" fmla="*/ 6858000 h 6858000"/>
              <a:gd name="connsiteX323" fmla="*/ 5079508 w 7467600"/>
              <a:gd name="connsiteY323" fmla="*/ 6749074 h 6858000"/>
              <a:gd name="connsiteX324" fmla="*/ 5371846 w 7467600"/>
              <a:gd name="connsiteY324" fmla="*/ 5924413 h 6858000"/>
              <a:gd name="connsiteX325" fmla="*/ 5270512 w 7467600"/>
              <a:gd name="connsiteY325" fmla="*/ 6138975 h 6858000"/>
              <a:gd name="connsiteX326" fmla="*/ 5062409 w 7467600"/>
              <a:gd name="connsiteY326" fmla="*/ 6653544 h 6858000"/>
              <a:gd name="connsiteX327" fmla="*/ 5036628 w 7467600"/>
              <a:gd name="connsiteY327" fmla="*/ 6754247 h 6858000"/>
              <a:gd name="connsiteX328" fmla="*/ 5009112 w 7467600"/>
              <a:gd name="connsiteY328" fmla="*/ 6858000 h 6858000"/>
              <a:gd name="connsiteX329" fmla="*/ 4976679 w 7467600"/>
              <a:gd name="connsiteY329" fmla="*/ 6858000 h 6858000"/>
              <a:gd name="connsiteX330" fmla="*/ 5006537 w 7467600"/>
              <a:gd name="connsiteY330" fmla="*/ 6747068 h 6858000"/>
              <a:gd name="connsiteX331" fmla="*/ 5032723 w 7467600"/>
              <a:gd name="connsiteY331" fmla="*/ 6644957 h 6858000"/>
              <a:gd name="connsiteX332" fmla="*/ 5242949 w 7467600"/>
              <a:gd name="connsiteY332" fmla="*/ 6125175 h 6858000"/>
              <a:gd name="connsiteX333" fmla="*/ 5286321 w 7467600"/>
              <a:gd name="connsiteY333" fmla="*/ 6033555 h 6858000"/>
              <a:gd name="connsiteX334" fmla="*/ 5008210 w 7467600"/>
              <a:gd name="connsiteY334" fmla="*/ 6649194 h 6858000"/>
              <a:gd name="connsiteX335" fmla="*/ 4986321 w 7467600"/>
              <a:gd name="connsiteY335" fmla="*/ 6765687 h 6858000"/>
              <a:gd name="connsiteX336" fmla="*/ 4973474 w 7467600"/>
              <a:gd name="connsiteY336" fmla="*/ 6858000 h 6858000"/>
              <a:gd name="connsiteX337" fmla="*/ 4907178 w 7467600"/>
              <a:gd name="connsiteY337" fmla="*/ 6858000 h 6858000"/>
              <a:gd name="connsiteX338" fmla="*/ 4910810 w 7467600"/>
              <a:gd name="connsiteY338" fmla="*/ 6829660 h 6858000"/>
              <a:gd name="connsiteX339" fmla="*/ 4987461 w 7467600"/>
              <a:gd name="connsiteY339" fmla="*/ 6432994 h 6858000"/>
              <a:gd name="connsiteX340" fmla="*/ 5179262 w 7467600"/>
              <a:gd name="connsiteY340" fmla="*/ 6035044 h 6858000"/>
              <a:gd name="connsiteX341" fmla="*/ 4689678 w 7467600"/>
              <a:gd name="connsiteY341" fmla="*/ 6440241 h 6858000"/>
              <a:gd name="connsiteX342" fmla="*/ 4477543 w 7467600"/>
              <a:gd name="connsiteY342" fmla="*/ 6674836 h 6858000"/>
              <a:gd name="connsiteX343" fmla="*/ 4329957 w 7467600"/>
              <a:gd name="connsiteY343" fmla="*/ 6858000 h 6858000"/>
              <a:gd name="connsiteX344" fmla="*/ 4218595 w 7467600"/>
              <a:gd name="connsiteY344" fmla="*/ 6858000 h 6858000"/>
              <a:gd name="connsiteX345" fmla="*/ 4368888 w 7467600"/>
              <a:gd name="connsiteY345" fmla="*/ 6668412 h 6858000"/>
              <a:gd name="connsiteX346" fmla="*/ 4563091 w 7467600"/>
              <a:gd name="connsiteY346" fmla="*/ 6442508 h 6858000"/>
              <a:gd name="connsiteX347" fmla="*/ 5387324 w 7467600"/>
              <a:gd name="connsiteY347" fmla="*/ 5705830 h 6858000"/>
              <a:gd name="connsiteX348" fmla="*/ 5073620 w 7467600"/>
              <a:gd name="connsiteY348" fmla="*/ 5955437 h 6858000"/>
              <a:gd name="connsiteX349" fmla="*/ 4689789 w 7467600"/>
              <a:gd name="connsiteY349" fmla="*/ 6268382 h 6858000"/>
              <a:gd name="connsiteX350" fmla="*/ 4418722 w 7467600"/>
              <a:gd name="connsiteY350" fmla="*/ 6570886 h 6858000"/>
              <a:gd name="connsiteX351" fmla="*/ 4214944 w 7467600"/>
              <a:gd name="connsiteY351" fmla="*/ 6858000 h 6858000"/>
              <a:gd name="connsiteX352" fmla="*/ 4177898 w 7467600"/>
              <a:gd name="connsiteY352" fmla="*/ 6858000 h 6858000"/>
              <a:gd name="connsiteX353" fmla="*/ 4391597 w 7467600"/>
              <a:gd name="connsiteY353" fmla="*/ 6556370 h 6858000"/>
              <a:gd name="connsiteX354" fmla="*/ 4668889 w 7467600"/>
              <a:gd name="connsiteY354" fmla="*/ 6246399 h 6858000"/>
              <a:gd name="connsiteX355" fmla="*/ 5055427 w 7467600"/>
              <a:gd name="connsiteY355" fmla="*/ 5931476 h 6858000"/>
              <a:gd name="connsiteX356" fmla="*/ 5371814 w 7467600"/>
              <a:gd name="connsiteY356" fmla="*/ 5678975 h 6858000"/>
              <a:gd name="connsiteX357" fmla="*/ 4987918 w 7467600"/>
              <a:gd name="connsiteY357" fmla="*/ 5838701 h 6858000"/>
              <a:gd name="connsiteX358" fmla="*/ 4317146 w 7467600"/>
              <a:gd name="connsiteY358" fmla="*/ 6587716 h 6858000"/>
              <a:gd name="connsiteX359" fmla="*/ 4171627 w 7467600"/>
              <a:gd name="connsiteY359" fmla="*/ 6858000 h 6858000"/>
              <a:gd name="connsiteX360" fmla="*/ 4081585 w 7467600"/>
              <a:gd name="connsiteY360" fmla="*/ 6858000 h 6858000"/>
              <a:gd name="connsiteX361" fmla="*/ 4238603 w 7467600"/>
              <a:gd name="connsiteY361" fmla="*/ 6559341 h 6858000"/>
              <a:gd name="connsiteX362" fmla="*/ 4778333 w 7467600"/>
              <a:gd name="connsiteY362" fmla="*/ 5873626 h 6858000"/>
              <a:gd name="connsiteX363" fmla="*/ 5414185 w 7467600"/>
              <a:gd name="connsiteY363" fmla="*/ 5573882 h 6858000"/>
              <a:gd name="connsiteX364" fmla="*/ 5959648 w 7467600"/>
              <a:gd name="connsiteY364" fmla="*/ 4760797 h 6858000"/>
              <a:gd name="connsiteX365" fmla="*/ 5355019 w 7467600"/>
              <a:gd name="connsiteY365" fmla="*/ 4734672 h 6858000"/>
              <a:gd name="connsiteX366" fmla="*/ 5083565 w 7467600"/>
              <a:gd name="connsiteY366" fmla="*/ 5179121 h 6858000"/>
              <a:gd name="connsiteX367" fmla="*/ 4713577 w 7467600"/>
              <a:gd name="connsiteY367" fmla="*/ 5616803 h 6858000"/>
              <a:gd name="connsiteX368" fmla="*/ 3989559 w 7467600"/>
              <a:gd name="connsiteY368" fmla="*/ 6145945 h 6858000"/>
              <a:gd name="connsiteX369" fmla="*/ 3939824 w 7467600"/>
              <a:gd name="connsiteY369" fmla="*/ 6066900 h 6858000"/>
              <a:gd name="connsiteX370" fmla="*/ 4584537 w 7467600"/>
              <a:gd name="connsiteY370" fmla="*/ 5324826 h 6858000"/>
              <a:gd name="connsiteX371" fmla="*/ 5037105 w 7467600"/>
              <a:gd name="connsiteY371" fmla="*/ 5088765 h 6858000"/>
              <a:gd name="connsiteX372" fmla="*/ 5039930 w 7467600"/>
              <a:gd name="connsiteY372" fmla="*/ 5089585 h 6858000"/>
              <a:gd name="connsiteX373" fmla="*/ 5263764 w 7467600"/>
              <a:gd name="connsiteY373" fmla="*/ 4735525 h 6858000"/>
              <a:gd name="connsiteX374" fmla="*/ 4086300 w 7467600"/>
              <a:gd name="connsiteY374" fmla="*/ 4884599 h 6858000"/>
              <a:gd name="connsiteX375" fmla="*/ 4085485 w 7467600"/>
              <a:gd name="connsiteY375" fmla="*/ 4899070 h 6858000"/>
              <a:gd name="connsiteX376" fmla="*/ 3871915 w 7467600"/>
              <a:gd name="connsiteY376" fmla="*/ 5253645 h 6858000"/>
              <a:gd name="connsiteX377" fmla="*/ 3799374 w 7467600"/>
              <a:gd name="connsiteY377" fmla="*/ 5466127 h 6858000"/>
              <a:gd name="connsiteX378" fmla="*/ 3498850 w 7467600"/>
              <a:gd name="connsiteY378" fmla="*/ 6661888 h 6858000"/>
              <a:gd name="connsiteX379" fmla="*/ 3399216 w 7467600"/>
              <a:gd name="connsiteY379" fmla="*/ 6858000 h 6858000"/>
              <a:gd name="connsiteX380" fmla="*/ 3303688 w 7467600"/>
              <a:gd name="connsiteY380" fmla="*/ 6858000 h 6858000"/>
              <a:gd name="connsiteX381" fmla="*/ 3391774 w 7467600"/>
              <a:gd name="connsiteY381" fmla="*/ 6697181 h 6858000"/>
              <a:gd name="connsiteX382" fmla="*/ 3735540 w 7467600"/>
              <a:gd name="connsiteY382" fmla="*/ 5546923 h 6858000"/>
              <a:gd name="connsiteX383" fmla="*/ 3729438 w 7467600"/>
              <a:gd name="connsiteY383" fmla="*/ 5569058 h 6858000"/>
              <a:gd name="connsiteX384" fmla="*/ 3707782 w 7467600"/>
              <a:gd name="connsiteY384" fmla="*/ 5644908 h 6858000"/>
              <a:gd name="connsiteX385" fmla="*/ 3583827 w 7467600"/>
              <a:gd name="connsiteY385" fmla="*/ 6039215 h 6858000"/>
              <a:gd name="connsiteX386" fmla="*/ 3547861 w 7467600"/>
              <a:gd name="connsiteY386" fmla="*/ 6129609 h 6858000"/>
              <a:gd name="connsiteX387" fmla="*/ 3490905 w 7467600"/>
              <a:gd name="connsiteY387" fmla="*/ 6277660 h 6858000"/>
              <a:gd name="connsiteX388" fmla="*/ 3455859 w 7467600"/>
              <a:gd name="connsiteY388" fmla="*/ 6391301 h 6858000"/>
              <a:gd name="connsiteX389" fmla="*/ 3429112 w 7467600"/>
              <a:gd name="connsiteY389" fmla="*/ 6479469 h 6858000"/>
              <a:gd name="connsiteX390" fmla="*/ 3304862 w 7467600"/>
              <a:gd name="connsiteY390" fmla="*/ 6796476 h 6858000"/>
              <a:gd name="connsiteX391" fmla="*/ 3276071 w 7467600"/>
              <a:gd name="connsiteY391" fmla="*/ 6858000 h 6858000"/>
              <a:gd name="connsiteX392" fmla="*/ 3240805 w 7467600"/>
              <a:gd name="connsiteY392" fmla="*/ 6858000 h 6858000"/>
              <a:gd name="connsiteX393" fmla="*/ 3275917 w 7467600"/>
              <a:gd name="connsiteY393" fmla="*/ 6783192 h 6858000"/>
              <a:gd name="connsiteX394" fmla="*/ 3399358 w 7467600"/>
              <a:gd name="connsiteY394" fmla="*/ 6469011 h 6858000"/>
              <a:gd name="connsiteX395" fmla="*/ 3425650 w 7467600"/>
              <a:gd name="connsiteY395" fmla="*/ 6381333 h 6858000"/>
              <a:gd name="connsiteX396" fmla="*/ 3460661 w 7467600"/>
              <a:gd name="connsiteY396" fmla="*/ 6266763 h 6858000"/>
              <a:gd name="connsiteX397" fmla="*/ 3518021 w 7467600"/>
              <a:gd name="connsiteY397" fmla="*/ 6117298 h 6858000"/>
              <a:gd name="connsiteX398" fmla="*/ 3554035 w 7467600"/>
              <a:gd name="connsiteY398" fmla="*/ 6027832 h 6858000"/>
              <a:gd name="connsiteX399" fmla="*/ 3677174 w 7467600"/>
              <a:gd name="connsiteY399" fmla="*/ 5636351 h 6858000"/>
              <a:gd name="connsiteX400" fmla="*/ 3698819 w 7467600"/>
              <a:gd name="connsiteY400" fmla="*/ 5560503 h 6858000"/>
              <a:gd name="connsiteX401" fmla="*/ 3702094 w 7467600"/>
              <a:gd name="connsiteY401" fmla="*/ 5549194 h 6858000"/>
              <a:gd name="connsiteX402" fmla="*/ 3398355 w 7467600"/>
              <a:gd name="connsiteY402" fmla="*/ 6094603 h 6858000"/>
              <a:gd name="connsiteX403" fmla="*/ 3193941 w 7467600"/>
              <a:gd name="connsiteY403" fmla="*/ 6798775 h 6858000"/>
              <a:gd name="connsiteX404" fmla="*/ 3184140 w 7467600"/>
              <a:gd name="connsiteY404" fmla="*/ 6858000 h 6858000"/>
              <a:gd name="connsiteX405" fmla="*/ 3099978 w 7467600"/>
              <a:gd name="connsiteY405" fmla="*/ 6858000 h 6858000"/>
              <a:gd name="connsiteX406" fmla="*/ 3101556 w 7467600"/>
              <a:gd name="connsiteY406" fmla="*/ 6843337 h 6858000"/>
              <a:gd name="connsiteX407" fmla="*/ 3370162 w 7467600"/>
              <a:gd name="connsiteY407" fmla="*/ 5785550 h 6858000"/>
              <a:gd name="connsiteX408" fmla="*/ 3746477 w 7467600"/>
              <a:gd name="connsiteY408" fmla="*/ 5377889 h 6858000"/>
              <a:gd name="connsiteX409" fmla="*/ 3863399 w 7467600"/>
              <a:gd name="connsiteY409" fmla="*/ 5087257 h 6858000"/>
              <a:gd name="connsiteX410" fmla="*/ 3968712 w 7467600"/>
              <a:gd name="connsiteY410" fmla="*/ 4913989 h 6858000"/>
              <a:gd name="connsiteX411" fmla="*/ 2792390 w 7467600"/>
              <a:gd name="connsiteY411" fmla="*/ 5382974 h 6858000"/>
              <a:gd name="connsiteX412" fmla="*/ 2714982 w 7467600"/>
              <a:gd name="connsiteY412" fmla="*/ 5427051 h 6858000"/>
              <a:gd name="connsiteX413" fmla="*/ 2813361 w 7467600"/>
              <a:gd name="connsiteY413" fmla="*/ 6023912 h 6858000"/>
              <a:gd name="connsiteX414" fmla="*/ 2688430 w 7467600"/>
              <a:gd name="connsiteY414" fmla="*/ 6801564 h 6858000"/>
              <a:gd name="connsiteX415" fmla="*/ 2629626 w 7467600"/>
              <a:gd name="connsiteY415" fmla="*/ 6763394 h 6858000"/>
              <a:gd name="connsiteX416" fmla="*/ 2565328 w 7467600"/>
              <a:gd name="connsiteY416" fmla="*/ 5516399 h 6858000"/>
              <a:gd name="connsiteX417" fmla="*/ 1922999 w 7467600"/>
              <a:gd name="connsiteY417" fmla="*/ 5980343 h 6858000"/>
              <a:gd name="connsiteX418" fmla="*/ 1950261 w 7467600"/>
              <a:gd name="connsiteY418" fmla="*/ 6405858 h 6858000"/>
              <a:gd name="connsiteX419" fmla="*/ 2365554 w 7467600"/>
              <a:gd name="connsiteY419" fmla="*/ 6759107 h 6858000"/>
              <a:gd name="connsiteX420" fmla="*/ 2424142 w 7467600"/>
              <a:gd name="connsiteY420" fmla="*/ 6858000 h 6858000"/>
              <a:gd name="connsiteX421" fmla="*/ 2395994 w 7467600"/>
              <a:gd name="connsiteY421" fmla="*/ 6858000 h 6858000"/>
              <a:gd name="connsiteX422" fmla="*/ 2392863 w 7467600"/>
              <a:gd name="connsiteY422" fmla="*/ 6852964 h 6858000"/>
              <a:gd name="connsiteX423" fmla="*/ 2017589 w 7467600"/>
              <a:gd name="connsiteY423" fmla="*/ 6493982 h 6858000"/>
              <a:gd name="connsiteX424" fmla="*/ 2147336 w 7467600"/>
              <a:gd name="connsiteY424" fmla="*/ 6594052 h 6858000"/>
              <a:gd name="connsiteX425" fmla="*/ 2207047 w 7467600"/>
              <a:gd name="connsiteY425" fmla="*/ 6654540 h 6858000"/>
              <a:gd name="connsiteX426" fmla="*/ 2299106 w 7467600"/>
              <a:gd name="connsiteY426" fmla="*/ 6778931 h 6858000"/>
              <a:gd name="connsiteX427" fmla="*/ 2314430 w 7467600"/>
              <a:gd name="connsiteY427" fmla="*/ 6801144 h 6858000"/>
              <a:gd name="connsiteX428" fmla="*/ 2352406 w 7467600"/>
              <a:gd name="connsiteY428" fmla="*/ 6858000 h 6858000"/>
              <a:gd name="connsiteX429" fmla="*/ 2314492 w 7467600"/>
              <a:gd name="connsiteY429" fmla="*/ 6858000 h 6858000"/>
              <a:gd name="connsiteX430" fmla="*/ 2288095 w 7467600"/>
              <a:gd name="connsiteY430" fmla="*/ 6818030 h 6858000"/>
              <a:gd name="connsiteX431" fmla="*/ 2272768 w 7467600"/>
              <a:gd name="connsiteY431" fmla="*/ 6795822 h 6858000"/>
              <a:gd name="connsiteX432" fmla="*/ 2182715 w 7467600"/>
              <a:gd name="connsiteY432" fmla="*/ 6675071 h 6858000"/>
              <a:gd name="connsiteX433" fmla="*/ 2032061 w 7467600"/>
              <a:gd name="connsiteY433" fmla="*/ 6541380 h 6858000"/>
              <a:gd name="connsiteX434" fmla="*/ 2257220 w 7467600"/>
              <a:gd name="connsiteY434" fmla="*/ 6826257 h 6858000"/>
              <a:gd name="connsiteX435" fmla="*/ 2281324 w 7467600"/>
              <a:gd name="connsiteY435" fmla="*/ 6858000 h 6858000"/>
              <a:gd name="connsiteX436" fmla="*/ 2242860 w 7467600"/>
              <a:gd name="connsiteY436" fmla="*/ 6858000 h 6858000"/>
              <a:gd name="connsiteX437" fmla="*/ 2232818 w 7467600"/>
              <a:gd name="connsiteY437" fmla="*/ 6844926 h 6858000"/>
              <a:gd name="connsiteX438" fmla="*/ 1990172 w 7467600"/>
              <a:gd name="connsiteY438" fmla="*/ 6542121 h 6858000"/>
              <a:gd name="connsiteX439" fmla="*/ 2124090 w 7467600"/>
              <a:gd name="connsiteY439" fmla="*/ 6761017 h 6858000"/>
              <a:gd name="connsiteX440" fmla="*/ 2200380 w 7467600"/>
              <a:gd name="connsiteY440" fmla="*/ 6858000 h 6858000"/>
              <a:gd name="connsiteX441" fmla="*/ 2147507 w 7467600"/>
              <a:gd name="connsiteY441" fmla="*/ 6858000 h 6858000"/>
              <a:gd name="connsiteX442" fmla="*/ 2070668 w 7467600"/>
              <a:gd name="connsiteY442" fmla="*/ 6761520 h 6858000"/>
              <a:gd name="connsiteX443" fmla="*/ 1975142 w 7467600"/>
              <a:gd name="connsiteY443" fmla="*/ 6585570 h 6858000"/>
              <a:gd name="connsiteX444" fmla="*/ 2050035 w 7467600"/>
              <a:gd name="connsiteY444" fmla="*/ 6813345 h 6858000"/>
              <a:gd name="connsiteX445" fmla="*/ 2063025 w 7467600"/>
              <a:gd name="connsiteY445" fmla="*/ 6858000 h 6858000"/>
              <a:gd name="connsiteX446" fmla="*/ 2021675 w 7467600"/>
              <a:gd name="connsiteY446" fmla="*/ 6858000 h 6858000"/>
              <a:gd name="connsiteX447" fmla="*/ 2019308 w 7467600"/>
              <a:gd name="connsiteY447" fmla="*/ 6847118 h 6858000"/>
              <a:gd name="connsiteX448" fmla="*/ 1938835 w 7467600"/>
              <a:gd name="connsiteY448" fmla="*/ 6551160 h 6858000"/>
              <a:gd name="connsiteX449" fmla="*/ 1953230 w 7467600"/>
              <a:gd name="connsiteY449" fmla="*/ 6759699 h 6858000"/>
              <a:gd name="connsiteX450" fmla="*/ 1956763 w 7467600"/>
              <a:gd name="connsiteY450" fmla="*/ 6778191 h 6858000"/>
              <a:gd name="connsiteX451" fmla="*/ 1967925 w 7467600"/>
              <a:gd name="connsiteY451" fmla="*/ 6858000 h 6858000"/>
              <a:gd name="connsiteX452" fmla="*/ 1936622 w 7467600"/>
              <a:gd name="connsiteY452" fmla="*/ 6858000 h 6858000"/>
              <a:gd name="connsiteX453" fmla="*/ 1926261 w 7467600"/>
              <a:gd name="connsiteY453" fmla="*/ 6784064 h 6858000"/>
              <a:gd name="connsiteX454" fmla="*/ 1922724 w 7467600"/>
              <a:gd name="connsiteY454" fmla="*/ 6765577 h 6858000"/>
              <a:gd name="connsiteX455" fmla="*/ 1904650 w 7467600"/>
              <a:gd name="connsiteY455" fmla="*/ 6639616 h 6858000"/>
              <a:gd name="connsiteX456" fmla="*/ 1885273 w 7467600"/>
              <a:gd name="connsiteY456" fmla="*/ 6858000 h 6858000"/>
              <a:gd name="connsiteX457" fmla="*/ 1854363 w 7467600"/>
              <a:gd name="connsiteY457" fmla="*/ 6858000 h 6858000"/>
              <a:gd name="connsiteX458" fmla="*/ 1880391 w 7467600"/>
              <a:gd name="connsiteY458" fmla="*/ 6603796 h 6858000"/>
              <a:gd name="connsiteX459" fmla="*/ 1818273 w 7467600"/>
              <a:gd name="connsiteY459" fmla="*/ 6715729 h 6858000"/>
              <a:gd name="connsiteX460" fmla="*/ 1794691 w 7467600"/>
              <a:gd name="connsiteY460" fmla="*/ 6843239 h 6858000"/>
              <a:gd name="connsiteX461" fmla="*/ 1794914 w 7467600"/>
              <a:gd name="connsiteY461" fmla="*/ 6858000 h 6858000"/>
              <a:gd name="connsiteX462" fmla="*/ 1746128 w 7467600"/>
              <a:gd name="connsiteY462" fmla="*/ 6858000 h 6858000"/>
              <a:gd name="connsiteX463" fmla="*/ 1753934 w 7467600"/>
              <a:gd name="connsiteY463" fmla="*/ 6724796 h 6858000"/>
              <a:gd name="connsiteX464" fmla="*/ 1792053 w 7467600"/>
              <a:gd name="connsiteY464" fmla="*/ 6572396 h 6858000"/>
              <a:gd name="connsiteX465" fmla="*/ 1862248 w 7467600"/>
              <a:gd name="connsiteY465" fmla="*/ 6266397 h 6858000"/>
              <a:gd name="connsiteX466" fmla="*/ 1862250 w 7467600"/>
              <a:gd name="connsiteY466" fmla="*/ 6033531 h 6858000"/>
              <a:gd name="connsiteX467" fmla="*/ 1211999 w 7467600"/>
              <a:gd name="connsiteY467" fmla="*/ 6683610 h 6858000"/>
              <a:gd name="connsiteX468" fmla="*/ 1213266 w 7467600"/>
              <a:gd name="connsiteY468" fmla="*/ 6691947 h 6858000"/>
              <a:gd name="connsiteX469" fmla="*/ 1203370 w 7467600"/>
              <a:gd name="connsiteY469" fmla="*/ 6850676 h 6858000"/>
              <a:gd name="connsiteX470" fmla="*/ 1203671 w 7467600"/>
              <a:gd name="connsiteY470" fmla="*/ 6858000 h 6858000"/>
              <a:gd name="connsiteX471" fmla="*/ 1143180 w 7467600"/>
              <a:gd name="connsiteY471" fmla="*/ 6858000 h 6858000"/>
              <a:gd name="connsiteX472" fmla="*/ 1142176 w 7467600"/>
              <a:gd name="connsiteY472" fmla="*/ 6766045 h 6858000"/>
              <a:gd name="connsiteX473" fmla="*/ 1067484 w 7467600"/>
              <a:gd name="connsiteY473" fmla="*/ 6858000 h 6858000"/>
              <a:gd name="connsiteX474" fmla="*/ 953928 w 7467600"/>
              <a:gd name="connsiteY474" fmla="*/ 6858000 h 6858000"/>
              <a:gd name="connsiteX475" fmla="*/ 959715 w 7467600"/>
              <a:gd name="connsiteY475" fmla="*/ 6850185 h 6858000"/>
              <a:gd name="connsiteX476" fmla="*/ 1483788 w 7467600"/>
              <a:gd name="connsiteY476" fmla="*/ 6259174 h 6858000"/>
              <a:gd name="connsiteX477" fmla="*/ 1100671 w 7467600"/>
              <a:gd name="connsiteY477" fmla="*/ 6252137 h 6858000"/>
              <a:gd name="connsiteX478" fmla="*/ 1090144 w 7467600"/>
              <a:gd name="connsiteY478" fmla="*/ 6256748 h 6858000"/>
              <a:gd name="connsiteX479" fmla="*/ 1095872 w 7467600"/>
              <a:gd name="connsiteY479" fmla="*/ 6271892 h 6858000"/>
              <a:gd name="connsiteX480" fmla="*/ 262785 w 7467600"/>
              <a:gd name="connsiteY480" fmla="*/ 6845450 h 6858000"/>
              <a:gd name="connsiteX481" fmla="*/ 209968 w 7467600"/>
              <a:gd name="connsiteY481" fmla="*/ 6770713 h 6858000"/>
              <a:gd name="connsiteX482" fmla="*/ 873460 w 7467600"/>
              <a:gd name="connsiteY482" fmla="*/ 6253768 h 6858000"/>
              <a:gd name="connsiteX483" fmla="*/ 192686 w 7467600"/>
              <a:gd name="connsiteY483" fmla="*/ 5849257 h 6858000"/>
              <a:gd name="connsiteX484" fmla="*/ 4696 w 7467600"/>
              <a:gd name="connsiteY484" fmla="*/ 5697668 h 6858000"/>
              <a:gd name="connsiteX485" fmla="*/ 0 w 7467600"/>
              <a:gd name="connsiteY485" fmla="*/ 5689984 h 6858000"/>
              <a:gd name="connsiteX486" fmla="*/ 0 w 7467600"/>
              <a:gd name="connsiteY486" fmla="*/ 5513472 h 6858000"/>
              <a:gd name="connsiteX487" fmla="*/ 174101 w 7467600"/>
              <a:gd name="connsiteY487" fmla="*/ 5620277 h 6858000"/>
              <a:gd name="connsiteX488" fmla="*/ 891800 w 7467600"/>
              <a:gd name="connsiteY488" fmla="*/ 6036935 h 6858000"/>
              <a:gd name="connsiteX489" fmla="*/ 1072219 w 7467600"/>
              <a:gd name="connsiteY489" fmla="*/ 6169443 h 6858000"/>
              <a:gd name="connsiteX490" fmla="*/ 1074117 w 7467600"/>
              <a:gd name="connsiteY490" fmla="*/ 6170301 h 6858000"/>
              <a:gd name="connsiteX491" fmla="*/ 1083114 w 7467600"/>
              <a:gd name="connsiteY491" fmla="*/ 6174131 h 6858000"/>
              <a:gd name="connsiteX492" fmla="*/ 1543010 w 7467600"/>
              <a:gd name="connsiteY492" fmla="*/ 6191140 h 6858000"/>
              <a:gd name="connsiteX493" fmla="*/ 1551080 w 7467600"/>
              <a:gd name="connsiteY493" fmla="*/ 6195006 h 6858000"/>
              <a:gd name="connsiteX494" fmla="*/ 2345443 w 7467600"/>
              <a:gd name="connsiteY494" fmla="*/ 5549882 h 6858000"/>
              <a:gd name="connsiteX495" fmla="*/ 1721499 w 7467600"/>
              <a:gd name="connsiteY495" fmla="*/ 5599969 h 6858000"/>
              <a:gd name="connsiteX496" fmla="*/ 767716 w 7467600"/>
              <a:gd name="connsiteY496" fmla="*/ 5472768 h 6858000"/>
              <a:gd name="connsiteX497" fmla="*/ 722147 w 7467600"/>
              <a:gd name="connsiteY497" fmla="*/ 5393091 h 6858000"/>
              <a:gd name="connsiteX498" fmla="*/ 1485552 w 7467600"/>
              <a:gd name="connsiteY498" fmla="*/ 5313202 h 6858000"/>
              <a:gd name="connsiteX499" fmla="*/ 2143004 w 7467600"/>
              <a:gd name="connsiteY499" fmla="*/ 5402420 h 6858000"/>
              <a:gd name="connsiteX500" fmla="*/ 1933391 w 7467600"/>
              <a:gd name="connsiteY500" fmla="*/ 5156971 h 6858000"/>
              <a:gd name="connsiteX501" fmla="*/ 1827118 w 7467600"/>
              <a:gd name="connsiteY501" fmla="*/ 4968410 h 6858000"/>
              <a:gd name="connsiteX502" fmla="*/ 1837349 w 7467600"/>
              <a:gd name="connsiteY502" fmla="*/ 4956357 h 6858000"/>
              <a:gd name="connsiteX503" fmla="*/ 2162835 w 7467600"/>
              <a:gd name="connsiteY503" fmla="*/ 5187853 h 6858000"/>
              <a:gd name="connsiteX504" fmla="*/ 2257167 w 7467600"/>
              <a:gd name="connsiteY504" fmla="*/ 5462123 h 6858000"/>
              <a:gd name="connsiteX505" fmla="*/ 2261598 w 7467600"/>
              <a:gd name="connsiteY505" fmla="*/ 5467998 h 6858000"/>
              <a:gd name="connsiteX506" fmla="*/ 2437177 w 7467600"/>
              <a:gd name="connsiteY506" fmla="*/ 5479608 h 6858000"/>
              <a:gd name="connsiteX507" fmla="*/ 2445247 w 7467600"/>
              <a:gd name="connsiteY507" fmla="*/ 5483476 h 6858000"/>
              <a:gd name="connsiteX508" fmla="*/ 2743626 w 7467600"/>
              <a:gd name="connsiteY508" fmla="*/ 5304819 h 6858000"/>
              <a:gd name="connsiteX509" fmla="*/ 3048102 w 7467600"/>
              <a:gd name="connsiteY509" fmla="*/ 5150595 h 6858000"/>
              <a:gd name="connsiteX510" fmla="*/ 1799414 w 7467600"/>
              <a:gd name="connsiteY510" fmla="*/ 4694732 h 6858000"/>
              <a:gd name="connsiteX511" fmla="*/ 1771735 w 7467600"/>
              <a:gd name="connsiteY511" fmla="*/ 4619929 h 6858000"/>
              <a:gd name="connsiteX512" fmla="*/ 3104273 w 7467600"/>
              <a:gd name="connsiteY512" fmla="*/ 5076159 h 6858000"/>
              <a:gd name="connsiteX513" fmla="*/ 3113245 w 7467600"/>
              <a:gd name="connsiteY513" fmla="*/ 5090705 h 6858000"/>
              <a:gd name="connsiteX514" fmla="*/ 3126294 w 7467600"/>
              <a:gd name="connsiteY514" fmla="*/ 5114400 h 6858000"/>
              <a:gd name="connsiteX515" fmla="*/ 3937433 w 7467600"/>
              <a:gd name="connsiteY515" fmla="*/ 4830473 h 6858000"/>
              <a:gd name="connsiteX516" fmla="*/ 3590475 w 7467600"/>
              <a:gd name="connsiteY516" fmla="*/ 4597974 h 6858000"/>
              <a:gd name="connsiteX517" fmla="*/ 3100264 w 7467600"/>
              <a:gd name="connsiteY517" fmla="*/ 4579845 h 6858000"/>
              <a:gd name="connsiteX518" fmla="*/ 2183576 w 7467600"/>
              <a:gd name="connsiteY518" fmla="*/ 4227150 h 6858000"/>
              <a:gd name="connsiteX519" fmla="*/ 2151029 w 7467600"/>
              <a:gd name="connsiteY519" fmla="*/ 4146947 h 6858000"/>
              <a:gd name="connsiteX520" fmla="*/ 3563434 w 7467600"/>
              <a:gd name="connsiteY520" fmla="*/ 4469115 h 6858000"/>
              <a:gd name="connsiteX521" fmla="*/ 3177952 w 7467600"/>
              <a:gd name="connsiteY521" fmla="*/ 3657386 h 6858000"/>
              <a:gd name="connsiteX522" fmla="*/ 3189263 w 7467600"/>
              <a:gd name="connsiteY522" fmla="*/ 3625726 h 6858000"/>
              <a:gd name="connsiteX523" fmla="*/ 3560912 w 7467600"/>
              <a:gd name="connsiteY523" fmla="*/ 4079863 h 6858000"/>
              <a:gd name="connsiteX524" fmla="*/ 3626636 w 7467600"/>
              <a:gd name="connsiteY524" fmla="*/ 4512230 h 6858000"/>
              <a:gd name="connsiteX525" fmla="*/ 3653088 w 7467600"/>
              <a:gd name="connsiteY525" fmla="*/ 4521417 h 6858000"/>
              <a:gd name="connsiteX526" fmla="*/ 3988128 w 7467600"/>
              <a:gd name="connsiteY526" fmla="*/ 4817267 h 6858000"/>
              <a:gd name="connsiteX527" fmla="*/ 4830582 w 7467600"/>
              <a:gd name="connsiteY527" fmla="*/ 4676000 h 6858000"/>
              <a:gd name="connsiteX528" fmla="*/ 4830100 w 7467600"/>
              <a:gd name="connsiteY528" fmla="*/ 4675554 h 6858000"/>
              <a:gd name="connsiteX529" fmla="*/ 4036318 w 7467600"/>
              <a:gd name="connsiteY529" fmla="*/ 4147013 h 6858000"/>
              <a:gd name="connsiteX530" fmla="*/ 3432098 w 7467600"/>
              <a:gd name="connsiteY530" fmla="*/ 3537312 h 6858000"/>
              <a:gd name="connsiteX531" fmla="*/ 3446761 w 7467600"/>
              <a:gd name="connsiteY531" fmla="*/ 3461278 h 6858000"/>
              <a:gd name="connsiteX532" fmla="*/ 4419733 w 7467600"/>
              <a:gd name="connsiteY532" fmla="*/ 3963555 h 6858000"/>
              <a:gd name="connsiteX533" fmla="*/ 4781371 w 7467600"/>
              <a:gd name="connsiteY533" fmla="*/ 4458604 h 6858000"/>
              <a:gd name="connsiteX534" fmla="*/ 4780440 w 7467600"/>
              <a:gd name="connsiteY534" fmla="*/ 4470290 h 6858000"/>
              <a:gd name="connsiteX535" fmla="*/ 4898954 w 7467600"/>
              <a:gd name="connsiteY535" fmla="*/ 4662092 h 6858000"/>
              <a:gd name="connsiteX536" fmla="*/ 4900699 w 7467600"/>
              <a:gd name="connsiteY536" fmla="*/ 4670867 h 6858000"/>
              <a:gd name="connsiteX537" fmla="*/ 5714511 w 7467600"/>
              <a:gd name="connsiteY537" fmla="*/ 4663483 h 6858000"/>
              <a:gd name="connsiteX538" fmla="*/ 5464793 w 7467600"/>
              <a:gd name="connsiteY538" fmla="*/ 4393556 h 6858000"/>
              <a:gd name="connsiteX539" fmla="*/ 5461897 w 7467600"/>
              <a:gd name="connsiteY539" fmla="*/ 4390879 h 6858000"/>
              <a:gd name="connsiteX540" fmla="*/ 4294126 w 7467600"/>
              <a:gd name="connsiteY540" fmla="*/ 3303048 h 6858000"/>
              <a:gd name="connsiteX541" fmla="*/ 4305321 w 7467600"/>
              <a:gd name="connsiteY541" fmla="*/ 3256953 h 6858000"/>
              <a:gd name="connsiteX542" fmla="*/ 4949299 w 7467600"/>
              <a:gd name="connsiteY542" fmla="*/ 3766336 h 6858000"/>
              <a:gd name="connsiteX543" fmla="*/ 5291452 w 7467600"/>
              <a:gd name="connsiteY543" fmla="*/ 4076801 h 6858000"/>
              <a:gd name="connsiteX544" fmla="*/ 5434998 w 7467600"/>
              <a:gd name="connsiteY544" fmla="*/ 4254100 h 6858000"/>
              <a:gd name="connsiteX545" fmla="*/ 5351015 w 7467600"/>
              <a:gd name="connsiteY545" fmla="*/ 3760989 h 6858000"/>
              <a:gd name="connsiteX546" fmla="*/ 5413780 w 7467600"/>
              <a:gd name="connsiteY546" fmla="*/ 2966265 h 6858000"/>
              <a:gd name="connsiteX547" fmla="*/ 5425627 w 7467600"/>
              <a:gd name="connsiteY547" fmla="*/ 2954192 h 6858000"/>
              <a:gd name="connsiteX548" fmla="*/ 6604735 w 7467600"/>
              <a:gd name="connsiteY548" fmla="*/ 2041381 h 6858000"/>
              <a:gd name="connsiteX549" fmla="*/ 7204487 w 7467600"/>
              <a:gd name="connsiteY549" fmla="*/ 2742112 h 6858000"/>
              <a:gd name="connsiteX550" fmla="*/ 7131592 w 7467600"/>
              <a:gd name="connsiteY550" fmla="*/ 2672096 h 6858000"/>
              <a:gd name="connsiteX551" fmla="*/ 6996344 w 7467600"/>
              <a:gd name="connsiteY551" fmla="*/ 2518310 h 6858000"/>
              <a:gd name="connsiteX552" fmla="*/ 6735495 w 7467600"/>
              <a:gd name="connsiteY552" fmla="*/ 2196890 h 6858000"/>
              <a:gd name="connsiteX553" fmla="*/ 6721901 w 7467600"/>
              <a:gd name="connsiteY553" fmla="*/ 2179274 h 6858000"/>
              <a:gd name="connsiteX554" fmla="*/ 6604735 w 7467600"/>
              <a:gd name="connsiteY554" fmla="*/ 2041381 h 6858000"/>
              <a:gd name="connsiteX555" fmla="*/ 6591670 w 7467600"/>
              <a:gd name="connsiteY555" fmla="*/ 1988277 h 6858000"/>
              <a:gd name="connsiteX556" fmla="*/ 6747349 w 7467600"/>
              <a:gd name="connsiteY556" fmla="*/ 2160069 h 6858000"/>
              <a:gd name="connsiteX557" fmla="*/ 6760943 w 7467600"/>
              <a:gd name="connsiteY557" fmla="*/ 2177686 h 6858000"/>
              <a:gd name="connsiteX558" fmla="*/ 7021065 w 7467600"/>
              <a:gd name="connsiteY558" fmla="*/ 2498102 h 6858000"/>
              <a:gd name="connsiteX559" fmla="*/ 7155223 w 7467600"/>
              <a:gd name="connsiteY559" fmla="*/ 2650386 h 6858000"/>
              <a:gd name="connsiteX560" fmla="*/ 7203167 w 7467600"/>
              <a:gd name="connsiteY560" fmla="*/ 2697288 h 6858000"/>
              <a:gd name="connsiteX561" fmla="*/ 6937703 w 7467600"/>
              <a:gd name="connsiteY561" fmla="*/ 2321981 h 6858000"/>
              <a:gd name="connsiteX562" fmla="*/ 6591670 w 7467600"/>
              <a:gd name="connsiteY562" fmla="*/ 1988277 h 6858000"/>
              <a:gd name="connsiteX563" fmla="*/ 5798671 w 7467600"/>
              <a:gd name="connsiteY563" fmla="*/ 1981601 h 6858000"/>
              <a:gd name="connsiteX564" fmla="*/ 5754709 w 7467600"/>
              <a:gd name="connsiteY564" fmla="*/ 2071454 h 6858000"/>
              <a:gd name="connsiteX565" fmla="*/ 5763044 w 7467600"/>
              <a:gd name="connsiteY565" fmla="*/ 2842206 h 6858000"/>
              <a:gd name="connsiteX566" fmla="*/ 5764974 w 7467600"/>
              <a:gd name="connsiteY566" fmla="*/ 2799609 h 6858000"/>
              <a:gd name="connsiteX567" fmla="*/ 5767665 w 7467600"/>
              <a:gd name="connsiteY567" fmla="*/ 2666409 h 6858000"/>
              <a:gd name="connsiteX568" fmla="*/ 5763055 w 7467600"/>
              <a:gd name="connsiteY568" fmla="*/ 2579705 h 6858000"/>
              <a:gd name="connsiteX569" fmla="*/ 5758079 w 7467600"/>
              <a:gd name="connsiteY569" fmla="*/ 2492508 h 6858000"/>
              <a:gd name="connsiteX570" fmla="*/ 5779325 w 7467600"/>
              <a:gd name="connsiteY570" fmla="*/ 2197069 h 6858000"/>
              <a:gd name="connsiteX571" fmla="*/ 5798671 w 7467600"/>
              <a:gd name="connsiteY571" fmla="*/ 1981601 h 6858000"/>
              <a:gd name="connsiteX572" fmla="*/ 5829202 w 7467600"/>
              <a:gd name="connsiteY572" fmla="*/ 1971679 h 6858000"/>
              <a:gd name="connsiteX573" fmla="*/ 5809558 w 7467600"/>
              <a:gd name="connsiteY573" fmla="*/ 2198043 h 6858000"/>
              <a:gd name="connsiteX574" fmla="*/ 5788653 w 7467600"/>
              <a:gd name="connsiteY574" fmla="*/ 2489430 h 6858000"/>
              <a:gd name="connsiteX575" fmla="*/ 5793439 w 7467600"/>
              <a:gd name="connsiteY575" fmla="*/ 2575235 h 6858000"/>
              <a:gd name="connsiteX576" fmla="*/ 5796837 w 7467600"/>
              <a:gd name="connsiteY576" fmla="*/ 2637633 h 6858000"/>
              <a:gd name="connsiteX577" fmla="*/ 5818614 w 7467600"/>
              <a:gd name="connsiteY577" fmla="*/ 2473055 h 6858000"/>
              <a:gd name="connsiteX578" fmla="*/ 5829202 w 7467600"/>
              <a:gd name="connsiteY578" fmla="*/ 1971679 h 6858000"/>
              <a:gd name="connsiteX579" fmla="*/ 5911389 w 7467600"/>
              <a:gd name="connsiteY579" fmla="*/ 1898371 h 6858000"/>
              <a:gd name="connsiteX580" fmla="*/ 6237627 w 7467600"/>
              <a:gd name="connsiteY580" fmla="*/ 2231921 h 6858000"/>
              <a:gd name="connsiteX581" fmla="*/ 5911389 w 7467600"/>
              <a:gd name="connsiteY581" fmla="*/ 1898371 h 6858000"/>
              <a:gd name="connsiteX582" fmla="*/ 6944437 w 7467600"/>
              <a:gd name="connsiteY582" fmla="*/ 1575402 h 6858000"/>
              <a:gd name="connsiteX583" fmla="*/ 6304730 w 7467600"/>
              <a:gd name="connsiteY583" fmla="*/ 1766654 h 6858000"/>
              <a:gd name="connsiteX584" fmla="*/ 6944437 w 7467600"/>
              <a:gd name="connsiteY584" fmla="*/ 1575402 h 6858000"/>
              <a:gd name="connsiteX585" fmla="*/ 7019523 w 7467600"/>
              <a:gd name="connsiteY585" fmla="*/ 1519450 h 6858000"/>
              <a:gd name="connsiteX586" fmla="*/ 6298091 w 7467600"/>
              <a:gd name="connsiteY586" fmla="*/ 1737122 h 6858000"/>
              <a:gd name="connsiteX587" fmla="*/ 7019523 w 7467600"/>
              <a:gd name="connsiteY587" fmla="*/ 1519450 h 6858000"/>
              <a:gd name="connsiteX588" fmla="*/ 2399523 w 7467600"/>
              <a:gd name="connsiteY588" fmla="*/ 1428234 h 6858000"/>
              <a:gd name="connsiteX589" fmla="*/ 2224982 w 7467600"/>
              <a:gd name="connsiteY589" fmla="*/ 1826201 h 6858000"/>
              <a:gd name="connsiteX590" fmla="*/ 2096099 w 7467600"/>
              <a:gd name="connsiteY590" fmla="*/ 2345900 h 6858000"/>
              <a:gd name="connsiteX591" fmla="*/ 2283317 w 7467600"/>
              <a:gd name="connsiteY591" fmla="*/ 1796925 h 6858000"/>
              <a:gd name="connsiteX592" fmla="*/ 2399523 w 7467600"/>
              <a:gd name="connsiteY592" fmla="*/ 1428234 h 6858000"/>
              <a:gd name="connsiteX593" fmla="*/ 2448558 w 7467600"/>
              <a:gd name="connsiteY593" fmla="*/ 1373435 h 6858000"/>
              <a:gd name="connsiteX594" fmla="*/ 2312521 w 7467600"/>
              <a:gd name="connsiteY594" fmla="*/ 1806140 h 6858000"/>
              <a:gd name="connsiteX595" fmla="*/ 2127533 w 7467600"/>
              <a:gd name="connsiteY595" fmla="*/ 2348380 h 6858000"/>
              <a:gd name="connsiteX596" fmla="*/ 2358080 w 7467600"/>
              <a:gd name="connsiteY596" fmla="*/ 1866134 h 6858000"/>
              <a:gd name="connsiteX597" fmla="*/ 2407436 w 7467600"/>
              <a:gd name="connsiteY597" fmla="*/ 1651070 h 6858000"/>
              <a:gd name="connsiteX598" fmla="*/ 2448558 w 7467600"/>
              <a:gd name="connsiteY598" fmla="*/ 1373435 h 6858000"/>
              <a:gd name="connsiteX599" fmla="*/ 278707 w 7467600"/>
              <a:gd name="connsiteY599" fmla="*/ 1352270 h 6858000"/>
              <a:gd name="connsiteX600" fmla="*/ 321570 w 7467600"/>
              <a:gd name="connsiteY600" fmla="*/ 1861610 h 6858000"/>
              <a:gd name="connsiteX601" fmla="*/ 294281 w 7467600"/>
              <a:gd name="connsiteY601" fmla="*/ 1440658 h 6858000"/>
              <a:gd name="connsiteX602" fmla="*/ 278707 w 7467600"/>
              <a:gd name="connsiteY602" fmla="*/ 1352270 h 6858000"/>
              <a:gd name="connsiteX603" fmla="*/ 1423821 w 7467600"/>
              <a:gd name="connsiteY603" fmla="*/ 1351958 h 6858000"/>
              <a:gd name="connsiteX604" fmla="*/ 1638521 w 7467600"/>
              <a:gd name="connsiteY604" fmla="*/ 1908470 h 6858000"/>
              <a:gd name="connsiteX605" fmla="*/ 1754199 w 7467600"/>
              <a:gd name="connsiteY605" fmla="*/ 2149284 h 6858000"/>
              <a:gd name="connsiteX606" fmla="*/ 1908359 w 7467600"/>
              <a:gd name="connsiteY606" fmla="*/ 2364988 h 6858000"/>
              <a:gd name="connsiteX607" fmla="*/ 1647661 w 7467600"/>
              <a:gd name="connsiteY607" fmla="*/ 1825945 h 6858000"/>
              <a:gd name="connsiteX608" fmla="*/ 1423821 w 7467600"/>
              <a:gd name="connsiteY608" fmla="*/ 1351958 h 6858000"/>
              <a:gd name="connsiteX609" fmla="*/ 1431890 w 7467600"/>
              <a:gd name="connsiteY609" fmla="*/ 1306475 h 6858000"/>
              <a:gd name="connsiteX610" fmla="*/ 1507597 w 7467600"/>
              <a:gd name="connsiteY610" fmla="*/ 1446132 h 6858000"/>
              <a:gd name="connsiteX611" fmla="*/ 1674586 w 7467600"/>
              <a:gd name="connsiteY611" fmla="*/ 1813832 h 6858000"/>
              <a:gd name="connsiteX612" fmla="*/ 1815950 w 7467600"/>
              <a:gd name="connsiteY612" fmla="*/ 2128564 h 6858000"/>
              <a:gd name="connsiteX613" fmla="*/ 1984242 w 7467600"/>
              <a:gd name="connsiteY613" fmla="*/ 2430829 h 6858000"/>
              <a:gd name="connsiteX614" fmla="*/ 2014023 w 7467600"/>
              <a:gd name="connsiteY614" fmla="*/ 2450995 h 6858000"/>
              <a:gd name="connsiteX615" fmla="*/ 1747337 w 7467600"/>
              <a:gd name="connsiteY615" fmla="*/ 1855264 h 6858000"/>
              <a:gd name="connsiteX616" fmla="*/ 1533749 w 7467600"/>
              <a:gd name="connsiteY616" fmla="*/ 1478656 h 6858000"/>
              <a:gd name="connsiteX617" fmla="*/ 1431890 w 7467600"/>
              <a:gd name="connsiteY617" fmla="*/ 1306475 h 6858000"/>
              <a:gd name="connsiteX618" fmla="*/ 5052692 w 7467600"/>
              <a:gd name="connsiteY618" fmla="*/ 1292994 h 6858000"/>
              <a:gd name="connsiteX619" fmla="*/ 5200661 w 7467600"/>
              <a:gd name="connsiteY619" fmla="*/ 1635186 h 6858000"/>
              <a:gd name="connsiteX620" fmla="*/ 5297138 w 7467600"/>
              <a:gd name="connsiteY620" fmla="*/ 1906351 h 6858000"/>
              <a:gd name="connsiteX621" fmla="*/ 5052692 w 7467600"/>
              <a:gd name="connsiteY621" fmla="*/ 1292994 h 6858000"/>
              <a:gd name="connsiteX622" fmla="*/ 5009948 w 7467600"/>
              <a:gd name="connsiteY622" fmla="*/ 1273619 h 6858000"/>
              <a:gd name="connsiteX623" fmla="*/ 5121777 w 7467600"/>
              <a:gd name="connsiteY623" fmla="*/ 1654213 h 6858000"/>
              <a:gd name="connsiteX624" fmla="*/ 5293545 w 7467600"/>
              <a:gd name="connsiteY624" fmla="*/ 2072247 h 6858000"/>
              <a:gd name="connsiteX625" fmla="*/ 5294042 w 7467600"/>
              <a:gd name="connsiteY625" fmla="*/ 2065019 h 6858000"/>
              <a:gd name="connsiteX626" fmla="*/ 5171936 w 7467600"/>
              <a:gd name="connsiteY626" fmla="*/ 1647613 h 6858000"/>
              <a:gd name="connsiteX627" fmla="*/ 5009948 w 7467600"/>
              <a:gd name="connsiteY627" fmla="*/ 1273619 h 6858000"/>
              <a:gd name="connsiteX628" fmla="*/ 655236 w 7467600"/>
              <a:gd name="connsiteY628" fmla="*/ 1268632 h 6858000"/>
              <a:gd name="connsiteX629" fmla="*/ 839521 w 7467600"/>
              <a:gd name="connsiteY629" fmla="*/ 1685315 h 6858000"/>
              <a:gd name="connsiteX630" fmla="*/ 1109416 w 7467600"/>
              <a:gd name="connsiteY630" fmla="*/ 2061663 h 6858000"/>
              <a:gd name="connsiteX631" fmla="*/ 1298300 w 7467600"/>
              <a:gd name="connsiteY631" fmla="*/ 2247742 h 6858000"/>
              <a:gd name="connsiteX632" fmla="*/ 1125871 w 7467600"/>
              <a:gd name="connsiteY632" fmla="*/ 1989513 h 6858000"/>
              <a:gd name="connsiteX633" fmla="*/ 981574 w 7467600"/>
              <a:gd name="connsiteY633" fmla="*/ 1783157 h 6858000"/>
              <a:gd name="connsiteX634" fmla="*/ 922198 w 7467600"/>
              <a:gd name="connsiteY634" fmla="*/ 1677437 h 6858000"/>
              <a:gd name="connsiteX635" fmla="*/ 869293 w 7467600"/>
              <a:gd name="connsiteY635" fmla="*/ 1583214 h 6858000"/>
              <a:gd name="connsiteX636" fmla="*/ 751431 w 7467600"/>
              <a:gd name="connsiteY636" fmla="*/ 1405731 h 6858000"/>
              <a:gd name="connsiteX637" fmla="*/ 655236 w 7467600"/>
              <a:gd name="connsiteY637" fmla="*/ 1268632 h 6858000"/>
              <a:gd name="connsiteX638" fmla="*/ 6516292 w 7467600"/>
              <a:gd name="connsiteY638" fmla="*/ 1263064 h 6858000"/>
              <a:gd name="connsiteX639" fmla="*/ 5736320 w 7467600"/>
              <a:gd name="connsiteY639" fmla="*/ 1501803 h 6858000"/>
              <a:gd name="connsiteX640" fmla="*/ 6516292 w 7467600"/>
              <a:gd name="connsiteY640" fmla="*/ 1263064 h 6858000"/>
              <a:gd name="connsiteX641" fmla="*/ 291466 w 7467600"/>
              <a:gd name="connsiteY641" fmla="*/ 1250369 h 6858000"/>
              <a:gd name="connsiteX642" fmla="*/ 323180 w 7467600"/>
              <a:gd name="connsiteY642" fmla="*/ 1435283 h 6858000"/>
              <a:gd name="connsiteX643" fmla="*/ 349381 w 7467600"/>
              <a:gd name="connsiteY643" fmla="*/ 1875041 h 6858000"/>
              <a:gd name="connsiteX644" fmla="*/ 374363 w 7467600"/>
              <a:gd name="connsiteY644" fmla="*/ 1506494 h 6858000"/>
              <a:gd name="connsiteX645" fmla="*/ 302168 w 7467600"/>
              <a:gd name="connsiteY645" fmla="*/ 1274495 h 6858000"/>
              <a:gd name="connsiteX646" fmla="*/ 291466 w 7467600"/>
              <a:gd name="connsiteY646" fmla="*/ 1250369 h 6858000"/>
              <a:gd name="connsiteX647" fmla="*/ 678222 w 7467600"/>
              <a:gd name="connsiteY647" fmla="*/ 1248670 h 6858000"/>
              <a:gd name="connsiteX648" fmla="*/ 775536 w 7467600"/>
              <a:gd name="connsiteY648" fmla="*/ 1388015 h 6858000"/>
              <a:gd name="connsiteX649" fmla="*/ 894529 w 7467600"/>
              <a:gd name="connsiteY649" fmla="*/ 1567739 h 6858000"/>
              <a:gd name="connsiteX650" fmla="*/ 948000 w 7467600"/>
              <a:gd name="connsiteY650" fmla="*/ 1663088 h 6858000"/>
              <a:gd name="connsiteX651" fmla="*/ 1006812 w 7467600"/>
              <a:gd name="connsiteY651" fmla="*/ 1767683 h 6858000"/>
              <a:gd name="connsiteX652" fmla="*/ 1149133 w 7467600"/>
              <a:gd name="connsiteY652" fmla="*/ 1971513 h 6858000"/>
              <a:gd name="connsiteX653" fmla="*/ 1333952 w 7467600"/>
              <a:gd name="connsiteY653" fmla="*/ 2251620 h 6858000"/>
              <a:gd name="connsiteX654" fmla="*/ 1337329 w 7467600"/>
              <a:gd name="connsiteY654" fmla="*/ 2258350 h 6858000"/>
              <a:gd name="connsiteX655" fmla="*/ 1014726 w 7467600"/>
              <a:gd name="connsiteY655" fmla="*/ 1615556 h 6858000"/>
              <a:gd name="connsiteX656" fmla="*/ 678222 w 7467600"/>
              <a:gd name="connsiteY656" fmla="*/ 1248670 h 6858000"/>
              <a:gd name="connsiteX657" fmla="*/ 6691602 w 7467600"/>
              <a:gd name="connsiteY657" fmla="*/ 1140573 h 6858000"/>
              <a:gd name="connsiteX658" fmla="*/ 6571100 w 7467600"/>
              <a:gd name="connsiteY658" fmla="*/ 1183662 h 6858000"/>
              <a:gd name="connsiteX659" fmla="*/ 6241687 w 7467600"/>
              <a:gd name="connsiteY659" fmla="*/ 1257600 h 6858000"/>
              <a:gd name="connsiteX660" fmla="*/ 5693009 w 7467600"/>
              <a:gd name="connsiteY660" fmla="*/ 1478256 h 6858000"/>
              <a:gd name="connsiteX661" fmla="*/ 6548420 w 7467600"/>
              <a:gd name="connsiteY661" fmla="*/ 1214599 h 6858000"/>
              <a:gd name="connsiteX662" fmla="*/ 6605473 w 7467600"/>
              <a:gd name="connsiteY662" fmla="*/ 1184686 h 6858000"/>
              <a:gd name="connsiteX663" fmla="*/ 6691602 w 7467600"/>
              <a:gd name="connsiteY663" fmla="*/ 1140573 h 6858000"/>
              <a:gd name="connsiteX664" fmla="*/ 4002475 w 7467600"/>
              <a:gd name="connsiteY664" fmla="*/ 1037802 h 6858000"/>
              <a:gd name="connsiteX665" fmla="*/ 4000324 w 7467600"/>
              <a:gd name="connsiteY665" fmla="*/ 1039362 h 6858000"/>
              <a:gd name="connsiteX666" fmla="*/ 4002862 w 7467600"/>
              <a:gd name="connsiteY666" fmla="*/ 1042866 h 6858000"/>
              <a:gd name="connsiteX667" fmla="*/ 4002475 w 7467600"/>
              <a:gd name="connsiteY667" fmla="*/ 1037802 h 6858000"/>
              <a:gd name="connsiteX668" fmla="*/ 506322 w 7467600"/>
              <a:gd name="connsiteY668" fmla="*/ 1020997 h 6858000"/>
              <a:gd name="connsiteX669" fmla="*/ 533068 w 7467600"/>
              <a:gd name="connsiteY669" fmla="*/ 1029409 h 6858000"/>
              <a:gd name="connsiteX670" fmla="*/ 1232525 w 7467600"/>
              <a:gd name="connsiteY670" fmla="*/ 1804675 h 6858000"/>
              <a:gd name="connsiteX671" fmla="*/ 1388858 w 7467600"/>
              <a:gd name="connsiteY671" fmla="*/ 2368011 h 6858000"/>
              <a:gd name="connsiteX672" fmla="*/ 1384098 w 7467600"/>
              <a:gd name="connsiteY672" fmla="*/ 2378125 h 6858000"/>
              <a:gd name="connsiteX673" fmla="*/ 1425393 w 7467600"/>
              <a:gd name="connsiteY673" fmla="*/ 2589124 h 6858000"/>
              <a:gd name="connsiteX674" fmla="*/ 1424001 w 7467600"/>
              <a:gd name="connsiteY674" fmla="*/ 2597541 h 6858000"/>
              <a:gd name="connsiteX675" fmla="*/ 2152729 w 7467600"/>
              <a:gd name="connsiteY675" fmla="*/ 2864487 h 6858000"/>
              <a:gd name="connsiteX676" fmla="*/ 2020609 w 7467600"/>
              <a:gd name="connsiteY676" fmla="*/ 2539671 h 6858000"/>
              <a:gd name="connsiteX677" fmla="*/ 2018920 w 7467600"/>
              <a:gd name="connsiteY677" fmla="*/ 2536309 h 6858000"/>
              <a:gd name="connsiteX678" fmla="*/ 1342441 w 7467600"/>
              <a:gd name="connsiteY678" fmla="*/ 1173017 h 6858000"/>
              <a:gd name="connsiteX679" fmla="*/ 1367925 w 7467600"/>
              <a:gd name="connsiteY679" fmla="*/ 1135648 h 6858000"/>
              <a:gd name="connsiteX680" fmla="*/ 1771401 w 7467600"/>
              <a:gd name="connsiteY680" fmla="*/ 1806673 h 6858000"/>
              <a:gd name="connsiteX681" fmla="*/ 1972385 w 7467600"/>
              <a:gd name="connsiteY681" fmla="*/ 2198735 h 6858000"/>
              <a:gd name="connsiteX682" fmla="*/ 2040892 w 7467600"/>
              <a:gd name="connsiteY682" fmla="*/ 2405205 h 6858000"/>
              <a:gd name="connsiteX683" fmla="*/ 2131689 w 7467600"/>
              <a:gd name="connsiteY683" fmla="*/ 1936926 h 6858000"/>
              <a:gd name="connsiteX684" fmla="*/ 2454820 w 7467600"/>
              <a:gd name="connsiteY684" fmla="*/ 1248808 h 6858000"/>
              <a:gd name="connsiteX685" fmla="*/ 2492512 w 7467600"/>
              <a:gd name="connsiteY685" fmla="*/ 1302920 h 6858000"/>
              <a:gd name="connsiteX686" fmla="*/ 2081216 w 7467600"/>
              <a:gd name="connsiteY686" fmla="*/ 2527513 h 6858000"/>
              <a:gd name="connsiteX687" fmla="*/ 2081211 w 7467600"/>
              <a:gd name="connsiteY687" fmla="*/ 2528916 h 6858000"/>
              <a:gd name="connsiteX688" fmla="*/ 2199067 w 7467600"/>
              <a:gd name="connsiteY688" fmla="*/ 2884061 h 6858000"/>
              <a:gd name="connsiteX689" fmla="*/ 3192586 w 7467600"/>
              <a:gd name="connsiteY689" fmla="*/ 3411496 h 6858000"/>
              <a:gd name="connsiteX690" fmla="*/ 3182620 w 7467600"/>
              <a:gd name="connsiteY690" fmla="*/ 3483279 h 6858000"/>
              <a:gd name="connsiteX691" fmla="*/ 2435119 w 7467600"/>
              <a:gd name="connsiteY691" fmla="*/ 3080173 h 6858000"/>
              <a:gd name="connsiteX692" fmla="*/ 2410152 w 7467600"/>
              <a:gd name="connsiteY692" fmla="*/ 3063751 h 6858000"/>
              <a:gd name="connsiteX693" fmla="*/ 2408099 w 7467600"/>
              <a:gd name="connsiteY693" fmla="*/ 3064403 h 6858000"/>
              <a:gd name="connsiteX694" fmla="*/ 2407218 w 7467600"/>
              <a:gd name="connsiteY694" fmla="*/ 3070324 h 6858000"/>
              <a:gd name="connsiteX695" fmla="*/ 2380138 w 7467600"/>
              <a:gd name="connsiteY695" fmla="*/ 3099341 h 6858000"/>
              <a:gd name="connsiteX696" fmla="*/ 1765923 w 7467600"/>
              <a:gd name="connsiteY696" fmla="*/ 3581043 h 6858000"/>
              <a:gd name="connsiteX697" fmla="*/ 1702258 w 7467600"/>
              <a:gd name="connsiteY697" fmla="*/ 3612286 h 6858000"/>
              <a:gd name="connsiteX698" fmla="*/ 1538370 w 7467600"/>
              <a:gd name="connsiteY698" fmla="*/ 3811804 h 6858000"/>
              <a:gd name="connsiteX699" fmla="*/ 542867 w 7467600"/>
              <a:gd name="connsiteY699" fmla="*/ 4944092 h 6858000"/>
              <a:gd name="connsiteX700" fmla="*/ 515800 w 7467600"/>
              <a:gd name="connsiteY700" fmla="*/ 4862180 h 6858000"/>
              <a:gd name="connsiteX701" fmla="*/ 909145 w 7467600"/>
              <a:gd name="connsiteY701" fmla="*/ 4199225 h 6858000"/>
              <a:gd name="connsiteX702" fmla="*/ 1214067 w 7467600"/>
              <a:gd name="connsiteY702" fmla="*/ 3908561 h 6858000"/>
              <a:gd name="connsiteX703" fmla="*/ 640967 w 7467600"/>
              <a:gd name="connsiteY703" fmla="*/ 4105601 h 6858000"/>
              <a:gd name="connsiteX704" fmla="*/ 112563 w 7467600"/>
              <a:gd name="connsiteY704" fmla="*/ 4396952 h 6858000"/>
              <a:gd name="connsiteX705" fmla="*/ 0 w 7467600"/>
              <a:gd name="connsiteY705" fmla="*/ 4466006 h 6858000"/>
              <a:gd name="connsiteX706" fmla="*/ 0 w 7467600"/>
              <a:gd name="connsiteY706" fmla="*/ 4233763 h 6858000"/>
              <a:gd name="connsiteX707" fmla="*/ 36881 w 7467600"/>
              <a:gd name="connsiteY707" fmla="*/ 4200118 h 6858000"/>
              <a:gd name="connsiteX708" fmla="*/ 910534 w 7467600"/>
              <a:gd name="connsiteY708" fmla="*/ 3629753 h 6858000"/>
              <a:gd name="connsiteX709" fmla="*/ 1578717 w 7467600"/>
              <a:gd name="connsiteY709" fmla="*/ 3575982 h 6858000"/>
              <a:gd name="connsiteX710" fmla="*/ 2338780 w 7467600"/>
              <a:gd name="connsiteY710" fmla="*/ 3033725 h 6858000"/>
              <a:gd name="connsiteX711" fmla="*/ 1807991 w 7467600"/>
              <a:gd name="connsiteY711" fmla="*/ 2807184 h 6858000"/>
              <a:gd name="connsiteX712" fmla="*/ 1416358 w 7467600"/>
              <a:gd name="connsiteY712" fmla="*/ 3112571 h 6858000"/>
              <a:gd name="connsiteX713" fmla="*/ 939066 w 7467600"/>
              <a:gd name="connsiteY713" fmla="*/ 3378798 h 6858000"/>
              <a:gd name="connsiteX714" fmla="*/ 115099 w 7467600"/>
              <a:gd name="connsiteY714" fmla="*/ 3607650 h 6858000"/>
              <a:gd name="connsiteX715" fmla="*/ 97284 w 7467600"/>
              <a:gd name="connsiteY715" fmla="*/ 3520393 h 6858000"/>
              <a:gd name="connsiteX716" fmla="*/ 922050 w 7467600"/>
              <a:gd name="connsiteY716" fmla="*/ 3074867 h 6858000"/>
              <a:gd name="connsiteX717" fmla="*/ 1405265 w 7467600"/>
              <a:gd name="connsiteY717" fmla="*/ 3016319 h 6858000"/>
              <a:gd name="connsiteX718" fmla="*/ 1407512 w 7467600"/>
              <a:gd name="connsiteY718" fmla="*/ 3018001 h 6858000"/>
              <a:gd name="connsiteX719" fmla="*/ 1726266 w 7467600"/>
              <a:gd name="connsiteY719" fmla="*/ 2777274 h 6858000"/>
              <a:gd name="connsiteX720" fmla="*/ 625390 w 7467600"/>
              <a:gd name="connsiteY720" fmla="*/ 2514541 h 6858000"/>
              <a:gd name="connsiteX721" fmla="*/ 619799 w 7467600"/>
              <a:gd name="connsiteY721" fmla="*/ 2527180 h 6858000"/>
              <a:gd name="connsiteX722" fmla="*/ 310030 w 7467600"/>
              <a:gd name="connsiteY722" fmla="*/ 2771818 h 6858000"/>
              <a:gd name="connsiteX723" fmla="*/ 173877 w 7467600"/>
              <a:gd name="connsiteY723" fmla="*/ 2937056 h 6858000"/>
              <a:gd name="connsiteX724" fmla="*/ 77889 w 7467600"/>
              <a:gd name="connsiteY724" fmla="*/ 3138440 h 6858000"/>
              <a:gd name="connsiteX725" fmla="*/ 0 w 7467600"/>
              <a:gd name="connsiteY725" fmla="*/ 3271395 h 6858000"/>
              <a:gd name="connsiteX726" fmla="*/ 0 w 7467600"/>
              <a:gd name="connsiteY726" fmla="*/ 3153002 h 6858000"/>
              <a:gd name="connsiteX727" fmla="*/ 2386 w 7467600"/>
              <a:gd name="connsiteY727" fmla="*/ 3149203 h 6858000"/>
              <a:gd name="connsiteX728" fmla="*/ 89753 w 7467600"/>
              <a:gd name="connsiteY728" fmla="*/ 2987702 h 6858000"/>
              <a:gd name="connsiteX729" fmla="*/ 76869 w 7467600"/>
              <a:gd name="connsiteY729" fmla="*/ 3005404 h 6858000"/>
              <a:gd name="connsiteX730" fmla="*/ 32049 w 7467600"/>
              <a:gd name="connsiteY730" fmla="*/ 3065814 h 6858000"/>
              <a:gd name="connsiteX731" fmla="*/ 0 w 7467600"/>
              <a:gd name="connsiteY731" fmla="*/ 3108744 h 6858000"/>
              <a:gd name="connsiteX732" fmla="*/ 0 w 7467600"/>
              <a:gd name="connsiteY732" fmla="*/ 3058059 h 6858000"/>
              <a:gd name="connsiteX733" fmla="*/ 7610 w 7467600"/>
              <a:gd name="connsiteY733" fmla="*/ 3047889 h 6858000"/>
              <a:gd name="connsiteX734" fmla="*/ 52419 w 7467600"/>
              <a:gd name="connsiteY734" fmla="*/ 2987479 h 6858000"/>
              <a:gd name="connsiteX735" fmla="*/ 59142 w 7467600"/>
              <a:gd name="connsiteY735" fmla="*/ 2978488 h 6858000"/>
              <a:gd name="connsiteX736" fmla="*/ 0 w 7467600"/>
              <a:gd name="connsiteY736" fmla="*/ 3015334 h 6858000"/>
              <a:gd name="connsiteX737" fmla="*/ 0 w 7467600"/>
              <a:gd name="connsiteY737" fmla="*/ 2914286 h 6858000"/>
              <a:gd name="connsiteX738" fmla="*/ 36383 w 7467600"/>
              <a:gd name="connsiteY738" fmla="*/ 2901128 h 6858000"/>
              <a:gd name="connsiteX739" fmla="*/ 156329 w 7467600"/>
              <a:gd name="connsiteY739" fmla="*/ 2840533 h 6858000"/>
              <a:gd name="connsiteX740" fmla="*/ 358355 w 7467600"/>
              <a:gd name="connsiteY740" fmla="*/ 2620471 h 6858000"/>
              <a:gd name="connsiteX741" fmla="*/ 510577 w 7467600"/>
              <a:gd name="connsiteY741" fmla="*/ 2501244 h 6858000"/>
              <a:gd name="connsiteX742" fmla="*/ 211967 w 7467600"/>
              <a:gd name="connsiteY742" fmla="*/ 2479171 h 6858000"/>
              <a:gd name="connsiteX743" fmla="*/ 0 w 7467600"/>
              <a:gd name="connsiteY743" fmla="*/ 2476398 h 6858000"/>
              <a:gd name="connsiteX744" fmla="*/ 0 w 7467600"/>
              <a:gd name="connsiteY744" fmla="*/ 2389189 h 6858000"/>
              <a:gd name="connsiteX745" fmla="*/ 103062 w 7467600"/>
              <a:gd name="connsiteY745" fmla="*/ 2389518 h 6858000"/>
              <a:gd name="connsiteX746" fmla="*/ 510734 w 7467600"/>
              <a:gd name="connsiteY746" fmla="*/ 2416201 h 6858000"/>
              <a:gd name="connsiteX747" fmla="*/ 279257 w 7467600"/>
              <a:gd name="connsiteY747" fmla="*/ 2092102 h 6858000"/>
              <a:gd name="connsiteX748" fmla="*/ 65265 w 7467600"/>
              <a:gd name="connsiteY748" fmla="*/ 2006049 h 6858000"/>
              <a:gd name="connsiteX749" fmla="*/ 0 w 7467600"/>
              <a:gd name="connsiteY749" fmla="*/ 1982532 h 6858000"/>
              <a:gd name="connsiteX750" fmla="*/ 0 w 7467600"/>
              <a:gd name="connsiteY750" fmla="*/ 1912789 h 6858000"/>
              <a:gd name="connsiteX751" fmla="*/ 97460 w 7467600"/>
              <a:gd name="connsiteY751" fmla="*/ 1953725 h 6858000"/>
              <a:gd name="connsiteX752" fmla="*/ 221272 w 7467600"/>
              <a:gd name="connsiteY752" fmla="*/ 1980766 h 6858000"/>
              <a:gd name="connsiteX753" fmla="*/ 116765 w 7467600"/>
              <a:gd name="connsiteY753" fmla="*/ 1911033 h 6858000"/>
              <a:gd name="connsiteX754" fmla="*/ 16405 w 7467600"/>
              <a:gd name="connsiteY754" fmla="*/ 1803412 h 6858000"/>
              <a:gd name="connsiteX755" fmla="*/ 0 w 7467600"/>
              <a:gd name="connsiteY755" fmla="*/ 1784777 h 6858000"/>
              <a:gd name="connsiteX756" fmla="*/ 0 w 7467600"/>
              <a:gd name="connsiteY756" fmla="*/ 1740082 h 6858000"/>
              <a:gd name="connsiteX757" fmla="*/ 39394 w 7467600"/>
              <a:gd name="connsiteY757" fmla="*/ 1784856 h 6858000"/>
              <a:gd name="connsiteX758" fmla="*/ 135813 w 7467600"/>
              <a:gd name="connsiteY758" fmla="*/ 1888838 h 6858000"/>
              <a:gd name="connsiteX759" fmla="*/ 242575 w 7467600"/>
              <a:gd name="connsiteY759" fmla="*/ 1958841 h 6858000"/>
              <a:gd name="connsiteX760" fmla="*/ 82197 w 7467600"/>
              <a:gd name="connsiteY760" fmla="*/ 1754826 h 6858000"/>
              <a:gd name="connsiteX761" fmla="*/ 0 w 7467600"/>
              <a:gd name="connsiteY761" fmla="*/ 1679650 h 6858000"/>
              <a:gd name="connsiteX762" fmla="*/ 0 w 7467600"/>
              <a:gd name="connsiteY762" fmla="*/ 1602463 h 6858000"/>
              <a:gd name="connsiteX763" fmla="*/ 84689 w 7467600"/>
              <a:gd name="connsiteY763" fmla="*/ 1677442 h 6858000"/>
              <a:gd name="connsiteX764" fmla="*/ 298437 w 7467600"/>
              <a:gd name="connsiteY764" fmla="*/ 1968019 h 6858000"/>
              <a:gd name="connsiteX765" fmla="*/ 227269 w 7467600"/>
              <a:gd name="connsiteY765" fmla="*/ 1114064 h 6858000"/>
              <a:gd name="connsiteX766" fmla="*/ 248003 w 7467600"/>
              <a:gd name="connsiteY766" fmla="*/ 1089613 h 6858000"/>
              <a:gd name="connsiteX767" fmla="*/ 427020 w 7467600"/>
              <a:gd name="connsiteY767" fmla="*/ 1619803 h 6858000"/>
              <a:gd name="connsiteX768" fmla="*/ 340345 w 7467600"/>
              <a:gd name="connsiteY768" fmla="*/ 2027739 h 6858000"/>
              <a:gd name="connsiteX769" fmla="*/ 360865 w 7467600"/>
              <a:gd name="connsiteY769" fmla="*/ 2044827 h 6858000"/>
              <a:gd name="connsiteX770" fmla="*/ 560414 w 7467600"/>
              <a:gd name="connsiteY770" fmla="*/ 2421457 h 6858000"/>
              <a:gd name="connsiteX771" fmla="*/ 1359703 w 7467600"/>
              <a:gd name="connsiteY771" fmla="*/ 2578554 h 6858000"/>
              <a:gd name="connsiteX772" fmla="*/ 1359422 w 7467600"/>
              <a:gd name="connsiteY772" fmla="*/ 2577994 h 6858000"/>
              <a:gd name="connsiteX773" fmla="*/ 828701 w 7467600"/>
              <a:gd name="connsiteY773" fmla="*/ 1839520 h 6858000"/>
              <a:gd name="connsiteX774" fmla="*/ 494427 w 7467600"/>
              <a:gd name="connsiteY774" fmla="*/ 1092333 h 6858000"/>
              <a:gd name="connsiteX775" fmla="*/ 506322 w 7467600"/>
              <a:gd name="connsiteY775" fmla="*/ 1020997 h 6858000"/>
              <a:gd name="connsiteX776" fmla="*/ 4570198 w 7467600"/>
              <a:gd name="connsiteY776" fmla="*/ 978081 h 6858000"/>
              <a:gd name="connsiteX777" fmla="*/ 4523691 w 7467600"/>
              <a:gd name="connsiteY777" fmla="*/ 1127776 h 6858000"/>
              <a:gd name="connsiteX778" fmla="*/ 4509875 w 7467600"/>
              <a:gd name="connsiteY778" fmla="*/ 1167552 h 6858000"/>
              <a:gd name="connsiteX779" fmla="*/ 4478168 w 7467600"/>
              <a:gd name="connsiteY779" fmla="*/ 1260735 h 6858000"/>
              <a:gd name="connsiteX780" fmla="*/ 4409309 w 7467600"/>
              <a:gd name="connsiteY780" fmla="*/ 1666996 h 6858000"/>
              <a:gd name="connsiteX781" fmla="*/ 4370031 w 7467600"/>
              <a:gd name="connsiteY781" fmla="*/ 1955666 h 6858000"/>
              <a:gd name="connsiteX782" fmla="*/ 4570198 w 7467600"/>
              <a:gd name="connsiteY782" fmla="*/ 978081 h 6858000"/>
              <a:gd name="connsiteX783" fmla="*/ 4557898 w 7467600"/>
              <a:gd name="connsiteY783" fmla="*/ 900011 h 6858000"/>
              <a:gd name="connsiteX784" fmla="*/ 4344840 w 7467600"/>
              <a:gd name="connsiteY784" fmla="*/ 1922038 h 6858000"/>
              <a:gd name="connsiteX785" fmla="*/ 4378710 w 7467600"/>
              <a:gd name="connsiteY785" fmla="*/ 1665516 h 6858000"/>
              <a:gd name="connsiteX786" fmla="*/ 4448798 w 7467600"/>
              <a:gd name="connsiteY786" fmla="*/ 1253024 h 6858000"/>
              <a:gd name="connsiteX787" fmla="*/ 4480315 w 7467600"/>
              <a:gd name="connsiteY787" fmla="*/ 1158454 h 6858000"/>
              <a:gd name="connsiteX788" fmla="*/ 4494133 w 7467600"/>
              <a:gd name="connsiteY788" fmla="*/ 1118676 h 6858000"/>
              <a:gd name="connsiteX789" fmla="*/ 4557898 w 7467600"/>
              <a:gd name="connsiteY789" fmla="*/ 900011 h 6858000"/>
              <a:gd name="connsiteX790" fmla="*/ 5870151 w 7467600"/>
              <a:gd name="connsiteY790" fmla="*/ 898890 h 6858000"/>
              <a:gd name="connsiteX791" fmla="*/ 5861335 w 7467600"/>
              <a:gd name="connsiteY791" fmla="*/ 899177 h 6858000"/>
              <a:gd name="connsiteX792" fmla="*/ 5843702 w 7467600"/>
              <a:gd name="connsiteY792" fmla="*/ 899748 h 6858000"/>
              <a:gd name="connsiteX793" fmla="*/ 5651107 w 7467600"/>
              <a:gd name="connsiteY793" fmla="*/ 920306 h 6858000"/>
              <a:gd name="connsiteX794" fmla="*/ 5459407 w 7467600"/>
              <a:gd name="connsiteY794" fmla="*/ 940975 h 6858000"/>
              <a:gd name="connsiteX795" fmla="*/ 5374846 w 7467600"/>
              <a:gd name="connsiteY795" fmla="*/ 941988 h 6858000"/>
              <a:gd name="connsiteX796" fmla="*/ 5256105 w 7467600"/>
              <a:gd name="connsiteY796" fmla="*/ 945632 h 6858000"/>
              <a:gd name="connsiteX797" fmla="*/ 5107071 w 7467600"/>
              <a:gd name="connsiteY797" fmla="*/ 969720 h 6858000"/>
              <a:gd name="connsiteX798" fmla="*/ 4998681 w 7467600"/>
              <a:gd name="connsiteY798" fmla="*/ 988771 h 6858000"/>
              <a:gd name="connsiteX799" fmla="*/ 5870151 w 7467600"/>
              <a:gd name="connsiteY799" fmla="*/ 898890 h 6858000"/>
              <a:gd name="connsiteX800" fmla="*/ 5504425 w 7467600"/>
              <a:gd name="connsiteY800" fmla="*/ 848067 h 6858000"/>
              <a:gd name="connsiteX801" fmla="*/ 4968849 w 7467600"/>
              <a:gd name="connsiteY801" fmla="*/ 962318 h 6858000"/>
              <a:gd name="connsiteX802" fmla="*/ 5104039 w 7467600"/>
              <a:gd name="connsiteY802" fmla="*/ 940634 h 6858000"/>
              <a:gd name="connsiteX803" fmla="*/ 5256311 w 7467600"/>
              <a:gd name="connsiteY803" fmla="*/ 916490 h 6858000"/>
              <a:gd name="connsiteX804" fmla="*/ 5377381 w 7467600"/>
              <a:gd name="connsiteY804" fmla="*/ 912671 h 6858000"/>
              <a:gd name="connsiteX805" fmla="*/ 5460148 w 7467600"/>
              <a:gd name="connsiteY805" fmla="*/ 911442 h 6858000"/>
              <a:gd name="connsiteX806" fmla="*/ 5648971 w 7467600"/>
              <a:gd name="connsiteY806" fmla="*/ 891331 h 6858000"/>
              <a:gd name="connsiteX807" fmla="*/ 5844807 w 7467600"/>
              <a:gd name="connsiteY807" fmla="*/ 870718 h 6858000"/>
              <a:gd name="connsiteX808" fmla="*/ 5862975 w 7467600"/>
              <a:gd name="connsiteY808" fmla="*/ 869756 h 6858000"/>
              <a:gd name="connsiteX809" fmla="*/ 5920887 w 7467600"/>
              <a:gd name="connsiteY809" fmla="*/ 865929 h 6858000"/>
              <a:gd name="connsiteX810" fmla="*/ 5504425 w 7467600"/>
              <a:gd name="connsiteY810" fmla="*/ 848067 h 6858000"/>
              <a:gd name="connsiteX811" fmla="*/ 3607114 w 7467600"/>
              <a:gd name="connsiteY811" fmla="*/ 467441 h 6858000"/>
              <a:gd name="connsiteX812" fmla="*/ 3296242 w 7467600"/>
              <a:gd name="connsiteY812" fmla="*/ 807991 h 6858000"/>
              <a:gd name="connsiteX813" fmla="*/ 3174674 w 7467600"/>
              <a:gd name="connsiteY813" fmla="*/ 919759 h 6858000"/>
              <a:gd name="connsiteX814" fmla="*/ 3042978 w 7467600"/>
              <a:gd name="connsiteY814" fmla="*/ 1054894 h 6858000"/>
              <a:gd name="connsiteX815" fmla="*/ 2968914 w 7467600"/>
              <a:gd name="connsiteY815" fmla="*/ 1133756 h 6858000"/>
              <a:gd name="connsiteX816" fmla="*/ 3103823 w 7467600"/>
              <a:gd name="connsiteY816" fmla="*/ 1026814 h 6858000"/>
              <a:gd name="connsiteX817" fmla="*/ 3607114 w 7467600"/>
              <a:gd name="connsiteY817" fmla="*/ 467441 h 6858000"/>
              <a:gd name="connsiteX818" fmla="*/ 3744487 w 7467600"/>
              <a:gd name="connsiteY818" fmla="*/ 383136 h 6858000"/>
              <a:gd name="connsiteX819" fmla="*/ 3970213 w 7467600"/>
              <a:gd name="connsiteY819" fmla="*/ 995559 h 6858000"/>
              <a:gd name="connsiteX820" fmla="*/ 3744487 w 7467600"/>
              <a:gd name="connsiteY820" fmla="*/ 383136 h 6858000"/>
              <a:gd name="connsiteX821" fmla="*/ 3624562 w 7467600"/>
              <a:gd name="connsiteY821" fmla="*/ 367041 h 6858000"/>
              <a:gd name="connsiteX822" fmla="*/ 3489712 w 7467600"/>
              <a:gd name="connsiteY822" fmla="*/ 485386 h 6858000"/>
              <a:gd name="connsiteX823" fmla="*/ 3182994 w 7467600"/>
              <a:gd name="connsiteY823" fmla="*/ 828265 h 6858000"/>
              <a:gd name="connsiteX824" fmla="*/ 2892114 w 7467600"/>
              <a:gd name="connsiteY824" fmla="*/ 1172635 h 6858000"/>
              <a:gd name="connsiteX825" fmla="*/ 3021459 w 7467600"/>
              <a:gd name="connsiteY825" fmla="*/ 1035385 h 6858000"/>
              <a:gd name="connsiteX826" fmla="*/ 3153873 w 7467600"/>
              <a:gd name="connsiteY826" fmla="*/ 898971 h 6858000"/>
              <a:gd name="connsiteX827" fmla="*/ 3276511 w 7467600"/>
              <a:gd name="connsiteY827" fmla="*/ 786423 h 6858000"/>
              <a:gd name="connsiteX828" fmla="*/ 3584154 w 7467600"/>
              <a:gd name="connsiteY828" fmla="*/ 448218 h 6858000"/>
              <a:gd name="connsiteX829" fmla="*/ 3624562 w 7467600"/>
              <a:gd name="connsiteY829" fmla="*/ 367041 h 6858000"/>
              <a:gd name="connsiteX830" fmla="*/ 3766672 w 7467600"/>
              <a:gd name="connsiteY830" fmla="*/ 359429 h 6858000"/>
              <a:gd name="connsiteX831" fmla="*/ 3996338 w 7467600"/>
              <a:gd name="connsiteY831" fmla="*/ 968237 h 6858000"/>
              <a:gd name="connsiteX832" fmla="*/ 3766672 w 7467600"/>
              <a:gd name="connsiteY832" fmla="*/ 359429 h 6858000"/>
              <a:gd name="connsiteX833" fmla="*/ 5805386 w 7467600"/>
              <a:gd name="connsiteY833" fmla="*/ 239240 h 6858000"/>
              <a:gd name="connsiteX834" fmla="*/ 5736947 w 7467600"/>
              <a:gd name="connsiteY834" fmla="*/ 261367 h 6858000"/>
              <a:gd name="connsiteX835" fmla="*/ 5427012 w 7467600"/>
              <a:gd name="connsiteY835" fmla="*/ 311272 h 6858000"/>
              <a:gd name="connsiteX836" fmla="*/ 5147818 w 7467600"/>
              <a:gd name="connsiteY836" fmla="*/ 322112 h 6858000"/>
              <a:gd name="connsiteX837" fmla="*/ 5060854 w 7467600"/>
              <a:gd name="connsiteY837" fmla="*/ 311882 h 6858000"/>
              <a:gd name="connsiteX838" fmla="*/ 4945989 w 7467600"/>
              <a:gd name="connsiteY838" fmla="*/ 300516 h 6858000"/>
              <a:gd name="connsiteX839" fmla="*/ 5410479 w 7467600"/>
              <a:gd name="connsiteY839" fmla="*/ 348434 h 6858000"/>
              <a:gd name="connsiteX840" fmla="*/ 5805386 w 7467600"/>
              <a:gd name="connsiteY840" fmla="*/ 239240 h 6858000"/>
              <a:gd name="connsiteX841" fmla="*/ 5905192 w 7467600"/>
              <a:gd name="connsiteY841" fmla="*/ 163079 h 6858000"/>
              <a:gd name="connsiteX842" fmla="*/ 5865655 w 7467600"/>
              <a:gd name="connsiteY842" fmla="*/ 171901 h 6858000"/>
              <a:gd name="connsiteX843" fmla="*/ 5259740 w 7467600"/>
              <a:gd name="connsiteY843" fmla="*/ 257013 h 6858000"/>
              <a:gd name="connsiteX844" fmla="*/ 5208466 w 7467600"/>
              <a:gd name="connsiteY844" fmla="*/ 257550 h 6858000"/>
              <a:gd name="connsiteX845" fmla="*/ 4980204 w 7467600"/>
              <a:gd name="connsiteY845" fmla="*/ 271903 h 6858000"/>
              <a:gd name="connsiteX846" fmla="*/ 5068068 w 7467600"/>
              <a:gd name="connsiteY846" fmla="*/ 282244 h 6858000"/>
              <a:gd name="connsiteX847" fmla="*/ 5153231 w 7467600"/>
              <a:gd name="connsiteY847" fmla="*/ 292240 h 6858000"/>
              <a:gd name="connsiteX848" fmla="*/ 5426491 w 7467600"/>
              <a:gd name="connsiteY848" fmla="*/ 281128 h 6858000"/>
              <a:gd name="connsiteX849" fmla="*/ 5731212 w 7467600"/>
              <a:gd name="connsiteY849" fmla="*/ 231951 h 6858000"/>
              <a:gd name="connsiteX850" fmla="*/ 5905192 w 7467600"/>
              <a:gd name="connsiteY850" fmla="*/ 163079 h 6858000"/>
              <a:gd name="connsiteX851" fmla="*/ 5944437 w 7467600"/>
              <a:gd name="connsiteY851" fmla="*/ 113829 h 6858000"/>
              <a:gd name="connsiteX852" fmla="*/ 5825032 w 7467600"/>
              <a:gd name="connsiteY852" fmla="*/ 146405 h 6858000"/>
              <a:gd name="connsiteX853" fmla="*/ 4955599 w 7467600"/>
              <a:gd name="connsiteY853" fmla="*/ 247008 h 6858000"/>
              <a:gd name="connsiteX854" fmla="*/ 5210104 w 7467600"/>
              <a:gd name="connsiteY854" fmla="*/ 228123 h 6858000"/>
              <a:gd name="connsiteX855" fmla="*/ 5261015 w 7467600"/>
              <a:gd name="connsiteY855" fmla="*/ 227087 h 6858000"/>
              <a:gd name="connsiteX856" fmla="*/ 5861181 w 7467600"/>
              <a:gd name="connsiteY856" fmla="*/ 143093 h 6858000"/>
              <a:gd name="connsiteX857" fmla="*/ 5961252 w 7467600"/>
              <a:gd name="connsiteY857" fmla="*/ 114820 h 6858000"/>
              <a:gd name="connsiteX858" fmla="*/ 5944437 w 7467600"/>
              <a:gd name="connsiteY858" fmla="*/ 113829 h 6858000"/>
              <a:gd name="connsiteX859" fmla="*/ 3882765 w 7467600"/>
              <a:gd name="connsiteY859" fmla="*/ 0 h 6858000"/>
              <a:gd name="connsiteX860" fmla="*/ 3995099 w 7467600"/>
              <a:gd name="connsiteY860" fmla="*/ 0 h 6858000"/>
              <a:gd name="connsiteX861" fmla="*/ 4163818 w 7467600"/>
              <a:gd name="connsiteY861" fmla="*/ 234104 h 6858000"/>
              <a:gd name="connsiteX862" fmla="*/ 4172099 w 7467600"/>
              <a:gd name="connsiteY862" fmla="*/ 234207 h 6858000"/>
              <a:gd name="connsiteX863" fmla="*/ 4784282 w 7467600"/>
              <a:gd name="connsiteY863" fmla="*/ 276561 h 6858000"/>
              <a:gd name="connsiteX864" fmla="*/ 4801687 w 7467600"/>
              <a:gd name="connsiteY864" fmla="*/ 267764 h 6858000"/>
              <a:gd name="connsiteX865" fmla="*/ 6082788 w 7467600"/>
              <a:gd name="connsiteY865" fmla="*/ 64119 h 6858000"/>
              <a:gd name="connsiteX866" fmla="*/ 6099442 w 7467600"/>
              <a:gd name="connsiteY866" fmla="*/ 82568 h 6858000"/>
              <a:gd name="connsiteX867" fmla="*/ 4804137 w 7467600"/>
              <a:gd name="connsiteY867" fmla="*/ 320931 h 6858000"/>
              <a:gd name="connsiteX868" fmla="*/ 4227047 w 7467600"/>
              <a:gd name="connsiteY868" fmla="*/ 313415 h 6858000"/>
              <a:gd name="connsiteX869" fmla="*/ 4346041 w 7467600"/>
              <a:gd name="connsiteY869" fmla="*/ 456086 h 6858000"/>
              <a:gd name="connsiteX870" fmla="*/ 4870967 w 7467600"/>
              <a:gd name="connsiteY870" fmla="*/ 963061 h 6858000"/>
              <a:gd name="connsiteX871" fmla="*/ 4889647 w 7467600"/>
              <a:gd name="connsiteY871" fmla="*/ 957147 h 6858000"/>
              <a:gd name="connsiteX872" fmla="*/ 5422504 w 7467600"/>
              <a:gd name="connsiteY872" fmla="*/ 805191 h 6858000"/>
              <a:gd name="connsiteX873" fmla="*/ 6087656 w 7467600"/>
              <a:gd name="connsiteY873" fmla="*/ 826703 h 6858000"/>
              <a:gd name="connsiteX874" fmla="*/ 6058717 w 7467600"/>
              <a:gd name="connsiteY874" fmla="*/ 865992 h 6858000"/>
              <a:gd name="connsiteX875" fmla="*/ 4974153 w 7467600"/>
              <a:gd name="connsiteY875" fmla="*/ 1045456 h 6858000"/>
              <a:gd name="connsiteX876" fmla="*/ 5627835 w 7467600"/>
              <a:gd name="connsiteY876" fmla="*/ 1472077 h 6858000"/>
              <a:gd name="connsiteX877" fmla="*/ 5629817 w 7467600"/>
              <a:gd name="connsiteY877" fmla="*/ 1471412 h 6858000"/>
              <a:gd name="connsiteX878" fmla="*/ 5634124 w 7467600"/>
              <a:gd name="connsiteY878" fmla="*/ 1470572 h 6858000"/>
              <a:gd name="connsiteX879" fmla="*/ 5755832 w 7467600"/>
              <a:gd name="connsiteY879" fmla="*/ 1383886 h 6858000"/>
              <a:gd name="connsiteX880" fmla="*/ 6014186 w 7467600"/>
              <a:gd name="connsiteY880" fmla="*/ 1279799 h 6858000"/>
              <a:gd name="connsiteX881" fmla="*/ 6901619 w 7467600"/>
              <a:gd name="connsiteY881" fmla="*/ 1047874 h 6858000"/>
              <a:gd name="connsiteX882" fmla="*/ 6931566 w 7467600"/>
              <a:gd name="connsiteY882" fmla="*/ 1062034 h 6858000"/>
              <a:gd name="connsiteX883" fmla="*/ 5790982 w 7467600"/>
              <a:gd name="connsiteY883" fmla="*/ 1561380 h 6858000"/>
              <a:gd name="connsiteX884" fmla="*/ 6188971 w 7467600"/>
              <a:gd name="connsiteY884" fmla="*/ 1755168 h 6858000"/>
              <a:gd name="connsiteX885" fmla="*/ 6202446 w 7467600"/>
              <a:gd name="connsiteY885" fmla="*/ 1752268 h 6858000"/>
              <a:gd name="connsiteX886" fmla="*/ 7179560 w 7467600"/>
              <a:gd name="connsiteY886" fmla="*/ 1467551 h 6858000"/>
              <a:gd name="connsiteX887" fmla="*/ 7158730 w 7467600"/>
              <a:gd name="connsiteY887" fmla="*/ 1507835 h 6858000"/>
              <a:gd name="connsiteX888" fmla="*/ 6326959 w 7467600"/>
              <a:gd name="connsiteY888" fmla="*/ 1817686 h 6858000"/>
              <a:gd name="connsiteX889" fmla="*/ 6537433 w 7467600"/>
              <a:gd name="connsiteY889" fmla="*/ 1907790 h 6858000"/>
              <a:gd name="connsiteX890" fmla="*/ 6550221 w 7467600"/>
              <a:gd name="connsiteY890" fmla="*/ 1910729 h 6858000"/>
              <a:gd name="connsiteX891" fmla="*/ 6964438 w 7467600"/>
              <a:gd name="connsiteY891" fmla="*/ 2209505 h 6858000"/>
              <a:gd name="connsiteX892" fmla="*/ 7367862 w 7467600"/>
              <a:gd name="connsiteY892" fmla="*/ 2806833 h 6858000"/>
              <a:gd name="connsiteX893" fmla="*/ 7364329 w 7467600"/>
              <a:gd name="connsiteY893" fmla="*/ 2826907 h 6858000"/>
              <a:gd name="connsiteX894" fmla="*/ 7290545 w 7467600"/>
              <a:gd name="connsiteY894" fmla="*/ 2850663 h 6858000"/>
              <a:gd name="connsiteX895" fmla="*/ 6472036 w 7467600"/>
              <a:gd name="connsiteY895" fmla="*/ 1959003 h 6858000"/>
              <a:gd name="connsiteX896" fmla="*/ 5792897 w 7467600"/>
              <a:gd name="connsiteY896" fmla="*/ 1647747 h 6858000"/>
              <a:gd name="connsiteX897" fmla="*/ 5842751 w 7467600"/>
              <a:gd name="connsiteY897" fmla="*/ 1816112 h 6858000"/>
              <a:gd name="connsiteX898" fmla="*/ 5847424 w 7467600"/>
              <a:gd name="connsiteY898" fmla="*/ 1815776 h 6858000"/>
              <a:gd name="connsiteX899" fmla="*/ 6399821 w 7467600"/>
              <a:gd name="connsiteY899" fmla="*/ 2344799 h 6858000"/>
              <a:gd name="connsiteX900" fmla="*/ 6323232 w 7467600"/>
              <a:gd name="connsiteY900" fmla="*/ 2389634 h 6858000"/>
              <a:gd name="connsiteX901" fmla="*/ 5942958 w 7467600"/>
              <a:gd name="connsiteY901" fmla="*/ 2077708 h 6858000"/>
              <a:gd name="connsiteX902" fmla="*/ 5921559 w 7467600"/>
              <a:gd name="connsiteY902" fmla="*/ 2378596 h 6858000"/>
              <a:gd name="connsiteX903" fmla="*/ 5817651 w 7467600"/>
              <a:gd name="connsiteY903" fmla="*/ 3023919 h 6858000"/>
              <a:gd name="connsiteX904" fmla="*/ 5729634 w 7467600"/>
              <a:gd name="connsiteY904" fmla="*/ 3051849 h 6858000"/>
              <a:gd name="connsiteX905" fmla="*/ 5611018 w 7467600"/>
              <a:gd name="connsiteY905" fmla="*/ 2316769 h 6858000"/>
              <a:gd name="connsiteX906" fmla="*/ 5687608 w 7467600"/>
              <a:gd name="connsiteY906" fmla="*/ 2039972 h 6858000"/>
              <a:gd name="connsiteX907" fmla="*/ 5657554 w 7467600"/>
              <a:gd name="connsiteY907" fmla="*/ 1576445 h 6858000"/>
              <a:gd name="connsiteX908" fmla="*/ 5150475 w 7467600"/>
              <a:gd name="connsiteY908" fmla="*/ 1274012 h 6858000"/>
              <a:gd name="connsiteX909" fmla="*/ 5349142 w 7467600"/>
              <a:gd name="connsiteY909" fmla="*/ 2204405 h 6858000"/>
              <a:gd name="connsiteX910" fmla="*/ 5262214 w 7467600"/>
              <a:gd name="connsiteY910" fmla="*/ 2233836 h 6858000"/>
              <a:gd name="connsiteX911" fmla="*/ 4981539 w 7467600"/>
              <a:gd name="connsiteY911" fmla="*/ 1542201 h 6858000"/>
              <a:gd name="connsiteX912" fmla="*/ 4958461 w 7467600"/>
              <a:gd name="connsiteY912" fmla="*/ 1136957 h 6858000"/>
              <a:gd name="connsiteX913" fmla="*/ 4655015 w 7467600"/>
              <a:gd name="connsiteY913" fmla="*/ 891426 h 6858000"/>
              <a:gd name="connsiteX914" fmla="*/ 4348002 w 7467600"/>
              <a:gd name="connsiteY914" fmla="*/ 2205895 h 6858000"/>
              <a:gd name="connsiteX915" fmla="*/ 4262250 w 7467600"/>
              <a:gd name="connsiteY915" fmla="*/ 2219972 h 6858000"/>
              <a:gd name="connsiteX916" fmla="*/ 4550611 w 7467600"/>
              <a:gd name="connsiteY916" fmla="*/ 817540 h 6858000"/>
              <a:gd name="connsiteX917" fmla="*/ 4564418 w 7467600"/>
              <a:gd name="connsiteY917" fmla="*/ 808293 h 6858000"/>
              <a:gd name="connsiteX918" fmla="*/ 4266388 w 7467600"/>
              <a:gd name="connsiteY918" fmla="*/ 500083 h 6858000"/>
              <a:gd name="connsiteX919" fmla="*/ 4032842 w 7467600"/>
              <a:gd name="connsiteY919" fmla="*/ 211809 h 6858000"/>
              <a:gd name="connsiteX920" fmla="*/ 3882765 w 7467600"/>
              <a:gd name="connsiteY920" fmla="*/ 0 h 6858000"/>
              <a:gd name="connsiteX921" fmla="*/ 3721337 w 7467600"/>
              <a:gd name="connsiteY921" fmla="*/ 0 h 6858000"/>
              <a:gd name="connsiteX922" fmla="*/ 3797544 w 7467600"/>
              <a:gd name="connsiteY922" fmla="*/ 0 h 6858000"/>
              <a:gd name="connsiteX923" fmla="*/ 3775734 w 7467600"/>
              <a:gd name="connsiteY923" fmla="*/ 95131 h 6858000"/>
              <a:gd name="connsiteX924" fmla="*/ 3724807 w 7467600"/>
              <a:gd name="connsiteY924" fmla="*/ 272257 h 6858000"/>
              <a:gd name="connsiteX925" fmla="*/ 3726844 w 7467600"/>
              <a:gd name="connsiteY925" fmla="*/ 282988 h 6858000"/>
              <a:gd name="connsiteX926" fmla="*/ 3742664 w 7467600"/>
              <a:gd name="connsiteY926" fmla="*/ 279918 h 6858000"/>
              <a:gd name="connsiteX927" fmla="*/ 4103910 w 7467600"/>
              <a:gd name="connsiteY927" fmla="*/ 1161917 h 6858000"/>
              <a:gd name="connsiteX928" fmla="*/ 4020269 w 7467600"/>
              <a:gd name="connsiteY928" fmla="*/ 1200406 h 6858000"/>
              <a:gd name="connsiteX929" fmla="*/ 3674882 w 7467600"/>
              <a:gd name="connsiteY929" fmla="*/ 488524 h 6858000"/>
              <a:gd name="connsiteX930" fmla="*/ 3132682 w 7467600"/>
              <a:gd name="connsiteY930" fmla="*/ 1072284 h 6858000"/>
              <a:gd name="connsiteX931" fmla="*/ 2716346 w 7467600"/>
              <a:gd name="connsiteY931" fmla="*/ 1276376 h 6858000"/>
              <a:gd name="connsiteX932" fmla="*/ 2716772 w 7467600"/>
              <a:gd name="connsiteY932" fmla="*/ 1255462 h 6858000"/>
              <a:gd name="connsiteX933" fmla="*/ 3471096 w 7467600"/>
              <a:gd name="connsiteY933" fmla="*/ 437072 h 6858000"/>
              <a:gd name="connsiteX934" fmla="*/ 3639057 w 7467600"/>
              <a:gd name="connsiteY934" fmla="*/ 286334 h 6858000"/>
              <a:gd name="connsiteX935" fmla="*/ 3640309 w 7467600"/>
              <a:gd name="connsiteY935" fmla="*/ 284664 h 6858000"/>
              <a:gd name="connsiteX936" fmla="*/ 3646022 w 7467600"/>
              <a:gd name="connsiteY936" fmla="*/ 276711 h 6858000"/>
              <a:gd name="connsiteX937" fmla="*/ 3707943 w 7467600"/>
              <a:gd name="connsiteY937" fmla="*/ 65958 h 6858000"/>
              <a:gd name="connsiteX938" fmla="*/ 3721337 w 7467600"/>
              <a:gd name="connsiteY938" fmla="*/ 0 h 6858000"/>
              <a:gd name="connsiteX939" fmla="*/ 2867960 w 7467600"/>
              <a:gd name="connsiteY939" fmla="*/ 0 h 6858000"/>
              <a:gd name="connsiteX940" fmla="*/ 2926351 w 7467600"/>
              <a:gd name="connsiteY940" fmla="*/ 0 h 6858000"/>
              <a:gd name="connsiteX941" fmla="*/ 2902823 w 7467600"/>
              <a:gd name="connsiteY941" fmla="*/ 262929 h 6858000"/>
              <a:gd name="connsiteX942" fmla="*/ 2940663 w 7467600"/>
              <a:gd name="connsiteY942" fmla="*/ 140884 h 6858000"/>
              <a:gd name="connsiteX943" fmla="*/ 2947039 w 7467600"/>
              <a:gd name="connsiteY943" fmla="*/ 122524 h 6858000"/>
              <a:gd name="connsiteX944" fmla="*/ 2984316 w 7467600"/>
              <a:gd name="connsiteY944" fmla="*/ 0 h 6858000"/>
              <a:gd name="connsiteX945" fmla="*/ 3016114 w 7467600"/>
              <a:gd name="connsiteY945" fmla="*/ 0 h 6858000"/>
              <a:gd name="connsiteX946" fmla="*/ 2979949 w 7467600"/>
              <a:gd name="connsiteY946" fmla="*/ 119274 h 6858000"/>
              <a:gd name="connsiteX947" fmla="*/ 3023879 w 7467600"/>
              <a:gd name="connsiteY947" fmla="*/ 0 h 6858000"/>
              <a:gd name="connsiteX948" fmla="*/ 3105400 w 7467600"/>
              <a:gd name="connsiteY948" fmla="*/ 0 h 6858000"/>
              <a:gd name="connsiteX949" fmla="*/ 3094669 w 7467600"/>
              <a:gd name="connsiteY949" fmla="*/ 30308 h 6858000"/>
              <a:gd name="connsiteX950" fmla="*/ 2901945 w 7467600"/>
              <a:gd name="connsiteY950" fmla="*/ 466538 h 6858000"/>
              <a:gd name="connsiteX951" fmla="*/ 2815209 w 7467600"/>
              <a:gd name="connsiteY951" fmla="*/ 497361 h 6858000"/>
              <a:gd name="connsiteX952" fmla="*/ 2844845 w 7467600"/>
              <a:gd name="connsiteY952" fmla="*/ 127638 h 6858000"/>
              <a:gd name="connsiteX953" fmla="*/ 2867960 w 7467600"/>
              <a:gd name="connsiteY953" fmla="*/ 0 h 6858000"/>
              <a:gd name="connsiteX954" fmla="*/ 1057230 w 7467600"/>
              <a:gd name="connsiteY954" fmla="*/ 0 h 6858000"/>
              <a:gd name="connsiteX955" fmla="*/ 1111003 w 7467600"/>
              <a:gd name="connsiteY955" fmla="*/ 0 h 6858000"/>
              <a:gd name="connsiteX956" fmla="*/ 1125553 w 7467600"/>
              <a:gd name="connsiteY956" fmla="*/ 52588 h 6858000"/>
              <a:gd name="connsiteX957" fmla="*/ 1304276 w 7467600"/>
              <a:gd name="connsiteY957" fmla="*/ 476275 h 6858000"/>
              <a:gd name="connsiteX958" fmla="*/ 1492066 w 7467600"/>
              <a:gd name="connsiteY958" fmla="*/ 886333 h 6858000"/>
              <a:gd name="connsiteX959" fmla="*/ 1423698 w 7467600"/>
              <a:gd name="connsiteY959" fmla="*/ 710817 h 6858000"/>
              <a:gd name="connsiteX960" fmla="*/ 1357609 w 7467600"/>
              <a:gd name="connsiteY960" fmla="*/ 532892 h 6858000"/>
              <a:gd name="connsiteX961" fmla="*/ 1309550 w 7467600"/>
              <a:gd name="connsiteY961" fmla="*/ 374031 h 6858000"/>
              <a:gd name="connsiteX962" fmla="*/ 1193673 w 7467600"/>
              <a:gd name="connsiteY962" fmla="*/ 49533 h 6858000"/>
              <a:gd name="connsiteX963" fmla="*/ 1164391 w 7467600"/>
              <a:gd name="connsiteY963" fmla="*/ 0 h 6858000"/>
              <a:gd name="connsiteX964" fmla="*/ 1200666 w 7467600"/>
              <a:gd name="connsiteY964" fmla="*/ 0 h 6858000"/>
              <a:gd name="connsiteX965" fmla="*/ 1223408 w 7467600"/>
              <a:gd name="connsiteY965" fmla="*/ 38996 h 6858000"/>
              <a:gd name="connsiteX966" fmla="*/ 1339635 w 7467600"/>
              <a:gd name="connsiteY966" fmla="*/ 365517 h 6858000"/>
              <a:gd name="connsiteX967" fmla="*/ 1387469 w 7467600"/>
              <a:gd name="connsiteY967" fmla="*/ 523079 h 6858000"/>
              <a:gd name="connsiteX968" fmla="*/ 1452685 w 7467600"/>
              <a:gd name="connsiteY968" fmla="*/ 699806 h 6858000"/>
              <a:gd name="connsiteX969" fmla="*/ 1492092 w 7467600"/>
              <a:gd name="connsiteY969" fmla="*/ 800424 h 6858000"/>
              <a:gd name="connsiteX970" fmla="*/ 1455302 w 7467600"/>
              <a:gd name="connsiteY970" fmla="*/ 632913 h 6858000"/>
              <a:gd name="connsiteX971" fmla="*/ 1222336 w 7467600"/>
              <a:gd name="connsiteY971" fmla="*/ 9480 h 6858000"/>
              <a:gd name="connsiteX972" fmla="*/ 1214634 w 7467600"/>
              <a:gd name="connsiteY972" fmla="*/ 0 h 6858000"/>
              <a:gd name="connsiteX973" fmla="*/ 1289827 w 7467600"/>
              <a:gd name="connsiteY973" fmla="*/ 0 h 6858000"/>
              <a:gd name="connsiteX974" fmla="*/ 1321076 w 7467600"/>
              <a:gd name="connsiteY974" fmla="*/ 59722 h 6858000"/>
              <a:gd name="connsiteX975" fmla="*/ 1512579 w 7467600"/>
              <a:gd name="connsiteY975" fmla="*/ 626441 h 6858000"/>
              <a:gd name="connsiteX976" fmla="*/ 1506076 w 7467600"/>
              <a:gd name="connsiteY976" fmla="*/ 1089289 h 6858000"/>
              <a:gd name="connsiteX977" fmla="*/ 1486346 w 7467600"/>
              <a:gd name="connsiteY977" fmla="*/ 1079919 h 6858000"/>
              <a:gd name="connsiteX978" fmla="*/ 1070511 w 7467600"/>
              <a:gd name="connsiteY978" fmla="*/ 48609 h 6858000"/>
              <a:gd name="connsiteX979" fmla="*/ 1057230 w 7467600"/>
              <a:gd name="connsiteY979" fmla="*/ 0 h 6858000"/>
              <a:gd name="connsiteX980" fmla="*/ 43151 w 7467600"/>
              <a:gd name="connsiteY980" fmla="*/ 0 h 6858000"/>
              <a:gd name="connsiteX981" fmla="*/ 95283 w 7467600"/>
              <a:gd name="connsiteY981" fmla="*/ 0 h 6858000"/>
              <a:gd name="connsiteX982" fmla="*/ 300708 w 7467600"/>
              <a:gd name="connsiteY982" fmla="*/ 154571 h 6858000"/>
              <a:gd name="connsiteX983" fmla="*/ 530414 w 7467600"/>
              <a:gd name="connsiteY983" fmla="*/ 354673 h 6858000"/>
              <a:gd name="connsiteX984" fmla="*/ 333785 w 7467600"/>
              <a:gd name="connsiteY984" fmla="*/ 161564 h 6858000"/>
              <a:gd name="connsiteX985" fmla="*/ 147005 w 7467600"/>
              <a:gd name="connsiteY985" fmla="*/ 0 h 6858000"/>
              <a:gd name="connsiteX986" fmla="*/ 272509 w 7467600"/>
              <a:gd name="connsiteY986" fmla="*/ 0 h 6858000"/>
              <a:gd name="connsiteX987" fmla="*/ 326276 w 7467600"/>
              <a:gd name="connsiteY987" fmla="*/ 45847 h 6858000"/>
              <a:gd name="connsiteX988" fmla="*/ 823759 w 7467600"/>
              <a:gd name="connsiteY988" fmla="*/ 574145 h 6858000"/>
              <a:gd name="connsiteX989" fmla="*/ 811254 w 7467600"/>
              <a:gd name="connsiteY989" fmla="*/ 665546 h 6858000"/>
              <a:gd name="connsiteX990" fmla="*/ 154042 w 7467600"/>
              <a:gd name="connsiteY990" fmla="*/ 261522 h 6858000"/>
              <a:gd name="connsiteX991" fmla="*/ 13550 w 7467600"/>
              <a:gd name="connsiteY991" fmla="*/ 158423 h 6858000"/>
              <a:gd name="connsiteX992" fmla="*/ 0 w 7467600"/>
              <a:gd name="connsiteY992" fmla="*/ 146618 h 6858000"/>
              <a:gd name="connsiteX993" fmla="*/ 0 w 7467600"/>
              <a:gd name="connsiteY993" fmla="*/ 59161 h 6858000"/>
              <a:gd name="connsiteX994" fmla="*/ 45427 w 7467600"/>
              <a:gd name="connsiteY994" fmla="*/ 101078 h 6858000"/>
              <a:gd name="connsiteX995" fmla="*/ 630103 w 7467600"/>
              <a:gd name="connsiteY995" fmla="*/ 485885 h 6858000"/>
              <a:gd name="connsiteX996" fmla="*/ 532040 w 7467600"/>
              <a:gd name="connsiteY996" fmla="*/ 399359 h 6858000"/>
              <a:gd name="connsiteX997" fmla="*/ 517618 w 7467600"/>
              <a:gd name="connsiteY997" fmla="*/ 385726 h 6858000"/>
              <a:gd name="connsiteX998" fmla="*/ 285074 w 7467600"/>
              <a:gd name="connsiteY998" fmla="*/ 182755 h 6858000"/>
              <a:gd name="connsiteX999" fmla="*/ 43151 w 7467600"/>
              <a:gd name="connsiteY99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361850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1903353 w 7467600"/>
              <a:gd name="connsiteY143" fmla="*/ 5044827 h 6858000"/>
              <a:gd name="connsiteX144" fmla="*/ 1936931 w 7467600"/>
              <a:gd name="connsiteY144" fmla="*/ 5093954 h 6858000"/>
              <a:gd name="connsiteX145" fmla="*/ 2195868 w 7467600"/>
              <a:gd name="connsiteY145" fmla="*/ 5396574 h 6858000"/>
              <a:gd name="connsiteX146" fmla="*/ 2088852 w 7467600"/>
              <a:gd name="connsiteY146" fmla="*/ 5166123 h 6858000"/>
              <a:gd name="connsiteX147" fmla="*/ 1958241 w 7467600"/>
              <a:gd name="connsiteY147" fmla="*/ 5067955 h 6858000"/>
              <a:gd name="connsiteX148" fmla="*/ 1903353 w 7467600"/>
              <a:gd name="connsiteY148" fmla="*/ 5044827 h 6858000"/>
              <a:gd name="connsiteX149" fmla="*/ 1979378 w 7467600"/>
              <a:gd name="connsiteY149" fmla="*/ 4769504 h 6858000"/>
              <a:gd name="connsiteX150" fmla="*/ 2882120 w 7467600"/>
              <a:gd name="connsiteY150" fmla="*/ 5064547 h 6858000"/>
              <a:gd name="connsiteX151" fmla="*/ 2793103 w 7467600"/>
              <a:gd name="connsiteY151" fmla="*/ 5039699 h 6858000"/>
              <a:gd name="connsiteX152" fmla="*/ 2770041 w 7467600"/>
              <a:gd name="connsiteY152" fmla="*/ 5033634 h 6858000"/>
              <a:gd name="connsiteX153" fmla="*/ 1979378 w 7467600"/>
              <a:gd name="connsiteY153" fmla="*/ 4769504 h 6858000"/>
              <a:gd name="connsiteX154" fmla="*/ 1927410 w 7467600"/>
              <a:gd name="connsiteY154" fmla="*/ 4716164 h 6858000"/>
              <a:gd name="connsiteX155" fmla="*/ 1959587 w 7467600"/>
              <a:gd name="connsiteY155" fmla="*/ 4728849 h 6858000"/>
              <a:gd name="connsiteX156" fmla="*/ 2777707 w 7467600"/>
              <a:gd name="connsiteY156" fmla="*/ 5003991 h 6858000"/>
              <a:gd name="connsiteX157" fmla="*/ 2800768 w 7467600"/>
              <a:gd name="connsiteY157" fmla="*/ 5010056 h 6858000"/>
              <a:gd name="connsiteX158" fmla="*/ 2879408 w 7467600"/>
              <a:gd name="connsiteY158" fmla="*/ 5031590 h 6858000"/>
              <a:gd name="connsiteX159" fmla="*/ 2862295 w 7467600"/>
              <a:gd name="connsiteY159" fmla="*/ 5022958 h 6858000"/>
              <a:gd name="connsiteX160" fmla="*/ 2813343 w 7467600"/>
              <a:gd name="connsiteY160" fmla="*/ 4998369 h 6858000"/>
              <a:gd name="connsiteX161" fmla="*/ 2646245 w 7467600"/>
              <a:gd name="connsiteY161" fmla="*/ 4930999 h 6858000"/>
              <a:gd name="connsiteX162" fmla="*/ 1999243 w 7467600"/>
              <a:gd name="connsiteY162" fmla="*/ 4730524 h 6858000"/>
              <a:gd name="connsiteX163" fmla="*/ 1979527 w 7467600"/>
              <a:gd name="connsiteY163" fmla="*/ 4726651 h 6858000"/>
              <a:gd name="connsiteX164" fmla="*/ 1927410 w 7467600"/>
              <a:gd name="connsiteY164" fmla="*/ 4716164 h 6858000"/>
              <a:gd name="connsiteX165" fmla="*/ 1997014 w 7467600"/>
              <a:gd name="connsiteY165" fmla="*/ 4698007 h 6858000"/>
              <a:gd name="connsiteX166" fmla="*/ 2005458 w 7467600"/>
              <a:gd name="connsiteY166" fmla="*/ 4699540 h 6858000"/>
              <a:gd name="connsiteX167" fmla="*/ 2657186 w 7467600"/>
              <a:gd name="connsiteY167" fmla="*/ 4901687 h 6858000"/>
              <a:gd name="connsiteX168" fmla="*/ 2826662 w 7467600"/>
              <a:gd name="connsiteY168" fmla="*/ 4970362 h 6858000"/>
              <a:gd name="connsiteX169" fmla="*/ 2876100 w 7467600"/>
              <a:gd name="connsiteY169" fmla="*/ 4995397 h 6858000"/>
              <a:gd name="connsiteX170" fmla="*/ 3042600 w 7467600"/>
              <a:gd name="connsiteY170" fmla="*/ 5059532 h 6858000"/>
              <a:gd name="connsiteX171" fmla="*/ 1997014 w 7467600"/>
              <a:gd name="connsiteY171" fmla="*/ 4698007 h 6858000"/>
              <a:gd name="connsiteX172" fmla="*/ 2305292 w 7467600"/>
              <a:gd name="connsiteY172" fmla="*/ 4219492 h 6858000"/>
              <a:gd name="connsiteX173" fmla="*/ 3360922 w 7467600"/>
              <a:gd name="connsiteY173" fmla="*/ 4529373 h 6858000"/>
              <a:gd name="connsiteX174" fmla="*/ 3492420 w 7467600"/>
              <a:gd name="connsiteY174" fmla="*/ 4510145 h 6858000"/>
              <a:gd name="connsiteX175" fmla="*/ 3364086 w 7467600"/>
              <a:gd name="connsiteY175" fmla="*/ 4480340 h 6858000"/>
              <a:gd name="connsiteX176" fmla="*/ 3225818 w 7467600"/>
              <a:gd name="connsiteY176" fmla="*/ 4411822 h 6858000"/>
              <a:gd name="connsiteX177" fmla="*/ 3129696 w 7467600"/>
              <a:gd name="connsiteY177" fmla="*/ 4360704 h 6858000"/>
              <a:gd name="connsiteX178" fmla="*/ 2814545 w 7467600"/>
              <a:gd name="connsiteY178" fmla="*/ 4282955 h 6858000"/>
              <a:gd name="connsiteX179" fmla="*/ 2305292 w 7467600"/>
              <a:gd name="connsiteY179" fmla="*/ 4219492 h 6858000"/>
              <a:gd name="connsiteX180" fmla="*/ 2626982 w 7467600"/>
              <a:gd name="connsiteY180" fmla="*/ 4206450 h 6858000"/>
              <a:gd name="connsiteX181" fmla="*/ 2490617 w 7467600"/>
              <a:gd name="connsiteY181" fmla="*/ 4206951 h 6858000"/>
              <a:gd name="connsiteX182" fmla="*/ 2819869 w 7467600"/>
              <a:gd name="connsiteY182" fmla="*/ 4252936 h 6858000"/>
              <a:gd name="connsiteX183" fmla="*/ 3143018 w 7467600"/>
              <a:gd name="connsiteY183" fmla="*/ 4332698 h 6858000"/>
              <a:gd name="connsiteX184" fmla="*/ 3241520 w 7467600"/>
              <a:gd name="connsiteY184" fmla="*/ 4385112 h 6858000"/>
              <a:gd name="connsiteX185" fmla="*/ 3374575 w 7467600"/>
              <a:gd name="connsiteY185" fmla="*/ 4451517 h 6858000"/>
              <a:gd name="connsiteX186" fmla="*/ 3505221 w 7467600"/>
              <a:gd name="connsiteY186" fmla="*/ 4480757 h 6858000"/>
              <a:gd name="connsiteX187" fmla="*/ 2626982 w 7467600"/>
              <a:gd name="connsiteY187" fmla="*/ 4206450 h 6858000"/>
              <a:gd name="connsiteX188" fmla="*/ 1310106 w 7467600"/>
              <a:gd name="connsiteY188" fmla="*/ 3943217 h 6858000"/>
              <a:gd name="connsiteX189" fmla="*/ 854994 w 7467600"/>
              <a:gd name="connsiteY189" fmla="*/ 4399136 h 6858000"/>
              <a:gd name="connsiteX190" fmla="*/ 742462 w 7467600"/>
              <a:gd name="connsiteY190" fmla="*/ 4594648 h 6858000"/>
              <a:gd name="connsiteX191" fmla="*/ 820602 w 7467600"/>
              <a:gd name="connsiteY191" fmla="*/ 4485915 h 6858000"/>
              <a:gd name="connsiteX192" fmla="*/ 878295 w 7467600"/>
              <a:gd name="connsiteY192" fmla="*/ 4403594 h 6858000"/>
              <a:gd name="connsiteX193" fmla="*/ 1240607 w 7467600"/>
              <a:gd name="connsiteY193" fmla="*/ 4010401 h 6858000"/>
              <a:gd name="connsiteX194" fmla="*/ 1310106 w 7467600"/>
              <a:gd name="connsiteY194" fmla="*/ 3943217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316479 w 7467600"/>
              <a:gd name="connsiteY205" fmla="*/ 3872136 h 6858000"/>
              <a:gd name="connsiteX206" fmla="*/ 3291335 w 7467600"/>
              <a:gd name="connsiteY206" fmla="*/ 3767420 h 6858000"/>
              <a:gd name="connsiteX207" fmla="*/ 3390805 w 7467600"/>
              <a:gd name="connsiteY207" fmla="*/ 3937163 h 6858000"/>
              <a:gd name="connsiteX208" fmla="*/ 3579062 w 7467600"/>
              <a:gd name="connsiteY208" fmla="*/ 4359040 h 6858000"/>
              <a:gd name="connsiteX209" fmla="*/ 3467355 w 7467600"/>
              <a:gd name="connsiteY209" fmla="*/ 3988130 h 6858000"/>
              <a:gd name="connsiteX210" fmla="*/ 3310753 w 7467600"/>
              <a:gd name="connsiteY210" fmla="*/ 3787140 h 6858000"/>
              <a:gd name="connsiteX211" fmla="*/ 3291335 w 7467600"/>
              <a:gd name="connsiteY211" fmla="*/ 3767420 h 6858000"/>
              <a:gd name="connsiteX212" fmla="*/ 1635889 w 7467600"/>
              <a:gd name="connsiteY212" fmla="*/ 3709494 h 6858000"/>
              <a:gd name="connsiteX213" fmla="*/ 1634800 w 7467600"/>
              <a:gd name="connsiteY213" fmla="*/ 3731111 h 6858000"/>
              <a:gd name="connsiteX214" fmla="*/ 1635889 w 7467600"/>
              <a:gd name="connsiteY214" fmla="*/ 3709494 h 6858000"/>
              <a:gd name="connsiteX215" fmla="*/ 1510397 w 7467600"/>
              <a:gd name="connsiteY215" fmla="*/ 3684705 h 6858000"/>
              <a:gd name="connsiteX216" fmla="*/ 1146550 w 7467600"/>
              <a:gd name="connsiteY216" fmla="*/ 3802012 h 6858000"/>
              <a:gd name="connsiteX217" fmla="*/ 698834 w 7467600"/>
              <a:gd name="connsiteY217" fmla="*/ 3952272 h 6858000"/>
              <a:gd name="connsiteX218" fmla="*/ 34256 w 7467600"/>
              <a:gd name="connsiteY218" fmla="*/ 4347603 h 6858000"/>
              <a:gd name="connsiteX219" fmla="*/ 527241 w 7467600"/>
              <a:gd name="connsiteY219" fmla="*/ 4065078 h 6858000"/>
              <a:gd name="connsiteX220" fmla="*/ 1510397 w 7467600"/>
              <a:gd name="connsiteY220" fmla="*/ 3684705 h 6858000"/>
              <a:gd name="connsiteX221" fmla="*/ 1313114 w 7467600"/>
              <a:gd name="connsiteY221" fmla="*/ 3655216 h 6858000"/>
              <a:gd name="connsiteX222" fmla="*/ 1109304 w 7467600"/>
              <a:gd name="connsiteY222" fmla="*/ 3669030 h 6858000"/>
              <a:gd name="connsiteX223" fmla="*/ 8129 w 7467600"/>
              <a:gd name="connsiteY223" fmla="*/ 4330519 h 6858000"/>
              <a:gd name="connsiteX224" fmla="*/ 687572 w 7467600"/>
              <a:gd name="connsiteY224" fmla="*/ 3925629 h 6858000"/>
              <a:gd name="connsiteX225" fmla="*/ 1138365 w 7467600"/>
              <a:gd name="connsiteY225" fmla="*/ 3774515 h 6858000"/>
              <a:gd name="connsiteX226" fmla="*/ 1505579 w 7467600"/>
              <a:gd name="connsiteY226" fmla="*/ 3655526 h 6858000"/>
              <a:gd name="connsiteX227" fmla="*/ 1313114 w 7467600"/>
              <a:gd name="connsiteY227" fmla="*/ 3655216 h 6858000"/>
              <a:gd name="connsiteX228" fmla="*/ 3655073 w 7467600"/>
              <a:gd name="connsiteY228" fmla="*/ 3650884 h 6858000"/>
              <a:gd name="connsiteX229" fmla="*/ 3989938 w 7467600"/>
              <a:gd name="connsiteY229" fmla="*/ 3991685 h 6858000"/>
              <a:gd name="connsiteX230" fmla="*/ 4393907 w 7467600"/>
              <a:gd name="connsiteY230" fmla="*/ 4261258 h 6858000"/>
              <a:gd name="connsiteX231" fmla="*/ 4648051 w 7467600"/>
              <a:gd name="connsiteY231" fmla="*/ 4374051 h 6858000"/>
              <a:gd name="connsiteX232" fmla="*/ 4383389 w 7467600"/>
              <a:gd name="connsiteY232" fmla="*/ 4184369 h 6858000"/>
              <a:gd name="connsiteX233" fmla="*/ 4165508 w 7467600"/>
              <a:gd name="connsiteY233" fmla="*/ 4035196 h 6858000"/>
              <a:gd name="connsiteX234" fmla="*/ 4068162 w 7467600"/>
              <a:gd name="connsiteY234" fmla="*/ 3953394 h 6858000"/>
              <a:gd name="connsiteX235" fmla="*/ 3981416 w 7467600"/>
              <a:gd name="connsiteY235" fmla="*/ 3880482 h 6858000"/>
              <a:gd name="connsiteX236" fmla="*/ 3800147 w 7467600"/>
              <a:gd name="connsiteY236" fmla="*/ 3749872 h 6858000"/>
              <a:gd name="connsiteX237" fmla="*/ 3655073 w 7467600"/>
              <a:gd name="connsiteY237" fmla="*/ 3650884 h 6858000"/>
              <a:gd name="connsiteX238" fmla="*/ 3670252 w 7467600"/>
              <a:gd name="connsiteY238" fmla="*/ 3622798 h 6858000"/>
              <a:gd name="connsiteX239" fmla="*/ 3817258 w 7467600"/>
              <a:gd name="connsiteY239" fmla="*/ 3723577 h 6858000"/>
              <a:gd name="connsiteX240" fmla="*/ 4000461 w 7467600"/>
              <a:gd name="connsiteY240" fmla="*/ 3855966 h 6858000"/>
              <a:gd name="connsiteX241" fmla="*/ 4088180 w 7467600"/>
              <a:gd name="connsiteY241" fmla="*/ 3929774 h 6858000"/>
              <a:gd name="connsiteX242" fmla="*/ 4184555 w 7467600"/>
              <a:gd name="connsiteY242" fmla="*/ 4010683 h 6858000"/>
              <a:gd name="connsiteX243" fmla="*/ 4399563 w 7467600"/>
              <a:gd name="connsiteY243" fmla="*/ 4158106 h 6858000"/>
              <a:gd name="connsiteX244" fmla="*/ 4684469 w 7467600"/>
              <a:gd name="connsiteY244" fmla="*/ 4364680 h 6858000"/>
              <a:gd name="connsiteX245" fmla="*/ 4690271 w 7467600"/>
              <a:gd name="connsiteY245" fmla="*/ 4370034 h 6858000"/>
              <a:gd name="connsiteX246" fmla="*/ 4136093 w 7467600"/>
              <a:gd name="connsiteY246" fmla="*/ 3858466 h 6858000"/>
              <a:gd name="connsiteX247" fmla="*/ 3670252 w 7467600"/>
              <a:gd name="connsiteY247" fmla="*/ 3622798 h 6858000"/>
              <a:gd name="connsiteX248" fmla="*/ 4440129 w 7467600"/>
              <a:gd name="connsiteY248" fmla="*/ 3448571 h 6858000"/>
              <a:gd name="connsiteX249" fmla="*/ 4856525 w 7467600"/>
              <a:gd name="connsiteY249" fmla="*/ 3915351 h 6858000"/>
              <a:gd name="connsiteX250" fmla="*/ 5059055 w 7467600"/>
              <a:gd name="connsiteY250" fmla="*/ 4108918 h 6858000"/>
              <a:gd name="connsiteX251" fmla="*/ 5290070 w 7467600"/>
              <a:gd name="connsiteY251" fmla="*/ 4263619 h 6858000"/>
              <a:gd name="connsiteX252" fmla="*/ 4834991 w 7467600"/>
              <a:gd name="connsiteY252" fmla="*/ 3830985 h 6858000"/>
              <a:gd name="connsiteX253" fmla="*/ 4440129 w 7467600"/>
              <a:gd name="connsiteY253" fmla="*/ 3448571 h 6858000"/>
              <a:gd name="connsiteX254" fmla="*/ 4441737 w 7467600"/>
              <a:gd name="connsiteY254" fmla="*/ 3399734 h 6858000"/>
              <a:gd name="connsiteX255" fmla="*/ 4431236 w 7467600"/>
              <a:gd name="connsiteY255" fmla="*/ 3400954 h 6858000"/>
              <a:gd name="connsiteX256" fmla="*/ 4557150 w 7467600"/>
              <a:gd name="connsiteY256" fmla="*/ 3510023 h 6858000"/>
              <a:gd name="connsiteX257" fmla="*/ 4856936 w 7467600"/>
              <a:gd name="connsiteY257" fmla="*/ 3809146 h 6858000"/>
              <a:gd name="connsiteX258" fmla="*/ 5111996 w 7467600"/>
              <a:gd name="connsiteY258" fmla="*/ 4065759 h 6858000"/>
              <a:gd name="connsiteX259" fmla="*/ 5388878 w 7467600"/>
              <a:gd name="connsiteY259" fmla="*/ 4300185 h 6858000"/>
              <a:gd name="connsiteX260" fmla="*/ 5425556 w 7467600"/>
              <a:gd name="connsiteY260" fmla="*/ 4308967 h 6858000"/>
              <a:gd name="connsiteX261" fmla="*/ 4943646 w 7467600"/>
              <a:gd name="connsiteY261" fmla="*/ 3822916 h 6858000"/>
              <a:gd name="connsiteX262" fmla="*/ 4594837 w 7467600"/>
              <a:gd name="connsiteY262" fmla="*/ 3532274 h 6858000"/>
              <a:gd name="connsiteX263" fmla="*/ 4441737 w 7467600"/>
              <a:gd name="connsiteY263" fmla="*/ 3399734 h 6858000"/>
              <a:gd name="connsiteX264" fmla="*/ 5425834 w 7467600"/>
              <a:gd name="connsiteY264" fmla="*/ 3162785 h 6858000"/>
              <a:gd name="connsiteX265" fmla="*/ 5401644 w 7467600"/>
              <a:gd name="connsiteY265" fmla="*/ 3617847 h 6858000"/>
              <a:gd name="connsiteX266" fmla="*/ 5467256 w 7467600"/>
              <a:gd name="connsiteY266" fmla="*/ 4175494 h 6858000"/>
              <a:gd name="connsiteX267" fmla="*/ 5448069 w 7467600"/>
              <a:gd name="connsiteY267" fmla="*/ 3567554 h 6858000"/>
              <a:gd name="connsiteX268" fmla="*/ 5425834 w 7467600"/>
              <a:gd name="connsiteY268" fmla="*/ 3162785 h 6858000"/>
              <a:gd name="connsiteX269" fmla="*/ 1318687 w 7467600"/>
              <a:gd name="connsiteY269" fmla="*/ 3113840 h 6858000"/>
              <a:gd name="connsiteX270" fmla="*/ 1066793 w 7467600"/>
              <a:gd name="connsiteY270" fmla="*/ 3212171 h 6858000"/>
              <a:gd name="connsiteX271" fmla="*/ 993319 w 7467600"/>
              <a:gd name="connsiteY271" fmla="*/ 3247648 h 6858000"/>
              <a:gd name="connsiteX272" fmla="*/ 853081 w 7467600"/>
              <a:gd name="connsiteY272" fmla="*/ 3312410 h 6858000"/>
              <a:gd name="connsiteX273" fmla="*/ 805957 w 7467600"/>
              <a:gd name="connsiteY273" fmla="*/ 3330443 h 6858000"/>
              <a:gd name="connsiteX274" fmla="*/ 1318687 w 7467600"/>
              <a:gd name="connsiteY274" fmla="*/ 3113840 h 6858000"/>
              <a:gd name="connsiteX275" fmla="*/ 5453702 w 7467600"/>
              <a:gd name="connsiteY275" fmla="*/ 3090882 h 6858000"/>
              <a:gd name="connsiteX276" fmla="*/ 5480135 w 7467600"/>
              <a:gd name="connsiteY276" fmla="*/ 3565802 h 6858000"/>
              <a:gd name="connsiteX277" fmla="*/ 5499023 w 7467600"/>
              <a:gd name="connsiteY277" fmla="*/ 4166310 h 6858000"/>
              <a:gd name="connsiteX278" fmla="*/ 5547022 w 7467600"/>
              <a:gd name="connsiteY278" fmla="*/ 3607838 h 6858000"/>
              <a:gd name="connsiteX279" fmla="*/ 5515964 w 7467600"/>
              <a:gd name="connsiteY279" fmla="*/ 3378541 h 6858000"/>
              <a:gd name="connsiteX280" fmla="*/ 5453702 w 7467600"/>
              <a:gd name="connsiteY280" fmla="*/ 3090882 h 6858000"/>
              <a:gd name="connsiteX281" fmla="*/ 1238695 w 7467600"/>
              <a:gd name="connsiteY281" fmla="*/ 3076820 h 6858000"/>
              <a:gd name="connsiteX282" fmla="*/ 716371 w 7467600"/>
              <a:gd name="connsiteY282" fmla="*/ 3293249 h 6858000"/>
              <a:gd name="connsiteX283" fmla="*/ 579522 w 7467600"/>
              <a:gd name="connsiteY283" fmla="*/ 3371759 h 6858000"/>
              <a:gd name="connsiteX284" fmla="*/ 600288 w 7467600"/>
              <a:gd name="connsiteY284" fmla="*/ 3365555 h 6858000"/>
              <a:gd name="connsiteX285" fmla="*/ 840692 w 7467600"/>
              <a:gd name="connsiteY285" fmla="*/ 3284921 h 6858000"/>
              <a:gd name="connsiteX286" fmla="*/ 979248 w 7467600"/>
              <a:gd name="connsiteY286" fmla="*/ 3221003 h 6858000"/>
              <a:gd name="connsiteX287" fmla="*/ 1053282 w 7467600"/>
              <a:gd name="connsiteY287" fmla="*/ 3185247 h 6858000"/>
              <a:gd name="connsiteX288" fmla="*/ 1320603 w 7467600"/>
              <a:gd name="connsiteY288" fmla="*/ 3081281 h 6858000"/>
              <a:gd name="connsiteX289" fmla="*/ 1238695 w 7467600"/>
              <a:gd name="connsiteY289" fmla="*/ 3076820 h 6858000"/>
              <a:gd name="connsiteX290" fmla="*/ 5425627 w 7467600"/>
              <a:gd name="connsiteY290" fmla="*/ 2954192 h 6858000"/>
              <a:gd name="connsiteX291" fmla="*/ 5470770 w 7467600"/>
              <a:gd name="connsiteY291" fmla="*/ 3005435 h 6858000"/>
              <a:gd name="connsiteX292" fmla="*/ 5519779 w 7467600"/>
              <a:gd name="connsiteY292" fmla="*/ 4359223 h 6858000"/>
              <a:gd name="connsiteX293" fmla="*/ 5520293 w 7467600"/>
              <a:gd name="connsiteY293" fmla="*/ 4360602 h 6858000"/>
              <a:gd name="connsiteX294" fmla="*/ 5767221 w 7467600"/>
              <a:gd name="connsiteY294" fmla="*/ 4665564 h 6858000"/>
              <a:gd name="connsiteX295" fmla="*/ 6937169 w 7467600"/>
              <a:gd name="connsiteY295" fmla="*/ 4815941 h 6858000"/>
              <a:gd name="connsiteX296" fmla="*/ 6953922 w 7467600"/>
              <a:gd name="connsiteY296" fmla="*/ 4890068 h 6858000"/>
              <a:gd name="connsiteX297" fmla="*/ 6071359 w 7467600"/>
              <a:gd name="connsiteY297" fmla="*/ 4770770 h 6858000"/>
              <a:gd name="connsiteX298" fmla="*/ 6038839 w 7467600"/>
              <a:gd name="connsiteY298" fmla="*/ 4764474 h 6858000"/>
              <a:gd name="connsiteX299" fmla="*/ 6038706 w 7467600"/>
              <a:gd name="connsiteY299" fmla="*/ 4763847 h 6858000"/>
              <a:gd name="connsiteX300" fmla="*/ 6037784 w 7467600"/>
              <a:gd name="connsiteY300" fmla="*/ 4764270 h 6858000"/>
              <a:gd name="connsiteX301" fmla="*/ 6038839 w 7467600"/>
              <a:gd name="connsiteY301" fmla="*/ 4764474 h 6858000"/>
              <a:gd name="connsiteX302" fmla="*/ 6040338 w 7467600"/>
              <a:gd name="connsiteY302" fmla="*/ 4771418 h 6858000"/>
              <a:gd name="connsiteX303" fmla="*/ 6024488 w 7467600"/>
              <a:gd name="connsiteY303" fmla="*/ 4809903 h 6858000"/>
              <a:gd name="connsiteX304" fmla="*/ 5599771 w 7467600"/>
              <a:gd name="connsiteY304" fmla="*/ 5509652 h 6858000"/>
              <a:gd name="connsiteX305" fmla="*/ 5548843 w 7467600"/>
              <a:gd name="connsiteY305" fmla="*/ 5563845 h 6858000"/>
              <a:gd name="connsiteX306" fmla="*/ 5940952 w 7467600"/>
              <a:gd name="connsiteY306" fmla="*/ 6250028 h 6858000"/>
              <a:gd name="connsiteX307" fmla="*/ 6043441 w 7467600"/>
              <a:gd name="connsiteY307" fmla="*/ 6665847 h 6858000"/>
              <a:gd name="connsiteX308" fmla="*/ 6093432 w 7467600"/>
              <a:gd name="connsiteY308" fmla="*/ 6858000 h 6858000"/>
              <a:gd name="connsiteX309" fmla="*/ 6034344 w 7467600"/>
              <a:gd name="connsiteY309" fmla="*/ 6858000 h 6858000"/>
              <a:gd name="connsiteX310" fmla="*/ 6026679 w 7467600"/>
              <a:gd name="connsiteY310" fmla="*/ 6836959 h 6858000"/>
              <a:gd name="connsiteX311" fmla="*/ 5800441 w 7467600"/>
              <a:gd name="connsiteY311" fmla="*/ 6335286 h 6858000"/>
              <a:gd name="connsiteX312" fmla="*/ 5526562 w 7467600"/>
              <a:gd name="connsiteY312" fmla="*/ 5705388 h 6858000"/>
              <a:gd name="connsiteX313" fmla="*/ 5519640 w 7467600"/>
              <a:gd name="connsiteY313" fmla="*/ 5683774 h 6858000"/>
              <a:gd name="connsiteX314" fmla="*/ 5844559 w 7467600"/>
              <a:gd name="connsiteY314" fmla="*/ 6553349 h 6858000"/>
              <a:gd name="connsiteX315" fmla="*/ 5975994 w 7467600"/>
              <a:gd name="connsiteY315" fmla="*/ 6858000 h 6858000"/>
              <a:gd name="connsiteX316" fmla="*/ 5898547 w 7467600"/>
              <a:gd name="connsiteY316" fmla="*/ 6858000 h 6858000"/>
              <a:gd name="connsiteX317" fmla="*/ 5682041 w 7467600"/>
              <a:gd name="connsiteY317" fmla="*/ 6355860 h 6858000"/>
              <a:gd name="connsiteX318" fmla="*/ 5461758 w 7467600"/>
              <a:gd name="connsiteY318" fmla="*/ 5820220 h 6858000"/>
              <a:gd name="connsiteX319" fmla="*/ 5237282 w 7467600"/>
              <a:gd name="connsiteY319" fmla="*/ 6579086 h 6858000"/>
              <a:gd name="connsiteX320" fmla="*/ 5115009 w 7467600"/>
              <a:gd name="connsiteY320" fmla="*/ 6858000 h 6858000"/>
              <a:gd name="connsiteX321" fmla="*/ 5028074 w 7467600"/>
              <a:gd name="connsiteY321" fmla="*/ 6858000 h 6858000"/>
              <a:gd name="connsiteX322" fmla="*/ 5079508 w 7467600"/>
              <a:gd name="connsiteY322" fmla="*/ 6749074 h 6858000"/>
              <a:gd name="connsiteX323" fmla="*/ 5371846 w 7467600"/>
              <a:gd name="connsiteY323" fmla="*/ 5924413 h 6858000"/>
              <a:gd name="connsiteX324" fmla="*/ 5270512 w 7467600"/>
              <a:gd name="connsiteY324" fmla="*/ 6138975 h 6858000"/>
              <a:gd name="connsiteX325" fmla="*/ 5062409 w 7467600"/>
              <a:gd name="connsiteY325" fmla="*/ 6653544 h 6858000"/>
              <a:gd name="connsiteX326" fmla="*/ 5036628 w 7467600"/>
              <a:gd name="connsiteY326" fmla="*/ 6754247 h 6858000"/>
              <a:gd name="connsiteX327" fmla="*/ 5009112 w 7467600"/>
              <a:gd name="connsiteY327" fmla="*/ 6858000 h 6858000"/>
              <a:gd name="connsiteX328" fmla="*/ 4976679 w 7467600"/>
              <a:gd name="connsiteY328" fmla="*/ 6858000 h 6858000"/>
              <a:gd name="connsiteX329" fmla="*/ 5006537 w 7467600"/>
              <a:gd name="connsiteY329" fmla="*/ 6747068 h 6858000"/>
              <a:gd name="connsiteX330" fmla="*/ 5032723 w 7467600"/>
              <a:gd name="connsiteY330" fmla="*/ 6644957 h 6858000"/>
              <a:gd name="connsiteX331" fmla="*/ 5242949 w 7467600"/>
              <a:gd name="connsiteY331" fmla="*/ 6125175 h 6858000"/>
              <a:gd name="connsiteX332" fmla="*/ 5286321 w 7467600"/>
              <a:gd name="connsiteY332" fmla="*/ 6033555 h 6858000"/>
              <a:gd name="connsiteX333" fmla="*/ 5008210 w 7467600"/>
              <a:gd name="connsiteY333" fmla="*/ 6649194 h 6858000"/>
              <a:gd name="connsiteX334" fmla="*/ 4986321 w 7467600"/>
              <a:gd name="connsiteY334" fmla="*/ 6765687 h 6858000"/>
              <a:gd name="connsiteX335" fmla="*/ 4973474 w 7467600"/>
              <a:gd name="connsiteY335" fmla="*/ 6858000 h 6858000"/>
              <a:gd name="connsiteX336" fmla="*/ 4907178 w 7467600"/>
              <a:gd name="connsiteY336" fmla="*/ 6858000 h 6858000"/>
              <a:gd name="connsiteX337" fmla="*/ 4910810 w 7467600"/>
              <a:gd name="connsiteY337" fmla="*/ 6829660 h 6858000"/>
              <a:gd name="connsiteX338" fmla="*/ 4987461 w 7467600"/>
              <a:gd name="connsiteY338" fmla="*/ 6432994 h 6858000"/>
              <a:gd name="connsiteX339" fmla="*/ 5179262 w 7467600"/>
              <a:gd name="connsiteY339" fmla="*/ 6035044 h 6858000"/>
              <a:gd name="connsiteX340" fmla="*/ 4689678 w 7467600"/>
              <a:gd name="connsiteY340" fmla="*/ 6440241 h 6858000"/>
              <a:gd name="connsiteX341" fmla="*/ 4477543 w 7467600"/>
              <a:gd name="connsiteY341" fmla="*/ 6674836 h 6858000"/>
              <a:gd name="connsiteX342" fmla="*/ 4329957 w 7467600"/>
              <a:gd name="connsiteY342" fmla="*/ 6858000 h 6858000"/>
              <a:gd name="connsiteX343" fmla="*/ 4218595 w 7467600"/>
              <a:gd name="connsiteY343" fmla="*/ 6858000 h 6858000"/>
              <a:gd name="connsiteX344" fmla="*/ 4368888 w 7467600"/>
              <a:gd name="connsiteY344" fmla="*/ 6668412 h 6858000"/>
              <a:gd name="connsiteX345" fmla="*/ 4563091 w 7467600"/>
              <a:gd name="connsiteY345" fmla="*/ 6442508 h 6858000"/>
              <a:gd name="connsiteX346" fmla="*/ 5387324 w 7467600"/>
              <a:gd name="connsiteY346" fmla="*/ 5705830 h 6858000"/>
              <a:gd name="connsiteX347" fmla="*/ 5073620 w 7467600"/>
              <a:gd name="connsiteY347" fmla="*/ 5955437 h 6858000"/>
              <a:gd name="connsiteX348" fmla="*/ 4689789 w 7467600"/>
              <a:gd name="connsiteY348" fmla="*/ 6268382 h 6858000"/>
              <a:gd name="connsiteX349" fmla="*/ 4418722 w 7467600"/>
              <a:gd name="connsiteY349" fmla="*/ 6570886 h 6858000"/>
              <a:gd name="connsiteX350" fmla="*/ 4214944 w 7467600"/>
              <a:gd name="connsiteY350" fmla="*/ 6858000 h 6858000"/>
              <a:gd name="connsiteX351" fmla="*/ 4177898 w 7467600"/>
              <a:gd name="connsiteY351" fmla="*/ 6858000 h 6858000"/>
              <a:gd name="connsiteX352" fmla="*/ 4391597 w 7467600"/>
              <a:gd name="connsiteY352" fmla="*/ 6556370 h 6858000"/>
              <a:gd name="connsiteX353" fmla="*/ 4668889 w 7467600"/>
              <a:gd name="connsiteY353" fmla="*/ 6246399 h 6858000"/>
              <a:gd name="connsiteX354" fmla="*/ 5055427 w 7467600"/>
              <a:gd name="connsiteY354" fmla="*/ 5931476 h 6858000"/>
              <a:gd name="connsiteX355" fmla="*/ 5371814 w 7467600"/>
              <a:gd name="connsiteY355" fmla="*/ 5678975 h 6858000"/>
              <a:gd name="connsiteX356" fmla="*/ 4987918 w 7467600"/>
              <a:gd name="connsiteY356" fmla="*/ 5838701 h 6858000"/>
              <a:gd name="connsiteX357" fmla="*/ 4317146 w 7467600"/>
              <a:gd name="connsiteY357" fmla="*/ 6587716 h 6858000"/>
              <a:gd name="connsiteX358" fmla="*/ 4171627 w 7467600"/>
              <a:gd name="connsiteY358" fmla="*/ 6858000 h 6858000"/>
              <a:gd name="connsiteX359" fmla="*/ 4081585 w 7467600"/>
              <a:gd name="connsiteY359" fmla="*/ 6858000 h 6858000"/>
              <a:gd name="connsiteX360" fmla="*/ 4238603 w 7467600"/>
              <a:gd name="connsiteY360" fmla="*/ 6559341 h 6858000"/>
              <a:gd name="connsiteX361" fmla="*/ 4778333 w 7467600"/>
              <a:gd name="connsiteY361" fmla="*/ 5873626 h 6858000"/>
              <a:gd name="connsiteX362" fmla="*/ 5414185 w 7467600"/>
              <a:gd name="connsiteY362" fmla="*/ 5573882 h 6858000"/>
              <a:gd name="connsiteX363" fmla="*/ 5959648 w 7467600"/>
              <a:gd name="connsiteY363" fmla="*/ 4760797 h 6858000"/>
              <a:gd name="connsiteX364" fmla="*/ 5355019 w 7467600"/>
              <a:gd name="connsiteY364" fmla="*/ 4734672 h 6858000"/>
              <a:gd name="connsiteX365" fmla="*/ 5083565 w 7467600"/>
              <a:gd name="connsiteY365" fmla="*/ 5179121 h 6858000"/>
              <a:gd name="connsiteX366" fmla="*/ 4713577 w 7467600"/>
              <a:gd name="connsiteY366" fmla="*/ 5616803 h 6858000"/>
              <a:gd name="connsiteX367" fmla="*/ 3989559 w 7467600"/>
              <a:gd name="connsiteY367" fmla="*/ 6145945 h 6858000"/>
              <a:gd name="connsiteX368" fmla="*/ 3939824 w 7467600"/>
              <a:gd name="connsiteY368" fmla="*/ 6066900 h 6858000"/>
              <a:gd name="connsiteX369" fmla="*/ 4584537 w 7467600"/>
              <a:gd name="connsiteY369" fmla="*/ 5324826 h 6858000"/>
              <a:gd name="connsiteX370" fmla="*/ 5037105 w 7467600"/>
              <a:gd name="connsiteY370" fmla="*/ 5088765 h 6858000"/>
              <a:gd name="connsiteX371" fmla="*/ 5039930 w 7467600"/>
              <a:gd name="connsiteY371" fmla="*/ 5089585 h 6858000"/>
              <a:gd name="connsiteX372" fmla="*/ 5263764 w 7467600"/>
              <a:gd name="connsiteY372" fmla="*/ 4735525 h 6858000"/>
              <a:gd name="connsiteX373" fmla="*/ 4086300 w 7467600"/>
              <a:gd name="connsiteY373" fmla="*/ 4884599 h 6858000"/>
              <a:gd name="connsiteX374" fmla="*/ 4085485 w 7467600"/>
              <a:gd name="connsiteY374" fmla="*/ 4899070 h 6858000"/>
              <a:gd name="connsiteX375" fmla="*/ 3871915 w 7467600"/>
              <a:gd name="connsiteY375" fmla="*/ 5253645 h 6858000"/>
              <a:gd name="connsiteX376" fmla="*/ 3799374 w 7467600"/>
              <a:gd name="connsiteY376" fmla="*/ 5466127 h 6858000"/>
              <a:gd name="connsiteX377" fmla="*/ 3498850 w 7467600"/>
              <a:gd name="connsiteY377" fmla="*/ 6661888 h 6858000"/>
              <a:gd name="connsiteX378" fmla="*/ 3399216 w 7467600"/>
              <a:gd name="connsiteY378" fmla="*/ 6858000 h 6858000"/>
              <a:gd name="connsiteX379" fmla="*/ 3303688 w 7467600"/>
              <a:gd name="connsiteY379" fmla="*/ 6858000 h 6858000"/>
              <a:gd name="connsiteX380" fmla="*/ 3391774 w 7467600"/>
              <a:gd name="connsiteY380" fmla="*/ 6697181 h 6858000"/>
              <a:gd name="connsiteX381" fmla="*/ 3735540 w 7467600"/>
              <a:gd name="connsiteY381" fmla="*/ 5546923 h 6858000"/>
              <a:gd name="connsiteX382" fmla="*/ 3729438 w 7467600"/>
              <a:gd name="connsiteY382" fmla="*/ 5569058 h 6858000"/>
              <a:gd name="connsiteX383" fmla="*/ 3707782 w 7467600"/>
              <a:gd name="connsiteY383" fmla="*/ 5644908 h 6858000"/>
              <a:gd name="connsiteX384" fmla="*/ 3583827 w 7467600"/>
              <a:gd name="connsiteY384" fmla="*/ 6039215 h 6858000"/>
              <a:gd name="connsiteX385" fmla="*/ 3547861 w 7467600"/>
              <a:gd name="connsiteY385" fmla="*/ 6129609 h 6858000"/>
              <a:gd name="connsiteX386" fmla="*/ 3490905 w 7467600"/>
              <a:gd name="connsiteY386" fmla="*/ 6277660 h 6858000"/>
              <a:gd name="connsiteX387" fmla="*/ 3455859 w 7467600"/>
              <a:gd name="connsiteY387" fmla="*/ 6391301 h 6858000"/>
              <a:gd name="connsiteX388" fmla="*/ 3429112 w 7467600"/>
              <a:gd name="connsiteY388" fmla="*/ 6479469 h 6858000"/>
              <a:gd name="connsiteX389" fmla="*/ 3304862 w 7467600"/>
              <a:gd name="connsiteY389" fmla="*/ 6796476 h 6858000"/>
              <a:gd name="connsiteX390" fmla="*/ 3276071 w 7467600"/>
              <a:gd name="connsiteY390" fmla="*/ 6858000 h 6858000"/>
              <a:gd name="connsiteX391" fmla="*/ 3240805 w 7467600"/>
              <a:gd name="connsiteY391" fmla="*/ 6858000 h 6858000"/>
              <a:gd name="connsiteX392" fmla="*/ 3275917 w 7467600"/>
              <a:gd name="connsiteY392" fmla="*/ 6783192 h 6858000"/>
              <a:gd name="connsiteX393" fmla="*/ 3399358 w 7467600"/>
              <a:gd name="connsiteY393" fmla="*/ 6469011 h 6858000"/>
              <a:gd name="connsiteX394" fmla="*/ 3425650 w 7467600"/>
              <a:gd name="connsiteY394" fmla="*/ 6381333 h 6858000"/>
              <a:gd name="connsiteX395" fmla="*/ 3460661 w 7467600"/>
              <a:gd name="connsiteY395" fmla="*/ 6266763 h 6858000"/>
              <a:gd name="connsiteX396" fmla="*/ 3518021 w 7467600"/>
              <a:gd name="connsiteY396" fmla="*/ 6117298 h 6858000"/>
              <a:gd name="connsiteX397" fmla="*/ 3554035 w 7467600"/>
              <a:gd name="connsiteY397" fmla="*/ 6027832 h 6858000"/>
              <a:gd name="connsiteX398" fmla="*/ 3677174 w 7467600"/>
              <a:gd name="connsiteY398" fmla="*/ 5636351 h 6858000"/>
              <a:gd name="connsiteX399" fmla="*/ 3698819 w 7467600"/>
              <a:gd name="connsiteY399" fmla="*/ 5560503 h 6858000"/>
              <a:gd name="connsiteX400" fmla="*/ 3702094 w 7467600"/>
              <a:gd name="connsiteY400" fmla="*/ 5549194 h 6858000"/>
              <a:gd name="connsiteX401" fmla="*/ 3398355 w 7467600"/>
              <a:gd name="connsiteY401" fmla="*/ 6094603 h 6858000"/>
              <a:gd name="connsiteX402" fmla="*/ 3193941 w 7467600"/>
              <a:gd name="connsiteY402" fmla="*/ 6798775 h 6858000"/>
              <a:gd name="connsiteX403" fmla="*/ 3184140 w 7467600"/>
              <a:gd name="connsiteY403" fmla="*/ 6858000 h 6858000"/>
              <a:gd name="connsiteX404" fmla="*/ 3099978 w 7467600"/>
              <a:gd name="connsiteY404" fmla="*/ 6858000 h 6858000"/>
              <a:gd name="connsiteX405" fmla="*/ 3101556 w 7467600"/>
              <a:gd name="connsiteY405" fmla="*/ 6843337 h 6858000"/>
              <a:gd name="connsiteX406" fmla="*/ 3370162 w 7467600"/>
              <a:gd name="connsiteY406" fmla="*/ 5785550 h 6858000"/>
              <a:gd name="connsiteX407" fmla="*/ 3746477 w 7467600"/>
              <a:gd name="connsiteY407" fmla="*/ 5377889 h 6858000"/>
              <a:gd name="connsiteX408" fmla="*/ 3863399 w 7467600"/>
              <a:gd name="connsiteY408" fmla="*/ 5087257 h 6858000"/>
              <a:gd name="connsiteX409" fmla="*/ 3968712 w 7467600"/>
              <a:gd name="connsiteY409" fmla="*/ 4913989 h 6858000"/>
              <a:gd name="connsiteX410" fmla="*/ 2792390 w 7467600"/>
              <a:gd name="connsiteY410" fmla="*/ 5382974 h 6858000"/>
              <a:gd name="connsiteX411" fmla="*/ 2714982 w 7467600"/>
              <a:gd name="connsiteY411" fmla="*/ 5427051 h 6858000"/>
              <a:gd name="connsiteX412" fmla="*/ 2813361 w 7467600"/>
              <a:gd name="connsiteY412" fmla="*/ 6023912 h 6858000"/>
              <a:gd name="connsiteX413" fmla="*/ 2688430 w 7467600"/>
              <a:gd name="connsiteY413" fmla="*/ 6801564 h 6858000"/>
              <a:gd name="connsiteX414" fmla="*/ 2629626 w 7467600"/>
              <a:gd name="connsiteY414" fmla="*/ 6763394 h 6858000"/>
              <a:gd name="connsiteX415" fmla="*/ 2565328 w 7467600"/>
              <a:gd name="connsiteY415" fmla="*/ 5516399 h 6858000"/>
              <a:gd name="connsiteX416" fmla="*/ 1922999 w 7467600"/>
              <a:gd name="connsiteY416" fmla="*/ 5980343 h 6858000"/>
              <a:gd name="connsiteX417" fmla="*/ 1950261 w 7467600"/>
              <a:gd name="connsiteY417" fmla="*/ 6405858 h 6858000"/>
              <a:gd name="connsiteX418" fmla="*/ 2365554 w 7467600"/>
              <a:gd name="connsiteY418" fmla="*/ 6759107 h 6858000"/>
              <a:gd name="connsiteX419" fmla="*/ 2424142 w 7467600"/>
              <a:gd name="connsiteY419" fmla="*/ 6858000 h 6858000"/>
              <a:gd name="connsiteX420" fmla="*/ 2395994 w 7467600"/>
              <a:gd name="connsiteY420" fmla="*/ 6858000 h 6858000"/>
              <a:gd name="connsiteX421" fmla="*/ 2392863 w 7467600"/>
              <a:gd name="connsiteY421" fmla="*/ 6852964 h 6858000"/>
              <a:gd name="connsiteX422" fmla="*/ 2017589 w 7467600"/>
              <a:gd name="connsiteY422" fmla="*/ 6493982 h 6858000"/>
              <a:gd name="connsiteX423" fmla="*/ 2147336 w 7467600"/>
              <a:gd name="connsiteY423" fmla="*/ 6594052 h 6858000"/>
              <a:gd name="connsiteX424" fmla="*/ 2207047 w 7467600"/>
              <a:gd name="connsiteY424" fmla="*/ 6654540 h 6858000"/>
              <a:gd name="connsiteX425" fmla="*/ 2299106 w 7467600"/>
              <a:gd name="connsiteY425" fmla="*/ 6778931 h 6858000"/>
              <a:gd name="connsiteX426" fmla="*/ 2314430 w 7467600"/>
              <a:gd name="connsiteY426" fmla="*/ 6801144 h 6858000"/>
              <a:gd name="connsiteX427" fmla="*/ 2352406 w 7467600"/>
              <a:gd name="connsiteY427" fmla="*/ 6858000 h 6858000"/>
              <a:gd name="connsiteX428" fmla="*/ 2314492 w 7467600"/>
              <a:gd name="connsiteY428" fmla="*/ 6858000 h 6858000"/>
              <a:gd name="connsiteX429" fmla="*/ 2288095 w 7467600"/>
              <a:gd name="connsiteY429" fmla="*/ 6818030 h 6858000"/>
              <a:gd name="connsiteX430" fmla="*/ 2272768 w 7467600"/>
              <a:gd name="connsiteY430" fmla="*/ 6795822 h 6858000"/>
              <a:gd name="connsiteX431" fmla="*/ 2182715 w 7467600"/>
              <a:gd name="connsiteY431" fmla="*/ 6675071 h 6858000"/>
              <a:gd name="connsiteX432" fmla="*/ 2032061 w 7467600"/>
              <a:gd name="connsiteY432" fmla="*/ 6541380 h 6858000"/>
              <a:gd name="connsiteX433" fmla="*/ 2257220 w 7467600"/>
              <a:gd name="connsiteY433" fmla="*/ 6826257 h 6858000"/>
              <a:gd name="connsiteX434" fmla="*/ 2281324 w 7467600"/>
              <a:gd name="connsiteY434" fmla="*/ 6858000 h 6858000"/>
              <a:gd name="connsiteX435" fmla="*/ 2242860 w 7467600"/>
              <a:gd name="connsiteY435" fmla="*/ 6858000 h 6858000"/>
              <a:gd name="connsiteX436" fmla="*/ 2232818 w 7467600"/>
              <a:gd name="connsiteY436" fmla="*/ 6844926 h 6858000"/>
              <a:gd name="connsiteX437" fmla="*/ 1990172 w 7467600"/>
              <a:gd name="connsiteY437" fmla="*/ 6542121 h 6858000"/>
              <a:gd name="connsiteX438" fmla="*/ 2124090 w 7467600"/>
              <a:gd name="connsiteY438" fmla="*/ 6761017 h 6858000"/>
              <a:gd name="connsiteX439" fmla="*/ 2200380 w 7467600"/>
              <a:gd name="connsiteY439" fmla="*/ 6858000 h 6858000"/>
              <a:gd name="connsiteX440" fmla="*/ 2147507 w 7467600"/>
              <a:gd name="connsiteY440" fmla="*/ 6858000 h 6858000"/>
              <a:gd name="connsiteX441" fmla="*/ 2070668 w 7467600"/>
              <a:gd name="connsiteY441" fmla="*/ 6761520 h 6858000"/>
              <a:gd name="connsiteX442" fmla="*/ 1975142 w 7467600"/>
              <a:gd name="connsiteY442" fmla="*/ 6585570 h 6858000"/>
              <a:gd name="connsiteX443" fmla="*/ 2050035 w 7467600"/>
              <a:gd name="connsiteY443" fmla="*/ 6813345 h 6858000"/>
              <a:gd name="connsiteX444" fmla="*/ 2063025 w 7467600"/>
              <a:gd name="connsiteY444" fmla="*/ 6858000 h 6858000"/>
              <a:gd name="connsiteX445" fmla="*/ 2021675 w 7467600"/>
              <a:gd name="connsiteY445" fmla="*/ 6858000 h 6858000"/>
              <a:gd name="connsiteX446" fmla="*/ 2019308 w 7467600"/>
              <a:gd name="connsiteY446" fmla="*/ 6847118 h 6858000"/>
              <a:gd name="connsiteX447" fmla="*/ 1938835 w 7467600"/>
              <a:gd name="connsiteY447" fmla="*/ 6551160 h 6858000"/>
              <a:gd name="connsiteX448" fmla="*/ 1953230 w 7467600"/>
              <a:gd name="connsiteY448" fmla="*/ 6759699 h 6858000"/>
              <a:gd name="connsiteX449" fmla="*/ 1956763 w 7467600"/>
              <a:gd name="connsiteY449" fmla="*/ 6778191 h 6858000"/>
              <a:gd name="connsiteX450" fmla="*/ 1967925 w 7467600"/>
              <a:gd name="connsiteY450" fmla="*/ 6858000 h 6858000"/>
              <a:gd name="connsiteX451" fmla="*/ 1936622 w 7467600"/>
              <a:gd name="connsiteY451" fmla="*/ 6858000 h 6858000"/>
              <a:gd name="connsiteX452" fmla="*/ 1926261 w 7467600"/>
              <a:gd name="connsiteY452" fmla="*/ 6784064 h 6858000"/>
              <a:gd name="connsiteX453" fmla="*/ 1922724 w 7467600"/>
              <a:gd name="connsiteY453" fmla="*/ 6765577 h 6858000"/>
              <a:gd name="connsiteX454" fmla="*/ 1904650 w 7467600"/>
              <a:gd name="connsiteY454" fmla="*/ 6639616 h 6858000"/>
              <a:gd name="connsiteX455" fmla="*/ 1885273 w 7467600"/>
              <a:gd name="connsiteY455" fmla="*/ 6858000 h 6858000"/>
              <a:gd name="connsiteX456" fmla="*/ 1854363 w 7467600"/>
              <a:gd name="connsiteY456" fmla="*/ 6858000 h 6858000"/>
              <a:gd name="connsiteX457" fmla="*/ 1880391 w 7467600"/>
              <a:gd name="connsiteY457" fmla="*/ 6603796 h 6858000"/>
              <a:gd name="connsiteX458" fmla="*/ 1818273 w 7467600"/>
              <a:gd name="connsiteY458" fmla="*/ 6715729 h 6858000"/>
              <a:gd name="connsiteX459" fmla="*/ 1794691 w 7467600"/>
              <a:gd name="connsiteY459" fmla="*/ 6843239 h 6858000"/>
              <a:gd name="connsiteX460" fmla="*/ 1794914 w 7467600"/>
              <a:gd name="connsiteY460" fmla="*/ 6858000 h 6858000"/>
              <a:gd name="connsiteX461" fmla="*/ 1746128 w 7467600"/>
              <a:gd name="connsiteY461" fmla="*/ 6858000 h 6858000"/>
              <a:gd name="connsiteX462" fmla="*/ 1753934 w 7467600"/>
              <a:gd name="connsiteY462" fmla="*/ 6724796 h 6858000"/>
              <a:gd name="connsiteX463" fmla="*/ 1792053 w 7467600"/>
              <a:gd name="connsiteY463" fmla="*/ 6572396 h 6858000"/>
              <a:gd name="connsiteX464" fmla="*/ 1862248 w 7467600"/>
              <a:gd name="connsiteY464" fmla="*/ 6266397 h 6858000"/>
              <a:gd name="connsiteX465" fmla="*/ 1862250 w 7467600"/>
              <a:gd name="connsiteY465" fmla="*/ 6033531 h 6858000"/>
              <a:gd name="connsiteX466" fmla="*/ 1211999 w 7467600"/>
              <a:gd name="connsiteY466" fmla="*/ 6683610 h 6858000"/>
              <a:gd name="connsiteX467" fmla="*/ 1213266 w 7467600"/>
              <a:gd name="connsiteY467" fmla="*/ 6691947 h 6858000"/>
              <a:gd name="connsiteX468" fmla="*/ 1203370 w 7467600"/>
              <a:gd name="connsiteY468" fmla="*/ 6850676 h 6858000"/>
              <a:gd name="connsiteX469" fmla="*/ 1203671 w 7467600"/>
              <a:gd name="connsiteY469" fmla="*/ 6858000 h 6858000"/>
              <a:gd name="connsiteX470" fmla="*/ 1143180 w 7467600"/>
              <a:gd name="connsiteY470" fmla="*/ 6858000 h 6858000"/>
              <a:gd name="connsiteX471" fmla="*/ 1142176 w 7467600"/>
              <a:gd name="connsiteY471" fmla="*/ 6766045 h 6858000"/>
              <a:gd name="connsiteX472" fmla="*/ 1067484 w 7467600"/>
              <a:gd name="connsiteY472" fmla="*/ 6858000 h 6858000"/>
              <a:gd name="connsiteX473" fmla="*/ 953928 w 7467600"/>
              <a:gd name="connsiteY473" fmla="*/ 6858000 h 6858000"/>
              <a:gd name="connsiteX474" fmla="*/ 959715 w 7467600"/>
              <a:gd name="connsiteY474" fmla="*/ 6850185 h 6858000"/>
              <a:gd name="connsiteX475" fmla="*/ 1483788 w 7467600"/>
              <a:gd name="connsiteY475" fmla="*/ 6259174 h 6858000"/>
              <a:gd name="connsiteX476" fmla="*/ 1100671 w 7467600"/>
              <a:gd name="connsiteY476" fmla="*/ 6252137 h 6858000"/>
              <a:gd name="connsiteX477" fmla="*/ 1090144 w 7467600"/>
              <a:gd name="connsiteY477" fmla="*/ 6256748 h 6858000"/>
              <a:gd name="connsiteX478" fmla="*/ 1095872 w 7467600"/>
              <a:gd name="connsiteY478" fmla="*/ 6271892 h 6858000"/>
              <a:gd name="connsiteX479" fmla="*/ 262785 w 7467600"/>
              <a:gd name="connsiteY479" fmla="*/ 6845450 h 6858000"/>
              <a:gd name="connsiteX480" fmla="*/ 209968 w 7467600"/>
              <a:gd name="connsiteY480" fmla="*/ 6770713 h 6858000"/>
              <a:gd name="connsiteX481" fmla="*/ 873460 w 7467600"/>
              <a:gd name="connsiteY481" fmla="*/ 6253768 h 6858000"/>
              <a:gd name="connsiteX482" fmla="*/ 192686 w 7467600"/>
              <a:gd name="connsiteY482" fmla="*/ 5849257 h 6858000"/>
              <a:gd name="connsiteX483" fmla="*/ 4696 w 7467600"/>
              <a:gd name="connsiteY483" fmla="*/ 5697668 h 6858000"/>
              <a:gd name="connsiteX484" fmla="*/ 0 w 7467600"/>
              <a:gd name="connsiteY484" fmla="*/ 5689984 h 6858000"/>
              <a:gd name="connsiteX485" fmla="*/ 0 w 7467600"/>
              <a:gd name="connsiteY485" fmla="*/ 5513472 h 6858000"/>
              <a:gd name="connsiteX486" fmla="*/ 174101 w 7467600"/>
              <a:gd name="connsiteY486" fmla="*/ 5620277 h 6858000"/>
              <a:gd name="connsiteX487" fmla="*/ 891800 w 7467600"/>
              <a:gd name="connsiteY487" fmla="*/ 6036935 h 6858000"/>
              <a:gd name="connsiteX488" fmla="*/ 1072219 w 7467600"/>
              <a:gd name="connsiteY488" fmla="*/ 6169443 h 6858000"/>
              <a:gd name="connsiteX489" fmla="*/ 1074117 w 7467600"/>
              <a:gd name="connsiteY489" fmla="*/ 6170301 h 6858000"/>
              <a:gd name="connsiteX490" fmla="*/ 1083114 w 7467600"/>
              <a:gd name="connsiteY490" fmla="*/ 6174131 h 6858000"/>
              <a:gd name="connsiteX491" fmla="*/ 1543010 w 7467600"/>
              <a:gd name="connsiteY491" fmla="*/ 6191140 h 6858000"/>
              <a:gd name="connsiteX492" fmla="*/ 1551080 w 7467600"/>
              <a:gd name="connsiteY492" fmla="*/ 6195006 h 6858000"/>
              <a:gd name="connsiteX493" fmla="*/ 2345443 w 7467600"/>
              <a:gd name="connsiteY493" fmla="*/ 5549882 h 6858000"/>
              <a:gd name="connsiteX494" fmla="*/ 1721499 w 7467600"/>
              <a:gd name="connsiteY494" fmla="*/ 5599969 h 6858000"/>
              <a:gd name="connsiteX495" fmla="*/ 767716 w 7467600"/>
              <a:gd name="connsiteY495" fmla="*/ 5472768 h 6858000"/>
              <a:gd name="connsiteX496" fmla="*/ 722147 w 7467600"/>
              <a:gd name="connsiteY496" fmla="*/ 5393091 h 6858000"/>
              <a:gd name="connsiteX497" fmla="*/ 1485552 w 7467600"/>
              <a:gd name="connsiteY497" fmla="*/ 5313202 h 6858000"/>
              <a:gd name="connsiteX498" fmla="*/ 2143004 w 7467600"/>
              <a:gd name="connsiteY498" fmla="*/ 5402420 h 6858000"/>
              <a:gd name="connsiteX499" fmla="*/ 1933391 w 7467600"/>
              <a:gd name="connsiteY499" fmla="*/ 5156971 h 6858000"/>
              <a:gd name="connsiteX500" fmla="*/ 1827118 w 7467600"/>
              <a:gd name="connsiteY500" fmla="*/ 4968410 h 6858000"/>
              <a:gd name="connsiteX501" fmla="*/ 1837349 w 7467600"/>
              <a:gd name="connsiteY501" fmla="*/ 4956357 h 6858000"/>
              <a:gd name="connsiteX502" fmla="*/ 2162835 w 7467600"/>
              <a:gd name="connsiteY502" fmla="*/ 5187853 h 6858000"/>
              <a:gd name="connsiteX503" fmla="*/ 2257167 w 7467600"/>
              <a:gd name="connsiteY503" fmla="*/ 5462123 h 6858000"/>
              <a:gd name="connsiteX504" fmla="*/ 2261598 w 7467600"/>
              <a:gd name="connsiteY504" fmla="*/ 5467998 h 6858000"/>
              <a:gd name="connsiteX505" fmla="*/ 2437177 w 7467600"/>
              <a:gd name="connsiteY505" fmla="*/ 5479608 h 6858000"/>
              <a:gd name="connsiteX506" fmla="*/ 2445247 w 7467600"/>
              <a:gd name="connsiteY506" fmla="*/ 5483476 h 6858000"/>
              <a:gd name="connsiteX507" fmla="*/ 2743626 w 7467600"/>
              <a:gd name="connsiteY507" fmla="*/ 5304819 h 6858000"/>
              <a:gd name="connsiteX508" fmla="*/ 3048102 w 7467600"/>
              <a:gd name="connsiteY508" fmla="*/ 5150595 h 6858000"/>
              <a:gd name="connsiteX509" fmla="*/ 1799414 w 7467600"/>
              <a:gd name="connsiteY509" fmla="*/ 4694732 h 6858000"/>
              <a:gd name="connsiteX510" fmla="*/ 1771735 w 7467600"/>
              <a:gd name="connsiteY510" fmla="*/ 4619929 h 6858000"/>
              <a:gd name="connsiteX511" fmla="*/ 3104273 w 7467600"/>
              <a:gd name="connsiteY511" fmla="*/ 5076159 h 6858000"/>
              <a:gd name="connsiteX512" fmla="*/ 3113245 w 7467600"/>
              <a:gd name="connsiteY512" fmla="*/ 5090705 h 6858000"/>
              <a:gd name="connsiteX513" fmla="*/ 3126294 w 7467600"/>
              <a:gd name="connsiteY513" fmla="*/ 5114400 h 6858000"/>
              <a:gd name="connsiteX514" fmla="*/ 3937433 w 7467600"/>
              <a:gd name="connsiteY514" fmla="*/ 4830473 h 6858000"/>
              <a:gd name="connsiteX515" fmla="*/ 3590475 w 7467600"/>
              <a:gd name="connsiteY515" fmla="*/ 4597974 h 6858000"/>
              <a:gd name="connsiteX516" fmla="*/ 3100264 w 7467600"/>
              <a:gd name="connsiteY516" fmla="*/ 4579845 h 6858000"/>
              <a:gd name="connsiteX517" fmla="*/ 2183576 w 7467600"/>
              <a:gd name="connsiteY517" fmla="*/ 4227150 h 6858000"/>
              <a:gd name="connsiteX518" fmla="*/ 2151029 w 7467600"/>
              <a:gd name="connsiteY518" fmla="*/ 4146947 h 6858000"/>
              <a:gd name="connsiteX519" fmla="*/ 3563434 w 7467600"/>
              <a:gd name="connsiteY519" fmla="*/ 4469115 h 6858000"/>
              <a:gd name="connsiteX520" fmla="*/ 3177952 w 7467600"/>
              <a:gd name="connsiteY520" fmla="*/ 3657386 h 6858000"/>
              <a:gd name="connsiteX521" fmla="*/ 3189263 w 7467600"/>
              <a:gd name="connsiteY521" fmla="*/ 3625726 h 6858000"/>
              <a:gd name="connsiteX522" fmla="*/ 3560912 w 7467600"/>
              <a:gd name="connsiteY522" fmla="*/ 4079863 h 6858000"/>
              <a:gd name="connsiteX523" fmla="*/ 3626636 w 7467600"/>
              <a:gd name="connsiteY523" fmla="*/ 4512230 h 6858000"/>
              <a:gd name="connsiteX524" fmla="*/ 3653088 w 7467600"/>
              <a:gd name="connsiteY524" fmla="*/ 4521417 h 6858000"/>
              <a:gd name="connsiteX525" fmla="*/ 3988128 w 7467600"/>
              <a:gd name="connsiteY525" fmla="*/ 4817267 h 6858000"/>
              <a:gd name="connsiteX526" fmla="*/ 4830582 w 7467600"/>
              <a:gd name="connsiteY526" fmla="*/ 4676000 h 6858000"/>
              <a:gd name="connsiteX527" fmla="*/ 4830100 w 7467600"/>
              <a:gd name="connsiteY527" fmla="*/ 4675554 h 6858000"/>
              <a:gd name="connsiteX528" fmla="*/ 4036318 w 7467600"/>
              <a:gd name="connsiteY528" fmla="*/ 4147013 h 6858000"/>
              <a:gd name="connsiteX529" fmla="*/ 3432098 w 7467600"/>
              <a:gd name="connsiteY529" fmla="*/ 3537312 h 6858000"/>
              <a:gd name="connsiteX530" fmla="*/ 3446761 w 7467600"/>
              <a:gd name="connsiteY530" fmla="*/ 3461278 h 6858000"/>
              <a:gd name="connsiteX531" fmla="*/ 4419733 w 7467600"/>
              <a:gd name="connsiteY531" fmla="*/ 3963555 h 6858000"/>
              <a:gd name="connsiteX532" fmla="*/ 4781371 w 7467600"/>
              <a:gd name="connsiteY532" fmla="*/ 4458604 h 6858000"/>
              <a:gd name="connsiteX533" fmla="*/ 4780440 w 7467600"/>
              <a:gd name="connsiteY533" fmla="*/ 4470290 h 6858000"/>
              <a:gd name="connsiteX534" fmla="*/ 4898954 w 7467600"/>
              <a:gd name="connsiteY534" fmla="*/ 4662092 h 6858000"/>
              <a:gd name="connsiteX535" fmla="*/ 4900699 w 7467600"/>
              <a:gd name="connsiteY535" fmla="*/ 4670867 h 6858000"/>
              <a:gd name="connsiteX536" fmla="*/ 5714511 w 7467600"/>
              <a:gd name="connsiteY536" fmla="*/ 4663483 h 6858000"/>
              <a:gd name="connsiteX537" fmla="*/ 5464793 w 7467600"/>
              <a:gd name="connsiteY537" fmla="*/ 4393556 h 6858000"/>
              <a:gd name="connsiteX538" fmla="*/ 5461897 w 7467600"/>
              <a:gd name="connsiteY538" fmla="*/ 4390879 h 6858000"/>
              <a:gd name="connsiteX539" fmla="*/ 4294126 w 7467600"/>
              <a:gd name="connsiteY539" fmla="*/ 3303048 h 6858000"/>
              <a:gd name="connsiteX540" fmla="*/ 4305321 w 7467600"/>
              <a:gd name="connsiteY540" fmla="*/ 3256953 h 6858000"/>
              <a:gd name="connsiteX541" fmla="*/ 4949299 w 7467600"/>
              <a:gd name="connsiteY541" fmla="*/ 3766336 h 6858000"/>
              <a:gd name="connsiteX542" fmla="*/ 5291452 w 7467600"/>
              <a:gd name="connsiteY542" fmla="*/ 4076801 h 6858000"/>
              <a:gd name="connsiteX543" fmla="*/ 5434998 w 7467600"/>
              <a:gd name="connsiteY543" fmla="*/ 4254100 h 6858000"/>
              <a:gd name="connsiteX544" fmla="*/ 5351015 w 7467600"/>
              <a:gd name="connsiteY544" fmla="*/ 3760989 h 6858000"/>
              <a:gd name="connsiteX545" fmla="*/ 5413780 w 7467600"/>
              <a:gd name="connsiteY545" fmla="*/ 2966265 h 6858000"/>
              <a:gd name="connsiteX546" fmla="*/ 5425627 w 7467600"/>
              <a:gd name="connsiteY546" fmla="*/ 2954192 h 6858000"/>
              <a:gd name="connsiteX547" fmla="*/ 6604735 w 7467600"/>
              <a:gd name="connsiteY547" fmla="*/ 2041381 h 6858000"/>
              <a:gd name="connsiteX548" fmla="*/ 7204487 w 7467600"/>
              <a:gd name="connsiteY548" fmla="*/ 2742112 h 6858000"/>
              <a:gd name="connsiteX549" fmla="*/ 7131592 w 7467600"/>
              <a:gd name="connsiteY549" fmla="*/ 2672096 h 6858000"/>
              <a:gd name="connsiteX550" fmla="*/ 6996344 w 7467600"/>
              <a:gd name="connsiteY550" fmla="*/ 2518310 h 6858000"/>
              <a:gd name="connsiteX551" fmla="*/ 6735495 w 7467600"/>
              <a:gd name="connsiteY551" fmla="*/ 2196890 h 6858000"/>
              <a:gd name="connsiteX552" fmla="*/ 6721901 w 7467600"/>
              <a:gd name="connsiteY552" fmla="*/ 2179274 h 6858000"/>
              <a:gd name="connsiteX553" fmla="*/ 6604735 w 7467600"/>
              <a:gd name="connsiteY553" fmla="*/ 2041381 h 6858000"/>
              <a:gd name="connsiteX554" fmla="*/ 6591670 w 7467600"/>
              <a:gd name="connsiteY554" fmla="*/ 1988277 h 6858000"/>
              <a:gd name="connsiteX555" fmla="*/ 6747349 w 7467600"/>
              <a:gd name="connsiteY555" fmla="*/ 2160069 h 6858000"/>
              <a:gd name="connsiteX556" fmla="*/ 6760943 w 7467600"/>
              <a:gd name="connsiteY556" fmla="*/ 2177686 h 6858000"/>
              <a:gd name="connsiteX557" fmla="*/ 7021065 w 7467600"/>
              <a:gd name="connsiteY557" fmla="*/ 2498102 h 6858000"/>
              <a:gd name="connsiteX558" fmla="*/ 7155223 w 7467600"/>
              <a:gd name="connsiteY558" fmla="*/ 2650386 h 6858000"/>
              <a:gd name="connsiteX559" fmla="*/ 7203167 w 7467600"/>
              <a:gd name="connsiteY559" fmla="*/ 2697288 h 6858000"/>
              <a:gd name="connsiteX560" fmla="*/ 6937703 w 7467600"/>
              <a:gd name="connsiteY560" fmla="*/ 2321981 h 6858000"/>
              <a:gd name="connsiteX561" fmla="*/ 6591670 w 7467600"/>
              <a:gd name="connsiteY561" fmla="*/ 1988277 h 6858000"/>
              <a:gd name="connsiteX562" fmla="*/ 5798671 w 7467600"/>
              <a:gd name="connsiteY562" fmla="*/ 1981601 h 6858000"/>
              <a:gd name="connsiteX563" fmla="*/ 5754709 w 7467600"/>
              <a:gd name="connsiteY563" fmla="*/ 2071454 h 6858000"/>
              <a:gd name="connsiteX564" fmla="*/ 5763044 w 7467600"/>
              <a:gd name="connsiteY564" fmla="*/ 2842206 h 6858000"/>
              <a:gd name="connsiteX565" fmla="*/ 5764974 w 7467600"/>
              <a:gd name="connsiteY565" fmla="*/ 2799609 h 6858000"/>
              <a:gd name="connsiteX566" fmla="*/ 5767665 w 7467600"/>
              <a:gd name="connsiteY566" fmla="*/ 2666409 h 6858000"/>
              <a:gd name="connsiteX567" fmla="*/ 5763055 w 7467600"/>
              <a:gd name="connsiteY567" fmla="*/ 2579705 h 6858000"/>
              <a:gd name="connsiteX568" fmla="*/ 5758079 w 7467600"/>
              <a:gd name="connsiteY568" fmla="*/ 2492508 h 6858000"/>
              <a:gd name="connsiteX569" fmla="*/ 5779325 w 7467600"/>
              <a:gd name="connsiteY569" fmla="*/ 2197069 h 6858000"/>
              <a:gd name="connsiteX570" fmla="*/ 5798671 w 7467600"/>
              <a:gd name="connsiteY570" fmla="*/ 1981601 h 6858000"/>
              <a:gd name="connsiteX571" fmla="*/ 5829202 w 7467600"/>
              <a:gd name="connsiteY571" fmla="*/ 1971679 h 6858000"/>
              <a:gd name="connsiteX572" fmla="*/ 5809558 w 7467600"/>
              <a:gd name="connsiteY572" fmla="*/ 2198043 h 6858000"/>
              <a:gd name="connsiteX573" fmla="*/ 5788653 w 7467600"/>
              <a:gd name="connsiteY573" fmla="*/ 2489430 h 6858000"/>
              <a:gd name="connsiteX574" fmla="*/ 5793439 w 7467600"/>
              <a:gd name="connsiteY574" fmla="*/ 2575235 h 6858000"/>
              <a:gd name="connsiteX575" fmla="*/ 5796837 w 7467600"/>
              <a:gd name="connsiteY575" fmla="*/ 2637633 h 6858000"/>
              <a:gd name="connsiteX576" fmla="*/ 5818614 w 7467600"/>
              <a:gd name="connsiteY576" fmla="*/ 2473055 h 6858000"/>
              <a:gd name="connsiteX577" fmla="*/ 5829202 w 7467600"/>
              <a:gd name="connsiteY577" fmla="*/ 1971679 h 6858000"/>
              <a:gd name="connsiteX578" fmla="*/ 5911389 w 7467600"/>
              <a:gd name="connsiteY578" fmla="*/ 1898371 h 6858000"/>
              <a:gd name="connsiteX579" fmla="*/ 6237627 w 7467600"/>
              <a:gd name="connsiteY579" fmla="*/ 2231921 h 6858000"/>
              <a:gd name="connsiteX580" fmla="*/ 5911389 w 7467600"/>
              <a:gd name="connsiteY580" fmla="*/ 1898371 h 6858000"/>
              <a:gd name="connsiteX581" fmla="*/ 6944437 w 7467600"/>
              <a:gd name="connsiteY581" fmla="*/ 1575402 h 6858000"/>
              <a:gd name="connsiteX582" fmla="*/ 6304730 w 7467600"/>
              <a:gd name="connsiteY582" fmla="*/ 1766654 h 6858000"/>
              <a:gd name="connsiteX583" fmla="*/ 6944437 w 7467600"/>
              <a:gd name="connsiteY583" fmla="*/ 1575402 h 6858000"/>
              <a:gd name="connsiteX584" fmla="*/ 7019523 w 7467600"/>
              <a:gd name="connsiteY584" fmla="*/ 1519450 h 6858000"/>
              <a:gd name="connsiteX585" fmla="*/ 6298091 w 7467600"/>
              <a:gd name="connsiteY585" fmla="*/ 1737122 h 6858000"/>
              <a:gd name="connsiteX586" fmla="*/ 7019523 w 7467600"/>
              <a:gd name="connsiteY586" fmla="*/ 1519450 h 6858000"/>
              <a:gd name="connsiteX587" fmla="*/ 2399523 w 7467600"/>
              <a:gd name="connsiteY587" fmla="*/ 1428234 h 6858000"/>
              <a:gd name="connsiteX588" fmla="*/ 2224982 w 7467600"/>
              <a:gd name="connsiteY588" fmla="*/ 1826201 h 6858000"/>
              <a:gd name="connsiteX589" fmla="*/ 2096099 w 7467600"/>
              <a:gd name="connsiteY589" fmla="*/ 2345900 h 6858000"/>
              <a:gd name="connsiteX590" fmla="*/ 2283317 w 7467600"/>
              <a:gd name="connsiteY590" fmla="*/ 1796925 h 6858000"/>
              <a:gd name="connsiteX591" fmla="*/ 2399523 w 7467600"/>
              <a:gd name="connsiteY591" fmla="*/ 1428234 h 6858000"/>
              <a:gd name="connsiteX592" fmla="*/ 2448558 w 7467600"/>
              <a:gd name="connsiteY592" fmla="*/ 1373435 h 6858000"/>
              <a:gd name="connsiteX593" fmla="*/ 2312521 w 7467600"/>
              <a:gd name="connsiteY593" fmla="*/ 1806140 h 6858000"/>
              <a:gd name="connsiteX594" fmla="*/ 2127533 w 7467600"/>
              <a:gd name="connsiteY594" fmla="*/ 2348380 h 6858000"/>
              <a:gd name="connsiteX595" fmla="*/ 2358080 w 7467600"/>
              <a:gd name="connsiteY595" fmla="*/ 1866134 h 6858000"/>
              <a:gd name="connsiteX596" fmla="*/ 2407436 w 7467600"/>
              <a:gd name="connsiteY596" fmla="*/ 1651070 h 6858000"/>
              <a:gd name="connsiteX597" fmla="*/ 2448558 w 7467600"/>
              <a:gd name="connsiteY597" fmla="*/ 1373435 h 6858000"/>
              <a:gd name="connsiteX598" fmla="*/ 278707 w 7467600"/>
              <a:gd name="connsiteY598" fmla="*/ 1352270 h 6858000"/>
              <a:gd name="connsiteX599" fmla="*/ 321570 w 7467600"/>
              <a:gd name="connsiteY599" fmla="*/ 1861610 h 6858000"/>
              <a:gd name="connsiteX600" fmla="*/ 294281 w 7467600"/>
              <a:gd name="connsiteY600" fmla="*/ 1440658 h 6858000"/>
              <a:gd name="connsiteX601" fmla="*/ 278707 w 7467600"/>
              <a:gd name="connsiteY601" fmla="*/ 1352270 h 6858000"/>
              <a:gd name="connsiteX602" fmla="*/ 1423821 w 7467600"/>
              <a:gd name="connsiteY602" fmla="*/ 1351958 h 6858000"/>
              <a:gd name="connsiteX603" fmla="*/ 1638521 w 7467600"/>
              <a:gd name="connsiteY603" fmla="*/ 1908470 h 6858000"/>
              <a:gd name="connsiteX604" fmla="*/ 1754199 w 7467600"/>
              <a:gd name="connsiteY604" fmla="*/ 2149284 h 6858000"/>
              <a:gd name="connsiteX605" fmla="*/ 1908359 w 7467600"/>
              <a:gd name="connsiteY605" fmla="*/ 2364988 h 6858000"/>
              <a:gd name="connsiteX606" fmla="*/ 1647661 w 7467600"/>
              <a:gd name="connsiteY606" fmla="*/ 1825945 h 6858000"/>
              <a:gd name="connsiteX607" fmla="*/ 1423821 w 7467600"/>
              <a:gd name="connsiteY607" fmla="*/ 1351958 h 6858000"/>
              <a:gd name="connsiteX608" fmla="*/ 1431890 w 7467600"/>
              <a:gd name="connsiteY608" fmla="*/ 1306475 h 6858000"/>
              <a:gd name="connsiteX609" fmla="*/ 1507597 w 7467600"/>
              <a:gd name="connsiteY609" fmla="*/ 1446132 h 6858000"/>
              <a:gd name="connsiteX610" fmla="*/ 1674586 w 7467600"/>
              <a:gd name="connsiteY610" fmla="*/ 1813832 h 6858000"/>
              <a:gd name="connsiteX611" fmla="*/ 1815950 w 7467600"/>
              <a:gd name="connsiteY611" fmla="*/ 2128564 h 6858000"/>
              <a:gd name="connsiteX612" fmla="*/ 1984242 w 7467600"/>
              <a:gd name="connsiteY612" fmla="*/ 2430829 h 6858000"/>
              <a:gd name="connsiteX613" fmla="*/ 2014023 w 7467600"/>
              <a:gd name="connsiteY613" fmla="*/ 2450995 h 6858000"/>
              <a:gd name="connsiteX614" fmla="*/ 1747337 w 7467600"/>
              <a:gd name="connsiteY614" fmla="*/ 1855264 h 6858000"/>
              <a:gd name="connsiteX615" fmla="*/ 1533749 w 7467600"/>
              <a:gd name="connsiteY615" fmla="*/ 1478656 h 6858000"/>
              <a:gd name="connsiteX616" fmla="*/ 1431890 w 7467600"/>
              <a:gd name="connsiteY616" fmla="*/ 1306475 h 6858000"/>
              <a:gd name="connsiteX617" fmla="*/ 5052692 w 7467600"/>
              <a:gd name="connsiteY617" fmla="*/ 1292994 h 6858000"/>
              <a:gd name="connsiteX618" fmla="*/ 5200661 w 7467600"/>
              <a:gd name="connsiteY618" fmla="*/ 1635186 h 6858000"/>
              <a:gd name="connsiteX619" fmla="*/ 5297138 w 7467600"/>
              <a:gd name="connsiteY619" fmla="*/ 1906351 h 6858000"/>
              <a:gd name="connsiteX620" fmla="*/ 5052692 w 7467600"/>
              <a:gd name="connsiteY620" fmla="*/ 1292994 h 6858000"/>
              <a:gd name="connsiteX621" fmla="*/ 5009948 w 7467600"/>
              <a:gd name="connsiteY621" fmla="*/ 1273619 h 6858000"/>
              <a:gd name="connsiteX622" fmla="*/ 5121777 w 7467600"/>
              <a:gd name="connsiteY622" fmla="*/ 1654213 h 6858000"/>
              <a:gd name="connsiteX623" fmla="*/ 5293545 w 7467600"/>
              <a:gd name="connsiteY623" fmla="*/ 2072247 h 6858000"/>
              <a:gd name="connsiteX624" fmla="*/ 5294042 w 7467600"/>
              <a:gd name="connsiteY624" fmla="*/ 2065019 h 6858000"/>
              <a:gd name="connsiteX625" fmla="*/ 5171936 w 7467600"/>
              <a:gd name="connsiteY625" fmla="*/ 1647613 h 6858000"/>
              <a:gd name="connsiteX626" fmla="*/ 5009948 w 7467600"/>
              <a:gd name="connsiteY626" fmla="*/ 1273619 h 6858000"/>
              <a:gd name="connsiteX627" fmla="*/ 655236 w 7467600"/>
              <a:gd name="connsiteY627" fmla="*/ 1268632 h 6858000"/>
              <a:gd name="connsiteX628" fmla="*/ 839521 w 7467600"/>
              <a:gd name="connsiteY628" fmla="*/ 1685315 h 6858000"/>
              <a:gd name="connsiteX629" fmla="*/ 1109416 w 7467600"/>
              <a:gd name="connsiteY629" fmla="*/ 2061663 h 6858000"/>
              <a:gd name="connsiteX630" fmla="*/ 1298300 w 7467600"/>
              <a:gd name="connsiteY630" fmla="*/ 2247742 h 6858000"/>
              <a:gd name="connsiteX631" fmla="*/ 1125871 w 7467600"/>
              <a:gd name="connsiteY631" fmla="*/ 1989513 h 6858000"/>
              <a:gd name="connsiteX632" fmla="*/ 981574 w 7467600"/>
              <a:gd name="connsiteY632" fmla="*/ 1783157 h 6858000"/>
              <a:gd name="connsiteX633" fmla="*/ 922198 w 7467600"/>
              <a:gd name="connsiteY633" fmla="*/ 1677437 h 6858000"/>
              <a:gd name="connsiteX634" fmla="*/ 869293 w 7467600"/>
              <a:gd name="connsiteY634" fmla="*/ 1583214 h 6858000"/>
              <a:gd name="connsiteX635" fmla="*/ 751431 w 7467600"/>
              <a:gd name="connsiteY635" fmla="*/ 1405731 h 6858000"/>
              <a:gd name="connsiteX636" fmla="*/ 655236 w 7467600"/>
              <a:gd name="connsiteY636" fmla="*/ 1268632 h 6858000"/>
              <a:gd name="connsiteX637" fmla="*/ 6516292 w 7467600"/>
              <a:gd name="connsiteY637" fmla="*/ 1263064 h 6858000"/>
              <a:gd name="connsiteX638" fmla="*/ 5736320 w 7467600"/>
              <a:gd name="connsiteY638" fmla="*/ 1501803 h 6858000"/>
              <a:gd name="connsiteX639" fmla="*/ 6516292 w 7467600"/>
              <a:gd name="connsiteY639" fmla="*/ 1263064 h 6858000"/>
              <a:gd name="connsiteX640" fmla="*/ 291466 w 7467600"/>
              <a:gd name="connsiteY640" fmla="*/ 1250369 h 6858000"/>
              <a:gd name="connsiteX641" fmla="*/ 323180 w 7467600"/>
              <a:gd name="connsiteY641" fmla="*/ 1435283 h 6858000"/>
              <a:gd name="connsiteX642" fmla="*/ 349381 w 7467600"/>
              <a:gd name="connsiteY642" fmla="*/ 1875041 h 6858000"/>
              <a:gd name="connsiteX643" fmla="*/ 374363 w 7467600"/>
              <a:gd name="connsiteY643" fmla="*/ 1506494 h 6858000"/>
              <a:gd name="connsiteX644" fmla="*/ 302168 w 7467600"/>
              <a:gd name="connsiteY644" fmla="*/ 1274495 h 6858000"/>
              <a:gd name="connsiteX645" fmla="*/ 291466 w 7467600"/>
              <a:gd name="connsiteY645" fmla="*/ 1250369 h 6858000"/>
              <a:gd name="connsiteX646" fmla="*/ 678222 w 7467600"/>
              <a:gd name="connsiteY646" fmla="*/ 1248670 h 6858000"/>
              <a:gd name="connsiteX647" fmla="*/ 775536 w 7467600"/>
              <a:gd name="connsiteY647" fmla="*/ 1388015 h 6858000"/>
              <a:gd name="connsiteX648" fmla="*/ 894529 w 7467600"/>
              <a:gd name="connsiteY648" fmla="*/ 1567739 h 6858000"/>
              <a:gd name="connsiteX649" fmla="*/ 948000 w 7467600"/>
              <a:gd name="connsiteY649" fmla="*/ 1663088 h 6858000"/>
              <a:gd name="connsiteX650" fmla="*/ 1006812 w 7467600"/>
              <a:gd name="connsiteY650" fmla="*/ 1767683 h 6858000"/>
              <a:gd name="connsiteX651" fmla="*/ 1149133 w 7467600"/>
              <a:gd name="connsiteY651" fmla="*/ 1971513 h 6858000"/>
              <a:gd name="connsiteX652" fmla="*/ 1333952 w 7467600"/>
              <a:gd name="connsiteY652" fmla="*/ 2251620 h 6858000"/>
              <a:gd name="connsiteX653" fmla="*/ 1337329 w 7467600"/>
              <a:gd name="connsiteY653" fmla="*/ 2258350 h 6858000"/>
              <a:gd name="connsiteX654" fmla="*/ 1014726 w 7467600"/>
              <a:gd name="connsiteY654" fmla="*/ 1615556 h 6858000"/>
              <a:gd name="connsiteX655" fmla="*/ 678222 w 7467600"/>
              <a:gd name="connsiteY655" fmla="*/ 1248670 h 6858000"/>
              <a:gd name="connsiteX656" fmla="*/ 6691602 w 7467600"/>
              <a:gd name="connsiteY656" fmla="*/ 1140573 h 6858000"/>
              <a:gd name="connsiteX657" fmla="*/ 6571100 w 7467600"/>
              <a:gd name="connsiteY657" fmla="*/ 1183662 h 6858000"/>
              <a:gd name="connsiteX658" fmla="*/ 6241687 w 7467600"/>
              <a:gd name="connsiteY658" fmla="*/ 1257600 h 6858000"/>
              <a:gd name="connsiteX659" fmla="*/ 5693009 w 7467600"/>
              <a:gd name="connsiteY659" fmla="*/ 1478256 h 6858000"/>
              <a:gd name="connsiteX660" fmla="*/ 6548420 w 7467600"/>
              <a:gd name="connsiteY660" fmla="*/ 1214599 h 6858000"/>
              <a:gd name="connsiteX661" fmla="*/ 6605473 w 7467600"/>
              <a:gd name="connsiteY661" fmla="*/ 1184686 h 6858000"/>
              <a:gd name="connsiteX662" fmla="*/ 6691602 w 7467600"/>
              <a:gd name="connsiteY662" fmla="*/ 1140573 h 6858000"/>
              <a:gd name="connsiteX663" fmla="*/ 4002475 w 7467600"/>
              <a:gd name="connsiteY663" fmla="*/ 1037802 h 6858000"/>
              <a:gd name="connsiteX664" fmla="*/ 4000324 w 7467600"/>
              <a:gd name="connsiteY664" fmla="*/ 1039362 h 6858000"/>
              <a:gd name="connsiteX665" fmla="*/ 4002862 w 7467600"/>
              <a:gd name="connsiteY665" fmla="*/ 1042866 h 6858000"/>
              <a:gd name="connsiteX666" fmla="*/ 4002475 w 7467600"/>
              <a:gd name="connsiteY666" fmla="*/ 1037802 h 6858000"/>
              <a:gd name="connsiteX667" fmla="*/ 506322 w 7467600"/>
              <a:gd name="connsiteY667" fmla="*/ 1020997 h 6858000"/>
              <a:gd name="connsiteX668" fmla="*/ 533068 w 7467600"/>
              <a:gd name="connsiteY668" fmla="*/ 1029409 h 6858000"/>
              <a:gd name="connsiteX669" fmla="*/ 1232525 w 7467600"/>
              <a:gd name="connsiteY669" fmla="*/ 1804675 h 6858000"/>
              <a:gd name="connsiteX670" fmla="*/ 1388858 w 7467600"/>
              <a:gd name="connsiteY670" fmla="*/ 2368011 h 6858000"/>
              <a:gd name="connsiteX671" fmla="*/ 1384098 w 7467600"/>
              <a:gd name="connsiteY671" fmla="*/ 2378125 h 6858000"/>
              <a:gd name="connsiteX672" fmla="*/ 1425393 w 7467600"/>
              <a:gd name="connsiteY672" fmla="*/ 2589124 h 6858000"/>
              <a:gd name="connsiteX673" fmla="*/ 1424001 w 7467600"/>
              <a:gd name="connsiteY673" fmla="*/ 2597541 h 6858000"/>
              <a:gd name="connsiteX674" fmla="*/ 2152729 w 7467600"/>
              <a:gd name="connsiteY674" fmla="*/ 2864487 h 6858000"/>
              <a:gd name="connsiteX675" fmla="*/ 2020609 w 7467600"/>
              <a:gd name="connsiteY675" fmla="*/ 2539671 h 6858000"/>
              <a:gd name="connsiteX676" fmla="*/ 2018920 w 7467600"/>
              <a:gd name="connsiteY676" fmla="*/ 2536309 h 6858000"/>
              <a:gd name="connsiteX677" fmla="*/ 1342441 w 7467600"/>
              <a:gd name="connsiteY677" fmla="*/ 1173017 h 6858000"/>
              <a:gd name="connsiteX678" fmla="*/ 1367925 w 7467600"/>
              <a:gd name="connsiteY678" fmla="*/ 1135648 h 6858000"/>
              <a:gd name="connsiteX679" fmla="*/ 1771401 w 7467600"/>
              <a:gd name="connsiteY679" fmla="*/ 1806673 h 6858000"/>
              <a:gd name="connsiteX680" fmla="*/ 1972385 w 7467600"/>
              <a:gd name="connsiteY680" fmla="*/ 2198735 h 6858000"/>
              <a:gd name="connsiteX681" fmla="*/ 2040892 w 7467600"/>
              <a:gd name="connsiteY681" fmla="*/ 2405205 h 6858000"/>
              <a:gd name="connsiteX682" fmla="*/ 2131689 w 7467600"/>
              <a:gd name="connsiteY682" fmla="*/ 1936926 h 6858000"/>
              <a:gd name="connsiteX683" fmla="*/ 2454820 w 7467600"/>
              <a:gd name="connsiteY683" fmla="*/ 1248808 h 6858000"/>
              <a:gd name="connsiteX684" fmla="*/ 2492512 w 7467600"/>
              <a:gd name="connsiteY684" fmla="*/ 1302920 h 6858000"/>
              <a:gd name="connsiteX685" fmla="*/ 2081216 w 7467600"/>
              <a:gd name="connsiteY685" fmla="*/ 2527513 h 6858000"/>
              <a:gd name="connsiteX686" fmla="*/ 2081211 w 7467600"/>
              <a:gd name="connsiteY686" fmla="*/ 2528916 h 6858000"/>
              <a:gd name="connsiteX687" fmla="*/ 2199067 w 7467600"/>
              <a:gd name="connsiteY687" fmla="*/ 2884061 h 6858000"/>
              <a:gd name="connsiteX688" fmla="*/ 3192586 w 7467600"/>
              <a:gd name="connsiteY688" fmla="*/ 3411496 h 6858000"/>
              <a:gd name="connsiteX689" fmla="*/ 3182620 w 7467600"/>
              <a:gd name="connsiteY689" fmla="*/ 3483279 h 6858000"/>
              <a:gd name="connsiteX690" fmla="*/ 2435119 w 7467600"/>
              <a:gd name="connsiteY690" fmla="*/ 3080173 h 6858000"/>
              <a:gd name="connsiteX691" fmla="*/ 2410152 w 7467600"/>
              <a:gd name="connsiteY691" fmla="*/ 3063751 h 6858000"/>
              <a:gd name="connsiteX692" fmla="*/ 2408099 w 7467600"/>
              <a:gd name="connsiteY692" fmla="*/ 3064403 h 6858000"/>
              <a:gd name="connsiteX693" fmla="*/ 2407218 w 7467600"/>
              <a:gd name="connsiteY693" fmla="*/ 3070324 h 6858000"/>
              <a:gd name="connsiteX694" fmla="*/ 2380138 w 7467600"/>
              <a:gd name="connsiteY694" fmla="*/ 3099341 h 6858000"/>
              <a:gd name="connsiteX695" fmla="*/ 1765923 w 7467600"/>
              <a:gd name="connsiteY695" fmla="*/ 3581043 h 6858000"/>
              <a:gd name="connsiteX696" fmla="*/ 1702258 w 7467600"/>
              <a:gd name="connsiteY696" fmla="*/ 3612286 h 6858000"/>
              <a:gd name="connsiteX697" fmla="*/ 1538370 w 7467600"/>
              <a:gd name="connsiteY697" fmla="*/ 3811804 h 6858000"/>
              <a:gd name="connsiteX698" fmla="*/ 542867 w 7467600"/>
              <a:gd name="connsiteY698" fmla="*/ 4944092 h 6858000"/>
              <a:gd name="connsiteX699" fmla="*/ 515800 w 7467600"/>
              <a:gd name="connsiteY699" fmla="*/ 4862180 h 6858000"/>
              <a:gd name="connsiteX700" fmla="*/ 909145 w 7467600"/>
              <a:gd name="connsiteY700" fmla="*/ 4199225 h 6858000"/>
              <a:gd name="connsiteX701" fmla="*/ 1214067 w 7467600"/>
              <a:gd name="connsiteY701" fmla="*/ 3908561 h 6858000"/>
              <a:gd name="connsiteX702" fmla="*/ 640967 w 7467600"/>
              <a:gd name="connsiteY702" fmla="*/ 4105601 h 6858000"/>
              <a:gd name="connsiteX703" fmla="*/ 112563 w 7467600"/>
              <a:gd name="connsiteY703" fmla="*/ 4396952 h 6858000"/>
              <a:gd name="connsiteX704" fmla="*/ 0 w 7467600"/>
              <a:gd name="connsiteY704" fmla="*/ 4466006 h 6858000"/>
              <a:gd name="connsiteX705" fmla="*/ 0 w 7467600"/>
              <a:gd name="connsiteY705" fmla="*/ 4233763 h 6858000"/>
              <a:gd name="connsiteX706" fmla="*/ 36881 w 7467600"/>
              <a:gd name="connsiteY706" fmla="*/ 4200118 h 6858000"/>
              <a:gd name="connsiteX707" fmla="*/ 910534 w 7467600"/>
              <a:gd name="connsiteY707" fmla="*/ 3629753 h 6858000"/>
              <a:gd name="connsiteX708" fmla="*/ 1578717 w 7467600"/>
              <a:gd name="connsiteY708" fmla="*/ 3575982 h 6858000"/>
              <a:gd name="connsiteX709" fmla="*/ 2338780 w 7467600"/>
              <a:gd name="connsiteY709" fmla="*/ 3033725 h 6858000"/>
              <a:gd name="connsiteX710" fmla="*/ 1807991 w 7467600"/>
              <a:gd name="connsiteY710" fmla="*/ 2807184 h 6858000"/>
              <a:gd name="connsiteX711" fmla="*/ 1416358 w 7467600"/>
              <a:gd name="connsiteY711" fmla="*/ 3112571 h 6858000"/>
              <a:gd name="connsiteX712" fmla="*/ 939066 w 7467600"/>
              <a:gd name="connsiteY712" fmla="*/ 3378798 h 6858000"/>
              <a:gd name="connsiteX713" fmla="*/ 115099 w 7467600"/>
              <a:gd name="connsiteY713" fmla="*/ 3607650 h 6858000"/>
              <a:gd name="connsiteX714" fmla="*/ 97284 w 7467600"/>
              <a:gd name="connsiteY714" fmla="*/ 3520393 h 6858000"/>
              <a:gd name="connsiteX715" fmla="*/ 922050 w 7467600"/>
              <a:gd name="connsiteY715" fmla="*/ 3074867 h 6858000"/>
              <a:gd name="connsiteX716" fmla="*/ 1405265 w 7467600"/>
              <a:gd name="connsiteY716" fmla="*/ 3016319 h 6858000"/>
              <a:gd name="connsiteX717" fmla="*/ 1407512 w 7467600"/>
              <a:gd name="connsiteY717" fmla="*/ 3018001 h 6858000"/>
              <a:gd name="connsiteX718" fmla="*/ 1726266 w 7467600"/>
              <a:gd name="connsiteY718" fmla="*/ 2777274 h 6858000"/>
              <a:gd name="connsiteX719" fmla="*/ 625390 w 7467600"/>
              <a:gd name="connsiteY719" fmla="*/ 2514541 h 6858000"/>
              <a:gd name="connsiteX720" fmla="*/ 619799 w 7467600"/>
              <a:gd name="connsiteY720" fmla="*/ 2527180 h 6858000"/>
              <a:gd name="connsiteX721" fmla="*/ 310030 w 7467600"/>
              <a:gd name="connsiteY721" fmla="*/ 2771818 h 6858000"/>
              <a:gd name="connsiteX722" fmla="*/ 173877 w 7467600"/>
              <a:gd name="connsiteY722" fmla="*/ 2937056 h 6858000"/>
              <a:gd name="connsiteX723" fmla="*/ 77889 w 7467600"/>
              <a:gd name="connsiteY723" fmla="*/ 3138440 h 6858000"/>
              <a:gd name="connsiteX724" fmla="*/ 0 w 7467600"/>
              <a:gd name="connsiteY724" fmla="*/ 3271395 h 6858000"/>
              <a:gd name="connsiteX725" fmla="*/ 0 w 7467600"/>
              <a:gd name="connsiteY725" fmla="*/ 3153002 h 6858000"/>
              <a:gd name="connsiteX726" fmla="*/ 2386 w 7467600"/>
              <a:gd name="connsiteY726" fmla="*/ 3149203 h 6858000"/>
              <a:gd name="connsiteX727" fmla="*/ 89753 w 7467600"/>
              <a:gd name="connsiteY727" fmla="*/ 2987702 h 6858000"/>
              <a:gd name="connsiteX728" fmla="*/ 76869 w 7467600"/>
              <a:gd name="connsiteY728" fmla="*/ 3005404 h 6858000"/>
              <a:gd name="connsiteX729" fmla="*/ 32049 w 7467600"/>
              <a:gd name="connsiteY729" fmla="*/ 3065814 h 6858000"/>
              <a:gd name="connsiteX730" fmla="*/ 0 w 7467600"/>
              <a:gd name="connsiteY730" fmla="*/ 3108744 h 6858000"/>
              <a:gd name="connsiteX731" fmla="*/ 0 w 7467600"/>
              <a:gd name="connsiteY731" fmla="*/ 3058059 h 6858000"/>
              <a:gd name="connsiteX732" fmla="*/ 7610 w 7467600"/>
              <a:gd name="connsiteY732" fmla="*/ 3047889 h 6858000"/>
              <a:gd name="connsiteX733" fmla="*/ 52419 w 7467600"/>
              <a:gd name="connsiteY733" fmla="*/ 2987479 h 6858000"/>
              <a:gd name="connsiteX734" fmla="*/ 59142 w 7467600"/>
              <a:gd name="connsiteY734" fmla="*/ 2978488 h 6858000"/>
              <a:gd name="connsiteX735" fmla="*/ 0 w 7467600"/>
              <a:gd name="connsiteY735" fmla="*/ 3015334 h 6858000"/>
              <a:gd name="connsiteX736" fmla="*/ 0 w 7467600"/>
              <a:gd name="connsiteY736" fmla="*/ 2914286 h 6858000"/>
              <a:gd name="connsiteX737" fmla="*/ 36383 w 7467600"/>
              <a:gd name="connsiteY737" fmla="*/ 2901128 h 6858000"/>
              <a:gd name="connsiteX738" fmla="*/ 156329 w 7467600"/>
              <a:gd name="connsiteY738" fmla="*/ 2840533 h 6858000"/>
              <a:gd name="connsiteX739" fmla="*/ 358355 w 7467600"/>
              <a:gd name="connsiteY739" fmla="*/ 2620471 h 6858000"/>
              <a:gd name="connsiteX740" fmla="*/ 510577 w 7467600"/>
              <a:gd name="connsiteY740" fmla="*/ 2501244 h 6858000"/>
              <a:gd name="connsiteX741" fmla="*/ 211967 w 7467600"/>
              <a:gd name="connsiteY741" fmla="*/ 2479171 h 6858000"/>
              <a:gd name="connsiteX742" fmla="*/ 0 w 7467600"/>
              <a:gd name="connsiteY742" fmla="*/ 2476398 h 6858000"/>
              <a:gd name="connsiteX743" fmla="*/ 0 w 7467600"/>
              <a:gd name="connsiteY743" fmla="*/ 2389189 h 6858000"/>
              <a:gd name="connsiteX744" fmla="*/ 103062 w 7467600"/>
              <a:gd name="connsiteY744" fmla="*/ 2389518 h 6858000"/>
              <a:gd name="connsiteX745" fmla="*/ 510734 w 7467600"/>
              <a:gd name="connsiteY745" fmla="*/ 2416201 h 6858000"/>
              <a:gd name="connsiteX746" fmla="*/ 279257 w 7467600"/>
              <a:gd name="connsiteY746" fmla="*/ 2092102 h 6858000"/>
              <a:gd name="connsiteX747" fmla="*/ 65265 w 7467600"/>
              <a:gd name="connsiteY747" fmla="*/ 2006049 h 6858000"/>
              <a:gd name="connsiteX748" fmla="*/ 0 w 7467600"/>
              <a:gd name="connsiteY748" fmla="*/ 1982532 h 6858000"/>
              <a:gd name="connsiteX749" fmla="*/ 0 w 7467600"/>
              <a:gd name="connsiteY749" fmla="*/ 1912789 h 6858000"/>
              <a:gd name="connsiteX750" fmla="*/ 97460 w 7467600"/>
              <a:gd name="connsiteY750" fmla="*/ 1953725 h 6858000"/>
              <a:gd name="connsiteX751" fmla="*/ 221272 w 7467600"/>
              <a:gd name="connsiteY751" fmla="*/ 1980766 h 6858000"/>
              <a:gd name="connsiteX752" fmla="*/ 116765 w 7467600"/>
              <a:gd name="connsiteY752" fmla="*/ 1911033 h 6858000"/>
              <a:gd name="connsiteX753" fmla="*/ 16405 w 7467600"/>
              <a:gd name="connsiteY753" fmla="*/ 1803412 h 6858000"/>
              <a:gd name="connsiteX754" fmla="*/ 0 w 7467600"/>
              <a:gd name="connsiteY754" fmla="*/ 1784777 h 6858000"/>
              <a:gd name="connsiteX755" fmla="*/ 0 w 7467600"/>
              <a:gd name="connsiteY755" fmla="*/ 1740082 h 6858000"/>
              <a:gd name="connsiteX756" fmla="*/ 39394 w 7467600"/>
              <a:gd name="connsiteY756" fmla="*/ 1784856 h 6858000"/>
              <a:gd name="connsiteX757" fmla="*/ 135813 w 7467600"/>
              <a:gd name="connsiteY757" fmla="*/ 1888838 h 6858000"/>
              <a:gd name="connsiteX758" fmla="*/ 242575 w 7467600"/>
              <a:gd name="connsiteY758" fmla="*/ 1958841 h 6858000"/>
              <a:gd name="connsiteX759" fmla="*/ 82197 w 7467600"/>
              <a:gd name="connsiteY759" fmla="*/ 1754826 h 6858000"/>
              <a:gd name="connsiteX760" fmla="*/ 0 w 7467600"/>
              <a:gd name="connsiteY760" fmla="*/ 1679650 h 6858000"/>
              <a:gd name="connsiteX761" fmla="*/ 0 w 7467600"/>
              <a:gd name="connsiteY761" fmla="*/ 1602463 h 6858000"/>
              <a:gd name="connsiteX762" fmla="*/ 84689 w 7467600"/>
              <a:gd name="connsiteY762" fmla="*/ 1677442 h 6858000"/>
              <a:gd name="connsiteX763" fmla="*/ 298437 w 7467600"/>
              <a:gd name="connsiteY763" fmla="*/ 1968019 h 6858000"/>
              <a:gd name="connsiteX764" fmla="*/ 227269 w 7467600"/>
              <a:gd name="connsiteY764" fmla="*/ 1114064 h 6858000"/>
              <a:gd name="connsiteX765" fmla="*/ 248003 w 7467600"/>
              <a:gd name="connsiteY765" fmla="*/ 1089613 h 6858000"/>
              <a:gd name="connsiteX766" fmla="*/ 427020 w 7467600"/>
              <a:gd name="connsiteY766" fmla="*/ 1619803 h 6858000"/>
              <a:gd name="connsiteX767" fmla="*/ 340345 w 7467600"/>
              <a:gd name="connsiteY767" fmla="*/ 2027739 h 6858000"/>
              <a:gd name="connsiteX768" fmla="*/ 360865 w 7467600"/>
              <a:gd name="connsiteY768" fmla="*/ 2044827 h 6858000"/>
              <a:gd name="connsiteX769" fmla="*/ 560414 w 7467600"/>
              <a:gd name="connsiteY769" fmla="*/ 2421457 h 6858000"/>
              <a:gd name="connsiteX770" fmla="*/ 1359703 w 7467600"/>
              <a:gd name="connsiteY770" fmla="*/ 2578554 h 6858000"/>
              <a:gd name="connsiteX771" fmla="*/ 1359422 w 7467600"/>
              <a:gd name="connsiteY771" fmla="*/ 2577994 h 6858000"/>
              <a:gd name="connsiteX772" fmla="*/ 828701 w 7467600"/>
              <a:gd name="connsiteY772" fmla="*/ 1839520 h 6858000"/>
              <a:gd name="connsiteX773" fmla="*/ 494427 w 7467600"/>
              <a:gd name="connsiteY773" fmla="*/ 1092333 h 6858000"/>
              <a:gd name="connsiteX774" fmla="*/ 506322 w 7467600"/>
              <a:gd name="connsiteY774" fmla="*/ 1020997 h 6858000"/>
              <a:gd name="connsiteX775" fmla="*/ 4570198 w 7467600"/>
              <a:gd name="connsiteY775" fmla="*/ 978081 h 6858000"/>
              <a:gd name="connsiteX776" fmla="*/ 4523691 w 7467600"/>
              <a:gd name="connsiteY776" fmla="*/ 1127776 h 6858000"/>
              <a:gd name="connsiteX777" fmla="*/ 4509875 w 7467600"/>
              <a:gd name="connsiteY777" fmla="*/ 1167552 h 6858000"/>
              <a:gd name="connsiteX778" fmla="*/ 4478168 w 7467600"/>
              <a:gd name="connsiteY778" fmla="*/ 1260735 h 6858000"/>
              <a:gd name="connsiteX779" fmla="*/ 4409309 w 7467600"/>
              <a:gd name="connsiteY779" fmla="*/ 1666996 h 6858000"/>
              <a:gd name="connsiteX780" fmla="*/ 4370031 w 7467600"/>
              <a:gd name="connsiteY780" fmla="*/ 1955666 h 6858000"/>
              <a:gd name="connsiteX781" fmla="*/ 4570198 w 7467600"/>
              <a:gd name="connsiteY781" fmla="*/ 978081 h 6858000"/>
              <a:gd name="connsiteX782" fmla="*/ 4557898 w 7467600"/>
              <a:gd name="connsiteY782" fmla="*/ 900011 h 6858000"/>
              <a:gd name="connsiteX783" fmla="*/ 4344840 w 7467600"/>
              <a:gd name="connsiteY783" fmla="*/ 1922038 h 6858000"/>
              <a:gd name="connsiteX784" fmla="*/ 4378710 w 7467600"/>
              <a:gd name="connsiteY784" fmla="*/ 1665516 h 6858000"/>
              <a:gd name="connsiteX785" fmla="*/ 4448798 w 7467600"/>
              <a:gd name="connsiteY785" fmla="*/ 1253024 h 6858000"/>
              <a:gd name="connsiteX786" fmla="*/ 4480315 w 7467600"/>
              <a:gd name="connsiteY786" fmla="*/ 1158454 h 6858000"/>
              <a:gd name="connsiteX787" fmla="*/ 4494133 w 7467600"/>
              <a:gd name="connsiteY787" fmla="*/ 1118676 h 6858000"/>
              <a:gd name="connsiteX788" fmla="*/ 4557898 w 7467600"/>
              <a:gd name="connsiteY788" fmla="*/ 900011 h 6858000"/>
              <a:gd name="connsiteX789" fmla="*/ 5870151 w 7467600"/>
              <a:gd name="connsiteY789" fmla="*/ 898890 h 6858000"/>
              <a:gd name="connsiteX790" fmla="*/ 5861335 w 7467600"/>
              <a:gd name="connsiteY790" fmla="*/ 899177 h 6858000"/>
              <a:gd name="connsiteX791" fmla="*/ 5843702 w 7467600"/>
              <a:gd name="connsiteY791" fmla="*/ 899748 h 6858000"/>
              <a:gd name="connsiteX792" fmla="*/ 5651107 w 7467600"/>
              <a:gd name="connsiteY792" fmla="*/ 920306 h 6858000"/>
              <a:gd name="connsiteX793" fmla="*/ 5459407 w 7467600"/>
              <a:gd name="connsiteY793" fmla="*/ 940975 h 6858000"/>
              <a:gd name="connsiteX794" fmla="*/ 5374846 w 7467600"/>
              <a:gd name="connsiteY794" fmla="*/ 941988 h 6858000"/>
              <a:gd name="connsiteX795" fmla="*/ 5256105 w 7467600"/>
              <a:gd name="connsiteY795" fmla="*/ 945632 h 6858000"/>
              <a:gd name="connsiteX796" fmla="*/ 5107071 w 7467600"/>
              <a:gd name="connsiteY796" fmla="*/ 969720 h 6858000"/>
              <a:gd name="connsiteX797" fmla="*/ 4998681 w 7467600"/>
              <a:gd name="connsiteY797" fmla="*/ 988771 h 6858000"/>
              <a:gd name="connsiteX798" fmla="*/ 5870151 w 7467600"/>
              <a:gd name="connsiteY798" fmla="*/ 898890 h 6858000"/>
              <a:gd name="connsiteX799" fmla="*/ 5504425 w 7467600"/>
              <a:gd name="connsiteY799" fmla="*/ 848067 h 6858000"/>
              <a:gd name="connsiteX800" fmla="*/ 4968849 w 7467600"/>
              <a:gd name="connsiteY800" fmla="*/ 962318 h 6858000"/>
              <a:gd name="connsiteX801" fmla="*/ 5104039 w 7467600"/>
              <a:gd name="connsiteY801" fmla="*/ 940634 h 6858000"/>
              <a:gd name="connsiteX802" fmla="*/ 5256311 w 7467600"/>
              <a:gd name="connsiteY802" fmla="*/ 916490 h 6858000"/>
              <a:gd name="connsiteX803" fmla="*/ 5377381 w 7467600"/>
              <a:gd name="connsiteY803" fmla="*/ 912671 h 6858000"/>
              <a:gd name="connsiteX804" fmla="*/ 5460148 w 7467600"/>
              <a:gd name="connsiteY804" fmla="*/ 911442 h 6858000"/>
              <a:gd name="connsiteX805" fmla="*/ 5648971 w 7467600"/>
              <a:gd name="connsiteY805" fmla="*/ 891331 h 6858000"/>
              <a:gd name="connsiteX806" fmla="*/ 5844807 w 7467600"/>
              <a:gd name="connsiteY806" fmla="*/ 870718 h 6858000"/>
              <a:gd name="connsiteX807" fmla="*/ 5862975 w 7467600"/>
              <a:gd name="connsiteY807" fmla="*/ 869756 h 6858000"/>
              <a:gd name="connsiteX808" fmla="*/ 5920887 w 7467600"/>
              <a:gd name="connsiteY808" fmla="*/ 865929 h 6858000"/>
              <a:gd name="connsiteX809" fmla="*/ 5504425 w 7467600"/>
              <a:gd name="connsiteY809" fmla="*/ 848067 h 6858000"/>
              <a:gd name="connsiteX810" fmla="*/ 3607114 w 7467600"/>
              <a:gd name="connsiteY810" fmla="*/ 467441 h 6858000"/>
              <a:gd name="connsiteX811" fmla="*/ 3296242 w 7467600"/>
              <a:gd name="connsiteY811" fmla="*/ 807991 h 6858000"/>
              <a:gd name="connsiteX812" fmla="*/ 3174674 w 7467600"/>
              <a:gd name="connsiteY812" fmla="*/ 919759 h 6858000"/>
              <a:gd name="connsiteX813" fmla="*/ 3042978 w 7467600"/>
              <a:gd name="connsiteY813" fmla="*/ 1054894 h 6858000"/>
              <a:gd name="connsiteX814" fmla="*/ 2968914 w 7467600"/>
              <a:gd name="connsiteY814" fmla="*/ 1133756 h 6858000"/>
              <a:gd name="connsiteX815" fmla="*/ 3103823 w 7467600"/>
              <a:gd name="connsiteY815" fmla="*/ 1026814 h 6858000"/>
              <a:gd name="connsiteX816" fmla="*/ 3607114 w 7467600"/>
              <a:gd name="connsiteY816" fmla="*/ 467441 h 6858000"/>
              <a:gd name="connsiteX817" fmla="*/ 3744487 w 7467600"/>
              <a:gd name="connsiteY817" fmla="*/ 383136 h 6858000"/>
              <a:gd name="connsiteX818" fmla="*/ 3970213 w 7467600"/>
              <a:gd name="connsiteY818" fmla="*/ 995559 h 6858000"/>
              <a:gd name="connsiteX819" fmla="*/ 3744487 w 7467600"/>
              <a:gd name="connsiteY819" fmla="*/ 383136 h 6858000"/>
              <a:gd name="connsiteX820" fmla="*/ 3624562 w 7467600"/>
              <a:gd name="connsiteY820" fmla="*/ 367041 h 6858000"/>
              <a:gd name="connsiteX821" fmla="*/ 3489712 w 7467600"/>
              <a:gd name="connsiteY821" fmla="*/ 485386 h 6858000"/>
              <a:gd name="connsiteX822" fmla="*/ 3182994 w 7467600"/>
              <a:gd name="connsiteY822" fmla="*/ 828265 h 6858000"/>
              <a:gd name="connsiteX823" fmla="*/ 2892114 w 7467600"/>
              <a:gd name="connsiteY823" fmla="*/ 1172635 h 6858000"/>
              <a:gd name="connsiteX824" fmla="*/ 3021459 w 7467600"/>
              <a:gd name="connsiteY824" fmla="*/ 1035385 h 6858000"/>
              <a:gd name="connsiteX825" fmla="*/ 3153873 w 7467600"/>
              <a:gd name="connsiteY825" fmla="*/ 898971 h 6858000"/>
              <a:gd name="connsiteX826" fmla="*/ 3276511 w 7467600"/>
              <a:gd name="connsiteY826" fmla="*/ 786423 h 6858000"/>
              <a:gd name="connsiteX827" fmla="*/ 3584154 w 7467600"/>
              <a:gd name="connsiteY827" fmla="*/ 448218 h 6858000"/>
              <a:gd name="connsiteX828" fmla="*/ 3624562 w 7467600"/>
              <a:gd name="connsiteY828" fmla="*/ 367041 h 6858000"/>
              <a:gd name="connsiteX829" fmla="*/ 3766672 w 7467600"/>
              <a:gd name="connsiteY829" fmla="*/ 359429 h 6858000"/>
              <a:gd name="connsiteX830" fmla="*/ 3996338 w 7467600"/>
              <a:gd name="connsiteY830" fmla="*/ 968237 h 6858000"/>
              <a:gd name="connsiteX831" fmla="*/ 3766672 w 7467600"/>
              <a:gd name="connsiteY831" fmla="*/ 359429 h 6858000"/>
              <a:gd name="connsiteX832" fmla="*/ 5805386 w 7467600"/>
              <a:gd name="connsiteY832" fmla="*/ 239240 h 6858000"/>
              <a:gd name="connsiteX833" fmla="*/ 5736947 w 7467600"/>
              <a:gd name="connsiteY833" fmla="*/ 261367 h 6858000"/>
              <a:gd name="connsiteX834" fmla="*/ 5427012 w 7467600"/>
              <a:gd name="connsiteY834" fmla="*/ 311272 h 6858000"/>
              <a:gd name="connsiteX835" fmla="*/ 5147818 w 7467600"/>
              <a:gd name="connsiteY835" fmla="*/ 322112 h 6858000"/>
              <a:gd name="connsiteX836" fmla="*/ 5060854 w 7467600"/>
              <a:gd name="connsiteY836" fmla="*/ 311882 h 6858000"/>
              <a:gd name="connsiteX837" fmla="*/ 4945989 w 7467600"/>
              <a:gd name="connsiteY837" fmla="*/ 300516 h 6858000"/>
              <a:gd name="connsiteX838" fmla="*/ 5410479 w 7467600"/>
              <a:gd name="connsiteY838" fmla="*/ 348434 h 6858000"/>
              <a:gd name="connsiteX839" fmla="*/ 5805386 w 7467600"/>
              <a:gd name="connsiteY839" fmla="*/ 239240 h 6858000"/>
              <a:gd name="connsiteX840" fmla="*/ 5905192 w 7467600"/>
              <a:gd name="connsiteY840" fmla="*/ 163079 h 6858000"/>
              <a:gd name="connsiteX841" fmla="*/ 5865655 w 7467600"/>
              <a:gd name="connsiteY841" fmla="*/ 171901 h 6858000"/>
              <a:gd name="connsiteX842" fmla="*/ 5259740 w 7467600"/>
              <a:gd name="connsiteY842" fmla="*/ 257013 h 6858000"/>
              <a:gd name="connsiteX843" fmla="*/ 5208466 w 7467600"/>
              <a:gd name="connsiteY843" fmla="*/ 257550 h 6858000"/>
              <a:gd name="connsiteX844" fmla="*/ 4980204 w 7467600"/>
              <a:gd name="connsiteY844" fmla="*/ 271903 h 6858000"/>
              <a:gd name="connsiteX845" fmla="*/ 5068068 w 7467600"/>
              <a:gd name="connsiteY845" fmla="*/ 282244 h 6858000"/>
              <a:gd name="connsiteX846" fmla="*/ 5153231 w 7467600"/>
              <a:gd name="connsiteY846" fmla="*/ 292240 h 6858000"/>
              <a:gd name="connsiteX847" fmla="*/ 5426491 w 7467600"/>
              <a:gd name="connsiteY847" fmla="*/ 281128 h 6858000"/>
              <a:gd name="connsiteX848" fmla="*/ 5731212 w 7467600"/>
              <a:gd name="connsiteY848" fmla="*/ 231951 h 6858000"/>
              <a:gd name="connsiteX849" fmla="*/ 5905192 w 7467600"/>
              <a:gd name="connsiteY849" fmla="*/ 163079 h 6858000"/>
              <a:gd name="connsiteX850" fmla="*/ 5944437 w 7467600"/>
              <a:gd name="connsiteY850" fmla="*/ 113829 h 6858000"/>
              <a:gd name="connsiteX851" fmla="*/ 5825032 w 7467600"/>
              <a:gd name="connsiteY851" fmla="*/ 146405 h 6858000"/>
              <a:gd name="connsiteX852" fmla="*/ 4955599 w 7467600"/>
              <a:gd name="connsiteY852" fmla="*/ 247008 h 6858000"/>
              <a:gd name="connsiteX853" fmla="*/ 5210104 w 7467600"/>
              <a:gd name="connsiteY853" fmla="*/ 228123 h 6858000"/>
              <a:gd name="connsiteX854" fmla="*/ 5261015 w 7467600"/>
              <a:gd name="connsiteY854" fmla="*/ 227087 h 6858000"/>
              <a:gd name="connsiteX855" fmla="*/ 5861181 w 7467600"/>
              <a:gd name="connsiteY855" fmla="*/ 143093 h 6858000"/>
              <a:gd name="connsiteX856" fmla="*/ 5961252 w 7467600"/>
              <a:gd name="connsiteY856" fmla="*/ 114820 h 6858000"/>
              <a:gd name="connsiteX857" fmla="*/ 5944437 w 7467600"/>
              <a:gd name="connsiteY857" fmla="*/ 113829 h 6858000"/>
              <a:gd name="connsiteX858" fmla="*/ 3882765 w 7467600"/>
              <a:gd name="connsiteY858" fmla="*/ 0 h 6858000"/>
              <a:gd name="connsiteX859" fmla="*/ 3995099 w 7467600"/>
              <a:gd name="connsiteY859" fmla="*/ 0 h 6858000"/>
              <a:gd name="connsiteX860" fmla="*/ 4163818 w 7467600"/>
              <a:gd name="connsiteY860" fmla="*/ 234104 h 6858000"/>
              <a:gd name="connsiteX861" fmla="*/ 4172099 w 7467600"/>
              <a:gd name="connsiteY861" fmla="*/ 234207 h 6858000"/>
              <a:gd name="connsiteX862" fmla="*/ 4784282 w 7467600"/>
              <a:gd name="connsiteY862" fmla="*/ 276561 h 6858000"/>
              <a:gd name="connsiteX863" fmla="*/ 4801687 w 7467600"/>
              <a:gd name="connsiteY863" fmla="*/ 267764 h 6858000"/>
              <a:gd name="connsiteX864" fmla="*/ 6082788 w 7467600"/>
              <a:gd name="connsiteY864" fmla="*/ 64119 h 6858000"/>
              <a:gd name="connsiteX865" fmla="*/ 6099442 w 7467600"/>
              <a:gd name="connsiteY865" fmla="*/ 82568 h 6858000"/>
              <a:gd name="connsiteX866" fmla="*/ 4804137 w 7467600"/>
              <a:gd name="connsiteY866" fmla="*/ 320931 h 6858000"/>
              <a:gd name="connsiteX867" fmla="*/ 4227047 w 7467600"/>
              <a:gd name="connsiteY867" fmla="*/ 313415 h 6858000"/>
              <a:gd name="connsiteX868" fmla="*/ 4346041 w 7467600"/>
              <a:gd name="connsiteY868" fmla="*/ 456086 h 6858000"/>
              <a:gd name="connsiteX869" fmla="*/ 4870967 w 7467600"/>
              <a:gd name="connsiteY869" fmla="*/ 963061 h 6858000"/>
              <a:gd name="connsiteX870" fmla="*/ 4889647 w 7467600"/>
              <a:gd name="connsiteY870" fmla="*/ 957147 h 6858000"/>
              <a:gd name="connsiteX871" fmla="*/ 5422504 w 7467600"/>
              <a:gd name="connsiteY871" fmla="*/ 805191 h 6858000"/>
              <a:gd name="connsiteX872" fmla="*/ 6087656 w 7467600"/>
              <a:gd name="connsiteY872" fmla="*/ 826703 h 6858000"/>
              <a:gd name="connsiteX873" fmla="*/ 6058717 w 7467600"/>
              <a:gd name="connsiteY873" fmla="*/ 865992 h 6858000"/>
              <a:gd name="connsiteX874" fmla="*/ 4974153 w 7467600"/>
              <a:gd name="connsiteY874" fmla="*/ 1045456 h 6858000"/>
              <a:gd name="connsiteX875" fmla="*/ 5627835 w 7467600"/>
              <a:gd name="connsiteY875" fmla="*/ 1472077 h 6858000"/>
              <a:gd name="connsiteX876" fmla="*/ 5629817 w 7467600"/>
              <a:gd name="connsiteY876" fmla="*/ 1471412 h 6858000"/>
              <a:gd name="connsiteX877" fmla="*/ 5634124 w 7467600"/>
              <a:gd name="connsiteY877" fmla="*/ 1470572 h 6858000"/>
              <a:gd name="connsiteX878" fmla="*/ 5755832 w 7467600"/>
              <a:gd name="connsiteY878" fmla="*/ 1383886 h 6858000"/>
              <a:gd name="connsiteX879" fmla="*/ 6014186 w 7467600"/>
              <a:gd name="connsiteY879" fmla="*/ 1279799 h 6858000"/>
              <a:gd name="connsiteX880" fmla="*/ 6901619 w 7467600"/>
              <a:gd name="connsiteY880" fmla="*/ 1047874 h 6858000"/>
              <a:gd name="connsiteX881" fmla="*/ 6931566 w 7467600"/>
              <a:gd name="connsiteY881" fmla="*/ 1062034 h 6858000"/>
              <a:gd name="connsiteX882" fmla="*/ 5790982 w 7467600"/>
              <a:gd name="connsiteY882" fmla="*/ 1561380 h 6858000"/>
              <a:gd name="connsiteX883" fmla="*/ 6188971 w 7467600"/>
              <a:gd name="connsiteY883" fmla="*/ 1755168 h 6858000"/>
              <a:gd name="connsiteX884" fmla="*/ 6202446 w 7467600"/>
              <a:gd name="connsiteY884" fmla="*/ 1752268 h 6858000"/>
              <a:gd name="connsiteX885" fmla="*/ 7179560 w 7467600"/>
              <a:gd name="connsiteY885" fmla="*/ 1467551 h 6858000"/>
              <a:gd name="connsiteX886" fmla="*/ 7158730 w 7467600"/>
              <a:gd name="connsiteY886" fmla="*/ 1507835 h 6858000"/>
              <a:gd name="connsiteX887" fmla="*/ 6326959 w 7467600"/>
              <a:gd name="connsiteY887" fmla="*/ 1817686 h 6858000"/>
              <a:gd name="connsiteX888" fmla="*/ 6537433 w 7467600"/>
              <a:gd name="connsiteY888" fmla="*/ 1907790 h 6858000"/>
              <a:gd name="connsiteX889" fmla="*/ 6550221 w 7467600"/>
              <a:gd name="connsiteY889" fmla="*/ 1910729 h 6858000"/>
              <a:gd name="connsiteX890" fmla="*/ 6964438 w 7467600"/>
              <a:gd name="connsiteY890" fmla="*/ 2209505 h 6858000"/>
              <a:gd name="connsiteX891" fmla="*/ 7367862 w 7467600"/>
              <a:gd name="connsiteY891" fmla="*/ 2806833 h 6858000"/>
              <a:gd name="connsiteX892" fmla="*/ 7364329 w 7467600"/>
              <a:gd name="connsiteY892" fmla="*/ 2826907 h 6858000"/>
              <a:gd name="connsiteX893" fmla="*/ 7290545 w 7467600"/>
              <a:gd name="connsiteY893" fmla="*/ 2850663 h 6858000"/>
              <a:gd name="connsiteX894" fmla="*/ 6472036 w 7467600"/>
              <a:gd name="connsiteY894" fmla="*/ 1959003 h 6858000"/>
              <a:gd name="connsiteX895" fmla="*/ 5792897 w 7467600"/>
              <a:gd name="connsiteY895" fmla="*/ 1647747 h 6858000"/>
              <a:gd name="connsiteX896" fmla="*/ 5842751 w 7467600"/>
              <a:gd name="connsiteY896" fmla="*/ 1816112 h 6858000"/>
              <a:gd name="connsiteX897" fmla="*/ 5847424 w 7467600"/>
              <a:gd name="connsiteY897" fmla="*/ 1815776 h 6858000"/>
              <a:gd name="connsiteX898" fmla="*/ 6399821 w 7467600"/>
              <a:gd name="connsiteY898" fmla="*/ 2344799 h 6858000"/>
              <a:gd name="connsiteX899" fmla="*/ 6323232 w 7467600"/>
              <a:gd name="connsiteY899" fmla="*/ 2389634 h 6858000"/>
              <a:gd name="connsiteX900" fmla="*/ 5942958 w 7467600"/>
              <a:gd name="connsiteY900" fmla="*/ 2077708 h 6858000"/>
              <a:gd name="connsiteX901" fmla="*/ 5921559 w 7467600"/>
              <a:gd name="connsiteY901" fmla="*/ 2378596 h 6858000"/>
              <a:gd name="connsiteX902" fmla="*/ 5817651 w 7467600"/>
              <a:gd name="connsiteY902" fmla="*/ 3023919 h 6858000"/>
              <a:gd name="connsiteX903" fmla="*/ 5729634 w 7467600"/>
              <a:gd name="connsiteY903" fmla="*/ 3051849 h 6858000"/>
              <a:gd name="connsiteX904" fmla="*/ 5611018 w 7467600"/>
              <a:gd name="connsiteY904" fmla="*/ 2316769 h 6858000"/>
              <a:gd name="connsiteX905" fmla="*/ 5687608 w 7467600"/>
              <a:gd name="connsiteY905" fmla="*/ 2039972 h 6858000"/>
              <a:gd name="connsiteX906" fmla="*/ 5657554 w 7467600"/>
              <a:gd name="connsiteY906" fmla="*/ 1576445 h 6858000"/>
              <a:gd name="connsiteX907" fmla="*/ 5150475 w 7467600"/>
              <a:gd name="connsiteY907" fmla="*/ 1274012 h 6858000"/>
              <a:gd name="connsiteX908" fmla="*/ 5349142 w 7467600"/>
              <a:gd name="connsiteY908" fmla="*/ 2204405 h 6858000"/>
              <a:gd name="connsiteX909" fmla="*/ 5262214 w 7467600"/>
              <a:gd name="connsiteY909" fmla="*/ 2233836 h 6858000"/>
              <a:gd name="connsiteX910" fmla="*/ 4981539 w 7467600"/>
              <a:gd name="connsiteY910" fmla="*/ 1542201 h 6858000"/>
              <a:gd name="connsiteX911" fmla="*/ 4958461 w 7467600"/>
              <a:gd name="connsiteY911" fmla="*/ 1136957 h 6858000"/>
              <a:gd name="connsiteX912" fmla="*/ 4655015 w 7467600"/>
              <a:gd name="connsiteY912" fmla="*/ 891426 h 6858000"/>
              <a:gd name="connsiteX913" fmla="*/ 4348002 w 7467600"/>
              <a:gd name="connsiteY913" fmla="*/ 2205895 h 6858000"/>
              <a:gd name="connsiteX914" fmla="*/ 4262250 w 7467600"/>
              <a:gd name="connsiteY914" fmla="*/ 2219972 h 6858000"/>
              <a:gd name="connsiteX915" fmla="*/ 4550611 w 7467600"/>
              <a:gd name="connsiteY915" fmla="*/ 817540 h 6858000"/>
              <a:gd name="connsiteX916" fmla="*/ 4564418 w 7467600"/>
              <a:gd name="connsiteY916" fmla="*/ 808293 h 6858000"/>
              <a:gd name="connsiteX917" fmla="*/ 4266388 w 7467600"/>
              <a:gd name="connsiteY917" fmla="*/ 500083 h 6858000"/>
              <a:gd name="connsiteX918" fmla="*/ 4032842 w 7467600"/>
              <a:gd name="connsiteY918" fmla="*/ 211809 h 6858000"/>
              <a:gd name="connsiteX919" fmla="*/ 3882765 w 7467600"/>
              <a:gd name="connsiteY919" fmla="*/ 0 h 6858000"/>
              <a:gd name="connsiteX920" fmla="*/ 3721337 w 7467600"/>
              <a:gd name="connsiteY920" fmla="*/ 0 h 6858000"/>
              <a:gd name="connsiteX921" fmla="*/ 3797544 w 7467600"/>
              <a:gd name="connsiteY921" fmla="*/ 0 h 6858000"/>
              <a:gd name="connsiteX922" fmla="*/ 3775734 w 7467600"/>
              <a:gd name="connsiteY922" fmla="*/ 95131 h 6858000"/>
              <a:gd name="connsiteX923" fmla="*/ 3724807 w 7467600"/>
              <a:gd name="connsiteY923" fmla="*/ 272257 h 6858000"/>
              <a:gd name="connsiteX924" fmla="*/ 3726844 w 7467600"/>
              <a:gd name="connsiteY924" fmla="*/ 282988 h 6858000"/>
              <a:gd name="connsiteX925" fmla="*/ 3742664 w 7467600"/>
              <a:gd name="connsiteY925" fmla="*/ 279918 h 6858000"/>
              <a:gd name="connsiteX926" fmla="*/ 4103910 w 7467600"/>
              <a:gd name="connsiteY926" fmla="*/ 1161917 h 6858000"/>
              <a:gd name="connsiteX927" fmla="*/ 4020269 w 7467600"/>
              <a:gd name="connsiteY927" fmla="*/ 1200406 h 6858000"/>
              <a:gd name="connsiteX928" fmla="*/ 3674882 w 7467600"/>
              <a:gd name="connsiteY928" fmla="*/ 488524 h 6858000"/>
              <a:gd name="connsiteX929" fmla="*/ 3132682 w 7467600"/>
              <a:gd name="connsiteY929" fmla="*/ 1072284 h 6858000"/>
              <a:gd name="connsiteX930" fmla="*/ 2716346 w 7467600"/>
              <a:gd name="connsiteY930" fmla="*/ 1276376 h 6858000"/>
              <a:gd name="connsiteX931" fmla="*/ 2716772 w 7467600"/>
              <a:gd name="connsiteY931" fmla="*/ 1255462 h 6858000"/>
              <a:gd name="connsiteX932" fmla="*/ 3471096 w 7467600"/>
              <a:gd name="connsiteY932" fmla="*/ 437072 h 6858000"/>
              <a:gd name="connsiteX933" fmla="*/ 3639057 w 7467600"/>
              <a:gd name="connsiteY933" fmla="*/ 286334 h 6858000"/>
              <a:gd name="connsiteX934" fmla="*/ 3640309 w 7467600"/>
              <a:gd name="connsiteY934" fmla="*/ 284664 h 6858000"/>
              <a:gd name="connsiteX935" fmla="*/ 3646022 w 7467600"/>
              <a:gd name="connsiteY935" fmla="*/ 276711 h 6858000"/>
              <a:gd name="connsiteX936" fmla="*/ 3707943 w 7467600"/>
              <a:gd name="connsiteY936" fmla="*/ 65958 h 6858000"/>
              <a:gd name="connsiteX937" fmla="*/ 3721337 w 7467600"/>
              <a:gd name="connsiteY937" fmla="*/ 0 h 6858000"/>
              <a:gd name="connsiteX938" fmla="*/ 2867960 w 7467600"/>
              <a:gd name="connsiteY938" fmla="*/ 0 h 6858000"/>
              <a:gd name="connsiteX939" fmla="*/ 2926351 w 7467600"/>
              <a:gd name="connsiteY939" fmla="*/ 0 h 6858000"/>
              <a:gd name="connsiteX940" fmla="*/ 2902823 w 7467600"/>
              <a:gd name="connsiteY940" fmla="*/ 262929 h 6858000"/>
              <a:gd name="connsiteX941" fmla="*/ 2940663 w 7467600"/>
              <a:gd name="connsiteY941" fmla="*/ 140884 h 6858000"/>
              <a:gd name="connsiteX942" fmla="*/ 2947039 w 7467600"/>
              <a:gd name="connsiteY942" fmla="*/ 122524 h 6858000"/>
              <a:gd name="connsiteX943" fmla="*/ 2984316 w 7467600"/>
              <a:gd name="connsiteY943" fmla="*/ 0 h 6858000"/>
              <a:gd name="connsiteX944" fmla="*/ 3016114 w 7467600"/>
              <a:gd name="connsiteY944" fmla="*/ 0 h 6858000"/>
              <a:gd name="connsiteX945" fmla="*/ 2979949 w 7467600"/>
              <a:gd name="connsiteY945" fmla="*/ 119274 h 6858000"/>
              <a:gd name="connsiteX946" fmla="*/ 3023879 w 7467600"/>
              <a:gd name="connsiteY946" fmla="*/ 0 h 6858000"/>
              <a:gd name="connsiteX947" fmla="*/ 3105400 w 7467600"/>
              <a:gd name="connsiteY947" fmla="*/ 0 h 6858000"/>
              <a:gd name="connsiteX948" fmla="*/ 3094669 w 7467600"/>
              <a:gd name="connsiteY948" fmla="*/ 30308 h 6858000"/>
              <a:gd name="connsiteX949" fmla="*/ 2901945 w 7467600"/>
              <a:gd name="connsiteY949" fmla="*/ 466538 h 6858000"/>
              <a:gd name="connsiteX950" fmla="*/ 2815209 w 7467600"/>
              <a:gd name="connsiteY950" fmla="*/ 497361 h 6858000"/>
              <a:gd name="connsiteX951" fmla="*/ 2844845 w 7467600"/>
              <a:gd name="connsiteY951" fmla="*/ 127638 h 6858000"/>
              <a:gd name="connsiteX952" fmla="*/ 2867960 w 7467600"/>
              <a:gd name="connsiteY952" fmla="*/ 0 h 6858000"/>
              <a:gd name="connsiteX953" fmla="*/ 1057230 w 7467600"/>
              <a:gd name="connsiteY953" fmla="*/ 0 h 6858000"/>
              <a:gd name="connsiteX954" fmla="*/ 1111003 w 7467600"/>
              <a:gd name="connsiteY954" fmla="*/ 0 h 6858000"/>
              <a:gd name="connsiteX955" fmla="*/ 1125553 w 7467600"/>
              <a:gd name="connsiteY955" fmla="*/ 52588 h 6858000"/>
              <a:gd name="connsiteX956" fmla="*/ 1304276 w 7467600"/>
              <a:gd name="connsiteY956" fmla="*/ 476275 h 6858000"/>
              <a:gd name="connsiteX957" fmla="*/ 1492066 w 7467600"/>
              <a:gd name="connsiteY957" fmla="*/ 886333 h 6858000"/>
              <a:gd name="connsiteX958" fmla="*/ 1423698 w 7467600"/>
              <a:gd name="connsiteY958" fmla="*/ 710817 h 6858000"/>
              <a:gd name="connsiteX959" fmla="*/ 1357609 w 7467600"/>
              <a:gd name="connsiteY959" fmla="*/ 532892 h 6858000"/>
              <a:gd name="connsiteX960" fmla="*/ 1309550 w 7467600"/>
              <a:gd name="connsiteY960" fmla="*/ 374031 h 6858000"/>
              <a:gd name="connsiteX961" fmla="*/ 1193673 w 7467600"/>
              <a:gd name="connsiteY961" fmla="*/ 49533 h 6858000"/>
              <a:gd name="connsiteX962" fmla="*/ 1164391 w 7467600"/>
              <a:gd name="connsiteY962" fmla="*/ 0 h 6858000"/>
              <a:gd name="connsiteX963" fmla="*/ 1200666 w 7467600"/>
              <a:gd name="connsiteY963" fmla="*/ 0 h 6858000"/>
              <a:gd name="connsiteX964" fmla="*/ 1223408 w 7467600"/>
              <a:gd name="connsiteY964" fmla="*/ 38996 h 6858000"/>
              <a:gd name="connsiteX965" fmla="*/ 1339635 w 7467600"/>
              <a:gd name="connsiteY965" fmla="*/ 365517 h 6858000"/>
              <a:gd name="connsiteX966" fmla="*/ 1387469 w 7467600"/>
              <a:gd name="connsiteY966" fmla="*/ 523079 h 6858000"/>
              <a:gd name="connsiteX967" fmla="*/ 1452685 w 7467600"/>
              <a:gd name="connsiteY967" fmla="*/ 699806 h 6858000"/>
              <a:gd name="connsiteX968" fmla="*/ 1492092 w 7467600"/>
              <a:gd name="connsiteY968" fmla="*/ 800424 h 6858000"/>
              <a:gd name="connsiteX969" fmla="*/ 1455302 w 7467600"/>
              <a:gd name="connsiteY969" fmla="*/ 632913 h 6858000"/>
              <a:gd name="connsiteX970" fmla="*/ 1222336 w 7467600"/>
              <a:gd name="connsiteY970" fmla="*/ 9480 h 6858000"/>
              <a:gd name="connsiteX971" fmla="*/ 1214634 w 7467600"/>
              <a:gd name="connsiteY971" fmla="*/ 0 h 6858000"/>
              <a:gd name="connsiteX972" fmla="*/ 1289827 w 7467600"/>
              <a:gd name="connsiteY972" fmla="*/ 0 h 6858000"/>
              <a:gd name="connsiteX973" fmla="*/ 1321076 w 7467600"/>
              <a:gd name="connsiteY973" fmla="*/ 59722 h 6858000"/>
              <a:gd name="connsiteX974" fmla="*/ 1512579 w 7467600"/>
              <a:gd name="connsiteY974" fmla="*/ 626441 h 6858000"/>
              <a:gd name="connsiteX975" fmla="*/ 1506076 w 7467600"/>
              <a:gd name="connsiteY975" fmla="*/ 1089289 h 6858000"/>
              <a:gd name="connsiteX976" fmla="*/ 1486346 w 7467600"/>
              <a:gd name="connsiteY976" fmla="*/ 1079919 h 6858000"/>
              <a:gd name="connsiteX977" fmla="*/ 1070511 w 7467600"/>
              <a:gd name="connsiteY977" fmla="*/ 48609 h 6858000"/>
              <a:gd name="connsiteX978" fmla="*/ 1057230 w 7467600"/>
              <a:gd name="connsiteY978" fmla="*/ 0 h 6858000"/>
              <a:gd name="connsiteX979" fmla="*/ 43151 w 7467600"/>
              <a:gd name="connsiteY979" fmla="*/ 0 h 6858000"/>
              <a:gd name="connsiteX980" fmla="*/ 95283 w 7467600"/>
              <a:gd name="connsiteY980" fmla="*/ 0 h 6858000"/>
              <a:gd name="connsiteX981" fmla="*/ 300708 w 7467600"/>
              <a:gd name="connsiteY981" fmla="*/ 154571 h 6858000"/>
              <a:gd name="connsiteX982" fmla="*/ 530414 w 7467600"/>
              <a:gd name="connsiteY982" fmla="*/ 354673 h 6858000"/>
              <a:gd name="connsiteX983" fmla="*/ 333785 w 7467600"/>
              <a:gd name="connsiteY983" fmla="*/ 161564 h 6858000"/>
              <a:gd name="connsiteX984" fmla="*/ 147005 w 7467600"/>
              <a:gd name="connsiteY984" fmla="*/ 0 h 6858000"/>
              <a:gd name="connsiteX985" fmla="*/ 272509 w 7467600"/>
              <a:gd name="connsiteY985" fmla="*/ 0 h 6858000"/>
              <a:gd name="connsiteX986" fmla="*/ 326276 w 7467600"/>
              <a:gd name="connsiteY986" fmla="*/ 45847 h 6858000"/>
              <a:gd name="connsiteX987" fmla="*/ 823759 w 7467600"/>
              <a:gd name="connsiteY987" fmla="*/ 574145 h 6858000"/>
              <a:gd name="connsiteX988" fmla="*/ 811254 w 7467600"/>
              <a:gd name="connsiteY988" fmla="*/ 665546 h 6858000"/>
              <a:gd name="connsiteX989" fmla="*/ 154042 w 7467600"/>
              <a:gd name="connsiteY989" fmla="*/ 261522 h 6858000"/>
              <a:gd name="connsiteX990" fmla="*/ 13550 w 7467600"/>
              <a:gd name="connsiteY990" fmla="*/ 158423 h 6858000"/>
              <a:gd name="connsiteX991" fmla="*/ 0 w 7467600"/>
              <a:gd name="connsiteY991" fmla="*/ 146618 h 6858000"/>
              <a:gd name="connsiteX992" fmla="*/ 0 w 7467600"/>
              <a:gd name="connsiteY992" fmla="*/ 59161 h 6858000"/>
              <a:gd name="connsiteX993" fmla="*/ 45427 w 7467600"/>
              <a:gd name="connsiteY993" fmla="*/ 101078 h 6858000"/>
              <a:gd name="connsiteX994" fmla="*/ 630103 w 7467600"/>
              <a:gd name="connsiteY994" fmla="*/ 485885 h 6858000"/>
              <a:gd name="connsiteX995" fmla="*/ 532040 w 7467600"/>
              <a:gd name="connsiteY995" fmla="*/ 399359 h 6858000"/>
              <a:gd name="connsiteX996" fmla="*/ 517618 w 7467600"/>
              <a:gd name="connsiteY996" fmla="*/ 385726 h 6858000"/>
              <a:gd name="connsiteX997" fmla="*/ 285074 w 7467600"/>
              <a:gd name="connsiteY997" fmla="*/ 182755 h 6858000"/>
              <a:gd name="connsiteX998" fmla="*/ 43151 w 7467600"/>
              <a:gd name="connsiteY99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97634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1903353 w 7467600"/>
              <a:gd name="connsiteY142" fmla="*/ 5044827 h 6858000"/>
              <a:gd name="connsiteX143" fmla="*/ 1936931 w 7467600"/>
              <a:gd name="connsiteY143" fmla="*/ 5093954 h 6858000"/>
              <a:gd name="connsiteX144" fmla="*/ 2195868 w 7467600"/>
              <a:gd name="connsiteY144" fmla="*/ 5396574 h 6858000"/>
              <a:gd name="connsiteX145" fmla="*/ 2088852 w 7467600"/>
              <a:gd name="connsiteY145" fmla="*/ 5166123 h 6858000"/>
              <a:gd name="connsiteX146" fmla="*/ 1958241 w 7467600"/>
              <a:gd name="connsiteY146" fmla="*/ 5067955 h 6858000"/>
              <a:gd name="connsiteX147" fmla="*/ 1903353 w 7467600"/>
              <a:gd name="connsiteY147" fmla="*/ 5044827 h 6858000"/>
              <a:gd name="connsiteX148" fmla="*/ 1979378 w 7467600"/>
              <a:gd name="connsiteY148" fmla="*/ 4769504 h 6858000"/>
              <a:gd name="connsiteX149" fmla="*/ 2882120 w 7467600"/>
              <a:gd name="connsiteY149" fmla="*/ 5064547 h 6858000"/>
              <a:gd name="connsiteX150" fmla="*/ 2793103 w 7467600"/>
              <a:gd name="connsiteY150" fmla="*/ 5039699 h 6858000"/>
              <a:gd name="connsiteX151" fmla="*/ 2770041 w 7467600"/>
              <a:gd name="connsiteY151" fmla="*/ 5033634 h 6858000"/>
              <a:gd name="connsiteX152" fmla="*/ 1979378 w 7467600"/>
              <a:gd name="connsiteY152" fmla="*/ 4769504 h 6858000"/>
              <a:gd name="connsiteX153" fmla="*/ 1927410 w 7467600"/>
              <a:gd name="connsiteY153" fmla="*/ 4716164 h 6858000"/>
              <a:gd name="connsiteX154" fmla="*/ 1959587 w 7467600"/>
              <a:gd name="connsiteY154" fmla="*/ 4728849 h 6858000"/>
              <a:gd name="connsiteX155" fmla="*/ 2777707 w 7467600"/>
              <a:gd name="connsiteY155" fmla="*/ 5003991 h 6858000"/>
              <a:gd name="connsiteX156" fmla="*/ 2800768 w 7467600"/>
              <a:gd name="connsiteY156" fmla="*/ 5010056 h 6858000"/>
              <a:gd name="connsiteX157" fmla="*/ 2879408 w 7467600"/>
              <a:gd name="connsiteY157" fmla="*/ 5031590 h 6858000"/>
              <a:gd name="connsiteX158" fmla="*/ 2862295 w 7467600"/>
              <a:gd name="connsiteY158" fmla="*/ 5022958 h 6858000"/>
              <a:gd name="connsiteX159" fmla="*/ 2813343 w 7467600"/>
              <a:gd name="connsiteY159" fmla="*/ 4998369 h 6858000"/>
              <a:gd name="connsiteX160" fmla="*/ 2646245 w 7467600"/>
              <a:gd name="connsiteY160" fmla="*/ 4930999 h 6858000"/>
              <a:gd name="connsiteX161" fmla="*/ 1999243 w 7467600"/>
              <a:gd name="connsiteY161" fmla="*/ 4730524 h 6858000"/>
              <a:gd name="connsiteX162" fmla="*/ 1979527 w 7467600"/>
              <a:gd name="connsiteY162" fmla="*/ 4726651 h 6858000"/>
              <a:gd name="connsiteX163" fmla="*/ 1927410 w 7467600"/>
              <a:gd name="connsiteY163" fmla="*/ 4716164 h 6858000"/>
              <a:gd name="connsiteX164" fmla="*/ 1997014 w 7467600"/>
              <a:gd name="connsiteY164" fmla="*/ 4698007 h 6858000"/>
              <a:gd name="connsiteX165" fmla="*/ 2005458 w 7467600"/>
              <a:gd name="connsiteY165" fmla="*/ 4699540 h 6858000"/>
              <a:gd name="connsiteX166" fmla="*/ 2657186 w 7467600"/>
              <a:gd name="connsiteY166" fmla="*/ 4901687 h 6858000"/>
              <a:gd name="connsiteX167" fmla="*/ 2826662 w 7467600"/>
              <a:gd name="connsiteY167" fmla="*/ 4970362 h 6858000"/>
              <a:gd name="connsiteX168" fmla="*/ 2876100 w 7467600"/>
              <a:gd name="connsiteY168" fmla="*/ 4995397 h 6858000"/>
              <a:gd name="connsiteX169" fmla="*/ 3042600 w 7467600"/>
              <a:gd name="connsiteY169" fmla="*/ 5059532 h 6858000"/>
              <a:gd name="connsiteX170" fmla="*/ 1997014 w 7467600"/>
              <a:gd name="connsiteY170" fmla="*/ 4698007 h 6858000"/>
              <a:gd name="connsiteX171" fmla="*/ 2305292 w 7467600"/>
              <a:gd name="connsiteY171" fmla="*/ 4219492 h 6858000"/>
              <a:gd name="connsiteX172" fmla="*/ 3360922 w 7467600"/>
              <a:gd name="connsiteY172" fmla="*/ 4529373 h 6858000"/>
              <a:gd name="connsiteX173" fmla="*/ 3492420 w 7467600"/>
              <a:gd name="connsiteY173" fmla="*/ 4510145 h 6858000"/>
              <a:gd name="connsiteX174" fmla="*/ 3364086 w 7467600"/>
              <a:gd name="connsiteY174" fmla="*/ 4480340 h 6858000"/>
              <a:gd name="connsiteX175" fmla="*/ 3225818 w 7467600"/>
              <a:gd name="connsiteY175" fmla="*/ 4411822 h 6858000"/>
              <a:gd name="connsiteX176" fmla="*/ 3129696 w 7467600"/>
              <a:gd name="connsiteY176" fmla="*/ 4360704 h 6858000"/>
              <a:gd name="connsiteX177" fmla="*/ 2814545 w 7467600"/>
              <a:gd name="connsiteY177" fmla="*/ 4282955 h 6858000"/>
              <a:gd name="connsiteX178" fmla="*/ 2305292 w 7467600"/>
              <a:gd name="connsiteY178" fmla="*/ 4219492 h 6858000"/>
              <a:gd name="connsiteX179" fmla="*/ 2626982 w 7467600"/>
              <a:gd name="connsiteY179" fmla="*/ 4206450 h 6858000"/>
              <a:gd name="connsiteX180" fmla="*/ 2490617 w 7467600"/>
              <a:gd name="connsiteY180" fmla="*/ 4206951 h 6858000"/>
              <a:gd name="connsiteX181" fmla="*/ 2819869 w 7467600"/>
              <a:gd name="connsiteY181" fmla="*/ 4252936 h 6858000"/>
              <a:gd name="connsiteX182" fmla="*/ 3143018 w 7467600"/>
              <a:gd name="connsiteY182" fmla="*/ 4332698 h 6858000"/>
              <a:gd name="connsiteX183" fmla="*/ 3241520 w 7467600"/>
              <a:gd name="connsiteY183" fmla="*/ 4385112 h 6858000"/>
              <a:gd name="connsiteX184" fmla="*/ 3374575 w 7467600"/>
              <a:gd name="connsiteY184" fmla="*/ 4451517 h 6858000"/>
              <a:gd name="connsiteX185" fmla="*/ 3505221 w 7467600"/>
              <a:gd name="connsiteY185" fmla="*/ 4480757 h 6858000"/>
              <a:gd name="connsiteX186" fmla="*/ 2626982 w 7467600"/>
              <a:gd name="connsiteY186" fmla="*/ 4206450 h 6858000"/>
              <a:gd name="connsiteX187" fmla="*/ 1310106 w 7467600"/>
              <a:gd name="connsiteY187" fmla="*/ 3943217 h 6858000"/>
              <a:gd name="connsiteX188" fmla="*/ 854994 w 7467600"/>
              <a:gd name="connsiteY188" fmla="*/ 4399136 h 6858000"/>
              <a:gd name="connsiteX189" fmla="*/ 742462 w 7467600"/>
              <a:gd name="connsiteY189" fmla="*/ 4594648 h 6858000"/>
              <a:gd name="connsiteX190" fmla="*/ 820602 w 7467600"/>
              <a:gd name="connsiteY190" fmla="*/ 4485915 h 6858000"/>
              <a:gd name="connsiteX191" fmla="*/ 878295 w 7467600"/>
              <a:gd name="connsiteY191" fmla="*/ 4403594 h 6858000"/>
              <a:gd name="connsiteX192" fmla="*/ 1240607 w 7467600"/>
              <a:gd name="connsiteY192" fmla="*/ 4010401 h 6858000"/>
              <a:gd name="connsiteX193" fmla="*/ 1310106 w 7467600"/>
              <a:gd name="connsiteY193" fmla="*/ 3943217 h 6858000"/>
              <a:gd name="connsiteX194" fmla="*/ 1423113 w 7467600"/>
              <a:gd name="connsiteY194" fmla="*/ 3874565 h 6858000"/>
              <a:gd name="connsiteX195" fmla="*/ 1260565 w 7467600"/>
              <a:gd name="connsiteY195" fmla="*/ 4031982 h 6858000"/>
              <a:gd name="connsiteX196" fmla="*/ 901900 w 7467600"/>
              <a:gd name="connsiteY196" fmla="*/ 4421236 h 6858000"/>
              <a:gd name="connsiteX197" fmla="*/ 845044 w 7467600"/>
              <a:gd name="connsiteY197" fmla="*/ 4502436 h 6858000"/>
              <a:gd name="connsiteX198" fmla="*/ 685926 w 7467600"/>
              <a:gd name="connsiteY198" fmla="*/ 4703069 h 6858000"/>
              <a:gd name="connsiteX199" fmla="*/ 684248 w 7467600"/>
              <a:gd name="connsiteY199" fmla="*/ 4706721 h 6858000"/>
              <a:gd name="connsiteX200" fmla="*/ 1423113 w 7467600"/>
              <a:gd name="connsiteY200" fmla="*/ 3874565 h 6858000"/>
              <a:gd name="connsiteX201" fmla="*/ 3316479 w 7467600"/>
              <a:gd name="connsiteY201" fmla="*/ 3872136 h 6858000"/>
              <a:gd name="connsiteX202" fmla="*/ 3546806 w 7467600"/>
              <a:gd name="connsiteY202" fmla="*/ 4356139 h 6858000"/>
              <a:gd name="connsiteX203" fmla="*/ 3364433 w 7467600"/>
              <a:gd name="connsiteY203" fmla="*/ 3953121 h 6858000"/>
              <a:gd name="connsiteX204" fmla="*/ 3316479 w 7467600"/>
              <a:gd name="connsiteY204" fmla="*/ 3872136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55073 w 7467600"/>
              <a:gd name="connsiteY236" fmla="*/ 3650884 h 6858000"/>
              <a:gd name="connsiteX237" fmla="*/ 3670252 w 7467600"/>
              <a:gd name="connsiteY237" fmla="*/ 3622798 h 6858000"/>
              <a:gd name="connsiteX238" fmla="*/ 3817258 w 7467600"/>
              <a:gd name="connsiteY238" fmla="*/ 3723577 h 6858000"/>
              <a:gd name="connsiteX239" fmla="*/ 4000461 w 7467600"/>
              <a:gd name="connsiteY239" fmla="*/ 3855966 h 6858000"/>
              <a:gd name="connsiteX240" fmla="*/ 4088180 w 7467600"/>
              <a:gd name="connsiteY240" fmla="*/ 3929774 h 6858000"/>
              <a:gd name="connsiteX241" fmla="*/ 4184555 w 7467600"/>
              <a:gd name="connsiteY241" fmla="*/ 4010683 h 6858000"/>
              <a:gd name="connsiteX242" fmla="*/ 4399563 w 7467600"/>
              <a:gd name="connsiteY242" fmla="*/ 4158106 h 6858000"/>
              <a:gd name="connsiteX243" fmla="*/ 4684469 w 7467600"/>
              <a:gd name="connsiteY243" fmla="*/ 4364680 h 6858000"/>
              <a:gd name="connsiteX244" fmla="*/ 4690271 w 7467600"/>
              <a:gd name="connsiteY244" fmla="*/ 4370034 h 6858000"/>
              <a:gd name="connsiteX245" fmla="*/ 4136093 w 7467600"/>
              <a:gd name="connsiteY245" fmla="*/ 3858466 h 6858000"/>
              <a:gd name="connsiteX246" fmla="*/ 3670252 w 7467600"/>
              <a:gd name="connsiteY246" fmla="*/ 3622798 h 6858000"/>
              <a:gd name="connsiteX247" fmla="*/ 4440129 w 7467600"/>
              <a:gd name="connsiteY247" fmla="*/ 3448571 h 6858000"/>
              <a:gd name="connsiteX248" fmla="*/ 4856525 w 7467600"/>
              <a:gd name="connsiteY248" fmla="*/ 3915351 h 6858000"/>
              <a:gd name="connsiteX249" fmla="*/ 5059055 w 7467600"/>
              <a:gd name="connsiteY249" fmla="*/ 4108918 h 6858000"/>
              <a:gd name="connsiteX250" fmla="*/ 5290070 w 7467600"/>
              <a:gd name="connsiteY250" fmla="*/ 4263619 h 6858000"/>
              <a:gd name="connsiteX251" fmla="*/ 4834991 w 7467600"/>
              <a:gd name="connsiteY251" fmla="*/ 3830985 h 6858000"/>
              <a:gd name="connsiteX252" fmla="*/ 4440129 w 7467600"/>
              <a:gd name="connsiteY252" fmla="*/ 3448571 h 6858000"/>
              <a:gd name="connsiteX253" fmla="*/ 4441737 w 7467600"/>
              <a:gd name="connsiteY253" fmla="*/ 3399734 h 6858000"/>
              <a:gd name="connsiteX254" fmla="*/ 4431236 w 7467600"/>
              <a:gd name="connsiteY254" fmla="*/ 3400954 h 6858000"/>
              <a:gd name="connsiteX255" fmla="*/ 4557150 w 7467600"/>
              <a:gd name="connsiteY255" fmla="*/ 3510023 h 6858000"/>
              <a:gd name="connsiteX256" fmla="*/ 4856936 w 7467600"/>
              <a:gd name="connsiteY256" fmla="*/ 3809146 h 6858000"/>
              <a:gd name="connsiteX257" fmla="*/ 5111996 w 7467600"/>
              <a:gd name="connsiteY257" fmla="*/ 4065759 h 6858000"/>
              <a:gd name="connsiteX258" fmla="*/ 5388878 w 7467600"/>
              <a:gd name="connsiteY258" fmla="*/ 4300185 h 6858000"/>
              <a:gd name="connsiteX259" fmla="*/ 5425556 w 7467600"/>
              <a:gd name="connsiteY259" fmla="*/ 4308967 h 6858000"/>
              <a:gd name="connsiteX260" fmla="*/ 4943646 w 7467600"/>
              <a:gd name="connsiteY260" fmla="*/ 3822916 h 6858000"/>
              <a:gd name="connsiteX261" fmla="*/ 4594837 w 7467600"/>
              <a:gd name="connsiteY261" fmla="*/ 3532274 h 6858000"/>
              <a:gd name="connsiteX262" fmla="*/ 4441737 w 7467600"/>
              <a:gd name="connsiteY262" fmla="*/ 3399734 h 6858000"/>
              <a:gd name="connsiteX263" fmla="*/ 5425834 w 7467600"/>
              <a:gd name="connsiteY263" fmla="*/ 3162785 h 6858000"/>
              <a:gd name="connsiteX264" fmla="*/ 5401644 w 7467600"/>
              <a:gd name="connsiteY264" fmla="*/ 3617847 h 6858000"/>
              <a:gd name="connsiteX265" fmla="*/ 5467256 w 7467600"/>
              <a:gd name="connsiteY265" fmla="*/ 4175494 h 6858000"/>
              <a:gd name="connsiteX266" fmla="*/ 5448069 w 7467600"/>
              <a:gd name="connsiteY266" fmla="*/ 3567554 h 6858000"/>
              <a:gd name="connsiteX267" fmla="*/ 5425834 w 7467600"/>
              <a:gd name="connsiteY267" fmla="*/ 3162785 h 6858000"/>
              <a:gd name="connsiteX268" fmla="*/ 1318687 w 7467600"/>
              <a:gd name="connsiteY268" fmla="*/ 3113840 h 6858000"/>
              <a:gd name="connsiteX269" fmla="*/ 1066793 w 7467600"/>
              <a:gd name="connsiteY269" fmla="*/ 3212171 h 6858000"/>
              <a:gd name="connsiteX270" fmla="*/ 993319 w 7467600"/>
              <a:gd name="connsiteY270" fmla="*/ 3247648 h 6858000"/>
              <a:gd name="connsiteX271" fmla="*/ 853081 w 7467600"/>
              <a:gd name="connsiteY271" fmla="*/ 3312410 h 6858000"/>
              <a:gd name="connsiteX272" fmla="*/ 805957 w 7467600"/>
              <a:gd name="connsiteY272" fmla="*/ 3330443 h 6858000"/>
              <a:gd name="connsiteX273" fmla="*/ 1318687 w 7467600"/>
              <a:gd name="connsiteY273" fmla="*/ 3113840 h 6858000"/>
              <a:gd name="connsiteX274" fmla="*/ 5453702 w 7467600"/>
              <a:gd name="connsiteY274" fmla="*/ 3090882 h 6858000"/>
              <a:gd name="connsiteX275" fmla="*/ 5480135 w 7467600"/>
              <a:gd name="connsiteY275" fmla="*/ 3565802 h 6858000"/>
              <a:gd name="connsiteX276" fmla="*/ 5499023 w 7467600"/>
              <a:gd name="connsiteY276" fmla="*/ 4166310 h 6858000"/>
              <a:gd name="connsiteX277" fmla="*/ 5547022 w 7467600"/>
              <a:gd name="connsiteY277" fmla="*/ 3607838 h 6858000"/>
              <a:gd name="connsiteX278" fmla="*/ 5515964 w 7467600"/>
              <a:gd name="connsiteY278" fmla="*/ 3378541 h 6858000"/>
              <a:gd name="connsiteX279" fmla="*/ 5453702 w 7467600"/>
              <a:gd name="connsiteY279" fmla="*/ 3090882 h 6858000"/>
              <a:gd name="connsiteX280" fmla="*/ 1238695 w 7467600"/>
              <a:gd name="connsiteY280" fmla="*/ 3076820 h 6858000"/>
              <a:gd name="connsiteX281" fmla="*/ 716371 w 7467600"/>
              <a:gd name="connsiteY281" fmla="*/ 3293249 h 6858000"/>
              <a:gd name="connsiteX282" fmla="*/ 579522 w 7467600"/>
              <a:gd name="connsiteY282" fmla="*/ 3371759 h 6858000"/>
              <a:gd name="connsiteX283" fmla="*/ 600288 w 7467600"/>
              <a:gd name="connsiteY283" fmla="*/ 3365555 h 6858000"/>
              <a:gd name="connsiteX284" fmla="*/ 840692 w 7467600"/>
              <a:gd name="connsiteY284" fmla="*/ 3284921 h 6858000"/>
              <a:gd name="connsiteX285" fmla="*/ 979248 w 7467600"/>
              <a:gd name="connsiteY285" fmla="*/ 3221003 h 6858000"/>
              <a:gd name="connsiteX286" fmla="*/ 1053282 w 7467600"/>
              <a:gd name="connsiteY286" fmla="*/ 3185247 h 6858000"/>
              <a:gd name="connsiteX287" fmla="*/ 1320603 w 7467600"/>
              <a:gd name="connsiteY287" fmla="*/ 3081281 h 6858000"/>
              <a:gd name="connsiteX288" fmla="*/ 1238695 w 7467600"/>
              <a:gd name="connsiteY288" fmla="*/ 3076820 h 6858000"/>
              <a:gd name="connsiteX289" fmla="*/ 5425627 w 7467600"/>
              <a:gd name="connsiteY289" fmla="*/ 2954192 h 6858000"/>
              <a:gd name="connsiteX290" fmla="*/ 5470770 w 7467600"/>
              <a:gd name="connsiteY290" fmla="*/ 3005435 h 6858000"/>
              <a:gd name="connsiteX291" fmla="*/ 5519779 w 7467600"/>
              <a:gd name="connsiteY291" fmla="*/ 4359223 h 6858000"/>
              <a:gd name="connsiteX292" fmla="*/ 5520293 w 7467600"/>
              <a:gd name="connsiteY292" fmla="*/ 4360602 h 6858000"/>
              <a:gd name="connsiteX293" fmla="*/ 5767221 w 7467600"/>
              <a:gd name="connsiteY293" fmla="*/ 4665564 h 6858000"/>
              <a:gd name="connsiteX294" fmla="*/ 6937169 w 7467600"/>
              <a:gd name="connsiteY294" fmla="*/ 4815941 h 6858000"/>
              <a:gd name="connsiteX295" fmla="*/ 6953922 w 7467600"/>
              <a:gd name="connsiteY295" fmla="*/ 4890068 h 6858000"/>
              <a:gd name="connsiteX296" fmla="*/ 6071359 w 7467600"/>
              <a:gd name="connsiteY296" fmla="*/ 4770770 h 6858000"/>
              <a:gd name="connsiteX297" fmla="*/ 6038839 w 7467600"/>
              <a:gd name="connsiteY297" fmla="*/ 4764474 h 6858000"/>
              <a:gd name="connsiteX298" fmla="*/ 6038706 w 7467600"/>
              <a:gd name="connsiteY298" fmla="*/ 4763847 h 6858000"/>
              <a:gd name="connsiteX299" fmla="*/ 6037784 w 7467600"/>
              <a:gd name="connsiteY299" fmla="*/ 4764270 h 6858000"/>
              <a:gd name="connsiteX300" fmla="*/ 6038839 w 7467600"/>
              <a:gd name="connsiteY300" fmla="*/ 4764474 h 6858000"/>
              <a:gd name="connsiteX301" fmla="*/ 6040338 w 7467600"/>
              <a:gd name="connsiteY301" fmla="*/ 4771418 h 6858000"/>
              <a:gd name="connsiteX302" fmla="*/ 6024488 w 7467600"/>
              <a:gd name="connsiteY302" fmla="*/ 4809903 h 6858000"/>
              <a:gd name="connsiteX303" fmla="*/ 5599771 w 7467600"/>
              <a:gd name="connsiteY303" fmla="*/ 5509652 h 6858000"/>
              <a:gd name="connsiteX304" fmla="*/ 5548843 w 7467600"/>
              <a:gd name="connsiteY304" fmla="*/ 5563845 h 6858000"/>
              <a:gd name="connsiteX305" fmla="*/ 5940952 w 7467600"/>
              <a:gd name="connsiteY305" fmla="*/ 6250028 h 6858000"/>
              <a:gd name="connsiteX306" fmla="*/ 6043441 w 7467600"/>
              <a:gd name="connsiteY306" fmla="*/ 6665847 h 6858000"/>
              <a:gd name="connsiteX307" fmla="*/ 6093432 w 7467600"/>
              <a:gd name="connsiteY307" fmla="*/ 6858000 h 6858000"/>
              <a:gd name="connsiteX308" fmla="*/ 6034344 w 7467600"/>
              <a:gd name="connsiteY308" fmla="*/ 6858000 h 6858000"/>
              <a:gd name="connsiteX309" fmla="*/ 6026679 w 7467600"/>
              <a:gd name="connsiteY309" fmla="*/ 6836959 h 6858000"/>
              <a:gd name="connsiteX310" fmla="*/ 5800441 w 7467600"/>
              <a:gd name="connsiteY310" fmla="*/ 6335286 h 6858000"/>
              <a:gd name="connsiteX311" fmla="*/ 5526562 w 7467600"/>
              <a:gd name="connsiteY311" fmla="*/ 5705388 h 6858000"/>
              <a:gd name="connsiteX312" fmla="*/ 5519640 w 7467600"/>
              <a:gd name="connsiteY312" fmla="*/ 5683774 h 6858000"/>
              <a:gd name="connsiteX313" fmla="*/ 5844559 w 7467600"/>
              <a:gd name="connsiteY313" fmla="*/ 6553349 h 6858000"/>
              <a:gd name="connsiteX314" fmla="*/ 5975994 w 7467600"/>
              <a:gd name="connsiteY314" fmla="*/ 6858000 h 6858000"/>
              <a:gd name="connsiteX315" fmla="*/ 5898547 w 7467600"/>
              <a:gd name="connsiteY315" fmla="*/ 6858000 h 6858000"/>
              <a:gd name="connsiteX316" fmla="*/ 5682041 w 7467600"/>
              <a:gd name="connsiteY316" fmla="*/ 6355860 h 6858000"/>
              <a:gd name="connsiteX317" fmla="*/ 5461758 w 7467600"/>
              <a:gd name="connsiteY317" fmla="*/ 5820220 h 6858000"/>
              <a:gd name="connsiteX318" fmla="*/ 5237282 w 7467600"/>
              <a:gd name="connsiteY318" fmla="*/ 6579086 h 6858000"/>
              <a:gd name="connsiteX319" fmla="*/ 5115009 w 7467600"/>
              <a:gd name="connsiteY319" fmla="*/ 6858000 h 6858000"/>
              <a:gd name="connsiteX320" fmla="*/ 5028074 w 7467600"/>
              <a:gd name="connsiteY320" fmla="*/ 6858000 h 6858000"/>
              <a:gd name="connsiteX321" fmla="*/ 5079508 w 7467600"/>
              <a:gd name="connsiteY321" fmla="*/ 6749074 h 6858000"/>
              <a:gd name="connsiteX322" fmla="*/ 5371846 w 7467600"/>
              <a:gd name="connsiteY322" fmla="*/ 5924413 h 6858000"/>
              <a:gd name="connsiteX323" fmla="*/ 5270512 w 7467600"/>
              <a:gd name="connsiteY323" fmla="*/ 6138975 h 6858000"/>
              <a:gd name="connsiteX324" fmla="*/ 5062409 w 7467600"/>
              <a:gd name="connsiteY324" fmla="*/ 6653544 h 6858000"/>
              <a:gd name="connsiteX325" fmla="*/ 5036628 w 7467600"/>
              <a:gd name="connsiteY325" fmla="*/ 6754247 h 6858000"/>
              <a:gd name="connsiteX326" fmla="*/ 5009112 w 7467600"/>
              <a:gd name="connsiteY326" fmla="*/ 6858000 h 6858000"/>
              <a:gd name="connsiteX327" fmla="*/ 4976679 w 7467600"/>
              <a:gd name="connsiteY327" fmla="*/ 6858000 h 6858000"/>
              <a:gd name="connsiteX328" fmla="*/ 5006537 w 7467600"/>
              <a:gd name="connsiteY328" fmla="*/ 6747068 h 6858000"/>
              <a:gd name="connsiteX329" fmla="*/ 5032723 w 7467600"/>
              <a:gd name="connsiteY329" fmla="*/ 6644957 h 6858000"/>
              <a:gd name="connsiteX330" fmla="*/ 5242949 w 7467600"/>
              <a:gd name="connsiteY330" fmla="*/ 6125175 h 6858000"/>
              <a:gd name="connsiteX331" fmla="*/ 5286321 w 7467600"/>
              <a:gd name="connsiteY331" fmla="*/ 6033555 h 6858000"/>
              <a:gd name="connsiteX332" fmla="*/ 5008210 w 7467600"/>
              <a:gd name="connsiteY332" fmla="*/ 6649194 h 6858000"/>
              <a:gd name="connsiteX333" fmla="*/ 4986321 w 7467600"/>
              <a:gd name="connsiteY333" fmla="*/ 6765687 h 6858000"/>
              <a:gd name="connsiteX334" fmla="*/ 4973474 w 7467600"/>
              <a:gd name="connsiteY334" fmla="*/ 6858000 h 6858000"/>
              <a:gd name="connsiteX335" fmla="*/ 4907178 w 7467600"/>
              <a:gd name="connsiteY335" fmla="*/ 6858000 h 6858000"/>
              <a:gd name="connsiteX336" fmla="*/ 4910810 w 7467600"/>
              <a:gd name="connsiteY336" fmla="*/ 6829660 h 6858000"/>
              <a:gd name="connsiteX337" fmla="*/ 4987461 w 7467600"/>
              <a:gd name="connsiteY337" fmla="*/ 6432994 h 6858000"/>
              <a:gd name="connsiteX338" fmla="*/ 5179262 w 7467600"/>
              <a:gd name="connsiteY338" fmla="*/ 6035044 h 6858000"/>
              <a:gd name="connsiteX339" fmla="*/ 4689678 w 7467600"/>
              <a:gd name="connsiteY339" fmla="*/ 6440241 h 6858000"/>
              <a:gd name="connsiteX340" fmla="*/ 4477543 w 7467600"/>
              <a:gd name="connsiteY340" fmla="*/ 6674836 h 6858000"/>
              <a:gd name="connsiteX341" fmla="*/ 4329957 w 7467600"/>
              <a:gd name="connsiteY341" fmla="*/ 6858000 h 6858000"/>
              <a:gd name="connsiteX342" fmla="*/ 4218595 w 7467600"/>
              <a:gd name="connsiteY342" fmla="*/ 6858000 h 6858000"/>
              <a:gd name="connsiteX343" fmla="*/ 4368888 w 7467600"/>
              <a:gd name="connsiteY343" fmla="*/ 6668412 h 6858000"/>
              <a:gd name="connsiteX344" fmla="*/ 4563091 w 7467600"/>
              <a:gd name="connsiteY344" fmla="*/ 6442508 h 6858000"/>
              <a:gd name="connsiteX345" fmla="*/ 5387324 w 7467600"/>
              <a:gd name="connsiteY345" fmla="*/ 5705830 h 6858000"/>
              <a:gd name="connsiteX346" fmla="*/ 5073620 w 7467600"/>
              <a:gd name="connsiteY346" fmla="*/ 5955437 h 6858000"/>
              <a:gd name="connsiteX347" fmla="*/ 4689789 w 7467600"/>
              <a:gd name="connsiteY347" fmla="*/ 6268382 h 6858000"/>
              <a:gd name="connsiteX348" fmla="*/ 4418722 w 7467600"/>
              <a:gd name="connsiteY348" fmla="*/ 6570886 h 6858000"/>
              <a:gd name="connsiteX349" fmla="*/ 4214944 w 7467600"/>
              <a:gd name="connsiteY349" fmla="*/ 6858000 h 6858000"/>
              <a:gd name="connsiteX350" fmla="*/ 4177898 w 7467600"/>
              <a:gd name="connsiteY350" fmla="*/ 6858000 h 6858000"/>
              <a:gd name="connsiteX351" fmla="*/ 4391597 w 7467600"/>
              <a:gd name="connsiteY351" fmla="*/ 6556370 h 6858000"/>
              <a:gd name="connsiteX352" fmla="*/ 4668889 w 7467600"/>
              <a:gd name="connsiteY352" fmla="*/ 6246399 h 6858000"/>
              <a:gd name="connsiteX353" fmla="*/ 5055427 w 7467600"/>
              <a:gd name="connsiteY353" fmla="*/ 5931476 h 6858000"/>
              <a:gd name="connsiteX354" fmla="*/ 5371814 w 7467600"/>
              <a:gd name="connsiteY354" fmla="*/ 5678975 h 6858000"/>
              <a:gd name="connsiteX355" fmla="*/ 4987918 w 7467600"/>
              <a:gd name="connsiteY355" fmla="*/ 5838701 h 6858000"/>
              <a:gd name="connsiteX356" fmla="*/ 4317146 w 7467600"/>
              <a:gd name="connsiteY356" fmla="*/ 6587716 h 6858000"/>
              <a:gd name="connsiteX357" fmla="*/ 4171627 w 7467600"/>
              <a:gd name="connsiteY357" fmla="*/ 6858000 h 6858000"/>
              <a:gd name="connsiteX358" fmla="*/ 4081585 w 7467600"/>
              <a:gd name="connsiteY358" fmla="*/ 6858000 h 6858000"/>
              <a:gd name="connsiteX359" fmla="*/ 4238603 w 7467600"/>
              <a:gd name="connsiteY359" fmla="*/ 6559341 h 6858000"/>
              <a:gd name="connsiteX360" fmla="*/ 4778333 w 7467600"/>
              <a:gd name="connsiteY360" fmla="*/ 5873626 h 6858000"/>
              <a:gd name="connsiteX361" fmla="*/ 5414185 w 7467600"/>
              <a:gd name="connsiteY361" fmla="*/ 5573882 h 6858000"/>
              <a:gd name="connsiteX362" fmla="*/ 5959648 w 7467600"/>
              <a:gd name="connsiteY362" fmla="*/ 4760797 h 6858000"/>
              <a:gd name="connsiteX363" fmla="*/ 5355019 w 7467600"/>
              <a:gd name="connsiteY363" fmla="*/ 4734672 h 6858000"/>
              <a:gd name="connsiteX364" fmla="*/ 5083565 w 7467600"/>
              <a:gd name="connsiteY364" fmla="*/ 5179121 h 6858000"/>
              <a:gd name="connsiteX365" fmla="*/ 4713577 w 7467600"/>
              <a:gd name="connsiteY365" fmla="*/ 5616803 h 6858000"/>
              <a:gd name="connsiteX366" fmla="*/ 3989559 w 7467600"/>
              <a:gd name="connsiteY366" fmla="*/ 6145945 h 6858000"/>
              <a:gd name="connsiteX367" fmla="*/ 3939824 w 7467600"/>
              <a:gd name="connsiteY367" fmla="*/ 6066900 h 6858000"/>
              <a:gd name="connsiteX368" fmla="*/ 4584537 w 7467600"/>
              <a:gd name="connsiteY368" fmla="*/ 5324826 h 6858000"/>
              <a:gd name="connsiteX369" fmla="*/ 5037105 w 7467600"/>
              <a:gd name="connsiteY369" fmla="*/ 5088765 h 6858000"/>
              <a:gd name="connsiteX370" fmla="*/ 5039930 w 7467600"/>
              <a:gd name="connsiteY370" fmla="*/ 5089585 h 6858000"/>
              <a:gd name="connsiteX371" fmla="*/ 5263764 w 7467600"/>
              <a:gd name="connsiteY371" fmla="*/ 4735525 h 6858000"/>
              <a:gd name="connsiteX372" fmla="*/ 4086300 w 7467600"/>
              <a:gd name="connsiteY372" fmla="*/ 4884599 h 6858000"/>
              <a:gd name="connsiteX373" fmla="*/ 4085485 w 7467600"/>
              <a:gd name="connsiteY373" fmla="*/ 4899070 h 6858000"/>
              <a:gd name="connsiteX374" fmla="*/ 3871915 w 7467600"/>
              <a:gd name="connsiteY374" fmla="*/ 5253645 h 6858000"/>
              <a:gd name="connsiteX375" fmla="*/ 3799374 w 7467600"/>
              <a:gd name="connsiteY375" fmla="*/ 5466127 h 6858000"/>
              <a:gd name="connsiteX376" fmla="*/ 3498850 w 7467600"/>
              <a:gd name="connsiteY376" fmla="*/ 6661888 h 6858000"/>
              <a:gd name="connsiteX377" fmla="*/ 3399216 w 7467600"/>
              <a:gd name="connsiteY377" fmla="*/ 6858000 h 6858000"/>
              <a:gd name="connsiteX378" fmla="*/ 3303688 w 7467600"/>
              <a:gd name="connsiteY378" fmla="*/ 6858000 h 6858000"/>
              <a:gd name="connsiteX379" fmla="*/ 3391774 w 7467600"/>
              <a:gd name="connsiteY379" fmla="*/ 6697181 h 6858000"/>
              <a:gd name="connsiteX380" fmla="*/ 3735540 w 7467600"/>
              <a:gd name="connsiteY380" fmla="*/ 5546923 h 6858000"/>
              <a:gd name="connsiteX381" fmla="*/ 3729438 w 7467600"/>
              <a:gd name="connsiteY381" fmla="*/ 5569058 h 6858000"/>
              <a:gd name="connsiteX382" fmla="*/ 3707782 w 7467600"/>
              <a:gd name="connsiteY382" fmla="*/ 5644908 h 6858000"/>
              <a:gd name="connsiteX383" fmla="*/ 3583827 w 7467600"/>
              <a:gd name="connsiteY383" fmla="*/ 6039215 h 6858000"/>
              <a:gd name="connsiteX384" fmla="*/ 3547861 w 7467600"/>
              <a:gd name="connsiteY384" fmla="*/ 6129609 h 6858000"/>
              <a:gd name="connsiteX385" fmla="*/ 3490905 w 7467600"/>
              <a:gd name="connsiteY385" fmla="*/ 6277660 h 6858000"/>
              <a:gd name="connsiteX386" fmla="*/ 3455859 w 7467600"/>
              <a:gd name="connsiteY386" fmla="*/ 6391301 h 6858000"/>
              <a:gd name="connsiteX387" fmla="*/ 3429112 w 7467600"/>
              <a:gd name="connsiteY387" fmla="*/ 6479469 h 6858000"/>
              <a:gd name="connsiteX388" fmla="*/ 3304862 w 7467600"/>
              <a:gd name="connsiteY388" fmla="*/ 6796476 h 6858000"/>
              <a:gd name="connsiteX389" fmla="*/ 3276071 w 7467600"/>
              <a:gd name="connsiteY389" fmla="*/ 6858000 h 6858000"/>
              <a:gd name="connsiteX390" fmla="*/ 3240805 w 7467600"/>
              <a:gd name="connsiteY390" fmla="*/ 6858000 h 6858000"/>
              <a:gd name="connsiteX391" fmla="*/ 3275917 w 7467600"/>
              <a:gd name="connsiteY391" fmla="*/ 6783192 h 6858000"/>
              <a:gd name="connsiteX392" fmla="*/ 3399358 w 7467600"/>
              <a:gd name="connsiteY392" fmla="*/ 6469011 h 6858000"/>
              <a:gd name="connsiteX393" fmla="*/ 3425650 w 7467600"/>
              <a:gd name="connsiteY393" fmla="*/ 6381333 h 6858000"/>
              <a:gd name="connsiteX394" fmla="*/ 3460661 w 7467600"/>
              <a:gd name="connsiteY394" fmla="*/ 6266763 h 6858000"/>
              <a:gd name="connsiteX395" fmla="*/ 3518021 w 7467600"/>
              <a:gd name="connsiteY395" fmla="*/ 6117298 h 6858000"/>
              <a:gd name="connsiteX396" fmla="*/ 3554035 w 7467600"/>
              <a:gd name="connsiteY396" fmla="*/ 6027832 h 6858000"/>
              <a:gd name="connsiteX397" fmla="*/ 3677174 w 7467600"/>
              <a:gd name="connsiteY397" fmla="*/ 5636351 h 6858000"/>
              <a:gd name="connsiteX398" fmla="*/ 3698819 w 7467600"/>
              <a:gd name="connsiteY398" fmla="*/ 5560503 h 6858000"/>
              <a:gd name="connsiteX399" fmla="*/ 3702094 w 7467600"/>
              <a:gd name="connsiteY399" fmla="*/ 5549194 h 6858000"/>
              <a:gd name="connsiteX400" fmla="*/ 3398355 w 7467600"/>
              <a:gd name="connsiteY400" fmla="*/ 6094603 h 6858000"/>
              <a:gd name="connsiteX401" fmla="*/ 3193941 w 7467600"/>
              <a:gd name="connsiteY401" fmla="*/ 6798775 h 6858000"/>
              <a:gd name="connsiteX402" fmla="*/ 3184140 w 7467600"/>
              <a:gd name="connsiteY402" fmla="*/ 6858000 h 6858000"/>
              <a:gd name="connsiteX403" fmla="*/ 3099978 w 7467600"/>
              <a:gd name="connsiteY403" fmla="*/ 6858000 h 6858000"/>
              <a:gd name="connsiteX404" fmla="*/ 3101556 w 7467600"/>
              <a:gd name="connsiteY404" fmla="*/ 6843337 h 6858000"/>
              <a:gd name="connsiteX405" fmla="*/ 3370162 w 7467600"/>
              <a:gd name="connsiteY405" fmla="*/ 5785550 h 6858000"/>
              <a:gd name="connsiteX406" fmla="*/ 3746477 w 7467600"/>
              <a:gd name="connsiteY406" fmla="*/ 5377889 h 6858000"/>
              <a:gd name="connsiteX407" fmla="*/ 3863399 w 7467600"/>
              <a:gd name="connsiteY407" fmla="*/ 5087257 h 6858000"/>
              <a:gd name="connsiteX408" fmla="*/ 3968712 w 7467600"/>
              <a:gd name="connsiteY408" fmla="*/ 4913989 h 6858000"/>
              <a:gd name="connsiteX409" fmla="*/ 2792390 w 7467600"/>
              <a:gd name="connsiteY409" fmla="*/ 5382974 h 6858000"/>
              <a:gd name="connsiteX410" fmla="*/ 2714982 w 7467600"/>
              <a:gd name="connsiteY410" fmla="*/ 5427051 h 6858000"/>
              <a:gd name="connsiteX411" fmla="*/ 2813361 w 7467600"/>
              <a:gd name="connsiteY411" fmla="*/ 6023912 h 6858000"/>
              <a:gd name="connsiteX412" fmla="*/ 2688430 w 7467600"/>
              <a:gd name="connsiteY412" fmla="*/ 6801564 h 6858000"/>
              <a:gd name="connsiteX413" fmla="*/ 2629626 w 7467600"/>
              <a:gd name="connsiteY413" fmla="*/ 6763394 h 6858000"/>
              <a:gd name="connsiteX414" fmla="*/ 2565328 w 7467600"/>
              <a:gd name="connsiteY414" fmla="*/ 5516399 h 6858000"/>
              <a:gd name="connsiteX415" fmla="*/ 1922999 w 7467600"/>
              <a:gd name="connsiteY415" fmla="*/ 5980343 h 6858000"/>
              <a:gd name="connsiteX416" fmla="*/ 1950261 w 7467600"/>
              <a:gd name="connsiteY416" fmla="*/ 6405858 h 6858000"/>
              <a:gd name="connsiteX417" fmla="*/ 2365554 w 7467600"/>
              <a:gd name="connsiteY417" fmla="*/ 6759107 h 6858000"/>
              <a:gd name="connsiteX418" fmla="*/ 2424142 w 7467600"/>
              <a:gd name="connsiteY418" fmla="*/ 6858000 h 6858000"/>
              <a:gd name="connsiteX419" fmla="*/ 2395994 w 7467600"/>
              <a:gd name="connsiteY419" fmla="*/ 6858000 h 6858000"/>
              <a:gd name="connsiteX420" fmla="*/ 2392863 w 7467600"/>
              <a:gd name="connsiteY420" fmla="*/ 6852964 h 6858000"/>
              <a:gd name="connsiteX421" fmla="*/ 2017589 w 7467600"/>
              <a:gd name="connsiteY421" fmla="*/ 6493982 h 6858000"/>
              <a:gd name="connsiteX422" fmla="*/ 2147336 w 7467600"/>
              <a:gd name="connsiteY422" fmla="*/ 6594052 h 6858000"/>
              <a:gd name="connsiteX423" fmla="*/ 2207047 w 7467600"/>
              <a:gd name="connsiteY423" fmla="*/ 6654540 h 6858000"/>
              <a:gd name="connsiteX424" fmla="*/ 2299106 w 7467600"/>
              <a:gd name="connsiteY424" fmla="*/ 6778931 h 6858000"/>
              <a:gd name="connsiteX425" fmla="*/ 2314430 w 7467600"/>
              <a:gd name="connsiteY425" fmla="*/ 6801144 h 6858000"/>
              <a:gd name="connsiteX426" fmla="*/ 2352406 w 7467600"/>
              <a:gd name="connsiteY426" fmla="*/ 6858000 h 6858000"/>
              <a:gd name="connsiteX427" fmla="*/ 2314492 w 7467600"/>
              <a:gd name="connsiteY427" fmla="*/ 6858000 h 6858000"/>
              <a:gd name="connsiteX428" fmla="*/ 2288095 w 7467600"/>
              <a:gd name="connsiteY428" fmla="*/ 6818030 h 6858000"/>
              <a:gd name="connsiteX429" fmla="*/ 2272768 w 7467600"/>
              <a:gd name="connsiteY429" fmla="*/ 6795822 h 6858000"/>
              <a:gd name="connsiteX430" fmla="*/ 2182715 w 7467600"/>
              <a:gd name="connsiteY430" fmla="*/ 6675071 h 6858000"/>
              <a:gd name="connsiteX431" fmla="*/ 2032061 w 7467600"/>
              <a:gd name="connsiteY431" fmla="*/ 6541380 h 6858000"/>
              <a:gd name="connsiteX432" fmla="*/ 2257220 w 7467600"/>
              <a:gd name="connsiteY432" fmla="*/ 6826257 h 6858000"/>
              <a:gd name="connsiteX433" fmla="*/ 2281324 w 7467600"/>
              <a:gd name="connsiteY433" fmla="*/ 6858000 h 6858000"/>
              <a:gd name="connsiteX434" fmla="*/ 2242860 w 7467600"/>
              <a:gd name="connsiteY434" fmla="*/ 6858000 h 6858000"/>
              <a:gd name="connsiteX435" fmla="*/ 2232818 w 7467600"/>
              <a:gd name="connsiteY435" fmla="*/ 6844926 h 6858000"/>
              <a:gd name="connsiteX436" fmla="*/ 1990172 w 7467600"/>
              <a:gd name="connsiteY436" fmla="*/ 6542121 h 6858000"/>
              <a:gd name="connsiteX437" fmla="*/ 2124090 w 7467600"/>
              <a:gd name="connsiteY437" fmla="*/ 6761017 h 6858000"/>
              <a:gd name="connsiteX438" fmla="*/ 2200380 w 7467600"/>
              <a:gd name="connsiteY438" fmla="*/ 6858000 h 6858000"/>
              <a:gd name="connsiteX439" fmla="*/ 2147507 w 7467600"/>
              <a:gd name="connsiteY439" fmla="*/ 6858000 h 6858000"/>
              <a:gd name="connsiteX440" fmla="*/ 2070668 w 7467600"/>
              <a:gd name="connsiteY440" fmla="*/ 6761520 h 6858000"/>
              <a:gd name="connsiteX441" fmla="*/ 1975142 w 7467600"/>
              <a:gd name="connsiteY441" fmla="*/ 6585570 h 6858000"/>
              <a:gd name="connsiteX442" fmla="*/ 2050035 w 7467600"/>
              <a:gd name="connsiteY442" fmla="*/ 6813345 h 6858000"/>
              <a:gd name="connsiteX443" fmla="*/ 2063025 w 7467600"/>
              <a:gd name="connsiteY443" fmla="*/ 6858000 h 6858000"/>
              <a:gd name="connsiteX444" fmla="*/ 2021675 w 7467600"/>
              <a:gd name="connsiteY444" fmla="*/ 6858000 h 6858000"/>
              <a:gd name="connsiteX445" fmla="*/ 2019308 w 7467600"/>
              <a:gd name="connsiteY445" fmla="*/ 6847118 h 6858000"/>
              <a:gd name="connsiteX446" fmla="*/ 1938835 w 7467600"/>
              <a:gd name="connsiteY446" fmla="*/ 6551160 h 6858000"/>
              <a:gd name="connsiteX447" fmla="*/ 1953230 w 7467600"/>
              <a:gd name="connsiteY447" fmla="*/ 6759699 h 6858000"/>
              <a:gd name="connsiteX448" fmla="*/ 1956763 w 7467600"/>
              <a:gd name="connsiteY448" fmla="*/ 6778191 h 6858000"/>
              <a:gd name="connsiteX449" fmla="*/ 1967925 w 7467600"/>
              <a:gd name="connsiteY449" fmla="*/ 6858000 h 6858000"/>
              <a:gd name="connsiteX450" fmla="*/ 1936622 w 7467600"/>
              <a:gd name="connsiteY450" fmla="*/ 6858000 h 6858000"/>
              <a:gd name="connsiteX451" fmla="*/ 1926261 w 7467600"/>
              <a:gd name="connsiteY451" fmla="*/ 6784064 h 6858000"/>
              <a:gd name="connsiteX452" fmla="*/ 1922724 w 7467600"/>
              <a:gd name="connsiteY452" fmla="*/ 6765577 h 6858000"/>
              <a:gd name="connsiteX453" fmla="*/ 1904650 w 7467600"/>
              <a:gd name="connsiteY453" fmla="*/ 6639616 h 6858000"/>
              <a:gd name="connsiteX454" fmla="*/ 1885273 w 7467600"/>
              <a:gd name="connsiteY454" fmla="*/ 6858000 h 6858000"/>
              <a:gd name="connsiteX455" fmla="*/ 1854363 w 7467600"/>
              <a:gd name="connsiteY455" fmla="*/ 6858000 h 6858000"/>
              <a:gd name="connsiteX456" fmla="*/ 1880391 w 7467600"/>
              <a:gd name="connsiteY456" fmla="*/ 6603796 h 6858000"/>
              <a:gd name="connsiteX457" fmla="*/ 1818273 w 7467600"/>
              <a:gd name="connsiteY457" fmla="*/ 6715729 h 6858000"/>
              <a:gd name="connsiteX458" fmla="*/ 1794691 w 7467600"/>
              <a:gd name="connsiteY458" fmla="*/ 6843239 h 6858000"/>
              <a:gd name="connsiteX459" fmla="*/ 1794914 w 7467600"/>
              <a:gd name="connsiteY459" fmla="*/ 6858000 h 6858000"/>
              <a:gd name="connsiteX460" fmla="*/ 1746128 w 7467600"/>
              <a:gd name="connsiteY460" fmla="*/ 6858000 h 6858000"/>
              <a:gd name="connsiteX461" fmla="*/ 1753934 w 7467600"/>
              <a:gd name="connsiteY461" fmla="*/ 6724796 h 6858000"/>
              <a:gd name="connsiteX462" fmla="*/ 1792053 w 7467600"/>
              <a:gd name="connsiteY462" fmla="*/ 6572396 h 6858000"/>
              <a:gd name="connsiteX463" fmla="*/ 1862248 w 7467600"/>
              <a:gd name="connsiteY463" fmla="*/ 6266397 h 6858000"/>
              <a:gd name="connsiteX464" fmla="*/ 1862250 w 7467600"/>
              <a:gd name="connsiteY464" fmla="*/ 6033531 h 6858000"/>
              <a:gd name="connsiteX465" fmla="*/ 1211999 w 7467600"/>
              <a:gd name="connsiteY465" fmla="*/ 6683610 h 6858000"/>
              <a:gd name="connsiteX466" fmla="*/ 1213266 w 7467600"/>
              <a:gd name="connsiteY466" fmla="*/ 6691947 h 6858000"/>
              <a:gd name="connsiteX467" fmla="*/ 1203370 w 7467600"/>
              <a:gd name="connsiteY467" fmla="*/ 6850676 h 6858000"/>
              <a:gd name="connsiteX468" fmla="*/ 1203671 w 7467600"/>
              <a:gd name="connsiteY468" fmla="*/ 6858000 h 6858000"/>
              <a:gd name="connsiteX469" fmla="*/ 1143180 w 7467600"/>
              <a:gd name="connsiteY469" fmla="*/ 6858000 h 6858000"/>
              <a:gd name="connsiteX470" fmla="*/ 1142176 w 7467600"/>
              <a:gd name="connsiteY470" fmla="*/ 6766045 h 6858000"/>
              <a:gd name="connsiteX471" fmla="*/ 1067484 w 7467600"/>
              <a:gd name="connsiteY471" fmla="*/ 6858000 h 6858000"/>
              <a:gd name="connsiteX472" fmla="*/ 953928 w 7467600"/>
              <a:gd name="connsiteY472" fmla="*/ 6858000 h 6858000"/>
              <a:gd name="connsiteX473" fmla="*/ 959715 w 7467600"/>
              <a:gd name="connsiteY473" fmla="*/ 6850185 h 6858000"/>
              <a:gd name="connsiteX474" fmla="*/ 1483788 w 7467600"/>
              <a:gd name="connsiteY474" fmla="*/ 6259174 h 6858000"/>
              <a:gd name="connsiteX475" fmla="*/ 1100671 w 7467600"/>
              <a:gd name="connsiteY475" fmla="*/ 6252137 h 6858000"/>
              <a:gd name="connsiteX476" fmla="*/ 1090144 w 7467600"/>
              <a:gd name="connsiteY476" fmla="*/ 6256748 h 6858000"/>
              <a:gd name="connsiteX477" fmla="*/ 1095872 w 7467600"/>
              <a:gd name="connsiteY477" fmla="*/ 6271892 h 6858000"/>
              <a:gd name="connsiteX478" fmla="*/ 262785 w 7467600"/>
              <a:gd name="connsiteY478" fmla="*/ 6845450 h 6858000"/>
              <a:gd name="connsiteX479" fmla="*/ 209968 w 7467600"/>
              <a:gd name="connsiteY479" fmla="*/ 6770713 h 6858000"/>
              <a:gd name="connsiteX480" fmla="*/ 873460 w 7467600"/>
              <a:gd name="connsiteY480" fmla="*/ 6253768 h 6858000"/>
              <a:gd name="connsiteX481" fmla="*/ 192686 w 7467600"/>
              <a:gd name="connsiteY481" fmla="*/ 5849257 h 6858000"/>
              <a:gd name="connsiteX482" fmla="*/ 4696 w 7467600"/>
              <a:gd name="connsiteY482" fmla="*/ 5697668 h 6858000"/>
              <a:gd name="connsiteX483" fmla="*/ 0 w 7467600"/>
              <a:gd name="connsiteY483" fmla="*/ 5689984 h 6858000"/>
              <a:gd name="connsiteX484" fmla="*/ 0 w 7467600"/>
              <a:gd name="connsiteY484" fmla="*/ 5513472 h 6858000"/>
              <a:gd name="connsiteX485" fmla="*/ 174101 w 7467600"/>
              <a:gd name="connsiteY485" fmla="*/ 5620277 h 6858000"/>
              <a:gd name="connsiteX486" fmla="*/ 891800 w 7467600"/>
              <a:gd name="connsiteY486" fmla="*/ 6036935 h 6858000"/>
              <a:gd name="connsiteX487" fmla="*/ 1072219 w 7467600"/>
              <a:gd name="connsiteY487" fmla="*/ 6169443 h 6858000"/>
              <a:gd name="connsiteX488" fmla="*/ 1074117 w 7467600"/>
              <a:gd name="connsiteY488" fmla="*/ 6170301 h 6858000"/>
              <a:gd name="connsiteX489" fmla="*/ 1083114 w 7467600"/>
              <a:gd name="connsiteY489" fmla="*/ 6174131 h 6858000"/>
              <a:gd name="connsiteX490" fmla="*/ 1543010 w 7467600"/>
              <a:gd name="connsiteY490" fmla="*/ 6191140 h 6858000"/>
              <a:gd name="connsiteX491" fmla="*/ 1551080 w 7467600"/>
              <a:gd name="connsiteY491" fmla="*/ 6195006 h 6858000"/>
              <a:gd name="connsiteX492" fmla="*/ 2345443 w 7467600"/>
              <a:gd name="connsiteY492" fmla="*/ 5549882 h 6858000"/>
              <a:gd name="connsiteX493" fmla="*/ 1721499 w 7467600"/>
              <a:gd name="connsiteY493" fmla="*/ 5599969 h 6858000"/>
              <a:gd name="connsiteX494" fmla="*/ 767716 w 7467600"/>
              <a:gd name="connsiteY494" fmla="*/ 5472768 h 6858000"/>
              <a:gd name="connsiteX495" fmla="*/ 722147 w 7467600"/>
              <a:gd name="connsiteY495" fmla="*/ 5393091 h 6858000"/>
              <a:gd name="connsiteX496" fmla="*/ 1485552 w 7467600"/>
              <a:gd name="connsiteY496" fmla="*/ 5313202 h 6858000"/>
              <a:gd name="connsiteX497" fmla="*/ 2143004 w 7467600"/>
              <a:gd name="connsiteY497" fmla="*/ 5402420 h 6858000"/>
              <a:gd name="connsiteX498" fmla="*/ 1933391 w 7467600"/>
              <a:gd name="connsiteY498" fmla="*/ 5156971 h 6858000"/>
              <a:gd name="connsiteX499" fmla="*/ 1827118 w 7467600"/>
              <a:gd name="connsiteY499" fmla="*/ 4968410 h 6858000"/>
              <a:gd name="connsiteX500" fmla="*/ 1837349 w 7467600"/>
              <a:gd name="connsiteY500" fmla="*/ 4956357 h 6858000"/>
              <a:gd name="connsiteX501" fmla="*/ 2162835 w 7467600"/>
              <a:gd name="connsiteY501" fmla="*/ 5187853 h 6858000"/>
              <a:gd name="connsiteX502" fmla="*/ 2257167 w 7467600"/>
              <a:gd name="connsiteY502" fmla="*/ 5462123 h 6858000"/>
              <a:gd name="connsiteX503" fmla="*/ 2261598 w 7467600"/>
              <a:gd name="connsiteY503" fmla="*/ 5467998 h 6858000"/>
              <a:gd name="connsiteX504" fmla="*/ 2437177 w 7467600"/>
              <a:gd name="connsiteY504" fmla="*/ 5479608 h 6858000"/>
              <a:gd name="connsiteX505" fmla="*/ 2445247 w 7467600"/>
              <a:gd name="connsiteY505" fmla="*/ 5483476 h 6858000"/>
              <a:gd name="connsiteX506" fmla="*/ 2743626 w 7467600"/>
              <a:gd name="connsiteY506" fmla="*/ 5304819 h 6858000"/>
              <a:gd name="connsiteX507" fmla="*/ 3048102 w 7467600"/>
              <a:gd name="connsiteY507" fmla="*/ 5150595 h 6858000"/>
              <a:gd name="connsiteX508" fmla="*/ 1799414 w 7467600"/>
              <a:gd name="connsiteY508" fmla="*/ 4694732 h 6858000"/>
              <a:gd name="connsiteX509" fmla="*/ 1771735 w 7467600"/>
              <a:gd name="connsiteY509" fmla="*/ 4619929 h 6858000"/>
              <a:gd name="connsiteX510" fmla="*/ 3104273 w 7467600"/>
              <a:gd name="connsiteY510" fmla="*/ 5076159 h 6858000"/>
              <a:gd name="connsiteX511" fmla="*/ 3113245 w 7467600"/>
              <a:gd name="connsiteY511" fmla="*/ 5090705 h 6858000"/>
              <a:gd name="connsiteX512" fmla="*/ 3126294 w 7467600"/>
              <a:gd name="connsiteY512" fmla="*/ 5114400 h 6858000"/>
              <a:gd name="connsiteX513" fmla="*/ 3937433 w 7467600"/>
              <a:gd name="connsiteY513" fmla="*/ 4830473 h 6858000"/>
              <a:gd name="connsiteX514" fmla="*/ 3590475 w 7467600"/>
              <a:gd name="connsiteY514" fmla="*/ 4597974 h 6858000"/>
              <a:gd name="connsiteX515" fmla="*/ 3100264 w 7467600"/>
              <a:gd name="connsiteY515" fmla="*/ 4579845 h 6858000"/>
              <a:gd name="connsiteX516" fmla="*/ 2183576 w 7467600"/>
              <a:gd name="connsiteY516" fmla="*/ 4227150 h 6858000"/>
              <a:gd name="connsiteX517" fmla="*/ 2151029 w 7467600"/>
              <a:gd name="connsiteY517" fmla="*/ 4146947 h 6858000"/>
              <a:gd name="connsiteX518" fmla="*/ 3563434 w 7467600"/>
              <a:gd name="connsiteY518" fmla="*/ 4469115 h 6858000"/>
              <a:gd name="connsiteX519" fmla="*/ 3177952 w 7467600"/>
              <a:gd name="connsiteY519" fmla="*/ 3657386 h 6858000"/>
              <a:gd name="connsiteX520" fmla="*/ 3189263 w 7467600"/>
              <a:gd name="connsiteY520" fmla="*/ 3625726 h 6858000"/>
              <a:gd name="connsiteX521" fmla="*/ 3560912 w 7467600"/>
              <a:gd name="connsiteY521" fmla="*/ 4079863 h 6858000"/>
              <a:gd name="connsiteX522" fmla="*/ 3626636 w 7467600"/>
              <a:gd name="connsiteY522" fmla="*/ 4512230 h 6858000"/>
              <a:gd name="connsiteX523" fmla="*/ 3653088 w 7467600"/>
              <a:gd name="connsiteY523" fmla="*/ 4521417 h 6858000"/>
              <a:gd name="connsiteX524" fmla="*/ 3988128 w 7467600"/>
              <a:gd name="connsiteY524" fmla="*/ 4817267 h 6858000"/>
              <a:gd name="connsiteX525" fmla="*/ 4830582 w 7467600"/>
              <a:gd name="connsiteY525" fmla="*/ 4676000 h 6858000"/>
              <a:gd name="connsiteX526" fmla="*/ 4830100 w 7467600"/>
              <a:gd name="connsiteY526" fmla="*/ 4675554 h 6858000"/>
              <a:gd name="connsiteX527" fmla="*/ 4036318 w 7467600"/>
              <a:gd name="connsiteY527" fmla="*/ 4147013 h 6858000"/>
              <a:gd name="connsiteX528" fmla="*/ 3432098 w 7467600"/>
              <a:gd name="connsiteY528" fmla="*/ 3537312 h 6858000"/>
              <a:gd name="connsiteX529" fmla="*/ 3446761 w 7467600"/>
              <a:gd name="connsiteY529" fmla="*/ 3461278 h 6858000"/>
              <a:gd name="connsiteX530" fmla="*/ 4419733 w 7467600"/>
              <a:gd name="connsiteY530" fmla="*/ 3963555 h 6858000"/>
              <a:gd name="connsiteX531" fmla="*/ 4781371 w 7467600"/>
              <a:gd name="connsiteY531" fmla="*/ 4458604 h 6858000"/>
              <a:gd name="connsiteX532" fmla="*/ 4780440 w 7467600"/>
              <a:gd name="connsiteY532" fmla="*/ 4470290 h 6858000"/>
              <a:gd name="connsiteX533" fmla="*/ 4898954 w 7467600"/>
              <a:gd name="connsiteY533" fmla="*/ 4662092 h 6858000"/>
              <a:gd name="connsiteX534" fmla="*/ 4900699 w 7467600"/>
              <a:gd name="connsiteY534" fmla="*/ 4670867 h 6858000"/>
              <a:gd name="connsiteX535" fmla="*/ 5714511 w 7467600"/>
              <a:gd name="connsiteY535" fmla="*/ 4663483 h 6858000"/>
              <a:gd name="connsiteX536" fmla="*/ 5464793 w 7467600"/>
              <a:gd name="connsiteY536" fmla="*/ 4393556 h 6858000"/>
              <a:gd name="connsiteX537" fmla="*/ 5461897 w 7467600"/>
              <a:gd name="connsiteY537" fmla="*/ 4390879 h 6858000"/>
              <a:gd name="connsiteX538" fmla="*/ 4294126 w 7467600"/>
              <a:gd name="connsiteY538" fmla="*/ 3303048 h 6858000"/>
              <a:gd name="connsiteX539" fmla="*/ 4305321 w 7467600"/>
              <a:gd name="connsiteY539" fmla="*/ 3256953 h 6858000"/>
              <a:gd name="connsiteX540" fmla="*/ 4949299 w 7467600"/>
              <a:gd name="connsiteY540" fmla="*/ 3766336 h 6858000"/>
              <a:gd name="connsiteX541" fmla="*/ 5291452 w 7467600"/>
              <a:gd name="connsiteY541" fmla="*/ 4076801 h 6858000"/>
              <a:gd name="connsiteX542" fmla="*/ 5434998 w 7467600"/>
              <a:gd name="connsiteY542" fmla="*/ 4254100 h 6858000"/>
              <a:gd name="connsiteX543" fmla="*/ 5351015 w 7467600"/>
              <a:gd name="connsiteY543" fmla="*/ 3760989 h 6858000"/>
              <a:gd name="connsiteX544" fmla="*/ 5413780 w 7467600"/>
              <a:gd name="connsiteY544" fmla="*/ 2966265 h 6858000"/>
              <a:gd name="connsiteX545" fmla="*/ 5425627 w 7467600"/>
              <a:gd name="connsiteY545" fmla="*/ 2954192 h 6858000"/>
              <a:gd name="connsiteX546" fmla="*/ 6604735 w 7467600"/>
              <a:gd name="connsiteY546" fmla="*/ 2041381 h 6858000"/>
              <a:gd name="connsiteX547" fmla="*/ 7204487 w 7467600"/>
              <a:gd name="connsiteY547" fmla="*/ 2742112 h 6858000"/>
              <a:gd name="connsiteX548" fmla="*/ 7131592 w 7467600"/>
              <a:gd name="connsiteY548" fmla="*/ 2672096 h 6858000"/>
              <a:gd name="connsiteX549" fmla="*/ 6996344 w 7467600"/>
              <a:gd name="connsiteY549" fmla="*/ 2518310 h 6858000"/>
              <a:gd name="connsiteX550" fmla="*/ 6735495 w 7467600"/>
              <a:gd name="connsiteY550" fmla="*/ 2196890 h 6858000"/>
              <a:gd name="connsiteX551" fmla="*/ 6721901 w 7467600"/>
              <a:gd name="connsiteY551" fmla="*/ 2179274 h 6858000"/>
              <a:gd name="connsiteX552" fmla="*/ 6604735 w 7467600"/>
              <a:gd name="connsiteY552" fmla="*/ 2041381 h 6858000"/>
              <a:gd name="connsiteX553" fmla="*/ 6591670 w 7467600"/>
              <a:gd name="connsiteY553" fmla="*/ 1988277 h 6858000"/>
              <a:gd name="connsiteX554" fmla="*/ 6747349 w 7467600"/>
              <a:gd name="connsiteY554" fmla="*/ 2160069 h 6858000"/>
              <a:gd name="connsiteX555" fmla="*/ 6760943 w 7467600"/>
              <a:gd name="connsiteY555" fmla="*/ 2177686 h 6858000"/>
              <a:gd name="connsiteX556" fmla="*/ 7021065 w 7467600"/>
              <a:gd name="connsiteY556" fmla="*/ 2498102 h 6858000"/>
              <a:gd name="connsiteX557" fmla="*/ 7155223 w 7467600"/>
              <a:gd name="connsiteY557" fmla="*/ 2650386 h 6858000"/>
              <a:gd name="connsiteX558" fmla="*/ 7203167 w 7467600"/>
              <a:gd name="connsiteY558" fmla="*/ 2697288 h 6858000"/>
              <a:gd name="connsiteX559" fmla="*/ 6937703 w 7467600"/>
              <a:gd name="connsiteY559" fmla="*/ 2321981 h 6858000"/>
              <a:gd name="connsiteX560" fmla="*/ 6591670 w 7467600"/>
              <a:gd name="connsiteY560" fmla="*/ 1988277 h 6858000"/>
              <a:gd name="connsiteX561" fmla="*/ 5798671 w 7467600"/>
              <a:gd name="connsiteY561" fmla="*/ 1981601 h 6858000"/>
              <a:gd name="connsiteX562" fmla="*/ 5754709 w 7467600"/>
              <a:gd name="connsiteY562" fmla="*/ 2071454 h 6858000"/>
              <a:gd name="connsiteX563" fmla="*/ 5763044 w 7467600"/>
              <a:gd name="connsiteY563" fmla="*/ 2842206 h 6858000"/>
              <a:gd name="connsiteX564" fmla="*/ 5764974 w 7467600"/>
              <a:gd name="connsiteY564" fmla="*/ 2799609 h 6858000"/>
              <a:gd name="connsiteX565" fmla="*/ 5767665 w 7467600"/>
              <a:gd name="connsiteY565" fmla="*/ 2666409 h 6858000"/>
              <a:gd name="connsiteX566" fmla="*/ 5763055 w 7467600"/>
              <a:gd name="connsiteY566" fmla="*/ 2579705 h 6858000"/>
              <a:gd name="connsiteX567" fmla="*/ 5758079 w 7467600"/>
              <a:gd name="connsiteY567" fmla="*/ 2492508 h 6858000"/>
              <a:gd name="connsiteX568" fmla="*/ 5779325 w 7467600"/>
              <a:gd name="connsiteY568" fmla="*/ 2197069 h 6858000"/>
              <a:gd name="connsiteX569" fmla="*/ 5798671 w 7467600"/>
              <a:gd name="connsiteY569" fmla="*/ 1981601 h 6858000"/>
              <a:gd name="connsiteX570" fmla="*/ 5829202 w 7467600"/>
              <a:gd name="connsiteY570" fmla="*/ 1971679 h 6858000"/>
              <a:gd name="connsiteX571" fmla="*/ 5809558 w 7467600"/>
              <a:gd name="connsiteY571" fmla="*/ 2198043 h 6858000"/>
              <a:gd name="connsiteX572" fmla="*/ 5788653 w 7467600"/>
              <a:gd name="connsiteY572" fmla="*/ 2489430 h 6858000"/>
              <a:gd name="connsiteX573" fmla="*/ 5793439 w 7467600"/>
              <a:gd name="connsiteY573" fmla="*/ 2575235 h 6858000"/>
              <a:gd name="connsiteX574" fmla="*/ 5796837 w 7467600"/>
              <a:gd name="connsiteY574" fmla="*/ 2637633 h 6858000"/>
              <a:gd name="connsiteX575" fmla="*/ 5818614 w 7467600"/>
              <a:gd name="connsiteY575" fmla="*/ 2473055 h 6858000"/>
              <a:gd name="connsiteX576" fmla="*/ 5829202 w 7467600"/>
              <a:gd name="connsiteY576" fmla="*/ 1971679 h 6858000"/>
              <a:gd name="connsiteX577" fmla="*/ 5911389 w 7467600"/>
              <a:gd name="connsiteY577" fmla="*/ 1898371 h 6858000"/>
              <a:gd name="connsiteX578" fmla="*/ 6237627 w 7467600"/>
              <a:gd name="connsiteY578" fmla="*/ 2231921 h 6858000"/>
              <a:gd name="connsiteX579" fmla="*/ 5911389 w 7467600"/>
              <a:gd name="connsiteY579" fmla="*/ 1898371 h 6858000"/>
              <a:gd name="connsiteX580" fmla="*/ 6944437 w 7467600"/>
              <a:gd name="connsiteY580" fmla="*/ 1575402 h 6858000"/>
              <a:gd name="connsiteX581" fmla="*/ 6304730 w 7467600"/>
              <a:gd name="connsiteY581" fmla="*/ 1766654 h 6858000"/>
              <a:gd name="connsiteX582" fmla="*/ 6944437 w 7467600"/>
              <a:gd name="connsiteY582" fmla="*/ 1575402 h 6858000"/>
              <a:gd name="connsiteX583" fmla="*/ 7019523 w 7467600"/>
              <a:gd name="connsiteY583" fmla="*/ 1519450 h 6858000"/>
              <a:gd name="connsiteX584" fmla="*/ 6298091 w 7467600"/>
              <a:gd name="connsiteY584" fmla="*/ 1737122 h 6858000"/>
              <a:gd name="connsiteX585" fmla="*/ 7019523 w 7467600"/>
              <a:gd name="connsiteY585" fmla="*/ 1519450 h 6858000"/>
              <a:gd name="connsiteX586" fmla="*/ 2399523 w 7467600"/>
              <a:gd name="connsiteY586" fmla="*/ 1428234 h 6858000"/>
              <a:gd name="connsiteX587" fmla="*/ 2224982 w 7467600"/>
              <a:gd name="connsiteY587" fmla="*/ 1826201 h 6858000"/>
              <a:gd name="connsiteX588" fmla="*/ 2096099 w 7467600"/>
              <a:gd name="connsiteY588" fmla="*/ 2345900 h 6858000"/>
              <a:gd name="connsiteX589" fmla="*/ 2283317 w 7467600"/>
              <a:gd name="connsiteY589" fmla="*/ 1796925 h 6858000"/>
              <a:gd name="connsiteX590" fmla="*/ 2399523 w 7467600"/>
              <a:gd name="connsiteY590" fmla="*/ 1428234 h 6858000"/>
              <a:gd name="connsiteX591" fmla="*/ 2448558 w 7467600"/>
              <a:gd name="connsiteY591" fmla="*/ 1373435 h 6858000"/>
              <a:gd name="connsiteX592" fmla="*/ 2312521 w 7467600"/>
              <a:gd name="connsiteY592" fmla="*/ 1806140 h 6858000"/>
              <a:gd name="connsiteX593" fmla="*/ 2127533 w 7467600"/>
              <a:gd name="connsiteY593" fmla="*/ 2348380 h 6858000"/>
              <a:gd name="connsiteX594" fmla="*/ 2358080 w 7467600"/>
              <a:gd name="connsiteY594" fmla="*/ 1866134 h 6858000"/>
              <a:gd name="connsiteX595" fmla="*/ 2407436 w 7467600"/>
              <a:gd name="connsiteY595" fmla="*/ 1651070 h 6858000"/>
              <a:gd name="connsiteX596" fmla="*/ 2448558 w 7467600"/>
              <a:gd name="connsiteY596" fmla="*/ 1373435 h 6858000"/>
              <a:gd name="connsiteX597" fmla="*/ 278707 w 7467600"/>
              <a:gd name="connsiteY597" fmla="*/ 1352270 h 6858000"/>
              <a:gd name="connsiteX598" fmla="*/ 321570 w 7467600"/>
              <a:gd name="connsiteY598" fmla="*/ 1861610 h 6858000"/>
              <a:gd name="connsiteX599" fmla="*/ 294281 w 7467600"/>
              <a:gd name="connsiteY599" fmla="*/ 1440658 h 6858000"/>
              <a:gd name="connsiteX600" fmla="*/ 278707 w 7467600"/>
              <a:gd name="connsiteY600" fmla="*/ 1352270 h 6858000"/>
              <a:gd name="connsiteX601" fmla="*/ 1423821 w 7467600"/>
              <a:gd name="connsiteY601" fmla="*/ 1351958 h 6858000"/>
              <a:gd name="connsiteX602" fmla="*/ 1638521 w 7467600"/>
              <a:gd name="connsiteY602" fmla="*/ 1908470 h 6858000"/>
              <a:gd name="connsiteX603" fmla="*/ 1754199 w 7467600"/>
              <a:gd name="connsiteY603" fmla="*/ 2149284 h 6858000"/>
              <a:gd name="connsiteX604" fmla="*/ 1908359 w 7467600"/>
              <a:gd name="connsiteY604" fmla="*/ 2364988 h 6858000"/>
              <a:gd name="connsiteX605" fmla="*/ 1647661 w 7467600"/>
              <a:gd name="connsiteY605" fmla="*/ 1825945 h 6858000"/>
              <a:gd name="connsiteX606" fmla="*/ 1423821 w 7467600"/>
              <a:gd name="connsiteY606" fmla="*/ 1351958 h 6858000"/>
              <a:gd name="connsiteX607" fmla="*/ 1431890 w 7467600"/>
              <a:gd name="connsiteY607" fmla="*/ 1306475 h 6858000"/>
              <a:gd name="connsiteX608" fmla="*/ 1507597 w 7467600"/>
              <a:gd name="connsiteY608" fmla="*/ 1446132 h 6858000"/>
              <a:gd name="connsiteX609" fmla="*/ 1674586 w 7467600"/>
              <a:gd name="connsiteY609" fmla="*/ 1813832 h 6858000"/>
              <a:gd name="connsiteX610" fmla="*/ 1815950 w 7467600"/>
              <a:gd name="connsiteY610" fmla="*/ 2128564 h 6858000"/>
              <a:gd name="connsiteX611" fmla="*/ 1984242 w 7467600"/>
              <a:gd name="connsiteY611" fmla="*/ 2430829 h 6858000"/>
              <a:gd name="connsiteX612" fmla="*/ 2014023 w 7467600"/>
              <a:gd name="connsiteY612" fmla="*/ 2450995 h 6858000"/>
              <a:gd name="connsiteX613" fmla="*/ 1747337 w 7467600"/>
              <a:gd name="connsiteY613" fmla="*/ 1855264 h 6858000"/>
              <a:gd name="connsiteX614" fmla="*/ 1533749 w 7467600"/>
              <a:gd name="connsiteY614" fmla="*/ 1478656 h 6858000"/>
              <a:gd name="connsiteX615" fmla="*/ 1431890 w 7467600"/>
              <a:gd name="connsiteY615" fmla="*/ 1306475 h 6858000"/>
              <a:gd name="connsiteX616" fmla="*/ 5052692 w 7467600"/>
              <a:gd name="connsiteY616" fmla="*/ 1292994 h 6858000"/>
              <a:gd name="connsiteX617" fmla="*/ 5200661 w 7467600"/>
              <a:gd name="connsiteY617" fmla="*/ 1635186 h 6858000"/>
              <a:gd name="connsiteX618" fmla="*/ 5297138 w 7467600"/>
              <a:gd name="connsiteY618" fmla="*/ 1906351 h 6858000"/>
              <a:gd name="connsiteX619" fmla="*/ 5052692 w 7467600"/>
              <a:gd name="connsiteY619" fmla="*/ 1292994 h 6858000"/>
              <a:gd name="connsiteX620" fmla="*/ 5009948 w 7467600"/>
              <a:gd name="connsiteY620" fmla="*/ 1273619 h 6858000"/>
              <a:gd name="connsiteX621" fmla="*/ 5121777 w 7467600"/>
              <a:gd name="connsiteY621" fmla="*/ 1654213 h 6858000"/>
              <a:gd name="connsiteX622" fmla="*/ 5293545 w 7467600"/>
              <a:gd name="connsiteY622" fmla="*/ 2072247 h 6858000"/>
              <a:gd name="connsiteX623" fmla="*/ 5294042 w 7467600"/>
              <a:gd name="connsiteY623" fmla="*/ 2065019 h 6858000"/>
              <a:gd name="connsiteX624" fmla="*/ 5171936 w 7467600"/>
              <a:gd name="connsiteY624" fmla="*/ 1647613 h 6858000"/>
              <a:gd name="connsiteX625" fmla="*/ 5009948 w 7467600"/>
              <a:gd name="connsiteY625" fmla="*/ 1273619 h 6858000"/>
              <a:gd name="connsiteX626" fmla="*/ 655236 w 7467600"/>
              <a:gd name="connsiteY626" fmla="*/ 1268632 h 6858000"/>
              <a:gd name="connsiteX627" fmla="*/ 839521 w 7467600"/>
              <a:gd name="connsiteY627" fmla="*/ 1685315 h 6858000"/>
              <a:gd name="connsiteX628" fmla="*/ 1109416 w 7467600"/>
              <a:gd name="connsiteY628" fmla="*/ 2061663 h 6858000"/>
              <a:gd name="connsiteX629" fmla="*/ 1298300 w 7467600"/>
              <a:gd name="connsiteY629" fmla="*/ 2247742 h 6858000"/>
              <a:gd name="connsiteX630" fmla="*/ 1125871 w 7467600"/>
              <a:gd name="connsiteY630" fmla="*/ 1989513 h 6858000"/>
              <a:gd name="connsiteX631" fmla="*/ 981574 w 7467600"/>
              <a:gd name="connsiteY631" fmla="*/ 1783157 h 6858000"/>
              <a:gd name="connsiteX632" fmla="*/ 922198 w 7467600"/>
              <a:gd name="connsiteY632" fmla="*/ 1677437 h 6858000"/>
              <a:gd name="connsiteX633" fmla="*/ 869293 w 7467600"/>
              <a:gd name="connsiteY633" fmla="*/ 1583214 h 6858000"/>
              <a:gd name="connsiteX634" fmla="*/ 751431 w 7467600"/>
              <a:gd name="connsiteY634" fmla="*/ 1405731 h 6858000"/>
              <a:gd name="connsiteX635" fmla="*/ 655236 w 7467600"/>
              <a:gd name="connsiteY635" fmla="*/ 1268632 h 6858000"/>
              <a:gd name="connsiteX636" fmla="*/ 6516292 w 7467600"/>
              <a:gd name="connsiteY636" fmla="*/ 1263064 h 6858000"/>
              <a:gd name="connsiteX637" fmla="*/ 5736320 w 7467600"/>
              <a:gd name="connsiteY637" fmla="*/ 1501803 h 6858000"/>
              <a:gd name="connsiteX638" fmla="*/ 6516292 w 7467600"/>
              <a:gd name="connsiteY638" fmla="*/ 1263064 h 6858000"/>
              <a:gd name="connsiteX639" fmla="*/ 291466 w 7467600"/>
              <a:gd name="connsiteY639" fmla="*/ 1250369 h 6858000"/>
              <a:gd name="connsiteX640" fmla="*/ 323180 w 7467600"/>
              <a:gd name="connsiteY640" fmla="*/ 1435283 h 6858000"/>
              <a:gd name="connsiteX641" fmla="*/ 349381 w 7467600"/>
              <a:gd name="connsiteY641" fmla="*/ 1875041 h 6858000"/>
              <a:gd name="connsiteX642" fmla="*/ 374363 w 7467600"/>
              <a:gd name="connsiteY642" fmla="*/ 1506494 h 6858000"/>
              <a:gd name="connsiteX643" fmla="*/ 302168 w 7467600"/>
              <a:gd name="connsiteY643" fmla="*/ 1274495 h 6858000"/>
              <a:gd name="connsiteX644" fmla="*/ 291466 w 7467600"/>
              <a:gd name="connsiteY644" fmla="*/ 1250369 h 6858000"/>
              <a:gd name="connsiteX645" fmla="*/ 678222 w 7467600"/>
              <a:gd name="connsiteY645" fmla="*/ 1248670 h 6858000"/>
              <a:gd name="connsiteX646" fmla="*/ 775536 w 7467600"/>
              <a:gd name="connsiteY646" fmla="*/ 1388015 h 6858000"/>
              <a:gd name="connsiteX647" fmla="*/ 894529 w 7467600"/>
              <a:gd name="connsiteY647" fmla="*/ 1567739 h 6858000"/>
              <a:gd name="connsiteX648" fmla="*/ 948000 w 7467600"/>
              <a:gd name="connsiteY648" fmla="*/ 1663088 h 6858000"/>
              <a:gd name="connsiteX649" fmla="*/ 1006812 w 7467600"/>
              <a:gd name="connsiteY649" fmla="*/ 1767683 h 6858000"/>
              <a:gd name="connsiteX650" fmla="*/ 1149133 w 7467600"/>
              <a:gd name="connsiteY650" fmla="*/ 1971513 h 6858000"/>
              <a:gd name="connsiteX651" fmla="*/ 1333952 w 7467600"/>
              <a:gd name="connsiteY651" fmla="*/ 2251620 h 6858000"/>
              <a:gd name="connsiteX652" fmla="*/ 1337329 w 7467600"/>
              <a:gd name="connsiteY652" fmla="*/ 2258350 h 6858000"/>
              <a:gd name="connsiteX653" fmla="*/ 1014726 w 7467600"/>
              <a:gd name="connsiteY653" fmla="*/ 1615556 h 6858000"/>
              <a:gd name="connsiteX654" fmla="*/ 678222 w 7467600"/>
              <a:gd name="connsiteY654" fmla="*/ 1248670 h 6858000"/>
              <a:gd name="connsiteX655" fmla="*/ 6691602 w 7467600"/>
              <a:gd name="connsiteY655" fmla="*/ 1140573 h 6858000"/>
              <a:gd name="connsiteX656" fmla="*/ 6571100 w 7467600"/>
              <a:gd name="connsiteY656" fmla="*/ 1183662 h 6858000"/>
              <a:gd name="connsiteX657" fmla="*/ 6241687 w 7467600"/>
              <a:gd name="connsiteY657" fmla="*/ 1257600 h 6858000"/>
              <a:gd name="connsiteX658" fmla="*/ 5693009 w 7467600"/>
              <a:gd name="connsiteY658" fmla="*/ 1478256 h 6858000"/>
              <a:gd name="connsiteX659" fmla="*/ 6548420 w 7467600"/>
              <a:gd name="connsiteY659" fmla="*/ 1214599 h 6858000"/>
              <a:gd name="connsiteX660" fmla="*/ 6605473 w 7467600"/>
              <a:gd name="connsiteY660" fmla="*/ 1184686 h 6858000"/>
              <a:gd name="connsiteX661" fmla="*/ 6691602 w 7467600"/>
              <a:gd name="connsiteY661" fmla="*/ 1140573 h 6858000"/>
              <a:gd name="connsiteX662" fmla="*/ 4002475 w 7467600"/>
              <a:gd name="connsiteY662" fmla="*/ 1037802 h 6858000"/>
              <a:gd name="connsiteX663" fmla="*/ 4000324 w 7467600"/>
              <a:gd name="connsiteY663" fmla="*/ 1039362 h 6858000"/>
              <a:gd name="connsiteX664" fmla="*/ 4002862 w 7467600"/>
              <a:gd name="connsiteY664" fmla="*/ 1042866 h 6858000"/>
              <a:gd name="connsiteX665" fmla="*/ 4002475 w 7467600"/>
              <a:gd name="connsiteY665" fmla="*/ 1037802 h 6858000"/>
              <a:gd name="connsiteX666" fmla="*/ 506322 w 7467600"/>
              <a:gd name="connsiteY666" fmla="*/ 1020997 h 6858000"/>
              <a:gd name="connsiteX667" fmla="*/ 533068 w 7467600"/>
              <a:gd name="connsiteY667" fmla="*/ 1029409 h 6858000"/>
              <a:gd name="connsiteX668" fmla="*/ 1232525 w 7467600"/>
              <a:gd name="connsiteY668" fmla="*/ 1804675 h 6858000"/>
              <a:gd name="connsiteX669" fmla="*/ 1388858 w 7467600"/>
              <a:gd name="connsiteY669" fmla="*/ 2368011 h 6858000"/>
              <a:gd name="connsiteX670" fmla="*/ 1384098 w 7467600"/>
              <a:gd name="connsiteY670" fmla="*/ 2378125 h 6858000"/>
              <a:gd name="connsiteX671" fmla="*/ 1425393 w 7467600"/>
              <a:gd name="connsiteY671" fmla="*/ 2589124 h 6858000"/>
              <a:gd name="connsiteX672" fmla="*/ 1424001 w 7467600"/>
              <a:gd name="connsiteY672" fmla="*/ 2597541 h 6858000"/>
              <a:gd name="connsiteX673" fmla="*/ 2152729 w 7467600"/>
              <a:gd name="connsiteY673" fmla="*/ 2864487 h 6858000"/>
              <a:gd name="connsiteX674" fmla="*/ 2020609 w 7467600"/>
              <a:gd name="connsiteY674" fmla="*/ 2539671 h 6858000"/>
              <a:gd name="connsiteX675" fmla="*/ 2018920 w 7467600"/>
              <a:gd name="connsiteY675" fmla="*/ 2536309 h 6858000"/>
              <a:gd name="connsiteX676" fmla="*/ 1342441 w 7467600"/>
              <a:gd name="connsiteY676" fmla="*/ 1173017 h 6858000"/>
              <a:gd name="connsiteX677" fmla="*/ 1367925 w 7467600"/>
              <a:gd name="connsiteY677" fmla="*/ 1135648 h 6858000"/>
              <a:gd name="connsiteX678" fmla="*/ 1771401 w 7467600"/>
              <a:gd name="connsiteY678" fmla="*/ 1806673 h 6858000"/>
              <a:gd name="connsiteX679" fmla="*/ 1972385 w 7467600"/>
              <a:gd name="connsiteY679" fmla="*/ 2198735 h 6858000"/>
              <a:gd name="connsiteX680" fmla="*/ 2040892 w 7467600"/>
              <a:gd name="connsiteY680" fmla="*/ 2405205 h 6858000"/>
              <a:gd name="connsiteX681" fmla="*/ 2131689 w 7467600"/>
              <a:gd name="connsiteY681" fmla="*/ 1936926 h 6858000"/>
              <a:gd name="connsiteX682" fmla="*/ 2454820 w 7467600"/>
              <a:gd name="connsiteY682" fmla="*/ 1248808 h 6858000"/>
              <a:gd name="connsiteX683" fmla="*/ 2492512 w 7467600"/>
              <a:gd name="connsiteY683" fmla="*/ 1302920 h 6858000"/>
              <a:gd name="connsiteX684" fmla="*/ 2081216 w 7467600"/>
              <a:gd name="connsiteY684" fmla="*/ 2527513 h 6858000"/>
              <a:gd name="connsiteX685" fmla="*/ 2081211 w 7467600"/>
              <a:gd name="connsiteY685" fmla="*/ 2528916 h 6858000"/>
              <a:gd name="connsiteX686" fmla="*/ 2199067 w 7467600"/>
              <a:gd name="connsiteY686" fmla="*/ 2884061 h 6858000"/>
              <a:gd name="connsiteX687" fmla="*/ 3192586 w 7467600"/>
              <a:gd name="connsiteY687" fmla="*/ 3411496 h 6858000"/>
              <a:gd name="connsiteX688" fmla="*/ 3182620 w 7467600"/>
              <a:gd name="connsiteY688" fmla="*/ 3483279 h 6858000"/>
              <a:gd name="connsiteX689" fmla="*/ 2435119 w 7467600"/>
              <a:gd name="connsiteY689" fmla="*/ 3080173 h 6858000"/>
              <a:gd name="connsiteX690" fmla="*/ 2410152 w 7467600"/>
              <a:gd name="connsiteY690" fmla="*/ 3063751 h 6858000"/>
              <a:gd name="connsiteX691" fmla="*/ 2408099 w 7467600"/>
              <a:gd name="connsiteY691" fmla="*/ 3064403 h 6858000"/>
              <a:gd name="connsiteX692" fmla="*/ 2407218 w 7467600"/>
              <a:gd name="connsiteY692" fmla="*/ 3070324 h 6858000"/>
              <a:gd name="connsiteX693" fmla="*/ 2380138 w 7467600"/>
              <a:gd name="connsiteY693" fmla="*/ 3099341 h 6858000"/>
              <a:gd name="connsiteX694" fmla="*/ 1765923 w 7467600"/>
              <a:gd name="connsiteY694" fmla="*/ 3581043 h 6858000"/>
              <a:gd name="connsiteX695" fmla="*/ 1702258 w 7467600"/>
              <a:gd name="connsiteY695" fmla="*/ 3612286 h 6858000"/>
              <a:gd name="connsiteX696" fmla="*/ 1538370 w 7467600"/>
              <a:gd name="connsiteY696" fmla="*/ 3811804 h 6858000"/>
              <a:gd name="connsiteX697" fmla="*/ 542867 w 7467600"/>
              <a:gd name="connsiteY697" fmla="*/ 4944092 h 6858000"/>
              <a:gd name="connsiteX698" fmla="*/ 515800 w 7467600"/>
              <a:gd name="connsiteY698" fmla="*/ 4862180 h 6858000"/>
              <a:gd name="connsiteX699" fmla="*/ 909145 w 7467600"/>
              <a:gd name="connsiteY699" fmla="*/ 4199225 h 6858000"/>
              <a:gd name="connsiteX700" fmla="*/ 1214067 w 7467600"/>
              <a:gd name="connsiteY700" fmla="*/ 3908561 h 6858000"/>
              <a:gd name="connsiteX701" fmla="*/ 640967 w 7467600"/>
              <a:gd name="connsiteY701" fmla="*/ 4105601 h 6858000"/>
              <a:gd name="connsiteX702" fmla="*/ 112563 w 7467600"/>
              <a:gd name="connsiteY702" fmla="*/ 4396952 h 6858000"/>
              <a:gd name="connsiteX703" fmla="*/ 0 w 7467600"/>
              <a:gd name="connsiteY703" fmla="*/ 4466006 h 6858000"/>
              <a:gd name="connsiteX704" fmla="*/ 0 w 7467600"/>
              <a:gd name="connsiteY704" fmla="*/ 4233763 h 6858000"/>
              <a:gd name="connsiteX705" fmla="*/ 36881 w 7467600"/>
              <a:gd name="connsiteY705" fmla="*/ 4200118 h 6858000"/>
              <a:gd name="connsiteX706" fmla="*/ 910534 w 7467600"/>
              <a:gd name="connsiteY706" fmla="*/ 3629753 h 6858000"/>
              <a:gd name="connsiteX707" fmla="*/ 1578717 w 7467600"/>
              <a:gd name="connsiteY707" fmla="*/ 3575982 h 6858000"/>
              <a:gd name="connsiteX708" fmla="*/ 2338780 w 7467600"/>
              <a:gd name="connsiteY708" fmla="*/ 3033725 h 6858000"/>
              <a:gd name="connsiteX709" fmla="*/ 1807991 w 7467600"/>
              <a:gd name="connsiteY709" fmla="*/ 2807184 h 6858000"/>
              <a:gd name="connsiteX710" fmla="*/ 1416358 w 7467600"/>
              <a:gd name="connsiteY710" fmla="*/ 3112571 h 6858000"/>
              <a:gd name="connsiteX711" fmla="*/ 939066 w 7467600"/>
              <a:gd name="connsiteY711" fmla="*/ 3378798 h 6858000"/>
              <a:gd name="connsiteX712" fmla="*/ 115099 w 7467600"/>
              <a:gd name="connsiteY712" fmla="*/ 3607650 h 6858000"/>
              <a:gd name="connsiteX713" fmla="*/ 97284 w 7467600"/>
              <a:gd name="connsiteY713" fmla="*/ 3520393 h 6858000"/>
              <a:gd name="connsiteX714" fmla="*/ 922050 w 7467600"/>
              <a:gd name="connsiteY714" fmla="*/ 3074867 h 6858000"/>
              <a:gd name="connsiteX715" fmla="*/ 1405265 w 7467600"/>
              <a:gd name="connsiteY715" fmla="*/ 3016319 h 6858000"/>
              <a:gd name="connsiteX716" fmla="*/ 1407512 w 7467600"/>
              <a:gd name="connsiteY716" fmla="*/ 3018001 h 6858000"/>
              <a:gd name="connsiteX717" fmla="*/ 1726266 w 7467600"/>
              <a:gd name="connsiteY717" fmla="*/ 2777274 h 6858000"/>
              <a:gd name="connsiteX718" fmla="*/ 625390 w 7467600"/>
              <a:gd name="connsiteY718" fmla="*/ 2514541 h 6858000"/>
              <a:gd name="connsiteX719" fmla="*/ 619799 w 7467600"/>
              <a:gd name="connsiteY719" fmla="*/ 2527180 h 6858000"/>
              <a:gd name="connsiteX720" fmla="*/ 310030 w 7467600"/>
              <a:gd name="connsiteY720" fmla="*/ 2771818 h 6858000"/>
              <a:gd name="connsiteX721" fmla="*/ 173877 w 7467600"/>
              <a:gd name="connsiteY721" fmla="*/ 2937056 h 6858000"/>
              <a:gd name="connsiteX722" fmla="*/ 77889 w 7467600"/>
              <a:gd name="connsiteY722" fmla="*/ 3138440 h 6858000"/>
              <a:gd name="connsiteX723" fmla="*/ 0 w 7467600"/>
              <a:gd name="connsiteY723" fmla="*/ 3271395 h 6858000"/>
              <a:gd name="connsiteX724" fmla="*/ 0 w 7467600"/>
              <a:gd name="connsiteY724" fmla="*/ 3153002 h 6858000"/>
              <a:gd name="connsiteX725" fmla="*/ 2386 w 7467600"/>
              <a:gd name="connsiteY725" fmla="*/ 3149203 h 6858000"/>
              <a:gd name="connsiteX726" fmla="*/ 89753 w 7467600"/>
              <a:gd name="connsiteY726" fmla="*/ 2987702 h 6858000"/>
              <a:gd name="connsiteX727" fmla="*/ 76869 w 7467600"/>
              <a:gd name="connsiteY727" fmla="*/ 3005404 h 6858000"/>
              <a:gd name="connsiteX728" fmla="*/ 32049 w 7467600"/>
              <a:gd name="connsiteY728" fmla="*/ 3065814 h 6858000"/>
              <a:gd name="connsiteX729" fmla="*/ 0 w 7467600"/>
              <a:gd name="connsiteY729" fmla="*/ 3108744 h 6858000"/>
              <a:gd name="connsiteX730" fmla="*/ 0 w 7467600"/>
              <a:gd name="connsiteY730" fmla="*/ 3058059 h 6858000"/>
              <a:gd name="connsiteX731" fmla="*/ 7610 w 7467600"/>
              <a:gd name="connsiteY731" fmla="*/ 3047889 h 6858000"/>
              <a:gd name="connsiteX732" fmla="*/ 52419 w 7467600"/>
              <a:gd name="connsiteY732" fmla="*/ 2987479 h 6858000"/>
              <a:gd name="connsiteX733" fmla="*/ 59142 w 7467600"/>
              <a:gd name="connsiteY733" fmla="*/ 2978488 h 6858000"/>
              <a:gd name="connsiteX734" fmla="*/ 0 w 7467600"/>
              <a:gd name="connsiteY734" fmla="*/ 3015334 h 6858000"/>
              <a:gd name="connsiteX735" fmla="*/ 0 w 7467600"/>
              <a:gd name="connsiteY735" fmla="*/ 2914286 h 6858000"/>
              <a:gd name="connsiteX736" fmla="*/ 36383 w 7467600"/>
              <a:gd name="connsiteY736" fmla="*/ 2901128 h 6858000"/>
              <a:gd name="connsiteX737" fmla="*/ 156329 w 7467600"/>
              <a:gd name="connsiteY737" fmla="*/ 2840533 h 6858000"/>
              <a:gd name="connsiteX738" fmla="*/ 358355 w 7467600"/>
              <a:gd name="connsiteY738" fmla="*/ 2620471 h 6858000"/>
              <a:gd name="connsiteX739" fmla="*/ 510577 w 7467600"/>
              <a:gd name="connsiteY739" fmla="*/ 2501244 h 6858000"/>
              <a:gd name="connsiteX740" fmla="*/ 211967 w 7467600"/>
              <a:gd name="connsiteY740" fmla="*/ 2479171 h 6858000"/>
              <a:gd name="connsiteX741" fmla="*/ 0 w 7467600"/>
              <a:gd name="connsiteY741" fmla="*/ 2476398 h 6858000"/>
              <a:gd name="connsiteX742" fmla="*/ 0 w 7467600"/>
              <a:gd name="connsiteY742" fmla="*/ 2389189 h 6858000"/>
              <a:gd name="connsiteX743" fmla="*/ 103062 w 7467600"/>
              <a:gd name="connsiteY743" fmla="*/ 2389518 h 6858000"/>
              <a:gd name="connsiteX744" fmla="*/ 510734 w 7467600"/>
              <a:gd name="connsiteY744" fmla="*/ 2416201 h 6858000"/>
              <a:gd name="connsiteX745" fmla="*/ 279257 w 7467600"/>
              <a:gd name="connsiteY745" fmla="*/ 2092102 h 6858000"/>
              <a:gd name="connsiteX746" fmla="*/ 65265 w 7467600"/>
              <a:gd name="connsiteY746" fmla="*/ 2006049 h 6858000"/>
              <a:gd name="connsiteX747" fmla="*/ 0 w 7467600"/>
              <a:gd name="connsiteY747" fmla="*/ 1982532 h 6858000"/>
              <a:gd name="connsiteX748" fmla="*/ 0 w 7467600"/>
              <a:gd name="connsiteY748" fmla="*/ 1912789 h 6858000"/>
              <a:gd name="connsiteX749" fmla="*/ 97460 w 7467600"/>
              <a:gd name="connsiteY749" fmla="*/ 1953725 h 6858000"/>
              <a:gd name="connsiteX750" fmla="*/ 221272 w 7467600"/>
              <a:gd name="connsiteY750" fmla="*/ 1980766 h 6858000"/>
              <a:gd name="connsiteX751" fmla="*/ 116765 w 7467600"/>
              <a:gd name="connsiteY751" fmla="*/ 1911033 h 6858000"/>
              <a:gd name="connsiteX752" fmla="*/ 16405 w 7467600"/>
              <a:gd name="connsiteY752" fmla="*/ 1803412 h 6858000"/>
              <a:gd name="connsiteX753" fmla="*/ 0 w 7467600"/>
              <a:gd name="connsiteY753" fmla="*/ 1784777 h 6858000"/>
              <a:gd name="connsiteX754" fmla="*/ 0 w 7467600"/>
              <a:gd name="connsiteY754" fmla="*/ 1740082 h 6858000"/>
              <a:gd name="connsiteX755" fmla="*/ 39394 w 7467600"/>
              <a:gd name="connsiteY755" fmla="*/ 1784856 h 6858000"/>
              <a:gd name="connsiteX756" fmla="*/ 135813 w 7467600"/>
              <a:gd name="connsiteY756" fmla="*/ 1888838 h 6858000"/>
              <a:gd name="connsiteX757" fmla="*/ 242575 w 7467600"/>
              <a:gd name="connsiteY757" fmla="*/ 1958841 h 6858000"/>
              <a:gd name="connsiteX758" fmla="*/ 82197 w 7467600"/>
              <a:gd name="connsiteY758" fmla="*/ 1754826 h 6858000"/>
              <a:gd name="connsiteX759" fmla="*/ 0 w 7467600"/>
              <a:gd name="connsiteY759" fmla="*/ 1679650 h 6858000"/>
              <a:gd name="connsiteX760" fmla="*/ 0 w 7467600"/>
              <a:gd name="connsiteY760" fmla="*/ 1602463 h 6858000"/>
              <a:gd name="connsiteX761" fmla="*/ 84689 w 7467600"/>
              <a:gd name="connsiteY761" fmla="*/ 1677442 h 6858000"/>
              <a:gd name="connsiteX762" fmla="*/ 298437 w 7467600"/>
              <a:gd name="connsiteY762" fmla="*/ 1968019 h 6858000"/>
              <a:gd name="connsiteX763" fmla="*/ 227269 w 7467600"/>
              <a:gd name="connsiteY763" fmla="*/ 1114064 h 6858000"/>
              <a:gd name="connsiteX764" fmla="*/ 248003 w 7467600"/>
              <a:gd name="connsiteY764" fmla="*/ 1089613 h 6858000"/>
              <a:gd name="connsiteX765" fmla="*/ 427020 w 7467600"/>
              <a:gd name="connsiteY765" fmla="*/ 1619803 h 6858000"/>
              <a:gd name="connsiteX766" fmla="*/ 340345 w 7467600"/>
              <a:gd name="connsiteY766" fmla="*/ 2027739 h 6858000"/>
              <a:gd name="connsiteX767" fmla="*/ 360865 w 7467600"/>
              <a:gd name="connsiteY767" fmla="*/ 2044827 h 6858000"/>
              <a:gd name="connsiteX768" fmla="*/ 560414 w 7467600"/>
              <a:gd name="connsiteY768" fmla="*/ 2421457 h 6858000"/>
              <a:gd name="connsiteX769" fmla="*/ 1359703 w 7467600"/>
              <a:gd name="connsiteY769" fmla="*/ 2578554 h 6858000"/>
              <a:gd name="connsiteX770" fmla="*/ 1359422 w 7467600"/>
              <a:gd name="connsiteY770" fmla="*/ 2577994 h 6858000"/>
              <a:gd name="connsiteX771" fmla="*/ 828701 w 7467600"/>
              <a:gd name="connsiteY771" fmla="*/ 1839520 h 6858000"/>
              <a:gd name="connsiteX772" fmla="*/ 494427 w 7467600"/>
              <a:gd name="connsiteY772" fmla="*/ 1092333 h 6858000"/>
              <a:gd name="connsiteX773" fmla="*/ 506322 w 7467600"/>
              <a:gd name="connsiteY773" fmla="*/ 1020997 h 6858000"/>
              <a:gd name="connsiteX774" fmla="*/ 4570198 w 7467600"/>
              <a:gd name="connsiteY774" fmla="*/ 978081 h 6858000"/>
              <a:gd name="connsiteX775" fmla="*/ 4523691 w 7467600"/>
              <a:gd name="connsiteY775" fmla="*/ 1127776 h 6858000"/>
              <a:gd name="connsiteX776" fmla="*/ 4509875 w 7467600"/>
              <a:gd name="connsiteY776" fmla="*/ 1167552 h 6858000"/>
              <a:gd name="connsiteX777" fmla="*/ 4478168 w 7467600"/>
              <a:gd name="connsiteY777" fmla="*/ 1260735 h 6858000"/>
              <a:gd name="connsiteX778" fmla="*/ 4409309 w 7467600"/>
              <a:gd name="connsiteY778" fmla="*/ 1666996 h 6858000"/>
              <a:gd name="connsiteX779" fmla="*/ 4370031 w 7467600"/>
              <a:gd name="connsiteY779" fmla="*/ 1955666 h 6858000"/>
              <a:gd name="connsiteX780" fmla="*/ 4570198 w 7467600"/>
              <a:gd name="connsiteY780" fmla="*/ 978081 h 6858000"/>
              <a:gd name="connsiteX781" fmla="*/ 4557898 w 7467600"/>
              <a:gd name="connsiteY781" fmla="*/ 900011 h 6858000"/>
              <a:gd name="connsiteX782" fmla="*/ 4344840 w 7467600"/>
              <a:gd name="connsiteY782" fmla="*/ 1922038 h 6858000"/>
              <a:gd name="connsiteX783" fmla="*/ 4378710 w 7467600"/>
              <a:gd name="connsiteY783" fmla="*/ 1665516 h 6858000"/>
              <a:gd name="connsiteX784" fmla="*/ 4448798 w 7467600"/>
              <a:gd name="connsiteY784" fmla="*/ 1253024 h 6858000"/>
              <a:gd name="connsiteX785" fmla="*/ 4480315 w 7467600"/>
              <a:gd name="connsiteY785" fmla="*/ 1158454 h 6858000"/>
              <a:gd name="connsiteX786" fmla="*/ 4494133 w 7467600"/>
              <a:gd name="connsiteY786" fmla="*/ 1118676 h 6858000"/>
              <a:gd name="connsiteX787" fmla="*/ 4557898 w 7467600"/>
              <a:gd name="connsiteY787" fmla="*/ 900011 h 6858000"/>
              <a:gd name="connsiteX788" fmla="*/ 5870151 w 7467600"/>
              <a:gd name="connsiteY788" fmla="*/ 898890 h 6858000"/>
              <a:gd name="connsiteX789" fmla="*/ 5861335 w 7467600"/>
              <a:gd name="connsiteY789" fmla="*/ 899177 h 6858000"/>
              <a:gd name="connsiteX790" fmla="*/ 5843702 w 7467600"/>
              <a:gd name="connsiteY790" fmla="*/ 899748 h 6858000"/>
              <a:gd name="connsiteX791" fmla="*/ 5651107 w 7467600"/>
              <a:gd name="connsiteY791" fmla="*/ 920306 h 6858000"/>
              <a:gd name="connsiteX792" fmla="*/ 5459407 w 7467600"/>
              <a:gd name="connsiteY792" fmla="*/ 940975 h 6858000"/>
              <a:gd name="connsiteX793" fmla="*/ 5374846 w 7467600"/>
              <a:gd name="connsiteY793" fmla="*/ 941988 h 6858000"/>
              <a:gd name="connsiteX794" fmla="*/ 5256105 w 7467600"/>
              <a:gd name="connsiteY794" fmla="*/ 945632 h 6858000"/>
              <a:gd name="connsiteX795" fmla="*/ 5107071 w 7467600"/>
              <a:gd name="connsiteY795" fmla="*/ 969720 h 6858000"/>
              <a:gd name="connsiteX796" fmla="*/ 4998681 w 7467600"/>
              <a:gd name="connsiteY796" fmla="*/ 988771 h 6858000"/>
              <a:gd name="connsiteX797" fmla="*/ 5870151 w 7467600"/>
              <a:gd name="connsiteY797" fmla="*/ 898890 h 6858000"/>
              <a:gd name="connsiteX798" fmla="*/ 5504425 w 7467600"/>
              <a:gd name="connsiteY798" fmla="*/ 848067 h 6858000"/>
              <a:gd name="connsiteX799" fmla="*/ 4968849 w 7467600"/>
              <a:gd name="connsiteY799" fmla="*/ 962318 h 6858000"/>
              <a:gd name="connsiteX800" fmla="*/ 5104039 w 7467600"/>
              <a:gd name="connsiteY800" fmla="*/ 940634 h 6858000"/>
              <a:gd name="connsiteX801" fmla="*/ 5256311 w 7467600"/>
              <a:gd name="connsiteY801" fmla="*/ 916490 h 6858000"/>
              <a:gd name="connsiteX802" fmla="*/ 5377381 w 7467600"/>
              <a:gd name="connsiteY802" fmla="*/ 912671 h 6858000"/>
              <a:gd name="connsiteX803" fmla="*/ 5460148 w 7467600"/>
              <a:gd name="connsiteY803" fmla="*/ 911442 h 6858000"/>
              <a:gd name="connsiteX804" fmla="*/ 5648971 w 7467600"/>
              <a:gd name="connsiteY804" fmla="*/ 891331 h 6858000"/>
              <a:gd name="connsiteX805" fmla="*/ 5844807 w 7467600"/>
              <a:gd name="connsiteY805" fmla="*/ 870718 h 6858000"/>
              <a:gd name="connsiteX806" fmla="*/ 5862975 w 7467600"/>
              <a:gd name="connsiteY806" fmla="*/ 869756 h 6858000"/>
              <a:gd name="connsiteX807" fmla="*/ 5920887 w 7467600"/>
              <a:gd name="connsiteY807" fmla="*/ 865929 h 6858000"/>
              <a:gd name="connsiteX808" fmla="*/ 5504425 w 7467600"/>
              <a:gd name="connsiteY808" fmla="*/ 848067 h 6858000"/>
              <a:gd name="connsiteX809" fmla="*/ 3607114 w 7467600"/>
              <a:gd name="connsiteY809" fmla="*/ 467441 h 6858000"/>
              <a:gd name="connsiteX810" fmla="*/ 3296242 w 7467600"/>
              <a:gd name="connsiteY810" fmla="*/ 807991 h 6858000"/>
              <a:gd name="connsiteX811" fmla="*/ 3174674 w 7467600"/>
              <a:gd name="connsiteY811" fmla="*/ 919759 h 6858000"/>
              <a:gd name="connsiteX812" fmla="*/ 3042978 w 7467600"/>
              <a:gd name="connsiteY812" fmla="*/ 1054894 h 6858000"/>
              <a:gd name="connsiteX813" fmla="*/ 2968914 w 7467600"/>
              <a:gd name="connsiteY813" fmla="*/ 1133756 h 6858000"/>
              <a:gd name="connsiteX814" fmla="*/ 3103823 w 7467600"/>
              <a:gd name="connsiteY814" fmla="*/ 1026814 h 6858000"/>
              <a:gd name="connsiteX815" fmla="*/ 3607114 w 7467600"/>
              <a:gd name="connsiteY815" fmla="*/ 467441 h 6858000"/>
              <a:gd name="connsiteX816" fmla="*/ 3744487 w 7467600"/>
              <a:gd name="connsiteY816" fmla="*/ 383136 h 6858000"/>
              <a:gd name="connsiteX817" fmla="*/ 3970213 w 7467600"/>
              <a:gd name="connsiteY817" fmla="*/ 995559 h 6858000"/>
              <a:gd name="connsiteX818" fmla="*/ 3744487 w 7467600"/>
              <a:gd name="connsiteY818" fmla="*/ 383136 h 6858000"/>
              <a:gd name="connsiteX819" fmla="*/ 3624562 w 7467600"/>
              <a:gd name="connsiteY819" fmla="*/ 367041 h 6858000"/>
              <a:gd name="connsiteX820" fmla="*/ 3489712 w 7467600"/>
              <a:gd name="connsiteY820" fmla="*/ 485386 h 6858000"/>
              <a:gd name="connsiteX821" fmla="*/ 3182994 w 7467600"/>
              <a:gd name="connsiteY821" fmla="*/ 828265 h 6858000"/>
              <a:gd name="connsiteX822" fmla="*/ 2892114 w 7467600"/>
              <a:gd name="connsiteY822" fmla="*/ 1172635 h 6858000"/>
              <a:gd name="connsiteX823" fmla="*/ 3021459 w 7467600"/>
              <a:gd name="connsiteY823" fmla="*/ 1035385 h 6858000"/>
              <a:gd name="connsiteX824" fmla="*/ 3153873 w 7467600"/>
              <a:gd name="connsiteY824" fmla="*/ 898971 h 6858000"/>
              <a:gd name="connsiteX825" fmla="*/ 3276511 w 7467600"/>
              <a:gd name="connsiteY825" fmla="*/ 786423 h 6858000"/>
              <a:gd name="connsiteX826" fmla="*/ 3584154 w 7467600"/>
              <a:gd name="connsiteY826" fmla="*/ 448218 h 6858000"/>
              <a:gd name="connsiteX827" fmla="*/ 3624562 w 7467600"/>
              <a:gd name="connsiteY827" fmla="*/ 367041 h 6858000"/>
              <a:gd name="connsiteX828" fmla="*/ 3766672 w 7467600"/>
              <a:gd name="connsiteY828" fmla="*/ 359429 h 6858000"/>
              <a:gd name="connsiteX829" fmla="*/ 3996338 w 7467600"/>
              <a:gd name="connsiteY829" fmla="*/ 968237 h 6858000"/>
              <a:gd name="connsiteX830" fmla="*/ 3766672 w 7467600"/>
              <a:gd name="connsiteY830" fmla="*/ 359429 h 6858000"/>
              <a:gd name="connsiteX831" fmla="*/ 5805386 w 7467600"/>
              <a:gd name="connsiteY831" fmla="*/ 239240 h 6858000"/>
              <a:gd name="connsiteX832" fmla="*/ 5736947 w 7467600"/>
              <a:gd name="connsiteY832" fmla="*/ 261367 h 6858000"/>
              <a:gd name="connsiteX833" fmla="*/ 5427012 w 7467600"/>
              <a:gd name="connsiteY833" fmla="*/ 311272 h 6858000"/>
              <a:gd name="connsiteX834" fmla="*/ 5147818 w 7467600"/>
              <a:gd name="connsiteY834" fmla="*/ 322112 h 6858000"/>
              <a:gd name="connsiteX835" fmla="*/ 5060854 w 7467600"/>
              <a:gd name="connsiteY835" fmla="*/ 311882 h 6858000"/>
              <a:gd name="connsiteX836" fmla="*/ 4945989 w 7467600"/>
              <a:gd name="connsiteY836" fmla="*/ 300516 h 6858000"/>
              <a:gd name="connsiteX837" fmla="*/ 5410479 w 7467600"/>
              <a:gd name="connsiteY837" fmla="*/ 348434 h 6858000"/>
              <a:gd name="connsiteX838" fmla="*/ 5805386 w 7467600"/>
              <a:gd name="connsiteY838" fmla="*/ 239240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882765 w 7467600"/>
              <a:gd name="connsiteY918" fmla="*/ 0 h 6858000"/>
              <a:gd name="connsiteX919" fmla="*/ 3721337 w 7467600"/>
              <a:gd name="connsiteY919" fmla="*/ 0 h 6858000"/>
              <a:gd name="connsiteX920" fmla="*/ 3797544 w 7467600"/>
              <a:gd name="connsiteY920" fmla="*/ 0 h 6858000"/>
              <a:gd name="connsiteX921" fmla="*/ 3775734 w 7467600"/>
              <a:gd name="connsiteY921" fmla="*/ 95131 h 6858000"/>
              <a:gd name="connsiteX922" fmla="*/ 3724807 w 7467600"/>
              <a:gd name="connsiteY922" fmla="*/ 272257 h 6858000"/>
              <a:gd name="connsiteX923" fmla="*/ 3726844 w 7467600"/>
              <a:gd name="connsiteY923" fmla="*/ 282988 h 6858000"/>
              <a:gd name="connsiteX924" fmla="*/ 3742664 w 7467600"/>
              <a:gd name="connsiteY924" fmla="*/ 279918 h 6858000"/>
              <a:gd name="connsiteX925" fmla="*/ 4103910 w 7467600"/>
              <a:gd name="connsiteY925" fmla="*/ 1161917 h 6858000"/>
              <a:gd name="connsiteX926" fmla="*/ 4020269 w 7467600"/>
              <a:gd name="connsiteY926" fmla="*/ 1200406 h 6858000"/>
              <a:gd name="connsiteX927" fmla="*/ 3674882 w 7467600"/>
              <a:gd name="connsiteY927" fmla="*/ 488524 h 6858000"/>
              <a:gd name="connsiteX928" fmla="*/ 3132682 w 7467600"/>
              <a:gd name="connsiteY928" fmla="*/ 1072284 h 6858000"/>
              <a:gd name="connsiteX929" fmla="*/ 2716346 w 7467600"/>
              <a:gd name="connsiteY929" fmla="*/ 1276376 h 6858000"/>
              <a:gd name="connsiteX930" fmla="*/ 2716772 w 7467600"/>
              <a:gd name="connsiteY930" fmla="*/ 1255462 h 6858000"/>
              <a:gd name="connsiteX931" fmla="*/ 3471096 w 7467600"/>
              <a:gd name="connsiteY931" fmla="*/ 437072 h 6858000"/>
              <a:gd name="connsiteX932" fmla="*/ 3639057 w 7467600"/>
              <a:gd name="connsiteY932" fmla="*/ 286334 h 6858000"/>
              <a:gd name="connsiteX933" fmla="*/ 3640309 w 7467600"/>
              <a:gd name="connsiteY933" fmla="*/ 284664 h 6858000"/>
              <a:gd name="connsiteX934" fmla="*/ 3646022 w 7467600"/>
              <a:gd name="connsiteY934" fmla="*/ 276711 h 6858000"/>
              <a:gd name="connsiteX935" fmla="*/ 3707943 w 7467600"/>
              <a:gd name="connsiteY935" fmla="*/ 65958 h 6858000"/>
              <a:gd name="connsiteX936" fmla="*/ 3721337 w 7467600"/>
              <a:gd name="connsiteY936" fmla="*/ 0 h 6858000"/>
              <a:gd name="connsiteX937" fmla="*/ 2867960 w 7467600"/>
              <a:gd name="connsiteY937" fmla="*/ 0 h 6858000"/>
              <a:gd name="connsiteX938" fmla="*/ 2926351 w 7467600"/>
              <a:gd name="connsiteY938" fmla="*/ 0 h 6858000"/>
              <a:gd name="connsiteX939" fmla="*/ 2902823 w 7467600"/>
              <a:gd name="connsiteY939" fmla="*/ 262929 h 6858000"/>
              <a:gd name="connsiteX940" fmla="*/ 2940663 w 7467600"/>
              <a:gd name="connsiteY940" fmla="*/ 140884 h 6858000"/>
              <a:gd name="connsiteX941" fmla="*/ 2947039 w 7467600"/>
              <a:gd name="connsiteY941" fmla="*/ 122524 h 6858000"/>
              <a:gd name="connsiteX942" fmla="*/ 2984316 w 7467600"/>
              <a:gd name="connsiteY942" fmla="*/ 0 h 6858000"/>
              <a:gd name="connsiteX943" fmla="*/ 3016114 w 7467600"/>
              <a:gd name="connsiteY943" fmla="*/ 0 h 6858000"/>
              <a:gd name="connsiteX944" fmla="*/ 2979949 w 7467600"/>
              <a:gd name="connsiteY944" fmla="*/ 119274 h 6858000"/>
              <a:gd name="connsiteX945" fmla="*/ 3023879 w 7467600"/>
              <a:gd name="connsiteY945" fmla="*/ 0 h 6858000"/>
              <a:gd name="connsiteX946" fmla="*/ 3105400 w 7467600"/>
              <a:gd name="connsiteY946" fmla="*/ 0 h 6858000"/>
              <a:gd name="connsiteX947" fmla="*/ 3094669 w 7467600"/>
              <a:gd name="connsiteY947" fmla="*/ 30308 h 6858000"/>
              <a:gd name="connsiteX948" fmla="*/ 2901945 w 7467600"/>
              <a:gd name="connsiteY948" fmla="*/ 466538 h 6858000"/>
              <a:gd name="connsiteX949" fmla="*/ 2815209 w 7467600"/>
              <a:gd name="connsiteY949" fmla="*/ 497361 h 6858000"/>
              <a:gd name="connsiteX950" fmla="*/ 2844845 w 7467600"/>
              <a:gd name="connsiteY950" fmla="*/ 127638 h 6858000"/>
              <a:gd name="connsiteX951" fmla="*/ 2867960 w 7467600"/>
              <a:gd name="connsiteY951" fmla="*/ 0 h 6858000"/>
              <a:gd name="connsiteX952" fmla="*/ 1057230 w 7467600"/>
              <a:gd name="connsiteY952" fmla="*/ 0 h 6858000"/>
              <a:gd name="connsiteX953" fmla="*/ 1111003 w 7467600"/>
              <a:gd name="connsiteY953" fmla="*/ 0 h 6858000"/>
              <a:gd name="connsiteX954" fmla="*/ 1125553 w 7467600"/>
              <a:gd name="connsiteY954" fmla="*/ 52588 h 6858000"/>
              <a:gd name="connsiteX955" fmla="*/ 1304276 w 7467600"/>
              <a:gd name="connsiteY955" fmla="*/ 476275 h 6858000"/>
              <a:gd name="connsiteX956" fmla="*/ 1492066 w 7467600"/>
              <a:gd name="connsiteY956" fmla="*/ 886333 h 6858000"/>
              <a:gd name="connsiteX957" fmla="*/ 1423698 w 7467600"/>
              <a:gd name="connsiteY957" fmla="*/ 710817 h 6858000"/>
              <a:gd name="connsiteX958" fmla="*/ 1357609 w 7467600"/>
              <a:gd name="connsiteY958" fmla="*/ 532892 h 6858000"/>
              <a:gd name="connsiteX959" fmla="*/ 1309550 w 7467600"/>
              <a:gd name="connsiteY959" fmla="*/ 374031 h 6858000"/>
              <a:gd name="connsiteX960" fmla="*/ 1193673 w 7467600"/>
              <a:gd name="connsiteY960" fmla="*/ 49533 h 6858000"/>
              <a:gd name="connsiteX961" fmla="*/ 1164391 w 7467600"/>
              <a:gd name="connsiteY961" fmla="*/ 0 h 6858000"/>
              <a:gd name="connsiteX962" fmla="*/ 1200666 w 7467600"/>
              <a:gd name="connsiteY962" fmla="*/ 0 h 6858000"/>
              <a:gd name="connsiteX963" fmla="*/ 1223408 w 7467600"/>
              <a:gd name="connsiteY963" fmla="*/ 38996 h 6858000"/>
              <a:gd name="connsiteX964" fmla="*/ 1339635 w 7467600"/>
              <a:gd name="connsiteY964" fmla="*/ 365517 h 6858000"/>
              <a:gd name="connsiteX965" fmla="*/ 1387469 w 7467600"/>
              <a:gd name="connsiteY965" fmla="*/ 523079 h 6858000"/>
              <a:gd name="connsiteX966" fmla="*/ 1452685 w 7467600"/>
              <a:gd name="connsiteY966" fmla="*/ 699806 h 6858000"/>
              <a:gd name="connsiteX967" fmla="*/ 1492092 w 7467600"/>
              <a:gd name="connsiteY967" fmla="*/ 800424 h 6858000"/>
              <a:gd name="connsiteX968" fmla="*/ 1455302 w 7467600"/>
              <a:gd name="connsiteY968" fmla="*/ 632913 h 6858000"/>
              <a:gd name="connsiteX969" fmla="*/ 1222336 w 7467600"/>
              <a:gd name="connsiteY969" fmla="*/ 9480 h 6858000"/>
              <a:gd name="connsiteX970" fmla="*/ 1214634 w 7467600"/>
              <a:gd name="connsiteY970" fmla="*/ 0 h 6858000"/>
              <a:gd name="connsiteX971" fmla="*/ 1289827 w 7467600"/>
              <a:gd name="connsiteY971" fmla="*/ 0 h 6858000"/>
              <a:gd name="connsiteX972" fmla="*/ 1321076 w 7467600"/>
              <a:gd name="connsiteY972" fmla="*/ 59722 h 6858000"/>
              <a:gd name="connsiteX973" fmla="*/ 1512579 w 7467600"/>
              <a:gd name="connsiteY973" fmla="*/ 626441 h 6858000"/>
              <a:gd name="connsiteX974" fmla="*/ 1506076 w 7467600"/>
              <a:gd name="connsiteY974" fmla="*/ 1089289 h 6858000"/>
              <a:gd name="connsiteX975" fmla="*/ 1486346 w 7467600"/>
              <a:gd name="connsiteY975" fmla="*/ 1079919 h 6858000"/>
              <a:gd name="connsiteX976" fmla="*/ 1070511 w 7467600"/>
              <a:gd name="connsiteY976" fmla="*/ 48609 h 6858000"/>
              <a:gd name="connsiteX977" fmla="*/ 1057230 w 7467600"/>
              <a:gd name="connsiteY977" fmla="*/ 0 h 6858000"/>
              <a:gd name="connsiteX978" fmla="*/ 43151 w 7467600"/>
              <a:gd name="connsiteY978" fmla="*/ 0 h 6858000"/>
              <a:gd name="connsiteX979" fmla="*/ 95283 w 7467600"/>
              <a:gd name="connsiteY979" fmla="*/ 0 h 6858000"/>
              <a:gd name="connsiteX980" fmla="*/ 300708 w 7467600"/>
              <a:gd name="connsiteY980" fmla="*/ 154571 h 6858000"/>
              <a:gd name="connsiteX981" fmla="*/ 530414 w 7467600"/>
              <a:gd name="connsiteY981" fmla="*/ 354673 h 6858000"/>
              <a:gd name="connsiteX982" fmla="*/ 333785 w 7467600"/>
              <a:gd name="connsiteY982" fmla="*/ 161564 h 6858000"/>
              <a:gd name="connsiteX983" fmla="*/ 147005 w 7467600"/>
              <a:gd name="connsiteY983" fmla="*/ 0 h 6858000"/>
              <a:gd name="connsiteX984" fmla="*/ 272509 w 7467600"/>
              <a:gd name="connsiteY984" fmla="*/ 0 h 6858000"/>
              <a:gd name="connsiteX985" fmla="*/ 326276 w 7467600"/>
              <a:gd name="connsiteY985" fmla="*/ 45847 h 6858000"/>
              <a:gd name="connsiteX986" fmla="*/ 823759 w 7467600"/>
              <a:gd name="connsiteY986" fmla="*/ 574145 h 6858000"/>
              <a:gd name="connsiteX987" fmla="*/ 811254 w 7467600"/>
              <a:gd name="connsiteY987" fmla="*/ 665546 h 6858000"/>
              <a:gd name="connsiteX988" fmla="*/ 154042 w 7467600"/>
              <a:gd name="connsiteY988" fmla="*/ 261522 h 6858000"/>
              <a:gd name="connsiteX989" fmla="*/ 13550 w 7467600"/>
              <a:gd name="connsiteY989" fmla="*/ 158423 h 6858000"/>
              <a:gd name="connsiteX990" fmla="*/ 0 w 7467600"/>
              <a:gd name="connsiteY990" fmla="*/ 146618 h 6858000"/>
              <a:gd name="connsiteX991" fmla="*/ 0 w 7467600"/>
              <a:gd name="connsiteY991" fmla="*/ 59161 h 6858000"/>
              <a:gd name="connsiteX992" fmla="*/ 45427 w 7467600"/>
              <a:gd name="connsiteY992" fmla="*/ 101078 h 6858000"/>
              <a:gd name="connsiteX993" fmla="*/ 630103 w 7467600"/>
              <a:gd name="connsiteY993" fmla="*/ 485885 h 6858000"/>
              <a:gd name="connsiteX994" fmla="*/ 532040 w 7467600"/>
              <a:gd name="connsiteY994" fmla="*/ 399359 h 6858000"/>
              <a:gd name="connsiteX995" fmla="*/ 517618 w 7467600"/>
              <a:gd name="connsiteY995" fmla="*/ 385726 h 6858000"/>
              <a:gd name="connsiteX996" fmla="*/ 285074 w 7467600"/>
              <a:gd name="connsiteY996" fmla="*/ 182755 h 6858000"/>
              <a:gd name="connsiteX997" fmla="*/ 43151 w 7467600"/>
              <a:gd name="connsiteY99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53035 w 7467600"/>
              <a:gd name="connsiteY127" fmla="*/ 519731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1903353 w 7467600"/>
              <a:gd name="connsiteY141" fmla="*/ 5044827 h 6858000"/>
              <a:gd name="connsiteX142" fmla="*/ 1936931 w 7467600"/>
              <a:gd name="connsiteY142" fmla="*/ 5093954 h 6858000"/>
              <a:gd name="connsiteX143" fmla="*/ 2195868 w 7467600"/>
              <a:gd name="connsiteY143" fmla="*/ 5396574 h 6858000"/>
              <a:gd name="connsiteX144" fmla="*/ 2088852 w 7467600"/>
              <a:gd name="connsiteY144" fmla="*/ 5166123 h 6858000"/>
              <a:gd name="connsiteX145" fmla="*/ 1958241 w 7467600"/>
              <a:gd name="connsiteY145" fmla="*/ 5067955 h 6858000"/>
              <a:gd name="connsiteX146" fmla="*/ 1903353 w 7467600"/>
              <a:gd name="connsiteY146" fmla="*/ 5044827 h 6858000"/>
              <a:gd name="connsiteX147" fmla="*/ 1979378 w 7467600"/>
              <a:gd name="connsiteY147" fmla="*/ 4769504 h 6858000"/>
              <a:gd name="connsiteX148" fmla="*/ 2882120 w 7467600"/>
              <a:gd name="connsiteY148" fmla="*/ 5064547 h 6858000"/>
              <a:gd name="connsiteX149" fmla="*/ 2793103 w 7467600"/>
              <a:gd name="connsiteY149" fmla="*/ 5039699 h 6858000"/>
              <a:gd name="connsiteX150" fmla="*/ 2770041 w 7467600"/>
              <a:gd name="connsiteY150" fmla="*/ 5033634 h 6858000"/>
              <a:gd name="connsiteX151" fmla="*/ 1979378 w 7467600"/>
              <a:gd name="connsiteY151" fmla="*/ 4769504 h 6858000"/>
              <a:gd name="connsiteX152" fmla="*/ 1927410 w 7467600"/>
              <a:gd name="connsiteY152" fmla="*/ 4716164 h 6858000"/>
              <a:gd name="connsiteX153" fmla="*/ 1959587 w 7467600"/>
              <a:gd name="connsiteY153" fmla="*/ 4728849 h 6858000"/>
              <a:gd name="connsiteX154" fmla="*/ 2777707 w 7467600"/>
              <a:gd name="connsiteY154" fmla="*/ 5003991 h 6858000"/>
              <a:gd name="connsiteX155" fmla="*/ 2800768 w 7467600"/>
              <a:gd name="connsiteY155" fmla="*/ 5010056 h 6858000"/>
              <a:gd name="connsiteX156" fmla="*/ 2879408 w 7467600"/>
              <a:gd name="connsiteY156" fmla="*/ 5031590 h 6858000"/>
              <a:gd name="connsiteX157" fmla="*/ 2862295 w 7467600"/>
              <a:gd name="connsiteY157" fmla="*/ 5022958 h 6858000"/>
              <a:gd name="connsiteX158" fmla="*/ 2813343 w 7467600"/>
              <a:gd name="connsiteY158" fmla="*/ 4998369 h 6858000"/>
              <a:gd name="connsiteX159" fmla="*/ 2646245 w 7467600"/>
              <a:gd name="connsiteY159" fmla="*/ 4930999 h 6858000"/>
              <a:gd name="connsiteX160" fmla="*/ 1999243 w 7467600"/>
              <a:gd name="connsiteY160" fmla="*/ 4730524 h 6858000"/>
              <a:gd name="connsiteX161" fmla="*/ 1979527 w 7467600"/>
              <a:gd name="connsiteY161" fmla="*/ 4726651 h 6858000"/>
              <a:gd name="connsiteX162" fmla="*/ 1927410 w 7467600"/>
              <a:gd name="connsiteY162" fmla="*/ 4716164 h 6858000"/>
              <a:gd name="connsiteX163" fmla="*/ 1997014 w 7467600"/>
              <a:gd name="connsiteY163" fmla="*/ 4698007 h 6858000"/>
              <a:gd name="connsiteX164" fmla="*/ 2005458 w 7467600"/>
              <a:gd name="connsiteY164" fmla="*/ 4699540 h 6858000"/>
              <a:gd name="connsiteX165" fmla="*/ 2657186 w 7467600"/>
              <a:gd name="connsiteY165" fmla="*/ 4901687 h 6858000"/>
              <a:gd name="connsiteX166" fmla="*/ 2826662 w 7467600"/>
              <a:gd name="connsiteY166" fmla="*/ 4970362 h 6858000"/>
              <a:gd name="connsiteX167" fmla="*/ 2876100 w 7467600"/>
              <a:gd name="connsiteY167" fmla="*/ 4995397 h 6858000"/>
              <a:gd name="connsiteX168" fmla="*/ 3042600 w 7467600"/>
              <a:gd name="connsiteY168" fmla="*/ 5059532 h 6858000"/>
              <a:gd name="connsiteX169" fmla="*/ 1997014 w 7467600"/>
              <a:gd name="connsiteY169" fmla="*/ 4698007 h 6858000"/>
              <a:gd name="connsiteX170" fmla="*/ 2305292 w 7467600"/>
              <a:gd name="connsiteY170" fmla="*/ 4219492 h 6858000"/>
              <a:gd name="connsiteX171" fmla="*/ 3360922 w 7467600"/>
              <a:gd name="connsiteY171" fmla="*/ 4529373 h 6858000"/>
              <a:gd name="connsiteX172" fmla="*/ 3492420 w 7467600"/>
              <a:gd name="connsiteY172" fmla="*/ 4510145 h 6858000"/>
              <a:gd name="connsiteX173" fmla="*/ 3364086 w 7467600"/>
              <a:gd name="connsiteY173" fmla="*/ 4480340 h 6858000"/>
              <a:gd name="connsiteX174" fmla="*/ 3225818 w 7467600"/>
              <a:gd name="connsiteY174" fmla="*/ 4411822 h 6858000"/>
              <a:gd name="connsiteX175" fmla="*/ 3129696 w 7467600"/>
              <a:gd name="connsiteY175" fmla="*/ 4360704 h 6858000"/>
              <a:gd name="connsiteX176" fmla="*/ 2814545 w 7467600"/>
              <a:gd name="connsiteY176" fmla="*/ 4282955 h 6858000"/>
              <a:gd name="connsiteX177" fmla="*/ 2305292 w 7467600"/>
              <a:gd name="connsiteY177" fmla="*/ 4219492 h 6858000"/>
              <a:gd name="connsiteX178" fmla="*/ 2626982 w 7467600"/>
              <a:gd name="connsiteY178" fmla="*/ 4206450 h 6858000"/>
              <a:gd name="connsiteX179" fmla="*/ 2490617 w 7467600"/>
              <a:gd name="connsiteY179" fmla="*/ 4206951 h 6858000"/>
              <a:gd name="connsiteX180" fmla="*/ 2819869 w 7467600"/>
              <a:gd name="connsiteY180" fmla="*/ 4252936 h 6858000"/>
              <a:gd name="connsiteX181" fmla="*/ 3143018 w 7467600"/>
              <a:gd name="connsiteY181" fmla="*/ 4332698 h 6858000"/>
              <a:gd name="connsiteX182" fmla="*/ 3241520 w 7467600"/>
              <a:gd name="connsiteY182" fmla="*/ 4385112 h 6858000"/>
              <a:gd name="connsiteX183" fmla="*/ 3374575 w 7467600"/>
              <a:gd name="connsiteY183" fmla="*/ 4451517 h 6858000"/>
              <a:gd name="connsiteX184" fmla="*/ 3505221 w 7467600"/>
              <a:gd name="connsiteY184" fmla="*/ 4480757 h 6858000"/>
              <a:gd name="connsiteX185" fmla="*/ 2626982 w 7467600"/>
              <a:gd name="connsiteY185" fmla="*/ 4206450 h 6858000"/>
              <a:gd name="connsiteX186" fmla="*/ 1310106 w 7467600"/>
              <a:gd name="connsiteY186" fmla="*/ 3943217 h 6858000"/>
              <a:gd name="connsiteX187" fmla="*/ 854994 w 7467600"/>
              <a:gd name="connsiteY187" fmla="*/ 4399136 h 6858000"/>
              <a:gd name="connsiteX188" fmla="*/ 742462 w 7467600"/>
              <a:gd name="connsiteY188" fmla="*/ 4594648 h 6858000"/>
              <a:gd name="connsiteX189" fmla="*/ 820602 w 7467600"/>
              <a:gd name="connsiteY189" fmla="*/ 4485915 h 6858000"/>
              <a:gd name="connsiteX190" fmla="*/ 878295 w 7467600"/>
              <a:gd name="connsiteY190" fmla="*/ 4403594 h 6858000"/>
              <a:gd name="connsiteX191" fmla="*/ 1240607 w 7467600"/>
              <a:gd name="connsiteY191" fmla="*/ 4010401 h 6858000"/>
              <a:gd name="connsiteX192" fmla="*/ 1310106 w 7467600"/>
              <a:gd name="connsiteY192" fmla="*/ 3943217 h 6858000"/>
              <a:gd name="connsiteX193" fmla="*/ 1423113 w 7467600"/>
              <a:gd name="connsiteY193" fmla="*/ 3874565 h 6858000"/>
              <a:gd name="connsiteX194" fmla="*/ 1260565 w 7467600"/>
              <a:gd name="connsiteY194" fmla="*/ 4031982 h 6858000"/>
              <a:gd name="connsiteX195" fmla="*/ 901900 w 7467600"/>
              <a:gd name="connsiteY195" fmla="*/ 4421236 h 6858000"/>
              <a:gd name="connsiteX196" fmla="*/ 845044 w 7467600"/>
              <a:gd name="connsiteY196" fmla="*/ 4502436 h 6858000"/>
              <a:gd name="connsiteX197" fmla="*/ 685926 w 7467600"/>
              <a:gd name="connsiteY197" fmla="*/ 4703069 h 6858000"/>
              <a:gd name="connsiteX198" fmla="*/ 684248 w 7467600"/>
              <a:gd name="connsiteY198" fmla="*/ 4706721 h 6858000"/>
              <a:gd name="connsiteX199" fmla="*/ 1423113 w 7467600"/>
              <a:gd name="connsiteY199" fmla="*/ 3874565 h 6858000"/>
              <a:gd name="connsiteX200" fmla="*/ 3316479 w 7467600"/>
              <a:gd name="connsiteY200" fmla="*/ 3872136 h 6858000"/>
              <a:gd name="connsiteX201" fmla="*/ 3546806 w 7467600"/>
              <a:gd name="connsiteY201" fmla="*/ 4356139 h 6858000"/>
              <a:gd name="connsiteX202" fmla="*/ 3364433 w 7467600"/>
              <a:gd name="connsiteY202" fmla="*/ 3953121 h 6858000"/>
              <a:gd name="connsiteX203" fmla="*/ 3316479 w 7467600"/>
              <a:gd name="connsiteY203" fmla="*/ 3872136 h 6858000"/>
              <a:gd name="connsiteX204" fmla="*/ 3291335 w 7467600"/>
              <a:gd name="connsiteY204" fmla="*/ 3767420 h 6858000"/>
              <a:gd name="connsiteX205" fmla="*/ 3390805 w 7467600"/>
              <a:gd name="connsiteY205" fmla="*/ 3937163 h 6858000"/>
              <a:gd name="connsiteX206" fmla="*/ 3579062 w 7467600"/>
              <a:gd name="connsiteY206" fmla="*/ 4359040 h 6858000"/>
              <a:gd name="connsiteX207" fmla="*/ 3467355 w 7467600"/>
              <a:gd name="connsiteY207" fmla="*/ 3988130 h 6858000"/>
              <a:gd name="connsiteX208" fmla="*/ 3310753 w 7467600"/>
              <a:gd name="connsiteY208" fmla="*/ 3787140 h 6858000"/>
              <a:gd name="connsiteX209" fmla="*/ 3291335 w 7467600"/>
              <a:gd name="connsiteY209" fmla="*/ 3767420 h 6858000"/>
              <a:gd name="connsiteX210" fmla="*/ 1635889 w 7467600"/>
              <a:gd name="connsiteY210" fmla="*/ 3709494 h 6858000"/>
              <a:gd name="connsiteX211" fmla="*/ 1634800 w 7467600"/>
              <a:gd name="connsiteY211" fmla="*/ 3731111 h 6858000"/>
              <a:gd name="connsiteX212" fmla="*/ 1635889 w 7467600"/>
              <a:gd name="connsiteY212" fmla="*/ 3709494 h 6858000"/>
              <a:gd name="connsiteX213" fmla="*/ 1510397 w 7467600"/>
              <a:gd name="connsiteY213" fmla="*/ 3684705 h 6858000"/>
              <a:gd name="connsiteX214" fmla="*/ 1146550 w 7467600"/>
              <a:gd name="connsiteY214" fmla="*/ 3802012 h 6858000"/>
              <a:gd name="connsiteX215" fmla="*/ 698834 w 7467600"/>
              <a:gd name="connsiteY215" fmla="*/ 3952272 h 6858000"/>
              <a:gd name="connsiteX216" fmla="*/ 34256 w 7467600"/>
              <a:gd name="connsiteY216" fmla="*/ 4347603 h 6858000"/>
              <a:gd name="connsiteX217" fmla="*/ 527241 w 7467600"/>
              <a:gd name="connsiteY217" fmla="*/ 4065078 h 6858000"/>
              <a:gd name="connsiteX218" fmla="*/ 1510397 w 7467600"/>
              <a:gd name="connsiteY218" fmla="*/ 3684705 h 6858000"/>
              <a:gd name="connsiteX219" fmla="*/ 1313114 w 7467600"/>
              <a:gd name="connsiteY219" fmla="*/ 3655216 h 6858000"/>
              <a:gd name="connsiteX220" fmla="*/ 1109304 w 7467600"/>
              <a:gd name="connsiteY220" fmla="*/ 3669030 h 6858000"/>
              <a:gd name="connsiteX221" fmla="*/ 8129 w 7467600"/>
              <a:gd name="connsiteY221" fmla="*/ 4330519 h 6858000"/>
              <a:gd name="connsiteX222" fmla="*/ 687572 w 7467600"/>
              <a:gd name="connsiteY222" fmla="*/ 3925629 h 6858000"/>
              <a:gd name="connsiteX223" fmla="*/ 1138365 w 7467600"/>
              <a:gd name="connsiteY223" fmla="*/ 3774515 h 6858000"/>
              <a:gd name="connsiteX224" fmla="*/ 1505579 w 7467600"/>
              <a:gd name="connsiteY224" fmla="*/ 3655526 h 6858000"/>
              <a:gd name="connsiteX225" fmla="*/ 1313114 w 7467600"/>
              <a:gd name="connsiteY225" fmla="*/ 3655216 h 6858000"/>
              <a:gd name="connsiteX226" fmla="*/ 3655073 w 7467600"/>
              <a:gd name="connsiteY226" fmla="*/ 3650884 h 6858000"/>
              <a:gd name="connsiteX227" fmla="*/ 3989938 w 7467600"/>
              <a:gd name="connsiteY227" fmla="*/ 3991685 h 6858000"/>
              <a:gd name="connsiteX228" fmla="*/ 4393907 w 7467600"/>
              <a:gd name="connsiteY228" fmla="*/ 4261258 h 6858000"/>
              <a:gd name="connsiteX229" fmla="*/ 4648051 w 7467600"/>
              <a:gd name="connsiteY229" fmla="*/ 4374051 h 6858000"/>
              <a:gd name="connsiteX230" fmla="*/ 4383389 w 7467600"/>
              <a:gd name="connsiteY230" fmla="*/ 4184369 h 6858000"/>
              <a:gd name="connsiteX231" fmla="*/ 4165508 w 7467600"/>
              <a:gd name="connsiteY231" fmla="*/ 4035196 h 6858000"/>
              <a:gd name="connsiteX232" fmla="*/ 4068162 w 7467600"/>
              <a:gd name="connsiteY232" fmla="*/ 3953394 h 6858000"/>
              <a:gd name="connsiteX233" fmla="*/ 3981416 w 7467600"/>
              <a:gd name="connsiteY233" fmla="*/ 3880482 h 6858000"/>
              <a:gd name="connsiteX234" fmla="*/ 3800147 w 7467600"/>
              <a:gd name="connsiteY234" fmla="*/ 3749872 h 6858000"/>
              <a:gd name="connsiteX235" fmla="*/ 3655073 w 7467600"/>
              <a:gd name="connsiteY235" fmla="*/ 3650884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5425834 w 7467600"/>
              <a:gd name="connsiteY266" fmla="*/ 3162785 h 6858000"/>
              <a:gd name="connsiteX267" fmla="*/ 1318687 w 7467600"/>
              <a:gd name="connsiteY267" fmla="*/ 3113840 h 6858000"/>
              <a:gd name="connsiteX268" fmla="*/ 1066793 w 7467600"/>
              <a:gd name="connsiteY268" fmla="*/ 3212171 h 6858000"/>
              <a:gd name="connsiteX269" fmla="*/ 993319 w 7467600"/>
              <a:gd name="connsiteY269" fmla="*/ 3247648 h 6858000"/>
              <a:gd name="connsiteX270" fmla="*/ 853081 w 7467600"/>
              <a:gd name="connsiteY270" fmla="*/ 3312410 h 6858000"/>
              <a:gd name="connsiteX271" fmla="*/ 805957 w 7467600"/>
              <a:gd name="connsiteY271" fmla="*/ 3330443 h 6858000"/>
              <a:gd name="connsiteX272" fmla="*/ 1318687 w 7467600"/>
              <a:gd name="connsiteY272" fmla="*/ 3113840 h 6858000"/>
              <a:gd name="connsiteX273" fmla="*/ 5453702 w 7467600"/>
              <a:gd name="connsiteY273" fmla="*/ 3090882 h 6858000"/>
              <a:gd name="connsiteX274" fmla="*/ 5480135 w 7467600"/>
              <a:gd name="connsiteY274" fmla="*/ 3565802 h 6858000"/>
              <a:gd name="connsiteX275" fmla="*/ 5499023 w 7467600"/>
              <a:gd name="connsiteY275" fmla="*/ 4166310 h 6858000"/>
              <a:gd name="connsiteX276" fmla="*/ 5547022 w 7467600"/>
              <a:gd name="connsiteY276" fmla="*/ 3607838 h 6858000"/>
              <a:gd name="connsiteX277" fmla="*/ 5515964 w 7467600"/>
              <a:gd name="connsiteY277" fmla="*/ 3378541 h 6858000"/>
              <a:gd name="connsiteX278" fmla="*/ 5453702 w 7467600"/>
              <a:gd name="connsiteY278" fmla="*/ 3090882 h 6858000"/>
              <a:gd name="connsiteX279" fmla="*/ 1238695 w 7467600"/>
              <a:gd name="connsiteY279" fmla="*/ 3076820 h 6858000"/>
              <a:gd name="connsiteX280" fmla="*/ 716371 w 7467600"/>
              <a:gd name="connsiteY280" fmla="*/ 3293249 h 6858000"/>
              <a:gd name="connsiteX281" fmla="*/ 579522 w 7467600"/>
              <a:gd name="connsiteY281" fmla="*/ 3371759 h 6858000"/>
              <a:gd name="connsiteX282" fmla="*/ 600288 w 7467600"/>
              <a:gd name="connsiteY282" fmla="*/ 3365555 h 6858000"/>
              <a:gd name="connsiteX283" fmla="*/ 840692 w 7467600"/>
              <a:gd name="connsiteY283" fmla="*/ 3284921 h 6858000"/>
              <a:gd name="connsiteX284" fmla="*/ 979248 w 7467600"/>
              <a:gd name="connsiteY284" fmla="*/ 3221003 h 6858000"/>
              <a:gd name="connsiteX285" fmla="*/ 1053282 w 7467600"/>
              <a:gd name="connsiteY285" fmla="*/ 3185247 h 6858000"/>
              <a:gd name="connsiteX286" fmla="*/ 1320603 w 7467600"/>
              <a:gd name="connsiteY286" fmla="*/ 3081281 h 6858000"/>
              <a:gd name="connsiteX287" fmla="*/ 1238695 w 7467600"/>
              <a:gd name="connsiteY287" fmla="*/ 3076820 h 6858000"/>
              <a:gd name="connsiteX288" fmla="*/ 5425627 w 7467600"/>
              <a:gd name="connsiteY288" fmla="*/ 2954192 h 6858000"/>
              <a:gd name="connsiteX289" fmla="*/ 5470770 w 7467600"/>
              <a:gd name="connsiteY289" fmla="*/ 3005435 h 6858000"/>
              <a:gd name="connsiteX290" fmla="*/ 5519779 w 7467600"/>
              <a:gd name="connsiteY290" fmla="*/ 4359223 h 6858000"/>
              <a:gd name="connsiteX291" fmla="*/ 5520293 w 7467600"/>
              <a:gd name="connsiteY291" fmla="*/ 4360602 h 6858000"/>
              <a:gd name="connsiteX292" fmla="*/ 5767221 w 7467600"/>
              <a:gd name="connsiteY292" fmla="*/ 4665564 h 6858000"/>
              <a:gd name="connsiteX293" fmla="*/ 6937169 w 7467600"/>
              <a:gd name="connsiteY293" fmla="*/ 4815941 h 6858000"/>
              <a:gd name="connsiteX294" fmla="*/ 6953922 w 7467600"/>
              <a:gd name="connsiteY294" fmla="*/ 4890068 h 6858000"/>
              <a:gd name="connsiteX295" fmla="*/ 6071359 w 7467600"/>
              <a:gd name="connsiteY295" fmla="*/ 4770770 h 6858000"/>
              <a:gd name="connsiteX296" fmla="*/ 6038839 w 7467600"/>
              <a:gd name="connsiteY296" fmla="*/ 4764474 h 6858000"/>
              <a:gd name="connsiteX297" fmla="*/ 6038706 w 7467600"/>
              <a:gd name="connsiteY297" fmla="*/ 4763847 h 6858000"/>
              <a:gd name="connsiteX298" fmla="*/ 6037784 w 7467600"/>
              <a:gd name="connsiteY298" fmla="*/ 4764270 h 6858000"/>
              <a:gd name="connsiteX299" fmla="*/ 6038839 w 7467600"/>
              <a:gd name="connsiteY299" fmla="*/ 4764474 h 6858000"/>
              <a:gd name="connsiteX300" fmla="*/ 6040338 w 7467600"/>
              <a:gd name="connsiteY300" fmla="*/ 4771418 h 6858000"/>
              <a:gd name="connsiteX301" fmla="*/ 6024488 w 7467600"/>
              <a:gd name="connsiteY301" fmla="*/ 4809903 h 6858000"/>
              <a:gd name="connsiteX302" fmla="*/ 5599771 w 7467600"/>
              <a:gd name="connsiteY302" fmla="*/ 5509652 h 6858000"/>
              <a:gd name="connsiteX303" fmla="*/ 5548843 w 7467600"/>
              <a:gd name="connsiteY303" fmla="*/ 5563845 h 6858000"/>
              <a:gd name="connsiteX304" fmla="*/ 5940952 w 7467600"/>
              <a:gd name="connsiteY304" fmla="*/ 6250028 h 6858000"/>
              <a:gd name="connsiteX305" fmla="*/ 6043441 w 7467600"/>
              <a:gd name="connsiteY305" fmla="*/ 6665847 h 6858000"/>
              <a:gd name="connsiteX306" fmla="*/ 6093432 w 7467600"/>
              <a:gd name="connsiteY306" fmla="*/ 6858000 h 6858000"/>
              <a:gd name="connsiteX307" fmla="*/ 6034344 w 7467600"/>
              <a:gd name="connsiteY307" fmla="*/ 6858000 h 6858000"/>
              <a:gd name="connsiteX308" fmla="*/ 6026679 w 7467600"/>
              <a:gd name="connsiteY308" fmla="*/ 6836959 h 6858000"/>
              <a:gd name="connsiteX309" fmla="*/ 5800441 w 7467600"/>
              <a:gd name="connsiteY309" fmla="*/ 6335286 h 6858000"/>
              <a:gd name="connsiteX310" fmla="*/ 5526562 w 7467600"/>
              <a:gd name="connsiteY310" fmla="*/ 5705388 h 6858000"/>
              <a:gd name="connsiteX311" fmla="*/ 5519640 w 7467600"/>
              <a:gd name="connsiteY311" fmla="*/ 5683774 h 6858000"/>
              <a:gd name="connsiteX312" fmla="*/ 5844559 w 7467600"/>
              <a:gd name="connsiteY312" fmla="*/ 6553349 h 6858000"/>
              <a:gd name="connsiteX313" fmla="*/ 5975994 w 7467600"/>
              <a:gd name="connsiteY313" fmla="*/ 6858000 h 6858000"/>
              <a:gd name="connsiteX314" fmla="*/ 5898547 w 7467600"/>
              <a:gd name="connsiteY314" fmla="*/ 6858000 h 6858000"/>
              <a:gd name="connsiteX315" fmla="*/ 5682041 w 7467600"/>
              <a:gd name="connsiteY315" fmla="*/ 6355860 h 6858000"/>
              <a:gd name="connsiteX316" fmla="*/ 5461758 w 7467600"/>
              <a:gd name="connsiteY316" fmla="*/ 5820220 h 6858000"/>
              <a:gd name="connsiteX317" fmla="*/ 5237282 w 7467600"/>
              <a:gd name="connsiteY317" fmla="*/ 6579086 h 6858000"/>
              <a:gd name="connsiteX318" fmla="*/ 5115009 w 7467600"/>
              <a:gd name="connsiteY318" fmla="*/ 6858000 h 6858000"/>
              <a:gd name="connsiteX319" fmla="*/ 5028074 w 7467600"/>
              <a:gd name="connsiteY319" fmla="*/ 6858000 h 6858000"/>
              <a:gd name="connsiteX320" fmla="*/ 5079508 w 7467600"/>
              <a:gd name="connsiteY320" fmla="*/ 6749074 h 6858000"/>
              <a:gd name="connsiteX321" fmla="*/ 5371846 w 7467600"/>
              <a:gd name="connsiteY321" fmla="*/ 5924413 h 6858000"/>
              <a:gd name="connsiteX322" fmla="*/ 5270512 w 7467600"/>
              <a:gd name="connsiteY322" fmla="*/ 6138975 h 6858000"/>
              <a:gd name="connsiteX323" fmla="*/ 5062409 w 7467600"/>
              <a:gd name="connsiteY323" fmla="*/ 6653544 h 6858000"/>
              <a:gd name="connsiteX324" fmla="*/ 5036628 w 7467600"/>
              <a:gd name="connsiteY324" fmla="*/ 6754247 h 6858000"/>
              <a:gd name="connsiteX325" fmla="*/ 5009112 w 7467600"/>
              <a:gd name="connsiteY325" fmla="*/ 6858000 h 6858000"/>
              <a:gd name="connsiteX326" fmla="*/ 4976679 w 7467600"/>
              <a:gd name="connsiteY326" fmla="*/ 6858000 h 6858000"/>
              <a:gd name="connsiteX327" fmla="*/ 5006537 w 7467600"/>
              <a:gd name="connsiteY327" fmla="*/ 6747068 h 6858000"/>
              <a:gd name="connsiteX328" fmla="*/ 5032723 w 7467600"/>
              <a:gd name="connsiteY328" fmla="*/ 6644957 h 6858000"/>
              <a:gd name="connsiteX329" fmla="*/ 5242949 w 7467600"/>
              <a:gd name="connsiteY329" fmla="*/ 6125175 h 6858000"/>
              <a:gd name="connsiteX330" fmla="*/ 5286321 w 7467600"/>
              <a:gd name="connsiteY330" fmla="*/ 6033555 h 6858000"/>
              <a:gd name="connsiteX331" fmla="*/ 5008210 w 7467600"/>
              <a:gd name="connsiteY331" fmla="*/ 6649194 h 6858000"/>
              <a:gd name="connsiteX332" fmla="*/ 4986321 w 7467600"/>
              <a:gd name="connsiteY332" fmla="*/ 6765687 h 6858000"/>
              <a:gd name="connsiteX333" fmla="*/ 4973474 w 7467600"/>
              <a:gd name="connsiteY333" fmla="*/ 6858000 h 6858000"/>
              <a:gd name="connsiteX334" fmla="*/ 4907178 w 7467600"/>
              <a:gd name="connsiteY334" fmla="*/ 6858000 h 6858000"/>
              <a:gd name="connsiteX335" fmla="*/ 4910810 w 7467600"/>
              <a:gd name="connsiteY335" fmla="*/ 6829660 h 6858000"/>
              <a:gd name="connsiteX336" fmla="*/ 4987461 w 7467600"/>
              <a:gd name="connsiteY336" fmla="*/ 6432994 h 6858000"/>
              <a:gd name="connsiteX337" fmla="*/ 5179262 w 7467600"/>
              <a:gd name="connsiteY337" fmla="*/ 6035044 h 6858000"/>
              <a:gd name="connsiteX338" fmla="*/ 4689678 w 7467600"/>
              <a:gd name="connsiteY338" fmla="*/ 6440241 h 6858000"/>
              <a:gd name="connsiteX339" fmla="*/ 4477543 w 7467600"/>
              <a:gd name="connsiteY339" fmla="*/ 6674836 h 6858000"/>
              <a:gd name="connsiteX340" fmla="*/ 4329957 w 7467600"/>
              <a:gd name="connsiteY340" fmla="*/ 6858000 h 6858000"/>
              <a:gd name="connsiteX341" fmla="*/ 4218595 w 7467600"/>
              <a:gd name="connsiteY341" fmla="*/ 6858000 h 6858000"/>
              <a:gd name="connsiteX342" fmla="*/ 4368888 w 7467600"/>
              <a:gd name="connsiteY342" fmla="*/ 6668412 h 6858000"/>
              <a:gd name="connsiteX343" fmla="*/ 4563091 w 7467600"/>
              <a:gd name="connsiteY343" fmla="*/ 6442508 h 6858000"/>
              <a:gd name="connsiteX344" fmla="*/ 5387324 w 7467600"/>
              <a:gd name="connsiteY344" fmla="*/ 5705830 h 6858000"/>
              <a:gd name="connsiteX345" fmla="*/ 5073620 w 7467600"/>
              <a:gd name="connsiteY345" fmla="*/ 5955437 h 6858000"/>
              <a:gd name="connsiteX346" fmla="*/ 4689789 w 7467600"/>
              <a:gd name="connsiteY346" fmla="*/ 6268382 h 6858000"/>
              <a:gd name="connsiteX347" fmla="*/ 4418722 w 7467600"/>
              <a:gd name="connsiteY347" fmla="*/ 6570886 h 6858000"/>
              <a:gd name="connsiteX348" fmla="*/ 4214944 w 7467600"/>
              <a:gd name="connsiteY348" fmla="*/ 6858000 h 6858000"/>
              <a:gd name="connsiteX349" fmla="*/ 4177898 w 7467600"/>
              <a:gd name="connsiteY349" fmla="*/ 6858000 h 6858000"/>
              <a:gd name="connsiteX350" fmla="*/ 4391597 w 7467600"/>
              <a:gd name="connsiteY350" fmla="*/ 6556370 h 6858000"/>
              <a:gd name="connsiteX351" fmla="*/ 4668889 w 7467600"/>
              <a:gd name="connsiteY351" fmla="*/ 6246399 h 6858000"/>
              <a:gd name="connsiteX352" fmla="*/ 5055427 w 7467600"/>
              <a:gd name="connsiteY352" fmla="*/ 5931476 h 6858000"/>
              <a:gd name="connsiteX353" fmla="*/ 5371814 w 7467600"/>
              <a:gd name="connsiteY353" fmla="*/ 5678975 h 6858000"/>
              <a:gd name="connsiteX354" fmla="*/ 4987918 w 7467600"/>
              <a:gd name="connsiteY354" fmla="*/ 5838701 h 6858000"/>
              <a:gd name="connsiteX355" fmla="*/ 4317146 w 7467600"/>
              <a:gd name="connsiteY355" fmla="*/ 6587716 h 6858000"/>
              <a:gd name="connsiteX356" fmla="*/ 4171627 w 7467600"/>
              <a:gd name="connsiteY356" fmla="*/ 6858000 h 6858000"/>
              <a:gd name="connsiteX357" fmla="*/ 4081585 w 7467600"/>
              <a:gd name="connsiteY357" fmla="*/ 6858000 h 6858000"/>
              <a:gd name="connsiteX358" fmla="*/ 4238603 w 7467600"/>
              <a:gd name="connsiteY358" fmla="*/ 6559341 h 6858000"/>
              <a:gd name="connsiteX359" fmla="*/ 4778333 w 7467600"/>
              <a:gd name="connsiteY359" fmla="*/ 5873626 h 6858000"/>
              <a:gd name="connsiteX360" fmla="*/ 5414185 w 7467600"/>
              <a:gd name="connsiteY360" fmla="*/ 5573882 h 6858000"/>
              <a:gd name="connsiteX361" fmla="*/ 5959648 w 7467600"/>
              <a:gd name="connsiteY361" fmla="*/ 4760797 h 6858000"/>
              <a:gd name="connsiteX362" fmla="*/ 5355019 w 7467600"/>
              <a:gd name="connsiteY362" fmla="*/ 4734672 h 6858000"/>
              <a:gd name="connsiteX363" fmla="*/ 5083565 w 7467600"/>
              <a:gd name="connsiteY363" fmla="*/ 5179121 h 6858000"/>
              <a:gd name="connsiteX364" fmla="*/ 4713577 w 7467600"/>
              <a:gd name="connsiteY364" fmla="*/ 5616803 h 6858000"/>
              <a:gd name="connsiteX365" fmla="*/ 3989559 w 7467600"/>
              <a:gd name="connsiteY365" fmla="*/ 6145945 h 6858000"/>
              <a:gd name="connsiteX366" fmla="*/ 3939824 w 7467600"/>
              <a:gd name="connsiteY366" fmla="*/ 6066900 h 6858000"/>
              <a:gd name="connsiteX367" fmla="*/ 4584537 w 7467600"/>
              <a:gd name="connsiteY367" fmla="*/ 5324826 h 6858000"/>
              <a:gd name="connsiteX368" fmla="*/ 5037105 w 7467600"/>
              <a:gd name="connsiteY368" fmla="*/ 5088765 h 6858000"/>
              <a:gd name="connsiteX369" fmla="*/ 5039930 w 7467600"/>
              <a:gd name="connsiteY369" fmla="*/ 5089585 h 6858000"/>
              <a:gd name="connsiteX370" fmla="*/ 5263764 w 7467600"/>
              <a:gd name="connsiteY370" fmla="*/ 4735525 h 6858000"/>
              <a:gd name="connsiteX371" fmla="*/ 4086300 w 7467600"/>
              <a:gd name="connsiteY371" fmla="*/ 4884599 h 6858000"/>
              <a:gd name="connsiteX372" fmla="*/ 4085485 w 7467600"/>
              <a:gd name="connsiteY372" fmla="*/ 4899070 h 6858000"/>
              <a:gd name="connsiteX373" fmla="*/ 3871915 w 7467600"/>
              <a:gd name="connsiteY373" fmla="*/ 5253645 h 6858000"/>
              <a:gd name="connsiteX374" fmla="*/ 3799374 w 7467600"/>
              <a:gd name="connsiteY374" fmla="*/ 5466127 h 6858000"/>
              <a:gd name="connsiteX375" fmla="*/ 3498850 w 7467600"/>
              <a:gd name="connsiteY375" fmla="*/ 6661888 h 6858000"/>
              <a:gd name="connsiteX376" fmla="*/ 3399216 w 7467600"/>
              <a:gd name="connsiteY376" fmla="*/ 6858000 h 6858000"/>
              <a:gd name="connsiteX377" fmla="*/ 3303688 w 7467600"/>
              <a:gd name="connsiteY377" fmla="*/ 6858000 h 6858000"/>
              <a:gd name="connsiteX378" fmla="*/ 3391774 w 7467600"/>
              <a:gd name="connsiteY378" fmla="*/ 6697181 h 6858000"/>
              <a:gd name="connsiteX379" fmla="*/ 3735540 w 7467600"/>
              <a:gd name="connsiteY379" fmla="*/ 5546923 h 6858000"/>
              <a:gd name="connsiteX380" fmla="*/ 3729438 w 7467600"/>
              <a:gd name="connsiteY380" fmla="*/ 5569058 h 6858000"/>
              <a:gd name="connsiteX381" fmla="*/ 3707782 w 7467600"/>
              <a:gd name="connsiteY381" fmla="*/ 5644908 h 6858000"/>
              <a:gd name="connsiteX382" fmla="*/ 3583827 w 7467600"/>
              <a:gd name="connsiteY382" fmla="*/ 6039215 h 6858000"/>
              <a:gd name="connsiteX383" fmla="*/ 3547861 w 7467600"/>
              <a:gd name="connsiteY383" fmla="*/ 6129609 h 6858000"/>
              <a:gd name="connsiteX384" fmla="*/ 3490905 w 7467600"/>
              <a:gd name="connsiteY384" fmla="*/ 6277660 h 6858000"/>
              <a:gd name="connsiteX385" fmla="*/ 3455859 w 7467600"/>
              <a:gd name="connsiteY385" fmla="*/ 6391301 h 6858000"/>
              <a:gd name="connsiteX386" fmla="*/ 3429112 w 7467600"/>
              <a:gd name="connsiteY386" fmla="*/ 6479469 h 6858000"/>
              <a:gd name="connsiteX387" fmla="*/ 3304862 w 7467600"/>
              <a:gd name="connsiteY387" fmla="*/ 6796476 h 6858000"/>
              <a:gd name="connsiteX388" fmla="*/ 3276071 w 7467600"/>
              <a:gd name="connsiteY388" fmla="*/ 6858000 h 6858000"/>
              <a:gd name="connsiteX389" fmla="*/ 3240805 w 7467600"/>
              <a:gd name="connsiteY389" fmla="*/ 6858000 h 6858000"/>
              <a:gd name="connsiteX390" fmla="*/ 3275917 w 7467600"/>
              <a:gd name="connsiteY390" fmla="*/ 6783192 h 6858000"/>
              <a:gd name="connsiteX391" fmla="*/ 3399358 w 7467600"/>
              <a:gd name="connsiteY391" fmla="*/ 6469011 h 6858000"/>
              <a:gd name="connsiteX392" fmla="*/ 3425650 w 7467600"/>
              <a:gd name="connsiteY392" fmla="*/ 6381333 h 6858000"/>
              <a:gd name="connsiteX393" fmla="*/ 3460661 w 7467600"/>
              <a:gd name="connsiteY393" fmla="*/ 6266763 h 6858000"/>
              <a:gd name="connsiteX394" fmla="*/ 3518021 w 7467600"/>
              <a:gd name="connsiteY394" fmla="*/ 6117298 h 6858000"/>
              <a:gd name="connsiteX395" fmla="*/ 3554035 w 7467600"/>
              <a:gd name="connsiteY395" fmla="*/ 6027832 h 6858000"/>
              <a:gd name="connsiteX396" fmla="*/ 3677174 w 7467600"/>
              <a:gd name="connsiteY396" fmla="*/ 5636351 h 6858000"/>
              <a:gd name="connsiteX397" fmla="*/ 3698819 w 7467600"/>
              <a:gd name="connsiteY397" fmla="*/ 5560503 h 6858000"/>
              <a:gd name="connsiteX398" fmla="*/ 3702094 w 7467600"/>
              <a:gd name="connsiteY398" fmla="*/ 5549194 h 6858000"/>
              <a:gd name="connsiteX399" fmla="*/ 3398355 w 7467600"/>
              <a:gd name="connsiteY399" fmla="*/ 6094603 h 6858000"/>
              <a:gd name="connsiteX400" fmla="*/ 3193941 w 7467600"/>
              <a:gd name="connsiteY400" fmla="*/ 6798775 h 6858000"/>
              <a:gd name="connsiteX401" fmla="*/ 3184140 w 7467600"/>
              <a:gd name="connsiteY401" fmla="*/ 6858000 h 6858000"/>
              <a:gd name="connsiteX402" fmla="*/ 3099978 w 7467600"/>
              <a:gd name="connsiteY402" fmla="*/ 6858000 h 6858000"/>
              <a:gd name="connsiteX403" fmla="*/ 3101556 w 7467600"/>
              <a:gd name="connsiteY403" fmla="*/ 6843337 h 6858000"/>
              <a:gd name="connsiteX404" fmla="*/ 3370162 w 7467600"/>
              <a:gd name="connsiteY404" fmla="*/ 5785550 h 6858000"/>
              <a:gd name="connsiteX405" fmla="*/ 3746477 w 7467600"/>
              <a:gd name="connsiteY405" fmla="*/ 5377889 h 6858000"/>
              <a:gd name="connsiteX406" fmla="*/ 3863399 w 7467600"/>
              <a:gd name="connsiteY406" fmla="*/ 5087257 h 6858000"/>
              <a:gd name="connsiteX407" fmla="*/ 3968712 w 7467600"/>
              <a:gd name="connsiteY407" fmla="*/ 4913989 h 6858000"/>
              <a:gd name="connsiteX408" fmla="*/ 2792390 w 7467600"/>
              <a:gd name="connsiteY408" fmla="*/ 5382974 h 6858000"/>
              <a:gd name="connsiteX409" fmla="*/ 2714982 w 7467600"/>
              <a:gd name="connsiteY409" fmla="*/ 5427051 h 6858000"/>
              <a:gd name="connsiteX410" fmla="*/ 2813361 w 7467600"/>
              <a:gd name="connsiteY410" fmla="*/ 6023912 h 6858000"/>
              <a:gd name="connsiteX411" fmla="*/ 2688430 w 7467600"/>
              <a:gd name="connsiteY411" fmla="*/ 6801564 h 6858000"/>
              <a:gd name="connsiteX412" fmla="*/ 2629626 w 7467600"/>
              <a:gd name="connsiteY412" fmla="*/ 6763394 h 6858000"/>
              <a:gd name="connsiteX413" fmla="*/ 2565328 w 7467600"/>
              <a:gd name="connsiteY413" fmla="*/ 5516399 h 6858000"/>
              <a:gd name="connsiteX414" fmla="*/ 1922999 w 7467600"/>
              <a:gd name="connsiteY414" fmla="*/ 5980343 h 6858000"/>
              <a:gd name="connsiteX415" fmla="*/ 1950261 w 7467600"/>
              <a:gd name="connsiteY415" fmla="*/ 6405858 h 6858000"/>
              <a:gd name="connsiteX416" fmla="*/ 2365554 w 7467600"/>
              <a:gd name="connsiteY416" fmla="*/ 6759107 h 6858000"/>
              <a:gd name="connsiteX417" fmla="*/ 2424142 w 7467600"/>
              <a:gd name="connsiteY417" fmla="*/ 6858000 h 6858000"/>
              <a:gd name="connsiteX418" fmla="*/ 2395994 w 7467600"/>
              <a:gd name="connsiteY418" fmla="*/ 6858000 h 6858000"/>
              <a:gd name="connsiteX419" fmla="*/ 2392863 w 7467600"/>
              <a:gd name="connsiteY419" fmla="*/ 6852964 h 6858000"/>
              <a:gd name="connsiteX420" fmla="*/ 2017589 w 7467600"/>
              <a:gd name="connsiteY420" fmla="*/ 6493982 h 6858000"/>
              <a:gd name="connsiteX421" fmla="*/ 2147336 w 7467600"/>
              <a:gd name="connsiteY421" fmla="*/ 6594052 h 6858000"/>
              <a:gd name="connsiteX422" fmla="*/ 2207047 w 7467600"/>
              <a:gd name="connsiteY422" fmla="*/ 6654540 h 6858000"/>
              <a:gd name="connsiteX423" fmla="*/ 2299106 w 7467600"/>
              <a:gd name="connsiteY423" fmla="*/ 6778931 h 6858000"/>
              <a:gd name="connsiteX424" fmla="*/ 2314430 w 7467600"/>
              <a:gd name="connsiteY424" fmla="*/ 6801144 h 6858000"/>
              <a:gd name="connsiteX425" fmla="*/ 2352406 w 7467600"/>
              <a:gd name="connsiteY425" fmla="*/ 6858000 h 6858000"/>
              <a:gd name="connsiteX426" fmla="*/ 2314492 w 7467600"/>
              <a:gd name="connsiteY426" fmla="*/ 6858000 h 6858000"/>
              <a:gd name="connsiteX427" fmla="*/ 2288095 w 7467600"/>
              <a:gd name="connsiteY427" fmla="*/ 6818030 h 6858000"/>
              <a:gd name="connsiteX428" fmla="*/ 2272768 w 7467600"/>
              <a:gd name="connsiteY428" fmla="*/ 6795822 h 6858000"/>
              <a:gd name="connsiteX429" fmla="*/ 2182715 w 7467600"/>
              <a:gd name="connsiteY429" fmla="*/ 6675071 h 6858000"/>
              <a:gd name="connsiteX430" fmla="*/ 2032061 w 7467600"/>
              <a:gd name="connsiteY430" fmla="*/ 6541380 h 6858000"/>
              <a:gd name="connsiteX431" fmla="*/ 2257220 w 7467600"/>
              <a:gd name="connsiteY431" fmla="*/ 6826257 h 6858000"/>
              <a:gd name="connsiteX432" fmla="*/ 2281324 w 7467600"/>
              <a:gd name="connsiteY432" fmla="*/ 6858000 h 6858000"/>
              <a:gd name="connsiteX433" fmla="*/ 2242860 w 7467600"/>
              <a:gd name="connsiteY433" fmla="*/ 6858000 h 6858000"/>
              <a:gd name="connsiteX434" fmla="*/ 2232818 w 7467600"/>
              <a:gd name="connsiteY434" fmla="*/ 6844926 h 6858000"/>
              <a:gd name="connsiteX435" fmla="*/ 1990172 w 7467600"/>
              <a:gd name="connsiteY435" fmla="*/ 6542121 h 6858000"/>
              <a:gd name="connsiteX436" fmla="*/ 2124090 w 7467600"/>
              <a:gd name="connsiteY436" fmla="*/ 6761017 h 6858000"/>
              <a:gd name="connsiteX437" fmla="*/ 2200380 w 7467600"/>
              <a:gd name="connsiteY437" fmla="*/ 6858000 h 6858000"/>
              <a:gd name="connsiteX438" fmla="*/ 2147507 w 7467600"/>
              <a:gd name="connsiteY438" fmla="*/ 6858000 h 6858000"/>
              <a:gd name="connsiteX439" fmla="*/ 2070668 w 7467600"/>
              <a:gd name="connsiteY439" fmla="*/ 6761520 h 6858000"/>
              <a:gd name="connsiteX440" fmla="*/ 1975142 w 7467600"/>
              <a:gd name="connsiteY440" fmla="*/ 6585570 h 6858000"/>
              <a:gd name="connsiteX441" fmla="*/ 2050035 w 7467600"/>
              <a:gd name="connsiteY441" fmla="*/ 6813345 h 6858000"/>
              <a:gd name="connsiteX442" fmla="*/ 2063025 w 7467600"/>
              <a:gd name="connsiteY442" fmla="*/ 6858000 h 6858000"/>
              <a:gd name="connsiteX443" fmla="*/ 2021675 w 7467600"/>
              <a:gd name="connsiteY443" fmla="*/ 6858000 h 6858000"/>
              <a:gd name="connsiteX444" fmla="*/ 2019308 w 7467600"/>
              <a:gd name="connsiteY444" fmla="*/ 6847118 h 6858000"/>
              <a:gd name="connsiteX445" fmla="*/ 1938835 w 7467600"/>
              <a:gd name="connsiteY445" fmla="*/ 6551160 h 6858000"/>
              <a:gd name="connsiteX446" fmla="*/ 1953230 w 7467600"/>
              <a:gd name="connsiteY446" fmla="*/ 6759699 h 6858000"/>
              <a:gd name="connsiteX447" fmla="*/ 1956763 w 7467600"/>
              <a:gd name="connsiteY447" fmla="*/ 6778191 h 6858000"/>
              <a:gd name="connsiteX448" fmla="*/ 1967925 w 7467600"/>
              <a:gd name="connsiteY448" fmla="*/ 6858000 h 6858000"/>
              <a:gd name="connsiteX449" fmla="*/ 1936622 w 7467600"/>
              <a:gd name="connsiteY449" fmla="*/ 6858000 h 6858000"/>
              <a:gd name="connsiteX450" fmla="*/ 1926261 w 7467600"/>
              <a:gd name="connsiteY450" fmla="*/ 6784064 h 6858000"/>
              <a:gd name="connsiteX451" fmla="*/ 1922724 w 7467600"/>
              <a:gd name="connsiteY451" fmla="*/ 6765577 h 6858000"/>
              <a:gd name="connsiteX452" fmla="*/ 1904650 w 7467600"/>
              <a:gd name="connsiteY452" fmla="*/ 6639616 h 6858000"/>
              <a:gd name="connsiteX453" fmla="*/ 1885273 w 7467600"/>
              <a:gd name="connsiteY453" fmla="*/ 6858000 h 6858000"/>
              <a:gd name="connsiteX454" fmla="*/ 1854363 w 7467600"/>
              <a:gd name="connsiteY454" fmla="*/ 6858000 h 6858000"/>
              <a:gd name="connsiteX455" fmla="*/ 1880391 w 7467600"/>
              <a:gd name="connsiteY455" fmla="*/ 6603796 h 6858000"/>
              <a:gd name="connsiteX456" fmla="*/ 1818273 w 7467600"/>
              <a:gd name="connsiteY456" fmla="*/ 6715729 h 6858000"/>
              <a:gd name="connsiteX457" fmla="*/ 1794691 w 7467600"/>
              <a:gd name="connsiteY457" fmla="*/ 6843239 h 6858000"/>
              <a:gd name="connsiteX458" fmla="*/ 1794914 w 7467600"/>
              <a:gd name="connsiteY458" fmla="*/ 6858000 h 6858000"/>
              <a:gd name="connsiteX459" fmla="*/ 1746128 w 7467600"/>
              <a:gd name="connsiteY459" fmla="*/ 6858000 h 6858000"/>
              <a:gd name="connsiteX460" fmla="*/ 1753934 w 7467600"/>
              <a:gd name="connsiteY460" fmla="*/ 6724796 h 6858000"/>
              <a:gd name="connsiteX461" fmla="*/ 1792053 w 7467600"/>
              <a:gd name="connsiteY461" fmla="*/ 6572396 h 6858000"/>
              <a:gd name="connsiteX462" fmla="*/ 1862248 w 7467600"/>
              <a:gd name="connsiteY462" fmla="*/ 6266397 h 6858000"/>
              <a:gd name="connsiteX463" fmla="*/ 1862250 w 7467600"/>
              <a:gd name="connsiteY463" fmla="*/ 6033531 h 6858000"/>
              <a:gd name="connsiteX464" fmla="*/ 1211999 w 7467600"/>
              <a:gd name="connsiteY464" fmla="*/ 6683610 h 6858000"/>
              <a:gd name="connsiteX465" fmla="*/ 1213266 w 7467600"/>
              <a:gd name="connsiteY465" fmla="*/ 6691947 h 6858000"/>
              <a:gd name="connsiteX466" fmla="*/ 1203370 w 7467600"/>
              <a:gd name="connsiteY466" fmla="*/ 6850676 h 6858000"/>
              <a:gd name="connsiteX467" fmla="*/ 1203671 w 7467600"/>
              <a:gd name="connsiteY467" fmla="*/ 6858000 h 6858000"/>
              <a:gd name="connsiteX468" fmla="*/ 1143180 w 7467600"/>
              <a:gd name="connsiteY468" fmla="*/ 6858000 h 6858000"/>
              <a:gd name="connsiteX469" fmla="*/ 1142176 w 7467600"/>
              <a:gd name="connsiteY469" fmla="*/ 6766045 h 6858000"/>
              <a:gd name="connsiteX470" fmla="*/ 1067484 w 7467600"/>
              <a:gd name="connsiteY470" fmla="*/ 6858000 h 6858000"/>
              <a:gd name="connsiteX471" fmla="*/ 953928 w 7467600"/>
              <a:gd name="connsiteY471" fmla="*/ 6858000 h 6858000"/>
              <a:gd name="connsiteX472" fmla="*/ 959715 w 7467600"/>
              <a:gd name="connsiteY472" fmla="*/ 6850185 h 6858000"/>
              <a:gd name="connsiteX473" fmla="*/ 1483788 w 7467600"/>
              <a:gd name="connsiteY473" fmla="*/ 6259174 h 6858000"/>
              <a:gd name="connsiteX474" fmla="*/ 1100671 w 7467600"/>
              <a:gd name="connsiteY474" fmla="*/ 6252137 h 6858000"/>
              <a:gd name="connsiteX475" fmla="*/ 1090144 w 7467600"/>
              <a:gd name="connsiteY475" fmla="*/ 6256748 h 6858000"/>
              <a:gd name="connsiteX476" fmla="*/ 1095872 w 7467600"/>
              <a:gd name="connsiteY476" fmla="*/ 6271892 h 6858000"/>
              <a:gd name="connsiteX477" fmla="*/ 262785 w 7467600"/>
              <a:gd name="connsiteY477" fmla="*/ 6845450 h 6858000"/>
              <a:gd name="connsiteX478" fmla="*/ 209968 w 7467600"/>
              <a:gd name="connsiteY478" fmla="*/ 6770713 h 6858000"/>
              <a:gd name="connsiteX479" fmla="*/ 873460 w 7467600"/>
              <a:gd name="connsiteY479" fmla="*/ 6253768 h 6858000"/>
              <a:gd name="connsiteX480" fmla="*/ 192686 w 7467600"/>
              <a:gd name="connsiteY480" fmla="*/ 5849257 h 6858000"/>
              <a:gd name="connsiteX481" fmla="*/ 4696 w 7467600"/>
              <a:gd name="connsiteY481" fmla="*/ 5697668 h 6858000"/>
              <a:gd name="connsiteX482" fmla="*/ 0 w 7467600"/>
              <a:gd name="connsiteY482" fmla="*/ 5689984 h 6858000"/>
              <a:gd name="connsiteX483" fmla="*/ 0 w 7467600"/>
              <a:gd name="connsiteY483" fmla="*/ 5513472 h 6858000"/>
              <a:gd name="connsiteX484" fmla="*/ 174101 w 7467600"/>
              <a:gd name="connsiteY484" fmla="*/ 5620277 h 6858000"/>
              <a:gd name="connsiteX485" fmla="*/ 891800 w 7467600"/>
              <a:gd name="connsiteY485" fmla="*/ 6036935 h 6858000"/>
              <a:gd name="connsiteX486" fmla="*/ 1072219 w 7467600"/>
              <a:gd name="connsiteY486" fmla="*/ 6169443 h 6858000"/>
              <a:gd name="connsiteX487" fmla="*/ 1074117 w 7467600"/>
              <a:gd name="connsiteY487" fmla="*/ 6170301 h 6858000"/>
              <a:gd name="connsiteX488" fmla="*/ 1083114 w 7467600"/>
              <a:gd name="connsiteY488" fmla="*/ 6174131 h 6858000"/>
              <a:gd name="connsiteX489" fmla="*/ 1543010 w 7467600"/>
              <a:gd name="connsiteY489" fmla="*/ 6191140 h 6858000"/>
              <a:gd name="connsiteX490" fmla="*/ 1551080 w 7467600"/>
              <a:gd name="connsiteY490" fmla="*/ 6195006 h 6858000"/>
              <a:gd name="connsiteX491" fmla="*/ 2345443 w 7467600"/>
              <a:gd name="connsiteY491" fmla="*/ 5549882 h 6858000"/>
              <a:gd name="connsiteX492" fmla="*/ 1721499 w 7467600"/>
              <a:gd name="connsiteY492" fmla="*/ 5599969 h 6858000"/>
              <a:gd name="connsiteX493" fmla="*/ 767716 w 7467600"/>
              <a:gd name="connsiteY493" fmla="*/ 5472768 h 6858000"/>
              <a:gd name="connsiteX494" fmla="*/ 722147 w 7467600"/>
              <a:gd name="connsiteY494" fmla="*/ 5393091 h 6858000"/>
              <a:gd name="connsiteX495" fmla="*/ 1485552 w 7467600"/>
              <a:gd name="connsiteY495" fmla="*/ 5313202 h 6858000"/>
              <a:gd name="connsiteX496" fmla="*/ 2143004 w 7467600"/>
              <a:gd name="connsiteY496" fmla="*/ 5402420 h 6858000"/>
              <a:gd name="connsiteX497" fmla="*/ 1933391 w 7467600"/>
              <a:gd name="connsiteY497" fmla="*/ 5156971 h 6858000"/>
              <a:gd name="connsiteX498" fmla="*/ 1827118 w 7467600"/>
              <a:gd name="connsiteY498" fmla="*/ 4968410 h 6858000"/>
              <a:gd name="connsiteX499" fmla="*/ 1837349 w 7467600"/>
              <a:gd name="connsiteY499" fmla="*/ 4956357 h 6858000"/>
              <a:gd name="connsiteX500" fmla="*/ 2162835 w 7467600"/>
              <a:gd name="connsiteY500" fmla="*/ 5187853 h 6858000"/>
              <a:gd name="connsiteX501" fmla="*/ 2257167 w 7467600"/>
              <a:gd name="connsiteY501" fmla="*/ 5462123 h 6858000"/>
              <a:gd name="connsiteX502" fmla="*/ 2261598 w 7467600"/>
              <a:gd name="connsiteY502" fmla="*/ 5467998 h 6858000"/>
              <a:gd name="connsiteX503" fmla="*/ 2437177 w 7467600"/>
              <a:gd name="connsiteY503" fmla="*/ 5479608 h 6858000"/>
              <a:gd name="connsiteX504" fmla="*/ 2445247 w 7467600"/>
              <a:gd name="connsiteY504" fmla="*/ 5483476 h 6858000"/>
              <a:gd name="connsiteX505" fmla="*/ 2743626 w 7467600"/>
              <a:gd name="connsiteY505" fmla="*/ 5304819 h 6858000"/>
              <a:gd name="connsiteX506" fmla="*/ 3048102 w 7467600"/>
              <a:gd name="connsiteY506" fmla="*/ 5150595 h 6858000"/>
              <a:gd name="connsiteX507" fmla="*/ 1799414 w 7467600"/>
              <a:gd name="connsiteY507" fmla="*/ 4694732 h 6858000"/>
              <a:gd name="connsiteX508" fmla="*/ 1771735 w 7467600"/>
              <a:gd name="connsiteY508" fmla="*/ 4619929 h 6858000"/>
              <a:gd name="connsiteX509" fmla="*/ 3104273 w 7467600"/>
              <a:gd name="connsiteY509" fmla="*/ 5076159 h 6858000"/>
              <a:gd name="connsiteX510" fmla="*/ 3113245 w 7467600"/>
              <a:gd name="connsiteY510" fmla="*/ 5090705 h 6858000"/>
              <a:gd name="connsiteX511" fmla="*/ 3126294 w 7467600"/>
              <a:gd name="connsiteY511" fmla="*/ 5114400 h 6858000"/>
              <a:gd name="connsiteX512" fmla="*/ 3937433 w 7467600"/>
              <a:gd name="connsiteY512" fmla="*/ 4830473 h 6858000"/>
              <a:gd name="connsiteX513" fmla="*/ 3590475 w 7467600"/>
              <a:gd name="connsiteY513" fmla="*/ 4597974 h 6858000"/>
              <a:gd name="connsiteX514" fmla="*/ 3100264 w 7467600"/>
              <a:gd name="connsiteY514" fmla="*/ 4579845 h 6858000"/>
              <a:gd name="connsiteX515" fmla="*/ 2183576 w 7467600"/>
              <a:gd name="connsiteY515" fmla="*/ 4227150 h 6858000"/>
              <a:gd name="connsiteX516" fmla="*/ 2151029 w 7467600"/>
              <a:gd name="connsiteY516" fmla="*/ 4146947 h 6858000"/>
              <a:gd name="connsiteX517" fmla="*/ 3563434 w 7467600"/>
              <a:gd name="connsiteY517" fmla="*/ 4469115 h 6858000"/>
              <a:gd name="connsiteX518" fmla="*/ 3177952 w 7467600"/>
              <a:gd name="connsiteY518" fmla="*/ 3657386 h 6858000"/>
              <a:gd name="connsiteX519" fmla="*/ 3189263 w 7467600"/>
              <a:gd name="connsiteY519" fmla="*/ 3625726 h 6858000"/>
              <a:gd name="connsiteX520" fmla="*/ 3560912 w 7467600"/>
              <a:gd name="connsiteY520" fmla="*/ 4079863 h 6858000"/>
              <a:gd name="connsiteX521" fmla="*/ 3626636 w 7467600"/>
              <a:gd name="connsiteY521" fmla="*/ 4512230 h 6858000"/>
              <a:gd name="connsiteX522" fmla="*/ 3653088 w 7467600"/>
              <a:gd name="connsiteY522" fmla="*/ 4521417 h 6858000"/>
              <a:gd name="connsiteX523" fmla="*/ 3988128 w 7467600"/>
              <a:gd name="connsiteY523" fmla="*/ 4817267 h 6858000"/>
              <a:gd name="connsiteX524" fmla="*/ 4830582 w 7467600"/>
              <a:gd name="connsiteY524" fmla="*/ 4676000 h 6858000"/>
              <a:gd name="connsiteX525" fmla="*/ 4830100 w 7467600"/>
              <a:gd name="connsiteY525" fmla="*/ 4675554 h 6858000"/>
              <a:gd name="connsiteX526" fmla="*/ 4036318 w 7467600"/>
              <a:gd name="connsiteY526" fmla="*/ 4147013 h 6858000"/>
              <a:gd name="connsiteX527" fmla="*/ 3432098 w 7467600"/>
              <a:gd name="connsiteY527" fmla="*/ 3537312 h 6858000"/>
              <a:gd name="connsiteX528" fmla="*/ 3446761 w 7467600"/>
              <a:gd name="connsiteY528" fmla="*/ 3461278 h 6858000"/>
              <a:gd name="connsiteX529" fmla="*/ 4419733 w 7467600"/>
              <a:gd name="connsiteY529" fmla="*/ 3963555 h 6858000"/>
              <a:gd name="connsiteX530" fmla="*/ 4781371 w 7467600"/>
              <a:gd name="connsiteY530" fmla="*/ 4458604 h 6858000"/>
              <a:gd name="connsiteX531" fmla="*/ 4780440 w 7467600"/>
              <a:gd name="connsiteY531" fmla="*/ 4470290 h 6858000"/>
              <a:gd name="connsiteX532" fmla="*/ 4898954 w 7467600"/>
              <a:gd name="connsiteY532" fmla="*/ 4662092 h 6858000"/>
              <a:gd name="connsiteX533" fmla="*/ 4900699 w 7467600"/>
              <a:gd name="connsiteY533" fmla="*/ 4670867 h 6858000"/>
              <a:gd name="connsiteX534" fmla="*/ 5714511 w 7467600"/>
              <a:gd name="connsiteY534" fmla="*/ 4663483 h 6858000"/>
              <a:gd name="connsiteX535" fmla="*/ 5464793 w 7467600"/>
              <a:gd name="connsiteY535" fmla="*/ 4393556 h 6858000"/>
              <a:gd name="connsiteX536" fmla="*/ 5461897 w 7467600"/>
              <a:gd name="connsiteY536" fmla="*/ 4390879 h 6858000"/>
              <a:gd name="connsiteX537" fmla="*/ 4294126 w 7467600"/>
              <a:gd name="connsiteY537" fmla="*/ 3303048 h 6858000"/>
              <a:gd name="connsiteX538" fmla="*/ 4305321 w 7467600"/>
              <a:gd name="connsiteY538" fmla="*/ 3256953 h 6858000"/>
              <a:gd name="connsiteX539" fmla="*/ 4949299 w 7467600"/>
              <a:gd name="connsiteY539" fmla="*/ 3766336 h 6858000"/>
              <a:gd name="connsiteX540" fmla="*/ 5291452 w 7467600"/>
              <a:gd name="connsiteY540" fmla="*/ 4076801 h 6858000"/>
              <a:gd name="connsiteX541" fmla="*/ 5434998 w 7467600"/>
              <a:gd name="connsiteY541" fmla="*/ 4254100 h 6858000"/>
              <a:gd name="connsiteX542" fmla="*/ 5351015 w 7467600"/>
              <a:gd name="connsiteY542" fmla="*/ 3760989 h 6858000"/>
              <a:gd name="connsiteX543" fmla="*/ 5413780 w 7467600"/>
              <a:gd name="connsiteY543" fmla="*/ 2966265 h 6858000"/>
              <a:gd name="connsiteX544" fmla="*/ 5425627 w 7467600"/>
              <a:gd name="connsiteY544" fmla="*/ 2954192 h 6858000"/>
              <a:gd name="connsiteX545" fmla="*/ 6604735 w 7467600"/>
              <a:gd name="connsiteY545" fmla="*/ 2041381 h 6858000"/>
              <a:gd name="connsiteX546" fmla="*/ 7204487 w 7467600"/>
              <a:gd name="connsiteY546" fmla="*/ 2742112 h 6858000"/>
              <a:gd name="connsiteX547" fmla="*/ 7131592 w 7467600"/>
              <a:gd name="connsiteY547" fmla="*/ 2672096 h 6858000"/>
              <a:gd name="connsiteX548" fmla="*/ 6996344 w 7467600"/>
              <a:gd name="connsiteY548" fmla="*/ 2518310 h 6858000"/>
              <a:gd name="connsiteX549" fmla="*/ 6735495 w 7467600"/>
              <a:gd name="connsiteY549" fmla="*/ 2196890 h 6858000"/>
              <a:gd name="connsiteX550" fmla="*/ 6721901 w 7467600"/>
              <a:gd name="connsiteY550" fmla="*/ 2179274 h 6858000"/>
              <a:gd name="connsiteX551" fmla="*/ 6604735 w 7467600"/>
              <a:gd name="connsiteY551" fmla="*/ 2041381 h 6858000"/>
              <a:gd name="connsiteX552" fmla="*/ 6591670 w 7467600"/>
              <a:gd name="connsiteY552" fmla="*/ 1988277 h 6858000"/>
              <a:gd name="connsiteX553" fmla="*/ 6747349 w 7467600"/>
              <a:gd name="connsiteY553" fmla="*/ 2160069 h 6858000"/>
              <a:gd name="connsiteX554" fmla="*/ 6760943 w 7467600"/>
              <a:gd name="connsiteY554" fmla="*/ 2177686 h 6858000"/>
              <a:gd name="connsiteX555" fmla="*/ 7021065 w 7467600"/>
              <a:gd name="connsiteY555" fmla="*/ 2498102 h 6858000"/>
              <a:gd name="connsiteX556" fmla="*/ 7155223 w 7467600"/>
              <a:gd name="connsiteY556" fmla="*/ 2650386 h 6858000"/>
              <a:gd name="connsiteX557" fmla="*/ 7203167 w 7467600"/>
              <a:gd name="connsiteY557" fmla="*/ 2697288 h 6858000"/>
              <a:gd name="connsiteX558" fmla="*/ 6937703 w 7467600"/>
              <a:gd name="connsiteY558" fmla="*/ 2321981 h 6858000"/>
              <a:gd name="connsiteX559" fmla="*/ 6591670 w 7467600"/>
              <a:gd name="connsiteY559" fmla="*/ 1988277 h 6858000"/>
              <a:gd name="connsiteX560" fmla="*/ 5798671 w 7467600"/>
              <a:gd name="connsiteY560" fmla="*/ 1981601 h 6858000"/>
              <a:gd name="connsiteX561" fmla="*/ 5754709 w 7467600"/>
              <a:gd name="connsiteY561" fmla="*/ 2071454 h 6858000"/>
              <a:gd name="connsiteX562" fmla="*/ 5763044 w 7467600"/>
              <a:gd name="connsiteY562" fmla="*/ 2842206 h 6858000"/>
              <a:gd name="connsiteX563" fmla="*/ 5764974 w 7467600"/>
              <a:gd name="connsiteY563" fmla="*/ 2799609 h 6858000"/>
              <a:gd name="connsiteX564" fmla="*/ 5767665 w 7467600"/>
              <a:gd name="connsiteY564" fmla="*/ 2666409 h 6858000"/>
              <a:gd name="connsiteX565" fmla="*/ 5763055 w 7467600"/>
              <a:gd name="connsiteY565" fmla="*/ 2579705 h 6858000"/>
              <a:gd name="connsiteX566" fmla="*/ 5758079 w 7467600"/>
              <a:gd name="connsiteY566" fmla="*/ 2492508 h 6858000"/>
              <a:gd name="connsiteX567" fmla="*/ 5779325 w 7467600"/>
              <a:gd name="connsiteY567" fmla="*/ 2197069 h 6858000"/>
              <a:gd name="connsiteX568" fmla="*/ 5798671 w 7467600"/>
              <a:gd name="connsiteY568" fmla="*/ 1981601 h 6858000"/>
              <a:gd name="connsiteX569" fmla="*/ 5829202 w 7467600"/>
              <a:gd name="connsiteY569" fmla="*/ 1971679 h 6858000"/>
              <a:gd name="connsiteX570" fmla="*/ 5809558 w 7467600"/>
              <a:gd name="connsiteY570" fmla="*/ 2198043 h 6858000"/>
              <a:gd name="connsiteX571" fmla="*/ 5788653 w 7467600"/>
              <a:gd name="connsiteY571" fmla="*/ 2489430 h 6858000"/>
              <a:gd name="connsiteX572" fmla="*/ 5793439 w 7467600"/>
              <a:gd name="connsiteY572" fmla="*/ 2575235 h 6858000"/>
              <a:gd name="connsiteX573" fmla="*/ 5796837 w 7467600"/>
              <a:gd name="connsiteY573" fmla="*/ 2637633 h 6858000"/>
              <a:gd name="connsiteX574" fmla="*/ 5818614 w 7467600"/>
              <a:gd name="connsiteY574" fmla="*/ 2473055 h 6858000"/>
              <a:gd name="connsiteX575" fmla="*/ 5829202 w 7467600"/>
              <a:gd name="connsiteY575" fmla="*/ 1971679 h 6858000"/>
              <a:gd name="connsiteX576" fmla="*/ 5911389 w 7467600"/>
              <a:gd name="connsiteY576" fmla="*/ 1898371 h 6858000"/>
              <a:gd name="connsiteX577" fmla="*/ 6237627 w 7467600"/>
              <a:gd name="connsiteY577" fmla="*/ 2231921 h 6858000"/>
              <a:gd name="connsiteX578" fmla="*/ 5911389 w 7467600"/>
              <a:gd name="connsiteY578" fmla="*/ 1898371 h 6858000"/>
              <a:gd name="connsiteX579" fmla="*/ 6944437 w 7467600"/>
              <a:gd name="connsiteY579" fmla="*/ 1575402 h 6858000"/>
              <a:gd name="connsiteX580" fmla="*/ 6304730 w 7467600"/>
              <a:gd name="connsiteY580" fmla="*/ 1766654 h 6858000"/>
              <a:gd name="connsiteX581" fmla="*/ 6944437 w 7467600"/>
              <a:gd name="connsiteY581" fmla="*/ 1575402 h 6858000"/>
              <a:gd name="connsiteX582" fmla="*/ 7019523 w 7467600"/>
              <a:gd name="connsiteY582" fmla="*/ 1519450 h 6858000"/>
              <a:gd name="connsiteX583" fmla="*/ 6298091 w 7467600"/>
              <a:gd name="connsiteY583" fmla="*/ 1737122 h 6858000"/>
              <a:gd name="connsiteX584" fmla="*/ 7019523 w 7467600"/>
              <a:gd name="connsiteY584" fmla="*/ 1519450 h 6858000"/>
              <a:gd name="connsiteX585" fmla="*/ 2399523 w 7467600"/>
              <a:gd name="connsiteY585" fmla="*/ 1428234 h 6858000"/>
              <a:gd name="connsiteX586" fmla="*/ 2224982 w 7467600"/>
              <a:gd name="connsiteY586" fmla="*/ 1826201 h 6858000"/>
              <a:gd name="connsiteX587" fmla="*/ 2096099 w 7467600"/>
              <a:gd name="connsiteY587" fmla="*/ 2345900 h 6858000"/>
              <a:gd name="connsiteX588" fmla="*/ 2283317 w 7467600"/>
              <a:gd name="connsiteY588" fmla="*/ 1796925 h 6858000"/>
              <a:gd name="connsiteX589" fmla="*/ 2399523 w 7467600"/>
              <a:gd name="connsiteY589" fmla="*/ 1428234 h 6858000"/>
              <a:gd name="connsiteX590" fmla="*/ 2448558 w 7467600"/>
              <a:gd name="connsiteY590" fmla="*/ 1373435 h 6858000"/>
              <a:gd name="connsiteX591" fmla="*/ 2312521 w 7467600"/>
              <a:gd name="connsiteY591" fmla="*/ 1806140 h 6858000"/>
              <a:gd name="connsiteX592" fmla="*/ 2127533 w 7467600"/>
              <a:gd name="connsiteY592" fmla="*/ 2348380 h 6858000"/>
              <a:gd name="connsiteX593" fmla="*/ 2358080 w 7467600"/>
              <a:gd name="connsiteY593" fmla="*/ 1866134 h 6858000"/>
              <a:gd name="connsiteX594" fmla="*/ 2407436 w 7467600"/>
              <a:gd name="connsiteY594" fmla="*/ 1651070 h 6858000"/>
              <a:gd name="connsiteX595" fmla="*/ 2448558 w 7467600"/>
              <a:gd name="connsiteY595" fmla="*/ 1373435 h 6858000"/>
              <a:gd name="connsiteX596" fmla="*/ 278707 w 7467600"/>
              <a:gd name="connsiteY596" fmla="*/ 1352270 h 6858000"/>
              <a:gd name="connsiteX597" fmla="*/ 321570 w 7467600"/>
              <a:gd name="connsiteY597" fmla="*/ 1861610 h 6858000"/>
              <a:gd name="connsiteX598" fmla="*/ 294281 w 7467600"/>
              <a:gd name="connsiteY598" fmla="*/ 1440658 h 6858000"/>
              <a:gd name="connsiteX599" fmla="*/ 278707 w 7467600"/>
              <a:gd name="connsiteY599" fmla="*/ 1352270 h 6858000"/>
              <a:gd name="connsiteX600" fmla="*/ 1423821 w 7467600"/>
              <a:gd name="connsiteY600" fmla="*/ 1351958 h 6858000"/>
              <a:gd name="connsiteX601" fmla="*/ 1638521 w 7467600"/>
              <a:gd name="connsiteY601" fmla="*/ 1908470 h 6858000"/>
              <a:gd name="connsiteX602" fmla="*/ 1754199 w 7467600"/>
              <a:gd name="connsiteY602" fmla="*/ 2149284 h 6858000"/>
              <a:gd name="connsiteX603" fmla="*/ 1908359 w 7467600"/>
              <a:gd name="connsiteY603" fmla="*/ 2364988 h 6858000"/>
              <a:gd name="connsiteX604" fmla="*/ 1647661 w 7467600"/>
              <a:gd name="connsiteY604" fmla="*/ 1825945 h 6858000"/>
              <a:gd name="connsiteX605" fmla="*/ 1423821 w 7467600"/>
              <a:gd name="connsiteY605" fmla="*/ 1351958 h 6858000"/>
              <a:gd name="connsiteX606" fmla="*/ 1431890 w 7467600"/>
              <a:gd name="connsiteY606" fmla="*/ 1306475 h 6858000"/>
              <a:gd name="connsiteX607" fmla="*/ 1507597 w 7467600"/>
              <a:gd name="connsiteY607" fmla="*/ 1446132 h 6858000"/>
              <a:gd name="connsiteX608" fmla="*/ 1674586 w 7467600"/>
              <a:gd name="connsiteY608" fmla="*/ 1813832 h 6858000"/>
              <a:gd name="connsiteX609" fmla="*/ 1815950 w 7467600"/>
              <a:gd name="connsiteY609" fmla="*/ 2128564 h 6858000"/>
              <a:gd name="connsiteX610" fmla="*/ 1984242 w 7467600"/>
              <a:gd name="connsiteY610" fmla="*/ 2430829 h 6858000"/>
              <a:gd name="connsiteX611" fmla="*/ 2014023 w 7467600"/>
              <a:gd name="connsiteY611" fmla="*/ 2450995 h 6858000"/>
              <a:gd name="connsiteX612" fmla="*/ 1747337 w 7467600"/>
              <a:gd name="connsiteY612" fmla="*/ 1855264 h 6858000"/>
              <a:gd name="connsiteX613" fmla="*/ 1533749 w 7467600"/>
              <a:gd name="connsiteY613" fmla="*/ 1478656 h 6858000"/>
              <a:gd name="connsiteX614" fmla="*/ 1431890 w 7467600"/>
              <a:gd name="connsiteY614" fmla="*/ 1306475 h 6858000"/>
              <a:gd name="connsiteX615" fmla="*/ 5052692 w 7467600"/>
              <a:gd name="connsiteY615" fmla="*/ 1292994 h 6858000"/>
              <a:gd name="connsiteX616" fmla="*/ 5200661 w 7467600"/>
              <a:gd name="connsiteY616" fmla="*/ 1635186 h 6858000"/>
              <a:gd name="connsiteX617" fmla="*/ 5297138 w 7467600"/>
              <a:gd name="connsiteY617" fmla="*/ 1906351 h 6858000"/>
              <a:gd name="connsiteX618" fmla="*/ 5052692 w 7467600"/>
              <a:gd name="connsiteY618" fmla="*/ 1292994 h 6858000"/>
              <a:gd name="connsiteX619" fmla="*/ 5009948 w 7467600"/>
              <a:gd name="connsiteY619" fmla="*/ 1273619 h 6858000"/>
              <a:gd name="connsiteX620" fmla="*/ 5121777 w 7467600"/>
              <a:gd name="connsiteY620" fmla="*/ 1654213 h 6858000"/>
              <a:gd name="connsiteX621" fmla="*/ 5293545 w 7467600"/>
              <a:gd name="connsiteY621" fmla="*/ 2072247 h 6858000"/>
              <a:gd name="connsiteX622" fmla="*/ 5294042 w 7467600"/>
              <a:gd name="connsiteY622" fmla="*/ 2065019 h 6858000"/>
              <a:gd name="connsiteX623" fmla="*/ 5171936 w 7467600"/>
              <a:gd name="connsiteY623" fmla="*/ 1647613 h 6858000"/>
              <a:gd name="connsiteX624" fmla="*/ 5009948 w 7467600"/>
              <a:gd name="connsiteY624" fmla="*/ 1273619 h 6858000"/>
              <a:gd name="connsiteX625" fmla="*/ 655236 w 7467600"/>
              <a:gd name="connsiteY625" fmla="*/ 1268632 h 6858000"/>
              <a:gd name="connsiteX626" fmla="*/ 839521 w 7467600"/>
              <a:gd name="connsiteY626" fmla="*/ 1685315 h 6858000"/>
              <a:gd name="connsiteX627" fmla="*/ 1109416 w 7467600"/>
              <a:gd name="connsiteY627" fmla="*/ 2061663 h 6858000"/>
              <a:gd name="connsiteX628" fmla="*/ 1298300 w 7467600"/>
              <a:gd name="connsiteY628" fmla="*/ 2247742 h 6858000"/>
              <a:gd name="connsiteX629" fmla="*/ 1125871 w 7467600"/>
              <a:gd name="connsiteY629" fmla="*/ 1989513 h 6858000"/>
              <a:gd name="connsiteX630" fmla="*/ 981574 w 7467600"/>
              <a:gd name="connsiteY630" fmla="*/ 1783157 h 6858000"/>
              <a:gd name="connsiteX631" fmla="*/ 922198 w 7467600"/>
              <a:gd name="connsiteY631" fmla="*/ 1677437 h 6858000"/>
              <a:gd name="connsiteX632" fmla="*/ 869293 w 7467600"/>
              <a:gd name="connsiteY632" fmla="*/ 1583214 h 6858000"/>
              <a:gd name="connsiteX633" fmla="*/ 751431 w 7467600"/>
              <a:gd name="connsiteY633" fmla="*/ 1405731 h 6858000"/>
              <a:gd name="connsiteX634" fmla="*/ 655236 w 7467600"/>
              <a:gd name="connsiteY634" fmla="*/ 1268632 h 6858000"/>
              <a:gd name="connsiteX635" fmla="*/ 6516292 w 7467600"/>
              <a:gd name="connsiteY635" fmla="*/ 1263064 h 6858000"/>
              <a:gd name="connsiteX636" fmla="*/ 5736320 w 7467600"/>
              <a:gd name="connsiteY636" fmla="*/ 1501803 h 6858000"/>
              <a:gd name="connsiteX637" fmla="*/ 6516292 w 7467600"/>
              <a:gd name="connsiteY637" fmla="*/ 1263064 h 6858000"/>
              <a:gd name="connsiteX638" fmla="*/ 291466 w 7467600"/>
              <a:gd name="connsiteY638" fmla="*/ 1250369 h 6858000"/>
              <a:gd name="connsiteX639" fmla="*/ 323180 w 7467600"/>
              <a:gd name="connsiteY639" fmla="*/ 1435283 h 6858000"/>
              <a:gd name="connsiteX640" fmla="*/ 349381 w 7467600"/>
              <a:gd name="connsiteY640" fmla="*/ 1875041 h 6858000"/>
              <a:gd name="connsiteX641" fmla="*/ 374363 w 7467600"/>
              <a:gd name="connsiteY641" fmla="*/ 1506494 h 6858000"/>
              <a:gd name="connsiteX642" fmla="*/ 302168 w 7467600"/>
              <a:gd name="connsiteY642" fmla="*/ 1274495 h 6858000"/>
              <a:gd name="connsiteX643" fmla="*/ 291466 w 7467600"/>
              <a:gd name="connsiteY643" fmla="*/ 1250369 h 6858000"/>
              <a:gd name="connsiteX644" fmla="*/ 678222 w 7467600"/>
              <a:gd name="connsiteY644" fmla="*/ 1248670 h 6858000"/>
              <a:gd name="connsiteX645" fmla="*/ 775536 w 7467600"/>
              <a:gd name="connsiteY645" fmla="*/ 1388015 h 6858000"/>
              <a:gd name="connsiteX646" fmla="*/ 894529 w 7467600"/>
              <a:gd name="connsiteY646" fmla="*/ 1567739 h 6858000"/>
              <a:gd name="connsiteX647" fmla="*/ 948000 w 7467600"/>
              <a:gd name="connsiteY647" fmla="*/ 1663088 h 6858000"/>
              <a:gd name="connsiteX648" fmla="*/ 1006812 w 7467600"/>
              <a:gd name="connsiteY648" fmla="*/ 1767683 h 6858000"/>
              <a:gd name="connsiteX649" fmla="*/ 1149133 w 7467600"/>
              <a:gd name="connsiteY649" fmla="*/ 1971513 h 6858000"/>
              <a:gd name="connsiteX650" fmla="*/ 1333952 w 7467600"/>
              <a:gd name="connsiteY650" fmla="*/ 2251620 h 6858000"/>
              <a:gd name="connsiteX651" fmla="*/ 1337329 w 7467600"/>
              <a:gd name="connsiteY651" fmla="*/ 2258350 h 6858000"/>
              <a:gd name="connsiteX652" fmla="*/ 1014726 w 7467600"/>
              <a:gd name="connsiteY652" fmla="*/ 1615556 h 6858000"/>
              <a:gd name="connsiteX653" fmla="*/ 678222 w 7467600"/>
              <a:gd name="connsiteY653" fmla="*/ 1248670 h 6858000"/>
              <a:gd name="connsiteX654" fmla="*/ 6691602 w 7467600"/>
              <a:gd name="connsiteY654" fmla="*/ 1140573 h 6858000"/>
              <a:gd name="connsiteX655" fmla="*/ 6571100 w 7467600"/>
              <a:gd name="connsiteY655" fmla="*/ 1183662 h 6858000"/>
              <a:gd name="connsiteX656" fmla="*/ 6241687 w 7467600"/>
              <a:gd name="connsiteY656" fmla="*/ 1257600 h 6858000"/>
              <a:gd name="connsiteX657" fmla="*/ 5693009 w 7467600"/>
              <a:gd name="connsiteY657" fmla="*/ 1478256 h 6858000"/>
              <a:gd name="connsiteX658" fmla="*/ 6548420 w 7467600"/>
              <a:gd name="connsiteY658" fmla="*/ 1214599 h 6858000"/>
              <a:gd name="connsiteX659" fmla="*/ 6605473 w 7467600"/>
              <a:gd name="connsiteY659" fmla="*/ 1184686 h 6858000"/>
              <a:gd name="connsiteX660" fmla="*/ 6691602 w 7467600"/>
              <a:gd name="connsiteY660" fmla="*/ 1140573 h 6858000"/>
              <a:gd name="connsiteX661" fmla="*/ 4002475 w 7467600"/>
              <a:gd name="connsiteY661" fmla="*/ 1037802 h 6858000"/>
              <a:gd name="connsiteX662" fmla="*/ 4000324 w 7467600"/>
              <a:gd name="connsiteY662" fmla="*/ 1039362 h 6858000"/>
              <a:gd name="connsiteX663" fmla="*/ 4002862 w 7467600"/>
              <a:gd name="connsiteY663" fmla="*/ 1042866 h 6858000"/>
              <a:gd name="connsiteX664" fmla="*/ 4002475 w 7467600"/>
              <a:gd name="connsiteY664" fmla="*/ 1037802 h 6858000"/>
              <a:gd name="connsiteX665" fmla="*/ 506322 w 7467600"/>
              <a:gd name="connsiteY665" fmla="*/ 1020997 h 6858000"/>
              <a:gd name="connsiteX666" fmla="*/ 533068 w 7467600"/>
              <a:gd name="connsiteY666" fmla="*/ 1029409 h 6858000"/>
              <a:gd name="connsiteX667" fmla="*/ 1232525 w 7467600"/>
              <a:gd name="connsiteY667" fmla="*/ 1804675 h 6858000"/>
              <a:gd name="connsiteX668" fmla="*/ 1388858 w 7467600"/>
              <a:gd name="connsiteY668" fmla="*/ 2368011 h 6858000"/>
              <a:gd name="connsiteX669" fmla="*/ 1384098 w 7467600"/>
              <a:gd name="connsiteY669" fmla="*/ 2378125 h 6858000"/>
              <a:gd name="connsiteX670" fmla="*/ 1425393 w 7467600"/>
              <a:gd name="connsiteY670" fmla="*/ 2589124 h 6858000"/>
              <a:gd name="connsiteX671" fmla="*/ 1424001 w 7467600"/>
              <a:gd name="connsiteY671" fmla="*/ 2597541 h 6858000"/>
              <a:gd name="connsiteX672" fmla="*/ 2152729 w 7467600"/>
              <a:gd name="connsiteY672" fmla="*/ 2864487 h 6858000"/>
              <a:gd name="connsiteX673" fmla="*/ 2020609 w 7467600"/>
              <a:gd name="connsiteY673" fmla="*/ 2539671 h 6858000"/>
              <a:gd name="connsiteX674" fmla="*/ 2018920 w 7467600"/>
              <a:gd name="connsiteY674" fmla="*/ 2536309 h 6858000"/>
              <a:gd name="connsiteX675" fmla="*/ 1342441 w 7467600"/>
              <a:gd name="connsiteY675" fmla="*/ 1173017 h 6858000"/>
              <a:gd name="connsiteX676" fmla="*/ 1367925 w 7467600"/>
              <a:gd name="connsiteY676" fmla="*/ 1135648 h 6858000"/>
              <a:gd name="connsiteX677" fmla="*/ 1771401 w 7467600"/>
              <a:gd name="connsiteY677" fmla="*/ 1806673 h 6858000"/>
              <a:gd name="connsiteX678" fmla="*/ 1972385 w 7467600"/>
              <a:gd name="connsiteY678" fmla="*/ 2198735 h 6858000"/>
              <a:gd name="connsiteX679" fmla="*/ 2040892 w 7467600"/>
              <a:gd name="connsiteY679" fmla="*/ 2405205 h 6858000"/>
              <a:gd name="connsiteX680" fmla="*/ 2131689 w 7467600"/>
              <a:gd name="connsiteY680" fmla="*/ 1936926 h 6858000"/>
              <a:gd name="connsiteX681" fmla="*/ 2454820 w 7467600"/>
              <a:gd name="connsiteY681" fmla="*/ 1248808 h 6858000"/>
              <a:gd name="connsiteX682" fmla="*/ 2492512 w 7467600"/>
              <a:gd name="connsiteY682" fmla="*/ 1302920 h 6858000"/>
              <a:gd name="connsiteX683" fmla="*/ 2081216 w 7467600"/>
              <a:gd name="connsiteY683" fmla="*/ 2527513 h 6858000"/>
              <a:gd name="connsiteX684" fmla="*/ 2081211 w 7467600"/>
              <a:gd name="connsiteY684" fmla="*/ 2528916 h 6858000"/>
              <a:gd name="connsiteX685" fmla="*/ 2199067 w 7467600"/>
              <a:gd name="connsiteY685" fmla="*/ 2884061 h 6858000"/>
              <a:gd name="connsiteX686" fmla="*/ 3192586 w 7467600"/>
              <a:gd name="connsiteY686" fmla="*/ 3411496 h 6858000"/>
              <a:gd name="connsiteX687" fmla="*/ 3182620 w 7467600"/>
              <a:gd name="connsiteY687" fmla="*/ 3483279 h 6858000"/>
              <a:gd name="connsiteX688" fmla="*/ 2435119 w 7467600"/>
              <a:gd name="connsiteY688" fmla="*/ 3080173 h 6858000"/>
              <a:gd name="connsiteX689" fmla="*/ 2410152 w 7467600"/>
              <a:gd name="connsiteY689" fmla="*/ 3063751 h 6858000"/>
              <a:gd name="connsiteX690" fmla="*/ 2408099 w 7467600"/>
              <a:gd name="connsiteY690" fmla="*/ 3064403 h 6858000"/>
              <a:gd name="connsiteX691" fmla="*/ 2407218 w 7467600"/>
              <a:gd name="connsiteY691" fmla="*/ 3070324 h 6858000"/>
              <a:gd name="connsiteX692" fmla="*/ 2380138 w 7467600"/>
              <a:gd name="connsiteY692" fmla="*/ 3099341 h 6858000"/>
              <a:gd name="connsiteX693" fmla="*/ 1765923 w 7467600"/>
              <a:gd name="connsiteY693" fmla="*/ 3581043 h 6858000"/>
              <a:gd name="connsiteX694" fmla="*/ 1702258 w 7467600"/>
              <a:gd name="connsiteY694" fmla="*/ 3612286 h 6858000"/>
              <a:gd name="connsiteX695" fmla="*/ 1538370 w 7467600"/>
              <a:gd name="connsiteY695" fmla="*/ 3811804 h 6858000"/>
              <a:gd name="connsiteX696" fmla="*/ 542867 w 7467600"/>
              <a:gd name="connsiteY696" fmla="*/ 4944092 h 6858000"/>
              <a:gd name="connsiteX697" fmla="*/ 515800 w 7467600"/>
              <a:gd name="connsiteY697" fmla="*/ 4862180 h 6858000"/>
              <a:gd name="connsiteX698" fmla="*/ 909145 w 7467600"/>
              <a:gd name="connsiteY698" fmla="*/ 4199225 h 6858000"/>
              <a:gd name="connsiteX699" fmla="*/ 1214067 w 7467600"/>
              <a:gd name="connsiteY699" fmla="*/ 3908561 h 6858000"/>
              <a:gd name="connsiteX700" fmla="*/ 640967 w 7467600"/>
              <a:gd name="connsiteY700" fmla="*/ 4105601 h 6858000"/>
              <a:gd name="connsiteX701" fmla="*/ 112563 w 7467600"/>
              <a:gd name="connsiteY701" fmla="*/ 4396952 h 6858000"/>
              <a:gd name="connsiteX702" fmla="*/ 0 w 7467600"/>
              <a:gd name="connsiteY702" fmla="*/ 4466006 h 6858000"/>
              <a:gd name="connsiteX703" fmla="*/ 0 w 7467600"/>
              <a:gd name="connsiteY703" fmla="*/ 4233763 h 6858000"/>
              <a:gd name="connsiteX704" fmla="*/ 36881 w 7467600"/>
              <a:gd name="connsiteY704" fmla="*/ 4200118 h 6858000"/>
              <a:gd name="connsiteX705" fmla="*/ 910534 w 7467600"/>
              <a:gd name="connsiteY705" fmla="*/ 3629753 h 6858000"/>
              <a:gd name="connsiteX706" fmla="*/ 1578717 w 7467600"/>
              <a:gd name="connsiteY706" fmla="*/ 3575982 h 6858000"/>
              <a:gd name="connsiteX707" fmla="*/ 2338780 w 7467600"/>
              <a:gd name="connsiteY707" fmla="*/ 3033725 h 6858000"/>
              <a:gd name="connsiteX708" fmla="*/ 1807991 w 7467600"/>
              <a:gd name="connsiteY708" fmla="*/ 2807184 h 6858000"/>
              <a:gd name="connsiteX709" fmla="*/ 1416358 w 7467600"/>
              <a:gd name="connsiteY709" fmla="*/ 3112571 h 6858000"/>
              <a:gd name="connsiteX710" fmla="*/ 939066 w 7467600"/>
              <a:gd name="connsiteY710" fmla="*/ 3378798 h 6858000"/>
              <a:gd name="connsiteX711" fmla="*/ 115099 w 7467600"/>
              <a:gd name="connsiteY711" fmla="*/ 3607650 h 6858000"/>
              <a:gd name="connsiteX712" fmla="*/ 97284 w 7467600"/>
              <a:gd name="connsiteY712" fmla="*/ 3520393 h 6858000"/>
              <a:gd name="connsiteX713" fmla="*/ 922050 w 7467600"/>
              <a:gd name="connsiteY713" fmla="*/ 3074867 h 6858000"/>
              <a:gd name="connsiteX714" fmla="*/ 1405265 w 7467600"/>
              <a:gd name="connsiteY714" fmla="*/ 3016319 h 6858000"/>
              <a:gd name="connsiteX715" fmla="*/ 1407512 w 7467600"/>
              <a:gd name="connsiteY715" fmla="*/ 3018001 h 6858000"/>
              <a:gd name="connsiteX716" fmla="*/ 1726266 w 7467600"/>
              <a:gd name="connsiteY716" fmla="*/ 2777274 h 6858000"/>
              <a:gd name="connsiteX717" fmla="*/ 625390 w 7467600"/>
              <a:gd name="connsiteY717" fmla="*/ 2514541 h 6858000"/>
              <a:gd name="connsiteX718" fmla="*/ 619799 w 7467600"/>
              <a:gd name="connsiteY718" fmla="*/ 2527180 h 6858000"/>
              <a:gd name="connsiteX719" fmla="*/ 310030 w 7467600"/>
              <a:gd name="connsiteY719" fmla="*/ 2771818 h 6858000"/>
              <a:gd name="connsiteX720" fmla="*/ 173877 w 7467600"/>
              <a:gd name="connsiteY720" fmla="*/ 2937056 h 6858000"/>
              <a:gd name="connsiteX721" fmla="*/ 77889 w 7467600"/>
              <a:gd name="connsiteY721" fmla="*/ 3138440 h 6858000"/>
              <a:gd name="connsiteX722" fmla="*/ 0 w 7467600"/>
              <a:gd name="connsiteY722" fmla="*/ 3271395 h 6858000"/>
              <a:gd name="connsiteX723" fmla="*/ 0 w 7467600"/>
              <a:gd name="connsiteY723" fmla="*/ 3153002 h 6858000"/>
              <a:gd name="connsiteX724" fmla="*/ 2386 w 7467600"/>
              <a:gd name="connsiteY724" fmla="*/ 3149203 h 6858000"/>
              <a:gd name="connsiteX725" fmla="*/ 89753 w 7467600"/>
              <a:gd name="connsiteY725" fmla="*/ 2987702 h 6858000"/>
              <a:gd name="connsiteX726" fmla="*/ 76869 w 7467600"/>
              <a:gd name="connsiteY726" fmla="*/ 3005404 h 6858000"/>
              <a:gd name="connsiteX727" fmla="*/ 32049 w 7467600"/>
              <a:gd name="connsiteY727" fmla="*/ 3065814 h 6858000"/>
              <a:gd name="connsiteX728" fmla="*/ 0 w 7467600"/>
              <a:gd name="connsiteY728" fmla="*/ 3108744 h 6858000"/>
              <a:gd name="connsiteX729" fmla="*/ 0 w 7467600"/>
              <a:gd name="connsiteY729" fmla="*/ 3058059 h 6858000"/>
              <a:gd name="connsiteX730" fmla="*/ 7610 w 7467600"/>
              <a:gd name="connsiteY730" fmla="*/ 3047889 h 6858000"/>
              <a:gd name="connsiteX731" fmla="*/ 52419 w 7467600"/>
              <a:gd name="connsiteY731" fmla="*/ 2987479 h 6858000"/>
              <a:gd name="connsiteX732" fmla="*/ 59142 w 7467600"/>
              <a:gd name="connsiteY732" fmla="*/ 2978488 h 6858000"/>
              <a:gd name="connsiteX733" fmla="*/ 0 w 7467600"/>
              <a:gd name="connsiteY733" fmla="*/ 3015334 h 6858000"/>
              <a:gd name="connsiteX734" fmla="*/ 0 w 7467600"/>
              <a:gd name="connsiteY734" fmla="*/ 2914286 h 6858000"/>
              <a:gd name="connsiteX735" fmla="*/ 36383 w 7467600"/>
              <a:gd name="connsiteY735" fmla="*/ 2901128 h 6858000"/>
              <a:gd name="connsiteX736" fmla="*/ 156329 w 7467600"/>
              <a:gd name="connsiteY736" fmla="*/ 2840533 h 6858000"/>
              <a:gd name="connsiteX737" fmla="*/ 358355 w 7467600"/>
              <a:gd name="connsiteY737" fmla="*/ 2620471 h 6858000"/>
              <a:gd name="connsiteX738" fmla="*/ 510577 w 7467600"/>
              <a:gd name="connsiteY738" fmla="*/ 2501244 h 6858000"/>
              <a:gd name="connsiteX739" fmla="*/ 211967 w 7467600"/>
              <a:gd name="connsiteY739" fmla="*/ 2479171 h 6858000"/>
              <a:gd name="connsiteX740" fmla="*/ 0 w 7467600"/>
              <a:gd name="connsiteY740" fmla="*/ 2476398 h 6858000"/>
              <a:gd name="connsiteX741" fmla="*/ 0 w 7467600"/>
              <a:gd name="connsiteY741" fmla="*/ 2389189 h 6858000"/>
              <a:gd name="connsiteX742" fmla="*/ 103062 w 7467600"/>
              <a:gd name="connsiteY742" fmla="*/ 2389518 h 6858000"/>
              <a:gd name="connsiteX743" fmla="*/ 510734 w 7467600"/>
              <a:gd name="connsiteY743" fmla="*/ 2416201 h 6858000"/>
              <a:gd name="connsiteX744" fmla="*/ 279257 w 7467600"/>
              <a:gd name="connsiteY744" fmla="*/ 2092102 h 6858000"/>
              <a:gd name="connsiteX745" fmla="*/ 65265 w 7467600"/>
              <a:gd name="connsiteY745" fmla="*/ 2006049 h 6858000"/>
              <a:gd name="connsiteX746" fmla="*/ 0 w 7467600"/>
              <a:gd name="connsiteY746" fmla="*/ 1982532 h 6858000"/>
              <a:gd name="connsiteX747" fmla="*/ 0 w 7467600"/>
              <a:gd name="connsiteY747" fmla="*/ 1912789 h 6858000"/>
              <a:gd name="connsiteX748" fmla="*/ 97460 w 7467600"/>
              <a:gd name="connsiteY748" fmla="*/ 1953725 h 6858000"/>
              <a:gd name="connsiteX749" fmla="*/ 221272 w 7467600"/>
              <a:gd name="connsiteY749" fmla="*/ 1980766 h 6858000"/>
              <a:gd name="connsiteX750" fmla="*/ 116765 w 7467600"/>
              <a:gd name="connsiteY750" fmla="*/ 1911033 h 6858000"/>
              <a:gd name="connsiteX751" fmla="*/ 16405 w 7467600"/>
              <a:gd name="connsiteY751" fmla="*/ 1803412 h 6858000"/>
              <a:gd name="connsiteX752" fmla="*/ 0 w 7467600"/>
              <a:gd name="connsiteY752" fmla="*/ 1784777 h 6858000"/>
              <a:gd name="connsiteX753" fmla="*/ 0 w 7467600"/>
              <a:gd name="connsiteY753" fmla="*/ 1740082 h 6858000"/>
              <a:gd name="connsiteX754" fmla="*/ 39394 w 7467600"/>
              <a:gd name="connsiteY754" fmla="*/ 1784856 h 6858000"/>
              <a:gd name="connsiteX755" fmla="*/ 135813 w 7467600"/>
              <a:gd name="connsiteY755" fmla="*/ 1888838 h 6858000"/>
              <a:gd name="connsiteX756" fmla="*/ 242575 w 7467600"/>
              <a:gd name="connsiteY756" fmla="*/ 1958841 h 6858000"/>
              <a:gd name="connsiteX757" fmla="*/ 82197 w 7467600"/>
              <a:gd name="connsiteY757" fmla="*/ 1754826 h 6858000"/>
              <a:gd name="connsiteX758" fmla="*/ 0 w 7467600"/>
              <a:gd name="connsiteY758" fmla="*/ 1679650 h 6858000"/>
              <a:gd name="connsiteX759" fmla="*/ 0 w 7467600"/>
              <a:gd name="connsiteY759" fmla="*/ 1602463 h 6858000"/>
              <a:gd name="connsiteX760" fmla="*/ 84689 w 7467600"/>
              <a:gd name="connsiteY760" fmla="*/ 1677442 h 6858000"/>
              <a:gd name="connsiteX761" fmla="*/ 298437 w 7467600"/>
              <a:gd name="connsiteY761" fmla="*/ 1968019 h 6858000"/>
              <a:gd name="connsiteX762" fmla="*/ 227269 w 7467600"/>
              <a:gd name="connsiteY762" fmla="*/ 1114064 h 6858000"/>
              <a:gd name="connsiteX763" fmla="*/ 248003 w 7467600"/>
              <a:gd name="connsiteY763" fmla="*/ 1089613 h 6858000"/>
              <a:gd name="connsiteX764" fmla="*/ 427020 w 7467600"/>
              <a:gd name="connsiteY764" fmla="*/ 1619803 h 6858000"/>
              <a:gd name="connsiteX765" fmla="*/ 340345 w 7467600"/>
              <a:gd name="connsiteY765" fmla="*/ 2027739 h 6858000"/>
              <a:gd name="connsiteX766" fmla="*/ 360865 w 7467600"/>
              <a:gd name="connsiteY766" fmla="*/ 2044827 h 6858000"/>
              <a:gd name="connsiteX767" fmla="*/ 560414 w 7467600"/>
              <a:gd name="connsiteY767" fmla="*/ 2421457 h 6858000"/>
              <a:gd name="connsiteX768" fmla="*/ 1359703 w 7467600"/>
              <a:gd name="connsiteY768" fmla="*/ 2578554 h 6858000"/>
              <a:gd name="connsiteX769" fmla="*/ 1359422 w 7467600"/>
              <a:gd name="connsiteY769" fmla="*/ 2577994 h 6858000"/>
              <a:gd name="connsiteX770" fmla="*/ 828701 w 7467600"/>
              <a:gd name="connsiteY770" fmla="*/ 1839520 h 6858000"/>
              <a:gd name="connsiteX771" fmla="*/ 494427 w 7467600"/>
              <a:gd name="connsiteY771" fmla="*/ 1092333 h 6858000"/>
              <a:gd name="connsiteX772" fmla="*/ 506322 w 7467600"/>
              <a:gd name="connsiteY772" fmla="*/ 1020997 h 6858000"/>
              <a:gd name="connsiteX773" fmla="*/ 4570198 w 7467600"/>
              <a:gd name="connsiteY773" fmla="*/ 978081 h 6858000"/>
              <a:gd name="connsiteX774" fmla="*/ 4523691 w 7467600"/>
              <a:gd name="connsiteY774" fmla="*/ 1127776 h 6858000"/>
              <a:gd name="connsiteX775" fmla="*/ 4509875 w 7467600"/>
              <a:gd name="connsiteY775" fmla="*/ 1167552 h 6858000"/>
              <a:gd name="connsiteX776" fmla="*/ 4478168 w 7467600"/>
              <a:gd name="connsiteY776" fmla="*/ 1260735 h 6858000"/>
              <a:gd name="connsiteX777" fmla="*/ 4409309 w 7467600"/>
              <a:gd name="connsiteY777" fmla="*/ 1666996 h 6858000"/>
              <a:gd name="connsiteX778" fmla="*/ 4370031 w 7467600"/>
              <a:gd name="connsiteY778" fmla="*/ 1955666 h 6858000"/>
              <a:gd name="connsiteX779" fmla="*/ 4570198 w 7467600"/>
              <a:gd name="connsiteY779" fmla="*/ 978081 h 6858000"/>
              <a:gd name="connsiteX780" fmla="*/ 4557898 w 7467600"/>
              <a:gd name="connsiteY780" fmla="*/ 900011 h 6858000"/>
              <a:gd name="connsiteX781" fmla="*/ 4344840 w 7467600"/>
              <a:gd name="connsiteY781" fmla="*/ 1922038 h 6858000"/>
              <a:gd name="connsiteX782" fmla="*/ 4378710 w 7467600"/>
              <a:gd name="connsiteY782" fmla="*/ 1665516 h 6858000"/>
              <a:gd name="connsiteX783" fmla="*/ 4448798 w 7467600"/>
              <a:gd name="connsiteY783" fmla="*/ 1253024 h 6858000"/>
              <a:gd name="connsiteX784" fmla="*/ 4480315 w 7467600"/>
              <a:gd name="connsiteY784" fmla="*/ 1158454 h 6858000"/>
              <a:gd name="connsiteX785" fmla="*/ 4494133 w 7467600"/>
              <a:gd name="connsiteY785" fmla="*/ 1118676 h 6858000"/>
              <a:gd name="connsiteX786" fmla="*/ 4557898 w 7467600"/>
              <a:gd name="connsiteY786" fmla="*/ 900011 h 6858000"/>
              <a:gd name="connsiteX787" fmla="*/ 5870151 w 7467600"/>
              <a:gd name="connsiteY787" fmla="*/ 898890 h 6858000"/>
              <a:gd name="connsiteX788" fmla="*/ 5861335 w 7467600"/>
              <a:gd name="connsiteY788" fmla="*/ 899177 h 6858000"/>
              <a:gd name="connsiteX789" fmla="*/ 5843702 w 7467600"/>
              <a:gd name="connsiteY789" fmla="*/ 899748 h 6858000"/>
              <a:gd name="connsiteX790" fmla="*/ 5651107 w 7467600"/>
              <a:gd name="connsiteY790" fmla="*/ 920306 h 6858000"/>
              <a:gd name="connsiteX791" fmla="*/ 5459407 w 7467600"/>
              <a:gd name="connsiteY791" fmla="*/ 940975 h 6858000"/>
              <a:gd name="connsiteX792" fmla="*/ 5374846 w 7467600"/>
              <a:gd name="connsiteY792" fmla="*/ 941988 h 6858000"/>
              <a:gd name="connsiteX793" fmla="*/ 5256105 w 7467600"/>
              <a:gd name="connsiteY793" fmla="*/ 945632 h 6858000"/>
              <a:gd name="connsiteX794" fmla="*/ 5107071 w 7467600"/>
              <a:gd name="connsiteY794" fmla="*/ 969720 h 6858000"/>
              <a:gd name="connsiteX795" fmla="*/ 4998681 w 7467600"/>
              <a:gd name="connsiteY795" fmla="*/ 988771 h 6858000"/>
              <a:gd name="connsiteX796" fmla="*/ 5870151 w 7467600"/>
              <a:gd name="connsiteY796" fmla="*/ 898890 h 6858000"/>
              <a:gd name="connsiteX797" fmla="*/ 5504425 w 7467600"/>
              <a:gd name="connsiteY797" fmla="*/ 848067 h 6858000"/>
              <a:gd name="connsiteX798" fmla="*/ 4968849 w 7467600"/>
              <a:gd name="connsiteY798" fmla="*/ 962318 h 6858000"/>
              <a:gd name="connsiteX799" fmla="*/ 5104039 w 7467600"/>
              <a:gd name="connsiteY799" fmla="*/ 940634 h 6858000"/>
              <a:gd name="connsiteX800" fmla="*/ 5256311 w 7467600"/>
              <a:gd name="connsiteY800" fmla="*/ 916490 h 6858000"/>
              <a:gd name="connsiteX801" fmla="*/ 5377381 w 7467600"/>
              <a:gd name="connsiteY801" fmla="*/ 912671 h 6858000"/>
              <a:gd name="connsiteX802" fmla="*/ 5460148 w 7467600"/>
              <a:gd name="connsiteY802" fmla="*/ 911442 h 6858000"/>
              <a:gd name="connsiteX803" fmla="*/ 5648971 w 7467600"/>
              <a:gd name="connsiteY803" fmla="*/ 891331 h 6858000"/>
              <a:gd name="connsiteX804" fmla="*/ 5844807 w 7467600"/>
              <a:gd name="connsiteY804" fmla="*/ 870718 h 6858000"/>
              <a:gd name="connsiteX805" fmla="*/ 5862975 w 7467600"/>
              <a:gd name="connsiteY805" fmla="*/ 869756 h 6858000"/>
              <a:gd name="connsiteX806" fmla="*/ 5920887 w 7467600"/>
              <a:gd name="connsiteY806" fmla="*/ 865929 h 6858000"/>
              <a:gd name="connsiteX807" fmla="*/ 5504425 w 7467600"/>
              <a:gd name="connsiteY807" fmla="*/ 848067 h 6858000"/>
              <a:gd name="connsiteX808" fmla="*/ 3607114 w 7467600"/>
              <a:gd name="connsiteY808" fmla="*/ 467441 h 6858000"/>
              <a:gd name="connsiteX809" fmla="*/ 3296242 w 7467600"/>
              <a:gd name="connsiteY809" fmla="*/ 807991 h 6858000"/>
              <a:gd name="connsiteX810" fmla="*/ 3174674 w 7467600"/>
              <a:gd name="connsiteY810" fmla="*/ 919759 h 6858000"/>
              <a:gd name="connsiteX811" fmla="*/ 3042978 w 7467600"/>
              <a:gd name="connsiteY811" fmla="*/ 1054894 h 6858000"/>
              <a:gd name="connsiteX812" fmla="*/ 2968914 w 7467600"/>
              <a:gd name="connsiteY812" fmla="*/ 1133756 h 6858000"/>
              <a:gd name="connsiteX813" fmla="*/ 3103823 w 7467600"/>
              <a:gd name="connsiteY813" fmla="*/ 1026814 h 6858000"/>
              <a:gd name="connsiteX814" fmla="*/ 3607114 w 7467600"/>
              <a:gd name="connsiteY814" fmla="*/ 467441 h 6858000"/>
              <a:gd name="connsiteX815" fmla="*/ 3744487 w 7467600"/>
              <a:gd name="connsiteY815" fmla="*/ 383136 h 6858000"/>
              <a:gd name="connsiteX816" fmla="*/ 3970213 w 7467600"/>
              <a:gd name="connsiteY816" fmla="*/ 995559 h 6858000"/>
              <a:gd name="connsiteX817" fmla="*/ 3744487 w 7467600"/>
              <a:gd name="connsiteY817" fmla="*/ 383136 h 6858000"/>
              <a:gd name="connsiteX818" fmla="*/ 3624562 w 7467600"/>
              <a:gd name="connsiteY818" fmla="*/ 367041 h 6858000"/>
              <a:gd name="connsiteX819" fmla="*/ 3489712 w 7467600"/>
              <a:gd name="connsiteY819" fmla="*/ 485386 h 6858000"/>
              <a:gd name="connsiteX820" fmla="*/ 3182994 w 7467600"/>
              <a:gd name="connsiteY820" fmla="*/ 828265 h 6858000"/>
              <a:gd name="connsiteX821" fmla="*/ 2892114 w 7467600"/>
              <a:gd name="connsiteY821" fmla="*/ 1172635 h 6858000"/>
              <a:gd name="connsiteX822" fmla="*/ 3021459 w 7467600"/>
              <a:gd name="connsiteY822" fmla="*/ 1035385 h 6858000"/>
              <a:gd name="connsiteX823" fmla="*/ 3153873 w 7467600"/>
              <a:gd name="connsiteY823" fmla="*/ 898971 h 6858000"/>
              <a:gd name="connsiteX824" fmla="*/ 3276511 w 7467600"/>
              <a:gd name="connsiteY824" fmla="*/ 786423 h 6858000"/>
              <a:gd name="connsiteX825" fmla="*/ 3584154 w 7467600"/>
              <a:gd name="connsiteY825" fmla="*/ 448218 h 6858000"/>
              <a:gd name="connsiteX826" fmla="*/ 3624562 w 7467600"/>
              <a:gd name="connsiteY826" fmla="*/ 367041 h 6858000"/>
              <a:gd name="connsiteX827" fmla="*/ 3766672 w 7467600"/>
              <a:gd name="connsiteY827" fmla="*/ 359429 h 6858000"/>
              <a:gd name="connsiteX828" fmla="*/ 3996338 w 7467600"/>
              <a:gd name="connsiteY828" fmla="*/ 968237 h 6858000"/>
              <a:gd name="connsiteX829" fmla="*/ 3766672 w 7467600"/>
              <a:gd name="connsiteY829" fmla="*/ 359429 h 6858000"/>
              <a:gd name="connsiteX830" fmla="*/ 5805386 w 7467600"/>
              <a:gd name="connsiteY830" fmla="*/ 239240 h 6858000"/>
              <a:gd name="connsiteX831" fmla="*/ 5736947 w 7467600"/>
              <a:gd name="connsiteY831" fmla="*/ 261367 h 6858000"/>
              <a:gd name="connsiteX832" fmla="*/ 5427012 w 7467600"/>
              <a:gd name="connsiteY832" fmla="*/ 311272 h 6858000"/>
              <a:gd name="connsiteX833" fmla="*/ 5147818 w 7467600"/>
              <a:gd name="connsiteY833" fmla="*/ 322112 h 6858000"/>
              <a:gd name="connsiteX834" fmla="*/ 5060854 w 7467600"/>
              <a:gd name="connsiteY834" fmla="*/ 311882 h 6858000"/>
              <a:gd name="connsiteX835" fmla="*/ 4945989 w 7467600"/>
              <a:gd name="connsiteY835" fmla="*/ 300516 h 6858000"/>
              <a:gd name="connsiteX836" fmla="*/ 5410479 w 7467600"/>
              <a:gd name="connsiteY836" fmla="*/ 348434 h 6858000"/>
              <a:gd name="connsiteX837" fmla="*/ 5805386 w 7467600"/>
              <a:gd name="connsiteY837" fmla="*/ 239240 h 6858000"/>
              <a:gd name="connsiteX838" fmla="*/ 5905192 w 7467600"/>
              <a:gd name="connsiteY838" fmla="*/ 163079 h 6858000"/>
              <a:gd name="connsiteX839" fmla="*/ 5865655 w 7467600"/>
              <a:gd name="connsiteY839" fmla="*/ 171901 h 6858000"/>
              <a:gd name="connsiteX840" fmla="*/ 5259740 w 7467600"/>
              <a:gd name="connsiteY840" fmla="*/ 257013 h 6858000"/>
              <a:gd name="connsiteX841" fmla="*/ 5208466 w 7467600"/>
              <a:gd name="connsiteY841" fmla="*/ 257550 h 6858000"/>
              <a:gd name="connsiteX842" fmla="*/ 4980204 w 7467600"/>
              <a:gd name="connsiteY842" fmla="*/ 271903 h 6858000"/>
              <a:gd name="connsiteX843" fmla="*/ 5068068 w 7467600"/>
              <a:gd name="connsiteY843" fmla="*/ 282244 h 6858000"/>
              <a:gd name="connsiteX844" fmla="*/ 5153231 w 7467600"/>
              <a:gd name="connsiteY844" fmla="*/ 292240 h 6858000"/>
              <a:gd name="connsiteX845" fmla="*/ 5426491 w 7467600"/>
              <a:gd name="connsiteY845" fmla="*/ 281128 h 6858000"/>
              <a:gd name="connsiteX846" fmla="*/ 5731212 w 7467600"/>
              <a:gd name="connsiteY846" fmla="*/ 231951 h 6858000"/>
              <a:gd name="connsiteX847" fmla="*/ 5905192 w 7467600"/>
              <a:gd name="connsiteY847" fmla="*/ 163079 h 6858000"/>
              <a:gd name="connsiteX848" fmla="*/ 5944437 w 7467600"/>
              <a:gd name="connsiteY848" fmla="*/ 113829 h 6858000"/>
              <a:gd name="connsiteX849" fmla="*/ 5825032 w 7467600"/>
              <a:gd name="connsiteY849" fmla="*/ 146405 h 6858000"/>
              <a:gd name="connsiteX850" fmla="*/ 4955599 w 7467600"/>
              <a:gd name="connsiteY850" fmla="*/ 247008 h 6858000"/>
              <a:gd name="connsiteX851" fmla="*/ 5210104 w 7467600"/>
              <a:gd name="connsiteY851" fmla="*/ 228123 h 6858000"/>
              <a:gd name="connsiteX852" fmla="*/ 5261015 w 7467600"/>
              <a:gd name="connsiteY852" fmla="*/ 227087 h 6858000"/>
              <a:gd name="connsiteX853" fmla="*/ 5861181 w 7467600"/>
              <a:gd name="connsiteY853" fmla="*/ 143093 h 6858000"/>
              <a:gd name="connsiteX854" fmla="*/ 5961252 w 7467600"/>
              <a:gd name="connsiteY854" fmla="*/ 114820 h 6858000"/>
              <a:gd name="connsiteX855" fmla="*/ 5944437 w 7467600"/>
              <a:gd name="connsiteY855" fmla="*/ 113829 h 6858000"/>
              <a:gd name="connsiteX856" fmla="*/ 3882765 w 7467600"/>
              <a:gd name="connsiteY856" fmla="*/ 0 h 6858000"/>
              <a:gd name="connsiteX857" fmla="*/ 3995099 w 7467600"/>
              <a:gd name="connsiteY857" fmla="*/ 0 h 6858000"/>
              <a:gd name="connsiteX858" fmla="*/ 4163818 w 7467600"/>
              <a:gd name="connsiteY858" fmla="*/ 234104 h 6858000"/>
              <a:gd name="connsiteX859" fmla="*/ 4172099 w 7467600"/>
              <a:gd name="connsiteY859" fmla="*/ 234207 h 6858000"/>
              <a:gd name="connsiteX860" fmla="*/ 4784282 w 7467600"/>
              <a:gd name="connsiteY860" fmla="*/ 276561 h 6858000"/>
              <a:gd name="connsiteX861" fmla="*/ 4801687 w 7467600"/>
              <a:gd name="connsiteY861" fmla="*/ 267764 h 6858000"/>
              <a:gd name="connsiteX862" fmla="*/ 6082788 w 7467600"/>
              <a:gd name="connsiteY862" fmla="*/ 64119 h 6858000"/>
              <a:gd name="connsiteX863" fmla="*/ 6099442 w 7467600"/>
              <a:gd name="connsiteY863" fmla="*/ 82568 h 6858000"/>
              <a:gd name="connsiteX864" fmla="*/ 4804137 w 7467600"/>
              <a:gd name="connsiteY864" fmla="*/ 320931 h 6858000"/>
              <a:gd name="connsiteX865" fmla="*/ 4227047 w 7467600"/>
              <a:gd name="connsiteY865" fmla="*/ 313415 h 6858000"/>
              <a:gd name="connsiteX866" fmla="*/ 4346041 w 7467600"/>
              <a:gd name="connsiteY866" fmla="*/ 456086 h 6858000"/>
              <a:gd name="connsiteX867" fmla="*/ 4870967 w 7467600"/>
              <a:gd name="connsiteY867" fmla="*/ 963061 h 6858000"/>
              <a:gd name="connsiteX868" fmla="*/ 4889647 w 7467600"/>
              <a:gd name="connsiteY868" fmla="*/ 957147 h 6858000"/>
              <a:gd name="connsiteX869" fmla="*/ 5422504 w 7467600"/>
              <a:gd name="connsiteY869" fmla="*/ 805191 h 6858000"/>
              <a:gd name="connsiteX870" fmla="*/ 6087656 w 7467600"/>
              <a:gd name="connsiteY870" fmla="*/ 826703 h 6858000"/>
              <a:gd name="connsiteX871" fmla="*/ 6058717 w 7467600"/>
              <a:gd name="connsiteY871" fmla="*/ 865992 h 6858000"/>
              <a:gd name="connsiteX872" fmla="*/ 4974153 w 7467600"/>
              <a:gd name="connsiteY872" fmla="*/ 1045456 h 6858000"/>
              <a:gd name="connsiteX873" fmla="*/ 5627835 w 7467600"/>
              <a:gd name="connsiteY873" fmla="*/ 1472077 h 6858000"/>
              <a:gd name="connsiteX874" fmla="*/ 5629817 w 7467600"/>
              <a:gd name="connsiteY874" fmla="*/ 1471412 h 6858000"/>
              <a:gd name="connsiteX875" fmla="*/ 5634124 w 7467600"/>
              <a:gd name="connsiteY875" fmla="*/ 1470572 h 6858000"/>
              <a:gd name="connsiteX876" fmla="*/ 5755832 w 7467600"/>
              <a:gd name="connsiteY876" fmla="*/ 1383886 h 6858000"/>
              <a:gd name="connsiteX877" fmla="*/ 6014186 w 7467600"/>
              <a:gd name="connsiteY877" fmla="*/ 1279799 h 6858000"/>
              <a:gd name="connsiteX878" fmla="*/ 6901619 w 7467600"/>
              <a:gd name="connsiteY878" fmla="*/ 1047874 h 6858000"/>
              <a:gd name="connsiteX879" fmla="*/ 6931566 w 7467600"/>
              <a:gd name="connsiteY879" fmla="*/ 1062034 h 6858000"/>
              <a:gd name="connsiteX880" fmla="*/ 5790982 w 7467600"/>
              <a:gd name="connsiteY880" fmla="*/ 1561380 h 6858000"/>
              <a:gd name="connsiteX881" fmla="*/ 6188971 w 7467600"/>
              <a:gd name="connsiteY881" fmla="*/ 1755168 h 6858000"/>
              <a:gd name="connsiteX882" fmla="*/ 6202446 w 7467600"/>
              <a:gd name="connsiteY882" fmla="*/ 1752268 h 6858000"/>
              <a:gd name="connsiteX883" fmla="*/ 7179560 w 7467600"/>
              <a:gd name="connsiteY883" fmla="*/ 1467551 h 6858000"/>
              <a:gd name="connsiteX884" fmla="*/ 7158730 w 7467600"/>
              <a:gd name="connsiteY884" fmla="*/ 1507835 h 6858000"/>
              <a:gd name="connsiteX885" fmla="*/ 6326959 w 7467600"/>
              <a:gd name="connsiteY885" fmla="*/ 1817686 h 6858000"/>
              <a:gd name="connsiteX886" fmla="*/ 6537433 w 7467600"/>
              <a:gd name="connsiteY886" fmla="*/ 1907790 h 6858000"/>
              <a:gd name="connsiteX887" fmla="*/ 6550221 w 7467600"/>
              <a:gd name="connsiteY887" fmla="*/ 1910729 h 6858000"/>
              <a:gd name="connsiteX888" fmla="*/ 6964438 w 7467600"/>
              <a:gd name="connsiteY888" fmla="*/ 2209505 h 6858000"/>
              <a:gd name="connsiteX889" fmla="*/ 7367862 w 7467600"/>
              <a:gd name="connsiteY889" fmla="*/ 2806833 h 6858000"/>
              <a:gd name="connsiteX890" fmla="*/ 7364329 w 7467600"/>
              <a:gd name="connsiteY890" fmla="*/ 2826907 h 6858000"/>
              <a:gd name="connsiteX891" fmla="*/ 7290545 w 7467600"/>
              <a:gd name="connsiteY891" fmla="*/ 2850663 h 6858000"/>
              <a:gd name="connsiteX892" fmla="*/ 6472036 w 7467600"/>
              <a:gd name="connsiteY892" fmla="*/ 1959003 h 6858000"/>
              <a:gd name="connsiteX893" fmla="*/ 5792897 w 7467600"/>
              <a:gd name="connsiteY893" fmla="*/ 1647747 h 6858000"/>
              <a:gd name="connsiteX894" fmla="*/ 5842751 w 7467600"/>
              <a:gd name="connsiteY894" fmla="*/ 1816112 h 6858000"/>
              <a:gd name="connsiteX895" fmla="*/ 5847424 w 7467600"/>
              <a:gd name="connsiteY895" fmla="*/ 1815776 h 6858000"/>
              <a:gd name="connsiteX896" fmla="*/ 6399821 w 7467600"/>
              <a:gd name="connsiteY896" fmla="*/ 2344799 h 6858000"/>
              <a:gd name="connsiteX897" fmla="*/ 6323232 w 7467600"/>
              <a:gd name="connsiteY897" fmla="*/ 2389634 h 6858000"/>
              <a:gd name="connsiteX898" fmla="*/ 5942958 w 7467600"/>
              <a:gd name="connsiteY898" fmla="*/ 2077708 h 6858000"/>
              <a:gd name="connsiteX899" fmla="*/ 5921559 w 7467600"/>
              <a:gd name="connsiteY899" fmla="*/ 2378596 h 6858000"/>
              <a:gd name="connsiteX900" fmla="*/ 5817651 w 7467600"/>
              <a:gd name="connsiteY900" fmla="*/ 3023919 h 6858000"/>
              <a:gd name="connsiteX901" fmla="*/ 5729634 w 7467600"/>
              <a:gd name="connsiteY901" fmla="*/ 3051849 h 6858000"/>
              <a:gd name="connsiteX902" fmla="*/ 5611018 w 7467600"/>
              <a:gd name="connsiteY902" fmla="*/ 2316769 h 6858000"/>
              <a:gd name="connsiteX903" fmla="*/ 5687608 w 7467600"/>
              <a:gd name="connsiteY903" fmla="*/ 2039972 h 6858000"/>
              <a:gd name="connsiteX904" fmla="*/ 5657554 w 7467600"/>
              <a:gd name="connsiteY904" fmla="*/ 1576445 h 6858000"/>
              <a:gd name="connsiteX905" fmla="*/ 5150475 w 7467600"/>
              <a:gd name="connsiteY905" fmla="*/ 1274012 h 6858000"/>
              <a:gd name="connsiteX906" fmla="*/ 5349142 w 7467600"/>
              <a:gd name="connsiteY906" fmla="*/ 2204405 h 6858000"/>
              <a:gd name="connsiteX907" fmla="*/ 5262214 w 7467600"/>
              <a:gd name="connsiteY907" fmla="*/ 2233836 h 6858000"/>
              <a:gd name="connsiteX908" fmla="*/ 4981539 w 7467600"/>
              <a:gd name="connsiteY908" fmla="*/ 1542201 h 6858000"/>
              <a:gd name="connsiteX909" fmla="*/ 4958461 w 7467600"/>
              <a:gd name="connsiteY909" fmla="*/ 1136957 h 6858000"/>
              <a:gd name="connsiteX910" fmla="*/ 4655015 w 7467600"/>
              <a:gd name="connsiteY910" fmla="*/ 891426 h 6858000"/>
              <a:gd name="connsiteX911" fmla="*/ 4348002 w 7467600"/>
              <a:gd name="connsiteY911" fmla="*/ 2205895 h 6858000"/>
              <a:gd name="connsiteX912" fmla="*/ 4262250 w 7467600"/>
              <a:gd name="connsiteY912" fmla="*/ 2219972 h 6858000"/>
              <a:gd name="connsiteX913" fmla="*/ 4550611 w 7467600"/>
              <a:gd name="connsiteY913" fmla="*/ 817540 h 6858000"/>
              <a:gd name="connsiteX914" fmla="*/ 4564418 w 7467600"/>
              <a:gd name="connsiteY914" fmla="*/ 808293 h 6858000"/>
              <a:gd name="connsiteX915" fmla="*/ 4266388 w 7467600"/>
              <a:gd name="connsiteY915" fmla="*/ 500083 h 6858000"/>
              <a:gd name="connsiteX916" fmla="*/ 4032842 w 7467600"/>
              <a:gd name="connsiteY916" fmla="*/ 211809 h 6858000"/>
              <a:gd name="connsiteX917" fmla="*/ 3882765 w 7467600"/>
              <a:gd name="connsiteY917" fmla="*/ 0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3721337 w 7467600"/>
              <a:gd name="connsiteY935" fmla="*/ 0 h 6858000"/>
              <a:gd name="connsiteX936" fmla="*/ 2867960 w 7467600"/>
              <a:gd name="connsiteY936" fmla="*/ 0 h 6858000"/>
              <a:gd name="connsiteX937" fmla="*/ 2926351 w 7467600"/>
              <a:gd name="connsiteY937" fmla="*/ 0 h 6858000"/>
              <a:gd name="connsiteX938" fmla="*/ 2902823 w 7467600"/>
              <a:gd name="connsiteY938" fmla="*/ 262929 h 6858000"/>
              <a:gd name="connsiteX939" fmla="*/ 2940663 w 7467600"/>
              <a:gd name="connsiteY939" fmla="*/ 140884 h 6858000"/>
              <a:gd name="connsiteX940" fmla="*/ 2947039 w 7467600"/>
              <a:gd name="connsiteY940" fmla="*/ 122524 h 6858000"/>
              <a:gd name="connsiteX941" fmla="*/ 2984316 w 7467600"/>
              <a:gd name="connsiteY941" fmla="*/ 0 h 6858000"/>
              <a:gd name="connsiteX942" fmla="*/ 3016114 w 7467600"/>
              <a:gd name="connsiteY942" fmla="*/ 0 h 6858000"/>
              <a:gd name="connsiteX943" fmla="*/ 2979949 w 7467600"/>
              <a:gd name="connsiteY943" fmla="*/ 119274 h 6858000"/>
              <a:gd name="connsiteX944" fmla="*/ 3023879 w 7467600"/>
              <a:gd name="connsiteY944" fmla="*/ 0 h 6858000"/>
              <a:gd name="connsiteX945" fmla="*/ 3105400 w 7467600"/>
              <a:gd name="connsiteY945" fmla="*/ 0 h 6858000"/>
              <a:gd name="connsiteX946" fmla="*/ 3094669 w 7467600"/>
              <a:gd name="connsiteY946" fmla="*/ 30308 h 6858000"/>
              <a:gd name="connsiteX947" fmla="*/ 2901945 w 7467600"/>
              <a:gd name="connsiteY947" fmla="*/ 466538 h 6858000"/>
              <a:gd name="connsiteX948" fmla="*/ 2815209 w 7467600"/>
              <a:gd name="connsiteY948" fmla="*/ 497361 h 6858000"/>
              <a:gd name="connsiteX949" fmla="*/ 2844845 w 7467600"/>
              <a:gd name="connsiteY949" fmla="*/ 127638 h 6858000"/>
              <a:gd name="connsiteX950" fmla="*/ 2867960 w 7467600"/>
              <a:gd name="connsiteY950" fmla="*/ 0 h 6858000"/>
              <a:gd name="connsiteX951" fmla="*/ 1057230 w 7467600"/>
              <a:gd name="connsiteY951" fmla="*/ 0 h 6858000"/>
              <a:gd name="connsiteX952" fmla="*/ 1111003 w 7467600"/>
              <a:gd name="connsiteY952" fmla="*/ 0 h 6858000"/>
              <a:gd name="connsiteX953" fmla="*/ 1125553 w 7467600"/>
              <a:gd name="connsiteY953" fmla="*/ 52588 h 6858000"/>
              <a:gd name="connsiteX954" fmla="*/ 1304276 w 7467600"/>
              <a:gd name="connsiteY954" fmla="*/ 476275 h 6858000"/>
              <a:gd name="connsiteX955" fmla="*/ 1492066 w 7467600"/>
              <a:gd name="connsiteY955" fmla="*/ 886333 h 6858000"/>
              <a:gd name="connsiteX956" fmla="*/ 1423698 w 7467600"/>
              <a:gd name="connsiteY956" fmla="*/ 710817 h 6858000"/>
              <a:gd name="connsiteX957" fmla="*/ 1357609 w 7467600"/>
              <a:gd name="connsiteY957" fmla="*/ 532892 h 6858000"/>
              <a:gd name="connsiteX958" fmla="*/ 1309550 w 7467600"/>
              <a:gd name="connsiteY958" fmla="*/ 374031 h 6858000"/>
              <a:gd name="connsiteX959" fmla="*/ 1193673 w 7467600"/>
              <a:gd name="connsiteY959" fmla="*/ 49533 h 6858000"/>
              <a:gd name="connsiteX960" fmla="*/ 1164391 w 7467600"/>
              <a:gd name="connsiteY960" fmla="*/ 0 h 6858000"/>
              <a:gd name="connsiteX961" fmla="*/ 1200666 w 7467600"/>
              <a:gd name="connsiteY961" fmla="*/ 0 h 6858000"/>
              <a:gd name="connsiteX962" fmla="*/ 1223408 w 7467600"/>
              <a:gd name="connsiteY962" fmla="*/ 38996 h 6858000"/>
              <a:gd name="connsiteX963" fmla="*/ 1339635 w 7467600"/>
              <a:gd name="connsiteY963" fmla="*/ 365517 h 6858000"/>
              <a:gd name="connsiteX964" fmla="*/ 1387469 w 7467600"/>
              <a:gd name="connsiteY964" fmla="*/ 523079 h 6858000"/>
              <a:gd name="connsiteX965" fmla="*/ 1452685 w 7467600"/>
              <a:gd name="connsiteY965" fmla="*/ 699806 h 6858000"/>
              <a:gd name="connsiteX966" fmla="*/ 1492092 w 7467600"/>
              <a:gd name="connsiteY966" fmla="*/ 800424 h 6858000"/>
              <a:gd name="connsiteX967" fmla="*/ 1455302 w 7467600"/>
              <a:gd name="connsiteY967" fmla="*/ 632913 h 6858000"/>
              <a:gd name="connsiteX968" fmla="*/ 1222336 w 7467600"/>
              <a:gd name="connsiteY968" fmla="*/ 9480 h 6858000"/>
              <a:gd name="connsiteX969" fmla="*/ 1214634 w 7467600"/>
              <a:gd name="connsiteY969" fmla="*/ 0 h 6858000"/>
              <a:gd name="connsiteX970" fmla="*/ 1289827 w 7467600"/>
              <a:gd name="connsiteY970" fmla="*/ 0 h 6858000"/>
              <a:gd name="connsiteX971" fmla="*/ 1321076 w 7467600"/>
              <a:gd name="connsiteY971" fmla="*/ 59722 h 6858000"/>
              <a:gd name="connsiteX972" fmla="*/ 1512579 w 7467600"/>
              <a:gd name="connsiteY972" fmla="*/ 626441 h 6858000"/>
              <a:gd name="connsiteX973" fmla="*/ 1506076 w 7467600"/>
              <a:gd name="connsiteY973" fmla="*/ 1089289 h 6858000"/>
              <a:gd name="connsiteX974" fmla="*/ 1486346 w 7467600"/>
              <a:gd name="connsiteY974" fmla="*/ 1079919 h 6858000"/>
              <a:gd name="connsiteX975" fmla="*/ 1070511 w 7467600"/>
              <a:gd name="connsiteY975" fmla="*/ 48609 h 6858000"/>
              <a:gd name="connsiteX976" fmla="*/ 1057230 w 7467600"/>
              <a:gd name="connsiteY976" fmla="*/ 0 h 6858000"/>
              <a:gd name="connsiteX977" fmla="*/ 43151 w 7467600"/>
              <a:gd name="connsiteY977" fmla="*/ 0 h 6858000"/>
              <a:gd name="connsiteX978" fmla="*/ 95283 w 7467600"/>
              <a:gd name="connsiteY978" fmla="*/ 0 h 6858000"/>
              <a:gd name="connsiteX979" fmla="*/ 300708 w 7467600"/>
              <a:gd name="connsiteY979" fmla="*/ 154571 h 6858000"/>
              <a:gd name="connsiteX980" fmla="*/ 530414 w 7467600"/>
              <a:gd name="connsiteY980" fmla="*/ 354673 h 6858000"/>
              <a:gd name="connsiteX981" fmla="*/ 333785 w 7467600"/>
              <a:gd name="connsiteY981" fmla="*/ 161564 h 6858000"/>
              <a:gd name="connsiteX982" fmla="*/ 147005 w 7467600"/>
              <a:gd name="connsiteY982" fmla="*/ 0 h 6858000"/>
              <a:gd name="connsiteX983" fmla="*/ 272509 w 7467600"/>
              <a:gd name="connsiteY983" fmla="*/ 0 h 6858000"/>
              <a:gd name="connsiteX984" fmla="*/ 326276 w 7467600"/>
              <a:gd name="connsiteY984" fmla="*/ 45847 h 6858000"/>
              <a:gd name="connsiteX985" fmla="*/ 823759 w 7467600"/>
              <a:gd name="connsiteY985" fmla="*/ 574145 h 6858000"/>
              <a:gd name="connsiteX986" fmla="*/ 811254 w 7467600"/>
              <a:gd name="connsiteY986" fmla="*/ 665546 h 6858000"/>
              <a:gd name="connsiteX987" fmla="*/ 154042 w 7467600"/>
              <a:gd name="connsiteY987" fmla="*/ 261522 h 6858000"/>
              <a:gd name="connsiteX988" fmla="*/ 13550 w 7467600"/>
              <a:gd name="connsiteY988" fmla="*/ 158423 h 6858000"/>
              <a:gd name="connsiteX989" fmla="*/ 0 w 7467600"/>
              <a:gd name="connsiteY989" fmla="*/ 146618 h 6858000"/>
              <a:gd name="connsiteX990" fmla="*/ 0 w 7467600"/>
              <a:gd name="connsiteY990" fmla="*/ 59161 h 6858000"/>
              <a:gd name="connsiteX991" fmla="*/ 45427 w 7467600"/>
              <a:gd name="connsiteY991" fmla="*/ 101078 h 6858000"/>
              <a:gd name="connsiteX992" fmla="*/ 630103 w 7467600"/>
              <a:gd name="connsiteY992" fmla="*/ 485885 h 6858000"/>
              <a:gd name="connsiteX993" fmla="*/ 532040 w 7467600"/>
              <a:gd name="connsiteY993" fmla="*/ 399359 h 6858000"/>
              <a:gd name="connsiteX994" fmla="*/ 517618 w 7467600"/>
              <a:gd name="connsiteY994" fmla="*/ 385726 h 6858000"/>
              <a:gd name="connsiteX995" fmla="*/ 285074 w 7467600"/>
              <a:gd name="connsiteY995" fmla="*/ 182755 h 6858000"/>
              <a:gd name="connsiteX996" fmla="*/ 43151 w 7467600"/>
              <a:gd name="connsiteY99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27465 w 7467600"/>
              <a:gd name="connsiteY127" fmla="*/ 5174181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1903353 w 7467600"/>
              <a:gd name="connsiteY140" fmla="*/ 5044827 h 6858000"/>
              <a:gd name="connsiteX141" fmla="*/ 1936931 w 7467600"/>
              <a:gd name="connsiteY141" fmla="*/ 5093954 h 6858000"/>
              <a:gd name="connsiteX142" fmla="*/ 2195868 w 7467600"/>
              <a:gd name="connsiteY142" fmla="*/ 5396574 h 6858000"/>
              <a:gd name="connsiteX143" fmla="*/ 2088852 w 7467600"/>
              <a:gd name="connsiteY143" fmla="*/ 5166123 h 6858000"/>
              <a:gd name="connsiteX144" fmla="*/ 1958241 w 7467600"/>
              <a:gd name="connsiteY144" fmla="*/ 5067955 h 6858000"/>
              <a:gd name="connsiteX145" fmla="*/ 1903353 w 7467600"/>
              <a:gd name="connsiteY145" fmla="*/ 5044827 h 6858000"/>
              <a:gd name="connsiteX146" fmla="*/ 1979378 w 7467600"/>
              <a:gd name="connsiteY146" fmla="*/ 4769504 h 6858000"/>
              <a:gd name="connsiteX147" fmla="*/ 2882120 w 7467600"/>
              <a:gd name="connsiteY147" fmla="*/ 5064547 h 6858000"/>
              <a:gd name="connsiteX148" fmla="*/ 2793103 w 7467600"/>
              <a:gd name="connsiteY148" fmla="*/ 5039699 h 6858000"/>
              <a:gd name="connsiteX149" fmla="*/ 2770041 w 7467600"/>
              <a:gd name="connsiteY149" fmla="*/ 5033634 h 6858000"/>
              <a:gd name="connsiteX150" fmla="*/ 1979378 w 7467600"/>
              <a:gd name="connsiteY150" fmla="*/ 4769504 h 6858000"/>
              <a:gd name="connsiteX151" fmla="*/ 1927410 w 7467600"/>
              <a:gd name="connsiteY151" fmla="*/ 4716164 h 6858000"/>
              <a:gd name="connsiteX152" fmla="*/ 1959587 w 7467600"/>
              <a:gd name="connsiteY152" fmla="*/ 4728849 h 6858000"/>
              <a:gd name="connsiteX153" fmla="*/ 2777707 w 7467600"/>
              <a:gd name="connsiteY153" fmla="*/ 5003991 h 6858000"/>
              <a:gd name="connsiteX154" fmla="*/ 2800768 w 7467600"/>
              <a:gd name="connsiteY154" fmla="*/ 5010056 h 6858000"/>
              <a:gd name="connsiteX155" fmla="*/ 2879408 w 7467600"/>
              <a:gd name="connsiteY155" fmla="*/ 5031590 h 6858000"/>
              <a:gd name="connsiteX156" fmla="*/ 2862295 w 7467600"/>
              <a:gd name="connsiteY156" fmla="*/ 5022958 h 6858000"/>
              <a:gd name="connsiteX157" fmla="*/ 2813343 w 7467600"/>
              <a:gd name="connsiteY157" fmla="*/ 4998369 h 6858000"/>
              <a:gd name="connsiteX158" fmla="*/ 2646245 w 7467600"/>
              <a:gd name="connsiteY158" fmla="*/ 4930999 h 6858000"/>
              <a:gd name="connsiteX159" fmla="*/ 1999243 w 7467600"/>
              <a:gd name="connsiteY159" fmla="*/ 4730524 h 6858000"/>
              <a:gd name="connsiteX160" fmla="*/ 1979527 w 7467600"/>
              <a:gd name="connsiteY160" fmla="*/ 4726651 h 6858000"/>
              <a:gd name="connsiteX161" fmla="*/ 1927410 w 7467600"/>
              <a:gd name="connsiteY161" fmla="*/ 4716164 h 6858000"/>
              <a:gd name="connsiteX162" fmla="*/ 1997014 w 7467600"/>
              <a:gd name="connsiteY162" fmla="*/ 4698007 h 6858000"/>
              <a:gd name="connsiteX163" fmla="*/ 2005458 w 7467600"/>
              <a:gd name="connsiteY163" fmla="*/ 4699540 h 6858000"/>
              <a:gd name="connsiteX164" fmla="*/ 2657186 w 7467600"/>
              <a:gd name="connsiteY164" fmla="*/ 4901687 h 6858000"/>
              <a:gd name="connsiteX165" fmla="*/ 2826662 w 7467600"/>
              <a:gd name="connsiteY165" fmla="*/ 4970362 h 6858000"/>
              <a:gd name="connsiteX166" fmla="*/ 2876100 w 7467600"/>
              <a:gd name="connsiteY166" fmla="*/ 4995397 h 6858000"/>
              <a:gd name="connsiteX167" fmla="*/ 3042600 w 7467600"/>
              <a:gd name="connsiteY167" fmla="*/ 5059532 h 6858000"/>
              <a:gd name="connsiteX168" fmla="*/ 1997014 w 7467600"/>
              <a:gd name="connsiteY168" fmla="*/ 4698007 h 6858000"/>
              <a:gd name="connsiteX169" fmla="*/ 2305292 w 7467600"/>
              <a:gd name="connsiteY169" fmla="*/ 4219492 h 6858000"/>
              <a:gd name="connsiteX170" fmla="*/ 3360922 w 7467600"/>
              <a:gd name="connsiteY170" fmla="*/ 4529373 h 6858000"/>
              <a:gd name="connsiteX171" fmla="*/ 3492420 w 7467600"/>
              <a:gd name="connsiteY171" fmla="*/ 4510145 h 6858000"/>
              <a:gd name="connsiteX172" fmla="*/ 3364086 w 7467600"/>
              <a:gd name="connsiteY172" fmla="*/ 4480340 h 6858000"/>
              <a:gd name="connsiteX173" fmla="*/ 3225818 w 7467600"/>
              <a:gd name="connsiteY173" fmla="*/ 4411822 h 6858000"/>
              <a:gd name="connsiteX174" fmla="*/ 3129696 w 7467600"/>
              <a:gd name="connsiteY174" fmla="*/ 4360704 h 6858000"/>
              <a:gd name="connsiteX175" fmla="*/ 2814545 w 7467600"/>
              <a:gd name="connsiteY175" fmla="*/ 4282955 h 6858000"/>
              <a:gd name="connsiteX176" fmla="*/ 2305292 w 7467600"/>
              <a:gd name="connsiteY176" fmla="*/ 4219492 h 6858000"/>
              <a:gd name="connsiteX177" fmla="*/ 2626982 w 7467600"/>
              <a:gd name="connsiteY177" fmla="*/ 4206450 h 6858000"/>
              <a:gd name="connsiteX178" fmla="*/ 2490617 w 7467600"/>
              <a:gd name="connsiteY178" fmla="*/ 4206951 h 6858000"/>
              <a:gd name="connsiteX179" fmla="*/ 2819869 w 7467600"/>
              <a:gd name="connsiteY179" fmla="*/ 4252936 h 6858000"/>
              <a:gd name="connsiteX180" fmla="*/ 3143018 w 7467600"/>
              <a:gd name="connsiteY180" fmla="*/ 4332698 h 6858000"/>
              <a:gd name="connsiteX181" fmla="*/ 3241520 w 7467600"/>
              <a:gd name="connsiteY181" fmla="*/ 4385112 h 6858000"/>
              <a:gd name="connsiteX182" fmla="*/ 3374575 w 7467600"/>
              <a:gd name="connsiteY182" fmla="*/ 4451517 h 6858000"/>
              <a:gd name="connsiteX183" fmla="*/ 3505221 w 7467600"/>
              <a:gd name="connsiteY183" fmla="*/ 4480757 h 6858000"/>
              <a:gd name="connsiteX184" fmla="*/ 2626982 w 7467600"/>
              <a:gd name="connsiteY184" fmla="*/ 4206450 h 6858000"/>
              <a:gd name="connsiteX185" fmla="*/ 1310106 w 7467600"/>
              <a:gd name="connsiteY185" fmla="*/ 3943217 h 6858000"/>
              <a:gd name="connsiteX186" fmla="*/ 854994 w 7467600"/>
              <a:gd name="connsiteY186" fmla="*/ 4399136 h 6858000"/>
              <a:gd name="connsiteX187" fmla="*/ 742462 w 7467600"/>
              <a:gd name="connsiteY187" fmla="*/ 4594648 h 6858000"/>
              <a:gd name="connsiteX188" fmla="*/ 820602 w 7467600"/>
              <a:gd name="connsiteY188" fmla="*/ 4485915 h 6858000"/>
              <a:gd name="connsiteX189" fmla="*/ 878295 w 7467600"/>
              <a:gd name="connsiteY189" fmla="*/ 4403594 h 6858000"/>
              <a:gd name="connsiteX190" fmla="*/ 1240607 w 7467600"/>
              <a:gd name="connsiteY190" fmla="*/ 4010401 h 6858000"/>
              <a:gd name="connsiteX191" fmla="*/ 1310106 w 7467600"/>
              <a:gd name="connsiteY191" fmla="*/ 3943217 h 6858000"/>
              <a:gd name="connsiteX192" fmla="*/ 1423113 w 7467600"/>
              <a:gd name="connsiteY192" fmla="*/ 3874565 h 6858000"/>
              <a:gd name="connsiteX193" fmla="*/ 1260565 w 7467600"/>
              <a:gd name="connsiteY193" fmla="*/ 4031982 h 6858000"/>
              <a:gd name="connsiteX194" fmla="*/ 901900 w 7467600"/>
              <a:gd name="connsiteY194" fmla="*/ 4421236 h 6858000"/>
              <a:gd name="connsiteX195" fmla="*/ 845044 w 7467600"/>
              <a:gd name="connsiteY195" fmla="*/ 4502436 h 6858000"/>
              <a:gd name="connsiteX196" fmla="*/ 685926 w 7467600"/>
              <a:gd name="connsiteY196" fmla="*/ 4703069 h 6858000"/>
              <a:gd name="connsiteX197" fmla="*/ 684248 w 7467600"/>
              <a:gd name="connsiteY197" fmla="*/ 4706721 h 6858000"/>
              <a:gd name="connsiteX198" fmla="*/ 1423113 w 7467600"/>
              <a:gd name="connsiteY198" fmla="*/ 3874565 h 6858000"/>
              <a:gd name="connsiteX199" fmla="*/ 3316479 w 7467600"/>
              <a:gd name="connsiteY199" fmla="*/ 3872136 h 6858000"/>
              <a:gd name="connsiteX200" fmla="*/ 3546806 w 7467600"/>
              <a:gd name="connsiteY200" fmla="*/ 4356139 h 6858000"/>
              <a:gd name="connsiteX201" fmla="*/ 3364433 w 7467600"/>
              <a:gd name="connsiteY201" fmla="*/ 3953121 h 6858000"/>
              <a:gd name="connsiteX202" fmla="*/ 3316479 w 7467600"/>
              <a:gd name="connsiteY202" fmla="*/ 3872136 h 6858000"/>
              <a:gd name="connsiteX203" fmla="*/ 3291335 w 7467600"/>
              <a:gd name="connsiteY203" fmla="*/ 3767420 h 6858000"/>
              <a:gd name="connsiteX204" fmla="*/ 3390805 w 7467600"/>
              <a:gd name="connsiteY204" fmla="*/ 3937163 h 6858000"/>
              <a:gd name="connsiteX205" fmla="*/ 3579062 w 7467600"/>
              <a:gd name="connsiteY205" fmla="*/ 4359040 h 6858000"/>
              <a:gd name="connsiteX206" fmla="*/ 3467355 w 7467600"/>
              <a:gd name="connsiteY206" fmla="*/ 3988130 h 6858000"/>
              <a:gd name="connsiteX207" fmla="*/ 3310753 w 7467600"/>
              <a:gd name="connsiteY207" fmla="*/ 3787140 h 6858000"/>
              <a:gd name="connsiteX208" fmla="*/ 3291335 w 7467600"/>
              <a:gd name="connsiteY208" fmla="*/ 3767420 h 6858000"/>
              <a:gd name="connsiteX209" fmla="*/ 1635889 w 7467600"/>
              <a:gd name="connsiteY209" fmla="*/ 3709494 h 6858000"/>
              <a:gd name="connsiteX210" fmla="*/ 1634800 w 7467600"/>
              <a:gd name="connsiteY210" fmla="*/ 3731111 h 6858000"/>
              <a:gd name="connsiteX211" fmla="*/ 1635889 w 7467600"/>
              <a:gd name="connsiteY211" fmla="*/ 3709494 h 6858000"/>
              <a:gd name="connsiteX212" fmla="*/ 1510397 w 7467600"/>
              <a:gd name="connsiteY212" fmla="*/ 3684705 h 6858000"/>
              <a:gd name="connsiteX213" fmla="*/ 1146550 w 7467600"/>
              <a:gd name="connsiteY213" fmla="*/ 3802012 h 6858000"/>
              <a:gd name="connsiteX214" fmla="*/ 698834 w 7467600"/>
              <a:gd name="connsiteY214" fmla="*/ 3952272 h 6858000"/>
              <a:gd name="connsiteX215" fmla="*/ 34256 w 7467600"/>
              <a:gd name="connsiteY215" fmla="*/ 4347603 h 6858000"/>
              <a:gd name="connsiteX216" fmla="*/ 527241 w 7467600"/>
              <a:gd name="connsiteY216" fmla="*/ 4065078 h 6858000"/>
              <a:gd name="connsiteX217" fmla="*/ 1510397 w 7467600"/>
              <a:gd name="connsiteY217" fmla="*/ 3684705 h 6858000"/>
              <a:gd name="connsiteX218" fmla="*/ 1313114 w 7467600"/>
              <a:gd name="connsiteY218" fmla="*/ 3655216 h 6858000"/>
              <a:gd name="connsiteX219" fmla="*/ 1109304 w 7467600"/>
              <a:gd name="connsiteY219" fmla="*/ 3669030 h 6858000"/>
              <a:gd name="connsiteX220" fmla="*/ 8129 w 7467600"/>
              <a:gd name="connsiteY220" fmla="*/ 4330519 h 6858000"/>
              <a:gd name="connsiteX221" fmla="*/ 687572 w 7467600"/>
              <a:gd name="connsiteY221" fmla="*/ 3925629 h 6858000"/>
              <a:gd name="connsiteX222" fmla="*/ 1138365 w 7467600"/>
              <a:gd name="connsiteY222" fmla="*/ 3774515 h 6858000"/>
              <a:gd name="connsiteX223" fmla="*/ 1505579 w 7467600"/>
              <a:gd name="connsiteY223" fmla="*/ 3655526 h 6858000"/>
              <a:gd name="connsiteX224" fmla="*/ 1313114 w 7467600"/>
              <a:gd name="connsiteY224" fmla="*/ 3655216 h 6858000"/>
              <a:gd name="connsiteX225" fmla="*/ 3655073 w 7467600"/>
              <a:gd name="connsiteY225" fmla="*/ 3650884 h 6858000"/>
              <a:gd name="connsiteX226" fmla="*/ 3989938 w 7467600"/>
              <a:gd name="connsiteY226" fmla="*/ 3991685 h 6858000"/>
              <a:gd name="connsiteX227" fmla="*/ 4393907 w 7467600"/>
              <a:gd name="connsiteY227" fmla="*/ 4261258 h 6858000"/>
              <a:gd name="connsiteX228" fmla="*/ 4648051 w 7467600"/>
              <a:gd name="connsiteY228" fmla="*/ 4374051 h 6858000"/>
              <a:gd name="connsiteX229" fmla="*/ 4383389 w 7467600"/>
              <a:gd name="connsiteY229" fmla="*/ 4184369 h 6858000"/>
              <a:gd name="connsiteX230" fmla="*/ 4165508 w 7467600"/>
              <a:gd name="connsiteY230" fmla="*/ 4035196 h 6858000"/>
              <a:gd name="connsiteX231" fmla="*/ 4068162 w 7467600"/>
              <a:gd name="connsiteY231" fmla="*/ 3953394 h 6858000"/>
              <a:gd name="connsiteX232" fmla="*/ 3981416 w 7467600"/>
              <a:gd name="connsiteY232" fmla="*/ 3880482 h 6858000"/>
              <a:gd name="connsiteX233" fmla="*/ 3800147 w 7467600"/>
              <a:gd name="connsiteY233" fmla="*/ 3749872 h 6858000"/>
              <a:gd name="connsiteX234" fmla="*/ 3655073 w 7467600"/>
              <a:gd name="connsiteY234" fmla="*/ 3650884 h 6858000"/>
              <a:gd name="connsiteX235" fmla="*/ 3670252 w 7467600"/>
              <a:gd name="connsiteY235" fmla="*/ 3622798 h 6858000"/>
              <a:gd name="connsiteX236" fmla="*/ 3817258 w 7467600"/>
              <a:gd name="connsiteY236" fmla="*/ 3723577 h 6858000"/>
              <a:gd name="connsiteX237" fmla="*/ 4000461 w 7467600"/>
              <a:gd name="connsiteY237" fmla="*/ 3855966 h 6858000"/>
              <a:gd name="connsiteX238" fmla="*/ 4088180 w 7467600"/>
              <a:gd name="connsiteY238" fmla="*/ 3929774 h 6858000"/>
              <a:gd name="connsiteX239" fmla="*/ 4184555 w 7467600"/>
              <a:gd name="connsiteY239" fmla="*/ 4010683 h 6858000"/>
              <a:gd name="connsiteX240" fmla="*/ 4399563 w 7467600"/>
              <a:gd name="connsiteY240" fmla="*/ 4158106 h 6858000"/>
              <a:gd name="connsiteX241" fmla="*/ 4684469 w 7467600"/>
              <a:gd name="connsiteY241" fmla="*/ 4364680 h 6858000"/>
              <a:gd name="connsiteX242" fmla="*/ 4690271 w 7467600"/>
              <a:gd name="connsiteY242" fmla="*/ 4370034 h 6858000"/>
              <a:gd name="connsiteX243" fmla="*/ 4136093 w 7467600"/>
              <a:gd name="connsiteY243" fmla="*/ 3858466 h 6858000"/>
              <a:gd name="connsiteX244" fmla="*/ 3670252 w 7467600"/>
              <a:gd name="connsiteY244" fmla="*/ 3622798 h 6858000"/>
              <a:gd name="connsiteX245" fmla="*/ 4440129 w 7467600"/>
              <a:gd name="connsiteY245" fmla="*/ 3448571 h 6858000"/>
              <a:gd name="connsiteX246" fmla="*/ 4856525 w 7467600"/>
              <a:gd name="connsiteY246" fmla="*/ 3915351 h 6858000"/>
              <a:gd name="connsiteX247" fmla="*/ 5059055 w 7467600"/>
              <a:gd name="connsiteY247" fmla="*/ 4108918 h 6858000"/>
              <a:gd name="connsiteX248" fmla="*/ 5290070 w 7467600"/>
              <a:gd name="connsiteY248" fmla="*/ 4263619 h 6858000"/>
              <a:gd name="connsiteX249" fmla="*/ 4834991 w 7467600"/>
              <a:gd name="connsiteY249" fmla="*/ 3830985 h 6858000"/>
              <a:gd name="connsiteX250" fmla="*/ 4440129 w 7467600"/>
              <a:gd name="connsiteY250" fmla="*/ 3448571 h 6858000"/>
              <a:gd name="connsiteX251" fmla="*/ 4441737 w 7467600"/>
              <a:gd name="connsiteY251" fmla="*/ 3399734 h 6858000"/>
              <a:gd name="connsiteX252" fmla="*/ 4431236 w 7467600"/>
              <a:gd name="connsiteY252" fmla="*/ 3400954 h 6858000"/>
              <a:gd name="connsiteX253" fmla="*/ 4557150 w 7467600"/>
              <a:gd name="connsiteY253" fmla="*/ 3510023 h 6858000"/>
              <a:gd name="connsiteX254" fmla="*/ 4856936 w 7467600"/>
              <a:gd name="connsiteY254" fmla="*/ 3809146 h 6858000"/>
              <a:gd name="connsiteX255" fmla="*/ 5111996 w 7467600"/>
              <a:gd name="connsiteY255" fmla="*/ 4065759 h 6858000"/>
              <a:gd name="connsiteX256" fmla="*/ 5388878 w 7467600"/>
              <a:gd name="connsiteY256" fmla="*/ 4300185 h 6858000"/>
              <a:gd name="connsiteX257" fmla="*/ 5425556 w 7467600"/>
              <a:gd name="connsiteY257" fmla="*/ 4308967 h 6858000"/>
              <a:gd name="connsiteX258" fmla="*/ 4943646 w 7467600"/>
              <a:gd name="connsiteY258" fmla="*/ 3822916 h 6858000"/>
              <a:gd name="connsiteX259" fmla="*/ 4594837 w 7467600"/>
              <a:gd name="connsiteY259" fmla="*/ 3532274 h 6858000"/>
              <a:gd name="connsiteX260" fmla="*/ 4441737 w 7467600"/>
              <a:gd name="connsiteY260" fmla="*/ 3399734 h 6858000"/>
              <a:gd name="connsiteX261" fmla="*/ 5425834 w 7467600"/>
              <a:gd name="connsiteY261" fmla="*/ 3162785 h 6858000"/>
              <a:gd name="connsiteX262" fmla="*/ 5401644 w 7467600"/>
              <a:gd name="connsiteY262" fmla="*/ 3617847 h 6858000"/>
              <a:gd name="connsiteX263" fmla="*/ 5467256 w 7467600"/>
              <a:gd name="connsiteY263" fmla="*/ 4175494 h 6858000"/>
              <a:gd name="connsiteX264" fmla="*/ 5448069 w 7467600"/>
              <a:gd name="connsiteY264" fmla="*/ 3567554 h 6858000"/>
              <a:gd name="connsiteX265" fmla="*/ 5425834 w 7467600"/>
              <a:gd name="connsiteY265" fmla="*/ 3162785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399523 w 7467600"/>
              <a:gd name="connsiteY588" fmla="*/ 1428234 h 6858000"/>
              <a:gd name="connsiteX589" fmla="*/ 2448558 w 7467600"/>
              <a:gd name="connsiteY589" fmla="*/ 1373435 h 6858000"/>
              <a:gd name="connsiteX590" fmla="*/ 2312521 w 7467600"/>
              <a:gd name="connsiteY590" fmla="*/ 1806140 h 6858000"/>
              <a:gd name="connsiteX591" fmla="*/ 2127533 w 7467600"/>
              <a:gd name="connsiteY591" fmla="*/ 2348380 h 6858000"/>
              <a:gd name="connsiteX592" fmla="*/ 2358080 w 7467600"/>
              <a:gd name="connsiteY592" fmla="*/ 1866134 h 6858000"/>
              <a:gd name="connsiteX593" fmla="*/ 2407436 w 7467600"/>
              <a:gd name="connsiteY593" fmla="*/ 1651070 h 6858000"/>
              <a:gd name="connsiteX594" fmla="*/ 2448558 w 7467600"/>
              <a:gd name="connsiteY594" fmla="*/ 1373435 h 6858000"/>
              <a:gd name="connsiteX595" fmla="*/ 278707 w 7467600"/>
              <a:gd name="connsiteY595" fmla="*/ 1352270 h 6858000"/>
              <a:gd name="connsiteX596" fmla="*/ 321570 w 7467600"/>
              <a:gd name="connsiteY596" fmla="*/ 1861610 h 6858000"/>
              <a:gd name="connsiteX597" fmla="*/ 294281 w 7467600"/>
              <a:gd name="connsiteY597" fmla="*/ 1440658 h 6858000"/>
              <a:gd name="connsiteX598" fmla="*/ 278707 w 7467600"/>
              <a:gd name="connsiteY598" fmla="*/ 1352270 h 6858000"/>
              <a:gd name="connsiteX599" fmla="*/ 1423821 w 7467600"/>
              <a:gd name="connsiteY599" fmla="*/ 1351958 h 6858000"/>
              <a:gd name="connsiteX600" fmla="*/ 1638521 w 7467600"/>
              <a:gd name="connsiteY600" fmla="*/ 1908470 h 6858000"/>
              <a:gd name="connsiteX601" fmla="*/ 1754199 w 7467600"/>
              <a:gd name="connsiteY601" fmla="*/ 2149284 h 6858000"/>
              <a:gd name="connsiteX602" fmla="*/ 1908359 w 7467600"/>
              <a:gd name="connsiteY602" fmla="*/ 2364988 h 6858000"/>
              <a:gd name="connsiteX603" fmla="*/ 1647661 w 7467600"/>
              <a:gd name="connsiteY603" fmla="*/ 1825945 h 6858000"/>
              <a:gd name="connsiteX604" fmla="*/ 1423821 w 7467600"/>
              <a:gd name="connsiteY604" fmla="*/ 1351958 h 6858000"/>
              <a:gd name="connsiteX605" fmla="*/ 1431890 w 7467600"/>
              <a:gd name="connsiteY605" fmla="*/ 1306475 h 6858000"/>
              <a:gd name="connsiteX606" fmla="*/ 1507597 w 7467600"/>
              <a:gd name="connsiteY606" fmla="*/ 1446132 h 6858000"/>
              <a:gd name="connsiteX607" fmla="*/ 1674586 w 7467600"/>
              <a:gd name="connsiteY607" fmla="*/ 1813832 h 6858000"/>
              <a:gd name="connsiteX608" fmla="*/ 1815950 w 7467600"/>
              <a:gd name="connsiteY608" fmla="*/ 2128564 h 6858000"/>
              <a:gd name="connsiteX609" fmla="*/ 1984242 w 7467600"/>
              <a:gd name="connsiteY609" fmla="*/ 2430829 h 6858000"/>
              <a:gd name="connsiteX610" fmla="*/ 2014023 w 7467600"/>
              <a:gd name="connsiteY610" fmla="*/ 2450995 h 6858000"/>
              <a:gd name="connsiteX611" fmla="*/ 1747337 w 7467600"/>
              <a:gd name="connsiteY611" fmla="*/ 1855264 h 6858000"/>
              <a:gd name="connsiteX612" fmla="*/ 1533749 w 7467600"/>
              <a:gd name="connsiteY612" fmla="*/ 1478656 h 6858000"/>
              <a:gd name="connsiteX613" fmla="*/ 1431890 w 7467600"/>
              <a:gd name="connsiteY613" fmla="*/ 1306475 h 6858000"/>
              <a:gd name="connsiteX614" fmla="*/ 5052692 w 7467600"/>
              <a:gd name="connsiteY614" fmla="*/ 1292994 h 6858000"/>
              <a:gd name="connsiteX615" fmla="*/ 5200661 w 7467600"/>
              <a:gd name="connsiteY615" fmla="*/ 1635186 h 6858000"/>
              <a:gd name="connsiteX616" fmla="*/ 5297138 w 7467600"/>
              <a:gd name="connsiteY616" fmla="*/ 1906351 h 6858000"/>
              <a:gd name="connsiteX617" fmla="*/ 5052692 w 7467600"/>
              <a:gd name="connsiteY617" fmla="*/ 1292994 h 6858000"/>
              <a:gd name="connsiteX618" fmla="*/ 5009948 w 7467600"/>
              <a:gd name="connsiteY618" fmla="*/ 1273619 h 6858000"/>
              <a:gd name="connsiteX619" fmla="*/ 5121777 w 7467600"/>
              <a:gd name="connsiteY619" fmla="*/ 1654213 h 6858000"/>
              <a:gd name="connsiteX620" fmla="*/ 5293545 w 7467600"/>
              <a:gd name="connsiteY620" fmla="*/ 2072247 h 6858000"/>
              <a:gd name="connsiteX621" fmla="*/ 5294042 w 7467600"/>
              <a:gd name="connsiteY621" fmla="*/ 2065019 h 6858000"/>
              <a:gd name="connsiteX622" fmla="*/ 5171936 w 7467600"/>
              <a:gd name="connsiteY622" fmla="*/ 1647613 h 6858000"/>
              <a:gd name="connsiteX623" fmla="*/ 5009948 w 7467600"/>
              <a:gd name="connsiteY623" fmla="*/ 1273619 h 6858000"/>
              <a:gd name="connsiteX624" fmla="*/ 655236 w 7467600"/>
              <a:gd name="connsiteY624" fmla="*/ 1268632 h 6858000"/>
              <a:gd name="connsiteX625" fmla="*/ 839521 w 7467600"/>
              <a:gd name="connsiteY625" fmla="*/ 1685315 h 6858000"/>
              <a:gd name="connsiteX626" fmla="*/ 1109416 w 7467600"/>
              <a:gd name="connsiteY626" fmla="*/ 2061663 h 6858000"/>
              <a:gd name="connsiteX627" fmla="*/ 1298300 w 7467600"/>
              <a:gd name="connsiteY627" fmla="*/ 2247742 h 6858000"/>
              <a:gd name="connsiteX628" fmla="*/ 1125871 w 7467600"/>
              <a:gd name="connsiteY628" fmla="*/ 1989513 h 6858000"/>
              <a:gd name="connsiteX629" fmla="*/ 981574 w 7467600"/>
              <a:gd name="connsiteY629" fmla="*/ 1783157 h 6858000"/>
              <a:gd name="connsiteX630" fmla="*/ 922198 w 7467600"/>
              <a:gd name="connsiteY630" fmla="*/ 1677437 h 6858000"/>
              <a:gd name="connsiteX631" fmla="*/ 869293 w 7467600"/>
              <a:gd name="connsiteY631" fmla="*/ 1583214 h 6858000"/>
              <a:gd name="connsiteX632" fmla="*/ 751431 w 7467600"/>
              <a:gd name="connsiteY632" fmla="*/ 1405731 h 6858000"/>
              <a:gd name="connsiteX633" fmla="*/ 655236 w 7467600"/>
              <a:gd name="connsiteY633" fmla="*/ 1268632 h 6858000"/>
              <a:gd name="connsiteX634" fmla="*/ 6516292 w 7467600"/>
              <a:gd name="connsiteY634" fmla="*/ 1263064 h 6858000"/>
              <a:gd name="connsiteX635" fmla="*/ 5736320 w 7467600"/>
              <a:gd name="connsiteY635" fmla="*/ 1501803 h 6858000"/>
              <a:gd name="connsiteX636" fmla="*/ 6516292 w 7467600"/>
              <a:gd name="connsiteY636" fmla="*/ 1263064 h 6858000"/>
              <a:gd name="connsiteX637" fmla="*/ 291466 w 7467600"/>
              <a:gd name="connsiteY637" fmla="*/ 1250369 h 6858000"/>
              <a:gd name="connsiteX638" fmla="*/ 323180 w 7467600"/>
              <a:gd name="connsiteY638" fmla="*/ 1435283 h 6858000"/>
              <a:gd name="connsiteX639" fmla="*/ 349381 w 7467600"/>
              <a:gd name="connsiteY639" fmla="*/ 1875041 h 6858000"/>
              <a:gd name="connsiteX640" fmla="*/ 374363 w 7467600"/>
              <a:gd name="connsiteY640" fmla="*/ 1506494 h 6858000"/>
              <a:gd name="connsiteX641" fmla="*/ 302168 w 7467600"/>
              <a:gd name="connsiteY641" fmla="*/ 1274495 h 6858000"/>
              <a:gd name="connsiteX642" fmla="*/ 291466 w 7467600"/>
              <a:gd name="connsiteY642" fmla="*/ 1250369 h 6858000"/>
              <a:gd name="connsiteX643" fmla="*/ 678222 w 7467600"/>
              <a:gd name="connsiteY643" fmla="*/ 1248670 h 6858000"/>
              <a:gd name="connsiteX644" fmla="*/ 775536 w 7467600"/>
              <a:gd name="connsiteY644" fmla="*/ 1388015 h 6858000"/>
              <a:gd name="connsiteX645" fmla="*/ 894529 w 7467600"/>
              <a:gd name="connsiteY645" fmla="*/ 1567739 h 6858000"/>
              <a:gd name="connsiteX646" fmla="*/ 948000 w 7467600"/>
              <a:gd name="connsiteY646" fmla="*/ 1663088 h 6858000"/>
              <a:gd name="connsiteX647" fmla="*/ 1006812 w 7467600"/>
              <a:gd name="connsiteY647" fmla="*/ 1767683 h 6858000"/>
              <a:gd name="connsiteX648" fmla="*/ 1149133 w 7467600"/>
              <a:gd name="connsiteY648" fmla="*/ 1971513 h 6858000"/>
              <a:gd name="connsiteX649" fmla="*/ 1333952 w 7467600"/>
              <a:gd name="connsiteY649" fmla="*/ 2251620 h 6858000"/>
              <a:gd name="connsiteX650" fmla="*/ 1337329 w 7467600"/>
              <a:gd name="connsiteY650" fmla="*/ 2258350 h 6858000"/>
              <a:gd name="connsiteX651" fmla="*/ 1014726 w 7467600"/>
              <a:gd name="connsiteY651" fmla="*/ 1615556 h 6858000"/>
              <a:gd name="connsiteX652" fmla="*/ 678222 w 7467600"/>
              <a:gd name="connsiteY652" fmla="*/ 1248670 h 6858000"/>
              <a:gd name="connsiteX653" fmla="*/ 6691602 w 7467600"/>
              <a:gd name="connsiteY653" fmla="*/ 1140573 h 6858000"/>
              <a:gd name="connsiteX654" fmla="*/ 6571100 w 7467600"/>
              <a:gd name="connsiteY654" fmla="*/ 1183662 h 6858000"/>
              <a:gd name="connsiteX655" fmla="*/ 6241687 w 7467600"/>
              <a:gd name="connsiteY655" fmla="*/ 1257600 h 6858000"/>
              <a:gd name="connsiteX656" fmla="*/ 5693009 w 7467600"/>
              <a:gd name="connsiteY656" fmla="*/ 1478256 h 6858000"/>
              <a:gd name="connsiteX657" fmla="*/ 6548420 w 7467600"/>
              <a:gd name="connsiteY657" fmla="*/ 1214599 h 6858000"/>
              <a:gd name="connsiteX658" fmla="*/ 6605473 w 7467600"/>
              <a:gd name="connsiteY658" fmla="*/ 1184686 h 6858000"/>
              <a:gd name="connsiteX659" fmla="*/ 6691602 w 7467600"/>
              <a:gd name="connsiteY659" fmla="*/ 1140573 h 6858000"/>
              <a:gd name="connsiteX660" fmla="*/ 4002475 w 7467600"/>
              <a:gd name="connsiteY660" fmla="*/ 1037802 h 6858000"/>
              <a:gd name="connsiteX661" fmla="*/ 4000324 w 7467600"/>
              <a:gd name="connsiteY661" fmla="*/ 1039362 h 6858000"/>
              <a:gd name="connsiteX662" fmla="*/ 4002862 w 7467600"/>
              <a:gd name="connsiteY662" fmla="*/ 1042866 h 6858000"/>
              <a:gd name="connsiteX663" fmla="*/ 4002475 w 7467600"/>
              <a:gd name="connsiteY663" fmla="*/ 1037802 h 6858000"/>
              <a:gd name="connsiteX664" fmla="*/ 506322 w 7467600"/>
              <a:gd name="connsiteY664" fmla="*/ 1020997 h 6858000"/>
              <a:gd name="connsiteX665" fmla="*/ 533068 w 7467600"/>
              <a:gd name="connsiteY665" fmla="*/ 1029409 h 6858000"/>
              <a:gd name="connsiteX666" fmla="*/ 1232525 w 7467600"/>
              <a:gd name="connsiteY666" fmla="*/ 1804675 h 6858000"/>
              <a:gd name="connsiteX667" fmla="*/ 1388858 w 7467600"/>
              <a:gd name="connsiteY667" fmla="*/ 2368011 h 6858000"/>
              <a:gd name="connsiteX668" fmla="*/ 1384098 w 7467600"/>
              <a:gd name="connsiteY668" fmla="*/ 2378125 h 6858000"/>
              <a:gd name="connsiteX669" fmla="*/ 1425393 w 7467600"/>
              <a:gd name="connsiteY669" fmla="*/ 2589124 h 6858000"/>
              <a:gd name="connsiteX670" fmla="*/ 1424001 w 7467600"/>
              <a:gd name="connsiteY670" fmla="*/ 2597541 h 6858000"/>
              <a:gd name="connsiteX671" fmla="*/ 2152729 w 7467600"/>
              <a:gd name="connsiteY671" fmla="*/ 2864487 h 6858000"/>
              <a:gd name="connsiteX672" fmla="*/ 2020609 w 7467600"/>
              <a:gd name="connsiteY672" fmla="*/ 2539671 h 6858000"/>
              <a:gd name="connsiteX673" fmla="*/ 2018920 w 7467600"/>
              <a:gd name="connsiteY673" fmla="*/ 2536309 h 6858000"/>
              <a:gd name="connsiteX674" fmla="*/ 1342441 w 7467600"/>
              <a:gd name="connsiteY674" fmla="*/ 1173017 h 6858000"/>
              <a:gd name="connsiteX675" fmla="*/ 1367925 w 7467600"/>
              <a:gd name="connsiteY675" fmla="*/ 1135648 h 6858000"/>
              <a:gd name="connsiteX676" fmla="*/ 1771401 w 7467600"/>
              <a:gd name="connsiteY676" fmla="*/ 1806673 h 6858000"/>
              <a:gd name="connsiteX677" fmla="*/ 1972385 w 7467600"/>
              <a:gd name="connsiteY677" fmla="*/ 2198735 h 6858000"/>
              <a:gd name="connsiteX678" fmla="*/ 2040892 w 7467600"/>
              <a:gd name="connsiteY678" fmla="*/ 2405205 h 6858000"/>
              <a:gd name="connsiteX679" fmla="*/ 2131689 w 7467600"/>
              <a:gd name="connsiteY679" fmla="*/ 1936926 h 6858000"/>
              <a:gd name="connsiteX680" fmla="*/ 2454820 w 7467600"/>
              <a:gd name="connsiteY680" fmla="*/ 1248808 h 6858000"/>
              <a:gd name="connsiteX681" fmla="*/ 2492512 w 7467600"/>
              <a:gd name="connsiteY681" fmla="*/ 1302920 h 6858000"/>
              <a:gd name="connsiteX682" fmla="*/ 2081216 w 7467600"/>
              <a:gd name="connsiteY682" fmla="*/ 2527513 h 6858000"/>
              <a:gd name="connsiteX683" fmla="*/ 2081211 w 7467600"/>
              <a:gd name="connsiteY683" fmla="*/ 2528916 h 6858000"/>
              <a:gd name="connsiteX684" fmla="*/ 2199067 w 7467600"/>
              <a:gd name="connsiteY684" fmla="*/ 2884061 h 6858000"/>
              <a:gd name="connsiteX685" fmla="*/ 3192586 w 7467600"/>
              <a:gd name="connsiteY685" fmla="*/ 3411496 h 6858000"/>
              <a:gd name="connsiteX686" fmla="*/ 3182620 w 7467600"/>
              <a:gd name="connsiteY686" fmla="*/ 3483279 h 6858000"/>
              <a:gd name="connsiteX687" fmla="*/ 2435119 w 7467600"/>
              <a:gd name="connsiteY687" fmla="*/ 3080173 h 6858000"/>
              <a:gd name="connsiteX688" fmla="*/ 2410152 w 7467600"/>
              <a:gd name="connsiteY688" fmla="*/ 3063751 h 6858000"/>
              <a:gd name="connsiteX689" fmla="*/ 2408099 w 7467600"/>
              <a:gd name="connsiteY689" fmla="*/ 3064403 h 6858000"/>
              <a:gd name="connsiteX690" fmla="*/ 2407218 w 7467600"/>
              <a:gd name="connsiteY690" fmla="*/ 3070324 h 6858000"/>
              <a:gd name="connsiteX691" fmla="*/ 2380138 w 7467600"/>
              <a:gd name="connsiteY691" fmla="*/ 3099341 h 6858000"/>
              <a:gd name="connsiteX692" fmla="*/ 1765923 w 7467600"/>
              <a:gd name="connsiteY692" fmla="*/ 3581043 h 6858000"/>
              <a:gd name="connsiteX693" fmla="*/ 1702258 w 7467600"/>
              <a:gd name="connsiteY693" fmla="*/ 3612286 h 6858000"/>
              <a:gd name="connsiteX694" fmla="*/ 1538370 w 7467600"/>
              <a:gd name="connsiteY694" fmla="*/ 3811804 h 6858000"/>
              <a:gd name="connsiteX695" fmla="*/ 542867 w 7467600"/>
              <a:gd name="connsiteY695" fmla="*/ 4944092 h 6858000"/>
              <a:gd name="connsiteX696" fmla="*/ 515800 w 7467600"/>
              <a:gd name="connsiteY696" fmla="*/ 4862180 h 6858000"/>
              <a:gd name="connsiteX697" fmla="*/ 909145 w 7467600"/>
              <a:gd name="connsiteY697" fmla="*/ 4199225 h 6858000"/>
              <a:gd name="connsiteX698" fmla="*/ 1214067 w 7467600"/>
              <a:gd name="connsiteY698" fmla="*/ 3908561 h 6858000"/>
              <a:gd name="connsiteX699" fmla="*/ 640967 w 7467600"/>
              <a:gd name="connsiteY699" fmla="*/ 4105601 h 6858000"/>
              <a:gd name="connsiteX700" fmla="*/ 112563 w 7467600"/>
              <a:gd name="connsiteY700" fmla="*/ 4396952 h 6858000"/>
              <a:gd name="connsiteX701" fmla="*/ 0 w 7467600"/>
              <a:gd name="connsiteY701" fmla="*/ 4466006 h 6858000"/>
              <a:gd name="connsiteX702" fmla="*/ 0 w 7467600"/>
              <a:gd name="connsiteY702" fmla="*/ 4233763 h 6858000"/>
              <a:gd name="connsiteX703" fmla="*/ 36881 w 7467600"/>
              <a:gd name="connsiteY703" fmla="*/ 4200118 h 6858000"/>
              <a:gd name="connsiteX704" fmla="*/ 910534 w 7467600"/>
              <a:gd name="connsiteY704" fmla="*/ 3629753 h 6858000"/>
              <a:gd name="connsiteX705" fmla="*/ 1578717 w 7467600"/>
              <a:gd name="connsiteY705" fmla="*/ 3575982 h 6858000"/>
              <a:gd name="connsiteX706" fmla="*/ 2338780 w 7467600"/>
              <a:gd name="connsiteY706" fmla="*/ 3033725 h 6858000"/>
              <a:gd name="connsiteX707" fmla="*/ 1807991 w 7467600"/>
              <a:gd name="connsiteY707" fmla="*/ 2807184 h 6858000"/>
              <a:gd name="connsiteX708" fmla="*/ 1416358 w 7467600"/>
              <a:gd name="connsiteY708" fmla="*/ 3112571 h 6858000"/>
              <a:gd name="connsiteX709" fmla="*/ 939066 w 7467600"/>
              <a:gd name="connsiteY709" fmla="*/ 3378798 h 6858000"/>
              <a:gd name="connsiteX710" fmla="*/ 115099 w 7467600"/>
              <a:gd name="connsiteY710" fmla="*/ 3607650 h 6858000"/>
              <a:gd name="connsiteX711" fmla="*/ 97284 w 7467600"/>
              <a:gd name="connsiteY711" fmla="*/ 3520393 h 6858000"/>
              <a:gd name="connsiteX712" fmla="*/ 922050 w 7467600"/>
              <a:gd name="connsiteY712" fmla="*/ 3074867 h 6858000"/>
              <a:gd name="connsiteX713" fmla="*/ 1405265 w 7467600"/>
              <a:gd name="connsiteY713" fmla="*/ 3016319 h 6858000"/>
              <a:gd name="connsiteX714" fmla="*/ 1407512 w 7467600"/>
              <a:gd name="connsiteY714" fmla="*/ 3018001 h 6858000"/>
              <a:gd name="connsiteX715" fmla="*/ 1726266 w 7467600"/>
              <a:gd name="connsiteY715" fmla="*/ 2777274 h 6858000"/>
              <a:gd name="connsiteX716" fmla="*/ 625390 w 7467600"/>
              <a:gd name="connsiteY716" fmla="*/ 2514541 h 6858000"/>
              <a:gd name="connsiteX717" fmla="*/ 619799 w 7467600"/>
              <a:gd name="connsiteY717" fmla="*/ 2527180 h 6858000"/>
              <a:gd name="connsiteX718" fmla="*/ 310030 w 7467600"/>
              <a:gd name="connsiteY718" fmla="*/ 2771818 h 6858000"/>
              <a:gd name="connsiteX719" fmla="*/ 173877 w 7467600"/>
              <a:gd name="connsiteY719" fmla="*/ 2937056 h 6858000"/>
              <a:gd name="connsiteX720" fmla="*/ 77889 w 7467600"/>
              <a:gd name="connsiteY720" fmla="*/ 3138440 h 6858000"/>
              <a:gd name="connsiteX721" fmla="*/ 0 w 7467600"/>
              <a:gd name="connsiteY721" fmla="*/ 3271395 h 6858000"/>
              <a:gd name="connsiteX722" fmla="*/ 0 w 7467600"/>
              <a:gd name="connsiteY722" fmla="*/ 3153002 h 6858000"/>
              <a:gd name="connsiteX723" fmla="*/ 2386 w 7467600"/>
              <a:gd name="connsiteY723" fmla="*/ 3149203 h 6858000"/>
              <a:gd name="connsiteX724" fmla="*/ 89753 w 7467600"/>
              <a:gd name="connsiteY724" fmla="*/ 2987702 h 6858000"/>
              <a:gd name="connsiteX725" fmla="*/ 76869 w 7467600"/>
              <a:gd name="connsiteY725" fmla="*/ 3005404 h 6858000"/>
              <a:gd name="connsiteX726" fmla="*/ 32049 w 7467600"/>
              <a:gd name="connsiteY726" fmla="*/ 3065814 h 6858000"/>
              <a:gd name="connsiteX727" fmla="*/ 0 w 7467600"/>
              <a:gd name="connsiteY727" fmla="*/ 3108744 h 6858000"/>
              <a:gd name="connsiteX728" fmla="*/ 0 w 7467600"/>
              <a:gd name="connsiteY728" fmla="*/ 3058059 h 6858000"/>
              <a:gd name="connsiteX729" fmla="*/ 7610 w 7467600"/>
              <a:gd name="connsiteY729" fmla="*/ 3047889 h 6858000"/>
              <a:gd name="connsiteX730" fmla="*/ 52419 w 7467600"/>
              <a:gd name="connsiteY730" fmla="*/ 2987479 h 6858000"/>
              <a:gd name="connsiteX731" fmla="*/ 59142 w 7467600"/>
              <a:gd name="connsiteY731" fmla="*/ 2978488 h 6858000"/>
              <a:gd name="connsiteX732" fmla="*/ 0 w 7467600"/>
              <a:gd name="connsiteY732" fmla="*/ 3015334 h 6858000"/>
              <a:gd name="connsiteX733" fmla="*/ 0 w 7467600"/>
              <a:gd name="connsiteY733" fmla="*/ 2914286 h 6858000"/>
              <a:gd name="connsiteX734" fmla="*/ 36383 w 7467600"/>
              <a:gd name="connsiteY734" fmla="*/ 2901128 h 6858000"/>
              <a:gd name="connsiteX735" fmla="*/ 156329 w 7467600"/>
              <a:gd name="connsiteY735" fmla="*/ 2840533 h 6858000"/>
              <a:gd name="connsiteX736" fmla="*/ 358355 w 7467600"/>
              <a:gd name="connsiteY736" fmla="*/ 2620471 h 6858000"/>
              <a:gd name="connsiteX737" fmla="*/ 510577 w 7467600"/>
              <a:gd name="connsiteY737" fmla="*/ 2501244 h 6858000"/>
              <a:gd name="connsiteX738" fmla="*/ 211967 w 7467600"/>
              <a:gd name="connsiteY738" fmla="*/ 2479171 h 6858000"/>
              <a:gd name="connsiteX739" fmla="*/ 0 w 7467600"/>
              <a:gd name="connsiteY739" fmla="*/ 2476398 h 6858000"/>
              <a:gd name="connsiteX740" fmla="*/ 0 w 7467600"/>
              <a:gd name="connsiteY740" fmla="*/ 2389189 h 6858000"/>
              <a:gd name="connsiteX741" fmla="*/ 103062 w 7467600"/>
              <a:gd name="connsiteY741" fmla="*/ 2389518 h 6858000"/>
              <a:gd name="connsiteX742" fmla="*/ 510734 w 7467600"/>
              <a:gd name="connsiteY742" fmla="*/ 2416201 h 6858000"/>
              <a:gd name="connsiteX743" fmla="*/ 279257 w 7467600"/>
              <a:gd name="connsiteY743" fmla="*/ 2092102 h 6858000"/>
              <a:gd name="connsiteX744" fmla="*/ 65265 w 7467600"/>
              <a:gd name="connsiteY744" fmla="*/ 2006049 h 6858000"/>
              <a:gd name="connsiteX745" fmla="*/ 0 w 7467600"/>
              <a:gd name="connsiteY745" fmla="*/ 1982532 h 6858000"/>
              <a:gd name="connsiteX746" fmla="*/ 0 w 7467600"/>
              <a:gd name="connsiteY746" fmla="*/ 1912789 h 6858000"/>
              <a:gd name="connsiteX747" fmla="*/ 97460 w 7467600"/>
              <a:gd name="connsiteY747" fmla="*/ 1953725 h 6858000"/>
              <a:gd name="connsiteX748" fmla="*/ 221272 w 7467600"/>
              <a:gd name="connsiteY748" fmla="*/ 1980766 h 6858000"/>
              <a:gd name="connsiteX749" fmla="*/ 116765 w 7467600"/>
              <a:gd name="connsiteY749" fmla="*/ 1911033 h 6858000"/>
              <a:gd name="connsiteX750" fmla="*/ 16405 w 7467600"/>
              <a:gd name="connsiteY750" fmla="*/ 1803412 h 6858000"/>
              <a:gd name="connsiteX751" fmla="*/ 0 w 7467600"/>
              <a:gd name="connsiteY751" fmla="*/ 1784777 h 6858000"/>
              <a:gd name="connsiteX752" fmla="*/ 0 w 7467600"/>
              <a:gd name="connsiteY752" fmla="*/ 1740082 h 6858000"/>
              <a:gd name="connsiteX753" fmla="*/ 39394 w 7467600"/>
              <a:gd name="connsiteY753" fmla="*/ 1784856 h 6858000"/>
              <a:gd name="connsiteX754" fmla="*/ 135813 w 7467600"/>
              <a:gd name="connsiteY754" fmla="*/ 1888838 h 6858000"/>
              <a:gd name="connsiteX755" fmla="*/ 242575 w 7467600"/>
              <a:gd name="connsiteY755" fmla="*/ 1958841 h 6858000"/>
              <a:gd name="connsiteX756" fmla="*/ 82197 w 7467600"/>
              <a:gd name="connsiteY756" fmla="*/ 1754826 h 6858000"/>
              <a:gd name="connsiteX757" fmla="*/ 0 w 7467600"/>
              <a:gd name="connsiteY757" fmla="*/ 1679650 h 6858000"/>
              <a:gd name="connsiteX758" fmla="*/ 0 w 7467600"/>
              <a:gd name="connsiteY758" fmla="*/ 1602463 h 6858000"/>
              <a:gd name="connsiteX759" fmla="*/ 84689 w 7467600"/>
              <a:gd name="connsiteY759" fmla="*/ 1677442 h 6858000"/>
              <a:gd name="connsiteX760" fmla="*/ 298437 w 7467600"/>
              <a:gd name="connsiteY760" fmla="*/ 1968019 h 6858000"/>
              <a:gd name="connsiteX761" fmla="*/ 227269 w 7467600"/>
              <a:gd name="connsiteY761" fmla="*/ 1114064 h 6858000"/>
              <a:gd name="connsiteX762" fmla="*/ 248003 w 7467600"/>
              <a:gd name="connsiteY762" fmla="*/ 1089613 h 6858000"/>
              <a:gd name="connsiteX763" fmla="*/ 427020 w 7467600"/>
              <a:gd name="connsiteY763" fmla="*/ 1619803 h 6858000"/>
              <a:gd name="connsiteX764" fmla="*/ 340345 w 7467600"/>
              <a:gd name="connsiteY764" fmla="*/ 2027739 h 6858000"/>
              <a:gd name="connsiteX765" fmla="*/ 360865 w 7467600"/>
              <a:gd name="connsiteY765" fmla="*/ 2044827 h 6858000"/>
              <a:gd name="connsiteX766" fmla="*/ 560414 w 7467600"/>
              <a:gd name="connsiteY766" fmla="*/ 2421457 h 6858000"/>
              <a:gd name="connsiteX767" fmla="*/ 1359703 w 7467600"/>
              <a:gd name="connsiteY767" fmla="*/ 2578554 h 6858000"/>
              <a:gd name="connsiteX768" fmla="*/ 1359422 w 7467600"/>
              <a:gd name="connsiteY768" fmla="*/ 2577994 h 6858000"/>
              <a:gd name="connsiteX769" fmla="*/ 828701 w 7467600"/>
              <a:gd name="connsiteY769" fmla="*/ 1839520 h 6858000"/>
              <a:gd name="connsiteX770" fmla="*/ 494427 w 7467600"/>
              <a:gd name="connsiteY770" fmla="*/ 1092333 h 6858000"/>
              <a:gd name="connsiteX771" fmla="*/ 506322 w 7467600"/>
              <a:gd name="connsiteY771" fmla="*/ 1020997 h 6858000"/>
              <a:gd name="connsiteX772" fmla="*/ 4570198 w 7467600"/>
              <a:gd name="connsiteY772" fmla="*/ 978081 h 6858000"/>
              <a:gd name="connsiteX773" fmla="*/ 4523691 w 7467600"/>
              <a:gd name="connsiteY773" fmla="*/ 1127776 h 6858000"/>
              <a:gd name="connsiteX774" fmla="*/ 4509875 w 7467600"/>
              <a:gd name="connsiteY774" fmla="*/ 1167552 h 6858000"/>
              <a:gd name="connsiteX775" fmla="*/ 4478168 w 7467600"/>
              <a:gd name="connsiteY775" fmla="*/ 1260735 h 6858000"/>
              <a:gd name="connsiteX776" fmla="*/ 4409309 w 7467600"/>
              <a:gd name="connsiteY776" fmla="*/ 1666996 h 6858000"/>
              <a:gd name="connsiteX777" fmla="*/ 4370031 w 7467600"/>
              <a:gd name="connsiteY777" fmla="*/ 1955666 h 6858000"/>
              <a:gd name="connsiteX778" fmla="*/ 4570198 w 7467600"/>
              <a:gd name="connsiteY778" fmla="*/ 978081 h 6858000"/>
              <a:gd name="connsiteX779" fmla="*/ 4557898 w 7467600"/>
              <a:gd name="connsiteY779" fmla="*/ 900011 h 6858000"/>
              <a:gd name="connsiteX780" fmla="*/ 4344840 w 7467600"/>
              <a:gd name="connsiteY780" fmla="*/ 1922038 h 6858000"/>
              <a:gd name="connsiteX781" fmla="*/ 4378710 w 7467600"/>
              <a:gd name="connsiteY781" fmla="*/ 1665516 h 6858000"/>
              <a:gd name="connsiteX782" fmla="*/ 4448798 w 7467600"/>
              <a:gd name="connsiteY782" fmla="*/ 1253024 h 6858000"/>
              <a:gd name="connsiteX783" fmla="*/ 4480315 w 7467600"/>
              <a:gd name="connsiteY783" fmla="*/ 1158454 h 6858000"/>
              <a:gd name="connsiteX784" fmla="*/ 4494133 w 7467600"/>
              <a:gd name="connsiteY784" fmla="*/ 1118676 h 6858000"/>
              <a:gd name="connsiteX785" fmla="*/ 4557898 w 7467600"/>
              <a:gd name="connsiteY785" fmla="*/ 900011 h 6858000"/>
              <a:gd name="connsiteX786" fmla="*/ 5870151 w 7467600"/>
              <a:gd name="connsiteY786" fmla="*/ 898890 h 6858000"/>
              <a:gd name="connsiteX787" fmla="*/ 5861335 w 7467600"/>
              <a:gd name="connsiteY787" fmla="*/ 899177 h 6858000"/>
              <a:gd name="connsiteX788" fmla="*/ 5843702 w 7467600"/>
              <a:gd name="connsiteY788" fmla="*/ 899748 h 6858000"/>
              <a:gd name="connsiteX789" fmla="*/ 5651107 w 7467600"/>
              <a:gd name="connsiteY789" fmla="*/ 920306 h 6858000"/>
              <a:gd name="connsiteX790" fmla="*/ 5459407 w 7467600"/>
              <a:gd name="connsiteY790" fmla="*/ 940975 h 6858000"/>
              <a:gd name="connsiteX791" fmla="*/ 5374846 w 7467600"/>
              <a:gd name="connsiteY791" fmla="*/ 941988 h 6858000"/>
              <a:gd name="connsiteX792" fmla="*/ 5256105 w 7467600"/>
              <a:gd name="connsiteY792" fmla="*/ 945632 h 6858000"/>
              <a:gd name="connsiteX793" fmla="*/ 5107071 w 7467600"/>
              <a:gd name="connsiteY793" fmla="*/ 969720 h 6858000"/>
              <a:gd name="connsiteX794" fmla="*/ 4998681 w 7467600"/>
              <a:gd name="connsiteY794" fmla="*/ 988771 h 6858000"/>
              <a:gd name="connsiteX795" fmla="*/ 5870151 w 7467600"/>
              <a:gd name="connsiteY795" fmla="*/ 898890 h 6858000"/>
              <a:gd name="connsiteX796" fmla="*/ 5504425 w 7467600"/>
              <a:gd name="connsiteY796" fmla="*/ 848067 h 6858000"/>
              <a:gd name="connsiteX797" fmla="*/ 4968849 w 7467600"/>
              <a:gd name="connsiteY797" fmla="*/ 962318 h 6858000"/>
              <a:gd name="connsiteX798" fmla="*/ 5104039 w 7467600"/>
              <a:gd name="connsiteY798" fmla="*/ 940634 h 6858000"/>
              <a:gd name="connsiteX799" fmla="*/ 5256311 w 7467600"/>
              <a:gd name="connsiteY799" fmla="*/ 916490 h 6858000"/>
              <a:gd name="connsiteX800" fmla="*/ 5377381 w 7467600"/>
              <a:gd name="connsiteY800" fmla="*/ 912671 h 6858000"/>
              <a:gd name="connsiteX801" fmla="*/ 5460148 w 7467600"/>
              <a:gd name="connsiteY801" fmla="*/ 911442 h 6858000"/>
              <a:gd name="connsiteX802" fmla="*/ 5648971 w 7467600"/>
              <a:gd name="connsiteY802" fmla="*/ 891331 h 6858000"/>
              <a:gd name="connsiteX803" fmla="*/ 5844807 w 7467600"/>
              <a:gd name="connsiteY803" fmla="*/ 870718 h 6858000"/>
              <a:gd name="connsiteX804" fmla="*/ 5862975 w 7467600"/>
              <a:gd name="connsiteY804" fmla="*/ 869756 h 6858000"/>
              <a:gd name="connsiteX805" fmla="*/ 5920887 w 7467600"/>
              <a:gd name="connsiteY805" fmla="*/ 865929 h 6858000"/>
              <a:gd name="connsiteX806" fmla="*/ 5504425 w 7467600"/>
              <a:gd name="connsiteY806" fmla="*/ 848067 h 6858000"/>
              <a:gd name="connsiteX807" fmla="*/ 3607114 w 7467600"/>
              <a:gd name="connsiteY807" fmla="*/ 467441 h 6858000"/>
              <a:gd name="connsiteX808" fmla="*/ 3296242 w 7467600"/>
              <a:gd name="connsiteY808" fmla="*/ 807991 h 6858000"/>
              <a:gd name="connsiteX809" fmla="*/ 3174674 w 7467600"/>
              <a:gd name="connsiteY809" fmla="*/ 919759 h 6858000"/>
              <a:gd name="connsiteX810" fmla="*/ 3042978 w 7467600"/>
              <a:gd name="connsiteY810" fmla="*/ 1054894 h 6858000"/>
              <a:gd name="connsiteX811" fmla="*/ 2968914 w 7467600"/>
              <a:gd name="connsiteY811" fmla="*/ 1133756 h 6858000"/>
              <a:gd name="connsiteX812" fmla="*/ 3103823 w 7467600"/>
              <a:gd name="connsiteY812" fmla="*/ 1026814 h 6858000"/>
              <a:gd name="connsiteX813" fmla="*/ 3607114 w 7467600"/>
              <a:gd name="connsiteY813" fmla="*/ 467441 h 6858000"/>
              <a:gd name="connsiteX814" fmla="*/ 3744487 w 7467600"/>
              <a:gd name="connsiteY814" fmla="*/ 383136 h 6858000"/>
              <a:gd name="connsiteX815" fmla="*/ 3970213 w 7467600"/>
              <a:gd name="connsiteY815" fmla="*/ 995559 h 6858000"/>
              <a:gd name="connsiteX816" fmla="*/ 3744487 w 7467600"/>
              <a:gd name="connsiteY816" fmla="*/ 383136 h 6858000"/>
              <a:gd name="connsiteX817" fmla="*/ 3624562 w 7467600"/>
              <a:gd name="connsiteY817" fmla="*/ 367041 h 6858000"/>
              <a:gd name="connsiteX818" fmla="*/ 3489712 w 7467600"/>
              <a:gd name="connsiteY818" fmla="*/ 485386 h 6858000"/>
              <a:gd name="connsiteX819" fmla="*/ 3182994 w 7467600"/>
              <a:gd name="connsiteY819" fmla="*/ 828265 h 6858000"/>
              <a:gd name="connsiteX820" fmla="*/ 2892114 w 7467600"/>
              <a:gd name="connsiteY820" fmla="*/ 1172635 h 6858000"/>
              <a:gd name="connsiteX821" fmla="*/ 3021459 w 7467600"/>
              <a:gd name="connsiteY821" fmla="*/ 1035385 h 6858000"/>
              <a:gd name="connsiteX822" fmla="*/ 3153873 w 7467600"/>
              <a:gd name="connsiteY822" fmla="*/ 898971 h 6858000"/>
              <a:gd name="connsiteX823" fmla="*/ 3276511 w 7467600"/>
              <a:gd name="connsiteY823" fmla="*/ 786423 h 6858000"/>
              <a:gd name="connsiteX824" fmla="*/ 3584154 w 7467600"/>
              <a:gd name="connsiteY824" fmla="*/ 448218 h 6858000"/>
              <a:gd name="connsiteX825" fmla="*/ 3624562 w 7467600"/>
              <a:gd name="connsiteY825" fmla="*/ 367041 h 6858000"/>
              <a:gd name="connsiteX826" fmla="*/ 3766672 w 7467600"/>
              <a:gd name="connsiteY826" fmla="*/ 359429 h 6858000"/>
              <a:gd name="connsiteX827" fmla="*/ 3996338 w 7467600"/>
              <a:gd name="connsiteY827" fmla="*/ 968237 h 6858000"/>
              <a:gd name="connsiteX828" fmla="*/ 3766672 w 7467600"/>
              <a:gd name="connsiteY828" fmla="*/ 359429 h 6858000"/>
              <a:gd name="connsiteX829" fmla="*/ 5805386 w 7467600"/>
              <a:gd name="connsiteY829" fmla="*/ 239240 h 6858000"/>
              <a:gd name="connsiteX830" fmla="*/ 5736947 w 7467600"/>
              <a:gd name="connsiteY830" fmla="*/ 261367 h 6858000"/>
              <a:gd name="connsiteX831" fmla="*/ 5427012 w 7467600"/>
              <a:gd name="connsiteY831" fmla="*/ 311272 h 6858000"/>
              <a:gd name="connsiteX832" fmla="*/ 5147818 w 7467600"/>
              <a:gd name="connsiteY832" fmla="*/ 322112 h 6858000"/>
              <a:gd name="connsiteX833" fmla="*/ 5060854 w 7467600"/>
              <a:gd name="connsiteY833" fmla="*/ 311882 h 6858000"/>
              <a:gd name="connsiteX834" fmla="*/ 4945989 w 7467600"/>
              <a:gd name="connsiteY834" fmla="*/ 300516 h 6858000"/>
              <a:gd name="connsiteX835" fmla="*/ 5410479 w 7467600"/>
              <a:gd name="connsiteY835" fmla="*/ 348434 h 6858000"/>
              <a:gd name="connsiteX836" fmla="*/ 5805386 w 7467600"/>
              <a:gd name="connsiteY836" fmla="*/ 239240 h 6858000"/>
              <a:gd name="connsiteX837" fmla="*/ 5905192 w 7467600"/>
              <a:gd name="connsiteY837" fmla="*/ 163079 h 6858000"/>
              <a:gd name="connsiteX838" fmla="*/ 5865655 w 7467600"/>
              <a:gd name="connsiteY838" fmla="*/ 171901 h 6858000"/>
              <a:gd name="connsiteX839" fmla="*/ 5259740 w 7467600"/>
              <a:gd name="connsiteY839" fmla="*/ 257013 h 6858000"/>
              <a:gd name="connsiteX840" fmla="*/ 5208466 w 7467600"/>
              <a:gd name="connsiteY840" fmla="*/ 257550 h 6858000"/>
              <a:gd name="connsiteX841" fmla="*/ 4980204 w 7467600"/>
              <a:gd name="connsiteY841" fmla="*/ 271903 h 6858000"/>
              <a:gd name="connsiteX842" fmla="*/ 5068068 w 7467600"/>
              <a:gd name="connsiteY842" fmla="*/ 282244 h 6858000"/>
              <a:gd name="connsiteX843" fmla="*/ 5153231 w 7467600"/>
              <a:gd name="connsiteY843" fmla="*/ 292240 h 6858000"/>
              <a:gd name="connsiteX844" fmla="*/ 5426491 w 7467600"/>
              <a:gd name="connsiteY844" fmla="*/ 281128 h 6858000"/>
              <a:gd name="connsiteX845" fmla="*/ 5731212 w 7467600"/>
              <a:gd name="connsiteY845" fmla="*/ 231951 h 6858000"/>
              <a:gd name="connsiteX846" fmla="*/ 5905192 w 7467600"/>
              <a:gd name="connsiteY846" fmla="*/ 163079 h 6858000"/>
              <a:gd name="connsiteX847" fmla="*/ 5944437 w 7467600"/>
              <a:gd name="connsiteY847" fmla="*/ 113829 h 6858000"/>
              <a:gd name="connsiteX848" fmla="*/ 5825032 w 7467600"/>
              <a:gd name="connsiteY848" fmla="*/ 146405 h 6858000"/>
              <a:gd name="connsiteX849" fmla="*/ 4955599 w 7467600"/>
              <a:gd name="connsiteY849" fmla="*/ 247008 h 6858000"/>
              <a:gd name="connsiteX850" fmla="*/ 5210104 w 7467600"/>
              <a:gd name="connsiteY850" fmla="*/ 228123 h 6858000"/>
              <a:gd name="connsiteX851" fmla="*/ 5261015 w 7467600"/>
              <a:gd name="connsiteY851" fmla="*/ 227087 h 6858000"/>
              <a:gd name="connsiteX852" fmla="*/ 5861181 w 7467600"/>
              <a:gd name="connsiteY852" fmla="*/ 143093 h 6858000"/>
              <a:gd name="connsiteX853" fmla="*/ 5961252 w 7467600"/>
              <a:gd name="connsiteY853" fmla="*/ 114820 h 6858000"/>
              <a:gd name="connsiteX854" fmla="*/ 5944437 w 7467600"/>
              <a:gd name="connsiteY854" fmla="*/ 113829 h 6858000"/>
              <a:gd name="connsiteX855" fmla="*/ 3882765 w 7467600"/>
              <a:gd name="connsiteY855" fmla="*/ 0 h 6858000"/>
              <a:gd name="connsiteX856" fmla="*/ 3995099 w 7467600"/>
              <a:gd name="connsiteY856" fmla="*/ 0 h 6858000"/>
              <a:gd name="connsiteX857" fmla="*/ 4163818 w 7467600"/>
              <a:gd name="connsiteY857" fmla="*/ 234104 h 6858000"/>
              <a:gd name="connsiteX858" fmla="*/ 4172099 w 7467600"/>
              <a:gd name="connsiteY858" fmla="*/ 234207 h 6858000"/>
              <a:gd name="connsiteX859" fmla="*/ 4784282 w 7467600"/>
              <a:gd name="connsiteY859" fmla="*/ 276561 h 6858000"/>
              <a:gd name="connsiteX860" fmla="*/ 4801687 w 7467600"/>
              <a:gd name="connsiteY860" fmla="*/ 267764 h 6858000"/>
              <a:gd name="connsiteX861" fmla="*/ 6082788 w 7467600"/>
              <a:gd name="connsiteY861" fmla="*/ 64119 h 6858000"/>
              <a:gd name="connsiteX862" fmla="*/ 6099442 w 7467600"/>
              <a:gd name="connsiteY862" fmla="*/ 82568 h 6858000"/>
              <a:gd name="connsiteX863" fmla="*/ 4804137 w 7467600"/>
              <a:gd name="connsiteY863" fmla="*/ 320931 h 6858000"/>
              <a:gd name="connsiteX864" fmla="*/ 4227047 w 7467600"/>
              <a:gd name="connsiteY864" fmla="*/ 313415 h 6858000"/>
              <a:gd name="connsiteX865" fmla="*/ 4346041 w 7467600"/>
              <a:gd name="connsiteY865" fmla="*/ 456086 h 6858000"/>
              <a:gd name="connsiteX866" fmla="*/ 4870967 w 7467600"/>
              <a:gd name="connsiteY866" fmla="*/ 963061 h 6858000"/>
              <a:gd name="connsiteX867" fmla="*/ 4889647 w 7467600"/>
              <a:gd name="connsiteY867" fmla="*/ 957147 h 6858000"/>
              <a:gd name="connsiteX868" fmla="*/ 5422504 w 7467600"/>
              <a:gd name="connsiteY868" fmla="*/ 805191 h 6858000"/>
              <a:gd name="connsiteX869" fmla="*/ 6087656 w 7467600"/>
              <a:gd name="connsiteY869" fmla="*/ 826703 h 6858000"/>
              <a:gd name="connsiteX870" fmla="*/ 6058717 w 7467600"/>
              <a:gd name="connsiteY870" fmla="*/ 865992 h 6858000"/>
              <a:gd name="connsiteX871" fmla="*/ 4974153 w 7467600"/>
              <a:gd name="connsiteY871" fmla="*/ 1045456 h 6858000"/>
              <a:gd name="connsiteX872" fmla="*/ 5627835 w 7467600"/>
              <a:gd name="connsiteY872" fmla="*/ 1472077 h 6858000"/>
              <a:gd name="connsiteX873" fmla="*/ 5629817 w 7467600"/>
              <a:gd name="connsiteY873" fmla="*/ 1471412 h 6858000"/>
              <a:gd name="connsiteX874" fmla="*/ 5634124 w 7467600"/>
              <a:gd name="connsiteY874" fmla="*/ 1470572 h 6858000"/>
              <a:gd name="connsiteX875" fmla="*/ 5755832 w 7467600"/>
              <a:gd name="connsiteY875" fmla="*/ 1383886 h 6858000"/>
              <a:gd name="connsiteX876" fmla="*/ 6014186 w 7467600"/>
              <a:gd name="connsiteY876" fmla="*/ 1279799 h 6858000"/>
              <a:gd name="connsiteX877" fmla="*/ 6901619 w 7467600"/>
              <a:gd name="connsiteY877" fmla="*/ 1047874 h 6858000"/>
              <a:gd name="connsiteX878" fmla="*/ 6931566 w 7467600"/>
              <a:gd name="connsiteY878" fmla="*/ 1062034 h 6858000"/>
              <a:gd name="connsiteX879" fmla="*/ 5790982 w 7467600"/>
              <a:gd name="connsiteY879" fmla="*/ 1561380 h 6858000"/>
              <a:gd name="connsiteX880" fmla="*/ 6188971 w 7467600"/>
              <a:gd name="connsiteY880" fmla="*/ 1755168 h 6858000"/>
              <a:gd name="connsiteX881" fmla="*/ 6202446 w 7467600"/>
              <a:gd name="connsiteY881" fmla="*/ 1752268 h 6858000"/>
              <a:gd name="connsiteX882" fmla="*/ 7179560 w 7467600"/>
              <a:gd name="connsiteY882" fmla="*/ 1467551 h 6858000"/>
              <a:gd name="connsiteX883" fmla="*/ 7158730 w 7467600"/>
              <a:gd name="connsiteY883" fmla="*/ 1507835 h 6858000"/>
              <a:gd name="connsiteX884" fmla="*/ 6326959 w 7467600"/>
              <a:gd name="connsiteY884" fmla="*/ 1817686 h 6858000"/>
              <a:gd name="connsiteX885" fmla="*/ 6537433 w 7467600"/>
              <a:gd name="connsiteY885" fmla="*/ 1907790 h 6858000"/>
              <a:gd name="connsiteX886" fmla="*/ 6550221 w 7467600"/>
              <a:gd name="connsiteY886" fmla="*/ 1910729 h 6858000"/>
              <a:gd name="connsiteX887" fmla="*/ 6964438 w 7467600"/>
              <a:gd name="connsiteY887" fmla="*/ 2209505 h 6858000"/>
              <a:gd name="connsiteX888" fmla="*/ 7367862 w 7467600"/>
              <a:gd name="connsiteY888" fmla="*/ 2806833 h 6858000"/>
              <a:gd name="connsiteX889" fmla="*/ 7364329 w 7467600"/>
              <a:gd name="connsiteY889" fmla="*/ 2826907 h 6858000"/>
              <a:gd name="connsiteX890" fmla="*/ 7290545 w 7467600"/>
              <a:gd name="connsiteY890" fmla="*/ 2850663 h 6858000"/>
              <a:gd name="connsiteX891" fmla="*/ 6472036 w 7467600"/>
              <a:gd name="connsiteY891" fmla="*/ 1959003 h 6858000"/>
              <a:gd name="connsiteX892" fmla="*/ 5792897 w 7467600"/>
              <a:gd name="connsiteY892" fmla="*/ 1647747 h 6858000"/>
              <a:gd name="connsiteX893" fmla="*/ 5842751 w 7467600"/>
              <a:gd name="connsiteY893" fmla="*/ 1816112 h 6858000"/>
              <a:gd name="connsiteX894" fmla="*/ 5847424 w 7467600"/>
              <a:gd name="connsiteY894" fmla="*/ 1815776 h 6858000"/>
              <a:gd name="connsiteX895" fmla="*/ 6399821 w 7467600"/>
              <a:gd name="connsiteY895" fmla="*/ 2344799 h 6858000"/>
              <a:gd name="connsiteX896" fmla="*/ 6323232 w 7467600"/>
              <a:gd name="connsiteY896" fmla="*/ 2389634 h 6858000"/>
              <a:gd name="connsiteX897" fmla="*/ 5942958 w 7467600"/>
              <a:gd name="connsiteY897" fmla="*/ 2077708 h 6858000"/>
              <a:gd name="connsiteX898" fmla="*/ 5921559 w 7467600"/>
              <a:gd name="connsiteY898" fmla="*/ 2378596 h 6858000"/>
              <a:gd name="connsiteX899" fmla="*/ 5817651 w 7467600"/>
              <a:gd name="connsiteY899" fmla="*/ 3023919 h 6858000"/>
              <a:gd name="connsiteX900" fmla="*/ 5729634 w 7467600"/>
              <a:gd name="connsiteY900" fmla="*/ 3051849 h 6858000"/>
              <a:gd name="connsiteX901" fmla="*/ 5611018 w 7467600"/>
              <a:gd name="connsiteY901" fmla="*/ 2316769 h 6858000"/>
              <a:gd name="connsiteX902" fmla="*/ 5687608 w 7467600"/>
              <a:gd name="connsiteY902" fmla="*/ 2039972 h 6858000"/>
              <a:gd name="connsiteX903" fmla="*/ 5657554 w 7467600"/>
              <a:gd name="connsiteY903" fmla="*/ 1576445 h 6858000"/>
              <a:gd name="connsiteX904" fmla="*/ 5150475 w 7467600"/>
              <a:gd name="connsiteY904" fmla="*/ 1274012 h 6858000"/>
              <a:gd name="connsiteX905" fmla="*/ 5349142 w 7467600"/>
              <a:gd name="connsiteY905" fmla="*/ 2204405 h 6858000"/>
              <a:gd name="connsiteX906" fmla="*/ 5262214 w 7467600"/>
              <a:gd name="connsiteY906" fmla="*/ 2233836 h 6858000"/>
              <a:gd name="connsiteX907" fmla="*/ 4981539 w 7467600"/>
              <a:gd name="connsiteY907" fmla="*/ 1542201 h 6858000"/>
              <a:gd name="connsiteX908" fmla="*/ 4958461 w 7467600"/>
              <a:gd name="connsiteY908" fmla="*/ 1136957 h 6858000"/>
              <a:gd name="connsiteX909" fmla="*/ 4655015 w 7467600"/>
              <a:gd name="connsiteY909" fmla="*/ 891426 h 6858000"/>
              <a:gd name="connsiteX910" fmla="*/ 4348002 w 7467600"/>
              <a:gd name="connsiteY910" fmla="*/ 2205895 h 6858000"/>
              <a:gd name="connsiteX911" fmla="*/ 4262250 w 7467600"/>
              <a:gd name="connsiteY911" fmla="*/ 2219972 h 6858000"/>
              <a:gd name="connsiteX912" fmla="*/ 4550611 w 7467600"/>
              <a:gd name="connsiteY912" fmla="*/ 817540 h 6858000"/>
              <a:gd name="connsiteX913" fmla="*/ 4564418 w 7467600"/>
              <a:gd name="connsiteY913" fmla="*/ 808293 h 6858000"/>
              <a:gd name="connsiteX914" fmla="*/ 4266388 w 7467600"/>
              <a:gd name="connsiteY914" fmla="*/ 500083 h 6858000"/>
              <a:gd name="connsiteX915" fmla="*/ 4032842 w 7467600"/>
              <a:gd name="connsiteY915" fmla="*/ 211809 h 6858000"/>
              <a:gd name="connsiteX916" fmla="*/ 3882765 w 7467600"/>
              <a:gd name="connsiteY916" fmla="*/ 0 h 6858000"/>
              <a:gd name="connsiteX917" fmla="*/ 3721337 w 7467600"/>
              <a:gd name="connsiteY917" fmla="*/ 0 h 6858000"/>
              <a:gd name="connsiteX918" fmla="*/ 3797544 w 7467600"/>
              <a:gd name="connsiteY918" fmla="*/ 0 h 6858000"/>
              <a:gd name="connsiteX919" fmla="*/ 3775734 w 7467600"/>
              <a:gd name="connsiteY919" fmla="*/ 95131 h 6858000"/>
              <a:gd name="connsiteX920" fmla="*/ 3724807 w 7467600"/>
              <a:gd name="connsiteY920" fmla="*/ 272257 h 6858000"/>
              <a:gd name="connsiteX921" fmla="*/ 3726844 w 7467600"/>
              <a:gd name="connsiteY921" fmla="*/ 282988 h 6858000"/>
              <a:gd name="connsiteX922" fmla="*/ 3742664 w 7467600"/>
              <a:gd name="connsiteY922" fmla="*/ 279918 h 6858000"/>
              <a:gd name="connsiteX923" fmla="*/ 4103910 w 7467600"/>
              <a:gd name="connsiteY923" fmla="*/ 1161917 h 6858000"/>
              <a:gd name="connsiteX924" fmla="*/ 4020269 w 7467600"/>
              <a:gd name="connsiteY924" fmla="*/ 1200406 h 6858000"/>
              <a:gd name="connsiteX925" fmla="*/ 3674882 w 7467600"/>
              <a:gd name="connsiteY925" fmla="*/ 488524 h 6858000"/>
              <a:gd name="connsiteX926" fmla="*/ 3132682 w 7467600"/>
              <a:gd name="connsiteY926" fmla="*/ 1072284 h 6858000"/>
              <a:gd name="connsiteX927" fmla="*/ 2716346 w 7467600"/>
              <a:gd name="connsiteY927" fmla="*/ 1276376 h 6858000"/>
              <a:gd name="connsiteX928" fmla="*/ 2716772 w 7467600"/>
              <a:gd name="connsiteY928" fmla="*/ 1255462 h 6858000"/>
              <a:gd name="connsiteX929" fmla="*/ 3471096 w 7467600"/>
              <a:gd name="connsiteY929" fmla="*/ 437072 h 6858000"/>
              <a:gd name="connsiteX930" fmla="*/ 3639057 w 7467600"/>
              <a:gd name="connsiteY930" fmla="*/ 286334 h 6858000"/>
              <a:gd name="connsiteX931" fmla="*/ 3640309 w 7467600"/>
              <a:gd name="connsiteY931" fmla="*/ 284664 h 6858000"/>
              <a:gd name="connsiteX932" fmla="*/ 3646022 w 7467600"/>
              <a:gd name="connsiteY932" fmla="*/ 276711 h 6858000"/>
              <a:gd name="connsiteX933" fmla="*/ 3707943 w 7467600"/>
              <a:gd name="connsiteY933" fmla="*/ 65958 h 6858000"/>
              <a:gd name="connsiteX934" fmla="*/ 3721337 w 7467600"/>
              <a:gd name="connsiteY934" fmla="*/ 0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2867960 w 7467600"/>
              <a:gd name="connsiteY949" fmla="*/ 0 h 6858000"/>
              <a:gd name="connsiteX950" fmla="*/ 1057230 w 7467600"/>
              <a:gd name="connsiteY950" fmla="*/ 0 h 6858000"/>
              <a:gd name="connsiteX951" fmla="*/ 1111003 w 7467600"/>
              <a:gd name="connsiteY951" fmla="*/ 0 h 6858000"/>
              <a:gd name="connsiteX952" fmla="*/ 1125553 w 7467600"/>
              <a:gd name="connsiteY952" fmla="*/ 52588 h 6858000"/>
              <a:gd name="connsiteX953" fmla="*/ 1304276 w 7467600"/>
              <a:gd name="connsiteY953" fmla="*/ 476275 h 6858000"/>
              <a:gd name="connsiteX954" fmla="*/ 1492066 w 7467600"/>
              <a:gd name="connsiteY954" fmla="*/ 886333 h 6858000"/>
              <a:gd name="connsiteX955" fmla="*/ 1423698 w 7467600"/>
              <a:gd name="connsiteY955" fmla="*/ 710817 h 6858000"/>
              <a:gd name="connsiteX956" fmla="*/ 1357609 w 7467600"/>
              <a:gd name="connsiteY956" fmla="*/ 532892 h 6858000"/>
              <a:gd name="connsiteX957" fmla="*/ 1309550 w 7467600"/>
              <a:gd name="connsiteY957" fmla="*/ 374031 h 6858000"/>
              <a:gd name="connsiteX958" fmla="*/ 1193673 w 7467600"/>
              <a:gd name="connsiteY958" fmla="*/ 49533 h 6858000"/>
              <a:gd name="connsiteX959" fmla="*/ 1164391 w 7467600"/>
              <a:gd name="connsiteY959" fmla="*/ 0 h 6858000"/>
              <a:gd name="connsiteX960" fmla="*/ 1200666 w 7467600"/>
              <a:gd name="connsiteY960" fmla="*/ 0 h 6858000"/>
              <a:gd name="connsiteX961" fmla="*/ 1223408 w 7467600"/>
              <a:gd name="connsiteY961" fmla="*/ 38996 h 6858000"/>
              <a:gd name="connsiteX962" fmla="*/ 1339635 w 7467600"/>
              <a:gd name="connsiteY962" fmla="*/ 365517 h 6858000"/>
              <a:gd name="connsiteX963" fmla="*/ 1387469 w 7467600"/>
              <a:gd name="connsiteY963" fmla="*/ 523079 h 6858000"/>
              <a:gd name="connsiteX964" fmla="*/ 1452685 w 7467600"/>
              <a:gd name="connsiteY964" fmla="*/ 699806 h 6858000"/>
              <a:gd name="connsiteX965" fmla="*/ 1492092 w 7467600"/>
              <a:gd name="connsiteY965" fmla="*/ 800424 h 6858000"/>
              <a:gd name="connsiteX966" fmla="*/ 1455302 w 7467600"/>
              <a:gd name="connsiteY966" fmla="*/ 632913 h 6858000"/>
              <a:gd name="connsiteX967" fmla="*/ 1222336 w 7467600"/>
              <a:gd name="connsiteY967" fmla="*/ 9480 h 6858000"/>
              <a:gd name="connsiteX968" fmla="*/ 1214634 w 7467600"/>
              <a:gd name="connsiteY968" fmla="*/ 0 h 6858000"/>
              <a:gd name="connsiteX969" fmla="*/ 1289827 w 7467600"/>
              <a:gd name="connsiteY969" fmla="*/ 0 h 6858000"/>
              <a:gd name="connsiteX970" fmla="*/ 1321076 w 7467600"/>
              <a:gd name="connsiteY970" fmla="*/ 59722 h 6858000"/>
              <a:gd name="connsiteX971" fmla="*/ 1512579 w 7467600"/>
              <a:gd name="connsiteY971" fmla="*/ 626441 h 6858000"/>
              <a:gd name="connsiteX972" fmla="*/ 1506076 w 7467600"/>
              <a:gd name="connsiteY972" fmla="*/ 1089289 h 6858000"/>
              <a:gd name="connsiteX973" fmla="*/ 1486346 w 7467600"/>
              <a:gd name="connsiteY973" fmla="*/ 1079919 h 6858000"/>
              <a:gd name="connsiteX974" fmla="*/ 1070511 w 7467600"/>
              <a:gd name="connsiteY974" fmla="*/ 48609 h 6858000"/>
              <a:gd name="connsiteX975" fmla="*/ 1057230 w 7467600"/>
              <a:gd name="connsiteY975" fmla="*/ 0 h 6858000"/>
              <a:gd name="connsiteX976" fmla="*/ 43151 w 7467600"/>
              <a:gd name="connsiteY976" fmla="*/ 0 h 6858000"/>
              <a:gd name="connsiteX977" fmla="*/ 95283 w 7467600"/>
              <a:gd name="connsiteY977" fmla="*/ 0 h 6858000"/>
              <a:gd name="connsiteX978" fmla="*/ 300708 w 7467600"/>
              <a:gd name="connsiteY978" fmla="*/ 154571 h 6858000"/>
              <a:gd name="connsiteX979" fmla="*/ 530414 w 7467600"/>
              <a:gd name="connsiteY979" fmla="*/ 354673 h 6858000"/>
              <a:gd name="connsiteX980" fmla="*/ 333785 w 7467600"/>
              <a:gd name="connsiteY980" fmla="*/ 161564 h 6858000"/>
              <a:gd name="connsiteX981" fmla="*/ 147005 w 7467600"/>
              <a:gd name="connsiteY981" fmla="*/ 0 h 6858000"/>
              <a:gd name="connsiteX982" fmla="*/ 272509 w 7467600"/>
              <a:gd name="connsiteY982" fmla="*/ 0 h 6858000"/>
              <a:gd name="connsiteX983" fmla="*/ 326276 w 7467600"/>
              <a:gd name="connsiteY983" fmla="*/ 45847 h 6858000"/>
              <a:gd name="connsiteX984" fmla="*/ 823759 w 7467600"/>
              <a:gd name="connsiteY984" fmla="*/ 574145 h 6858000"/>
              <a:gd name="connsiteX985" fmla="*/ 811254 w 7467600"/>
              <a:gd name="connsiteY985" fmla="*/ 665546 h 6858000"/>
              <a:gd name="connsiteX986" fmla="*/ 154042 w 7467600"/>
              <a:gd name="connsiteY986" fmla="*/ 261522 h 6858000"/>
              <a:gd name="connsiteX987" fmla="*/ 13550 w 7467600"/>
              <a:gd name="connsiteY987" fmla="*/ 158423 h 6858000"/>
              <a:gd name="connsiteX988" fmla="*/ 0 w 7467600"/>
              <a:gd name="connsiteY988" fmla="*/ 146618 h 6858000"/>
              <a:gd name="connsiteX989" fmla="*/ 0 w 7467600"/>
              <a:gd name="connsiteY989" fmla="*/ 59161 h 6858000"/>
              <a:gd name="connsiteX990" fmla="*/ 45427 w 7467600"/>
              <a:gd name="connsiteY990" fmla="*/ 101078 h 6858000"/>
              <a:gd name="connsiteX991" fmla="*/ 630103 w 7467600"/>
              <a:gd name="connsiteY991" fmla="*/ 485885 h 6858000"/>
              <a:gd name="connsiteX992" fmla="*/ 532040 w 7467600"/>
              <a:gd name="connsiteY992" fmla="*/ 399359 h 6858000"/>
              <a:gd name="connsiteX993" fmla="*/ 517618 w 7467600"/>
              <a:gd name="connsiteY993" fmla="*/ 385726 h 6858000"/>
              <a:gd name="connsiteX994" fmla="*/ 285074 w 7467600"/>
              <a:gd name="connsiteY994" fmla="*/ 182755 h 6858000"/>
              <a:gd name="connsiteX995" fmla="*/ 43151 w 7467600"/>
              <a:gd name="connsiteY99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1903353 w 7467600"/>
              <a:gd name="connsiteY139" fmla="*/ 5044827 h 6858000"/>
              <a:gd name="connsiteX140" fmla="*/ 1936931 w 7467600"/>
              <a:gd name="connsiteY140" fmla="*/ 5093954 h 6858000"/>
              <a:gd name="connsiteX141" fmla="*/ 2195868 w 7467600"/>
              <a:gd name="connsiteY141" fmla="*/ 5396574 h 6858000"/>
              <a:gd name="connsiteX142" fmla="*/ 2088852 w 7467600"/>
              <a:gd name="connsiteY142" fmla="*/ 5166123 h 6858000"/>
              <a:gd name="connsiteX143" fmla="*/ 1958241 w 7467600"/>
              <a:gd name="connsiteY143" fmla="*/ 5067955 h 6858000"/>
              <a:gd name="connsiteX144" fmla="*/ 1903353 w 7467600"/>
              <a:gd name="connsiteY144" fmla="*/ 5044827 h 6858000"/>
              <a:gd name="connsiteX145" fmla="*/ 1979378 w 7467600"/>
              <a:gd name="connsiteY145" fmla="*/ 4769504 h 6858000"/>
              <a:gd name="connsiteX146" fmla="*/ 2882120 w 7467600"/>
              <a:gd name="connsiteY146" fmla="*/ 5064547 h 6858000"/>
              <a:gd name="connsiteX147" fmla="*/ 2793103 w 7467600"/>
              <a:gd name="connsiteY147" fmla="*/ 5039699 h 6858000"/>
              <a:gd name="connsiteX148" fmla="*/ 2770041 w 7467600"/>
              <a:gd name="connsiteY148" fmla="*/ 5033634 h 6858000"/>
              <a:gd name="connsiteX149" fmla="*/ 1979378 w 7467600"/>
              <a:gd name="connsiteY149" fmla="*/ 4769504 h 6858000"/>
              <a:gd name="connsiteX150" fmla="*/ 1927410 w 7467600"/>
              <a:gd name="connsiteY150" fmla="*/ 4716164 h 6858000"/>
              <a:gd name="connsiteX151" fmla="*/ 1959587 w 7467600"/>
              <a:gd name="connsiteY151" fmla="*/ 4728849 h 6858000"/>
              <a:gd name="connsiteX152" fmla="*/ 2777707 w 7467600"/>
              <a:gd name="connsiteY152" fmla="*/ 5003991 h 6858000"/>
              <a:gd name="connsiteX153" fmla="*/ 2800768 w 7467600"/>
              <a:gd name="connsiteY153" fmla="*/ 5010056 h 6858000"/>
              <a:gd name="connsiteX154" fmla="*/ 2879408 w 7467600"/>
              <a:gd name="connsiteY154" fmla="*/ 5031590 h 6858000"/>
              <a:gd name="connsiteX155" fmla="*/ 2862295 w 7467600"/>
              <a:gd name="connsiteY155" fmla="*/ 5022958 h 6858000"/>
              <a:gd name="connsiteX156" fmla="*/ 2813343 w 7467600"/>
              <a:gd name="connsiteY156" fmla="*/ 4998369 h 6858000"/>
              <a:gd name="connsiteX157" fmla="*/ 2646245 w 7467600"/>
              <a:gd name="connsiteY157" fmla="*/ 4930999 h 6858000"/>
              <a:gd name="connsiteX158" fmla="*/ 1999243 w 7467600"/>
              <a:gd name="connsiteY158" fmla="*/ 4730524 h 6858000"/>
              <a:gd name="connsiteX159" fmla="*/ 1979527 w 7467600"/>
              <a:gd name="connsiteY159" fmla="*/ 4726651 h 6858000"/>
              <a:gd name="connsiteX160" fmla="*/ 1927410 w 7467600"/>
              <a:gd name="connsiteY160" fmla="*/ 4716164 h 6858000"/>
              <a:gd name="connsiteX161" fmla="*/ 1997014 w 7467600"/>
              <a:gd name="connsiteY161" fmla="*/ 4698007 h 6858000"/>
              <a:gd name="connsiteX162" fmla="*/ 2005458 w 7467600"/>
              <a:gd name="connsiteY162" fmla="*/ 4699540 h 6858000"/>
              <a:gd name="connsiteX163" fmla="*/ 2657186 w 7467600"/>
              <a:gd name="connsiteY163" fmla="*/ 4901687 h 6858000"/>
              <a:gd name="connsiteX164" fmla="*/ 2826662 w 7467600"/>
              <a:gd name="connsiteY164" fmla="*/ 4970362 h 6858000"/>
              <a:gd name="connsiteX165" fmla="*/ 2876100 w 7467600"/>
              <a:gd name="connsiteY165" fmla="*/ 4995397 h 6858000"/>
              <a:gd name="connsiteX166" fmla="*/ 3042600 w 7467600"/>
              <a:gd name="connsiteY166" fmla="*/ 5059532 h 6858000"/>
              <a:gd name="connsiteX167" fmla="*/ 1997014 w 7467600"/>
              <a:gd name="connsiteY167" fmla="*/ 4698007 h 6858000"/>
              <a:gd name="connsiteX168" fmla="*/ 2305292 w 7467600"/>
              <a:gd name="connsiteY168" fmla="*/ 4219492 h 6858000"/>
              <a:gd name="connsiteX169" fmla="*/ 3360922 w 7467600"/>
              <a:gd name="connsiteY169" fmla="*/ 4529373 h 6858000"/>
              <a:gd name="connsiteX170" fmla="*/ 3492420 w 7467600"/>
              <a:gd name="connsiteY170" fmla="*/ 4510145 h 6858000"/>
              <a:gd name="connsiteX171" fmla="*/ 3364086 w 7467600"/>
              <a:gd name="connsiteY171" fmla="*/ 4480340 h 6858000"/>
              <a:gd name="connsiteX172" fmla="*/ 3225818 w 7467600"/>
              <a:gd name="connsiteY172" fmla="*/ 4411822 h 6858000"/>
              <a:gd name="connsiteX173" fmla="*/ 3129696 w 7467600"/>
              <a:gd name="connsiteY173" fmla="*/ 4360704 h 6858000"/>
              <a:gd name="connsiteX174" fmla="*/ 2814545 w 7467600"/>
              <a:gd name="connsiteY174" fmla="*/ 4282955 h 6858000"/>
              <a:gd name="connsiteX175" fmla="*/ 2305292 w 7467600"/>
              <a:gd name="connsiteY175" fmla="*/ 4219492 h 6858000"/>
              <a:gd name="connsiteX176" fmla="*/ 2626982 w 7467600"/>
              <a:gd name="connsiteY176" fmla="*/ 4206450 h 6858000"/>
              <a:gd name="connsiteX177" fmla="*/ 2490617 w 7467600"/>
              <a:gd name="connsiteY177" fmla="*/ 4206951 h 6858000"/>
              <a:gd name="connsiteX178" fmla="*/ 2819869 w 7467600"/>
              <a:gd name="connsiteY178" fmla="*/ 4252936 h 6858000"/>
              <a:gd name="connsiteX179" fmla="*/ 3143018 w 7467600"/>
              <a:gd name="connsiteY179" fmla="*/ 4332698 h 6858000"/>
              <a:gd name="connsiteX180" fmla="*/ 3241520 w 7467600"/>
              <a:gd name="connsiteY180" fmla="*/ 4385112 h 6858000"/>
              <a:gd name="connsiteX181" fmla="*/ 3374575 w 7467600"/>
              <a:gd name="connsiteY181" fmla="*/ 4451517 h 6858000"/>
              <a:gd name="connsiteX182" fmla="*/ 3505221 w 7467600"/>
              <a:gd name="connsiteY182" fmla="*/ 4480757 h 6858000"/>
              <a:gd name="connsiteX183" fmla="*/ 2626982 w 7467600"/>
              <a:gd name="connsiteY183" fmla="*/ 4206450 h 6858000"/>
              <a:gd name="connsiteX184" fmla="*/ 1310106 w 7467600"/>
              <a:gd name="connsiteY184" fmla="*/ 3943217 h 6858000"/>
              <a:gd name="connsiteX185" fmla="*/ 854994 w 7467600"/>
              <a:gd name="connsiteY185" fmla="*/ 4399136 h 6858000"/>
              <a:gd name="connsiteX186" fmla="*/ 742462 w 7467600"/>
              <a:gd name="connsiteY186" fmla="*/ 4594648 h 6858000"/>
              <a:gd name="connsiteX187" fmla="*/ 820602 w 7467600"/>
              <a:gd name="connsiteY187" fmla="*/ 4485915 h 6858000"/>
              <a:gd name="connsiteX188" fmla="*/ 878295 w 7467600"/>
              <a:gd name="connsiteY188" fmla="*/ 4403594 h 6858000"/>
              <a:gd name="connsiteX189" fmla="*/ 1240607 w 7467600"/>
              <a:gd name="connsiteY189" fmla="*/ 4010401 h 6858000"/>
              <a:gd name="connsiteX190" fmla="*/ 1310106 w 7467600"/>
              <a:gd name="connsiteY190" fmla="*/ 3943217 h 6858000"/>
              <a:gd name="connsiteX191" fmla="*/ 1423113 w 7467600"/>
              <a:gd name="connsiteY191" fmla="*/ 3874565 h 6858000"/>
              <a:gd name="connsiteX192" fmla="*/ 1260565 w 7467600"/>
              <a:gd name="connsiteY192" fmla="*/ 4031982 h 6858000"/>
              <a:gd name="connsiteX193" fmla="*/ 901900 w 7467600"/>
              <a:gd name="connsiteY193" fmla="*/ 4421236 h 6858000"/>
              <a:gd name="connsiteX194" fmla="*/ 845044 w 7467600"/>
              <a:gd name="connsiteY194" fmla="*/ 4502436 h 6858000"/>
              <a:gd name="connsiteX195" fmla="*/ 685926 w 7467600"/>
              <a:gd name="connsiteY195" fmla="*/ 4703069 h 6858000"/>
              <a:gd name="connsiteX196" fmla="*/ 684248 w 7467600"/>
              <a:gd name="connsiteY196" fmla="*/ 4706721 h 6858000"/>
              <a:gd name="connsiteX197" fmla="*/ 1423113 w 7467600"/>
              <a:gd name="connsiteY197" fmla="*/ 3874565 h 6858000"/>
              <a:gd name="connsiteX198" fmla="*/ 3316479 w 7467600"/>
              <a:gd name="connsiteY198" fmla="*/ 3872136 h 6858000"/>
              <a:gd name="connsiteX199" fmla="*/ 3546806 w 7467600"/>
              <a:gd name="connsiteY199" fmla="*/ 4356139 h 6858000"/>
              <a:gd name="connsiteX200" fmla="*/ 3364433 w 7467600"/>
              <a:gd name="connsiteY200" fmla="*/ 3953121 h 6858000"/>
              <a:gd name="connsiteX201" fmla="*/ 3316479 w 7467600"/>
              <a:gd name="connsiteY201" fmla="*/ 3872136 h 6858000"/>
              <a:gd name="connsiteX202" fmla="*/ 3291335 w 7467600"/>
              <a:gd name="connsiteY202" fmla="*/ 3767420 h 6858000"/>
              <a:gd name="connsiteX203" fmla="*/ 3390805 w 7467600"/>
              <a:gd name="connsiteY203" fmla="*/ 3937163 h 6858000"/>
              <a:gd name="connsiteX204" fmla="*/ 3579062 w 7467600"/>
              <a:gd name="connsiteY204" fmla="*/ 4359040 h 6858000"/>
              <a:gd name="connsiteX205" fmla="*/ 3467355 w 7467600"/>
              <a:gd name="connsiteY205" fmla="*/ 3988130 h 6858000"/>
              <a:gd name="connsiteX206" fmla="*/ 3310753 w 7467600"/>
              <a:gd name="connsiteY206" fmla="*/ 3787140 h 6858000"/>
              <a:gd name="connsiteX207" fmla="*/ 3291335 w 7467600"/>
              <a:gd name="connsiteY207" fmla="*/ 3767420 h 6858000"/>
              <a:gd name="connsiteX208" fmla="*/ 1635889 w 7467600"/>
              <a:gd name="connsiteY208" fmla="*/ 3709494 h 6858000"/>
              <a:gd name="connsiteX209" fmla="*/ 1634800 w 7467600"/>
              <a:gd name="connsiteY209" fmla="*/ 3731111 h 6858000"/>
              <a:gd name="connsiteX210" fmla="*/ 1635889 w 7467600"/>
              <a:gd name="connsiteY210" fmla="*/ 3709494 h 6858000"/>
              <a:gd name="connsiteX211" fmla="*/ 1510397 w 7467600"/>
              <a:gd name="connsiteY211" fmla="*/ 3684705 h 6858000"/>
              <a:gd name="connsiteX212" fmla="*/ 1146550 w 7467600"/>
              <a:gd name="connsiteY212" fmla="*/ 3802012 h 6858000"/>
              <a:gd name="connsiteX213" fmla="*/ 698834 w 7467600"/>
              <a:gd name="connsiteY213" fmla="*/ 3952272 h 6858000"/>
              <a:gd name="connsiteX214" fmla="*/ 34256 w 7467600"/>
              <a:gd name="connsiteY214" fmla="*/ 4347603 h 6858000"/>
              <a:gd name="connsiteX215" fmla="*/ 527241 w 7467600"/>
              <a:gd name="connsiteY215" fmla="*/ 4065078 h 6858000"/>
              <a:gd name="connsiteX216" fmla="*/ 1510397 w 7467600"/>
              <a:gd name="connsiteY216" fmla="*/ 3684705 h 6858000"/>
              <a:gd name="connsiteX217" fmla="*/ 1313114 w 7467600"/>
              <a:gd name="connsiteY217" fmla="*/ 3655216 h 6858000"/>
              <a:gd name="connsiteX218" fmla="*/ 1109304 w 7467600"/>
              <a:gd name="connsiteY218" fmla="*/ 3669030 h 6858000"/>
              <a:gd name="connsiteX219" fmla="*/ 8129 w 7467600"/>
              <a:gd name="connsiteY219" fmla="*/ 4330519 h 6858000"/>
              <a:gd name="connsiteX220" fmla="*/ 687572 w 7467600"/>
              <a:gd name="connsiteY220" fmla="*/ 3925629 h 6858000"/>
              <a:gd name="connsiteX221" fmla="*/ 1138365 w 7467600"/>
              <a:gd name="connsiteY221" fmla="*/ 3774515 h 6858000"/>
              <a:gd name="connsiteX222" fmla="*/ 1505579 w 7467600"/>
              <a:gd name="connsiteY222" fmla="*/ 3655526 h 6858000"/>
              <a:gd name="connsiteX223" fmla="*/ 1313114 w 7467600"/>
              <a:gd name="connsiteY223" fmla="*/ 3655216 h 6858000"/>
              <a:gd name="connsiteX224" fmla="*/ 3655073 w 7467600"/>
              <a:gd name="connsiteY224" fmla="*/ 3650884 h 6858000"/>
              <a:gd name="connsiteX225" fmla="*/ 3989938 w 7467600"/>
              <a:gd name="connsiteY225" fmla="*/ 3991685 h 6858000"/>
              <a:gd name="connsiteX226" fmla="*/ 4393907 w 7467600"/>
              <a:gd name="connsiteY226" fmla="*/ 4261258 h 6858000"/>
              <a:gd name="connsiteX227" fmla="*/ 4648051 w 7467600"/>
              <a:gd name="connsiteY227" fmla="*/ 4374051 h 6858000"/>
              <a:gd name="connsiteX228" fmla="*/ 4383389 w 7467600"/>
              <a:gd name="connsiteY228" fmla="*/ 4184369 h 6858000"/>
              <a:gd name="connsiteX229" fmla="*/ 4165508 w 7467600"/>
              <a:gd name="connsiteY229" fmla="*/ 4035196 h 6858000"/>
              <a:gd name="connsiteX230" fmla="*/ 4068162 w 7467600"/>
              <a:gd name="connsiteY230" fmla="*/ 3953394 h 6858000"/>
              <a:gd name="connsiteX231" fmla="*/ 3981416 w 7467600"/>
              <a:gd name="connsiteY231" fmla="*/ 3880482 h 6858000"/>
              <a:gd name="connsiteX232" fmla="*/ 3800147 w 7467600"/>
              <a:gd name="connsiteY232" fmla="*/ 3749872 h 6858000"/>
              <a:gd name="connsiteX233" fmla="*/ 3655073 w 7467600"/>
              <a:gd name="connsiteY233" fmla="*/ 3650884 h 6858000"/>
              <a:gd name="connsiteX234" fmla="*/ 3670252 w 7467600"/>
              <a:gd name="connsiteY234" fmla="*/ 3622798 h 6858000"/>
              <a:gd name="connsiteX235" fmla="*/ 3817258 w 7467600"/>
              <a:gd name="connsiteY235" fmla="*/ 3723577 h 6858000"/>
              <a:gd name="connsiteX236" fmla="*/ 4000461 w 7467600"/>
              <a:gd name="connsiteY236" fmla="*/ 3855966 h 6858000"/>
              <a:gd name="connsiteX237" fmla="*/ 4088180 w 7467600"/>
              <a:gd name="connsiteY237" fmla="*/ 3929774 h 6858000"/>
              <a:gd name="connsiteX238" fmla="*/ 4184555 w 7467600"/>
              <a:gd name="connsiteY238" fmla="*/ 4010683 h 6858000"/>
              <a:gd name="connsiteX239" fmla="*/ 4399563 w 7467600"/>
              <a:gd name="connsiteY239" fmla="*/ 4158106 h 6858000"/>
              <a:gd name="connsiteX240" fmla="*/ 4684469 w 7467600"/>
              <a:gd name="connsiteY240" fmla="*/ 4364680 h 6858000"/>
              <a:gd name="connsiteX241" fmla="*/ 4690271 w 7467600"/>
              <a:gd name="connsiteY241" fmla="*/ 4370034 h 6858000"/>
              <a:gd name="connsiteX242" fmla="*/ 4136093 w 7467600"/>
              <a:gd name="connsiteY242" fmla="*/ 3858466 h 6858000"/>
              <a:gd name="connsiteX243" fmla="*/ 3670252 w 7467600"/>
              <a:gd name="connsiteY243" fmla="*/ 3622798 h 6858000"/>
              <a:gd name="connsiteX244" fmla="*/ 4440129 w 7467600"/>
              <a:gd name="connsiteY244" fmla="*/ 3448571 h 6858000"/>
              <a:gd name="connsiteX245" fmla="*/ 4856525 w 7467600"/>
              <a:gd name="connsiteY245" fmla="*/ 3915351 h 6858000"/>
              <a:gd name="connsiteX246" fmla="*/ 5059055 w 7467600"/>
              <a:gd name="connsiteY246" fmla="*/ 4108918 h 6858000"/>
              <a:gd name="connsiteX247" fmla="*/ 5290070 w 7467600"/>
              <a:gd name="connsiteY247" fmla="*/ 4263619 h 6858000"/>
              <a:gd name="connsiteX248" fmla="*/ 4834991 w 7467600"/>
              <a:gd name="connsiteY248" fmla="*/ 3830985 h 6858000"/>
              <a:gd name="connsiteX249" fmla="*/ 4440129 w 7467600"/>
              <a:gd name="connsiteY249" fmla="*/ 3448571 h 6858000"/>
              <a:gd name="connsiteX250" fmla="*/ 4441737 w 7467600"/>
              <a:gd name="connsiteY250" fmla="*/ 3399734 h 6858000"/>
              <a:gd name="connsiteX251" fmla="*/ 4431236 w 7467600"/>
              <a:gd name="connsiteY251" fmla="*/ 3400954 h 6858000"/>
              <a:gd name="connsiteX252" fmla="*/ 4557150 w 7467600"/>
              <a:gd name="connsiteY252" fmla="*/ 3510023 h 6858000"/>
              <a:gd name="connsiteX253" fmla="*/ 4856936 w 7467600"/>
              <a:gd name="connsiteY253" fmla="*/ 3809146 h 6858000"/>
              <a:gd name="connsiteX254" fmla="*/ 5111996 w 7467600"/>
              <a:gd name="connsiteY254" fmla="*/ 4065759 h 6858000"/>
              <a:gd name="connsiteX255" fmla="*/ 5388878 w 7467600"/>
              <a:gd name="connsiteY255" fmla="*/ 4300185 h 6858000"/>
              <a:gd name="connsiteX256" fmla="*/ 5425556 w 7467600"/>
              <a:gd name="connsiteY256" fmla="*/ 4308967 h 6858000"/>
              <a:gd name="connsiteX257" fmla="*/ 4943646 w 7467600"/>
              <a:gd name="connsiteY257" fmla="*/ 3822916 h 6858000"/>
              <a:gd name="connsiteX258" fmla="*/ 4594837 w 7467600"/>
              <a:gd name="connsiteY258" fmla="*/ 3532274 h 6858000"/>
              <a:gd name="connsiteX259" fmla="*/ 4441737 w 7467600"/>
              <a:gd name="connsiteY259" fmla="*/ 3399734 h 6858000"/>
              <a:gd name="connsiteX260" fmla="*/ 5425834 w 7467600"/>
              <a:gd name="connsiteY260" fmla="*/ 3162785 h 6858000"/>
              <a:gd name="connsiteX261" fmla="*/ 5401644 w 7467600"/>
              <a:gd name="connsiteY261" fmla="*/ 3617847 h 6858000"/>
              <a:gd name="connsiteX262" fmla="*/ 5467256 w 7467600"/>
              <a:gd name="connsiteY262" fmla="*/ 4175494 h 6858000"/>
              <a:gd name="connsiteX263" fmla="*/ 5448069 w 7467600"/>
              <a:gd name="connsiteY263" fmla="*/ 3567554 h 6858000"/>
              <a:gd name="connsiteX264" fmla="*/ 5425834 w 7467600"/>
              <a:gd name="connsiteY264" fmla="*/ 3162785 h 6858000"/>
              <a:gd name="connsiteX265" fmla="*/ 1318687 w 7467600"/>
              <a:gd name="connsiteY265" fmla="*/ 3113840 h 6858000"/>
              <a:gd name="connsiteX266" fmla="*/ 1066793 w 7467600"/>
              <a:gd name="connsiteY266" fmla="*/ 3212171 h 6858000"/>
              <a:gd name="connsiteX267" fmla="*/ 993319 w 7467600"/>
              <a:gd name="connsiteY267" fmla="*/ 3247648 h 6858000"/>
              <a:gd name="connsiteX268" fmla="*/ 853081 w 7467600"/>
              <a:gd name="connsiteY268" fmla="*/ 3312410 h 6858000"/>
              <a:gd name="connsiteX269" fmla="*/ 805957 w 7467600"/>
              <a:gd name="connsiteY269" fmla="*/ 3330443 h 6858000"/>
              <a:gd name="connsiteX270" fmla="*/ 1318687 w 7467600"/>
              <a:gd name="connsiteY270" fmla="*/ 3113840 h 6858000"/>
              <a:gd name="connsiteX271" fmla="*/ 5453702 w 7467600"/>
              <a:gd name="connsiteY271" fmla="*/ 3090882 h 6858000"/>
              <a:gd name="connsiteX272" fmla="*/ 5480135 w 7467600"/>
              <a:gd name="connsiteY272" fmla="*/ 3565802 h 6858000"/>
              <a:gd name="connsiteX273" fmla="*/ 5499023 w 7467600"/>
              <a:gd name="connsiteY273" fmla="*/ 4166310 h 6858000"/>
              <a:gd name="connsiteX274" fmla="*/ 5547022 w 7467600"/>
              <a:gd name="connsiteY274" fmla="*/ 3607838 h 6858000"/>
              <a:gd name="connsiteX275" fmla="*/ 5515964 w 7467600"/>
              <a:gd name="connsiteY275" fmla="*/ 3378541 h 6858000"/>
              <a:gd name="connsiteX276" fmla="*/ 5453702 w 7467600"/>
              <a:gd name="connsiteY276" fmla="*/ 3090882 h 6858000"/>
              <a:gd name="connsiteX277" fmla="*/ 1238695 w 7467600"/>
              <a:gd name="connsiteY277" fmla="*/ 3076820 h 6858000"/>
              <a:gd name="connsiteX278" fmla="*/ 716371 w 7467600"/>
              <a:gd name="connsiteY278" fmla="*/ 3293249 h 6858000"/>
              <a:gd name="connsiteX279" fmla="*/ 579522 w 7467600"/>
              <a:gd name="connsiteY279" fmla="*/ 3371759 h 6858000"/>
              <a:gd name="connsiteX280" fmla="*/ 600288 w 7467600"/>
              <a:gd name="connsiteY280" fmla="*/ 3365555 h 6858000"/>
              <a:gd name="connsiteX281" fmla="*/ 840692 w 7467600"/>
              <a:gd name="connsiteY281" fmla="*/ 3284921 h 6858000"/>
              <a:gd name="connsiteX282" fmla="*/ 979248 w 7467600"/>
              <a:gd name="connsiteY282" fmla="*/ 3221003 h 6858000"/>
              <a:gd name="connsiteX283" fmla="*/ 1053282 w 7467600"/>
              <a:gd name="connsiteY283" fmla="*/ 3185247 h 6858000"/>
              <a:gd name="connsiteX284" fmla="*/ 1320603 w 7467600"/>
              <a:gd name="connsiteY284" fmla="*/ 3081281 h 6858000"/>
              <a:gd name="connsiteX285" fmla="*/ 1238695 w 7467600"/>
              <a:gd name="connsiteY285" fmla="*/ 3076820 h 6858000"/>
              <a:gd name="connsiteX286" fmla="*/ 5425627 w 7467600"/>
              <a:gd name="connsiteY286" fmla="*/ 2954192 h 6858000"/>
              <a:gd name="connsiteX287" fmla="*/ 5470770 w 7467600"/>
              <a:gd name="connsiteY287" fmla="*/ 3005435 h 6858000"/>
              <a:gd name="connsiteX288" fmla="*/ 5519779 w 7467600"/>
              <a:gd name="connsiteY288" fmla="*/ 4359223 h 6858000"/>
              <a:gd name="connsiteX289" fmla="*/ 5520293 w 7467600"/>
              <a:gd name="connsiteY289" fmla="*/ 4360602 h 6858000"/>
              <a:gd name="connsiteX290" fmla="*/ 5767221 w 7467600"/>
              <a:gd name="connsiteY290" fmla="*/ 4665564 h 6858000"/>
              <a:gd name="connsiteX291" fmla="*/ 6937169 w 7467600"/>
              <a:gd name="connsiteY291" fmla="*/ 4815941 h 6858000"/>
              <a:gd name="connsiteX292" fmla="*/ 6953922 w 7467600"/>
              <a:gd name="connsiteY292" fmla="*/ 4890068 h 6858000"/>
              <a:gd name="connsiteX293" fmla="*/ 6071359 w 7467600"/>
              <a:gd name="connsiteY293" fmla="*/ 4770770 h 6858000"/>
              <a:gd name="connsiteX294" fmla="*/ 6038839 w 7467600"/>
              <a:gd name="connsiteY294" fmla="*/ 4764474 h 6858000"/>
              <a:gd name="connsiteX295" fmla="*/ 6038706 w 7467600"/>
              <a:gd name="connsiteY295" fmla="*/ 4763847 h 6858000"/>
              <a:gd name="connsiteX296" fmla="*/ 6037784 w 7467600"/>
              <a:gd name="connsiteY296" fmla="*/ 4764270 h 6858000"/>
              <a:gd name="connsiteX297" fmla="*/ 6038839 w 7467600"/>
              <a:gd name="connsiteY297" fmla="*/ 4764474 h 6858000"/>
              <a:gd name="connsiteX298" fmla="*/ 6040338 w 7467600"/>
              <a:gd name="connsiteY298" fmla="*/ 4771418 h 6858000"/>
              <a:gd name="connsiteX299" fmla="*/ 6024488 w 7467600"/>
              <a:gd name="connsiteY299" fmla="*/ 4809903 h 6858000"/>
              <a:gd name="connsiteX300" fmla="*/ 5599771 w 7467600"/>
              <a:gd name="connsiteY300" fmla="*/ 5509652 h 6858000"/>
              <a:gd name="connsiteX301" fmla="*/ 5548843 w 7467600"/>
              <a:gd name="connsiteY301" fmla="*/ 5563845 h 6858000"/>
              <a:gd name="connsiteX302" fmla="*/ 5940952 w 7467600"/>
              <a:gd name="connsiteY302" fmla="*/ 6250028 h 6858000"/>
              <a:gd name="connsiteX303" fmla="*/ 6043441 w 7467600"/>
              <a:gd name="connsiteY303" fmla="*/ 6665847 h 6858000"/>
              <a:gd name="connsiteX304" fmla="*/ 6093432 w 7467600"/>
              <a:gd name="connsiteY304" fmla="*/ 6858000 h 6858000"/>
              <a:gd name="connsiteX305" fmla="*/ 6034344 w 7467600"/>
              <a:gd name="connsiteY305" fmla="*/ 6858000 h 6858000"/>
              <a:gd name="connsiteX306" fmla="*/ 6026679 w 7467600"/>
              <a:gd name="connsiteY306" fmla="*/ 6836959 h 6858000"/>
              <a:gd name="connsiteX307" fmla="*/ 5800441 w 7467600"/>
              <a:gd name="connsiteY307" fmla="*/ 6335286 h 6858000"/>
              <a:gd name="connsiteX308" fmla="*/ 5526562 w 7467600"/>
              <a:gd name="connsiteY308" fmla="*/ 5705388 h 6858000"/>
              <a:gd name="connsiteX309" fmla="*/ 5519640 w 7467600"/>
              <a:gd name="connsiteY309" fmla="*/ 5683774 h 6858000"/>
              <a:gd name="connsiteX310" fmla="*/ 5844559 w 7467600"/>
              <a:gd name="connsiteY310" fmla="*/ 6553349 h 6858000"/>
              <a:gd name="connsiteX311" fmla="*/ 5975994 w 7467600"/>
              <a:gd name="connsiteY311" fmla="*/ 6858000 h 6858000"/>
              <a:gd name="connsiteX312" fmla="*/ 5898547 w 7467600"/>
              <a:gd name="connsiteY312" fmla="*/ 6858000 h 6858000"/>
              <a:gd name="connsiteX313" fmla="*/ 5682041 w 7467600"/>
              <a:gd name="connsiteY313" fmla="*/ 6355860 h 6858000"/>
              <a:gd name="connsiteX314" fmla="*/ 5461758 w 7467600"/>
              <a:gd name="connsiteY314" fmla="*/ 5820220 h 6858000"/>
              <a:gd name="connsiteX315" fmla="*/ 5237282 w 7467600"/>
              <a:gd name="connsiteY315" fmla="*/ 6579086 h 6858000"/>
              <a:gd name="connsiteX316" fmla="*/ 5115009 w 7467600"/>
              <a:gd name="connsiteY316" fmla="*/ 6858000 h 6858000"/>
              <a:gd name="connsiteX317" fmla="*/ 5028074 w 7467600"/>
              <a:gd name="connsiteY317" fmla="*/ 6858000 h 6858000"/>
              <a:gd name="connsiteX318" fmla="*/ 5079508 w 7467600"/>
              <a:gd name="connsiteY318" fmla="*/ 6749074 h 6858000"/>
              <a:gd name="connsiteX319" fmla="*/ 5371846 w 7467600"/>
              <a:gd name="connsiteY319" fmla="*/ 5924413 h 6858000"/>
              <a:gd name="connsiteX320" fmla="*/ 5270512 w 7467600"/>
              <a:gd name="connsiteY320" fmla="*/ 6138975 h 6858000"/>
              <a:gd name="connsiteX321" fmla="*/ 5062409 w 7467600"/>
              <a:gd name="connsiteY321" fmla="*/ 6653544 h 6858000"/>
              <a:gd name="connsiteX322" fmla="*/ 5036628 w 7467600"/>
              <a:gd name="connsiteY322" fmla="*/ 6754247 h 6858000"/>
              <a:gd name="connsiteX323" fmla="*/ 5009112 w 7467600"/>
              <a:gd name="connsiteY323" fmla="*/ 6858000 h 6858000"/>
              <a:gd name="connsiteX324" fmla="*/ 4976679 w 7467600"/>
              <a:gd name="connsiteY324" fmla="*/ 6858000 h 6858000"/>
              <a:gd name="connsiteX325" fmla="*/ 5006537 w 7467600"/>
              <a:gd name="connsiteY325" fmla="*/ 6747068 h 6858000"/>
              <a:gd name="connsiteX326" fmla="*/ 5032723 w 7467600"/>
              <a:gd name="connsiteY326" fmla="*/ 6644957 h 6858000"/>
              <a:gd name="connsiteX327" fmla="*/ 5242949 w 7467600"/>
              <a:gd name="connsiteY327" fmla="*/ 6125175 h 6858000"/>
              <a:gd name="connsiteX328" fmla="*/ 5286321 w 7467600"/>
              <a:gd name="connsiteY328" fmla="*/ 6033555 h 6858000"/>
              <a:gd name="connsiteX329" fmla="*/ 5008210 w 7467600"/>
              <a:gd name="connsiteY329" fmla="*/ 6649194 h 6858000"/>
              <a:gd name="connsiteX330" fmla="*/ 4986321 w 7467600"/>
              <a:gd name="connsiteY330" fmla="*/ 6765687 h 6858000"/>
              <a:gd name="connsiteX331" fmla="*/ 4973474 w 7467600"/>
              <a:gd name="connsiteY331" fmla="*/ 6858000 h 6858000"/>
              <a:gd name="connsiteX332" fmla="*/ 4907178 w 7467600"/>
              <a:gd name="connsiteY332" fmla="*/ 6858000 h 6858000"/>
              <a:gd name="connsiteX333" fmla="*/ 4910810 w 7467600"/>
              <a:gd name="connsiteY333" fmla="*/ 6829660 h 6858000"/>
              <a:gd name="connsiteX334" fmla="*/ 4987461 w 7467600"/>
              <a:gd name="connsiteY334" fmla="*/ 6432994 h 6858000"/>
              <a:gd name="connsiteX335" fmla="*/ 5179262 w 7467600"/>
              <a:gd name="connsiteY335" fmla="*/ 6035044 h 6858000"/>
              <a:gd name="connsiteX336" fmla="*/ 4689678 w 7467600"/>
              <a:gd name="connsiteY336" fmla="*/ 6440241 h 6858000"/>
              <a:gd name="connsiteX337" fmla="*/ 4477543 w 7467600"/>
              <a:gd name="connsiteY337" fmla="*/ 6674836 h 6858000"/>
              <a:gd name="connsiteX338" fmla="*/ 4329957 w 7467600"/>
              <a:gd name="connsiteY338" fmla="*/ 6858000 h 6858000"/>
              <a:gd name="connsiteX339" fmla="*/ 4218595 w 7467600"/>
              <a:gd name="connsiteY339" fmla="*/ 6858000 h 6858000"/>
              <a:gd name="connsiteX340" fmla="*/ 4368888 w 7467600"/>
              <a:gd name="connsiteY340" fmla="*/ 6668412 h 6858000"/>
              <a:gd name="connsiteX341" fmla="*/ 4563091 w 7467600"/>
              <a:gd name="connsiteY341" fmla="*/ 6442508 h 6858000"/>
              <a:gd name="connsiteX342" fmla="*/ 5387324 w 7467600"/>
              <a:gd name="connsiteY342" fmla="*/ 5705830 h 6858000"/>
              <a:gd name="connsiteX343" fmla="*/ 5073620 w 7467600"/>
              <a:gd name="connsiteY343" fmla="*/ 5955437 h 6858000"/>
              <a:gd name="connsiteX344" fmla="*/ 4689789 w 7467600"/>
              <a:gd name="connsiteY344" fmla="*/ 6268382 h 6858000"/>
              <a:gd name="connsiteX345" fmla="*/ 4418722 w 7467600"/>
              <a:gd name="connsiteY345" fmla="*/ 6570886 h 6858000"/>
              <a:gd name="connsiteX346" fmla="*/ 4214944 w 7467600"/>
              <a:gd name="connsiteY346" fmla="*/ 6858000 h 6858000"/>
              <a:gd name="connsiteX347" fmla="*/ 4177898 w 7467600"/>
              <a:gd name="connsiteY347" fmla="*/ 6858000 h 6858000"/>
              <a:gd name="connsiteX348" fmla="*/ 4391597 w 7467600"/>
              <a:gd name="connsiteY348" fmla="*/ 6556370 h 6858000"/>
              <a:gd name="connsiteX349" fmla="*/ 4668889 w 7467600"/>
              <a:gd name="connsiteY349" fmla="*/ 6246399 h 6858000"/>
              <a:gd name="connsiteX350" fmla="*/ 5055427 w 7467600"/>
              <a:gd name="connsiteY350" fmla="*/ 5931476 h 6858000"/>
              <a:gd name="connsiteX351" fmla="*/ 5371814 w 7467600"/>
              <a:gd name="connsiteY351" fmla="*/ 5678975 h 6858000"/>
              <a:gd name="connsiteX352" fmla="*/ 4987918 w 7467600"/>
              <a:gd name="connsiteY352" fmla="*/ 5838701 h 6858000"/>
              <a:gd name="connsiteX353" fmla="*/ 4317146 w 7467600"/>
              <a:gd name="connsiteY353" fmla="*/ 6587716 h 6858000"/>
              <a:gd name="connsiteX354" fmla="*/ 4171627 w 7467600"/>
              <a:gd name="connsiteY354" fmla="*/ 6858000 h 6858000"/>
              <a:gd name="connsiteX355" fmla="*/ 4081585 w 7467600"/>
              <a:gd name="connsiteY355" fmla="*/ 6858000 h 6858000"/>
              <a:gd name="connsiteX356" fmla="*/ 4238603 w 7467600"/>
              <a:gd name="connsiteY356" fmla="*/ 6559341 h 6858000"/>
              <a:gd name="connsiteX357" fmla="*/ 4778333 w 7467600"/>
              <a:gd name="connsiteY357" fmla="*/ 5873626 h 6858000"/>
              <a:gd name="connsiteX358" fmla="*/ 5414185 w 7467600"/>
              <a:gd name="connsiteY358" fmla="*/ 5573882 h 6858000"/>
              <a:gd name="connsiteX359" fmla="*/ 5959648 w 7467600"/>
              <a:gd name="connsiteY359" fmla="*/ 4760797 h 6858000"/>
              <a:gd name="connsiteX360" fmla="*/ 5355019 w 7467600"/>
              <a:gd name="connsiteY360" fmla="*/ 4734672 h 6858000"/>
              <a:gd name="connsiteX361" fmla="*/ 5083565 w 7467600"/>
              <a:gd name="connsiteY361" fmla="*/ 5179121 h 6858000"/>
              <a:gd name="connsiteX362" fmla="*/ 4713577 w 7467600"/>
              <a:gd name="connsiteY362" fmla="*/ 5616803 h 6858000"/>
              <a:gd name="connsiteX363" fmla="*/ 3989559 w 7467600"/>
              <a:gd name="connsiteY363" fmla="*/ 6145945 h 6858000"/>
              <a:gd name="connsiteX364" fmla="*/ 3939824 w 7467600"/>
              <a:gd name="connsiteY364" fmla="*/ 6066900 h 6858000"/>
              <a:gd name="connsiteX365" fmla="*/ 4584537 w 7467600"/>
              <a:gd name="connsiteY365" fmla="*/ 5324826 h 6858000"/>
              <a:gd name="connsiteX366" fmla="*/ 5037105 w 7467600"/>
              <a:gd name="connsiteY366" fmla="*/ 5088765 h 6858000"/>
              <a:gd name="connsiteX367" fmla="*/ 5039930 w 7467600"/>
              <a:gd name="connsiteY367" fmla="*/ 5089585 h 6858000"/>
              <a:gd name="connsiteX368" fmla="*/ 5263764 w 7467600"/>
              <a:gd name="connsiteY368" fmla="*/ 4735525 h 6858000"/>
              <a:gd name="connsiteX369" fmla="*/ 4086300 w 7467600"/>
              <a:gd name="connsiteY369" fmla="*/ 4884599 h 6858000"/>
              <a:gd name="connsiteX370" fmla="*/ 4085485 w 7467600"/>
              <a:gd name="connsiteY370" fmla="*/ 4899070 h 6858000"/>
              <a:gd name="connsiteX371" fmla="*/ 3871915 w 7467600"/>
              <a:gd name="connsiteY371" fmla="*/ 5253645 h 6858000"/>
              <a:gd name="connsiteX372" fmla="*/ 3799374 w 7467600"/>
              <a:gd name="connsiteY372" fmla="*/ 5466127 h 6858000"/>
              <a:gd name="connsiteX373" fmla="*/ 3498850 w 7467600"/>
              <a:gd name="connsiteY373" fmla="*/ 6661888 h 6858000"/>
              <a:gd name="connsiteX374" fmla="*/ 3399216 w 7467600"/>
              <a:gd name="connsiteY374" fmla="*/ 6858000 h 6858000"/>
              <a:gd name="connsiteX375" fmla="*/ 3303688 w 7467600"/>
              <a:gd name="connsiteY375" fmla="*/ 6858000 h 6858000"/>
              <a:gd name="connsiteX376" fmla="*/ 3391774 w 7467600"/>
              <a:gd name="connsiteY376" fmla="*/ 6697181 h 6858000"/>
              <a:gd name="connsiteX377" fmla="*/ 3735540 w 7467600"/>
              <a:gd name="connsiteY377" fmla="*/ 5546923 h 6858000"/>
              <a:gd name="connsiteX378" fmla="*/ 3729438 w 7467600"/>
              <a:gd name="connsiteY378" fmla="*/ 5569058 h 6858000"/>
              <a:gd name="connsiteX379" fmla="*/ 3707782 w 7467600"/>
              <a:gd name="connsiteY379" fmla="*/ 5644908 h 6858000"/>
              <a:gd name="connsiteX380" fmla="*/ 3583827 w 7467600"/>
              <a:gd name="connsiteY380" fmla="*/ 6039215 h 6858000"/>
              <a:gd name="connsiteX381" fmla="*/ 3547861 w 7467600"/>
              <a:gd name="connsiteY381" fmla="*/ 6129609 h 6858000"/>
              <a:gd name="connsiteX382" fmla="*/ 3490905 w 7467600"/>
              <a:gd name="connsiteY382" fmla="*/ 6277660 h 6858000"/>
              <a:gd name="connsiteX383" fmla="*/ 3455859 w 7467600"/>
              <a:gd name="connsiteY383" fmla="*/ 6391301 h 6858000"/>
              <a:gd name="connsiteX384" fmla="*/ 3429112 w 7467600"/>
              <a:gd name="connsiteY384" fmla="*/ 6479469 h 6858000"/>
              <a:gd name="connsiteX385" fmla="*/ 3304862 w 7467600"/>
              <a:gd name="connsiteY385" fmla="*/ 6796476 h 6858000"/>
              <a:gd name="connsiteX386" fmla="*/ 3276071 w 7467600"/>
              <a:gd name="connsiteY386" fmla="*/ 6858000 h 6858000"/>
              <a:gd name="connsiteX387" fmla="*/ 3240805 w 7467600"/>
              <a:gd name="connsiteY387" fmla="*/ 6858000 h 6858000"/>
              <a:gd name="connsiteX388" fmla="*/ 3275917 w 7467600"/>
              <a:gd name="connsiteY388" fmla="*/ 6783192 h 6858000"/>
              <a:gd name="connsiteX389" fmla="*/ 3399358 w 7467600"/>
              <a:gd name="connsiteY389" fmla="*/ 6469011 h 6858000"/>
              <a:gd name="connsiteX390" fmla="*/ 3425650 w 7467600"/>
              <a:gd name="connsiteY390" fmla="*/ 6381333 h 6858000"/>
              <a:gd name="connsiteX391" fmla="*/ 3460661 w 7467600"/>
              <a:gd name="connsiteY391" fmla="*/ 6266763 h 6858000"/>
              <a:gd name="connsiteX392" fmla="*/ 3518021 w 7467600"/>
              <a:gd name="connsiteY392" fmla="*/ 6117298 h 6858000"/>
              <a:gd name="connsiteX393" fmla="*/ 3554035 w 7467600"/>
              <a:gd name="connsiteY393" fmla="*/ 6027832 h 6858000"/>
              <a:gd name="connsiteX394" fmla="*/ 3677174 w 7467600"/>
              <a:gd name="connsiteY394" fmla="*/ 5636351 h 6858000"/>
              <a:gd name="connsiteX395" fmla="*/ 3698819 w 7467600"/>
              <a:gd name="connsiteY395" fmla="*/ 5560503 h 6858000"/>
              <a:gd name="connsiteX396" fmla="*/ 3702094 w 7467600"/>
              <a:gd name="connsiteY396" fmla="*/ 5549194 h 6858000"/>
              <a:gd name="connsiteX397" fmla="*/ 3398355 w 7467600"/>
              <a:gd name="connsiteY397" fmla="*/ 6094603 h 6858000"/>
              <a:gd name="connsiteX398" fmla="*/ 3193941 w 7467600"/>
              <a:gd name="connsiteY398" fmla="*/ 6798775 h 6858000"/>
              <a:gd name="connsiteX399" fmla="*/ 3184140 w 7467600"/>
              <a:gd name="connsiteY399" fmla="*/ 6858000 h 6858000"/>
              <a:gd name="connsiteX400" fmla="*/ 3099978 w 7467600"/>
              <a:gd name="connsiteY400" fmla="*/ 6858000 h 6858000"/>
              <a:gd name="connsiteX401" fmla="*/ 3101556 w 7467600"/>
              <a:gd name="connsiteY401" fmla="*/ 6843337 h 6858000"/>
              <a:gd name="connsiteX402" fmla="*/ 3370162 w 7467600"/>
              <a:gd name="connsiteY402" fmla="*/ 5785550 h 6858000"/>
              <a:gd name="connsiteX403" fmla="*/ 3746477 w 7467600"/>
              <a:gd name="connsiteY403" fmla="*/ 5377889 h 6858000"/>
              <a:gd name="connsiteX404" fmla="*/ 3863399 w 7467600"/>
              <a:gd name="connsiteY404" fmla="*/ 5087257 h 6858000"/>
              <a:gd name="connsiteX405" fmla="*/ 3968712 w 7467600"/>
              <a:gd name="connsiteY405" fmla="*/ 4913989 h 6858000"/>
              <a:gd name="connsiteX406" fmla="*/ 2792390 w 7467600"/>
              <a:gd name="connsiteY406" fmla="*/ 5382974 h 6858000"/>
              <a:gd name="connsiteX407" fmla="*/ 2714982 w 7467600"/>
              <a:gd name="connsiteY407" fmla="*/ 5427051 h 6858000"/>
              <a:gd name="connsiteX408" fmla="*/ 2813361 w 7467600"/>
              <a:gd name="connsiteY408" fmla="*/ 6023912 h 6858000"/>
              <a:gd name="connsiteX409" fmla="*/ 2688430 w 7467600"/>
              <a:gd name="connsiteY409" fmla="*/ 6801564 h 6858000"/>
              <a:gd name="connsiteX410" fmla="*/ 2629626 w 7467600"/>
              <a:gd name="connsiteY410" fmla="*/ 6763394 h 6858000"/>
              <a:gd name="connsiteX411" fmla="*/ 2565328 w 7467600"/>
              <a:gd name="connsiteY411" fmla="*/ 5516399 h 6858000"/>
              <a:gd name="connsiteX412" fmla="*/ 1922999 w 7467600"/>
              <a:gd name="connsiteY412" fmla="*/ 5980343 h 6858000"/>
              <a:gd name="connsiteX413" fmla="*/ 1950261 w 7467600"/>
              <a:gd name="connsiteY413" fmla="*/ 6405858 h 6858000"/>
              <a:gd name="connsiteX414" fmla="*/ 2365554 w 7467600"/>
              <a:gd name="connsiteY414" fmla="*/ 6759107 h 6858000"/>
              <a:gd name="connsiteX415" fmla="*/ 2424142 w 7467600"/>
              <a:gd name="connsiteY415" fmla="*/ 6858000 h 6858000"/>
              <a:gd name="connsiteX416" fmla="*/ 2395994 w 7467600"/>
              <a:gd name="connsiteY416" fmla="*/ 6858000 h 6858000"/>
              <a:gd name="connsiteX417" fmla="*/ 2392863 w 7467600"/>
              <a:gd name="connsiteY417" fmla="*/ 6852964 h 6858000"/>
              <a:gd name="connsiteX418" fmla="*/ 2017589 w 7467600"/>
              <a:gd name="connsiteY418" fmla="*/ 6493982 h 6858000"/>
              <a:gd name="connsiteX419" fmla="*/ 2147336 w 7467600"/>
              <a:gd name="connsiteY419" fmla="*/ 6594052 h 6858000"/>
              <a:gd name="connsiteX420" fmla="*/ 2207047 w 7467600"/>
              <a:gd name="connsiteY420" fmla="*/ 6654540 h 6858000"/>
              <a:gd name="connsiteX421" fmla="*/ 2299106 w 7467600"/>
              <a:gd name="connsiteY421" fmla="*/ 6778931 h 6858000"/>
              <a:gd name="connsiteX422" fmla="*/ 2314430 w 7467600"/>
              <a:gd name="connsiteY422" fmla="*/ 6801144 h 6858000"/>
              <a:gd name="connsiteX423" fmla="*/ 2352406 w 7467600"/>
              <a:gd name="connsiteY423" fmla="*/ 6858000 h 6858000"/>
              <a:gd name="connsiteX424" fmla="*/ 2314492 w 7467600"/>
              <a:gd name="connsiteY424" fmla="*/ 6858000 h 6858000"/>
              <a:gd name="connsiteX425" fmla="*/ 2288095 w 7467600"/>
              <a:gd name="connsiteY425" fmla="*/ 6818030 h 6858000"/>
              <a:gd name="connsiteX426" fmla="*/ 2272768 w 7467600"/>
              <a:gd name="connsiteY426" fmla="*/ 6795822 h 6858000"/>
              <a:gd name="connsiteX427" fmla="*/ 2182715 w 7467600"/>
              <a:gd name="connsiteY427" fmla="*/ 6675071 h 6858000"/>
              <a:gd name="connsiteX428" fmla="*/ 2032061 w 7467600"/>
              <a:gd name="connsiteY428" fmla="*/ 6541380 h 6858000"/>
              <a:gd name="connsiteX429" fmla="*/ 2257220 w 7467600"/>
              <a:gd name="connsiteY429" fmla="*/ 6826257 h 6858000"/>
              <a:gd name="connsiteX430" fmla="*/ 2281324 w 7467600"/>
              <a:gd name="connsiteY430" fmla="*/ 6858000 h 6858000"/>
              <a:gd name="connsiteX431" fmla="*/ 2242860 w 7467600"/>
              <a:gd name="connsiteY431" fmla="*/ 6858000 h 6858000"/>
              <a:gd name="connsiteX432" fmla="*/ 2232818 w 7467600"/>
              <a:gd name="connsiteY432" fmla="*/ 6844926 h 6858000"/>
              <a:gd name="connsiteX433" fmla="*/ 1990172 w 7467600"/>
              <a:gd name="connsiteY433" fmla="*/ 6542121 h 6858000"/>
              <a:gd name="connsiteX434" fmla="*/ 2124090 w 7467600"/>
              <a:gd name="connsiteY434" fmla="*/ 6761017 h 6858000"/>
              <a:gd name="connsiteX435" fmla="*/ 2200380 w 7467600"/>
              <a:gd name="connsiteY435" fmla="*/ 6858000 h 6858000"/>
              <a:gd name="connsiteX436" fmla="*/ 2147507 w 7467600"/>
              <a:gd name="connsiteY436" fmla="*/ 6858000 h 6858000"/>
              <a:gd name="connsiteX437" fmla="*/ 2070668 w 7467600"/>
              <a:gd name="connsiteY437" fmla="*/ 6761520 h 6858000"/>
              <a:gd name="connsiteX438" fmla="*/ 1975142 w 7467600"/>
              <a:gd name="connsiteY438" fmla="*/ 6585570 h 6858000"/>
              <a:gd name="connsiteX439" fmla="*/ 2050035 w 7467600"/>
              <a:gd name="connsiteY439" fmla="*/ 6813345 h 6858000"/>
              <a:gd name="connsiteX440" fmla="*/ 2063025 w 7467600"/>
              <a:gd name="connsiteY440" fmla="*/ 6858000 h 6858000"/>
              <a:gd name="connsiteX441" fmla="*/ 2021675 w 7467600"/>
              <a:gd name="connsiteY441" fmla="*/ 6858000 h 6858000"/>
              <a:gd name="connsiteX442" fmla="*/ 2019308 w 7467600"/>
              <a:gd name="connsiteY442" fmla="*/ 6847118 h 6858000"/>
              <a:gd name="connsiteX443" fmla="*/ 1938835 w 7467600"/>
              <a:gd name="connsiteY443" fmla="*/ 6551160 h 6858000"/>
              <a:gd name="connsiteX444" fmla="*/ 1953230 w 7467600"/>
              <a:gd name="connsiteY444" fmla="*/ 6759699 h 6858000"/>
              <a:gd name="connsiteX445" fmla="*/ 1956763 w 7467600"/>
              <a:gd name="connsiteY445" fmla="*/ 6778191 h 6858000"/>
              <a:gd name="connsiteX446" fmla="*/ 1967925 w 7467600"/>
              <a:gd name="connsiteY446" fmla="*/ 6858000 h 6858000"/>
              <a:gd name="connsiteX447" fmla="*/ 1936622 w 7467600"/>
              <a:gd name="connsiteY447" fmla="*/ 6858000 h 6858000"/>
              <a:gd name="connsiteX448" fmla="*/ 1926261 w 7467600"/>
              <a:gd name="connsiteY448" fmla="*/ 6784064 h 6858000"/>
              <a:gd name="connsiteX449" fmla="*/ 1922724 w 7467600"/>
              <a:gd name="connsiteY449" fmla="*/ 6765577 h 6858000"/>
              <a:gd name="connsiteX450" fmla="*/ 1904650 w 7467600"/>
              <a:gd name="connsiteY450" fmla="*/ 6639616 h 6858000"/>
              <a:gd name="connsiteX451" fmla="*/ 1885273 w 7467600"/>
              <a:gd name="connsiteY451" fmla="*/ 6858000 h 6858000"/>
              <a:gd name="connsiteX452" fmla="*/ 1854363 w 7467600"/>
              <a:gd name="connsiteY452" fmla="*/ 6858000 h 6858000"/>
              <a:gd name="connsiteX453" fmla="*/ 1880391 w 7467600"/>
              <a:gd name="connsiteY453" fmla="*/ 6603796 h 6858000"/>
              <a:gd name="connsiteX454" fmla="*/ 1818273 w 7467600"/>
              <a:gd name="connsiteY454" fmla="*/ 6715729 h 6858000"/>
              <a:gd name="connsiteX455" fmla="*/ 1794691 w 7467600"/>
              <a:gd name="connsiteY455" fmla="*/ 6843239 h 6858000"/>
              <a:gd name="connsiteX456" fmla="*/ 1794914 w 7467600"/>
              <a:gd name="connsiteY456" fmla="*/ 6858000 h 6858000"/>
              <a:gd name="connsiteX457" fmla="*/ 1746128 w 7467600"/>
              <a:gd name="connsiteY457" fmla="*/ 6858000 h 6858000"/>
              <a:gd name="connsiteX458" fmla="*/ 1753934 w 7467600"/>
              <a:gd name="connsiteY458" fmla="*/ 6724796 h 6858000"/>
              <a:gd name="connsiteX459" fmla="*/ 1792053 w 7467600"/>
              <a:gd name="connsiteY459" fmla="*/ 6572396 h 6858000"/>
              <a:gd name="connsiteX460" fmla="*/ 1862248 w 7467600"/>
              <a:gd name="connsiteY460" fmla="*/ 6266397 h 6858000"/>
              <a:gd name="connsiteX461" fmla="*/ 1862250 w 7467600"/>
              <a:gd name="connsiteY461" fmla="*/ 6033531 h 6858000"/>
              <a:gd name="connsiteX462" fmla="*/ 1211999 w 7467600"/>
              <a:gd name="connsiteY462" fmla="*/ 6683610 h 6858000"/>
              <a:gd name="connsiteX463" fmla="*/ 1213266 w 7467600"/>
              <a:gd name="connsiteY463" fmla="*/ 6691947 h 6858000"/>
              <a:gd name="connsiteX464" fmla="*/ 1203370 w 7467600"/>
              <a:gd name="connsiteY464" fmla="*/ 6850676 h 6858000"/>
              <a:gd name="connsiteX465" fmla="*/ 1203671 w 7467600"/>
              <a:gd name="connsiteY465" fmla="*/ 6858000 h 6858000"/>
              <a:gd name="connsiteX466" fmla="*/ 1143180 w 7467600"/>
              <a:gd name="connsiteY466" fmla="*/ 6858000 h 6858000"/>
              <a:gd name="connsiteX467" fmla="*/ 1142176 w 7467600"/>
              <a:gd name="connsiteY467" fmla="*/ 6766045 h 6858000"/>
              <a:gd name="connsiteX468" fmla="*/ 1067484 w 7467600"/>
              <a:gd name="connsiteY468" fmla="*/ 6858000 h 6858000"/>
              <a:gd name="connsiteX469" fmla="*/ 953928 w 7467600"/>
              <a:gd name="connsiteY469" fmla="*/ 6858000 h 6858000"/>
              <a:gd name="connsiteX470" fmla="*/ 959715 w 7467600"/>
              <a:gd name="connsiteY470" fmla="*/ 6850185 h 6858000"/>
              <a:gd name="connsiteX471" fmla="*/ 1483788 w 7467600"/>
              <a:gd name="connsiteY471" fmla="*/ 6259174 h 6858000"/>
              <a:gd name="connsiteX472" fmla="*/ 1100671 w 7467600"/>
              <a:gd name="connsiteY472" fmla="*/ 6252137 h 6858000"/>
              <a:gd name="connsiteX473" fmla="*/ 1090144 w 7467600"/>
              <a:gd name="connsiteY473" fmla="*/ 6256748 h 6858000"/>
              <a:gd name="connsiteX474" fmla="*/ 1095872 w 7467600"/>
              <a:gd name="connsiteY474" fmla="*/ 6271892 h 6858000"/>
              <a:gd name="connsiteX475" fmla="*/ 262785 w 7467600"/>
              <a:gd name="connsiteY475" fmla="*/ 6845450 h 6858000"/>
              <a:gd name="connsiteX476" fmla="*/ 209968 w 7467600"/>
              <a:gd name="connsiteY476" fmla="*/ 6770713 h 6858000"/>
              <a:gd name="connsiteX477" fmla="*/ 873460 w 7467600"/>
              <a:gd name="connsiteY477" fmla="*/ 6253768 h 6858000"/>
              <a:gd name="connsiteX478" fmla="*/ 192686 w 7467600"/>
              <a:gd name="connsiteY478" fmla="*/ 5849257 h 6858000"/>
              <a:gd name="connsiteX479" fmla="*/ 4696 w 7467600"/>
              <a:gd name="connsiteY479" fmla="*/ 5697668 h 6858000"/>
              <a:gd name="connsiteX480" fmla="*/ 0 w 7467600"/>
              <a:gd name="connsiteY480" fmla="*/ 5689984 h 6858000"/>
              <a:gd name="connsiteX481" fmla="*/ 0 w 7467600"/>
              <a:gd name="connsiteY481" fmla="*/ 5513472 h 6858000"/>
              <a:gd name="connsiteX482" fmla="*/ 174101 w 7467600"/>
              <a:gd name="connsiteY482" fmla="*/ 5620277 h 6858000"/>
              <a:gd name="connsiteX483" fmla="*/ 891800 w 7467600"/>
              <a:gd name="connsiteY483" fmla="*/ 6036935 h 6858000"/>
              <a:gd name="connsiteX484" fmla="*/ 1072219 w 7467600"/>
              <a:gd name="connsiteY484" fmla="*/ 6169443 h 6858000"/>
              <a:gd name="connsiteX485" fmla="*/ 1074117 w 7467600"/>
              <a:gd name="connsiteY485" fmla="*/ 6170301 h 6858000"/>
              <a:gd name="connsiteX486" fmla="*/ 1083114 w 7467600"/>
              <a:gd name="connsiteY486" fmla="*/ 6174131 h 6858000"/>
              <a:gd name="connsiteX487" fmla="*/ 1543010 w 7467600"/>
              <a:gd name="connsiteY487" fmla="*/ 6191140 h 6858000"/>
              <a:gd name="connsiteX488" fmla="*/ 1551080 w 7467600"/>
              <a:gd name="connsiteY488" fmla="*/ 6195006 h 6858000"/>
              <a:gd name="connsiteX489" fmla="*/ 2345443 w 7467600"/>
              <a:gd name="connsiteY489" fmla="*/ 5549882 h 6858000"/>
              <a:gd name="connsiteX490" fmla="*/ 1721499 w 7467600"/>
              <a:gd name="connsiteY490" fmla="*/ 5599969 h 6858000"/>
              <a:gd name="connsiteX491" fmla="*/ 767716 w 7467600"/>
              <a:gd name="connsiteY491" fmla="*/ 5472768 h 6858000"/>
              <a:gd name="connsiteX492" fmla="*/ 722147 w 7467600"/>
              <a:gd name="connsiteY492" fmla="*/ 5393091 h 6858000"/>
              <a:gd name="connsiteX493" fmla="*/ 1485552 w 7467600"/>
              <a:gd name="connsiteY493" fmla="*/ 5313202 h 6858000"/>
              <a:gd name="connsiteX494" fmla="*/ 2143004 w 7467600"/>
              <a:gd name="connsiteY494" fmla="*/ 5402420 h 6858000"/>
              <a:gd name="connsiteX495" fmla="*/ 1933391 w 7467600"/>
              <a:gd name="connsiteY495" fmla="*/ 5156971 h 6858000"/>
              <a:gd name="connsiteX496" fmla="*/ 1827118 w 7467600"/>
              <a:gd name="connsiteY496" fmla="*/ 4968410 h 6858000"/>
              <a:gd name="connsiteX497" fmla="*/ 1837349 w 7467600"/>
              <a:gd name="connsiteY497" fmla="*/ 4956357 h 6858000"/>
              <a:gd name="connsiteX498" fmla="*/ 2162835 w 7467600"/>
              <a:gd name="connsiteY498" fmla="*/ 5187853 h 6858000"/>
              <a:gd name="connsiteX499" fmla="*/ 2257167 w 7467600"/>
              <a:gd name="connsiteY499" fmla="*/ 5462123 h 6858000"/>
              <a:gd name="connsiteX500" fmla="*/ 2261598 w 7467600"/>
              <a:gd name="connsiteY500" fmla="*/ 5467998 h 6858000"/>
              <a:gd name="connsiteX501" fmla="*/ 2437177 w 7467600"/>
              <a:gd name="connsiteY501" fmla="*/ 5479608 h 6858000"/>
              <a:gd name="connsiteX502" fmla="*/ 2445247 w 7467600"/>
              <a:gd name="connsiteY502" fmla="*/ 5483476 h 6858000"/>
              <a:gd name="connsiteX503" fmla="*/ 2743626 w 7467600"/>
              <a:gd name="connsiteY503" fmla="*/ 5304819 h 6858000"/>
              <a:gd name="connsiteX504" fmla="*/ 3048102 w 7467600"/>
              <a:gd name="connsiteY504" fmla="*/ 5150595 h 6858000"/>
              <a:gd name="connsiteX505" fmla="*/ 1799414 w 7467600"/>
              <a:gd name="connsiteY505" fmla="*/ 4694732 h 6858000"/>
              <a:gd name="connsiteX506" fmla="*/ 1771735 w 7467600"/>
              <a:gd name="connsiteY506" fmla="*/ 4619929 h 6858000"/>
              <a:gd name="connsiteX507" fmla="*/ 3104273 w 7467600"/>
              <a:gd name="connsiteY507" fmla="*/ 5076159 h 6858000"/>
              <a:gd name="connsiteX508" fmla="*/ 3113245 w 7467600"/>
              <a:gd name="connsiteY508" fmla="*/ 5090705 h 6858000"/>
              <a:gd name="connsiteX509" fmla="*/ 3126294 w 7467600"/>
              <a:gd name="connsiteY509" fmla="*/ 5114400 h 6858000"/>
              <a:gd name="connsiteX510" fmla="*/ 3937433 w 7467600"/>
              <a:gd name="connsiteY510" fmla="*/ 4830473 h 6858000"/>
              <a:gd name="connsiteX511" fmla="*/ 3590475 w 7467600"/>
              <a:gd name="connsiteY511" fmla="*/ 4597974 h 6858000"/>
              <a:gd name="connsiteX512" fmla="*/ 3100264 w 7467600"/>
              <a:gd name="connsiteY512" fmla="*/ 4579845 h 6858000"/>
              <a:gd name="connsiteX513" fmla="*/ 2183576 w 7467600"/>
              <a:gd name="connsiteY513" fmla="*/ 4227150 h 6858000"/>
              <a:gd name="connsiteX514" fmla="*/ 2151029 w 7467600"/>
              <a:gd name="connsiteY514" fmla="*/ 4146947 h 6858000"/>
              <a:gd name="connsiteX515" fmla="*/ 3563434 w 7467600"/>
              <a:gd name="connsiteY515" fmla="*/ 4469115 h 6858000"/>
              <a:gd name="connsiteX516" fmla="*/ 3177952 w 7467600"/>
              <a:gd name="connsiteY516" fmla="*/ 3657386 h 6858000"/>
              <a:gd name="connsiteX517" fmla="*/ 3189263 w 7467600"/>
              <a:gd name="connsiteY517" fmla="*/ 3625726 h 6858000"/>
              <a:gd name="connsiteX518" fmla="*/ 3560912 w 7467600"/>
              <a:gd name="connsiteY518" fmla="*/ 4079863 h 6858000"/>
              <a:gd name="connsiteX519" fmla="*/ 3626636 w 7467600"/>
              <a:gd name="connsiteY519" fmla="*/ 4512230 h 6858000"/>
              <a:gd name="connsiteX520" fmla="*/ 3653088 w 7467600"/>
              <a:gd name="connsiteY520" fmla="*/ 4521417 h 6858000"/>
              <a:gd name="connsiteX521" fmla="*/ 3988128 w 7467600"/>
              <a:gd name="connsiteY521" fmla="*/ 4817267 h 6858000"/>
              <a:gd name="connsiteX522" fmla="*/ 4830582 w 7467600"/>
              <a:gd name="connsiteY522" fmla="*/ 4676000 h 6858000"/>
              <a:gd name="connsiteX523" fmla="*/ 4830100 w 7467600"/>
              <a:gd name="connsiteY523" fmla="*/ 4675554 h 6858000"/>
              <a:gd name="connsiteX524" fmla="*/ 4036318 w 7467600"/>
              <a:gd name="connsiteY524" fmla="*/ 4147013 h 6858000"/>
              <a:gd name="connsiteX525" fmla="*/ 3432098 w 7467600"/>
              <a:gd name="connsiteY525" fmla="*/ 3537312 h 6858000"/>
              <a:gd name="connsiteX526" fmla="*/ 3446761 w 7467600"/>
              <a:gd name="connsiteY526" fmla="*/ 3461278 h 6858000"/>
              <a:gd name="connsiteX527" fmla="*/ 4419733 w 7467600"/>
              <a:gd name="connsiteY527" fmla="*/ 3963555 h 6858000"/>
              <a:gd name="connsiteX528" fmla="*/ 4781371 w 7467600"/>
              <a:gd name="connsiteY528" fmla="*/ 4458604 h 6858000"/>
              <a:gd name="connsiteX529" fmla="*/ 4780440 w 7467600"/>
              <a:gd name="connsiteY529" fmla="*/ 4470290 h 6858000"/>
              <a:gd name="connsiteX530" fmla="*/ 4898954 w 7467600"/>
              <a:gd name="connsiteY530" fmla="*/ 4662092 h 6858000"/>
              <a:gd name="connsiteX531" fmla="*/ 4900699 w 7467600"/>
              <a:gd name="connsiteY531" fmla="*/ 4670867 h 6858000"/>
              <a:gd name="connsiteX532" fmla="*/ 5714511 w 7467600"/>
              <a:gd name="connsiteY532" fmla="*/ 4663483 h 6858000"/>
              <a:gd name="connsiteX533" fmla="*/ 5464793 w 7467600"/>
              <a:gd name="connsiteY533" fmla="*/ 4393556 h 6858000"/>
              <a:gd name="connsiteX534" fmla="*/ 5461897 w 7467600"/>
              <a:gd name="connsiteY534" fmla="*/ 4390879 h 6858000"/>
              <a:gd name="connsiteX535" fmla="*/ 4294126 w 7467600"/>
              <a:gd name="connsiteY535" fmla="*/ 3303048 h 6858000"/>
              <a:gd name="connsiteX536" fmla="*/ 4305321 w 7467600"/>
              <a:gd name="connsiteY536" fmla="*/ 3256953 h 6858000"/>
              <a:gd name="connsiteX537" fmla="*/ 4949299 w 7467600"/>
              <a:gd name="connsiteY537" fmla="*/ 3766336 h 6858000"/>
              <a:gd name="connsiteX538" fmla="*/ 5291452 w 7467600"/>
              <a:gd name="connsiteY538" fmla="*/ 4076801 h 6858000"/>
              <a:gd name="connsiteX539" fmla="*/ 5434998 w 7467600"/>
              <a:gd name="connsiteY539" fmla="*/ 4254100 h 6858000"/>
              <a:gd name="connsiteX540" fmla="*/ 5351015 w 7467600"/>
              <a:gd name="connsiteY540" fmla="*/ 3760989 h 6858000"/>
              <a:gd name="connsiteX541" fmla="*/ 5413780 w 7467600"/>
              <a:gd name="connsiteY541" fmla="*/ 2966265 h 6858000"/>
              <a:gd name="connsiteX542" fmla="*/ 5425627 w 7467600"/>
              <a:gd name="connsiteY542" fmla="*/ 2954192 h 6858000"/>
              <a:gd name="connsiteX543" fmla="*/ 6604735 w 7467600"/>
              <a:gd name="connsiteY543" fmla="*/ 2041381 h 6858000"/>
              <a:gd name="connsiteX544" fmla="*/ 7204487 w 7467600"/>
              <a:gd name="connsiteY544" fmla="*/ 2742112 h 6858000"/>
              <a:gd name="connsiteX545" fmla="*/ 7131592 w 7467600"/>
              <a:gd name="connsiteY545" fmla="*/ 2672096 h 6858000"/>
              <a:gd name="connsiteX546" fmla="*/ 6996344 w 7467600"/>
              <a:gd name="connsiteY546" fmla="*/ 2518310 h 6858000"/>
              <a:gd name="connsiteX547" fmla="*/ 6735495 w 7467600"/>
              <a:gd name="connsiteY547" fmla="*/ 2196890 h 6858000"/>
              <a:gd name="connsiteX548" fmla="*/ 6721901 w 7467600"/>
              <a:gd name="connsiteY548" fmla="*/ 2179274 h 6858000"/>
              <a:gd name="connsiteX549" fmla="*/ 6604735 w 7467600"/>
              <a:gd name="connsiteY549" fmla="*/ 2041381 h 6858000"/>
              <a:gd name="connsiteX550" fmla="*/ 6591670 w 7467600"/>
              <a:gd name="connsiteY550" fmla="*/ 1988277 h 6858000"/>
              <a:gd name="connsiteX551" fmla="*/ 6747349 w 7467600"/>
              <a:gd name="connsiteY551" fmla="*/ 2160069 h 6858000"/>
              <a:gd name="connsiteX552" fmla="*/ 6760943 w 7467600"/>
              <a:gd name="connsiteY552" fmla="*/ 2177686 h 6858000"/>
              <a:gd name="connsiteX553" fmla="*/ 7021065 w 7467600"/>
              <a:gd name="connsiteY553" fmla="*/ 2498102 h 6858000"/>
              <a:gd name="connsiteX554" fmla="*/ 7155223 w 7467600"/>
              <a:gd name="connsiteY554" fmla="*/ 2650386 h 6858000"/>
              <a:gd name="connsiteX555" fmla="*/ 7203167 w 7467600"/>
              <a:gd name="connsiteY555" fmla="*/ 2697288 h 6858000"/>
              <a:gd name="connsiteX556" fmla="*/ 6937703 w 7467600"/>
              <a:gd name="connsiteY556" fmla="*/ 2321981 h 6858000"/>
              <a:gd name="connsiteX557" fmla="*/ 6591670 w 7467600"/>
              <a:gd name="connsiteY557" fmla="*/ 1988277 h 6858000"/>
              <a:gd name="connsiteX558" fmla="*/ 5798671 w 7467600"/>
              <a:gd name="connsiteY558" fmla="*/ 1981601 h 6858000"/>
              <a:gd name="connsiteX559" fmla="*/ 5754709 w 7467600"/>
              <a:gd name="connsiteY559" fmla="*/ 2071454 h 6858000"/>
              <a:gd name="connsiteX560" fmla="*/ 5763044 w 7467600"/>
              <a:gd name="connsiteY560" fmla="*/ 2842206 h 6858000"/>
              <a:gd name="connsiteX561" fmla="*/ 5764974 w 7467600"/>
              <a:gd name="connsiteY561" fmla="*/ 2799609 h 6858000"/>
              <a:gd name="connsiteX562" fmla="*/ 5767665 w 7467600"/>
              <a:gd name="connsiteY562" fmla="*/ 2666409 h 6858000"/>
              <a:gd name="connsiteX563" fmla="*/ 5763055 w 7467600"/>
              <a:gd name="connsiteY563" fmla="*/ 2579705 h 6858000"/>
              <a:gd name="connsiteX564" fmla="*/ 5758079 w 7467600"/>
              <a:gd name="connsiteY564" fmla="*/ 2492508 h 6858000"/>
              <a:gd name="connsiteX565" fmla="*/ 5779325 w 7467600"/>
              <a:gd name="connsiteY565" fmla="*/ 2197069 h 6858000"/>
              <a:gd name="connsiteX566" fmla="*/ 5798671 w 7467600"/>
              <a:gd name="connsiteY566" fmla="*/ 1981601 h 6858000"/>
              <a:gd name="connsiteX567" fmla="*/ 5829202 w 7467600"/>
              <a:gd name="connsiteY567" fmla="*/ 1971679 h 6858000"/>
              <a:gd name="connsiteX568" fmla="*/ 5809558 w 7467600"/>
              <a:gd name="connsiteY568" fmla="*/ 2198043 h 6858000"/>
              <a:gd name="connsiteX569" fmla="*/ 5788653 w 7467600"/>
              <a:gd name="connsiteY569" fmla="*/ 2489430 h 6858000"/>
              <a:gd name="connsiteX570" fmla="*/ 5793439 w 7467600"/>
              <a:gd name="connsiteY570" fmla="*/ 2575235 h 6858000"/>
              <a:gd name="connsiteX571" fmla="*/ 5796837 w 7467600"/>
              <a:gd name="connsiteY571" fmla="*/ 2637633 h 6858000"/>
              <a:gd name="connsiteX572" fmla="*/ 5818614 w 7467600"/>
              <a:gd name="connsiteY572" fmla="*/ 2473055 h 6858000"/>
              <a:gd name="connsiteX573" fmla="*/ 5829202 w 7467600"/>
              <a:gd name="connsiteY573" fmla="*/ 1971679 h 6858000"/>
              <a:gd name="connsiteX574" fmla="*/ 5911389 w 7467600"/>
              <a:gd name="connsiteY574" fmla="*/ 1898371 h 6858000"/>
              <a:gd name="connsiteX575" fmla="*/ 6237627 w 7467600"/>
              <a:gd name="connsiteY575" fmla="*/ 2231921 h 6858000"/>
              <a:gd name="connsiteX576" fmla="*/ 5911389 w 7467600"/>
              <a:gd name="connsiteY576" fmla="*/ 1898371 h 6858000"/>
              <a:gd name="connsiteX577" fmla="*/ 6944437 w 7467600"/>
              <a:gd name="connsiteY577" fmla="*/ 1575402 h 6858000"/>
              <a:gd name="connsiteX578" fmla="*/ 6304730 w 7467600"/>
              <a:gd name="connsiteY578" fmla="*/ 1766654 h 6858000"/>
              <a:gd name="connsiteX579" fmla="*/ 6944437 w 7467600"/>
              <a:gd name="connsiteY579" fmla="*/ 1575402 h 6858000"/>
              <a:gd name="connsiteX580" fmla="*/ 7019523 w 7467600"/>
              <a:gd name="connsiteY580" fmla="*/ 1519450 h 6858000"/>
              <a:gd name="connsiteX581" fmla="*/ 6298091 w 7467600"/>
              <a:gd name="connsiteY581" fmla="*/ 1737122 h 6858000"/>
              <a:gd name="connsiteX582" fmla="*/ 7019523 w 7467600"/>
              <a:gd name="connsiteY582" fmla="*/ 1519450 h 6858000"/>
              <a:gd name="connsiteX583" fmla="*/ 2399523 w 7467600"/>
              <a:gd name="connsiteY583" fmla="*/ 1428234 h 6858000"/>
              <a:gd name="connsiteX584" fmla="*/ 2224982 w 7467600"/>
              <a:gd name="connsiteY584" fmla="*/ 1826201 h 6858000"/>
              <a:gd name="connsiteX585" fmla="*/ 2096099 w 7467600"/>
              <a:gd name="connsiteY585" fmla="*/ 2345900 h 6858000"/>
              <a:gd name="connsiteX586" fmla="*/ 2283317 w 7467600"/>
              <a:gd name="connsiteY586" fmla="*/ 1796925 h 6858000"/>
              <a:gd name="connsiteX587" fmla="*/ 2399523 w 7467600"/>
              <a:gd name="connsiteY587" fmla="*/ 1428234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278707 w 7467600"/>
              <a:gd name="connsiteY597" fmla="*/ 1352270 h 6858000"/>
              <a:gd name="connsiteX598" fmla="*/ 1423821 w 7467600"/>
              <a:gd name="connsiteY598" fmla="*/ 1351958 h 6858000"/>
              <a:gd name="connsiteX599" fmla="*/ 1638521 w 7467600"/>
              <a:gd name="connsiteY599" fmla="*/ 1908470 h 6858000"/>
              <a:gd name="connsiteX600" fmla="*/ 1754199 w 7467600"/>
              <a:gd name="connsiteY600" fmla="*/ 2149284 h 6858000"/>
              <a:gd name="connsiteX601" fmla="*/ 1908359 w 7467600"/>
              <a:gd name="connsiteY601" fmla="*/ 2364988 h 6858000"/>
              <a:gd name="connsiteX602" fmla="*/ 1647661 w 7467600"/>
              <a:gd name="connsiteY602" fmla="*/ 1825945 h 6858000"/>
              <a:gd name="connsiteX603" fmla="*/ 1423821 w 7467600"/>
              <a:gd name="connsiteY603" fmla="*/ 1351958 h 6858000"/>
              <a:gd name="connsiteX604" fmla="*/ 1431890 w 7467600"/>
              <a:gd name="connsiteY604" fmla="*/ 1306475 h 6858000"/>
              <a:gd name="connsiteX605" fmla="*/ 1507597 w 7467600"/>
              <a:gd name="connsiteY605" fmla="*/ 1446132 h 6858000"/>
              <a:gd name="connsiteX606" fmla="*/ 1674586 w 7467600"/>
              <a:gd name="connsiteY606" fmla="*/ 1813832 h 6858000"/>
              <a:gd name="connsiteX607" fmla="*/ 1815950 w 7467600"/>
              <a:gd name="connsiteY607" fmla="*/ 2128564 h 6858000"/>
              <a:gd name="connsiteX608" fmla="*/ 1984242 w 7467600"/>
              <a:gd name="connsiteY608" fmla="*/ 2430829 h 6858000"/>
              <a:gd name="connsiteX609" fmla="*/ 2014023 w 7467600"/>
              <a:gd name="connsiteY609" fmla="*/ 2450995 h 6858000"/>
              <a:gd name="connsiteX610" fmla="*/ 1747337 w 7467600"/>
              <a:gd name="connsiteY610" fmla="*/ 1855264 h 6858000"/>
              <a:gd name="connsiteX611" fmla="*/ 1533749 w 7467600"/>
              <a:gd name="connsiteY611" fmla="*/ 1478656 h 6858000"/>
              <a:gd name="connsiteX612" fmla="*/ 1431890 w 7467600"/>
              <a:gd name="connsiteY612" fmla="*/ 1306475 h 6858000"/>
              <a:gd name="connsiteX613" fmla="*/ 5052692 w 7467600"/>
              <a:gd name="connsiteY613" fmla="*/ 1292994 h 6858000"/>
              <a:gd name="connsiteX614" fmla="*/ 5200661 w 7467600"/>
              <a:gd name="connsiteY614" fmla="*/ 1635186 h 6858000"/>
              <a:gd name="connsiteX615" fmla="*/ 5297138 w 7467600"/>
              <a:gd name="connsiteY615" fmla="*/ 1906351 h 6858000"/>
              <a:gd name="connsiteX616" fmla="*/ 5052692 w 7467600"/>
              <a:gd name="connsiteY616" fmla="*/ 1292994 h 6858000"/>
              <a:gd name="connsiteX617" fmla="*/ 5009948 w 7467600"/>
              <a:gd name="connsiteY617" fmla="*/ 1273619 h 6858000"/>
              <a:gd name="connsiteX618" fmla="*/ 5121777 w 7467600"/>
              <a:gd name="connsiteY618" fmla="*/ 1654213 h 6858000"/>
              <a:gd name="connsiteX619" fmla="*/ 5293545 w 7467600"/>
              <a:gd name="connsiteY619" fmla="*/ 2072247 h 6858000"/>
              <a:gd name="connsiteX620" fmla="*/ 5294042 w 7467600"/>
              <a:gd name="connsiteY620" fmla="*/ 2065019 h 6858000"/>
              <a:gd name="connsiteX621" fmla="*/ 5171936 w 7467600"/>
              <a:gd name="connsiteY621" fmla="*/ 1647613 h 6858000"/>
              <a:gd name="connsiteX622" fmla="*/ 5009948 w 7467600"/>
              <a:gd name="connsiteY622" fmla="*/ 1273619 h 6858000"/>
              <a:gd name="connsiteX623" fmla="*/ 655236 w 7467600"/>
              <a:gd name="connsiteY623" fmla="*/ 1268632 h 6858000"/>
              <a:gd name="connsiteX624" fmla="*/ 839521 w 7467600"/>
              <a:gd name="connsiteY624" fmla="*/ 1685315 h 6858000"/>
              <a:gd name="connsiteX625" fmla="*/ 1109416 w 7467600"/>
              <a:gd name="connsiteY625" fmla="*/ 2061663 h 6858000"/>
              <a:gd name="connsiteX626" fmla="*/ 1298300 w 7467600"/>
              <a:gd name="connsiteY626" fmla="*/ 2247742 h 6858000"/>
              <a:gd name="connsiteX627" fmla="*/ 1125871 w 7467600"/>
              <a:gd name="connsiteY627" fmla="*/ 1989513 h 6858000"/>
              <a:gd name="connsiteX628" fmla="*/ 981574 w 7467600"/>
              <a:gd name="connsiteY628" fmla="*/ 1783157 h 6858000"/>
              <a:gd name="connsiteX629" fmla="*/ 922198 w 7467600"/>
              <a:gd name="connsiteY629" fmla="*/ 1677437 h 6858000"/>
              <a:gd name="connsiteX630" fmla="*/ 869293 w 7467600"/>
              <a:gd name="connsiteY630" fmla="*/ 1583214 h 6858000"/>
              <a:gd name="connsiteX631" fmla="*/ 751431 w 7467600"/>
              <a:gd name="connsiteY631" fmla="*/ 1405731 h 6858000"/>
              <a:gd name="connsiteX632" fmla="*/ 655236 w 7467600"/>
              <a:gd name="connsiteY632" fmla="*/ 1268632 h 6858000"/>
              <a:gd name="connsiteX633" fmla="*/ 6516292 w 7467600"/>
              <a:gd name="connsiteY633" fmla="*/ 1263064 h 6858000"/>
              <a:gd name="connsiteX634" fmla="*/ 5736320 w 7467600"/>
              <a:gd name="connsiteY634" fmla="*/ 1501803 h 6858000"/>
              <a:gd name="connsiteX635" fmla="*/ 6516292 w 7467600"/>
              <a:gd name="connsiteY635" fmla="*/ 1263064 h 6858000"/>
              <a:gd name="connsiteX636" fmla="*/ 291466 w 7467600"/>
              <a:gd name="connsiteY636" fmla="*/ 1250369 h 6858000"/>
              <a:gd name="connsiteX637" fmla="*/ 323180 w 7467600"/>
              <a:gd name="connsiteY637" fmla="*/ 1435283 h 6858000"/>
              <a:gd name="connsiteX638" fmla="*/ 349381 w 7467600"/>
              <a:gd name="connsiteY638" fmla="*/ 1875041 h 6858000"/>
              <a:gd name="connsiteX639" fmla="*/ 374363 w 7467600"/>
              <a:gd name="connsiteY639" fmla="*/ 1506494 h 6858000"/>
              <a:gd name="connsiteX640" fmla="*/ 302168 w 7467600"/>
              <a:gd name="connsiteY640" fmla="*/ 1274495 h 6858000"/>
              <a:gd name="connsiteX641" fmla="*/ 291466 w 7467600"/>
              <a:gd name="connsiteY641" fmla="*/ 1250369 h 6858000"/>
              <a:gd name="connsiteX642" fmla="*/ 678222 w 7467600"/>
              <a:gd name="connsiteY642" fmla="*/ 1248670 h 6858000"/>
              <a:gd name="connsiteX643" fmla="*/ 775536 w 7467600"/>
              <a:gd name="connsiteY643" fmla="*/ 1388015 h 6858000"/>
              <a:gd name="connsiteX644" fmla="*/ 894529 w 7467600"/>
              <a:gd name="connsiteY644" fmla="*/ 1567739 h 6858000"/>
              <a:gd name="connsiteX645" fmla="*/ 948000 w 7467600"/>
              <a:gd name="connsiteY645" fmla="*/ 1663088 h 6858000"/>
              <a:gd name="connsiteX646" fmla="*/ 1006812 w 7467600"/>
              <a:gd name="connsiteY646" fmla="*/ 1767683 h 6858000"/>
              <a:gd name="connsiteX647" fmla="*/ 1149133 w 7467600"/>
              <a:gd name="connsiteY647" fmla="*/ 1971513 h 6858000"/>
              <a:gd name="connsiteX648" fmla="*/ 1333952 w 7467600"/>
              <a:gd name="connsiteY648" fmla="*/ 2251620 h 6858000"/>
              <a:gd name="connsiteX649" fmla="*/ 1337329 w 7467600"/>
              <a:gd name="connsiteY649" fmla="*/ 2258350 h 6858000"/>
              <a:gd name="connsiteX650" fmla="*/ 1014726 w 7467600"/>
              <a:gd name="connsiteY650" fmla="*/ 1615556 h 6858000"/>
              <a:gd name="connsiteX651" fmla="*/ 678222 w 7467600"/>
              <a:gd name="connsiteY651" fmla="*/ 1248670 h 6858000"/>
              <a:gd name="connsiteX652" fmla="*/ 6691602 w 7467600"/>
              <a:gd name="connsiteY652" fmla="*/ 1140573 h 6858000"/>
              <a:gd name="connsiteX653" fmla="*/ 6571100 w 7467600"/>
              <a:gd name="connsiteY653" fmla="*/ 1183662 h 6858000"/>
              <a:gd name="connsiteX654" fmla="*/ 6241687 w 7467600"/>
              <a:gd name="connsiteY654" fmla="*/ 1257600 h 6858000"/>
              <a:gd name="connsiteX655" fmla="*/ 5693009 w 7467600"/>
              <a:gd name="connsiteY655" fmla="*/ 1478256 h 6858000"/>
              <a:gd name="connsiteX656" fmla="*/ 6548420 w 7467600"/>
              <a:gd name="connsiteY656" fmla="*/ 1214599 h 6858000"/>
              <a:gd name="connsiteX657" fmla="*/ 6605473 w 7467600"/>
              <a:gd name="connsiteY657" fmla="*/ 1184686 h 6858000"/>
              <a:gd name="connsiteX658" fmla="*/ 6691602 w 7467600"/>
              <a:gd name="connsiteY658" fmla="*/ 1140573 h 6858000"/>
              <a:gd name="connsiteX659" fmla="*/ 4002475 w 7467600"/>
              <a:gd name="connsiteY659" fmla="*/ 1037802 h 6858000"/>
              <a:gd name="connsiteX660" fmla="*/ 4000324 w 7467600"/>
              <a:gd name="connsiteY660" fmla="*/ 1039362 h 6858000"/>
              <a:gd name="connsiteX661" fmla="*/ 4002862 w 7467600"/>
              <a:gd name="connsiteY661" fmla="*/ 1042866 h 6858000"/>
              <a:gd name="connsiteX662" fmla="*/ 4002475 w 7467600"/>
              <a:gd name="connsiteY662" fmla="*/ 1037802 h 6858000"/>
              <a:gd name="connsiteX663" fmla="*/ 506322 w 7467600"/>
              <a:gd name="connsiteY663" fmla="*/ 1020997 h 6858000"/>
              <a:gd name="connsiteX664" fmla="*/ 533068 w 7467600"/>
              <a:gd name="connsiteY664" fmla="*/ 1029409 h 6858000"/>
              <a:gd name="connsiteX665" fmla="*/ 1232525 w 7467600"/>
              <a:gd name="connsiteY665" fmla="*/ 1804675 h 6858000"/>
              <a:gd name="connsiteX666" fmla="*/ 1388858 w 7467600"/>
              <a:gd name="connsiteY666" fmla="*/ 2368011 h 6858000"/>
              <a:gd name="connsiteX667" fmla="*/ 1384098 w 7467600"/>
              <a:gd name="connsiteY667" fmla="*/ 2378125 h 6858000"/>
              <a:gd name="connsiteX668" fmla="*/ 1425393 w 7467600"/>
              <a:gd name="connsiteY668" fmla="*/ 2589124 h 6858000"/>
              <a:gd name="connsiteX669" fmla="*/ 1424001 w 7467600"/>
              <a:gd name="connsiteY669" fmla="*/ 2597541 h 6858000"/>
              <a:gd name="connsiteX670" fmla="*/ 2152729 w 7467600"/>
              <a:gd name="connsiteY670" fmla="*/ 2864487 h 6858000"/>
              <a:gd name="connsiteX671" fmla="*/ 2020609 w 7467600"/>
              <a:gd name="connsiteY671" fmla="*/ 2539671 h 6858000"/>
              <a:gd name="connsiteX672" fmla="*/ 2018920 w 7467600"/>
              <a:gd name="connsiteY672" fmla="*/ 2536309 h 6858000"/>
              <a:gd name="connsiteX673" fmla="*/ 1342441 w 7467600"/>
              <a:gd name="connsiteY673" fmla="*/ 1173017 h 6858000"/>
              <a:gd name="connsiteX674" fmla="*/ 1367925 w 7467600"/>
              <a:gd name="connsiteY674" fmla="*/ 1135648 h 6858000"/>
              <a:gd name="connsiteX675" fmla="*/ 1771401 w 7467600"/>
              <a:gd name="connsiteY675" fmla="*/ 1806673 h 6858000"/>
              <a:gd name="connsiteX676" fmla="*/ 1972385 w 7467600"/>
              <a:gd name="connsiteY676" fmla="*/ 2198735 h 6858000"/>
              <a:gd name="connsiteX677" fmla="*/ 2040892 w 7467600"/>
              <a:gd name="connsiteY677" fmla="*/ 2405205 h 6858000"/>
              <a:gd name="connsiteX678" fmla="*/ 2131689 w 7467600"/>
              <a:gd name="connsiteY678" fmla="*/ 1936926 h 6858000"/>
              <a:gd name="connsiteX679" fmla="*/ 2454820 w 7467600"/>
              <a:gd name="connsiteY679" fmla="*/ 1248808 h 6858000"/>
              <a:gd name="connsiteX680" fmla="*/ 2492512 w 7467600"/>
              <a:gd name="connsiteY680" fmla="*/ 1302920 h 6858000"/>
              <a:gd name="connsiteX681" fmla="*/ 2081216 w 7467600"/>
              <a:gd name="connsiteY681" fmla="*/ 2527513 h 6858000"/>
              <a:gd name="connsiteX682" fmla="*/ 2081211 w 7467600"/>
              <a:gd name="connsiteY682" fmla="*/ 2528916 h 6858000"/>
              <a:gd name="connsiteX683" fmla="*/ 2199067 w 7467600"/>
              <a:gd name="connsiteY683" fmla="*/ 2884061 h 6858000"/>
              <a:gd name="connsiteX684" fmla="*/ 3192586 w 7467600"/>
              <a:gd name="connsiteY684" fmla="*/ 3411496 h 6858000"/>
              <a:gd name="connsiteX685" fmla="*/ 3182620 w 7467600"/>
              <a:gd name="connsiteY685" fmla="*/ 3483279 h 6858000"/>
              <a:gd name="connsiteX686" fmla="*/ 2435119 w 7467600"/>
              <a:gd name="connsiteY686" fmla="*/ 3080173 h 6858000"/>
              <a:gd name="connsiteX687" fmla="*/ 2410152 w 7467600"/>
              <a:gd name="connsiteY687" fmla="*/ 3063751 h 6858000"/>
              <a:gd name="connsiteX688" fmla="*/ 2408099 w 7467600"/>
              <a:gd name="connsiteY688" fmla="*/ 3064403 h 6858000"/>
              <a:gd name="connsiteX689" fmla="*/ 2407218 w 7467600"/>
              <a:gd name="connsiteY689" fmla="*/ 3070324 h 6858000"/>
              <a:gd name="connsiteX690" fmla="*/ 2380138 w 7467600"/>
              <a:gd name="connsiteY690" fmla="*/ 3099341 h 6858000"/>
              <a:gd name="connsiteX691" fmla="*/ 1765923 w 7467600"/>
              <a:gd name="connsiteY691" fmla="*/ 3581043 h 6858000"/>
              <a:gd name="connsiteX692" fmla="*/ 1702258 w 7467600"/>
              <a:gd name="connsiteY692" fmla="*/ 3612286 h 6858000"/>
              <a:gd name="connsiteX693" fmla="*/ 1538370 w 7467600"/>
              <a:gd name="connsiteY693" fmla="*/ 3811804 h 6858000"/>
              <a:gd name="connsiteX694" fmla="*/ 542867 w 7467600"/>
              <a:gd name="connsiteY694" fmla="*/ 4944092 h 6858000"/>
              <a:gd name="connsiteX695" fmla="*/ 515800 w 7467600"/>
              <a:gd name="connsiteY695" fmla="*/ 4862180 h 6858000"/>
              <a:gd name="connsiteX696" fmla="*/ 909145 w 7467600"/>
              <a:gd name="connsiteY696" fmla="*/ 4199225 h 6858000"/>
              <a:gd name="connsiteX697" fmla="*/ 1214067 w 7467600"/>
              <a:gd name="connsiteY697" fmla="*/ 3908561 h 6858000"/>
              <a:gd name="connsiteX698" fmla="*/ 640967 w 7467600"/>
              <a:gd name="connsiteY698" fmla="*/ 4105601 h 6858000"/>
              <a:gd name="connsiteX699" fmla="*/ 112563 w 7467600"/>
              <a:gd name="connsiteY699" fmla="*/ 4396952 h 6858000"/>
              <a:gd name="connsiteX700" fmla="*/ 0 w 7467600"/>
              <a:gd name="connsiteY700" fmla="*/ 4466006 h 6858000"/>
              <a:gd name="connsiteX701" fmla="*/ 0 w 7467600"/>
              <a:gd name="connsiteY701" fmla="*/ 4233763 h 6858000"/>
              <a:gd name="connsiteX702" fmla="*/ 36881 w 7467600"/>
              <a:gd name="connsiteY702" fmla="*/ 4200118 h 6858000"/>
              <a:gd name="connsiteX703" fmla="*/ 910534 w 7467600"/>
              <a:gd name="connsiteY703" fmla="*/ 3629753 h 6858000"/>
              <a:gd name="connsiteX704" fmla="*/ 1578717 w 7467600"/>
              <a:gd name="connsiteY704" fmla="*/ 3575982 h 6858000"/>
              <a:gd name="connsiteX705" fmla="*/ 2338780 w 7467600"/>
              <a:gd name="connsiteY705" fmla="*/ 3033725 h 6858000"/>
              <a:gd name="connsiteX706" fmla="*/ 1807991 w 7467600"/>
              <a:gd name="connsiteY706" fmla="*/ 2807184 h 6858000"/>
              <a:gd name="connsiteX707" fmla="*/ 1416358 w 7467600"/>
              <a:gd name="connsiteY707" fmla="*/ 3112571 h 6858000"/>
              <a:gd name="connsiteX708" fmla="*/ 939066 w 7467600"/>
              <a:gd name="connsiteY708" fmla="*/ 3378798 h 6858000"/>
              <a:gd name="connsiteX709" fmla="*/ 115099 w 7467600"/>
              <a:gd name="connsiteY709" fmla="*/ 3607650 h 6858000"/>
              <a:gd name="connsiteX710" fmla="*/ 97284 w 7467600"/>
              <a:gd name="connsiteY710" fmla="*/ 3520393 h 6858000"/>
              <a:gd name="connsiteX711" fmla="*/ 922050 w 7467600"/>
              <a:gd name="connsiteY711" fmla="*/ 3074867 h 6858000"/>
              <a:gd name="connsiteX712" fmla="*/ 1405265 w 7467600"/>
              <a:gd name="connsiteY712" fmla="*/ 3016319 h 6858000"/>
              <a:gd name="connsiteX713" fmla="*/ 1407512 w 7467600"/>
              <a:gd name="connsiteY713" fmla="*/ 3018001 h 6858000"/>
              <a:gd name="connsiteX714" fmla="*/ 1726266 w 7467600"/>
              <a:gd name="connsiteY714" fmla="*/ 2777274 h 6858000"/>
              <a:gd name="connsiteX715" fmla="*/ 625390 w 7467600"/>
              <a:gd name="connsiteY715" fmla="*/ 2514541 h 6858000"/>
              <a:gd name="connsiteX716" fmla="*/ 619799 w 7467600"/>
              <a:gd name="connsiteY716" fmla="*/ 2527180 h 6858000"/>
              <a:gd name="connsiteX717" fmla="*/ 310030 w 7467600"/>
              <a:gd name="connsiteY717" fmla="*/ 2771818 h 6858000"/>
              <a:gd name="connsiteX718" fmla="*/ 173877 w 7467600"/>
              <a:gd name="connsiteY718" fmla="*/ 2937056 h 6858000"/>
              <a:gd name="connsiteX719" fmla="*/ 77889 w 7467600"/>
              <a:gd name="connsiteY719" fmla="*/ 3138440 h 6858000"/>
              <a:gd name="connsiteX720" fmla="*/ 0 w 7467600"/>
              <a:gd name="connsiteY720" fmla="*/ 3271395 h 6858000"/>
              <a:gd name="connsiteX721" fmla="*/ 0 w 7467600"/>
              <a:gd name="connsiteY721" fmla="*/ 3153002 h 6858000"/>
              <a:gd name="connsiteX722" fmla="*/ 2386 w 7467600"/>
              <a:gd name="connsiteY722" fmla="*/ 3149203 h 6858000"/>
              <a:gd name="connsiteX723" fmla="*/ 89753 w 7467600"/>
              <a:gd name="connsiteY723" fmla="*/ 2987702 h 6858000"/>
              <a:gd name="connsiteX724" fmla="*/ 76869 w 7467600"/>
              <a:gd name="connsiteY724" fmla="*/ 3005404 h 6858000"/>
              <a:gd name="connsiteX725" fmla="*/ 32049 w 7467600"/>
              <a:gd name="connsiteY725" fmla="*/ 3065814 h 6858000"/>
              <a:gd name="connsiteX726" fmla="*/ 0 w 7467600"/>
              <a:gd name="connsiteY726" fmla="*/ 3108744 h 6858000"/>
              <a:gd name="connsiteX727" fmla="*/ 0 w 7467600"/>
              <a:gd name="connsiteY727" fmla="*/ 3058059 h 6858000"/>
              <a:gd name="connsiteX728" fmla="*/ 7610 w 7467600"/>
              <a:gd name="connsiteY728" fmla="*/ 3047889 h 6858000"/>
              <a:gd name="connsiteX729" fmla="*/ 52419 w 7467600"/>
              <a:gd name="connsiteY729" fmla="*/ 2987479 h 6858000"/>
              <a:gd name="connsiteX730" fmla="*/ 59142 w 7467600"/>
              <a:gd name="connsiteY730" fmla="*/ 2978488 h 6858000"/>
              <a:gd name="connsiteX731" fmla="*/ 0 w 7467600"/>
              <a:gd name="connsiteY731" fmla="*/ 3015334 h 6858000"/>
              <a:gd name="connsiteX732" fmla="*/ 0 w 7467600"/>
              <a:gd name="connsiteY732" fmla="*/ 2914286 h 6858000"/>
              <a:gd name="connsiteX733" fmla="*/ 36383 w 7467600"/>
              <a:gd name="connsiteY733" fmla="*/ 2901128 h 6858000"/>
              <a:gd name="connsiteX734" fmla="*/ 156329 w 7467600"/>
              <a:gd name="connsiteY734" fmla="*/ 2840533 h 6858000"/>
              <a:gd name="connsiteX735" fmla="*/ 358355 w 7467600"/>
              <a:gd name="connsiteY735" fmla="*/ 2620471 h 6858000"/>
              <a:gd name="connsiteX736" fmla="*/ 510577 w 7467600"/>
              <a:gd name="connsiteY736" fmla="*/ 2501244 h 6858000"/>
              <a:gd name="connsiteX737" fmla="*/ 211967 w 7467600"/>
              <a:gd name="connsiteY737" fmla="*/ 2479171 h 6858000"/>
              <a:gd name="connsiteX738" fmla="*/ 0 w 7467600"/>
              <a:gd name="connsiteY738" fmla="*/ 2476398 h 6858000"/>
              <a:gd name="connsiteX739" fmla="*/ 0 w 7467600"/>
              <a:gd name="connsiteY739" fmla="*/ 2389189 h 6858000"/>
              <a:gd name="connsiteX740" fmla="*/ 103062 w 7467600"/>
              <a:gd name="connsiteY740" fmla="*/ 2389518 h 6858000"/>
              <a:gd name="connsiteX741" fmla="*/ 510734 w 7467600"/>
              <a:gd name="connsiteY741" fmla="*/ 2416201 h 6858000"/>
              <a:gd name="connsiteX742" fmla="*/ 279257 w 7467600"/>
              <a:gd name="connsiteY742" fmla="*/ 2092102 h 6858000"/>
              <a:gd name="connsiteX743" fmla="*/ 65265 w 7467600"/>
              <a:gd name="connsiteY743" fmla="*/ 2006049 h 6858000"/>
              <a:gd name="connsiteX744" fmla="*/ 0 w 7467600"/>
              <a:gd name="connsiteY744" fmla="*/ 1982532 h 6858000"/>
              <a:gd name="connsiteX745" fmla="*/ 0 w 7467600"/>
              <a:gd name="connsiteY745" fmla="*/ 1912789 h 6858000"/>
              <a:gd name="connsiteX746" fmla="*/ 97460 w 7467600"/>
              <a:gd name="connsiteY746" fmla="*/ 1953725 h 6858000"/>
              <a:gd name="connsiteX747" fmla="*/ 221272 w 7467600"/>
              <a:gd name="connsiteY747" fmla="*/ 1980766 h 6858000"/>
              <a:gd name="connsiteX748" fmla="*/ 116765 w 7467600"/>
              <a:gd name="connsiteY748" fmla="*/ 1911033 h 6858000"/>
              <a:gd name="connsiteX749" fmla="*/ 16405 w 7467600"/>
              <a:gd name="connsiteY749" fmla="*/ 1803412 h 6858000"/>
              <a:gd name="connsiteX750" fmla="*/ 0 w 7467600"/>
              <a:gd name="connsiteY750" fmla="*/ 1784777 h 6858000"/>
              <a:gd name="connsiteX751" fmla="*/ 0 w 7467600"/>
              <a:gd name="connsiteY751" fmla="*/ 1740082 h 6858000"/>
              <a:gd name="connsiteX752" fmla="*/ 39394 w 7467600"/>
              <a:gd name="connsiteY752" fmla="*/ 1784856 h 6858000"/>
              <a:gd name="connsiteX753" fmla="*/ 135813 w 7467600"/>
              <a:gd name="connsiteY753" fmla="*/ 1888838 h 6858000"/>
              <a:gd name="connsiteX754" fmla="*/ 242575 w 7467600"/>
              <a:gd name="connsiteY754" fmla="*/ 1958841 h 6858000"/>
              <a:gd name="connsiteX755" fmla="*/ 82197 w 7467600"/>
              <a:gd name="connsiteY755" fmla="*/ 1754826 h 6858000"/>
              <a:gd name="connsiteX756" fmla="*/ 0 w 7467600"/>
              <a:gd name="connsiteY756" fmla="*/ 1679650 h 6858000"/>
              <a:gd name="connsiteX757" fmla="*/ 0 w 7467600"/>
              <a:gd name="connsiteY757" fmla="*/ 1602463 h 6858000"/>
              <a:gd name="connsiteX758" fmla="*/ 84689 w 7467600"/>
              <a:gd name="connsiteY758" fmla="*/ 1677442 h 6858000"/>
              <a:gd name="connsiteX759" fmla="*/ 298437 w 7467600"/>
              <a:gd name="connsiteY759" fmla="*/ 1968019 h 6858000"/>
              <a:gd name="connsiteX760" fmla="*/ 227269 w 7467600"/>
              <a:gd name="connsiteY760" fmla="*/ 1114064 h 6858000"/>
              <a:gd name="connsiteX761" fmla="*/ 248003 w 7467600"/>
              <a:gd name="connsiteY761" fmla="*/ 1089613 h 6858000"/>
              <a:gd name="connsiteX762" fmla="*/ 427020 w 7467600"/>
              <a:gd name="connsiteY762" fmla="*/ 1619803 h 6858000"/>
              <a:gd name="connsiteX763" fmla="*/ 340345 w 7467600"/>
              <a:gd name="connsiteY763" fmla="*/ 2027739 h 6858000"/>
              <a:gd name="connsiteX764" fmla="*/ 360865 w 7467600"/>
              <a:gd name="connsiteY764" fmla="*/ 2044827 h 6858000"/>
              <a:gd name="connsiteX765" fmla="*/ 560414 w 7467600"/>
              <a:gd name="connsiteY765" fmla="*/ 2421457 h 6858000"/>
              <a:gd name="connsiteX766" fmla="*/ 1359703 w 7467600"/>
              <a:gd name="connsiteY766" fmla="*/ 2578554 h 6858000"/>
              <a:gd name="connsiteX767" fmla="*/ 1359422 w 7467600"/>
              <a:gd name="connsiteY767" fmla="*/ 2577994 h 6858000"/>
              <a:gd name="connsiteX768" fmla="*/ 828701 w 7467600"/>
              <a:gd name="connsiteY768" fmla="*/ 1839520 h 6858000"/>
              <a:gd name="connsiteX769" fmla="*/ 494427 w 7467600"/>
              <a:gd name="connsiteY769" fmla="*/ 1092333 h 6858000"/>
              <a:gd name="connsiteX770" fmla="*/ 506322 w 7467600"/>
              <a:gd name="connsiteY770" fmla="*/ 1020997 h 6858000"/>
              <a:gd name="connsiteX771" fmla="*/ 4570198 w 7467600"/>
              <a:gd name="connsiteY771" fmla="*/ 978081 h 6858000"/>
              <a:gd name="connsiteX772" fmla="*/ 4523691 w 7467600"/>
              <a:gd name="connsiteY772" fmla="*/ 1127776 h 6858000"/>
              <a:gd name="connsiteX773" fmla="*/ 4509875 w 7467600"/>
              <a:gd name="connsiteY773" fmla="*/ 1167552 h 6858000"/>
              <a:gd name="connsiteX774" fmla="*/ 4478168 w 7467600"/>
              <a:gd name="connsiteY774" fmla="*/ 1260735 h 6858000"/>
              <a:gd name="connsiteX775" fmla="*/ 4409309 w 7467600"/>
              <a:gd name="connsiteY775" fmla="*/ 1666996 h 6858000"/>
              <a:gd name="connsiteX776" fmla="*/ 4370031 w 7467600"/>
              <a:gd name="connsiteY776" fmla="*/ 1955666 h 6858000"/>
              <a:gd name="connsiteX777" fmla="*/ 4570198 w 7467600"/>
              <a:gd name="connsiteY777" fmla="*/ 978081 h 6858000"/>
              <a:gd name="connsiteX778" fmla="*/ 4557898 w 7467600"/>
              <a:gd name="connsiteY778" fmla="*/ 900011 h 6858000"/>
              <a:gd name="connsiteX779" fmla="*/ 4344840 w 7467600"/>
              <a:gd name="connsiteY779" fmla="*/ 1922038 h 6858000"/>
              <a:gd name="connsiteX780" fmla="*/ 4378710 w 7467600"/>
              <a:gd name="connsiteY780" fmla="*/ 1665516 h 6858000"/>
              <a:gd name="connsiteX781" fmla="*/ 4448798 w 7467600"/>
              <a:gd name="connsiteY781" fmla="*/ 1253024 h 6858000"/>
              <a:gd name="connsiteX782" fmla="*/ 4480315 w 7467600"/>
              <a:gd name="connsiteY782" fmla="*/ 1158454 h 6858000"/>
              <a:gd name="connsiteX783" fmla="*/ 4494133 w 7467600"/>
              <a:gd name="connsiteY783" fmla="*/ 1118676 h 6858000"/>
              <a:gd name="connsiteX784" fmla="*/ 4557898 w 7467600"/>
              <a:gd name="connsiteY784" fmla="*/ 900011 h 6858000"/>
              <a:gd name="connsiteX785" fmla="*/ 5870151 w 7467600"/>
              <a:gd name="connsiteY785" fmla="*/ 898890 h 6858000"/>
              <a:gd name="connsiteX786" fmla="*/ 5861335 w 7467600"/>
              <a:gd name="connsiteY786" fmla="*/ 899177 h 6858000"/>
              <a:gd name="connsiteX787" fmla="*/ 5843702 w 7467600"/>
              <a:gd name="connsiteY787" fmla="*/ 899748 h 6858000"/>
              <a:gd name="connsiteX788" fmla="*/ 5651107 w 7467600"/>
              <a:gd name="connsiteY788" fmla="*/ 920306 h 6858000"/>
              <a:gd name="connsiteX789" fmla="*/ 5459407 w 7467600"/>
              <a:gd name="connsiteY789" fmla="*/ 940975 h 6858000"/>
              <a:gd name="connsiteX790" fmla="*/ 5374846 w 7467600"/>
              <a:gd name="connsiteY790" fmla="*/ 941988 h 6858000"/>
              <a:gd name="connsiteX791" fmla="*/ 5256105 w 7467600"/>
              <a:gd name="connsiteY791" fmla="*/ 945632 h 6858000"/>
              <a:gd name="connsiteX792" fmla="*/ 5107071 w 7467600"/>
              <a:gd name="connsiteY792" fmla="*/ 969720 h 6858000"/>
              <a:gd name="connsiteX793" fmla="*/ 4998681 w 7467600"/>
              <a:gd name="connsiteY793" fmla="*/ 988771 h 6858000"/>
              <a:gd name="connsiteX794" fmla="*/ 5870151 w 7467600"/>
              <a:gd name="connsiteY794" fmla="*/ 898890 h 6858000"/>
              <a:gd name="connsiteX795" fmla="*/ 5504425 w 7467600"/>
              <a:gd name="connsiteY795" fmla="*/ 848067 h 6858000"/>
              <a:gd name="connsiteX796" fmla="*/ 4968849 w 7467600"/>
              <a:gd name="connsiteY796" fmla="*/ 962318 h 6858000"/>
              <a:gd name="connsiteX797" fmla="*/ 5104039 w 7467600"/>
              <a:gd name="connsiteY797" fmla="*/ 940634 h 6858000"/>
              <a:gd name="connsiteX798" fmla="*/ 5256311 w 7467600"/>
              <a:gd name="connsiteY798" fmla="*/ 916490 h 6858000"/>
              <a:gd name="connsiteX799" fmla="*/ 5377381 w 7467600"/>
              <a:gd name="connsiteY799" fmla="*/ 912671 h 6858000"/>
              <a:gd name="connsiteX800" fmla="*/ 5460148 w 7467600"/>
              <a:gd name="connsiteY800" fmla="*/ 911442 h 6858000"/>
              <a:gd name="connsiteX801" fmla="*/ 5648971 w 7467600"/>
              <a:gd name="connsiteY801" fmla="*/ 891331 h 6858000"/>
              <a:gd name="connsiteX802" fmla="*/ 5844807 w 7467600"/>
              <a:gd name="connsiteY802" fmla="*/ 870718 h 6858000"/>
              <a:gd name="connsiteX803" fmla="*/ 5862975 w 7467600"/>
              <a:gd name="connsiteY803" fmla="*/ 869756 h 6858000"/>
              <a:gd name="connsiteX804" fmla="*/ 5920887 w 7467600"/>
              <a:gd name="connsiteY804" fmla="*/ 865929 h 6858000"/>
              <a:gd name="connsiteX805" fmla="*/ 5504425 w 7467600"/>
              <a:gd name="connsiteY805" fmla="*/ 848067 h 6858000"/>
              <a:gd name="connsiteX806" fmla="*/ 3607114 w 7467600"/>
              <a:gd name="connsiteY806" fmla="*/ 467441 h 6858000"/>
              <a:gd name="connsiteX807" fmla="*/ 3296242 w 7467600"/>
              <a:gd name="connsiteY807" fmla="*/ 807991 h 6858000"/>
              <a:gd name="connsiteX808" fmla="*/ 3174674 w 7467600"/>
              <a:gd name="connsiteY808" fmla="*/ 919759 h 6858000"/>
              <a:gd name="connsiteX809" fmla="*/ 3042978 w 7467600"/>
              <a:gd name="connsiteY809" fmla="*/ 1054894 h 6858000"/>
              <a:gd name="connsiteX810" fmla="*/ 2968914 w 7467600"/>
              <a:gd name="connsiteY810" fmla="*/ 1133756 h 6858000"/>
              <a:gd name="connsiteX811" fmla="*/ 3103823 w 7467600"/>
              <a:gd name="connsiteY811" fmla="*/ 1026814 h 6858000"/>
              <a:gd name="connsiteX812" fmla="*/ 3607114 w 7467600"/>
              <a:gd name="connsiteY812" fmla="*/ 467441 h 6858000"/>
              <a:gd name="connsiteX813" fmla="*/ 3744487 w 7467600"/>
              <a:gd name="connsiteY813" fmla="*/ 383136 h 6858000"/>
              <a:gd name="connsiteX814" fmla="*/ 3970213 w 7467600"/>
              <a:gd name="connsiteY814" fmla="*/ 995559 h 6858000"/>
              <a:gd name="connsiteX815" fmla="*/ 3744487 w 7467600"/>
              <a:gd name="connsiteY815" fmla="*/ 383136 h 6858000"/>
              <a:gd name="connsiteX816" fmla="*/ 3624562 w 7467600"/>
              <a:gd name="connsiteY816" fmla="*/ 367041 h 6858000"/>
              <a:gd name="connsiteX817" fmla="*/ 3489712 w 7467600"/>
              <a:gd name="connsiteY817" fmla="*/ 485386 h 6858000"/>
              <a:gd name="connsiteX818" fmla="*/ 3182994 w 7467600"/>
              <a:gd name="connsiteY818" fmla="*/ 828265 h 6858000"/>
              <a:gd name="connsiteX819" fmla="*/ 2892114 w 7467600"/>
              <a:gd name="connsiteY819" fmla="*/ 1172635 h 6858000"/>
              <a:gd name="connsiteX820" fmla="*/ 3021459 w 7467600"/>
              <a:gd name="connsiteY820" fmla="*/ 1035385 h 6858000"/>
              <a:gd name="connsiteX821" fmla="*/ 3153873 w 7467600"/>
              <a:gd name="connsiteY821" fmla="*/ 898971 h 6858000"/>
              <a:gd name="connsiteX822" fmla="*/ 3276511 w 7467600"/>
              <a:gd name="connsiteY822" fmla="*/ 786423 h 6858000"/>
              <a:gd name="connsiteX823" fmla="*/ 3584154 w 7467600"/>
              <a:gd name="connsiteY823" fmla="*/ 448218 h 6858000"/>
              <a:gd name="connsiteX824" fmla="*/ 3624562 w 7467600"/>
              <a:gd name="connsiteY824" fmla="*/ 367041 h 6858000"/>
              <a:gd name="connsiteX825" fmla="*/ 3766672 w 7467600"/>
              <a:gd name="connsiteY825" fmla="*/ 359429 h 6858000"/>
              <a:gd name="connsiteX826" fmla="*/ 3996338 w 7467600"/>
              <a:gd name="connsiteY826" fmla="*/ 968237 h 6858000"/>
              <a:gd name="connsiteX827" fmla="*/ 3766672 w 7467600"/>
              <a:gd name="connsiteY827" fmla="*/ 359429 h 6858000"/>
              <a:gd name="connsiteX828" fmla="*/ 5805386 w 7467600"/>
              <a:gd name="connsiteY828" fmla="*/ 239240 h 6858000"/>
              <a:gd name="connsiteX829" fmla="*/ 5736947 w 7467600"/>
              <a:gd name="connsiteY829" fmla="*/ 261367 h 6858000"/>
              <a:gd name="connsiteX830" fmla="*/ 5427012 w 7467600"/>
              <a:gd name="connsiteY830" fmla="*/ 311272 h 6858000"/>
              <a:gd name="connsiteX831" fmla="*/ 5147818 w 7467600"/>
              <a:gd name="connsiteY831" fmla="*/ 322112 h 6858000"/>
              <a:gd name="connsiteX832" fmla="*/ 5060854 w 7467600"/>
              <a:gd name="connsiteY832" fmla="*/ 311882 h 6858000"/>
              <a:gd name="connsiteX833" fmla="*/ 4945989 w 7467600"/>
              <a:gd name="connsiteY833" fmla="*/ 300516 h 6858000"/>
              <a:gd name="connsiteX834" fmla="*/ 5410479 w 7467600"/>
              <a:gd name="connsiteY834" fmla="*/ 348434 h 6858000"/>
              <a:gd name="connsiteX835" fmla="*/ 5805386 w 7467600"/>
              <a:gd name="connsiteY835" fmla="*/ 239240 h 6858000"/>
              <a:gd name="connsiteX836" fmla="*/ 5905192 w 7467600"/>
              <a:gd name="connsiteY836" fmla="*/ 163079 h 6858000"/>
              <a:gd name="connsiteX837" fmla="*/ 5865655 w 7467600"/>
              <a:gd name="connsiteY837" fmla="*/ 171901 h 6858000"/>
              <a:gd name="connsiteX838" fmla="*/ 5259740 w 7467600"/>
              <a:gd name="connsiteY838" fmla="*/ 257013 h 6858000"/>
              <a:gd name="connsiteX839" fmla="*/ 5208466 w 7467600"/>
              <a:gd name="connsiteY839" fmla="*/ 257550 h 6858000"/>
              <a:gd name="connsiteX840" fmla="*/ 4980204 w 7467600"/>
              <a:gd name="connsiteY840" fmla="*/ 271903 h 6858000"/>
              <a:gd name="connsiteX841" fmla="*/ 5068068 w 7467600"/>
              <a:gd name="connsiteY841" fmla="*/ 282244 h 6858000"/>
              <a:gd name="connsiteX842" fmla="*/ 5153231 w 7467600"/>
              <a:gd name="connsiteY842" fmla="*/ 292240 h 6858000"/>
              <a:gd name="connsiteX843" fmla="*/ 5426491 w 7467600"/>
              <a:gd name="connsiteY843" fmla="*/ 281128 h 6858000"/>
              <a:gd name="connsiteX844" fmla="*/ 5731212 w 7467600"/>
              <a:gd name="connsiteY844" fmla="*/ 231951 h 6858000"/>
              <a:gd name="connsiteX845" fmla="*/ 5905192 w 7467600"/>
              <a:gd name="connsiteY845" fmla="*/ 163079 h 6858000"/>
              <a:gd name="connsiteX846" fmla="*/ 5944437 w 7467600"/>
              <a:gd name="connsiteY846" fmla="*/ 113829 h 6858000"/>
              <a:gd name="connsiteX847" fmla="*/ 5825032 w 7467600"/>
              <a:gd name="connsiteY847" fmla="*/ 146405 h 6858000"/>
              <a:gd name="connsiteX848" fmla="*/ 4955599 w 7467600"/>
              <a:gd name="connsiteY848" fmla="*/ 247008 h 6858000"/>
              <a:gd name="connsiteX849" fmla="*/ 5210104 w 7467600"/>
              <a:gd name="connsiteY849" fmla="*/ 228123 h 6858000"/>
              <a:gd name="connsiteX850" fmla="*/ 5261015 w 7467600"/>
              <a:gd name="connsiteY850" fmla="*/ 227087 h 6858000"/>
              <a:gd name="connsiteX851" fmla="*/ 5861181 w 7467600"/>
              <a:gd name="connsiteY851" fmla="*/ 143093 h 6858000"/>
              <a:gd name="connsiteX852" fmla="*/ 5961252 w 7467600"/>
              <a:gd name="connsiteY852" fmla="*/ 114820 h 6858000"/>
              <a:gd name="connsiteX853" fmla="*/ 5944437 w 7467600"/>
              <a:gd name="connsiteY853" fmla="*/ 113829 h 6858000"/>
              <a:gd name="connsiteX854" fmla="*/ 3882765 w 7467600"/>
              <a:gd name="connsiteY854" fmla="*/ 0 h 6858000"/>
              <a:gd name="connsiteX855" fmla="*/ 3995099 w 7467600"/>
              <a:gd name="connsiteY855" fmla="*/ 0 h 6858000"/>
              <a:gd name="connsiteX856" fmla="*/ 4163818 w 7467600"/>
              <a:gd name="connsiteY856" fmla="*/ 234104 h 6858000"/>
              <a:gd name="connsiteX857" fmla="*/ 4172099 w 7467600"/>
              <a:gd name="connsiteY857" fmla="*/ 234207 h 6858000"/>
              <a:gd name="connsiteX858" fmla="*/ 4784282 w 7467600"/>
              <a:gd name="connsiteY858" fmla="*/ 276561 h 6858000"/>
              <a:gd name="connsiteX859" fmla="*/ 4801687 w 7467600"/>
              <a:gd name="connsiteY859" fmla="*/ 267764 h 6858000"/>
              <a:gd name="connsiteX860" fmla="*/ 6082788 w 7467600"/>
              <a:gd name="connsiteY860" fmla="*/ 64119 h 6858000"/>
              <a:gd name="connsiteX861" fmla="*/ 6099442 w 7467600"/>
              <a:gd name="connsiteY861" fmla="*/ 82568 h 6858000"/>
              <a:gd name="connsiteX862" fmla="*/ 4804137 w 7467600"/>
              <a:gd name="connsiteY862" fmla="*/ 320931 h 6858000"/>
              <a:gd name="connsiteX863" fmla="*/ 4227047 w 7467600"/>
              <a:gd name="connsiteY863" fmla="*/ 313415 h 6858000"/>
              <a:gd name="connsiteX864" fmla="*/ 4346041 w 7467600"/>
              <a:gd name="connsiteY864" fmla="*/ 456086 h 6858000"/>
              <a:gd name="connsiteX865" fmla="*/ 4870967 w 7467600"/>
              <a:gd name="connsiteY865" fmla="*/ 963061 h 6858000"/>
              <a:gd name="connsiteX866" fmla="*/ 4889647 w 7467600"/>
              <a:gd name="connsiteY866" fmla="*/ 957147 h 6858000"/>
              <a:gd name="connsiteX867" fmla="*/ 5422504 w 7467600"/>
              <a:gd name="connsiteY867" fmla="*/ 805191 h 6858000"/>
              <a:gd name="connsiteX868" fmla="*/ 6087656 w 7467600"/>
              <a:gd name="connsiteY868" fmla="*/ 826703 h 6858000"/>
              <a:gd name="connsiteX869" fmla="*/ 6058717 w 7467600"/>
              <a:gd name="connsiteY869" fmla="*/ 865992 h 6858000"/>
              <a:gd name="connsiteX870" fmla="*/ 4974153 w 7467600"/>
              <a:gd name="connsiteY870" fmla="*/ 1045456 h 6858000"/>
              <a:gd name="connsiteX871" fmla="*/ 5627835 w 7467600"/>
              <a:gd name="connsiteY871" fmla="*/ 1472077 h 6858000"/>
              <a:gd name="connsiteX872" fmla="*/ 5629817 w 7467600"/>
              <a:gd name="connsiteY872" fmla="*/ 1471412 h 6858000"/>
              <a:gd name="connsiteX873" fmla="*/ 5634124 w 7467600"/>
              <a:gd name="connsiteY873" fmla="*/ 1470572 h 6858000"/>
              <a:gd name="connsiteX874" fmla="*/ 5755832 w 7467600"/>
              <a:gd name="connsiteY874" fmla="*/ 1383886 h 6858000"/>
              <a:gd name="connsiteX875" fmla="*/ 6014186 w 7467600"/>
              <a:gd name="connsiteY875" fmla="*/ 1279799 h 6858000"/>
              <a:gd name="connsiteX876" fmla="*/ 6901619 w 7467600"/>
              <a:gd name="connsiteY876" fmla="*/ 1047874 h 6858000"/>
              <a:gd name="connsiteX877" fmla="*/ 6931566 w 7467600"/>
              <a:gd name="connsiteY877" fmla="*/ 1062034 h 6858000"/>
              <a:gd name="connsiteX878" fmla="*/ 5790982 w 7467600"/>
              <a:gd name="connsiteY878" fmla="*/ 1561380 h 6858000"/>
              <a:gd name="connsiteX879" fmla="*/ 6188971 w 7467600"/>
              <a:gd name="connsiteY879" fmla="*/ 1755168 h 6858000"/>
              <a:gd name="connsiteX880" fmla="*/ 6202446 w 7467600"/>
              <a:gd name="connsiteY880" fmla="*/ 1752268 h 6858000"/>
              <a:gd name="connsiteX881" fmla="*/ 7179560 w 7467600"/>
              <a:gd name="connsiteY881" fmla="*/ 1467551 h 6858000"/>
              <a:gd name="connsiteX882" fmla="*/ 7158730 w 7467600"/>
              <a:gd name="connsiteY882" fmla="*/ 1507835 h 6858000"/>
              <a:gd name="connsiteX883" fmla="*/ 6326959 w 7467600"/>
              <a:gd name="connsiteY883" fmla="*/ 1817686 h 6858000"/>
              <a:gd name="connsiteX884" fmla="*/ 6537433 w 7467600"/>
              <a:gd name="connsiteY884" fmla="*/ 1907790 h 6858000"/>
              <a:gd name="connsiteX885" fmla="*/ 6550221 w 7467600"/>
              <a:gd name="connsiteY885" fmla="*/ 1910729 h 6858000"/>
              <a:gd name="connsiteX886" fmla="*/ 6964438 w 7467600"/>
              <a:gd name="connsiteY886" fmla="*/ 2209505 h 6858000"/>
              <a:gd name="connsiteX887" fmla="*/ 7367862 w 7467600"/>
              <a:gd name="connsiteY887" fmla="*/ 2806833 h 6858000"/>
              <a:gd name="connsiteX888" fmla="*/ 7364329 w 7467600"/>
              <a:gd name="connsiteY888" fmla="*/ 2826907 h 6858000"/>
              <a:gd name="connsiteX889" fmla="*/ 7290545 w 7467600"/>
              <a:gd name="connsiteY889" fmla="*/ 2850663 h 6858000"/>
              <a:gd name="connsiteX890" fmla="*/ 6472036 w 7467600"/>
              <a:gd name="connsiteY890" fmla="*/ 1959003 h 6858000"/>
              <a:gd name="connsiteX891" fmla="*/ 5792897 w 7467600"/>
              <a:gd name="connsiteY891" fmla="*/ 1647747 h 6858000"/>
              <a:gd name="connsiteX892" fmla="*/ 5842751 w 7467600"/>
              <a:gd name="connsiteY892" fmla="*/ 1816112 h 6858000"/>
              <a:gd name="connsiteX893" fmla="*/ 5847424 w 7467600"/>
              <a:gd name="connsiteY893" fmla="*/ 1815776 h 6858000"/>
              <a:gd name="connsiteX894" fmla="*/ 6399821 w 7467600"/>
              <a:gd name="connsiteY894" fmla="*/ 2344799 h 6858000"/>
              <a:gd name="connsiteX895" fmla="*/ 6323232 w 7467600"/>
              <a:gd name="connsiteY895" fmla="*/ 2389634 h 6858000"/>
              <a:gd name="connsiteX896" fmla="*/ 5942958 w 7467600"/>
              <a:gd name="connsiteY896" fmla="*/ 2077708 h 6858000"/>
              <a:gd name="connsiteX897" fmla="*/ 5921559 w 7467600"/>
              <a:gd name="connsiteY897" fmla="*/ 2378596 h 6858000"/>
              <a:gd name="connsiteX898" fmla="*/ 5817651 w 7467600"/>
              <a:gd name="connsiteY898" fmla="*/ 3023919 h 6858000"/>
              <a:gd name="connsiteX899" fmla="*/ 5729634 w 7467600"/>
              <a:gd name="connsiteY899" fmla="*/ 3051849 h 6858000"/>
              <a:gd name="connsiteX900" fmla="*/ 5611018 w 7467600"/>
              <a:gd name="connsiteY900" fmla="*/ 2316769 h 6858000"/>
              <a:gd name="connsiteX901" fmla="*/ 5687608 w 7467600"/>
              <a:gd name="connsiteY901" fmla="*/ 2039972 h 6858000"/>
              <a:gd name="connsiteX902" fmla="*/ 5657554 w 7467600"/>
              <a:gd name="connsiteY902" fmla="*/ 1576445 h 6858000"/>
              <a:gd name="connsiteX903" fmla="*/ 5150475 w 7467600"/>
              <a:gd name="connsiteY903" fmla="*/ 1274012 h 6858000"/>
              <a:gd name="connsiteX904" fmla="*/ 5349142 w 7467600"/>
              <a:gd name="connsiteY904" fmla="*/ 2204405 h 6858000"/>
              <a:gd name="connsiteX905" fmla="*/ 5262214 w 7467600"/>
              <a:gd name="connsiteY905" fmla="*/ 2233836 h 6858000"/>
              <a:gd name="connsiteX906" fmla="*/ 4981539 w 7467600"/>
              <a:gd name="connsiteY906" fmla="*/ 1542201 h 6858000"/>
              <a:gd name="connsiteX907" fmla="*/ 4958461 w 7467600"/>
              <a:gd name="connsiteY907" fmla="*/ 1136957 h 6858000"/>
              <a:gd name="connsiteX908" fmla="*/ 4655015 w 7467600"/>
              <a:gd name="connsiteY908" fmla="*/ 891426 h 6858000"/>
              <a:gd name="connsiteX909" fmla="*/ 4348002 w 7467600"/>
              <a:gd name="connsiteY909" fmla="*/ 2205895 h 6858000"/>
              <a:gd name="connsiteX910" fmla="*/ 4262250 w 7467600"/>
              <a:gd name="connsiteY910" fmla="*/ 2219972 h 6858000"/>
              <a:gd name="connsiteX911" fmla="*/ 4550611 w 7467600"/>
              <a:gd name="connsiteY911" fmla="*/ 817540 h 6858000"/>
              <a:gd name="connsiteX912" fmla="*/ 4564418 w 7467600"/>
              <a:gd name="connsiteY912" fmla="*/ 808293 h 6858000"/>
              <a:gd name="connsiteX913" fmla="*/ 4266388 w 7467600"/>
              <a:gd name="connsiteY913" fmla="*/ 500083 h 6858000"/>
              <a:gd name="connsiteX914" fmla="*/ 4032842 w 7467600"/>
              <a:gd name="connsiteY914" fmla="*/ 211809 h 6858000"/>
              <a:gd name="connsiteX915" fmla="*/ 3882765 w 7467600"/>
              <a:gd name="connsiteY915" fmla="*/ 0 h 6858000"/>
              <a:gd name="connsiteX916" fmla="*/ 3721337 w 7467600"/>
              <a:gd name="connsiteY916" fmla="*/ 0 h 6858000"/>
              <a:gd name="connsiteX917" fmla="*/ 3797544 w 7467600"/>
              <a:gd name="connsiteY917" fmla="*/ 0 h 6858000"/>
              <a:gd name="connsiteX918" fmla="*/ 3775734 w 7467600"/>
              <a:gd name="connsiteY918" fmla="*/ 95131 h 6858000"/>
              <a:gd name="connsiteX919" fmla="*/ 3724807 w 7467600"/>
              <a:gd name="connsiteY919" fmla="*/ 272257 h 6858000"/>
              <a:gd name="connsiteX920" fmla="*/ 3726844 w 7467600"/>
              <a:gd name="connsiteY920" fmla="*/ 282988 h 6858000"/>
              <a:gd name="connsiteX921" fmla="*/ 3742664 w 7467600"/>
              <a:gd name="connsiteY921" fmla="*/ 279918 h 6858000"/>
              <a:gd name="connsiteX922" fmla="*/ 4103910 w 7467600"/>
              <a:gd name="connsiteY922" fmla="*/ 1161917 h 6858000"/>
              <a:gd name="connsiteX923" fmla="*/ 4020269 w 7467600"/>
              <a:gd name="connsiteY923" fmla="*/ 1200406 h 6858000"/>
              <a:gd name="connsiteX924" fmla="*/ 3674882 w 7467600"/>
              <a:gd name="connsiteY924" fmla="*/ 488524 h 6858000"/>
              <a:gd name="connsiteX925" fmla="*/ 3132682 w 7467600"/>
              <a:gd name="connsiteY925" fmla="*/ 1072284 h 6858000"/>
              <a:gd name="connsiteX926" fmla="*/ 2716346 w 7467600"/>
              <a:gd name="connsiteY926" fmla="*/ 1276376 h 6858000"/>
              <a:gd name="connsiteX927" fmla="*/ 2716772 w 7467600"/>
              <a:gd name="connsiteY927" fmla="*/ 1255462 h 6858000"/>
              <a:gd name="connsiteX928" fmla="*/ 3471096 w 7467600"/>
              <a:gd name="connsiteY928" fmla="*/ 437072 h 6858000"/>
              <a:gd name="connsiteX929" fmla="*/ 3639057 w 7467600"/>
              <a:gd name="connsiteY929" fmla="*/ 286334 h 6858000"/>
              <a:gd name="connsiteX930" fmla="*/ 3640309 w 7467600"/>
              <a:gd name="connsiteY930" fmla="*/ 284664 h 6858000"/>
              <a:gd name="connsiteX931" fmla="*/ 3646022 w 7467600"/>
              <a:gd name="connsiteY931" fmla="*/ 276711 h 6858000"/>
              <a:gd name="connsiteX932" fmla="*/ 3707943 w 7467600"/>
              <a:gd name="connsiteY932" fmla="*/ 65958 h 6858000"/>
              <a:gd name="connsiteX933" fmla="*/ 3721337 w 7467600"/>
              <a:gd name="connsiteY933" fmla="*/ 0 h 6858000"/>
              <a:gd name="connsiteX934" fmla="*/ 2867960 w 7467600"/>
              <a:gd name="connsiteY934" fmla="*/ 0 h 6858000"/>
              <a:gd name="connsiteX935" fmla="*/ 2926351 w 7467600"/>
              <a:gd name="connsiteY935" fmla="*/ 0 h 6858000"/>
              <a:gd name="connsiteX936" fmla="*/ 2902823 w 7467600"/>
              <a:gd name="connsiteY936" fmla="*/ 262929 h 6858000"/>
              <a:gd name="connsiteX937" fmla="*/ 2940663 w 7467600"/>
              <a:gd name="connsiteY937" fmla="*/ 140884 h 6858000"/>
              <a:gd name="connsiteX938" fmla="*/ 2947039 w 7467600"/>
              <a:gd name="connsiteY938" fmla="*/ 122524 h 6858000"/>
              <a:gd name="connsiteX939" fmla="*/ 2984316 w 7467600"/>
              <a:gd name="connsiteY939" fmla="*/ 0 h 6858000"/>
              <a:gd name="connsiteX940" fmla="*/ 3016114 w 7467600"/>
              <a:gd name="connsiteY940" fmla="*/ 0 h 6858000"/>
              <a:gd name="connsiteX941" fmla="*/ 2979949 w 7467600"/>
              <a:gd name="connsiteY941" fmla="*/ 119274 h 6858000"/>
              <a:gd name="connsiteX942" fmla="*/ 3023879 w 7467600"/>
              <a:gd name="connsiteY942" fmla="*/ 0 h 6858000"/>
              <a:gd name="connsiteX943" fmla="*/ 3105400 w 7467600"/>
              <a:gd name="connsiteY943" fmla="*/ 0 h 6858000"/>
              <a:gd name="connsiteX944" fmla="*/ 3094669 w 7467600"/>
              <a:gd name="connsiteY944" fmla="*/ 30308 h 6858000"/>
              <a:gd name="connsiteX945" fmla="*/ 2901945 w 7467600"/>
              <a:gd name="connsiteY945" fmla="*/ 466538 h 6858000"/>
              <a:gd name="connsiteX946" fmla="*/ 2815209 w 7467600"/>
              <a:gd name="connsiteY946" fmla="*/ 497361 h 6858000"/>
              <a:gd name="connsiteX947" fmla="*/ 2844845 w 7467600"/>
              <a:gd name="connsiteY947" fmla="*/ 127638 h 6858000"/>
              <a:gd name="connsiteX948" fmla="*/ 2867960 w 7467600"/>
              <a:gd name="connsiteY948" fmla="*/ 0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1057230 w 7467600"/>
              <a:gd name="connsiteY974" fmla="*/ 0 h 6858000"/>
              <a:gd name="connsiteX975" fmla="*/ 43151 w 7467600"/>
              <a:gd name="connsiteY975" fmla="*/ 0 h 6858000"/>
              <a:gd name="connsiteX976" fmla="*/ 95283 w 7467600"/>
              <a:gd name="connsiteY976" fmla="*/ 0 h 6858000"/>
              <a:gd name="connsiteX977" fmla="*/ 300708 w 7467600"/>
              <a:gd name="connsiteY977" fmla="*/ 154571 h 6858000"/>
              <a:gd name="connsiteX978" fmla="*/ 530414 w 7467600"/>
              <a:gd name="connsiteY978" fmla="*/ 354673 h 6858000"/>
              <a:gd name="connsiteX979" fmla="*/ 333785 w 7467600"/>
              <a:gd name="connsiteY979" fmla="*/ 161564 h 6858000"/>
              <a:gd name="connsiteX980" fmla="*/ 147005 w 7467600"/>
              <a:gd name="connsiteY980" fmla="*/ 0 h 6858000"/>
              <a:gd name="connsiteX981" fmla="*/ 272509 w 7467600"/>
              <a:gd name="connsiteY981" fmla="*/ 0 h 6858000"/>
              <a:gd name="connsiteX982" fmla="*/ 326276 w 7467600"/>
              <a:gd name="connsiteY982" fmla="*/ 45847 h 6858000"/>
              <a:gd name="connsiteX983" fmla="*/ 823759 w 7467600"/>
              <a:gd name="connsiteY983" fmla="*/ 574145 h 6858000"/>
              <a:gd name="connsiteX984" fmla="*/ 811254 w 7467600"/>
              <a:gd name="connsiteY984" fmla="*/ 665546 h 6858000"/>
              <a:gd name="connsiteX985" fmla="*/ 154042 w 7467600"/>
              <a:gd name="connsiteY985" fmla="*/ 261522 h 6858000"/>
              <a:gd name="connsiteX986" fmla="*/ 13550 w 7467600"/>
              <a:gd name="connsiteY986" fmla="*/ 158423 h 6858000"/>
              <a:gd name="connsiteX987" fmla="*/ 0 w 7467600"/>
              <a:gd name="connsiteY987" fmla="*/ 146618 h 6858000"/>
              <a:gd name="connsiteX988" fmla="*/ 0 w 7467600"/>
              <a:gd name="connsiteY988" fmla="*/ 59161 h 6858000"/>
              <a:gd name="connsiteX989" fmla="*/ 45427 w 7467600"/>
              <a:gd name="connsiteY989" fmla="*/ 101078 h 6858000"/>
              <a:gd name="connsiteX990" fmla="*/ 630103 w 7467600"/>
              <a:gd name="connsiteY990" fmla="*/ 485885 h 6858000"/>
              <a:gd name="connsiteX991" fmla="*/ 532040 w 7467600"/>
              <a:gd name="connsiteY991" fmla="*/ 399359 h 6858000"/>
              <a:gd name="connsiteX992" fmla="*/ 517618 w 7467600"/>
              <a:gd name="connsiteY992" fmla="*/ 385726 h 6858000"/>
              <a:gd name="connsiteX993" fmla="*/ 285074 w 7467600"/>
              <a:gd name="connsiteY993" fmla="*/ 182755 h 6858000"/>
              <a:gd name="connsiteX994" fmla="*/ 43151 w 7467600"/>
              <a:gd name="connsiteY99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77736 h 6858000"/>
              <a:gd name="connsiteX138" fmla="*/ 1903353 w 7467600"/>
              <a:gd name="connsiteY138" fmla="*/ 5044827 h 6858000"/>
              <a:gd name="connsiteX139" fmla="*/ 1936931 w 7467600"/>
              <a:gd name="connsiteY139" fmla="*/ 5093954 h 6858000"/>
              <a:gd name="connsiteX140" fmla="*/ 2195868 w 7467600"/>
              <a:gd name="connsiteY140" fmla="*/ 5396574 h 6858000"/>
              <a:gd name="connsiteX141" fmla="*/ 2088852 w 7467600"/>
              <a:gd name="connsiteY141" fmla="*/ 5166123 h 6858000"/>
              <a:gd name="connsiteX142" fmla="*/ 1958241 w 7467600"/>
              <a:gd name="connsiteY142" fmla="*/ 5067955 h 6858000"/>
              <a:gd name="connsiteX143" fmla="*/ 1903353 w 7467600"/>
              <a:gd name="connsiteY143" fmla="*/ 5044827 h 6858000"/>
              <a:gd name="connsiteX144" fmla="*/ 1979378 w 7467600"/>
              <a:gd name="connsiteY144" fmla="*/ 4769504 h 6858000"/>
              <a:gd name="connsiteX145" fmla="*/ 2882120 w 7467600"/>
              <a:gd name="connsiteY145" fmla="*/ 5064547 h 6858000"/>
              <a:gd name="connsiteX146" fmla="*/ 2793103 w 7467600"/>
              <a:gd name="connsiteY146" fmla="*/ 5039699 h 6858000"/>
              <a:gd name="connsiteX147" fmla="*/ 2770041 w 7467600"/>
              <a:gd name="connsiteY147" fmla="*/ 5033634 h 6858000"/>
              <a:gd name="connsiteX148" fmla="*/ 1979378 w 7467600"/>
              <a:gd name="connsiteY148" fmla="*/ 4769504 h 6858000"/>
              <a:gd name="connsiteX149" fmla="*/ 1927410 w 7467600"/>
              <a:gd name="connsiteY149" fmla="*/ 4716164 h 6858000"/>
              <a:gd name="connsiteX150" fmla="*/ 1959587 w 7467600"/>
              <a:gd name="connsiteY150" fmla="*/ 4728849 h 6858000"/>
              <a:gd name="connsiteX151" fmla="*/ 2777707 w 7467600"/>
              <a:gd name="connsiteY151" fmla="*/ 5003991 h 6858000"/>
              <a:gd name="connsiteX152" fmla="*/ 2800768 w 7467600"/>
              <a:gd name="connsiteY152" fmla="*/ 5010056 h 6858000"/>
              <a:gd name="connsiteX153" fmla="*/ 2879408 w 7467600"/>
              <a:gd name="connsiteY153" fmla="*/ 5031590 h 6858000"/>
              <a:gd name="connsiteX154" fmla="*/ 2862295 w 7467600"/>
              <a:gd name="connsiteY154" fmla="*/ 5022958 h 6858000"/>
              <a:gd name="connsiteX155" fmla="*/ 2813343 w 7467600"/>
              <a:gd name="connsiteY155" fmla="*/ 4998369 h 6858000"/>
              <a:gd name="connsiteX156" fmla="*/ 2646245 w 7467600"/>
              <a:gd name="connsiteY156" fmla="*/ 4930999 h 6858000"/>
              <a:gd name="connsiteX157" fmla="*/ 1999243 w 7467600"/>
              <a:gd name="connsiteY157" fmla="*/ 4730524 h 6858000"/>
              <a:gd name="connsiteX158" fmla="*/ 1979527 w 7467600"/>
              <a:gd name="connsiteY158" fmla="*/ 4726651 h 6858000"/>
              <a:gd name="connsiteX159" fmla="*/ 1927410 w 7467600"/>
              <a:gd name="connsiteY159" fmla="*/ 4716164 h 6858000"/>
              <a:gd name="connsiteX160" fmla="*/ 1997014 w 7467600"/>
              <a:gd name="connsiteY160" fmla="*/ 4698007 h 6858000"/>
              <a:gd name="connsiteX161" fmla="*/ 2005458 w 7467600"/>
              <a:gd name="connsiteY161" fmla="*/ 4699540 h 6858000"/>
              <a:gd name="connsiteX162" fmla="*/ 2657186 w 7467600"/>
              <a:gd name="connsiteY162" fmla="*/ 4901687 h 6858000"/>
              <a:gd name="connsiteX163" fmla="*/ 2826662 w 7467600"/>
              <a:gd name="connsiteY163" fmla="*/ 4970362 h 6858000"/>
              <a:gd name="connsiteX164" fmla="*/ 2876100 w 7467600"/>
              <a:gd name="connsiteY164" fmla="*/ 4995397 h 6858000"/>
              <a:gd name="connsiteX165" fmla="*/ 3042600 w 7467600"/>
              <a:gd name="connsiteY165" fmla="*/ 5059532 h 6858000"/>
              <a:gd name="connsiteX166" fmla="*/ 1997014 w 7467600"/>
              <a:gd name="connsiteY166" fmla="*/ 4698007 h 6858000"/>
              <a:gd name="connsiteX167" fmla="*/ 2305292 w 7467600"/>
              <a:gd name="connsiteY167" fmla="*/ 4219492 h 6858000"/>
              <a:gd name="connsiteX168" fmla="*/ 3360922 w 7467600"/>
              <a:gd name="connsiteY168" fmla="*/ 4529373 h 6858000"/>
              <a:gd name="connsiteX169" fmla="*/ 3492420 w 7467600"/>
              <a:gd name="connsiteY169" fmla="*/ 4510145 h 6858000"/>
              <a:gd name="connsiteX170" fmla="*/ 3364086 w 7467600"/>
              <a:gd name="connsiteY170" fmla="*/ 4480340 h 6858000"/>
              <a:gd name="connsiteX171" fmla="*/ 3225818 w 7467600"/>
              <a:gd name="connsiteY171" fmla="*/ 4411822 h 6858000"/>
              <a:gd name="connsiteX172" fmla="*/ 3129696 w 7467600"/>
              <a:gd name="connsiteY172" fmla="*/ 4360704 h 6858000"/>
              <a:gd name="connsiteX173" fmla="*/ 2814545 w 7467600"/>
              <a:gd name="connsiteY173" fmla="*/ 4282955 h 6858000"/>
              <a:gd name="connsiteX174" fmla="*/ 2305292 w 7467600"/>
              <a:gd name="connsiteY174" fmla="*/ 4219492 h 6858000"/>
              <a:gd name="connsiteX175" fmla="*/ 2626982 w 7467600"/>
              <a:gd name="connsiteY175" fmla="*/ 4206450 h 6858000"/>
              <a:gd name="connsiteX176" fmla="*/ 2490617 w 7467600"/>
              <a:gd name="connsiteY176" fmla="*/ 4206951 h 6858000"/>
              <a:gd name="connsiteX177" fmla="*/ 2819869 w 7467600"/>
              <a:gd name="connsiteY177" fmla="*/ 4252936 h 6858000"/>
              <a:gd name="connsiteX178" fmla="*/ 3143018 w 7467600"/>
              <a:gd name="connsiteY178" fmla="*/ 4332698 h 6858000"/>
              <a:gd name="connsiteX179" fmla="*/ 3241520 w 7467600"/>
              <a:gd name="connsiteY179" fmla="*/ 4385112 h 6858000"/>
              <a:gd name="connsiteX180" fmla="*/ 3374575 w 7467600"/>
              <a:gd name="connsiteY180" fmla="*/ 4451517 h 6858000"/>
              <a:gd name="connsiteX181" fmla="*/ 3505221 w 7467600"/>
              <a:gd name="connsiteY181" fmla="*/ 4480757 h 6858000"/>
              <a:gd name="connsiteX182" fmla="*/ 2626982 w 7467600"/>
              <a:gd name="connsiteY182" fmla="*/ 4206450 h 6858000"/>
              <a:gd name="connsiteX183" fmla="*/ 1310106 w 7467600"/>
              <a:gd name="connsiteY183" fmla="*/ 3943217 h 6858000"/>
              <a:gd name="connsiteX184" fmla="*/ 854994 w 7467600"/>
              <a:gd name="connsiteY184" fmla="*/ 4399136 h 6858000"/>
              <a:gd name="connsiteX185" fmla="*/ 742462 w 7467600"/>
              <a:gd name="connsiteY185" fmla="*/ 4594648 h 6858000"/>
              <a:gd name="connsiteX186" fmla="*/ 820602 w 7467600"/>
              <a:gd name="connsiteY186" fmla="*/ 4485915 h 6858000"/>
              <a:gd name="connsiteX187" fmla="*/ 878295 w 7467600"/>
              <a:gd name="connsiteY187" fmla="*/ 4403594 h 6858000"/>
              <a:gd name="connsiteX188" fmla="*/ 1240607 w 7467600"/>
              <a:gd name="connsiteY188" fmla="*/ 4010401 h 6858000"/>
              <a:gd name="connsiteX189" fmla="*/ 1310106 w 7467600"/>
              <a:gd name="connsiteY189" fmla="*/ 3943217 h 6858000"/>
              <a:gd name="connsiteX190" fmla="*/ 1423113 w 7467600"/>
              <a:gd name="connsiteY190" fmla="*/ 3874565 h 6858000"/>
              <a:gd name="connsiteX191" fmla="*/ 1260565 w 7467600"/>
              <a:gd name="connsiteY191" fmla="*/ 4031982 h 6858000"/>
              <a:gd name="connsiteX192" fmla="*/ 901900 w 7467600"/>
              <a:gd name="connsiteY192" fmla="*/ 4421236 h 6858000"/>
              <a:gd name="connsiteX193" fmla="*/ 845044 w 7467600"/>
              <a:gd name="connsiteY193" fmla="*/ 4502436 h 6858000"/>
              <a:gd name="connsiteX194" fmla="*/ 685926 w 7467600"/>
              <a:gd name="connsiteY194" fmla="*/ 4703069 h 6858000"/>
              <a:gd name="connsiteX195" fmla="*/ 684248 w 7467600"/>
              <a:gd name="connsiteY195" fmla="*/ 4706721 h 6858000"/>
              <a:gd name="connsiteX196" fmla="*/ 1423113 w 7467600"/>
              <a:gd name="connsiteY196" fmla="*/ 3874565 h 6858000"/>
              <a:gd name="connsiteX197" fmla="*/ 3316479 w 7467600"/>
              <a:gd name="connsiteY197" fmla="*/ 3872136 h 6858000"/>
              <a:gd name="connsiteX198" fmla="*/ 3546806 w 7467600"/>
              <a:gd name="connsiteY198" fmla="*/ 4356139 h 6858000"/>
              <a:gd name="connsiteX199" fmla="*/ 3364433 w 7467600"/>
              <a:gd name="connsiteY199" fmla="*/ 3953121 h 6858000"/>
              <a:gd name="connsiteX200" fmla="*/ 3316479 w 7467600"/>
              <a:gd name="connsiteY200" fmla="*/ 3872136 h 6858000"/>
              <a:gd name="connsiteX201" fmla="*/ 3291335 w 7467600"/>
              <a:gd name="connsiteY201" fmla="*/ 3767420 h 6858000"/>
              <a:gd name="connsiteX202" fmla="*/ 3390805 w 7467600"/>
              <a:gd name="connsiteY202" fmla="*/ 3937163 h 6858000"/>
              <a:gd name="connsiteX203" fmla="*/ 3579062 w 7467600"/>
              <a:gd name="connsiteY203" fmla="*/ 4359040 h 6858000"/>
              <a:gd name="connsiteX204" fmla="*/ 3467355 w 7467600"/>
              <a:gd name="connsiteY204" fmla="*/ 3988130 h 6858000"/>
              <a:gd name="connsiteX205" fmla="*/ 3310753 w 7467600"/>
              <a:gd name="connsiteY205" fmla="*/ 3787140 h 6858000"/>
              <a:gd name="connsiteX206" fmla="*/ 3291335 w 7467600"/>
              <a:gd name="connsiteY206" fmla="*/ 3767420 h 6858000"/>
              <a:gd name="connsiteX207" fmla="*/ 1635889 w 7467600"/>
              <a:gd name="connsiteY207" fmla="*/ 3709494 h 6858000"/>
              <a:gd name="connsiteX208" fmla="*/ 1634800 w 7467600"/>
              <a:gd name="connsiteY208" fmla="*/ 3731111 h 6858000"/>
              <a:gd name="connsiteX209" fmla="*/ 1635889 w 7467600"/>
              <a:gd name="connsiteY209" fmla="*/ 3709494 h 6858000"/>
              <a:gd name="connsiteX210" fmla="*/ 1510397 w 7467600"/>
              <a:gd name="connsiteY210" fmla="*/ 3684705 h 6858000"/>
              <a:gd name="connsiteX211" fmla="*/ 1146550 w 7467600"/>
              <a:gd name="connsiteY211" fmla="*/ 3802012 h 6858000"/>
              <a:gd name="connsiteX212" fmla="*/ 698834 w 7467600"/>
              <a:gd name="connsiteY212" fmla="*/ 3952272 h 6858000"/>
              <a:gd name="connsiteX213" fmla="*/ 34256 w 7467600"/>
              <a:gd name="connsiteY213" fmla="*/ 4347603 h 6858000"/>
              <a:gd name="connsiteX214" fmla="*/ 527241 w 7467600"/>
              <a:gd name="connsiteY214" fmla="*/ 4065078 h 6858000"/>
              <a:gd name="connsiteX215" fmla="*/ 1510397 w 7467600"/>
              <a:gd name="connsiteY215" fmla="*/ 3684705 h 6858000"/>
              <a:gd name="connsiteX216" fmla="*/ 1313114 w 7467600"/>
              <a:gd name="connsiteY216" fmla="*/ 3655216 h 6858000"/>
              <a:gd name="connsiteX217" fmla="*/ 1109304 w 7467600"/>
              <a:gd name="connsiteY217" fmla="*/ 3669030 h 6858000"/>
              <a:gd name="connsiteX218" fmla="*/ 8129 w 7467600"/>
              <a:gd name="connsiteY218" fmla="*/ 4330519 h 6858000"/>
              <a:gd name="connsiteX219" fmla="*/ 687572 w 7467600"/>
              <a:gd name="connsiteY219" fmla="*/ 3925629 h 6858000"/>
              <a:gd name="connsiteX220" fmla="*/ 1138365 w 7467600"/>
              <a:gd name="connsiteY220" fmla="*/ 3774515 h 6858000"/>
              <a:gd name="connsiteX221" fmla="*/ 1505579 w 7467600"/>
              <a:gd name="connsiteY221" fmla="*/ 3655526 h 6858000"/>
              <a:gd name="connsiteX222" fmla="*/ 1313114 w 7467600"/>
              <a:gd name="connsiteY222" fmla="*/ 3655216 h 6858000"/>
              <a:gd name="connsiteX223" fmla="*/ 3655073 w 7467600"/>
              <a:gd name="connsiteY223" fmla="*/ 3650884 h 6858000"/>
              <a:gd name="connsiteX224" fmla="*/ 3989938 w 7467600"/>
              <a:gd name="connsiteY224" fmla="*/ 3991685 h 6858000"/>
              <a:gd name="connsiteX225" fmla="*/ 4393907 w 7467600"/>
              <a:gd name="connsiteY225" fmla="*/ 4261258 h 6858000"/>
              <a:gd name="connsiteX226" fmla="*/ 4648051 w 7467600"/>
              <a:gd name="connsiteY226" fmla="*/ 4374051 h 6858000"/>
              <a:gd name="connsiteX227" fmla="*/ 4383389 w 7467600"/>
              <a:gd name="connsiteY227" fmla="*/ 4184369 h 6858000"/>
              <a:gd name="connsiteX228" fmla="*/ 4165508 w 7467600"/>
              <a:gd name="connsiteY228" fmla="*/ 4035196 h 6858000"/>
              <a:gd name="connsiteX229" fmla="*/ 4068162 w 7467600"/>
              <a:gd name="connsiteY229" fmla="*/ 3953394 h 6858000"/>
              <a:gd name="connsiteX230" fmla="*/ 3981416 w 7467600"/>
              <a:gd name="connsiteY230" fmla="*/ 3880482 h 6858000"/>
              <a:gd name="connsiteX231" fmla="*/ 3800147 w 7467600"/>
              <a:gd name="connsiteY231" fmla="*/ 3749872 h 6858000"/>
              <a:gd name="connsiteX232" fmla="*/ 3655073 w 7467600"/>
              <a:gd name="connsiteY232" fmla="*/ 3650884 h 6858000"/>
              <a:gd name="connsiteX233" fmla="*/ 3670252 w 7467600"/>
              <a:gd name="connsiteY233" fmla="*/ 3622798 h 6858000"/>
              <a:gd name="connsiteX234" fmla="*/ 3817258 w 7467600"/>
              <a:gd name="connsiteY234" fmla="*/ 3723577 h 6858000"/>
              <a:gd name="connsiteX235" fmla="*/ 4000461 w 7467600"/>
              <a:gd name="connsiteY235" fmla="*/ 3855966 h 6858000"/>
              <a:gd name="connsiteX236" fmla="*/ 4088180 w 7467600"/>
              <a:gd name="connsiteY236" fmla="*/ 3929774 h 6858000"/>
              <a:gd name="connsiteX237" fmla="*/ 4184555 w 7467600"/>
              <a:gd name="connsiteY237" fmla="*/ 4010683 h 6858000"/>
              <a:gd name="connsiteX238" fmla="*/ 4399563 w 7467600"/>
              <a:gd name="connsiteY238" fmla="*/ 4158106 h 6858000"/>
              <a:gd name="connsiteX239" fmla="*/ 4684469 w 7467600"/>
              <a:gd name="connsiteY239" fmla="*/ 4364680 h 6858000"/>
              <a:gd name="connsiteX240" fmla="*/ 4690271 w 7467600"/>
              <a:gd name="connsiteY240" fmla="*/ 4370034 h 6858000"/>
              <a:gd name="connsiteX241" fmla="*/ 4136093 w 7467600"/>
              <a:gd name="connsiteY241" fmla="*/ 3858466 h 6858000"/>
              <a:gd name="connsiteX242" fmla="*/ 3670252 w 7467600"/>
              <a:gd name="connsiteY242" fmla="*/ 3622798 h 6858000"/>
              <a:gd name="connsiteX243" fmla="*/ 4440129 w 7467600"/>
              <a:gd name="connsiteY243" fmla="*/ 3448571 h 6858000"/>
              <a:gd name="connsiteX244" fmla="*/ 4856525 w 7467600"/>
              <a:gd name="connsiteY244" fmla="*/ 3915351 h 6858000"/>
              <a:gd name="connsiteX245" fmla="*/ 5059055 w 7467600"/>
              <a:gd name="connsiteY245" fmla="*/ 4108918 h 6858000"/>
              <a:gd name="connsiteX246" fmla="*/ 5290070 w 7467600"/>
              <a:gd name="connsiteY246" fmla="*/ 4263619 h 6858000"/>
              <a:gd name="connsiteX247" fmla="*/ 4834991 w 7467600"/>
              <a:gd name="connsiteY247" fmla="*/ 3830985 h 6858000"/>
              <a:gd name="connsiteX248" fmla="*/ 4440129 w 7467600"/>
              <a:gd name="connsiteY248" fmla="*/ 3448571 h 6858000"/>
              <a:gd name="connsiteX249" fmla="*/ 4441737 w 7467600"/>
              <a:gd name="connsiteY249" fmla="*/ 3399734 h 6858000"/>
              <a:gd name="connsiteX250" fmla="*/ 4431236 w 7467600"/>
              <a:gd name="connsiteY250" fmla="*/ 3400954 h 6858000"/>
              <a:gd name="connsiteX251" fmla="*/ 4557150 w 7467600"/>
              <a:gd name="connsiteY251" fmla="*/ 3510023 h 6858000"/>
              <a:gd name="connsiteX252" fmla="*/ 4856936 w 7467600"/>
              <a:gd name="connsiteY252" fmla="*/ 3809146 h 6858000"/>
              <a:gd name="connsiteX253" fmla="*/ 5111996 w 7467600"/>
              <a:gd name="connsiteY253" fmla="*/ 4065759 h 6858000"/>
              <a:gd name="connsiteX254" fmla="*/ 5388878 w 7467600"/>
              <a:gd name="connsiteY254" fmla="*/ 4300185 h 6858000"/>
              <a:gd name="connsiteX255" fmla="*/ 5425556 w 7467600"/>
              <a:gd name="connsiteY255" fmla="*/ 4308967 h 6858000"/>
              <a:gd name="connsiteX256" fmla="*/ 4943646 w 7467600"/>
              <a:gd name="connsiteY256" fmla="*/ 3822916 h 6858000"/>
              <a:gd name="connsiteX257" fmla="*/ 4594837 w 7467600"/>
              <a:gd name="connsiteY257" fmla="*/ 3532274 h 6858000"/>
              <a:gd name="connsiteX258" fmla="*/ 4441737 w 7467600"/>
              <a:gd name="connsiteY258" fmla="*/ 3399734 h 6858000"/>
              <a:gd name="connsiteX259" fmla="*/ 5425834 w 7467600"/>
              <a:gd name="connsiteY259" fmla="*/ 3162785 h 6858000"/>
              <a:gd name="connsiteX260" fmla="*/ 5401644 w 7467600"/>
              <a:gd name="connsiteY260" fmla="*/ 3617847 h 6858000"/>
              <a:gd name="connsiteX261" fmla="*/ 5467256 w 7467600"/>
              <a:gd name="connsiteY261" fmla="*/ 4175494 h 6858000"/>
              <a:gd name="connsiteX262" fmla="*/ 5448069 w 7467600"/>
              <a:gd name="connsiteY262" fmla="*/ 3567554 h 6858000"/>
              <a:gd name="connsiteX263" fmla="*/ 5425834 w 7467600"/>
              <a:gd name="connsiteY263" fmla="*/ 3162785 h 6858000"/>
              <a:gd name="connsiteX264" fmla="*/ 1318687 w 7467600"/>
              <a:gd name="connsiteY264" fmla="*/ 3113840 h 6858000"/>
              <a:gd name="connsiteX265" fmla="*/ 1066793 w 7467600"/>
              <a:gd name="connsiteY265" fmla="*/ 3212171 h 6858000"/>
              <a:gd name="connsiteX266" fmla="*/ 993319 w 7467600"/>
              <a:gd name="connsiteY266" fmla="*/ 3247648 h 6858000"/>
              <a:gd name="connsiteX267" fmla="*/ 853081 w 7467600"/>
              <a:gd name="connsiteY267" fmla="*/ 3312410 h 6858000"/>
              <a:gd name="connsiteX268" fmla="*/ 805957 w 7467600"/>
              <a:gd name="connsiteY268" fmla="*/ 3330443 h 6858000"/>
              <a:gd name="connsiteX269" fmla="*/ 1318687 w 7467600"/>
              <a:gd name="connsiteY269" fmla="*/ 3113840 h 6858000"/>
              <a:gd name="connsiteX270" fmla="*/ 5453702 w 7467600"/>
              <a:gd name="connsiteY270" fmla="*/ 3090882 h 6858000"/>
              <a:gd name="connsiteX271" fmla="*/ 5480135 w 7467600"/>
              <a:gd name="connsiteY271" fmla="*/ 3565802 h 6858000"/>
              <a:gd name="connsiteX272" fmla="*/ 5499023 w 7467600"/>
              <a:gd name="connsiteY272" fmla="*/ 4166310 h 6858000"/>
              <a:gd name="connsiteX273" fmla="*/ 5547022 w 7467600"/>
              <a:gd name="connsiteY273" fmla="*/ 3607838 h 6858000"/>
              <a:gd name="connsiteX274" fmla="*/ 5515964 w 7467600"/>
              <a:gd name="connsiteY274" fmla="*/ 3378541 h 6858000"/>
              <a:gd name="connsiteX275" fmla="*/ 5453702 w 7467600"/>
              <a:gd name="connsiteY275" fmla="*/ 3090882 h 6858000"/>
              <a:gd name="connsiteX276" fmla="*/ 1238695 w 7467600"/>
              <a:gd name="connsiteY276" fmla="*/ 3076820 h 6858000"/>
              <a:gd name="connsiteX277" fmla="*/ 716371 w 7467600"/>
              <a:gd name="connsiteY277" fmla="*/ 3293249 h 6858000"/>
              <a:gd name="connsiteX278" fmla="*/ 579522 w 7467600"/>
              <a:gd name="connsiteY278" fmla="*/ 3371759 h 6858000"/>
              <a:gd name="connsiteX279" fmla="*/ 600288 w 7467600"/>
              <a:gd name="connsiteY279" fmla="*/ 3365555 h 6858000"/>
              <a:gd name="connsiteX280" fmla="*/ 840692 w 7467600"/>
              <a:gd name="connsiteY280" fmla="*/ 3284921 h 6858000"/>
              <a:gd name="connsiteX281" fmla="*/ 979248 w 7467600"/>
              <a:gd name="connsiteY281" fmla="*/ 3221003 h 6858000"/>
              <a:gd name="connsiteX282" fmla="*/ 1053282 w 7467600"/>
              <a:gd name="connsiteY282" fmla="*/ 3185247 h 6858000"/>
              <a:gd name="connsiteX283" fmla="*/ 1320603 w 7467600"/>
              <a:gd name="connsiteY283" fmla="*/ 3081281 h 6858000"/>
              <a:gd name="connsiteX284" fmla="*/ 1238695 w 7467600"/>
              <a:gd name="connsiteY284" fmla="*/ 3076820 h 6858000"/>
              <a:gd name="connsiteX285" fmla="*/ 5425627 w 7467600"/>
              <a:gd name="connsiteY285" fmla="*/ 2954192 h 6858000"/>
              <a:gd name="connsiteX286" fmla="*/ 5470770 w 7467600"/>
              <a:gd name="connsiteY286" fmla="*/ 3005435 h 6858000"/>
              <a:gd name="connsiteX287" fmla="*/ 5519779 w 7467600"/>
              <a:gd name="connsiteY287" fmla="*/ 4359223 h 6858000"/>
              <a:gd name="connsiteX288" fmla="*/ 5520293 w 7467600"/>
              <a:gd name="connsiteY288" fmla="*/ 4360602 h 6858000"/>
              <a:gd name="connsiteX289" fmla="*/ 5767221 w 7467600"/>
              <a:gd name="connsiteY289" fmla="*/ 4665564 h 6858000"/>
              <a:gd name="connsiteX290" fmla="*/ 6937169 w 7467600"/>
              <a:gd name="connsiteY290" fmla="*/ 4815941 h 6858000"/>
              <a:gd name="connsiteX291" fmla="*/ 6953922 w 7467600"/>
              <a:gd name="connsiteY291" fmla="*/ 4890068 h 6858000"/>
              <a:gd name="connsiteX292" fmla="*/ 6071359 w 7467600"/>
              <a:gd name="connsiteY292" fmla="*/ 4770770 h 6858000"/>
              <a:gd name="connsiteX293" fmla="*/ 6038839 w 7467600"/>
              <a:gd name="connsiteY293" fmla="*/ 4764474 h 6858000"/>
              <a:gd name="connsiteX294" fmla="*/ 6038706 w 7467600"/>
              <a:gd name="connsiteY294" fmla="*/ 4763847 h 6858000"/>
              <a:gd name="connsiteX295" fmla="*/ 6037784 w 7467600"/>
              <a:gd name="connsiteY295" fmla="*/ 4764270 h 6858000"/>
              <a:gd name="connsiteX296" fmla="*/ 6038839 w 7467600"/>
              <a:gd name="connsiteY296" fmla="*/ 4764474 h 6858000"/>
              <a:gd name="connsiteX297" fmla="*/ 6040338 w 7467600"/>
              <a:gd name="connsiteY297" fmla="*/ 4771418 h 6858000"/>
              <a:gd name="connsiteX298" fmla="*/ 6024488 w 7467600"/>
              <a:gd name="connsiteY298" fmla="*/ 4809903 h 6858000"/>
              <a:gd name="connsiteX299" fmla="*/ 5599771 w 7467600"/>
              <a:gd name="connsiteY299" fmla="*/ 5509652 h 6858000"/>
              <a:gd name="connsiteX300" fmla="*/ 5548843 w 7467600"/>
              <a:gd name="connsiteY300" fmla="*/ 5563845 h 6858000"/>
              <a:gd name="connsiteX301" fmla="*/ 5940952 w 7467600"/>
              <a:gd name="connsiteY301" fmla="*/ 6250028 h 6858000"/>
              <a:gd name="connsiteX302" fmla="*/ 6043441 w 7467600"/>
              <a:gd name="connsiteY302" fmla="*/ 6665847 h 6858000"/>
              <a:gd name="connsiteX303" fmla="*/ 6093432 w 7467600"/>
              <a:gd name="connsiteY303" fmla="*/ 6858000 h 6858000"/>
              <a:gd name="connsiteX304" fmla="*/ 6034344 w 7467600"/>
              <a:gd name="connsiteY304" fmla="*/ 6858000 h 6858000"/>
              <a:gd name="connsiteX305" fmla="*/ 6026679 w 7467600"/>
              <a:gd name="connsiteY305" fmla="*/ 6836959 h 6858000"/>
              <a:gd name="connsiteX306" fmla="*/ 5800441 w 7467600"/>
              <a:gd name="connsiteY306" fmla="*/ 6335286 h 6858000"/>
              <a:gd name="connsiteX307" fmla="*/ 5526562 w 7467600"/>
              <a:gd name="connsiteY307" fmla="*/ 5705388 h 6858000"/>
              <a:gd name="connsiteX308" fmla="*/ 5519640 w 7467600"/>
              <a:gd name="connsiteY308" fmla="*/ 5683774 h 6858000"/>
              <a:gd name="connsiteX309" fmla="*/ 5844559 w 7467600"/>
              <a:gd name="connsiteY309" fmla="*/ 6553349 h 6858000"/>
              <a:gd name="connsiteX310" fmla="*/ 5975994 w 7467600"/>
              <a:gd name="connsiteY310" fmla="*/ 6858000 h 6858000"/>
              <a:gd name="connsiteX311" fmla="*/ 5898547 w 7467600"/>
              <a:gd name="connsiteY311" fmla="*/ 6858000 h 6858000"/>
              <a:gd name="connsiteX312" fmla="*/ 5682041 w 7467600"/>
              <a:gd name="connsiteY312" fmla="*/ 6355860 h 6858000"/>
              <a:gd name="connsiteX313" fmla="*/ 5461758 w 7467600"/>
              <a:gd name="connsiteY313" fmla="*/ 5820220 h 6858000"/>
              <a:gd name="connsiteX314" fmla="*/ 5237282 w 7467600"/>
              <a:gd name="connsiteY314" fmla="*/ 6579086 h 6858000"/>
              <a:gd name="connsiteX315" fmla="*/ 5115009 w 7467600"/>
              <a:gd name="connsiteY315" fmla="*/ 6858000 h 6858000"/>
              <a:gd name="connsiteX316" fmla="*/ 5028074 w 7467600"/>
              <a:gd name="connsiteY316" fmla="*/ 6858000 h 6858000"/>
              <a:gd name="connsiteX317" fmla="*/ 5079508 w 7467600"/>
              <a:gd name="connsiteY317" fmla="*/ 6749074 h 6858000"/>
              <a:gd name="connsiteX318" fmla="*/ 5371846 w 7467600"/>
              <a:gd name="connsiteY318" fmla="*/ 5924413 h 6858000"/>
              <a:gd name="connsiteX319" fmla="*/ 5270512 w 7467600"/>
              <a:gd name="connsiteY319" fmla="*/ 6138975 h 6858000"/>
              <a:gd name="connsiteX320" fmla="*/ 5062409 w 7467600"/>
              <a:gd name="connsiteY320" fmla="*/ 6653544 h 6858000"/>
              <a:gd name="connsiteX321" fmla="*/ 5036628 w 7467600"/>
              <a:gd name="connsiteY321" fmla="*/ 6754247 h 6858000"/>
              <a:gd name="connsiteX322" fmla="*/ 5009112 w 7467600"/>
              <a:gd name="connsiteY322" fmla="*/ 6858000 h 6858000"/>
              <a:gd name="connsiteX323" fmla="*/ 4976679 w 7467600"/>
              <a:gd name="connsiteY323" fmla="*/ 6858000 h 6858000"/>
              <a:gd name="connsiteX324" fmla="*/ 5006537 w 7467600"/>
              <a:gd name="connsiteY324" fmla="*/ 6747068 h 6858000"/>
              <a:gd name="connsiteX325" fmla="*/ 5032723 w 7467600"/>
              <a:gd name="connsiteY325" fmla="*/ 6644957 h 6858000"/>
              <a:gd name="connsiteX326" fmla="*/ 5242949 w 7467600"/>
              <a:gd name="connsiteY326" fmla="*/ 6125175 h 6858000"/>
              <a:gd name="connsiteX327" fmla="*/ 5286321 w 7467600"/>
              <a:gd name="connsiteY327" fmla="*/ 6033555 h 6858000"/>
              <a:gd name="connsiteX328" fmla="*/ 5008210 w 7467600"/>
              <a:gd name="connsiteY328" fmla="*/ 6649194 h 6858000"/>
              <a:gd name="connsiteX329" fmla="*/ 4986321 w 7467600"/>
              <a:gd name="connsiteY329" fmla="*/ 6765687 h 6858000"/>
              <a:gd name="connsiteX330" fmla="*/ 4973474 w 7467600"/>
              <a:gd name="connsiteY330" fmla="*/ 6858000 h 6858000"/>
              <a:gd name="connsiteX331" fmla="*/ 4907178 w 7467600"/>
              <a:gd name="connsiteY331" fmla="*/ 6858000 h 6858000"/>
              <a:gd name="connsiteX332" fmla="*/ 4910810 w 7467600"/>
              <a:gd name="connsiteY332" fmla="*/ 6829660 h 6858000"/>
              <a:gd name="connsiteX333" fmla="*/ 4987461 w 7467600"/>
              <a:gd name="connsiteY333" fmla="*/ 6432994 h 6858000"/>
              <a:gd name="connsiteX334" fmla="*/ 5179262 w 7467600"/>
              <a:gd name="connsiteY334" fmla="*/ 6035044 h 6858000"/>
              <a:gd name="connsiteX335" fmla="*/ 4689678 w 7467600"/>
              <a:gd name="connsiteY335" fmla="*/ 6440241 h 6858000"/>
              <a:gd name="connsiteX336" fmla="*/ 4477543 w 7467600"/>
              <a:gd name="connsiteY336" fmla="*/ 6674836 h 6858000"/>
              <a:gd name="connsiteX337" fmla="*/ 4329957 w 7467600"/>
              <a:gd name="connsiteY337" fmla="*/ 6858000 h 6858000"/>
              <a:gd name="connsiteX338" fmla="*/ 4218595 w 7467600"/>
              <a:gd name="connsiteY338" fmla="*/ 6858000 h 6858000"/>
              <a:gd name="connsiteX339" fmla="*/ 4368888 w 7467600"/>
              <a:gd name="connsiteY339" fmla="*/ 6668412 h 6858000"/>
              <a:gd name="connsiteX340" fmla="*/ 4563091 w 7467600"/>
              <a:gd name="connsiteY340" fmla="*/ 6442508 h 6858000"/>
              <a:gd name="connsiteX341" fmla="*/ 5387324 w 7467600"/>
              <a:gd name="connsiteY341" fmla="*/ 5705830 h 6858000"/>
              <a:gd name="connsiteX342" fmla="*/ 5073620 w 7467600"/>
              <a:gd name="connsiteY342" fmla="*/ 5955437 h 6858000"/>
              <a:gd name="connsiteX343" fmla="*/ 4689789 w 7467600"/>
              <a:gd name="connsiteY343" fmla="*/ 6268382 h 6858000"/>
              <a:gd name="connsiteX344" fmla="*/ 4418722 w 7467600"/>
              <a:gd name="connsiteY344" fmla="*/ 6570886 h 6858000"/>
              <a:gd name="connsiteX345" fmla="*/ 4214944 w 7467600"/>
              <a:gd name="connsiteY345" fmla="*/ 6858000 h 6858000"/>
              <a:gd name="connsiteX346" fmla="*/ 4177898 w 7467600"/>
              <a:gd name="connsiteY346" fmla="*/ 6858000 h 6858000"/>
              <a:gd name="connsiteX347" fmla="*/ 4391597 w 7467600"/>
              <a:gd name="connsiteY347" fmla="*/ 6556370 h 6858000"/>
              <a:gd name="connsiteX348" fmla="*/ 4668889 w 7467600"/>
              <a:gd name="connsiteY348" fmla="*/ 6246399 h 6858000"/>
              <a:gd name="connsiteX349" fmla="*/ 5055427 w 7467600"/>
              <a:gd name="connsiteY349" fmla="*/ 5931476 h 6858000"/>
              <a:gd name="connsiteX350" fmla="*/ 5371814 w 7467600"/>
              <a:gd name="connsiteY350" fmla="*/ 5678975 h 6858000"/>
              <a:gd name="connsiteX351" fmla="*/ 4987918 w 7467600"/>
              <a:gd name="connsiteY351" fmla="*/ 5838701 h 6858000"/>
              <a:gd name="connsiteX352" fmla="*/ 4317146 w 7467600"/>
              <a:gd name="connsiteY352" fmla="*/ 6587716 h 6858000"/>
              <a:gd name="connsiteX353" fmla="*/ 4171627 w 7467600"/>
              <a:gd name="connsiteY353" fmla="*/ 6858000 h 6858000"/>
              <a:gd name="connsiteX354" fmla="*/ 4081585 w 7467600"/>
              <a:gd name="connsiteY354" fmla="*/ 6858000 h 6858000"/>
              <a:gd name="connsiteX355" fmla="*/ 4238603 w 7467600"/>
              <a:gd name="connsiteY355" fmla="*/ 6559341 h 6858000"/>
              <a:gd name="connsiteX356" fmla="*/ 4778333 w 7467600"/>
              <a:gd name="connsiteY356" fmla="*/ 5873626 h 6858000"/>
              <a:gd name="connsiteX357" fmla="*/ 5414185 w 7467600"/>
              <a:gd name="connsiteY357" fmla="*/ 5573882 h 6858000"/>
              <a:gd name="connsiteX358" fmla="*/ 5959648 w 7467600"/>
              <a:gd name="connsiteY358" fmla="*/ 4760797 h 6858000"/>
              <a:gd name="connsiteX359" fmla="*/ 5355019 w 7467600"/>
              <a:gd name="connsiteY359" fmla="*/ 4734672 h 6858000"/>
              <a:gd name="connsiteX360" fmla="*/ 5083565 w 7467600"/>
              <a:gd name="connsiteY360" fmla="*/ 5179121 h 6858000"/>
              <a:gd name="connsiteX361" fmla="*/ 4713577 w 7467600"/>
              <a:gd name="connsiteY361" fmla="*/ 5616803 h 6858000"/>
              <a:gd name="connsiteX362" fmla="*/ 3989559 w 7467600"/>
              <a:gd name="connsiteY362" fmla="*/ 6145945 h 6858000"/>
              <a:gd name="connsiteX363" fmla="*/ 3939824 w 7467600"/>
              <a:gd name="connsiteY363" fmla="*/ 6066900 h 6858000"/>
              <a:gd name="connsiteX364" fmla="*/ 4584537 w 7467600"/>
              <a:gd name="connsiteY364" fmla="*/ 5324826 h 6858000"/>
              <a:gd name="connsiteX365" fmla="*/ 5037105 w 7467600"/>
              <a:gd name="connsiteY365" fmla="*/ 5088765 h 6858000"/>
              <a:gd name="connsiteX366" fmla="*/ 5039930 w 7467600"/>
              <a:gd name="connsiteY366" fmla="*/ 5089585 h 6858000"/>
              <a:gd name="connsiteX367" fmla="*/ 5263764 w 7467600"/>
              <a:gd name="connsiteY367" fmla="*/ 4735525 h 6858000"/>
              <a:gd name="connsiteX368" fmla="*/ 4086300 w 7467600"/>
              <a:gd name="connsiteY368" fmla="*/ 4884599 h 6858000"/>
              <a:gd name="connsiteX369" fmla="*/ 4085485 w 7467600"/>
              <a:gd name="connsiteY369" fmla="*/ 4899070 h 6858000"/>
              <a:gd name="connsiteX370" fmla="*/ 3871915 w 7467600"/>
              <a:gd name="connsiteY370" fmla="*/ 5253645 h 6858000"/>
              <a:gd name="connsiteX371" fmla="*/ 3799374 w 7467600"/>
              <a:gd name="connsiteY371" fmla="*/ 5466127 h 6858000"/>
              <a:gd name="connsiteX372" fmla="*/ 3498850 w 7467600"/>
              <a:gd name="connsiteY372" fmla="*/ 6661888 h 6858000"/>
              <a:gd name="connsiteX373" fmla="*/ 3399216 w 7467600"/>
              <a:gd name="connsiteY373" fmla="*/ 6858000 h 6858000"/>
              <a:gd name="connsiteX374" fmla="*/ 3303688 w 7467600"/>
              <a:gd name="connsiteY374" fmla="*/ 6858000 h 6858000"/>
              <a:gd name="connsiteX375" fmla="*/ 3391774 w 7467600"/>
              <a:gd name="connsiteY375" fmla="*/ 6697181 h 6858000"/>
              <a:gd name="connsiteX376" fmla="*/ 3735540 w 7467600"/>
              <a:gd name="connsiteY376" fmla="*/ 5546923 h 6858000"/>
              <a:gd name="connsiteX377" fmla="*/ 3729438 w 7467600"/>
              <a:gd name="connsiteY377" fmla="*/ 5569058 h 6858000"/>
              <a:gd name="connsiteX378" fmla="*/ 3707782 w 7467600"/>
              <a:gd name="connsiteY378" fmla="*/ 5644908 h 6858000"/>
              <a:gd name="connsiteX379" fmla="*/ 3583827 w 7467600"/>
              <a:gd name="connsiteY379" fmla="*/ 6039215 h 6858000"/>
              <a:gd name="connsiteX380" fmla="*/ 3547861 w 7467600"/>
              <a:gd name="connsiteY380" fmla="*/ 6129609 h 6858000"/>
              <a:gd name="connsiteX381" fmla="*/ 3490905 w 7467600"/>
              <a:gd name="connsiteY381" fmla="*/ 6277660 h 6858000"/>
              <a:gd name="connsiteX382" fmla="*/ 3455859 w 7467600"/>
              <a:gd name="connsiteY382" fmla="*/ 6391301 h 6858000"/>
              <a:gd name="connsiteX383" fmla="*/ 3429112 w 7467600"/>
              <a:gd name="connsiteY383" fmla="*/ 6479469 h 6858000"/>
              <a:gd name="connsiteX384" fmla="*/ 3304862 w 7467600"/>
              <a:gd name="connsiteY384" fmla="*/ 6796476 h 6858000"/>
              <a:gd name="connsiteX385" fmla="*/ 3276071 w 7467600"/>
              <a:gd name="connsiteY385" fmla="*/ 6858000 h 6858000"/>
              <a:gd name="connsiteX386" fmla="*/ 3240805 w 7467600"/>
              <a:gd name="connsiteY386" fmla="*/ 6858000 h 6858000"/>
              <a:gd name="connsiteX387" fmla="*/ 3275917 w 7467600"/>
              <a:gd name="connsiteY387" fmla="*/ 6783192 h 6858000"/>
              <a:gd name="connsiteX388" fmla="*/ 3399358 w 7467600"/>
              <a:gd name="connsiteY388" fmla="*/ 6469011 h 6858000"/>
              <a:gd name="connsiteX389" fmla="*/ 3425650 w 7467600"/>
              <a:gd name="connsiteY389" fmla="*/ 6381333 h 6858000"/>
              <a:gd name="connsiteX390" fmla="*/ 3460661 w 7467600"/>
              <a:gd name="connsiteY390" fmla="*/ 6266763 h 6858000"/>
              <a:gd name="connsiteX391" fmla="*/ 3518021 w 7467600"/>
              <a:gd name="connsiteY391" fmla="*/ 6117298 h 6858000"/>
              <a:gd name="connsiteX392" fmla="*/ 3554035 w 7467600"/>
              <a:gd name="connsiteY392" fmla="*/ 6027832 h 6858000"/>
              <a:gd name="connsiteX393" fmla="*/ 3677174 w 7467600"/>
              <a:gd name="connsiteY393" fmla="*/ 5636351 h 6858000"/>
              <a:gd name="connsiteX394" fmla="*/ 3698819 w 7467600"/>
              <a:gd name="connsiteY394" fmla="*/ 5560503 h 6858000"/>
              <a:gd name="connsiteX395" fmla="*/ 3702094 w 7467600"/>
              <a:gd name="connsiteY395" fmla="*/ 5549194 h 6858000"/>
              <a:gd name="connsiteX396" fmla="*/ 3398355 w 7467600"/>
              <a:gd name="connsiteY396" fmla="*/ 6094603 h 6858000"/>
              <a:gd name="connsiteX397" fmla="*/ 3193941 w 7467600"/>
              <a:gd name="connsiteY397" fmla="*/ 6798775 h 6858000"/>
              <a:gd name="connsiteX398" fmla="*/ 3184140 w 7467600"/>
              <a:gd name="connsiteY398" fmla="*/ 6858000 h 6858000"/>
              <a:gd name="connsiteX399" fmla="*/ 3099978 w 7467600"/>
              <a:gd name="connsiteY399" fmla="*/ 6858000 h 6858000"/>
              <a:gd name="connsiteX400" fmla="*/ 3101556 w 7467600"/>
              <a:gd name="connsiteY400" fmla="*/ 6843337 h 6858000"/>
              <a:gd name="connsiteX401" fmla="*/ 3370162 w 7467600"/>
              <a:gd name="connsiteY401" fmla="*/ 5785550 h 6858000"/>
              <a:gd name="connsiteX402" fmla="*/ 3746477 w 7467600"/>
              <a:gd name="connsiteY402" fmla="*/ 5377889 h 6858000"/>
              <a:gd name="connsiteX403" fmla="*/ 3863399 w 7467600"/>
              <a:gd name="connsiteY403" fmla="*/ 5087257 h 6858000"/>
              <a:gd name="connsiteX404" fmla="*/ 3968712 w 7467600"/>
              <a:gd name="connsiteY404" fmla="*/ 4913989 h 6858000"/>
              <a:gd name="connsiteX405" fmla="*/ 2792390 w 7467600"/>
              <a:gd name="connsiteY405" fmla="*/ 5382974 h 6858000"/>
              <a:gd name="connsiteX406" fmla="*/ 2714982 w 7467600"/>
              <a:gd name="connsiteY406" fmla="*/ 5427051 h 6858000"/>
              <a:gd name="connsiteX407" fmla="*/ 2813361 w 7467600"/>
              <a:gd name="connsiteY407" fmla="*/ 6023912 h 6858000"/>
              <a:gd name="connsiteX408" fmla="*/ 2688430 w 7467600"/>
              <a:gd name="connsiteY408" fmla="*/ 6801564 h 6858000"/>
              <a:gd name="connsiteX409" fmla="*/ 2629626 w 7467600"/>
              <a:gd name="connsiteY409" fmla="*/ 6763394 h 6858000"/>
              <a:gd name="connsiteX410" fmla="*/ 2565328 w 7467600"/>
              <a:gd name="connsiteY410" fmla="*/ 5516399 h 6858000"/>
              <a:gd name="connsiteX411" fmla="*/ 1922999 w 7467600"/>
              <a:gd name="connsiteY411" fmla="*/ 5980343 h 6858000"/>
              <a:gd name="connsiteX412" fmla="*/ 1950261 w 7467600"/>
              <a:gd name="connsiteY412" fmla="*/ 6405858 h 6858000"/>
              <a:gd name="connsiteX413" fmla="*/ 2365554 w 7467600"/>
              <a:gd name="connsiteY413" fmla="*/ 6759107 h 6858000"/>
              <a:gd name="connsiteX414" fmla="*/ 2424142 w 7467600"/>
              <a:gd name="connsiteY414" fmla="*/ 6858000 h 6858000"/>
              <a:gd name="connsiteX415" fmla="*/ 2395994 w 7467600"/>
              <a:gd name="connsiteY415" fmla="*/ 6858000 h 6858000"/>
              <a:gd name="connsiteX416" fmla="*/ 2392863 w 7467600"/>
              <a:gd name="connsiteY416" fmla="*/ 6852964 h 6858000"/>
              <a:gd name="connsiteX417" fmla="*/ 2017589 w 7467600"/>
              <a:gd name="connsiteY417" fmla="*/ 6493982 h 6858000"/>
              <a:gd name="connsiteX418" fmla="*/ 2147336 w 7467600"/>
              <a:gd name="connsiteY418" fmla="*/ 6594052 h 6858000"/>
              <a:gd name="connsiteX419" fmla="*/ 2207047 w 7467600"/>
              <a:gd name="connsiteY419" fmla="*/ 6654540 h 6858000"/>
              <a:gd name="connsiteX420" fmla="*/ 2299106 w 7467600"/>
              <a:gd name="connsiteY420" fmla="*/ 6778931 h 6858000"/>
              <a:gd name="connsiteX421" fmla="*/ 2314430 w 7467600"/>
              <a:gd name="connsiteY421" fmla="*/ 6801144 h 6858000"/>
              <a:gd name="connsiteX422" fmla="*/ 2352406 w 7467600"/>
              <a:gd name="connsiteY422" fmla="*/ 6858000 h 6858000"/>
              <a:gd name="connsiteX423" fmla="*/ 2314492 w 7467600"/>
              <a:gd name="connsiteY423" fmla="*/ 6858000 h 6858000"/>
              <a:gd name="connsiteX424" fmla="*/ 2288095 w 7467600"/>
              <a:gd name="connsiteY424" fmla="*/ 6818030 h 6858000"/>
              <a:gd name="connsiteX425" fmla="*/ 2272768 w 7467600"/>
              <a:gd name="connsiteY425" fmla="*/ 6795822 h 6858000"/>
              <a:gd name="connsiteX426" fmla="*/ 2182715 w 7467600"/>
              <a:gd name="connsiteY426" fmla="*/ 6675071 h 6858000"/>
              <a:gd name="connsiteX427" fmla="*/ 2032061 w 7467600"/>
              <a:gd name="connsiteY427" fmla="*/ 6541380 h 6858000"/>
              <a:gd name="connsiteX428" fmla="*/ 2257220 w 7467600"/>
              <a:gd name="connsiteY428" fmla="*/ 6826257 h 6858000"/>
              <a:gd name="connsiteX429" fmla="*/ 2281324 w 7467600"/>
              <a:gd name="connsiteY429" fmla="*/ 6858000 h 6858000"/>
              <a:gd name="connsiteX430" fmla="*/ 2242860 w 7467600"/>
              <a:gd name="connsiteY430" fmla="*/ 6858000 h 6858000"/>
              <a:gd name="connsiteX431" fmla="*/ 2232818 w 7467600"/>
              <a:gd name="connsiteY431" fmla="*/ 6844926 h 6858000"/>
              <a:gd name="connsiteX432" fmla="*/ 1990172 w 7467600"/>
              <a:gd name="connsiteY432" fmla="*/ 6542121 h 6858000"/>
              <a:gd name="connsiteX433" fmla="*/ 2124090 w 7467600"/>
              <a:gd name="connsiteY433" fmla="*/ 6761017 h 6858000"/>
              <a:gd name="connsiteX434" fmla="*/ 2200380 w 7467600"/>
              <a:gd name="connsiteY434" fmla="*/ 6858000 h 6858000"/>
              <a:gd name="connsiteX435" fmla="*/ 2147507 w 7467600"/>
              <a:gd name="connsiteY435" fmla="*/ 6858000 h 6858000"/>
              <a:gd name="connsiteX436" fmla="*/ 2070668 w 7467600"/>
              <a:gd name="connsiteY436" fmla="*/ 6761520 h 6858000"/>
              <a:gd name="connsiteX437" fmla="*/ 1975142 w 7467600"/>
              <a:gd name="connsiteY437" fmla="*/ 6585570 h 6858000"/>
              <a:gd name="connsiteX438" fmla="*/ 2050035 w 7467600"/>
              <a:gd name="connsiteY438" fmla="*/ 6813345 h 6858000"/>
              <a:gd name="connsiteX439" fmla="*/ 2063025 w 7467600"/>
              <a:gd name="connsiteY439" fmla="*/ 6858000 h 6858000"/>
              <a:gd name="connsiteX440" fmla="*/ 2021675 w 7467600"/>
              <a:gd name="connsiteY440" fmla="*/ 6858000 h 6858000"/>
              <a:gd name="connsiteX441" fmla="*/ 2019308 w 7467600"/>
              <a:gd name="connsiteY441" fmla="*/ 6847118 h 6858000"/>
              <a:gd name="connsiteX442" fmla="*/ 1938835 w 7467600"/>
              <a:gd name="connsiteY442" fmla="*/ 6551160 h 6858000"/>
              <a:gd name="connsiteX443" fmla="*/ 1953230 w 7467600"/>
              <a:gd name="connsiteY443" fmla="*/ 6759699 h 6858000"/>
              <a:gd name="connsiteX444" fmla="*/ 1956763 w 7467600"/>
              <a:gd name="connsiteY444" fmla="*/ 6778191 h 6858000"/>
              <a:gd name="connsiteX445" fmla="*/ 1967925 w 7467600"/>
              <a:gd name="connsiteY445" fmla="*/ 6858000 h 6858000"/>
              <a:gd name="connsiteX446" fmla="*/ 1936622 w 7467600"/>
              <a:gd name="connsiteY446" fmla="*/ 6858000 h 6858000"/>
              <a:gd name="connsiteX447" fmla="*/ 1926261 w 7467600"/>
              <a:gd name="connsiteY447" fmla="*/ 6784064 h 6858000"/>
              <a:gd name="connsiteX448" fmla="*/ 1922724 w 7467600"/>
              <a:gd name="connsiteY448" fmla="*/ 6765577 h 6858000"/>
              <a:gd name="connsiteX449" fmla="*/ 1904650 w 7467600"/>
              <a:gd name="connsiteY449" fmla="*/ 6639616 h 6858000"/>
              <a:gd name="connsiteX450" fmla="*/ 1885273 w 7467600"/>
              <a:gd name="connsiteY450" fmla="*/ 6858000 h 6858000"/>
              <a:gd name="connsiteX451" fmla="*/ 1854363 w 7467600"/>
              <a:gd name="connsiteY451" fmla="*/ 6858000 h 6858000"/>
              <a:gd name="connsiteX452" fmla="*/ 1880391 w 7467600"/>
              <a:gd name="connsiteY452" fmla="*/ 6603796 h 6858000"/>
              <a:gd name="connsiteX453" fmla="*/ 1818273 w 7467600"/>
              <a:gd name="connsiteY453" fmla="*/ 6715729 h 6858000"/>
              <a:gd name="connsiteX454" fmla="*/ 1794691 w 7467600"/>
              <a:gd name="connsiteY454" fmla="*/ 6843239 h 6858000"/>
              <a:gd name="connsiteX455" fmla="*/ 1794914 w 7467600"/>
              <a:gd name="connsiteY455" fmla="*/ 6858000 h 6858000"/>
              <a:gd name="connsiteX456" fmla="*/ 1746128 w 7467600"/>
              <a:gd name="connsiteY456" fmla="*/ 6858000 h 6858000"/>
              <a:gd name="connsiteX457" fmla="*/ 1753934 w 7467600"/>
              <a:gd name="connsiteY457" fmla="*/ 6724796 h 6858000"/>
              <a:gd name="connsiteX458" fmla="*/ 1792053 w 7467600"/>
              <a:gd name="connsiteY458" fmla="*/ 6572396 h 6858000"/>
              <a:gd name="connsiteX459" fmla="*/ 1862248 w 7467600"/>
              <a:gd name="connsiteY459" fmla="*/ 6266397 h 6858000"/>
              <a:gd name="connsiteX460" fmla="*/ 1862250 w 7467600"/>
              <a:gd name="connsiteY460" fmla="*/ 6033531 h 6858000"/>
              <a:gd name="connsiteX461" fmla="*/ 1211999 w 7467600"/>
              <a:gd name="connsiteY461" fmla="*/ 6683610 h 6858000"/>
              <a:gd name="connsiteX462" fmla="*/ 1213266 w 7467600"/>
              <a:gd name="connsiteY462" fmla="*/ 6691947 h 6858000"/>
              <a:gd name="connsiteX463" fmla="*/ 1203370 w 7467600"/>
              <a:gd name="connsiteY463" fmla="*/ 6850676 h 6858000"/>
              <a:gd name="connsiteX464" fmla="*/ 1203671 w 7467600"/>
              <a:gd name="connsiteY464" fmla="*/ 6858000 h 6858000"/>
              <a:gd name="connsiteX465" fmla="*/ 1143180 w 7467600"/>
              <a:gd name="connsiteY465" fmla="*/ 6858000 h 6858000"/>
              <a:gd name="connsiteX466" fmla="*/ 1142176 w 7467600"/>
              <a:gd name="connsiteY466" fmla="*/ 6766045 h 6858000"/>
              <a:gd name="connsiteX467" fmla="*/ 1067484 w 7467600"/>
              <a:gd name="connsiteY467" fmla="*/ 6858000 h 6858000"/>
              <a:gd name="connsiteX468" fmla="*/ 953928 w 7467600"/>
              <a:gd name="connsiteY468" fmla="*/ 6858000 h 6858000"/>
              <a:gd name="connsiteX469" fmla="*/ 959715 w 7467600"/>
              <a:gd name="connsiteY469" fmla="*/ 6850185 h 6858000"/>
              <a:gd name="connsiteX470" fmla="*/ 1483788 w 7467600"/>
              <a:gd name="connsiteY470" fmla="*/ 6259174 h 6858000"/>
              <a:gd name="connsiteX471" fmla="*/ 1100671 w 7467600"/>
              <a:gd name="connsiteY471" fmla="*/ 6252137 h 6858000"/>
              <a:gd name="connsiteX472" fmla="*/ 1090144 w 7467600"/>
              <a:gd name="connsiteY472" fmla="*/ 6256748 h 6858000"/>
              <a:gd name="connsiteX473" fmla="*/ 1095872 w 7467600"/>
              <a:gd name="connsiteY473" fmla="*/ 6271892 h 6858000"/>
              <a:gd name="connsiteX474" fmla="*/ 262785 w 7467600"/>
              <a:gd name="connsiteY474" fmla="*/ 6845450 h 6858000"/>
              <a:gd name="connsiteX475" fmla="*/ 209968 w 7467600"/>
              <a:gd name="connsiteY475" fmla="*/ 6770713 h 6858000"/>
              <a:gd name="connsiteX476" fmla="*/ 873460 w 7467600"/>
              <a:gd name="connsiteY476" fmla="*/ 6253768 h 6858000"/>
              <a:gd name="connsiteX477" fmla="*/ 192686 w 7467600"/>
              <a:gd name="connsiteY477" fmla="*/ 5849257 h 6858000"/>
              <a:gd name="connsiteX478" fmla="*/ 4696 w 7467600"/>
              <a:gd name="connsiteY478" fmla="*/ 5697668 h 6858000"/>
              <a:gd name="connsiteX479" fmla="*/ 0 w 7467600"/>
              <a:gd name="connsiteY479" fmla="*/ 5689984 h 6858000"/>
              <a:gd name="connsiteX480" fmla="*/ 0 w 7467600"/>
              <a:gd name="connsiteY480" fmla="*/ 5513472 h 6858000"/>
              <a:gd name="connsiteX481" fmla="*/ 174101 w 7467600"/>
              <a:gd name="connsiteY481" fmla="*/ 5620277 h 6858000"/>
              <a:gd name="connsiteX482" fmla="*/ 891800 w 7467600"/>
              <a:gd name="connsiteY482" fmla="*/ 6036935 h 6858000"/>
              <a:gd name="connsiteX483" fmla="*/ 1072219 w 7467600"/>
              <a:gd name="connsiteY483" fmla="*/ 6169443 h 6858000"/>
              <a:gd name="connsiteX484" fmla="*/ 1074117 w 7467600"/>
              <a:gd name="connsiteY484" fmla="*/ 6170301 h 6858000"/>
              <a:gd name="connsiteX485" fmla="*/ 1083114 w 7467600"/>
              <a:gd name="connsiteY485" fmla="*/ 6174131 h 6858000"/>
              <a:gd name="connsiteX486" fmla="*/ 1543010 w 7467600"/>
              <a:gd name="connsiteY486" fmla="*/ 6191140 h 6858000"/>
              <a:gd name="connsiteX487" fmla="*/ 1551080 w 7467600"/>
              <a:gd name="connsiteY487" fmla="*/ 6195006 h 6858000"/>
              <a:gd name="connsiteX488" fmla="*/ 2345443 w 7467600"/>
              <a:gd name="connsiteY488" fmla="*/ 5549882 h 6858000"/>
              <a:gd name="connsiteX489" fmla="*/ 1721499 w 7467600"/>
              <a:gd name="connsiteY489" fmla="*/ 5599969 h 6858000"/>
              <a:gd name="connsiteX490" fmla="*/ 767716 w 7467600"/>
              <a:gd name="connsiteY490" fmla="*/ 5472768 h 6858000"/>
              <a:gd name="connsiteX491" fmla="*/ 722147 w 7467600"/>
              <a:gd name="connsiteY491" fmla="*/ 5393091 h 6858000"/>
              <a:gd name="connsiteX492" fmla="*/ 1485552 w 7467600"/>
              <a:gd name="connsiteY492" fmla="*/ 5313202 h 6858000"/>
              <a:gd name="connsiteX493" fmla="*/ 2143004 w 7467600"/>
              <a:gd name="connsiteY493" fmla="*/ 5402420 h 6858000"/>
              <a:gd name="connsiteX494" fmla="*/ 1933391 w 7467600"/>
              <a:gd name="connsiteY494" fmla="*/ 5156971 h 6858000"/>
              <a:gd name="connsiteX495" fmla="*/ 1827118 w 7467600"/>
              <a:gd name="connsiteY495" fmla="*/ 4968410 h 6858000"/>
              <a:gd name="connsiteX496" fmla="*/ 1837349 w 7467600"/>
              <a:gd name="connsiteY496" fmla="*/ 4956357 h 6858000"/>
              <a:gd name="connsiteX497" fmla="*/ 2162835 w 7467600"/>
              <a:gd name="connsiteY497" fmla="*/ 5187853 h 6858000"/>
              <a:gd name="connsiteX498" fmla="*/ 2257167 w 7467600"/>
              <a:gd name="connsiteY498" fmla="*/ 5462123 h 6858000"/>
              <a:gd name="connsiteX499" fmla="*/ 2261598 w 7467600"/>
              <a:gd name="connsiteY499" fmla="*/ 5467998 h 6858000"/>
              <a:gd name="connsiteX500" fmla="*/ 2437177 w 7467600"/>
              <a:gd name="connsiteY500" fmla="*/ 5479608 h 6858000"/>
              <a:gd name="connsiteX501" fmla="*/ 2445247 w 7467600"/>
              <a:gd name="connsiteY501" fmla="*/ 5483476 h 6858000"/>
              <a:gd name="connsiteX502" fmla="*/ 2743626 w 7467600"/>
              <a:gd name="connsiteY502" fmla="*/ 5304819 h 6858000"/>
              <a:gd name="connsiteX503" fmla="*/ 3048102 w 7467600"/>
              <a:gd name="connsiteY503" fmla="*/ 5150595 h 6858000"/>
              <a:gd name="connsiteX504" fmla="*/ 1799414 w 7467600"/>
              <a:gd name="connsiteY504" fmla="*/ 4694732 h 6858000"/>
              <a:gd name="connsiteX505" fmla="*/ 1771735 w 7467600"/>
              <a:gd name="connsiteY505" fmla="*/ 4619929 h 6858000"/>
              <a:gd name="connsiteX506" fmla="*/ 3104273 w 7467600"/>
              <a:gd name="connsiteY506" fmla="*/ 5076159 h 6858000"/>
              <a:gd name="connsiteX507" fmla="*/ 3113245 w 7467600"/>
              <a:gd name="connsiteY507" fmla="*/ 5090705 h 6858000"/>
              <a:gd name="connsiteX508" fmla="*/ 3126294 w 7467600"/>
              <a:gd name="connsiteY508" fmla="*/ 5114400 h 6858000"/>
              <a:gd name="connsiteX509" fmla="*/ 3937433 w 7467600"/>
              <a:gd name="connsiteY509" fmla="*/ 4830473 h 6858000"/>
              <a:gd name="connsiteX510" fmla="*/ 3590475 w 7467600"/>
              <a:gd name="connsiteY510" fmla="*/ 4597974 h 6858000"/>
              <a:gd name="connsiteX511" fmla="*/ 3100264 w 7467600"/>
              <a:gd name="connsiteY511" fmla="*/ 4579845 h 6858000"/>
              <a:gd name="connsiteX512" fmla="*/ 2183576 w 7467600"/>
              <a:gd name="connsiteY512" fmla="*/ 4227150 h 6858000"/>
              <a:gd name="connsiteX513" fmla="*/ 2151029 w 7467600"/>
              <a:gd name="connsiteY513" fmla="*/ 4146947 h 6858000"/>
              <a:gd name="connsiteX514" fmla="*/ 3563434 w 7467600"/>
              <a:gd name="connsiteY514" fmla="*/ 4469115 h 6858000"/>
              <a:gd name="connsiteX515" fmla="*/ 3177952 w 7467600"/>
              <a:gd name="connsiteY515" fmla="*/ 3657386 h 6858000"/>
              <a:gd name="connsiteX516" fmla="*/ 3189263 w 7467600"/>
              <a:gd name="connsiteY516" fmla="*/ 3625726 h 6858000"/>
              <a:gd name="connsiteX517" fmla="*/ 3560912 w 7467600"/>
              <a:gd name="connsiteY517" fmla="*/ 4079863 h 6858000"/>
              <a:gd name="connsiteX518" fmla="*/ 3626636 w 7467600"/>
              <a:gd name="connsiteY518" fmla="*/ 4512230 h 6858000"/>
              <a:gd name="connsiteX519" fmla="*/ 3653088 w 7467600"/>
              <a:gd name="connsiteY519" fmla="*/ 4521417 h 6858000"/>
              <a:gd name="connsiteX520" fmla="*/ 3988128 w 7467600"/>
              <a:gd name="connsiteY520" fmla="*/ 4817267 h 6858000"/>
              <a:gd name="connsiteX521" fmla="*/ 4830582 w 7467600"/>
              <a:gd name="connsiteY521" fmla="*/ 4676000 h 6858000"/>
              <a:gd name="connsiteX522" fmla="*/ 4830100 w 7467600"/>
              <a:gd name="connsiteY522" fmla="*/ 4675554 h 6858000"/>
              <a:gd name="connsiteX523" fmla="*/ 4036318 w 7467600"/>
              <a:gd name="connsiteY523" fmla="*/ 4147013 h 6858000"/>
              <a:gd name="connsiteX524" fmla="*/ 3432098 w 7467600"/>
              <a:gd name="connsiteY524" fmla="*/ 3537312 h 6858000"/>
              <a:gd name="connsiteX525" fmla="*/ 3446761 w 7467600"/>
              <a:gd name="connsiteY525" fmla="*/ 3461278 h 6858000"/>
              <a:gd name="connsiteX526" fmla="*/ 4419733 w 7467600"/>
              <a:gd name="connsiteY526" fmla="*/ 3963555 h 6858000"/>
              <a:gd name="connsiteX527" fmla="*/ 4781371 w 7467600"/>
              <a:gd name="connsiteY527" fmla="*/ 4458604 h 6858000"/>
              <a:gd name="connsiteX528" fmla="*/ 4780440 w 7467600"/>
              <a:gd name="connsiteY528" fmla="*/ 4470290 h 6858000"/>
              <a:gd name="connsiteX529" fmla="*/ 4898954 w 7467600"/>
              <a:gd name="connsiteY529" fmla="*/ 4662092 h 6858000"/>
              <a:gd name="connsiteX530" fmla="*/ 4900699 w 7467600"/>
              <a:gd name="connsiteY530" fmla="*/ 4670867 h 6858000"/>
              <a:gd name="connsiteX531" fmla="*/ 5714511 w 7467600"/>
              <a:gd name="connsiteY531" fmla="*/ 4663483 h 6858000"/>
              <a:gd name="connsiteX532" fmla="*/ 5464793 w 7467600"/>
              <a:gd name="connsiteY532" fmla="*/ 4393556 h 6858000"/>
              <a:gd name="connsiteX533" fmla="*/ 5461897 w 7467600"/>
              <a:gd name="connsiteY533" fmla="*/ 4390879 h 6858000"/>
              <a:gd name="connsiteX534" fmla="*/ 4294126 w 7467600"/>
              <a:gd name="connsiteY534" fmla="*/ 3303048 h 6858000"/>
              <a:gd name="connsiteX535" fmla="*/ 4305321 w 7467600"/>
              <a:gd name="connsiteY535" fmla="*/ 3256953 h 6858000"/>
              <a:gd name="connsiteX536" fmla="*/ 4949299 w 7467600"/>
              <a:gd name="connsiteY536" fmla="*/ 3766336 h 6858000"/>
              <a:gd name="connsiteX537" fmla="*/ 5291452 w 7467600"/>
              <a:gd name="connsiteY537" fmla="*/ 4076801 h 6858000"/>
              <a:gd name="connsiteX538" fmla="*/ 5434998 w 7467600"/>
              <a:gd name="connsiteY538" fmla="*/ 4254100 h 6858000"/>
              <a:gd name="connsiteX539" fmla="*/ 5351015 w 7467600"/>
              <a:gd name="connsiteY539" fmla="*/ 3760989 h 6858000"/>
              <a:gd name="connsiteX540" fmla="*/ 5413780 w 7467600"/>
              <a:gd name="connsiteY540" fmla="*/ 2966265 h 6858000"/>
              <a:gd name="connsiteX541" fmla="*/ 5425627 w 7467600"/>
              <a:gd name="connsiteY541" fmla="*/ 2954192 h 6858000"/>
              <a:gd name="connsiteX542" fmla="*/ 6604735 w 7467600"/>
              <a:gd name="connsiteY542" fmla="*/ 2041381 h 6858000"/>
              <a:gd name="connsiteX543" fmla="*/ 7204487 w 7467600"/>
              <a:gd name="connsiteY543" fmla="*/ 2742112 h 6858000"/>
              <a:gd name="connsiteX544" fmla="*/ 7131592 w 7467600"/>
              <a:gd name="connsiteY544" fmla="*/ 2672096 h 6858000"/>
              <a:gd name="connsiteX545" fmla="*/ 6996344 w 7467600"/>
              <a:gd name="connsiteY545" fmla="*/ 2518310 h 6858000"/>
              <a:gd name="connsiteX546" fmla="*/ 6735495 w 7467600"/>
              <a:gd name="connsiteY546" fmla="*/ 2196890 h 6858000"/>
              <a:gd name="connsiteX547" fmla="*/ 6721901 w 7467600"/>
              <a:gd name="connsiteY547" fmla="*/ 2179274 h 6858000"/>
              <a:gd name="connsiteX548" fmla="*/ 6604735 w 7467600"/>
              <a:gd name="connsiteY548" fmla="*/ 2041381 h 6858000"/>
              <a:gd name="connsiteX549" fmla="*/ 6591670 w 7467600"/>
              <a:gd name="connsiteY549" fmla="*/ 1988277 h 6858000"/>
              <a:gd name="connsiteX550" fmla="*/ 6747349 w 7467600"/>
              <a:gd name="connsiteY550" fmla="*/ 2160069 h 6858000"/>
              <a:gd name="connsiteX551" fmla="*/ 6760943 w 7467600"/>
              <a:gd name="connsiteY551" fmla="*/ 2177686 h 6858000"/>
              <a:gd name="connsiteX552" fmla="*/ 7021065 w 7467600"/>
              <a:gd name="connsiteY552" fmla="*/ 2498102 h 6858000"/>
              <a:gd name="connsiteX553" fmla="*/ 7155223 w 7467600"/>
              <a:gd name="connsiteY553" fmla="*/ 2650386 h 6858000"/>
              <a:gd name="connsiteX554" fmla="*/ 7203167 w 7467600"/>
              <a:gd name="connsiteY554" fmla="*/ 2697288 h 6858000"/>
              <a:gd name="connsiteX555" fmla="*/ 6937703 w 7467600"/>
              <a:gd name="connsiteY555" fmla="*/ 2321981 h 6858000"/>
              <a:gd name="connsiteX556" fmla="*/ 6591670 w 7467600"/>
              <a:gd name="connsiteY556" fmla="*/ 1988277 h 6858000"/>
              <a:gd name="connsiteX557" fmla="*/ 5798671 w 7467600"/>
              <a:gd name="connsiteY557" fmla="*/ 1981601 h 6858000"/>
              <a:gd name="connsiteX558" fmla="*/ 5754709 w 7467600"/>
              <a:gd name="connsiteY558" fmla="*/ 2071454 h 6858000"/>
              <a:gd name="connsiteX559" fmla="*/ 5763044 w 7467600"/>
              <a:gd name="connsiteY559" fmla="*/ 2842206 h 6858000"/>
              <a:gd name="connsiteX560" fmla="*/ 5764974 w 7467600"/>
              <a:gd name="connsiteY560" fmla="*/ 2799609 h 6858000"/>
              <a:gd name="connsiteX561" fmla="*/ 5767665 w 7467600"/>
              <a:gd name="connsiteY561" fmla="*/ 2666409 h 6858000"/>
              <a:gd name="connsiteX562" fmla="*/ 5763055 w 7467600"/>
              <a:gd name="connsiteY562" fmla="*/ 2579705 h 6858000"/>
              <a:gd name="connsiteX563" fmla="*/ 5758079 w 7467600"/>
              <a:gd name="connsiteY563" fmla="*/ 2492508 h 6858000"/>
              <a:gd name="connsiteX564" fmla="*/ 5779325 w 7467600"/>
              <a:gd name="connsiteY564" fmla="*/ 2197069 h 6858000"/>
              <a:gd name="connsiteX565" fmla="*/ 5798671 w 7467600"/>
              <a:gd name="connsiteY565" fmla="*/ 1981601 h 6858000"/>
              <a:gd name="connsiteX566" fmla="*/ 5829202 w 7467600"/>
              <a:gd name="connsiteY566" fmla="*/ 1971679 h 6858000"/>
              <a:gd name="connsiteX567" fmla="*/ 5809558 w 7467600"/>
              <a:gd name="connsiteY567" fmla="*/ 2198043 h 6858000"/>
              <a:gd name="connsiteX568" fmla="*/ 5788653 w 7467600"/>
              <a:gd name="connsiteY568" fmla="*/ 2489430 h 6858000"/>
              <a:gd name="connsiteX569" fmla="*/ 5793439 w 7467600"/>
              <a:gd name="connsiteY569" fmla="*/ 2575235 h 6858000"/>
              <a:gd name="connsiteX570" fmla="*/ 5796837 w 7467600"/>
              <a:gd name="connsiteY570" fmla="*/ 2637633 h 6858000"/>
              <a:gd name="connsiteX571" fmla="*/ 5818614 w 7467600"/>
              <a:gd name="connsiteY571" fmla="*/ 2473055 h 6858000"/>
              <a:gd name="connsiteX572" fmla="*/ 5829202 w 7467600"/>
              <a:gd name="connsiteY572" fmla="*/ 1971679 h 6858000"/>
              <a:gd name="connsiteX573" fmla="*/ 5911389 w 7467600"/>
              <a:gd name="connsiteY573" fmla="*/ 1898371 h 6858000"/>
              <a:gd name="connsiteX574" fmla="*/ 6237627 w 7467600"/>
              <a:gd name="connsiteY574" fmla="*/ 2231921 h 6858000"/>
              <a:gd name="connsiteX575" fmla="*/ 5911389 w 7467600"/>
              <a:gd name="connsiteY575" fmla="*/ 1898371 h 6858000"/>
              <a:gd name="connsiteX576" fmla="*/ 6944437 w 7467600"/>
              <a:gd name="connsiteY576" fmla="*/ 1575402 h 6858000"/>
              <a:gd name="connsiteX577" fmla="*/ 6304730 w 7467600"/>
              <a:gd name="connsiteY577" fmla="*/ 1766654 h 6858000"/>
              <a:gd name="connsiteX578" fmla="*/ 6944437 w 7467600"/>
              <a:gd name="connsiteY578" fmla="*/ 1575402 h 6858000"/>
              <a:gd name="connsiteX579" fmla="*/ 7019523 w 7467600"/>
              <a:gd name="connsiteY579" fmla="*/ 1519450 h 6858000"/>
              <a:gd name="connsiteX580" fmla="*/ 6298091 w 7467600"/>
              <a:gd name="connsiteY580" fmla="*/ 1737122 h 6858000"/>
              <a:gd name="connsiteX581" fmla="*/ 7019523 w 7467600"/>
              <a:gd name="connsiteY581" fmla="*/ 1519450 h 6858000"/>
              <a:gd name="connsiteX582" fmla="*/ 2399523 w 7467600"/>
              <a:gd name="connsiteY582" fmla="*/ 1428234 h 6858000"/>
              <a:gd name="connsiteX583" fmla="*/ 2224982 w 7467600"/>
              <a:gd name="connsiteY583" fmla="*/ 1826201 h 6858000"/>
              <a:gd name="connsiteX584" fmla="*/ 2096099 w 7467600"/>
              <a:gd name="connsiteY584" fmla="*/ 2345900 h 6858000"/>
              <a:gd name="connsiteX585" fmla="*/ 2283317 w 7467600"/>
              <a:gd name="connsiteY585" fmla="*/ 1796925 h 6858000"/>
              <a:gd name="connsiteX586" fmla="*/ 2399523 w 7467600"/>
              <a:gd name="connsiteY586" fmla="*/ 1428234 h 6858000"/>
              <a:gd name="connsiteX587" fmla="*/ 2448558 w 7467600"/>
              <a:gd name="connsiteY587" fmla="*/ 1373435 h 6858000"/>
              <a:gd name="connsiteX588" fmla="*/ 2312521 w 7467600"/>
              <a:gd name="connsiteY588" fmla="*/ 1806140 h 6858000"/>
              <a:gd name="connsiteX589" fmla="*/ 2127533 w 7467600"/>
              <a:gd name="connsiteY589" fmla="*/ 2348380 h 6858000"/>
              <a:gd name="connsiteX590" fmla="*/ 2358080 w 7467600"/>
              <a:gd name="connsiteY590" fmla="*/ 1866134 h 6858000"/>
              <a:gd name="connsiteX591" fmla="*/ 2407436 w 7467600"/>
              <a:gd name="connsiteY591" fmla="*/ 1651070 h 6858000"/>
              <a:gd name="connsiteX592" fmla="*/ 2448558 w 7467600"/>
              <a:gd name="connsiteY592" fmla="*/ 1373435 h 6858000"/>
              <a:gd name="connsiteX593" fmla="*/ 278707 w 7467600"/>
              <a:gd name="connsiteY593" fmla="*/ 1352270 h 6858000"/>
              <a:gd name="connsiteX594" fmla="*/ 321570 w 7467600"/>
              <a:gd name="connsiteY594" fmla="*/ 1861610 h 6858000"/>
              <a:gd name="connsiteX595" fmla="*/ 294281 w 7467600"/>
              <a:gd name="connsiteY595" fmla="*/ 1440658 h 6858000"/>
              <a:gd name="connsiteX596" fmla="*/ 278707 w 7467600"/>
              <a:gd name="connsiteY596" fmla="*/ 1352270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5236 w 7467600"/>
              <a:gd name="connsiteY631" fmla="*/ 1268632 h 6858000"/>
              <a:gd name="connsiteX632" fmla="*/ 6516292 w 7467600"/>
              <a:gd name="connsiteY632" fmla="*/ 1263064 h 6858000"/>
              <a:gd name="connsiteX633" fmla="*/ 5736320 w 7467600"/>
              <a:gd name="connsiteY633" fmla="*/ 1501803 h 6858000"/>
              <a:gd name="connsiteX634" fmla="*/ 6516292 w 7467600"/>
              <a:gd name="connsiteY634" fmla="*/ 1263064 h 6858000"/>
              <a:gd name="connsiteX635" fmla="*/ 291466 w 7467600"/>
              <a:gd name="connsiteY635" fmla="*/ 1250369 h 6858000"/>
              <a:gd name="connsiteX636" fmla="*/ 323180 w 7467600"/>
              <a:gd name="connsiteY636" fmla="*/ 1435283 h 6858000"/>
              <a:gd name="connsiteX637" fmla="*/ 349381 w 7467600"/>
              <a:gd name="connsiteY637" fmla="*/ 1875041 h 6858000"/>
              <a:gd name="connsiteX638" fmla="*/ 374363 w 7467600"/>
              <a:gd name="connsiteY638" fmla="*/ 1506494 h 6858000"/>
              <a:gd name="connsiteX639" fmla="*/ 302168 w 7467600"/>
              <a:gd name="connsiteY639" fmla="*/ 1274495 h 6858000"/>
              <a:gd name="connsiteX640" fmla="*/ 291466 w 7467600"/>
              <a:gd name="connsiteY640" fmla="*/ 1250369 h 6858000"/>
              <a:gd name="connsiteX641" fmla="*/ 678222 w 7467600"/>
              <a:gd name="connsiteY641" fmla="*/ 1248670 h 6858000"/>
              <a:gd name="connsiteX642" fmla="*/ 775536 w 7467600"/>
              <a:gd name="connsiteY642" fmla="*/ 1388015 h 6858000"/>
              <a:gd name="connsiteX643" fmla="*/ 894529 w 7467600"/>
              <a:gd name="connsiteY643" fmla="*/ 1567739 h 6858000"/>
              <a:gd name="connsiteX644" fmla="*/ 948000 w 7467600"/>
              <a:gd name="connsiteY644" fmla="*/ 1663088 h 6858000"/>
              <a:gd name="connsiteX645" fmla="*/ 1006812 w 7467600"/>
              <a:gd name="connsiteY645" fmla="*/ 1767683 h 6858000"/>
              <a:gd name="connsiteX646" fmla="*/ 1149133 w 7467600"/>
              <a:gd name="connsiteY646" fmla="*/ 1971513 h 6858000"/>
              <a:gd name="connsiteX647" fmla="*/ 1333952 w 7467600"/>
              <a:gd name="connsiteY647" fmla="*/ 2251620 h 6858000"/>
              <a:gd name="connsiteX648" fmla="*/ 1337329 w 7467600"/>
              <a:gd name="connsiteY648" fmla="*/ 2258350 h 6858000"/>
              <a:gd name="connsiteX649" fmla="*/ 1014726 w 7467600"/>
              <a:gd name="connsiteY649" fmla="*/ 1615556 h 6858000"/>
              <a:gd name="connsiteX650" fmla="*/ 678222 w 7467600"/>
              <a:gd name="connsiteY650" fmla="*/ 1248670 h 6858000"/>
              <a:gd name="connsiteX651" fmla="*/ 6691602 w 7467600"/>
              <a:gd name="connsiteY651" fmla="*/ 1140573 h 6858000"/>
              <a:gd name="connsiteX652" fmla="*/ 6571100 w 7467600"/>
              <a:gd name="connsiteY652" fmla="*/ 1183662 h 6858000"/>
              <a:gd name="connsiteX653" fmla="*/ 6241687 w 7467600"/>
              <a:gd name="connsiteY653" fmla="*/ 1257600 h 6858000"/>
              <a:gd name="connsiteX654" fmla="*/ 5693009 w 7467600"/>
              <a:gd name="connsiteY654" fmla="*/ 1478256 h 6858000"/>
              <a:gd name="connsiteX655" fmla="*/ 6548420 w 7467600"/>
              <a:gd name="connsiteY655" fmla="*/ 1214599 h 6858000"/>
              <a:gd name="connsiteX656" fmla="*/ 6605473 w 7467600"/>
              <a:gd name="connsiteY656" fmla="*/ 1184686 h 6858000"/>
              <a:gd name="connsiteX657" fmla="*/ 6691602 w 7467600"/>
              <a:gd name="connsiteY657" fmla="*/ 1140573 h 6858000"/>
              <a:gd name="connsiteX658" fmla="*/ 4002475 w 7467600"/>
              <a:gd name="connsiteY658" fmla="*/ 1037802 h 6858000"/>
              <a:gd name="connsiteX659" fmla="*/ 4000324 w 7467600"/>
              <a:gd name="connsiteY659" fmla="*/ 1039362 h 6858000"/>
              <a:gd name="connsiteX660" fmla="*/ 4002862 w 7467600"/>
              <a:gd name="connsiteY660" fmla="*/ 1042866 h 6858000"/>
              <a:gd name="connsiteX661" fmla="*/ 4002475 w 7467600"/>
              <a:gd name="connsiteY661" fmla="*/ 1037802 h 6858000"/>
              <a:gd name="connsiteX662" fmla="*/ 506322 w 7467600"/>
              <a:gd name="connsiteY662" fmla="*/ 1020997 h 6858000"/>
              <a:gd name="connsiteX663" fmla="*/ 533068 w 7467600"/>
              <a:gd name="connsiteY663" fmla="*/ 1029409 h 6858000"/>
              <a:gd name="connsiteX664" fmla="*/ 1232525 w 7467600"/>
              <a:gd name="connsiteY664" fmla="*/ 1804675 h 6858000"/>
              <a:gd name="connsiteX665" fmla="*/ 1388858 w 7467600"/>
              <a:gd name="connsiteY665" fmla="*/ 2368011 h 6858000"/>
              <a:gd name="connsiteX666" fmla="*/ 1384098 w 7467600"/>
              <a:gd name="connsiteY666" fmla="*/ 2378125 h 6858000"/>
              <a:gd name="connsiteX667" fmla="*/ 1425393 w 7467600"/>
              <a:gd name="connsiteY667" fmla="*/ 2589124 h 6858000"/>
              <a:gd name="connsiteX668" fmla="*/ 1424001 w 7467600"/>
              <a:gd name="connsiteY668" fmla="*/ 2597541 h 6858000"/>
              <a:gd name="connsiteX669" fmla="*/ 2152729 w 7467600"/>
              <a:gd name="connsiteY669" fmla="*/ 2864487 h 6858000"/>
              <a:gd name="connsiteX670" fmla="*/ 2020609 w 7467600"/>
              <a:gd name="connsiteY670" fmla="*/ 2539671 h 6858000"/>
              <a:gd name="connsiteX671" fmla="*/ 2018920 w 7467600"/>
              <a:gd name="connsiteY671" fmla="*/ 2536309 h 6858000"/>
              <a:gd name="connsiteX672" fmla="*/ 1342441 w 7467600"/>
              <a:gd name="connsiteY672" fmla="*/ 1173017 h 6858000"/>
              <a:gd name="connsiteX673" fmla="*/ 1367925 w 7467600"/>
              <a:gd name="connsiteY673" fmla="*/ 1135648 h 6858000"/>
              <a:gd name="connsiteX674" fmla="*/ 1771401 w 7467600"/>
              <a:gd name="connsiteY674" fmla="*/ 1806673 h 6858000"/>
              <a:gd name="connsiteX675" fmla="*/ 1972385 w 7467600"/>
              <a:gd name="connsiteY675" fmla="*/ 2198735 h 6858000"/>
              <a:gd name="connsiteX676" fmla="*/ 2040892 w 7467600"/>
              <a:gd name="connsiteY676" fmla="*/ 2405205 h 6858000"/>
              <a:gd name="connsiteX677" fmla="*/ 2131689 w 7467600"/>
              <a:gd name="connsiteY677" fmla="*/ 1936926 h 6858000"/>
              <a:gd name="connsiteX678" fmla="*/ 2454820 w 7467600"/>
              <a:gd name="connsiteY678" fmla="*/ 1248808 h 6858000"/>
              <a:gd name="connsiteX679" fmla="*/ 2492512 w 7467600"/>
              <a:gd name="connsiteY679" fmla="*/ 1302920 h 6858000"/>
              <a:gd name="connsiteX680" fmla="*/ 2081216 w 7467600"/>
              <a:gd name="connsiteY680" fmla="*/ 2527513 h 6858000"/>
              <a:gd name="connsiteX681" fmla="*/ 2081211 w 7467600"/>
              <a:gd name="connsiteY681" fmla="*/ 2528916 h 6858000"/>
              <a:gd name="connsiteX682" fmla="*/ 2199067 w 7467600"/>
              <a:gd name="connsiteY682" fmla="*/ 2884061 h 6858000"/>
              <a:gd name="connsiteX683" fmla="*/ 3192586 w 7467600"/>
              <a:gd name="connsiteY683" fmla="*/ 3411496 h 6858000"/>
              <a:gd name="connsiteX684" fmla="*/ 3182620 w 7467600"/>
              <a:gd name="connsiteY684" fmla="*/ 3483279 h 6858000"/>
              <a:gd name="connsiteX685" fmla="*/ 2435119 w 7467600"/>
              <a:gd name="connsiteY685" fmla="*/ 3080173 h 6858000"/>
              <a:gd name="connsiteX686" fmla="*/ 2410152 w 7467600"/>
              <a:gd name="connsiteY686" fmla="*/ 3063751 h 6858000"/>
              <a:gd name="connsiteX687" fmla="*/ 2408099 w 7467600"/>
              <a:gd name="connsiteY687" fmla="*/ 3064403 h 6858000"/>
              <a:gd name="connsiteX688" fmla="*/ 2407218 w 7467600"/>
              <a:gd name="connsiteY688" fmla="*/ 3070324 h 6858000"/>
              <a:gd name="connsiteX689" fmla="*/ 2380138 w 7467600"/>
              <a:gd name="connsiteY689" fmla="*/ 3099341 h 6858000"/>
              <a:gd name="connsiteX690" fmla="*/ 1765923 w 7467600"/>
              <a:gd name="connsiteY690" fmla="*/ 3581043 h 6858000"/>
              <a:gd name="connsiteX691" fmla="*/ 1702258 w 7467600"/>
              <a:gd name="connsiteY691" fmla="*/ 3612286 h 6858000"/>
              <a:gd name="connsiteX692" fmla="*/ 1538370 w 7467600"/>
              <a:gd name="connsiteY692" fmla="*/ 3811804 h 6858000"/>
              <a:gd name="connsiteX693" fmla="*/ 542867 w 7467600"/>
              <a:gd name="connsiteY693" fmla="*/ 4944092 h 6858000"/>
              <a:gd name="connsiteX694" fmla="*/ 515800 w 7467600"/>
              <a:gd name="connsiteY694" fmla="*/ 4862180 h 6858000"/>
              <a:gd name="connsiteX695" fmla="*/ 909145 w 7467600"/>
              <a:gd name="connsiteY695" fmla="*/ 4199225 h 6858000"/>
              <a:gd name="connsiteX696" fmla="*/ 1214067 w 7467600"/>
              <a:gd name="connsiteY696" fmla="*/ 3908561 h 6858000"/>
              <a:gd name="connsiteX697" fmla="*/ 640967 w 7467600"/>
              <a:gd name="connsiteY697" fmla="*/ 4105601 h 6858000"/>
              <a:gd name="connsiteX698" fmla="*/ 112563 w 7467600"/>
              <a:gd name="connsiteY698" fmla="*/ 4396952 h 6858000"/>
              <a:gd name="connsiteX699" fmla="*/ 0 w 7467600"/>
              <a:gd name="connsiteY699" fmla="*/ 4466006 h 6858000"/>
              <a:gd name="connsiteX700" fmla="*/ 0 w 7467600"/>
              <a:gd name="connsiteY700" fmla="*/ 4233763 h 6858000"/>
              <a:gd name="connsiteX701" fmla="*/ 36881 w 7467600"/>
              <a:gd name="connsiteY701" fmla="*/ 4200118 h 6858000"/>
              <a:gd name="connsiteX702" fmla="*/ 910534 w 7467600"/>
              <a:gd name="connsiteY702" fmla="*/ 3629753 h 6858000"/>
              <a:gd name="connsiteX703" fmla="*/ 1578717 w 7467600"/>
              <a:gd name="connsiteY703" fmla="*/ 3575982 h 6858000"/>
              <a:gd name="connsiteX704" fmla="*/ 2338780 w 7467600"/>
              <a:gd name="connsiteY704" fmla="*/ 3033725 h 6858000"/>
              <a:gd name="connsiteX705" fmla="*/ 1807991 w 7467600"/>
              <a:gd name="connsiteY705" fmla="*/ 2807184 h 6858000"/>
              <a:gd name="connsiteX706" fmla="*/ 1416358 w 7467600"/>
              <a:gd name="connsiteY706" fmla="*/ 3112571 h 6858000"/>
              <a:gd name="connsiteX707" fmla="*/ 939066 w 7467600"/>
              <a:gd name="connsiteY707" fmla="*/ 3378798 h 6858000"/>
              <a:gd name="connsiteX708" fmla="*/ 115099 w 7467600"/>
              <a:gd name="connsiteY708" fmla="*/ 3607650 h 6858000"/>
              <a:gd name="connsiteX709" fmla="*/ 97284 w 7467600"/>
              <a:gd name="connsiteY709" fmla="*/ 3520393 h 6858000"/>
              <a:gd name="connsiteX710" fmla="*/ 922050 w 7467600"/>
              <a:gd name="connsiteY710" fmla="*/ 3074867 h 6858000"/>
              <a:gd name="connsiteX711" fmla="*/ 1405265 w 7467600"/>
              <a:gd name="connsiteY711" fmla="*/ 3016319 h 6858000"/>
              <a:gd name="connsiteX712" fmla="*/ 1407512 w 7467600"/>
              <a:gd name="connsiteY712" fmla="*/ 3018001 h 6858000"/>
              <a:gd name="connsiteX713" fmla="*/ 1726266 w 7467600"/>
              <a:gd name="connsiteY713" fmla="*/ 2777274 h 6858000"/>
              <a:gd name="connsiteX714" fmla="*/ 625390 w 7467600"/>
              <a:gd name="connsiteY714" fmla="*/ 2514541 h 6858000"/>
              <a:gd name="connsiteX715" fmla="*/ 619799 w 7467600"/>
              <a:gd name="connsiteY715" fmla="*/ 2527180 h 6858000"/>
              <a:gd name="connsiteX716" fmla="*/ 310030 w 7467600"/>
              <a:gd name="connsiteY716" fmla="*/ 2771818 h 6858000"/>
              <a:gd name="connsiteX717" fmla="*/ 173877 w 7467600"/>
              <a:gd name="connsiteY717" fmla="*/ 2937056 h 6858000"/>
              <a:gd name="connsiteX718" fmla="*/ 77889 w 7467600"/>
              <a:gd name="connsiteY718" fmla="*/ 3138440 h 6858000"/>
              <a:gd name="connsiteX719" fmla="*/ 0 w 7467600"/>
              <a:gd name="connsiteY719" fmla="*/ 3271395 h 6858000"/>
              <a:gd name="connsiteX720" fmla="*/ 0 w 7467600"/>
              <a:gd name="connsiteY720" fmla="*/ 3153002 h 6858000"/>
              <a:gd name="connsiteX721" fmla="*/ 2386 w 7467600"/>
              <a:gd name="connsiteY721" fmla="*/ 3149203 h 6858000"/>
              <a:gd name="connsiteX722" fmla="*/ 89753 w 7467600"/>
              <a:gd name="connsiteY722" fmla="*/ 2987702 h 6858000"/>
              <a:gd name="connsiteX723" fmla="*/ 76869 w 7467600"/>
              <a:gd name="connsiteY723" fmla="*/ 3005404 h 6858000"/>
              <a:gd name="connsiteX724" fmla="*/ 32049 w 7467600"/>
              <a:gd name="connsiteY724" fmla="*/ 3065814 h 6858000"/>
              <a:gd name="connsiteX725" fmla="*/ 0 w 7467600"/>
              <a:gd name="connsiteY725" fmla="*/ 3108744 h 6858000"/>
              <a:gd name="connsiteX726" fmla="*/ 0 w 7467600"/>
              <a:gd name="connsiteY726" fmla="*/ 3058059 h 6858000"/>
              <a:gd name="connsiteX727" fmla="*/ 7610 w 7467600"/>
              <a:gd name="connsiteY727" fmla="*/ 3047889 h 6858000"/>
              <a:gd name="connsiteX728" fmla="*/ 52419 w 7467600"/>
              <a:gd name="connsiteY728" fmla="*/ 2987479 h 6858000"/>
              <a:gd name="connsiteX729" fmla="*/ 59142 w 7467600"/>
              <a:gd name="connsiteY729" fmla="*/ 2978488 h 6858000"/>
              <a:gd name="connsiteX730" fmla="*/ 0 w 7467600"/>
              <a:gd name="connsiteY730" fmla="*/ 3015334 h 6858000"/>
              <a:gd name="connsiteX731" fmla="*/ 0 w 7467600"/>
              <a:gd name="connsiteY731" fmla="*/ 2914286 h 6858000"/>
              <a:gd name="connsiteX732" fmla="*/ 36383 w 7467600"/>
              <a:gd name="connsiteY732" fmla="*/ 2901128 h 6858000"/>
              <a:gd name="connsiteX733" fmla="*/ 156329 w 7467600"/>
              <a:gd name="connsiteY733" fmla="*/ 2840533 h 6858000"/>
              <a:gd name="connsiteX734" fmla="*/ 358355 w 7467600"/>
              <a:gd name="connsiteY734" fmla="*/ 2620471 h 6858000"/>
              <a:gd name="connsiteX735" fmla="*/ 510577 w 7467600"/>
              <a:gd name="connsiteY735" fmla="*/ 2501244 h 6858000"/>
              <a:gd name="connsiteX736" fmla="*/ 211967 w 7467600"/>
              <a:gd name="connsiteY736" fmla="*/ 2479171 h 6858000"/>
              <a:gd name="connsiteX737" fmla="*/ 0 w 7467600"/>
              <a:gd name="connsiteY737" fmla="*/ 2476398 h 6858000"/>
              <a:gd name="connsiteX738" fmla="*/ 0 w 7467600"/>
              <a:gd name="connsiteY738" fmla="*/ 2389189 h 6858000"/>
              <a:gd name="connsiteX739" fmla="*/ 103062 w 7467600"/>
              <a:gd name="connsiteY739" fmla="*/ 2389518 h 6858000"/>
              <a:gd name="connsiteX740" fmla="*/ 510734 w 7467600"/>
              <a:gd name="connsiteY740" fmla="*/ 2416201 h 6858000"/>
              <a:gd name="connsiteX741" fmla="*/ 279257 w 7467600"/>
              <a:gd name="connsiteY741" fmla="*/ 2092102 h 6858000"/>
              <a:gd name="connsiteX742" fmla="*/ 65265 w 7467600"/>
              <a:gd name="connsiteY742" fmla="*/ 2006049 h 6858000"/>
              <a:gd name="connsiteX743" fmla="*/ 0 w 7467600"/>
              <a:gd name="connsiteY743" fmla="*/ 1982532 h 6858000"/>
              <a:gd name="connsiteX744" fmla="*/ 0 w 7467600"/>
              <a:gd name="connsiteY744" fmla="*/ 1912789 h 6858000"/>
              <a:gd name="connsiteX745" fmla="*/ 97460 w 7467600"/>
              <a:gd name="connsiteY745" fmla="*/ 1953725 h 6858000"/>
              <a:gd name="connsiteX746" fmla="*/ 221272 w 7467600"/>
              <a:gd name="connsiteY746" fmla="*/ 1980766 h 6858000"/>
              <a:gd name="connsiteX747" fmla="*/ 116765 w 7467600"/>
              <a:gd name="connsiteY747" fmla="*/ 1911033 h 6858000"/>
              <a:gd name="connsiteX748" fmla="*/ 16405 w 7467600"/>
              <a:gd name="connsiteY748" fmla="*/ 1803412 h 6858000"/>
              <a:gd name="connsiteX749" fmla="*/ 0 w 7467600"/>
              <a:gd name="connsiteY749" fmla="*/ 1784777 h 6858000"/>
              <a:gd name="connsiteX750" fmla="*/ 0 w 7467600"/>
              <a:gd name="connsiteY750" fmla="*/ 1740082 h 6858000"/>
              <a:gd name="connsiteX751" fmla="*/ 39394 w 7467600"/>
              <a:gd name="connsiteY751" fmla="*/ 1784856 h 6858000"/>
              <a:gd name="connsiteX752" fmla="*/ 135813 w 7467600"/>
              <a:gd name="connsiteY752" fmla="*/ 1888838 h 6858000"/>
              <a:gd name="connsiteX753" fmla="*/ 242575 w 7467600"/>
              <a:gd name="connsiteY753" fmla="*/ 1958841 h 6858000"/>
              <a:gd name="connsiteX754" fmla="*/ 82197 w 7467600"/>
              <a:gd name="connsiteY754" fmla="*/ 1754826 h 6858000"/>
              <a:gd name="connsiteX755" fmla="*/ 0 w 7467600"/>
              <a:gd name="connsiteY755" fmla="*/ 1679650 h 6858000"/>
              <a:gd name="connsiteX756" fmla="*/ 0 w 7467600"/>
              <a:gd name="connsiteY756" fmla="*/ 1602463 h 6858000"/>
              <a:gd name="connsiteX757" fmla="*/ 84689 w 7467600"/>
              <a:gd name="connsiteY757" fmla="*/ 1677442 h 6858000"/>
              <a:gd name="connsiteX758" fmla="*/ 298437 w 7467600"/>
              <a:gd name="connsiteY758" fmla="*/ 1968019 h 6858000"/>
              <a:gd name="connsiteX759" fmla="*/ 227269 w 7467600"/>
              <a:gd name="connsiteY759" fmla="*/ 1114064 h 6858000"/>
              <a:gd name="connsiteX760" fmla="*/ 248003 w 7467600"/>
              <a:gd name="connsiteY760" fmla="*/ 1089613 h 6858000"/>
              <a:gd name="connsiteX761" fmla="*/ 427020 w 7467600"/>
              <a:gd name="connsiteY761" fmla="*/ 1619803 h 6858000"/>
              <a:gd name="connsiteX762" fmla="*/ 340345 w 7467600"/>
              <a:gd name="connsiteY762" fmla="*/ 2027739 h 6858000"/>
              <a:gd name="connsiteX763" fmla="*/ 360865 w 7467600"/>
              <a:gd name="connsiteY763" fmla="*/ 2044827 h 6858000"/>
              <a:gd name="connsiteX764" fmla="*/ 560414 w 7467600"/>
              <a:gd name="connsiteY764" fmla="*/ 2421457 h 6858000"/>
              <a:gd name="connsiteX765" fmla="*/ 1359703 w 7467600"/>
              <a:gd name="connsiteY765" fmla="*/ 2578554 h 6858000"/>
              <a:gd name="connsiteX766" fmla="*/ 1359422 w 7467600"/>
              <a:gd name="connsiteY766" fmla="*/ 2577994 h 6858000"/>
              <a:gd name="connsiteX767" fmla="*/ 828701 w 7467600"/>
              <a:gd name="connsiteY767" fmla="*/ 1839520 h 6858000"/>
              <a:gd name="connsiteX768" fmla="*/ 494427 w 7467600"/>
              <a:gd name="connsiteY768" fmla="*/ 1092333 h 6858000"/>
              <a:gd name="connsiteX769" fmla="*/ 506322 w 7467600"/>
              <a:gd name="connsiteY769" fmla="*/ 1020997 h 6858000"/>
              <a:gd name="connsiteX770" fmla="*/ 4570198 w 7467600"/>
              <a:gd name="connsiteY770" fmla="*/ 978081 h 6858000"/>
              <a:gd name="connsiteX771" fmla="*/ 4523691 w 7467600"/>
              <a:gd name="connsiteY771" fmla="*/ 1127776 h 6858000"/>
              <a:gd name="connsiteX772" fmla="*/ 4509875 w 7467600"/>
              <a:gd name="connsiteY772" fmla="*/ 1167552 h 6858000"/>
              <a:gd name="connsiteX773" fmla="*/ 4478168 w 7467600"/>
              <a:gd name="connsiteY773" fmla="*/ 1260735 h 6858000"/>
              <a:gd name="connsiteX774" fmla="*/ 4409309 w 7467600"/>
              <a:gd name="connsiteY774" fmla="*/ 1666996 h 6858000"/>
              <a:gd name="connsiteX775" fmla="*/ 4370031 w 7467600"/>
              <a:gd name="connsiteY775" fmla="*/ 1955666 h 6858000"/>
              <a:gd name="connsiteX776" fmla="*/ 4570198 w 7467600"/>
              <a:gd name="connsiteY776" fmla="*/ 978081 h 6858000"/>
              <a:gd name="connsiteX777" fmla="*/ 4557898 w 7467600"/>
              <a:gd name="connsiteY777" fmla="*/ 900011 h 6858000"/>
              <a:gd name="connsiteX778" fmla="*/ 4344840 w 7467600"/>
              <a:gd name="connsiteY778" fmla="*/ 1922038 h 6858000"/>
              <a:gd name="connsiteX779" fmla="*/ 4378710 w 7467600"/>
              <a:gd name="connsiteY779" fmla="*/ 1665516 h 6858000"/>
              <a:gd name="connsiteX780" fmla="*/ 4448798 w 7467600"/>
              <a:gd name="connsiteY780" fmla="*/ 1253024 h 6858000"/>
              <a:gd name="connsiteX781" fmla="*/ 4480315 w 7467600"/>
              <a:gd name="connsiteY781" fmla="*/ 1158454 h 6858000"/>
              <a:gd name="connsiteX782" fmla="*/ 4494133 w 7467600"/>
              <a:gd name="connsiteY782" fmla="*/ 1118676 h 6858000"/>
              <a:gd name="connsiteX783" fmla="*/ 4557898 w 7467600"/>
              <a:gd name="connsiteY783" fmla="*/ 900011 h 6858000"/>
              <a:gd name="connsiteX784" fmla="*/ 5870151 w 7467600"/>
              <a:gd name="connsiteY784" fmla="*/ 898890 h 6858000"/>
              <a:gd name="connsiteX785" fmla="*/ 5861335 w 7467600"/>
              <a:gd name="connsiteY785" fmla="*/ 899177 h 6858000"/>
              <a:gd name="connsiteX786" fmla="*/ 5843702 w 7467600"/>
              <a:gd name="connsiteY786" fmla="*/ 899748 h 6858000"/>
              <a:gd name="connsiteX787" fmla="*/ 5651107 w 7467600"/>
              <a:gd name="connsiteY787" fmla="*/ 920306 h 6858000"/>
              <a:gd name="connsiteX788" fmla="*/ 5459407 w 7467600"/>
              <a:gd name="connsiteY788" fmla="*/ 940975 h 6858000"/>
              <a:gd name="connsiteX789" fmla="*/ 5374846 w 7467600"/>
              <a:gd name="connsiteY789" fmla="*/ 941988 h 6858000"/>
              <a:gd name="connsiteX790" fmla="*/ 5256105 w 7467600"/>
              <a:gd name="connsiteY790" fmla="*/ 945632 h 6858000"/>
              <a:gd name="connsiteX791" fmla="*/ 5107071 w 7467600"/>
              <a:gd name="connsiteY791" fmla="*/ 969720 h 6858000"/>
              <a:gd name="connsiteX792" fmla="*/ 4998681 w 7467600"/>
              <a:gd name="connsiteY792" fmla="*/ 988771 h 6858000"/>
              <a:gd name="connsiteX793" fmla="*/ 5870151 w 7467600"/>
              <a:gd name="connsiteY793" fmla="*/ 898890 h 6858000"/>
              <a:gd name="connsiteX794" fmla="*/ 5504425 w 7467600"/>
              <a:gd name="connsiteY794" fmla="*/ 848067 h 6858000"/>
              <a:gd name="connsiteX795" fmla="*/ 4968849 w 7467600"/>
              <a:gd name="connsiteY795" fmla="*/ 962318 h 6858000"/>
              <a:gd name="connsiteX796" fmla="*/ 5104039 w 7467600"/>
              <a:gd name="connsiteY796" fmla="*/ 940634 h 6858000"/>
              <a:gd name="connsiteX797" fmla="*/ 5256311 w 7467600"/>
              <a:gd name="connsiteY797" fmla="*/ 916490 h 6858000"/>
              <a:gd name="connsiteX798" fmla="*/ 5377381 w 7467600"/>
              <a:gd name="connsiteY798" fmla="*/ 912671 h 6858000"/>
              <a:gd name="connsiteX799" fmla="*/ 5460148 w 7467600"/>
              <a:gd name="connsiteY799" fmla="*/ 911442 h 6858000"/>
              <a:gd name="connsiteX800" fmla="*/ 5648971 w 7467600"/>
              <a:gd name="connsiteY800" fmla="*/ 891331 h 6858000"/>
              <a:gd name="connsiteX801" fmla="*/ 5844807 w 7467600"/>
              <a:gd name="connsiteY801" fmla="*/ 870718 h 6858000"/>
              <a:gd name="connsiteX802" fmla="*/ 5862975 w 7467600"/>
              <a:gd name="connsiteY802" fmla="*/ 869756 h 6858000"/>
              <a:gd name="connsiteX803" fmla="*/ 5920887 w 7467600"/>
              <a:gd name="connsiteY803" fmla="*/ 865929 h 6858000"/>
              <a:gd name="connsiteX804" fmla="*/ 5504425 w 7467600"/>
              <a:gd name="connsiteY804" fmla="*/ 848067 h 6858000"/>
              <a:gd name="connsiteX805" fmla="*/ 3607114 w 7467600"/>
              <a:gd name="connsiteY805" fmla="*/ 467441 h 6858000"/>
              <a:gd name="connsiteX806" fmla="*/ 3296242 w 7467600"/>
              <a:gd name="connsiteY806" fmla="*/ 807991 h 6858000"/>
              <a:gd name="connsiteX807" fmla="*/ 3174674 w 7467600"/>
              <a:gd name="connsiteY807" fmla="*/ 919759 h 6858000"/>
              <a:gd name="connsiteX808" fmla="*/ 3042978 w 7467600"/>
              <a:gd name="connsiteY808" fmla="*/ 1054894 h 6858000"/>
              <a:gd name="connsiteX809" fmla="*/ 2968914 w 7467600"/>
              <a:gd name="connsiteY809" fmla="*/ 1133756 h 6858000"/>
              <a:gd name="connsiteX810" fmla="*/ 3103823 w 7467600"/>
              <a:gd name="connsiteY810" fmla="*/ 1026814 h 6858000"/>
              <a:gd name="connsiteX811" fmla="*/ 3607114 w 7467600"/>
              <a:gd name="connsiteY811" fmla="*/ 467441 h 6858000"/>
              <a:gd name="connsiteX812" fmla="*/ 3744487 w 7467600"/>
              <a:gd name="connsiteY812" fmla="*/ 383136 h 6858000"/>
              <a:gd name="connsiteX813" fmla="*/ 3970213 w 7467600"/>
              <a:gd name="connsiteY813" fmla="*/ 995559 h 6858000"/>
              <a:gd name="connsiteX814" fmla="*/ 3744487 w 7467600"/>
              <a:gd name="connsiteY814" fmla="*/ 383136 h 6858000"/>
              <a:gd name="connsiteX815" fmla="*/ 3624562 w 7467600"/>
              <a:gd name="connsiteY815" fmla="*/ 367041 h 6858000"/>
              <a:gd name="connsiteX816" fmla="*/ 3489712 w 7467600"/>
              <a:gd name="connsiteY816" fmla="*/ 485386 h 6858000"/>
              <a:gd name="connsiteX817" fmla="*/ 3182994 w 7467600"/>
              <a:gd name="connsiteY817" fmla="*/ 828265 h 6858000"/>
              <a:gd name="connsiteX818" fmla="*/ 2892114 w 7467600"/>
              <a:gd name="connsiteY818" fmla="*/ 1172635 h 6858000"/>
              <a:gd name="connsiteX819" fmla="*/ 3021459 w 7467600"/>
              <a:gd name="connsiteY819" fmla="*/ 1035385 h 6858000"/>
              <a:gd name="connsiteX820" fmla="*/ 3153873 w 7467600"/>
              <a:gd name="connsiteY820" fmla="*/ 898971 h 6858000"/>
              <a:gd name="connsiteX821" fmla="*/ 3276511 w 7467600"/>
              <a:gd name="connsiteY821" fmla="*/ 786423 h 6858000"/>
              <a:gd name="connsiteX822" fmla="*/ 3584154 w 7467600"/>
              <a:gd name="connsiteY822" fmla="*/ 448218 h 6858000"/>
              <a:gd name="connsiteX823" fmla="*/ 3624562 w 7467600"/>
              <a:gd name="connsiteY823" fmla="*/ 367041 h 6858000"/>
              <a:gd name="connsiteX824" fmla="*/ 3766672 w 7467600"/>
              <a:gd name="connsiteY824" fmla="*/ 359429 h 6858000"/>
              <a:gd name="connsiteX825" fmla="*/ 3996338 w 7467600"/>
              <a:gd name="connsiteY825" fmla="*/ 968237 h 6858000"/>
              <a:gd name="connsiteX826" fmla="*/ 3766672 w 7467600"/>
              <a:gd name="connsiteY826" fmla="*/ 359429 h 6858000"/>
              <a:gd name="connsiteX827" fmla="*/ 5805386 w 7467600"/>
              <a:gd name="connsiteY827" fmla="*/ 239240 h 6858000"/>
              <a:gd name="connsiteX828" fmla="*/ 5736947 w 7467600"/>
              <a:gd name="connsiteY828" fmla="*/ 261367 h 6858000"/>
              <a:gd name="connsiteX829" fmla="*/ 5427012 w 7467600"/>
              <a:gd name="connsiteY829" fmla="*/ 311272 h 6858000"/>
              <a:gd name="connsiteX830" fmla="*/ 5147818 w 7467600"/>
              <a:gd name="connsiteY830" fmla="*/ 322112 h 6858000"/>
              <a:gd name="connsiteX831" fmla="*/ 5060854 w 7467600"/>
              <a:gd name="connsiteY831" fmla="*/ 311882 h 6858000"/>
              <a:gd name="connsiteX832" fmla="*/ 4945989 w 7467600"/>
              <a:gd name="connsiteY832" fmla="*/ 300516 h 6858000"/>
              <a:gd name="connsiteX833" fmla="*/ 5410479 w 7467600"/>
              <a:gd name="connsiteY833" fmla="*/ 348434 h 6858000"/>
              <a:gd name="connsiteX834" fmla="*/ 5805386 w 7467600"/>
              <a:gd name="connsiteY834" fmla="*/ 239240 h 6858000"/>
              <a:gd name="connsiteX835" fmla="*/ 5905192 w 7467600"/>
              <a:gd name="connsiteY835" fmla="*/ 163079 h 6858000"/>
              <a:gd name="connsiteX836" fmla="*/ 5865655 w 7467600"/>
              <a:gd name="connsiteY836" fmla="*/ 171901 h 6858000"/>
              <a:gd name="connsiteX837" fmla="*/ 5259740 w 7467600"/>
              <a:gd name="connsiteY837" fmla="*/ 257013 h 6858000"/>
              <a:gd name="connsiteX838" fmla="*/ 5208466 w 7467600"/>
              <a:gd name="connsiteY838" fmla="*/ 257550 h 6858000"/>
              <a:gd name="connsiteX839" fmla="*/ 4980204 w 7467600"/>
              <a:gd name="connsiteY839" fmla="*/ 271903 h 6858000"/>
              <a:gd name="connsiteX840" fmla="*/ 5068068 w 7467600"/>
              <a:gd name="connsiteY840" fmla="*/ 282244 h 6858000"/>
              <a:gd name="connsiteX841" fmla="*/ 5153231 w 7467600"/>
              <a:gd name="connsiteY841" fmla="*/ 292240 h 6858000"/>
              <a:gd name="connsiteX842" fmla="*/ 5426491 w 7467600"/>
              <a:gd name="connsiteY842" fmla="*/ 281128 h 6858000"/>
              <a:gd name="connsiteX843" fmla="*/ 5731212 w 7467600"/>
              <a:gd name="connsiteY843" fmla="*/ 231951 h 6858000"/>
              <a:gd name="connsiteX844" fmla="*/ 5905192 w 7467600"/>
              <a:gd name="connsiteY844" fmla="*/ 163079 h 6858000"/>
              <a:gd name="connsiteX845" fmla="*/ 5944437 w 7467600"/>
              <a:gd name="connsiteY845" fmla="*/ 113829 h 6858000"/>
              <a:gd name="connsiteX846" fmla="*/ 5825032 w 7467600"/>
              <a:gd name="connsiteY846" fmla="*/ 146405 h 6858000"/>
              <a:gd name="connsiteX847" fmla="*/ 4955599 w 7467600"/>
              <a:gd name="connsiteY847" fmla="*/ 247008 h 6858000"/>
              <a:gd name="connsiteX848" fmla="*/ 5210104 w 7467600"/>
              <a:gd name="connsiteY848" fmla="*/ 228123 h 6858000"/>
              <a:gd name="connsiteX849" fmla="*/ 5261015 w 7467600"/>
              <a:gd name="connsiteY849" fmla="*/ 227087 h 6858000"/>
              <a:gd name="connsiteX850" fmla="*/ 5861181 w 7467600"/>
              <a:gd name="connsiteY850" fmla="*/ 143093 h 6858000"/>
              <a:gd name="connsiteX851" fmla="*/ 5961252 w 7467600"/>
              <a:gd name="connsiteY851" fmla="*/ 114820 h 6858000"/>
              <a:gd name="connsiteX852" fmla="*/ 5944437 w 7467600"/>
              <a:gd name="connsiteY852" fmla="*/ 113829 h 6858000"/>
              <a:gd name="connsiteX853" fmla="*/ 3882765 w 7467600"/>
              <a:gd name="connsiteY853" fmla="*/ 0 h 6858000"/>
              <a:gd name="connsiteX854" fmla="*/ 3995099 w 7467600"/>
              <a:gd name="connsiteY854" fmla="*/ 0 h 6858000"/>
              <a:gd name="connsiteX855" fmla="*/ 4163818 w 7467600"/>
              <a:gd name="connsiteY855" fmla="*/ 234104 h 6858000"/>
              <a:gd name="connsiteX856" fmla="*/ 4172099 w 7467600"/>
              <a:gd name="connsiteY856" fmla="*/ 234207 h 6858000"/>
              <a:gd name="connsiteX857" fmla="*/ 4784282 w 7467600"/>
              <a:gd name="connsiteY857" fmla="*/ 276561 h 6858000"/>
              <a:gd name="connsiteX858" fmla="*/ 4801687 w 7467600"/>
              <a:gd name="connsiteY858" fmla="*/ 267764 h 6858000"/>
              <a:gd name="connsiteX859" fmla="*/ 6082788 w 7467600"/>
              <a:gd name="connsiteY859" fmla="*/ 64119 h 6858000"/>
              <a:gd name="connsiteX860" fmla="*/ 6099442 w 7467600"/>
              <a:gd name="connsiteY860" fmla="*/ 82568 h 6858000"/>
              <a:gd name="connsiteX861" fmla="*/ 4804137 w 7467600"/>
              <a:gd name="connsiteY861" fmla="*/ 320931 h 6858000"/>
              <a:gd name="connsiteX862" fmla="*/ 4227047 w 7467600"/>
              <a:gd name="connsiteY862" fmla="*/ 313415 h 6858000"/>
              <a:gd name="connsiteX863" fmla="*/ 4346041 w 7467600"/>
              <a:gd name="connsiteY863" fmla="*/ 456086 h 6858000"/>
              <a:gd name="connsiteX864" fmla="*/ 4870967 w 7467600"/>
              <a:gd name="connsiteY864" fmla="*/ 963061 h 6858000"/>
              <a:gd name="connsiteX865" fmla="*/ 4889647 w 7467600"/>
              <a:gd name="connsiteY865" fmla="*/ 957147 h 6858000"/>
              <a:gd name="connsiteX866" fmla="*/ 5422504 w 7467600"/>
              <a:gd name="connsiteY866" fmla="*/ 805191 h 6858000"/>
              <a:gd name="connsiteX867" fmla="*/ 6087656 w 7467600"/>
              <a:gd name="connsiteY867" fmla="*/ 826703 h 6858000"/>
              <a:gd name="connsiteX868" fmla="*/ 6058717 w 7467600"/>
              <a:gd name="connsiteY868" fmla="*/ 865992 h 6858000"/>
              <a:gd name="connsiteX869" fmla="*/ 4974153 w 7467600"/>
              <a:gd name="connsiteY869" fmla="*/ 1045456 h 6858000"/>
              <a:gd name="connsiteX870" fmla="*/ 5627835 w 7467600"/>
              <a:gd name="connsiteY870" fmla="*/ 1472077 h 6858000"/>
              <a:gd name="connsiteX871" fmla="*/ 5629817 w 7467600"/>
              <a:gd name="connsiteY871" fmla="*/ 1471412 h 6858000"/>
              <a:gd name="connsiteX872" fmla="*/ 5634124 w 7467600"/>
              <a:gd name="connsiteY872" fmla="*/ 1470572 h 6858000"/>
              <a:gd name="connsiteX873" fmla="*/ 5755832 w 7467600"/>
              <a:gd name="connsiteY873" fmla="*/ 1383886 h 6858000"/>
              <a:gd name="connsiteX874" fmla="*/ 6014186 w 7467600"/>
              <a:gd name="connsiteY874" fmla="*/ 1279799 h 6858000"/>
              <a:gd name="connsiteX875" fmla="*/ 6901619 w 7467600"/>
              <a:gd name="connsiteY875" fmla="*/ 1047874 h 6858000"/>
              <a:gd name="connsiteX876" fmla="*/ 6931566 w 7467600"/>
              <a:gd name="connsiteY876" fmla="*/ 1062034 h 6858000"/>
              <a:gd name="connsiteX877" fmla="*/ 5790982 w 7467600"/>
              <a:gd name="connsiteY877" fmla="*/ 1561380 h 6858000"/>
              <a:gd name="connsiteX878" fmla="*/ 6188971 w 7467600"/>
              <a:gd name="connsiteY878" fmla="*/ 1755168 h 6858000"/>
              <a:gd name="connsiteX879" fmla="*/ 6202446 w 7467600"/>
              <a:gd name="connsiteY879" fmla="*/ 1752268 h 6858000"/>
              <a:gd name="connsiteX880" fmla="*/ 7179560 w 7467600"/>
              <a:gd name="connsiteY880" fmla="*/ 1467551 h 6858000"/>
              <a:gd name="connsiteX881" fmla="*/ 7158730 w 7467600"/>
              <a:gd name="connsiteY881" fmla="*/ 1507835 h 6858000"/>
              <a:gd name="connsiteX882" fmla="*/ 6326959 w 7467600"/>
              <a:gd name="connsiteY882" fmla="*/ 1817686 h 6858000"/>
              <a:gd name="connsiteX883" fmla="*/ 6537433 w 7467600"/>
              <a:gd name="connsiteY883" fmla="*/ 1907790 h 6858000"/>
              <a:gd name="connsiteX884" fmla="*/ 6550221 w 7467600"/>
              <a:gd name="connsiteY884" fmla="*/ 1910729 h 6858000"/>
              <a:gd name="connsiteX885" fmla="*/ 6964438 w 7467600"/>
              <a:gd name="connsiteY885" fmla="*/ 2209505 h 6858000"/>
              <a:gd name="connsiteX886" fmla="*/ 7367862 w 7467600"/>
              <a:gd name="connsiteY886" fmla="*/ 2806833 h 6858000"/>
              <a:gd name="connsiteX887" fmla="*/ 7364329 w 7467600"/>
              <a:gd name="connsiteY887" fmla="*/ 2826907 h 6858000"/>
              <a:gd name="connsiteX888" fmla="*/ 7290545 w 7467600"/>
              <a:gd name="connsiteY888" fmla="*/ 2850663 h 6858000"/>
              <a:gd name="connsiteX889" fmla="*/ 6472036 w 7467600"/>
              <a:gd name="connsiteY889" fmla="*/ 1959003 h 6858000"/>
              <a:gd name="connsiteX890" fmla="*/ 5792897 w 7467600"/>
              <a:gd name="connsiteY890" fmla="*/ 1647747 h 6858000"/>
              <a:gd name="connsiteX891" fmla="*/ 5842751 w 7467600"/>
              <a:gd name="connsiteY891" fmla="*/ 1816112 h 6858000"/>
              <a:gd name="connsiteX892" fmla="*/ 5847424 w 7467600"/>
              <a:gd name="connsiteY892" fmla="*/ 1815776 h 6858000"/>
              <a:gd name="connsiteX893" fmla="*/ 6399821 w 7467600"/>
              <a:gd name="connsiteY893" fmla="*/ 2344799 h 6858000"/>
              <a:gd name="connsiteX894" fmla="*/ 6323232 w 7467600"/>
              <a:gd name="connsiteY894" fmla="*/ 2389634 h 6858000"/>
              <a:gd name="connsiteX895" fmla="*/ 5942958 w 7467600"/>
              <a:gd name="connsiteY895" fmla="*/ 2077708 h 6858000"/>
              <a:gd name="connsiteX896" fmla="*/ 5921559 w 7467600"/>
              <a:gd name="connsiteY896" fmla="*/ 2378596 h 6858000"/>
              <a:gd name="connsiteX897" fmla="*/ 5817651 w 7467600"/>
              <a:gd name="connsiteY897" fmla="*/ 3023919 h 6858000"/>
              <a:gd name="connsiteX898" fmla="*/ 5729634 w 7467600"/>
              <a:gd name="connsiteY898" fmla="*/ 3051849 h 6858000"/>
              <a:gd name="connsiteX899" fmla="*/ 5611018 w 7467600"/>
              <a:gd name="connsiteY899" fmla="*/ 2316769 h 6858000"/>
              <a:gd name="connsiteX900" fmla="*/ 5687608 w 7467600"/>
              <a:gd name="connsiteY900" fmla="*/ 2039972 h 6858000"/>
              <a:gd name="connsiteX901" fmla="*/ 5657554 w 7467600"/>
              <a:gd name="connsiteY901" fmla="*/ 1576445 h 6858000"/>
              <a:gd name="connsiteX902" fmla="*/ 5150475 w 7467600"/>
              <a:gd name="connsiteY902" fmla="*/ 1274012 h 6858000"/>
              <a:gd name="connsiteX903" fmla="*/ 5349142 w 7467600"/>
              <a:gd name="connsiteY903" fmla="*/ 2204405 h 6858000"/>
              <a:gd name="connsiteX904" fmla="*/ 5262214 w 7467600"/>
              <a:gd name="connsiteY904" fmla="*/ 2233836 h 6858000"/>
              <a:gd name="connsiteX905" fmla="*/ 4981539 w 7467600"/>
              <a:gd name="connsiteY905" fmla="*/ 1542201 h 6858000"/>
              <a:gd name="connsiteX906" fmla="*/ 4958461 w 7467600"/>
              <a:gd name="connsiteY906" fmla="*/ 1136957 h 6858000"/>
              <a:gd name="connsiteX907" fmla="*/ 4655015 w 7467600"/>
              <a:gd name="connsiteY907" fmla="*/ 891426 h 6858000"/>
              <a:gd name="connsiteX908" fmla="*/ 4348002 w 7467600"/>
              <a:gd name="connsiteY908" fmla="*/ 2205895 h 6858000"/>
              <a:gd name="connsiteX909" fmla="*/ 4262250 w 7467600"/>
              <a:gd name="connsiteY909" fmla="*/ 2219972 h 6858000"/>
              <a:gd name="connsiteX910" fmla="*/ 4550611 w 7467600"/>
              <a:gd name="connsiteY910" fmla="*/ 817540 h 6858000"/>
              <a:gd name="connsiteX911" fmla="*/ 4564418 w 7467600"/>
              <a:gd name="connsiteY911" fmla="*/ 808293 h 6858000"/>
              <a:gd name="connsiteX912" fmla="*/ 4266388 w 7467600"/>
              <a:gd name="connsiteY912" fmla="*/ 500083 h 6858000"/>
              <a:gd name="connsiteX913" fmla="*/ 4032842 w 7467600"/>
              <a:gd name="connsiteY913" fmla="*/ 211809 h 6858000"/>
              <a:gd name="connsiteX914" fmla="*/ 3882765 w 7467600"/>
              <a:gd name="connsiteY914" fmla="*/ 0 h 6858000"/>
              <a:gd name="connsiteX915" fmla="*/ 3721337 w 7467600"/>
              <a:gd name="connsiteY915" fmla="*/ 0 h 6858000"/>
              <a:gd name="connsiteX916" fmla="*/ 3797544 w 7467600"/>
              <a:gd name="connsiteY916" fmla="*/ 0 h 6858000"/>
              <a:gd name="connsiteX917" fmla="*/ 3775734 w 7467600"/>
              <a:gd name="connsiteY917" fmla="*/ 95131 h 6858000"/>
              <a:gd name="connsiteX918" fmla="*/ 3724807 w 7467600"/>
              <a:gd name="connsiteY918" fmla="*/ 272257 h 6858000"/>
              <a:gd name="connsiteX919" fmla="*/ 3726844 w 7467600"/>
              <a:gd name="connsiteY919" fmla="*/ 282988 h 6858000"/>
              <a:gd name="connsiteX920" fmla="*/ 3742664 w 7467600"/>
              <a:gd name="connsiteY920" fmla="*/ 279918 h 6858000"/>
              <a:gd name="connsiteX921" fmla="*/ 4103910 w 7467600"/>
              <a:gd name="connsiteY921" fmla="*/ 1161917 h 6858000"/>
              <a:gd name="connsiteX922" fmla="*/ 4020269 w 7467600"/>
              <a:gd name="connsiteY922" fmla="*/ 1200406 h 6858000"/>
              <a:gd name="connsiteX923" fmla="*/ 3674882 w 7467600"/>
              <a:gd name="connsiteY923" fmla="*/ 488524 h 6858000"/>
              <a:gd name="connsiteX924" fmla="*/ 3132682 w 7467600"/>
              <a:gd name="connsiteY924" fmla="*/ 1072284 h 6858000"/>
              <a:gd name="connsiteX925" fmla="*/ 2716346 w 7467600"/>
              <a:gd name="connsiteY925" fmla="*/ 1276376 h 6858000"/>
              <a:gd name="connsiteX926" fmla="*/ 2716772 w 7467600"/>
              <a:gd name="connsiteY926" fmla="*/ 1255462 h 6858000"/>
              <a:gd name="connsiteX927" fmla="*/ 3471096 w 7467600"/>
              <a:gd name="connsiteY927" fmla="*/ 437072 h 6858000"/>
              <a:gd name="connsiteX928" fmla="*/ 3639057 w 7467600"/>
              <a:gd name="connsiteY928" fmla="*/ 286334 h 6858000"/>
              <a:gd name="connsiteX929" fmla="*/ 3640309 w 7467600"/>
              <a:gd name="connsiteY929" fmla="*/ 284664 h 6858000"/>
              <a:gd name="connsiteX930" fmla="*/ 3646022 w 7467600"/>
              <a:gd name="connsiteY930" fmla="*/ 276711 h 6858000"/>
              <a:gd name="connsiteX931" fmla="*/ 3707943 w 7467600"/>
              <a:gd name="connsiteY931" fmla="*/ 65958 h 6858000"/>
              <a:gd name="connsiteX932" fmla="*/ 3721337 w 7467600"/>
              <a:gd name="connsiteY932" fmla="*/ 0 h 6858000"/>
              <a:gd name="connsiteX933" fmla="*/ 2867960 w 7467600"/>
              <a:gd name="connsiteY933" fmla="*/ 0 h 6858000"/>
              <a:gd name="connsiteX934" fmla="*/ 2926351 w 7467600"/>
              <a:gd name="connsiteY934" fmla="*/ 0 h 6858000"/>
              <a:gd name="connsiteX935" fmla="*/ 2902823 w 7467600"/>
              <a:gd name="connsiteY935" fmla="*/ 262929 h 6858000"/>
              <a:gd name="connsiteX936" fmla="*/ 2940663 w 7467600"/>
              <a:gd name="connsiteY936" fmla="*/ 140884 h 6858000"/>
              <a:gd name="connsiteX937" fmla="*/ 2947039 w 7467600"/>
              <a:gd name="connsiteY937" fmla="*/ 122524 h 6858000"/>
              <a:gd name="connsiteX938" fmla="*/ 2984316 w 7467600"/>
              <a:gd name="connsiteY938" fmla="*/ 0 h 6858000"/>
              <a:gd name="connsiteX939" fmla="*/ 3016114 w 7467600"/>
              <a:gd name="connsiteY939" fmla="*/ 0 h 6858000"/>
              <a:gd name="connsiteX940" fmla="*/ 2979949 w 7467600"/>
              <a:gd name="connsiteY940" fmla="*/ 119274 h 6858000"/>
              <a:gd name="connsiteX941" fmla="*/ 3023879 w 7467600"/>
              <a:gd name="connsiteY941" fmla="*/ 0 h 6858000"/>
              <a:gd name="connsiteX942" fmla="*/ 3105400 w 7467600"/>
              <a:gd name="connsiteY942" fmla="*/ 0 h 6858000"/>
              <a:gd name="connsiteX943" fmla="*/ 3094669 w 7467600"/>
              <a:gd name="connsiteY943" fmla="*/ 30308 h 6858000"/>
              <a:gd name="connsiteX944" fmla="*/ 2901945 w 7467600"/>
              <a:gd name="connsiteY944" fmla="*/ 466538 h 6858000"/>
              <a:gd name="connsiteX945" fmla="*/ 2815209 w 7467600"/>
              <a:gd name="connsiteY945" fmla="*/ 497361 h 6858000"/>
              <a:gd name="connsiteX946" fmla="*/ 2844845 w 7467600"/>
              <a:gd name="connsiteY946" fmla="*/ 127638 h 6858000"/>
              <a:gd name="connsiteX947" fmla="*/ 2867960 w 7467600"/>
              <a:gd name="connsiteY947" fmla="*/ 0 h 6858000"/>
              <a:gd name="connsiteX948" fmla="*/ 1057230 w 7467600"/>
              <a:gd name="connsiteY948" fmla="*/ 0 h 6858000"/>
              <a:gd name="connsiteX949" fmla="*/ 1111003 w 7467600"/>
              <a:gd name="connsiteY949" fmla="*/ 0 h 6858000"/>
              <a:gd name="connsiteX950" fmla="*/ 1125553 w 7467600"/>
              <a:gd name="connsiteY950" fmla="*/ 52588 h 6858000"/>
              <a:gd name="connsiteX951" fmla="*/ 1304276 w 7467600"/>
              <a:gd name="connsiteY951" fmla="*/ 476275 h 6858000"/>
              <a:gd name="connsiteX952" fmla="*/ 1492066 w 7467600"/>
              <a:gd name="connsiteY952" fmla="*/ 886333 h 6858000"/>
              <a:gd name="connsiteX953" fmla="*/ 1423698 w 7467600"/>
              <a:gd name="connsiteY953" fmla="*/ 710817 h 6858000"/>
              <a:gd name="connsiteX954" fmla="*/ 1357609 w 7467600"/>
              <a:gd name="connsiteY954" fmla="*/ 532892 h 6858000"/>
              <a:gd name="connsiteX955" fmla="*/ 1309550 w 7467600"/>
              <a:gd name="connsiteY955" fmla="*/ 374031 h 6858000"/>
              <a:gd name="connsiteX956" fmla="*/ 1193673 w 7467600"/>
              <a:gd name="connsiteY956" fmla="*/ 49533 h 6858000"/>
              <a:gd name="connsiteX957" fmla="*/ 1164391 w 7467600"/>
              <a:gd name="connsiteY957" fmla="*/ 0 h 6858000"/>
              <a:gd name="connsiteX958" fmla="*/ 1200666 w 7467600"/>
              <a:gd name="connsiteY958" fmla="*/ 0 h 6858000"/>
              <a:gd name="connsiteX959" fmla="*/ 1223408 w 7467600"/>
              <a:gd name="connsiteY959" fmla="*/ 38996 h 6858000"/>
              <a:gd name="connsiteX960" fmla="*/ 1339635 w 7467600"/>
              <a:gd name="connsiteY960" fmla="*/ 365517 h 6858000"/>
              <a:gd name="connsiteX961" fmla="*/ 1387469 w 7467600"/>
              <a:gd name="connsiteY961" fmla="*/ 523079 h 6858000"/>
              <a:gd name="connsiteX962" fmla="*/ 1452685 w 7467600"/>
              <a:gd name="connsiteY962" fmla="*/ 699806 h 6858000"/>
              <a:gd name="connsiteX963" fmla="*/ 1492092 w 7467600"/>
              <a:gd name="connsiteY963" fmla="*/ 800424 h 6858000"/>
              <a:gd name="connsiteX964" fmla="*/ 1455302 w 7467600"/>
              <a:gd name="connsiteY964" fmla="*/ 632913 h 6858000"/>
              <a:gd name="connsiteX965" fmla="*/ 1222336 w 7467600"/>
              <a:gd name="connsiteY965" fmla="*/ 9480 h 6858000"/>
              <a:gd name="connsiteX966" fmla="*/ 1214634 w 7467600"/>
              <a:gd name="connsiteY966" fmla="*/ 0 h 6858000"/>
              <a:gd name="connsiteX967" fmla="*/ 1289827 w 7467600"/>
              <a:gd name="connsiteY967" fmla="*/ 0 h 6858000"/>
              <a:gd name="connsiteX968" fmla="*/ 1321076 w 7467600"/>
              <a:gd name="connsiteY968" fmla="*/ 59722 h 6858000"/>
              <a:gd name="connsiteX969" fmla="*/ 1512579 w 7467600"/>
              <a:gd name="connsiteY969" fmla="*/ 626441 h 6858000"/>
              <a:gd name="connsiteX970" fmla="*/ 1506076 w 7467600"/>
              <a:gd name="connsiteY970" fmla="*/ 1089289 h 6858000"/>
              <a:gd name="connsiteX971" fmla="*/ 1486346 w 7467600"/>
              <a:gd name="connsiteY971" fmla="*/ 1079919 h 6858000"/>
              <a:gd name="connsiteX972" fmla="*/ 1070511 w 7467600"/>
              <a:gd name="connsiteY972" fmla="*/ 48609 h 6858000"/>
              <a:gd name="connsiteX973" fmla="*/ 1057230 w 7467600"/>
              <a:gd name="connsiteY973" fmla="*/ 0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993" fmla="*/ 43151 w 7467600"/>
              <a:gd name="connsiteY99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43603 w 7467600"/>
              <a:gd name="connsiteY127" fmla="*/ 51497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1903353 w 7467600"/>
              <a:gd name="connsiteY137" fmla="*/ 5044827 h 6858000"/>
              <a:gd name="connsiteX138" fmla="*/ 1936931 w 7467600"/>
              <a:gd name="connsiteY138" fmla="*/ 5093954 h 6858000"/>
              <a:gd name="connsiteX139" fmla="*/ 2195868 w 7467600"/>
              <a:gd name="connsiteY139" fmla="*/ 5396574 h 6858000"/>
              <a:gd name="connsiteX140" fmla="*/ 2088852 w 7467600"/>
              <a:gd name="connsiteY140" fmla="*/ 5166123 h 6858000"/>
              <a:gd name="connsiteX141" fmla="*/ 1958241 w 7467600"/>
              <a:gd name="connsiteY141" fmla="*/ 5067955 h 6858000"/>
              <a:gd name="connsiteX142" fmla="*/ 1903353 w 7467600"/>
              <a:gd name="connsiteY142" fmla="*/ 5044827 h 6858000"/>
              <a:gd name="connsiteX143" fmla="*/ 1979378 w 7467600"/>
              <a:gd name="connsiteY143" fmla="*/ 4769504 h 6858000"/>
              <a:gd name="connsiteX144" fmla="*/ 2882120 w 7467600"/>
              <a:gd name="connsiteY144" fmla="*/ 5064547 h 6858000"/>
              <a:gd name="connsiteX145" fmla="*/ 2793103 w 7467600"/>
              <a:gd name="connsiteY145" fmla="*/ 5039699 h 6858000"/>
              <a:gd name="connsiteX146" fmla="*/ 2770041 w 7467600"/>
              <a:gd name="connsiteY146" fmla="*/ 5033634 h 6858000"/>
              <a:gd name="connsiteX147" fmla="*/ 1979378 w 7467600"/>
              <a:gd name="connsiteY147" fmla="*/ 4769504 h 6858000"/>
              <a:gd name="connsiteX148" fmla="*/ 1927410 w 7467600"/>
              <a:gd name="connsiteY148" fmla="*/ 4716164 h 6858000"/>
              <a:gd name="connsiteX149" fmla="*/ 1959587 w 7467600"/>
              <a:gd name="connsiteY149" fmla="*/ 4728849 h 6858000"/>
              <a:gd name="connsiteX150" fmla="*/ 2777707 w 7467600"/>
              <a:gd name="connsiteY150" fmla="*/ 5003991 h 6858000"/>
              <a:gd name="connsiteX151" fmla="*/ 2800768 w 7467600"/>
              <a:gd name="connsiteY151" fmla="*/ 5010056 h 6858000"/>
              <a:gd name="connsiteX152" fmla="*/ 2879408 w 7467600"/>
              <a:gd name="connsiteY152" fmla="*/ 5031590 h 6858000"/>
              <a:gd name="connsiteX153" fmla="*/ 2862295 w 7467600"/>
              <a:gd name="connsiteY153" fmla="*/ 5022958 h 6858000"/>
              <a:gd name="connsiteX154" fmla="*/ 2813343 w 7467600"/>
              <a:gd name="connsiteY154" fmla="*/ 4998369 h 6858000"/>
              <a:gd name="connsiteX155" fmla="*/ 2646245 w 7467600"/>
              <a:gd name="connsiteY155" fmla="*/ 4930999 h 6858000"/>
              <a:gd name="connsiteX156" fmla="*/ 1999243 w 7467600"/>
              <a:gd name="connsiteY156" fmla="*/ 4730524 h 6858000"/>
              <a:gd name="connsiteX157" fmla="*/ 1979527 w 7467600"/>
              <a:gd name="connsiteY157" fmla="*/ 4726651 h 6858000"/>
              <a:gd name="connsiteX158" fmla="*/ 1927410 w 7467600"/>
              <a:gd name="connsiteY158" fmla="*/ 4716164 h 6858000"/>
              <a:gd name="connsiteX159" fmla="*/ 1997014 w 7467600"/>
              <a:gd name="connsiteY159" fmla="*/ 4698007 h 6858000"/>
              <a:gd name="connsiteX160" fmla="*/ 2005458 w 7467600"/>
              <a:gd name="connsiteY160" fmla="*/ 4699540 h 6858000"/>
              <a:gd name="connsiteX161" fmla="*/ 2657186 w 7467600"/>
              <a:gd name="connsiteY161" fmla="*/ 4901687 h 6858000"/>
              <a:gd name="connsiteX162" fmla="*/ 2826662 w 7467600"/>
              <a:gd name="connsiteY162" fmla="*/ 4970362 h 6858000"/>
              <a:gd name="connsiteX163" fmla="*/ 2876100 w 7467600"/>
              <a:gd name="connsiteY163" fmla="*/ 4995397 h 6858000"/>
              <a:gd name="connsiteX164" fmla="*/ 3042600 w 7467600"/>
              <a:gd name="connsiteY164" fmla="*/ 5059532 h 6858000"/>
              <a:gd name="connsiteX165" fmla="*/ 1997014 w 7467600"/>
              <a:gd name="connsiteY165" fmla="*/ 4698007 h 6858000"/>
              <a:gd name="connsiteX166" fmla="*/ 2305292 w 7467600"/>
              <a:gd name="connsiteY166" fmla="*/ 4219492 h 6858000"/>
              <a:gd name="connsiteX167" fmla="*/ 3360922 w 7467600"/>
              <a:gd name="connsiteY167" fmla="*/ 4529373 h 6858000"/>
              <a:gd name="connsiteX168" fmla="*/ 3492420 w 7467600"/>
              <a:gd name="connsiteY168" fmla="*/ 4510145 h 6858000"/>
              <a:gd name="connsiteX169" fmla="*/ 3364086 w 7467600"/>
              <a:gd name="connsiteY169" fmla="*/ 4480340 h 6858000"/>
              <a:gd name="connsiteX170" fmla="*/ 3225818 w 7467600"/>
              <a:gd name="connsiteY170" fmla="*/ 4411822 h 6858000"/>
              <a:gd name="connsiteX171" fmla="*/ 3129696 w 7467600"/>
              <a:gd name="connsiteY171" fmla="*/ 4360704 h 6858000"/>
              <a:gd name="connsiteX172" fmla="*/ 2814545 w 7467600"/>
              <a:gd name="connsiteY172" fmla="*/ 4282955 h 6858000"/>
              <a:gd name="connsiteX173" fmla="*/ 2305292 w 7467600"/>
              <a:gd name="connsiteY173" fmla="*/ 4219492 h 6858000"/>
              <a:gd name="connsiteX174" fmla="*/ 2626982 w 7467600"/>
              <a:gd name="connsiteY174" fmla="*/ 4206450 h 6858000"/>
              <a:gd name="connsiteX175" fmla="*/ 2490617 w 7467600"/>
              <a:gd name="connsiteY175" fmla="*/ 4206951 h 6858000"/>
              <a:gd name="connsiteX176" fmla="*/ 2819869 w 7467600"/>
              <a:gd name="connsiteY176" fmla="*/ 4252936 h 6858000"/>
              <a:gd name="connsiteX177" fmla="*/ 3143018 w 7467600"/>
              <a:gd name="connsiteY177" fmla="*/ 4332698 h 6858000"/>
              <a:gd name="connsiteX178" fmla="*/ 3241520 w 7467600"/>
              <a:gd name="connsiteY178" fmla="*/ 4385112 h 6858000"/>
              <a:gd name="connsiteX179" fmla="*/ 3374575 w 7467600"/>
              <a:gd name="connsiteY179" fmla="*/ 4451517 h 6858000"/>
              <a:gd name="connsiteX180" fmla="*/ 3505221 w 7467600"/>
              <a:gd name="connsiteY180" fmla="*/ 4480757 h 6858000"/>
              <a:gd name="connsiteX181" fmla="*/ 2626982 w 7467600"/>
              <a:gd name="connsiteY181" fmla="*/ 4206450 h 6858000"/>
              <a:gd name="connsiteX182" fmla="*/ 1310106 w 7467600"/>
              <a:gd name="connsiteY182" fmla="*/ 3943217 h 6858000"/>
              <a:gd name="connsiteX183" fmla="*/ 854994 w 7467600"/>
              <a:gd name="connsiteY183" fmla="*/ 4399136 h 6858000"/>
              <a:gd name="connsiteX184" fmla="*/ 742462 w 7467600"/>
              <a:gd name="connsiteY184" fmla="*/ 4594648 h 6858000"/>
              <a:gd name="connsiteX185" fmla="*/ 820602 w 7467600"/>
              <a:gd name="connsiteY185" fmla="*/ 4485915 h 6858000"/>
              <a:gd name="connsiteX186" fmla="*/ 878295 w 7467600"/>
              <a:gd name="connsiteY186" fmla="*/ 4403594 h 6858000"/>
              <a:gd name="connsiteX187" fmla="*/ 1240607 w 7467600"/>
              <a:gd name="connsiteY187" fmla="*/ 4010401 h 6858000"/>
              <a:gd name="connsiteX188" fmla="*/ 1310106 w 7467600"/>
              <a:gd name="connsiteY188" fmla="*/ 3943217 h 6858000"/>
              <a:gd name="connsiteX189" fmla="*/ 1423113 w 7467600"/>
              <a:gd name="connsiteY189" fmla="*/ 3874565 h 6858000"/>
              <a:gd name="connsiteX190" fmla="*/ 1260565 w 7467600"/>
              <a:gd name="connsiteY190" fmla="*/ 4031982 h 6858000"/>
              <a:gd name="connsiteX191" fmla="*/ 901900 w 7467600"/>
              <a:gd name="connsiteY191" fmla="*/ 4421236 h 6858000"/>
              <a:gd name="connsiteX192" fmla="*/ 845044 w 7467600"/>
              <a:gd name="connsiteY192" fmla="*/ 4502436 h 6858000"/>
              <a:gd name="connsiteX193" fmla="*/ 685926 w 7467600"/>
              <a:gd name="connsiteY193" fmla="*/ 4703069 h 6858000"/>
              <a:gd name="connsiteX194" fmla="*/ 684248 w 7467600"/>
              <a:gd name="connsiteY194" fmla="*/ 4706721 h 6858000"/>
              <a:gd name="connsiteX195" fmla="*/ 1423113 w 7467600"/>
              <a:gd name="connsiteY195" fmla="*/ 3874565 h 6858000"/>
              <a:gd name="connsiteX196" fmla="*/ 3316479 w 7467600"/>
              <a:gd name="connsiteY196" fmla="*/ 3872136 h 6858000"/>
              <a:gd name="connsiteX197" fmla="*/ 3546806 w 7467600"/>
              <a:gd name="connsiteY197" fmla="*/ 4356139 h 6858000"/>
              <a:gd name="connsiteX198" fmla="*/ 3364433 w 7467600"/>
              <a:gd name="connsiteY198" fmla="*/ 3953121 h 6858000"/>
              <a:gd name="connsiteX199" fmla="*/ 3316479 w 7467600"/>
              <a:gd name="connsiteY199" fmla="*/ 3872136 h 6858000"/>
              <a:gd name="connsiteX200" fmla="*/ 3291335 w 7467600"/>
              <a:gd name="connsiteY200" fmla="*/ 3767420 h 6858000"/>
              <a:gd name="connsiteX201" fmla="*/ 3390805 w 7467600"/>
              <a:gd name="connsiteY201" fmla="*/ 3937163 h 6858000"/>
              <a:gd name="connsiteX202" fmla="*/ 3579062 w 7467600"/>
              <a:gd name="connsiteY202" fmla="*/ 4359040 h 6858000"/>
              <a:gd name="connsiteX203" fmla="*/ 3467355 w 7467600"/>
              <a:gd name="connsiteY203" fmla="*/ 3988130 h 6858000"/>
              <a:gd name="connsiteX204" fmla="*/ 3310753 w 7467600"/>
              <a:gd name="connsiteY204" fmla="*/ 3787140 h 6858000"/>
              <a:gd name="connsiteX205" fmla="*/ 3291335 w 7467600"/>
              <a:gd name="connsiteY205" fmla="*/ 3767420 h 6858000"/>
              <a:gd name="connsiteX206" fmla="*/ 1635889 w 7467600"/>
              <a:gd name="connsiteY206" fmla="*/ 3709494 h 6858000"/>
              <a:gd name="connsiteX207" fmla="*/ 1634800 w 7467600"/>
              <a:gd name="connsiteY207" fmla="*/ 3731111 h 6858000"/>
              <a:gd name="connsiteX208" fmla="*/ 1635889 w 7467600"/>
              <a:gd name="connsiteY208" fmla="*/ 3709494 h 6858000"/>
              <a:gd name="connsiteX209" fmla="*/ 1510397 w 7467600"/>
              <a:gd name="connsiteY209" fmla="*/ 3684705 h 6858000"/>
              <a:gd name="connsiteX210" fmla="*/ 1146550 w 7467600"/>
              <a:gd name="connsiteY210" fmla="*/ 3802012 h 6858000"/>
              <a:gd name="connsiteX211" fmla="*/ 698834 w 7467600"/>
              <a:gd name="connsiteY211" fmla="*/ 3952272 h 6858000"/>
              <a:gd name="connsiteX212" fmla="*/ 34256 w 7467600"/>
              <a:gd name="connsiteY212" fmla="*/ 4347603 h 6858000"/>
              <a:gd name="connsiteX213" fmla="*/ 527241 w 7467600"/>
              <a:gd name="connsiteY213" fmla="*/ 4065078 h 6858000"/>
              <a:gd name="connsiteX214" fmla="*/ 1510397 w 7467600"/>
              <a:gd name="connsiteY214" fmla="*/ 3684705 h 6858000"/>
              <a:gd name="connsiteX215" fmla="*/ 1313114 w 7467600"/>
              <a:gd name="connsiteY215" fmla="*/ 3655216 h 6858000"/>
              <a:gd name="connsiteX216" fmla="*/ 1109304 w 7467600"/>
              <a:gd name="connsiteY216" fmla="*/ 3669030 h 6858000"/>
              <a:gd name="connsiteX217" fmla="*/ 8129 w 7467600"/>
              <a:gd name="connsiteY217" fmla="*/ 4330519 h 6858000"/>
              <a:gd name="connsiteX218" fmla="*/ 687572 w 7467600"/>
              <a:gd name="connsiteY218" fmla="*/ 3925629 h 6858000"/>
              <a:gd name="connsiteX219" fmla="*/ 1138365 w 7467600"/>
              <a:gd name="connsiteY219" fmla="*/ 3774515 h 6858000"/>
              <a:gd name="connsiteX220" fmla="*/ 1505579 w 7467600"/>
              <a:gd name="connsiteY220" fmla="*/ 3655526 h 6858000"/>
              <a:gd name="connsiteX221" fmla="*/ 1313114 w 7467600"/>
              <a:gd name="connsiteY221" fmla="*/ 3655216 h 6858000"/>
              <a:gd name="connsiteX222" fmla="*/ 3655073 w 7467600"/>
              <a:gd name="connsiteY222" fmla="*/ 3650884 h 6858000"/>
              <a:gd name="connsiteX223" fmla="*/ 3989938 w 7467600"/>
              <a:gd name="connsiteY223" fmla="*/ 3991685 h 6858000"/>
              <a:gd name="connsiteX224" fmla="*/ 4393907 w 7467600"/>
              <a:gd name="connsiteY224" fmla="*/ 4261258 h 6858000"/>
              <a:gd name="connsiteX225" fmla="*/ 4648051 w 7467600"/>
              <a:gd name="connsiteY225" fmla="*/ 4374051 h 6858000"/>
              <a:gd name="connsiteX226" fmla="*/ 4383389 w 7467600"/>
              <a:gd name="connsiteY226" fmla="*/ 4184369 h 6858000"/>
              <a:gd name="connsiteX227" fmla="*/ 4165508 w 7467600"/>
              <a:gd name="connsiteY227" fmla="*/ 4035196 h 6858000"/>
              <a:gd name="connsiteX228" fmla="*/ 4068162 w 7467600"/>
              <a:gd name="connsiteY228" fmla="*/ 3953394 h 6858000"/>
              <a:gd name="connsiteX229" fmla="*/ 3981416 w 7467600"/>
              <a:gd name="connsiteY229" fmla="*/ 3880482 h 6858000"/>
              <a:gd name="connsiteX230" fmla="*/ 3800147 w 7467600"/>
              <a:gd name="connsiteY230" fmla="*/ 3749872 h 6858000"/>
              <a:gd name="connsiteX231" fmla="*/ 3655073 w 7467600"/>
              <a:gd name="connsiteY231" fmla="*/ 3650884 h 6858000"/>
              <a:gd name="connsiteX232" fmla="*/ 3670252 w 7467600"/>
              <a:gd name="connsiteY232" fmla="*/ 3622798 h 6858000"/>
              <a:gd name="connsiteX233" fmla="*/ 3817258 w 7467600"/>
              <a:gd name="connsiteY233" fmla="*/ 3723577 h 6858000"/>
              <a:gd name="connsiteX234" fmla="*/ 4000461 w 7467600"/>
              <a:gd name="connsiteY234" fmla="*/ 3855966 h 6858000"/>
              <a:gd name="connsiteX235" fmla="*/ 4088180 w 7467600"/>
              <a:gd name="connsiteY235" fmla="*/ 3929774 h 6858000"/>
              <a:gd name="connsiteX236" fmla="*/ 4184555 w 7467600"/>
              <a:gd name="connsiteY236" fmla="*/ 4010683 h 6858000"/>
              <a:gd name="connsiteX237" fmla="*/ 4399563 w 7467600"/>
              <a:gd name="connsiteY237" fmla="*/ 4158106 h 6858000"/>
              <a:gd name="connsiteX238" fmla="*/ 4684469 w 7467600"/>
              <a:gd name="connsiteY238" fmla="*/ 4364680 h 6858000"/>
              <a:gd name="connsiteX239" fmla="*/ 4690271 w 7467600"/>
              <a:gd name="connsiteY239" fmla="*/ 4370034 h 6858000"/>
              <a:gd name="connsiteX240" fmla="*/ 4136093 w 7467600"/>
              <a:gd name="connsiteY240" fmla="*/ 3858466 h 6858000"/>
              <a:gd name="connsiteX241" fmla="*/ 3670252 w 7467600"/>
              <a:gd name="connsiteY241" fmla="*/ 3622798 h 6858000"/>
              <a:gd name="connsiteX242" fmla="*/ 4440129 w 7467600"/>
              <a:gd name="connsiteY242" fmla="*/ 3448571 h 6858000"/>
              <a:gd name="connsiteX243" fmla="*/ 4856525 w 7467600"/>
              <a:gd name="connsiteY243" fmla="*/ 3915351 h 6858000"/>
              <a:gd name="connsiteX244" fmla="*/ 5059055 w 7467600"/>
              <a:gd name="connsiteY244" fmla="*/ 4108918 h 6858000"/>
              <a:gd name="connsiteX245" fmla="*/ 5290070 w 7467600"/>
              <a:gd name="connsiteY245" fmla="*/ 4263619 h 6858000"/>
              <a:gd name="connsiteX246" fmla="*/ 4834991 w 7467600"/>
              <a:gd name="connsiteY246" fmla="*/ 3830985 h 6858000"/>
              <a:gd name="connsiteX247" fmla="*/ 4440129 w 7467600"/>
              <a:gd name="connsiteY247" fmla="*/ 3448571 h 6858000"/>
              <a:gd name="connsiteX248" fmla="*/ 4441737 w 7467600"/>
              <a:gd name="connsiteY248" fmla="*/ 3399734 h 6858000"/>
              <a:gd name="connsiteX249" fmla="*/ 4431236 w 7467600"/>
              <a:gd name="connsiteY249" fmla="*/ 3400954 h 6858000"/>
              <a:gd name="connsiteX250" fmla="*/ 4557150 w 7467600"/>
              <a:gd name="connsiteY250" fmla="*/ 3510023 h 6858000"/>
              <a:gd name="connsiteX251" fmla="*/ 4856936 w 7467600"/>
              <a:gd name="connsiteY251" fmla="*/ 3809146 h 6858000"/>
              <a:gd name="connsiteX252" fmla="*/ 5111996 w 7467600"/>
              <a:gd name="connsiteY252" fmla="*/ 4065759 h 6858000"/>
              <a:gd name="connsiteX253" fmla="*/ 5388878 w 7467600"/>
              <a:gd name="connsiteY253" fmla="*/ 4300185 h 6858000"/>
              <a:gd name="connsiteX254" fmla="*/ 5425556 w 7467600"/>
              <a:gd name="connsiteY254" fmla="*/ 4308967 h 6858000"/>
              <a:gd name="connsiteX255" fmla="*/ 4943646 w 7467600"/>
              <a:gd name="connsiteY255" fmla="*/ 3822916 h 6858000"/>
              <a:gd name="connsiteX256" fmla="*/ 4594837 w 7467600"/>
              <a:gd name="connsiteY256" fmla="*/ 3532274 h 6858000"/>
              <a:gd name="connsiteX257" fmla="*/ 4441737 w 7467600"/>
              <a:gd name="connsiteY257" fmla="*/ 3399734 h 6858000"/>
              <a:gd name="connsiteX258" fmla="*/ 5425834 w 7467600"/>
              <a:gd name="connsiteY258" fmla="*/ 3162785 h 6858000"/>
              <a:gd name="connsiteX259" fmla="*/ 5401644 w 7467600"/>
              <a:gd name="connsiteY259" fmla="*/ 3617847 h 6858000"/>
              <a:gd name="connsiteX260" fmla="*/ 5467256 w 7467600"/>
              <a:gd name="connsiteY260" fmla="*/ 4175494 h 6858000"/>
              <a:gd name="connsiteX261" fmla="*/ 5448069 w 7467600"/>
              <a:gd name="connsiteY261" fmla="*/ 3567554 h 6858000"/>
              <a:gd name="connsiteX262" fmla="*/ 5425834 w 7467600"/>
              <a:gd name="connsiteY262" fmla="*/ 3162785 h 6858000"/>
              <a:gd name="connsiteX263" fmla="*/ 1318687 w 7467600"/>
              <a:gd name="connsiteY263" fmla="*/ 3113840 h 6858000"/>
              <a:gd name="connsiteX264" fmla="*/ 1066793 w 7467600"/>
              <a:gd name="connsiteY264" fmla="*/ 3212171 h 6858000"/>
              <a:gd name="connsiteX265" fmla="*/ 993319 w 7467600"/>
              <a:gd name="connsiteY265" fmla="*/ 3247648 h 6858000"/>
              <a:gd name="connsiteX266" fmla="*/ 853081 w 7467600"/>
              <a:gd name="connsiteY266" fmla="*/ 3312410 h 6858000"/>
              <a:gd name="connsiteX267" fmla="*/ 805957 w 7467600"/>
              <a:gd name="connsiteY267" fmla="*/ 3330443 h 6858000"/>
              <a:gd name="connsiteX268" fmla="*/ 1318687 w 7467600"/>
              <a:gd name="connsiteY268" fmla="*/ 3113840 h 6858000"/>
              <a:gd name="connsiteX269" fmla="*/ 5453702 w 7467600"/>
              <a:gd name="connsiteY269" fmla="*/ 3090882 h 6858000"/>
              <a:gd name="connsiteX270" fmla="*/ 5480135 w 7467600"/>
              <a:gd name="connsiteY270" fmla="*/ 3565802 h 6858000"/>
              <a:gd name="connsiteX271" fmla="*/ 5499023 w 7467600"/>
              <a:gd name="connsiteY271" fmla="*/ 4166310 h 6858000"/>
              <a:gd name="connsiteX272" fmla="*/ 5547022 w 7467600"/>
              <a:gd name="connsiteY272" fmla="*/ 3607838 h 6858000"/>
              <a:gd name="connsiteX273" fmla="*/ 5515964 w 7467600"/>
              <a:gd name="connsiteY273" fmla="*/ 3378541 h 6858000"/>
              <a:gd name="connsiteX274" fmla="*/ 5453702 w 7467600"/>
              <a:gd name="connsiteY274" fmla="*/ 3090882 h 6858000"/>
              <a:gd name="connsiteX275" fmla="*/ 1238695 w 7467600"/>
              <a:gd name="connsiteY275" fmla="*/ 3076820 h 6858000"/>
              <a:gd name="connsiteX276" fmla="*/ 716371 w 7467600"/>
              <a:gd name="connsiteY276" fmla="*/ 3293249 h 6858000"/>
              <a:gd name="connsiteX277" fmla="*/ 579522 w 7467600"/>
              <a:gd name="connsiteY277" fmla="*/ 3371759 h 6858000"/>
              <a:gd name="connsiteX278" fmla="*/ 600288 w 7467600"/>
              <a:gd name="connsiteY278" fmla="*/ 3365555 h 6858000"/>
              <a:gd name="connsiteX279" fmla="*/ 840692 w 7467600"/>
              <a:gd name="connsiteY279" fmla="*/ 3284921 h 6858000"/>
              <a:gd name="connsiteX280" fmla="*/ 979248 w 7467600"/>
              <a:gd name="connsiteY280" fmla="*/ 3221003 h 6858000"/>
              <a:gd name="connsiteX281" fmla="*/ 1053282 w 7467600"/>
              <a:gd name="connsiteY281" fmla="*/ 3185247 h 6858000"/>
              <a:gd name="connsiteX282" fmla="*/ 1320603 w 7467600"/>
              <a:gd name="connsiteY282" fmla="*/ 3081281 h 6858000"/>
              <a:gd name="connsiteX283" fmla="*/ 1238695 w 7467600"/>
              <a:gd name="connsiteY283" fmla="*/ 3076820 h 6858000"/>
              <a:gd name="connsiteX284" fmla="*/ 5425627 w 7467600"/>
              <a:gd name="connsiteY284" fmla="*/ 2954192 h 6858000"/>
              <a:gd name="connsiteX285" fmla="*/ 5470770 w 7467600"/>
              <a:gd name="connsiteY285" fmla="*/ 3005435 h 6858000"/>
              <a:gd name="connsiteX286" fmla="*/ 5519779 w 7467600"/>
              <a:gd name="connsiteY286" fmla="*/ 4359223 h 6858000"/>
              <a:gd name="connsiteX287" fmla="*/ 5520293 w 7467600"/>
              <a:gd name="connsiteY287" fmla="*/ 4360602 h 6858000"/>
              <a:gd name="connsiteX288" fmla="*/ 5767221 w 7467600"/>
              <a:gd name="connsiteY288" fmla="*/ 4665564 h 6858000"/>
              <a:gd name="connsiteX289" fmla="*/ 6937169 w 7467600"/>
              <a:gd name="connsiteY289" fmla="*/ 4815941 h 6858000"/>
              <a:gd name="connsiteX290" fmla="*/ 6953922 w 7467600"/>
              <a:gd name="connsiteY290" fmla="*/ 4890068 h 6858000"/>
              <a:gd name="connsiteX291" fmla="*/ 6071359 w 7467600"/>
              <a:gd name="connsiteY291" fmla="*/ 4770770 h 6858000"/>
              <a:gd name="connsiteX292" fmla="*/ 6038839 w 7467600"/>
              <a:gd name="connsiteY292" fmla="*/ 4764474 h 6858000"/>
              <a:gd name="connsiteX293" fmla="*/ 6038706 w 7467600"/>
              <a:gd name="connsiteY293" fmla="*/ 4763847 h 6858000"/>
              <a:gd name="connsiteX294" fmla="*/ 6037784 w 7467600"/>
              <a:gd name="connsiteY294" fmla="*/ 4764270 h 6858000"/>
              <a:gd name="connsiteX295" fmla="*/ 6038839 w 7467600"/>
              <a:gd name="connsiteY295" fmla="*/ 4764474 h 6858000"/>
              <a:gd name="connsiteX296" fmla="*/ 6040338 w 7467600"/>
              <a:gd name="connsiteY296" fmla="*/ 4771418 h 6858000"/>
              <a:gd name="connsiteX297" fmla="*/ 6024488 w 7467600"/>
              <a:gd name="connsiteY297" fmla="*/ 4809903 h 6858000"/>
              <a:gd name="connsiteX298" fmla="*/ 5599771 w 7467600"/>
              <a:gd name="connsiteY298" fmla="*/ 5509652 h 6858000"/>
              <a:gd name="connsiteX299" fmla="*/ 5548843 w 7467600"/>
              <a:gd name="connsiteY299" fmla="*/ 5563845 h 6858000"/>
              <a:gd name="connsiteX300" fmla="*/ 5940952 w 7467600"/>
              <a:gd name="connsiteY300" fmla="*/ 6250028 h 6858000"/>
              <a:gd name="connsiteX301" fmla="*/ 6043441 w 7467600"/>
              <a:gd name="connsiteY301" fmla="*/ 6665847 h 6858000"/>
              <a:gd name="connsiteX302" fmla="*/ 6093432 w 7467600"/>
              <a:gd name="connsiteY302" fmla="*/ 6858000 h 6858000"/>
              <a:gd name="connsiteX303" fmla="*/ 6034344 w 7467600"/>
              <a:gd name="connsiteY303" fmla="*/ 6858000 h 6858000"/>
              <a:gd name="connsiteX304" fmla="*/ 6026679 w 7467600"/>
              <a:gd name="connsiteY304" fmla="*/ 6836959 h 6858000"/>
              <a:gd name="connsiteX305" fmla="*/ 5800441 w 7467600"/>
              <a:gd name="connsiteY305" fmla="*/ 6335286 h 6858000"/>
              <a:gd name="connsiteX306" fmla="*/ 5526562 w 7467600"/>
              <a:gd name="connsiteY306" fmla="*/ 5705388 h 6858000"/>
              <a:gd name="connsiteX307" fmla="*/ 5519640 w 7467600"/>
              <a:gd name="connsiteY307" fmla="*/ 5683774 h 6858000"/>
              <a:gd name="connsiteX308" fmla="*/ 5844559 w 7467600"/>
              <a:gd name="connsiteY308" fmla="*/ 6553349 h 6858000"/>
              <a:gd name="connsiteX309" fmla="*/ 5975994 w 7467600"/>
              <a:gd name="connsiteY309" fmla="*/ 6858000 h 6858000"/>
              <a:gd name="connsiteX310" fmla="*/ 5898547 w 7467600"/>
              <a:gd name="connsiteY310" fmla="*/ 6858000 h 6858000"/>
              <a:gd name="connsiteX311" fmla="*/ 5682041 w 7467600"/>
              <a:gd name="connsiteY311" fmla="*/ 6355860 h 6858000"/>
              <a:gd name="connsiteX312" fmla="*/ 5461758 w 7467600"/>
              <a:gd name="connsiteY312" fmla="*/ 5820220 h 6858000"/>
              <a:gd name="connsiteX313" fmla="*/ 5237282 w 7467600"/>
              <a:gd name="connsiteY313" fmla="*/ 6579086 h 6858000"/>
              <a:gd name="connsiteX314" fmla="*/ 5115009 w 7467600"/>
              <a:gd name="connsiteY314" fmla="*/ 6858000 h 6858000"/>
              <a:gd name="connsiteX315" fmla="*/ 5028074 w 7467600"/>
              <a:gd name="connsiteY315" fmla="*/ 6858000 h 6858000"/>
              <a:gd name="connsiteX316" fmla="*/ 5079508 w 7467600"/>
              <a:gd name="connsiteY316" fmla="*/ 6749074 h 6858000"/>
              <a:gd name="connsiteX317" fmla="*/ 5371846 w 7467600"/>
              <a:gd name="connsiteY317" fmla="*/ 5924413 h 6858000"/>
              <a:gd name="connsiteX318" fmla="*/ 5270512 w 7467600"/>
              <a:gd name="connsiteY318" fmla="*/ 6138975 h 6858000"/>
              <a:gd name="connsiteX319" fmla="*/ 5062409 w 7467600"/>
              <a:gd name="connsiteY319" fmla="*/ 6653544 h 6858000"/>
              <a:gd name="connsiteX320" fmla="*/ 5036628 w 7467600"/>
              <a:gd name="connsiteY320" fmla="*/ 6754247 h 6858000"/>
              <a:gd name="connsiteX321" fmla="*/ 5009112 w 7467600"/>
              <a:gd name="connsiteY321" fmla="*/ 6858000 h 6858000"/>
              <a:gd name="connsiteX322" fmla="*/ 4976679 w 7467600"/>
              <a:gd name="connsiteY322" fmla="*/ 6858000 h 6858000"/>
              <a:gd name="connsiteX323" fmla="*/ 5006537 w 7467600"/>
              <a:gd name="connsiteY323" fmla="*/ 6747068 h 6858000"/>
              <a:gd name="connsiteX324" fmla="*/ 5032723 w 7467600"/>
              <a:gd name="connsiteY324" fmla="*/ 6644957 h 6858000"/>
              <a:gd name="connsiteX325" fmla="*/ 5242949 w 7467600"/>
              <a:gd name="connsiteY325" fmla="*/ 6125175 h 6858000"/>
              <a:gd name="connsiteX326" fmla="*/ 5286321 w 7467600"/>
              <a:gd name="connsiteY326" fmla="*/ 6033555 h 6858000"/>
              <a:gd name="connsiteX327" fmla="*/ 5008210 w 7467600"/>
              <a:gd name="connsiteY327" fmla="*/ 6649194 h 6858000"/>
              <a:gd name="connsiteX328" fmla="*/ 4986321 w 7467600"/>
              <a:gd name="connsiteY328" fmla="*/ 6765687 h 6858000"/>
              <a:gd name="connsiteX329" fmla="*/ 4973474 w 7467600"/>
              <a:gd name="connsiteY329" fmla="*/ 6858000 h 6858000"/>
              <a:gd name="connsiteX330" fmla="*/ 4907178 w 7467600"/>
              <a:gd name="connsiteY330" fmla="*/ 6858000 h 6858000"/>
              <a:gd name="connsiteX331" fmla="*/ 4910810 w 7467600"/>
              <a:gd name="connsiteY331" fmla="*/ 6829660 h 6858000"/>
              <a:gd name="connsiteX332" fmla="*/ 4987461 w 7467600"/>
              <a:gd name="connsiteY332" fmla="*/ 6432994 h 6858000"/>
              <a:gd name="connsiteX333" fmla="*/ 5179262 w 7467600"/>
              <a:gd name="connsiteY333" fmla="*/ 6035044 h 6858000"/>
              <a:gd name="connsiteX334" fmla="*/ 4689678 w 7467600"/>
              <a:gd name="connsiteY334" fmla="*/ 6440241 h 6858000"/>
              <a:gd name="connsiteX335" fmla="*/ 4477543 w 7467600"/>
              <a:gd name="connsiteY335" fmla="*/ 6674836 h 6858000"/>
              <a:gd name="connsiteX336" fmla="*/ 4329957 w 7467600"/>
              <a:gd name="connsiteY336" fmla="*/ 6858000 h 6858000"/>
              <a:gd name="connsiteX337" fmla="*/ 4218595 w 7467600"/>
              <a:gd name="connsiteY337" fmla="*/ 6858000 h 6858000"/>
              <a:gd name="connsiteX338" fmla="*/ 4368888 w 7467600"/>
              <a:gd name="connsiteY338" fmla="*/ 6668412 h 6858000"/>
              <a:gd name="connsiteX339" fmla="*/ 4563091 w 7467600"/>
              <a:gd name="connsiteY339" fmla="*/ 6442508 h 6858000"/>
              <a:gd name="connsiteX340" fmla="*/ 5387324 w 7467600"/>
              <a:gd name="connsiteY340" fmla="*/ 5705830 h 6858000"/>
              <a:gd name="connsiteX341" fmla="*/ 5073620 w 7467600"/>
              <a:gd name="connsiteY341" fmla="*/ 5955437 h 6858000"/>
              <a:gd name="connsiteX342" fmla="*/ 4689789 w 7467600"/>
              <a:gd name="connsiteY342" fmla="*/ 6268382 h 6858000"/>
              <a:gd name="connsiteX343" fmla="*/ 4418722 w 7467600"/>
              <a:gd name="connsiteY343" fmla="*/ 6570886 h 6858000"/>
              <a:gd name="connsiteX344" fmla="*/ 4214944 w 7467600"/>
              <a:gd name="connsiteY344" fmla="*/ 6858000 h 6858000"/>
              <a:gd name="connsiteX345" fmla="*/ 4177898 w 7467600"/>
              <a:gd name="connsiteY345" fmla="*/ 6858000 h 6858000"/>
              <a:gd name="connsiteX346" fmla="*/ 4391597 w 7467600"/>
              <a:gd name="connsiteY346" fmla="*/ 6556370 h 6858000"/>
              <a:gd name="connsiteX347" fmla="*/ 4668889 w 7467600"/>
              <a:gd name="connsiteY347" fmla="*/ 6246399 h 6858000"/>
              <a:gd name="connsiteX348" fmla="*/ 5055427 w 7467600"/>
              <a:gd name="connsiteY348" fmla="*/ 5931476 h 6858000"/>
              <a:gd name="connsiteX349" fmla="*/ 5371814 w 7467600"/>
              <a:gd name="connsiteY349" fmla="*/ 5678975 h 6858000"/>
              <a:gd name="connsiteX350" fmla="*/ 4987918 w 7467600"/>
              <a:gd name="connsiteY350" fmla="*/ 5838701 h 6858000"/>
              <a:gd name="connsiteX351" fmla="*/ 4317146 w 7467600"/>
              <a:gd name="connsiteY351" fmla="*/ 6587716 h 6858000"/>
              <a:gd name="connsiteX352" fmla="*/ 4171627 w 7467600"/>
              <a:gd name="connsiteY352" fmla="*/ 6858000 h 6858000"/>
              <a:gd name="connsiteX353" fmla="*/ 4081585 w 7467600"/>
              <a:gd name="connsiteY353" fmla="*/ 6858000 h 6858000"/>
              <a:gd name="connsiteX354" fmla="*/ 4238603 w 7467600"/>
              <a:gd name="connsiteY354" fmla="*/ 6559341 h 6858000"/>
              <a:gd name="connsiteX355" fmla="*/ 4778333 w 7467600"/>
              <a:gd name="connsiteY355" fmla="*/ 5873626 h 6858000"/>
              <a:gd name="connsiteX356" fmla="*/ 5414185 w 7467600"/>
              <a:gd name="connsiteY356" fmla="*/ 5573882 h 6858000"/>
              <a:gd name="connsiteX357" fmla="*/ 5959648 w 7467600"/>
              <a:gd name="connsiteY357" fmla="*/ 4760797 h 6858000"/>
              <a:gd name="connsiteX358" fmla="*/ 5355019 w 7467600"/>
              <a:gd name="connsiteY358" fmla="*/ 4734672 h 6858000"/>
              <a:gd name="connsiteX359" fmla="*/ 5083565 w 7467600"/>
              <a:gd name="connsiteY359" fmla="*/ 5179121 h 6858000"/>
              <a:gd name="connsiteX360" fmla="*/ 4713577 w 7467600"/>
              <a:gd name="connsiteY360" fmla="*/ 5616803 h 6858000"/>
              <a:gd name="connsiteX361" fmla="*/ 3989559 w 7467600"/>
              <a:gd name="connsiteY361" fmla="*/ 6145945 h 6858000"/>
              <a:gd name="connsiteX362" fmla="*/ 3939824 w 7467600"/>
              <a:gd name="connsiteY362" fmla="*/ 6066900 h 6858000"/>
              <a:gd name="connsiteX363" fmla="*/ 4584537 w 7467600"/>
              <a:gd name="connsiteY363" fmla="*/ 5324826 h 6858000"/>
              <a:gd name="connsiteX364" fmla="*/ 5037105 w 7467600"/>
              <a:gd name="connsiteY364" fmla="*/ 5088765 h 6858000"/>
              <a:gd name="connsiteX365" fmla="*/ 5039930 w 7467600"/>
              <a:gd name="connsiteY365" fmla="*/ 5089585 h 6858000"/>
              <a:gd name="connsiteX366" fmla="*/ 5263764 w 7467600"/>
              <a:gd name="connsiteY366" fmla="*/ 4735525 h 6858000"/>
              <a:gd name="connsiteX367" fmla="*/ 4086300 w 7467600"/>
              <a:gd name="connsiteY367" fmla="*/ 4884599 h 6858000"/>
              <a:gd name="connsiteX368" fmla="*/ 4085485 w 7467600"/>
              <a:gd name="connsiteY368" fmla="*/ 4899070 h 6858000"/>
              <a:gd name="connsiteX369" fmla="*/ 3871915 w 7467600"/>
              <a:gd name="connsiteY369" fmla="*/ 5253645 h 6858000"/>
              <a:gd name="connsiteX370" fmla="*/ 3799374 w 7467600"/>
              <a:gd name="connsiteY370" fmla="*/ 5466127 h 6858000"/>
              <a:gd name="connsiteX371" fmla="*/ 3498850 w 7467600"/>
              <a:gd name="connsiteY371" fmla="*/ 6661888 h 6858000"/>
              <a:gd name="connsiteX372" fmla="*/ 3399216 w 7467600"/>
              <a:gd name="connsiteY372" fmla="*/ 6858000 h 6858000"/>
              <a:gd name="connsiteX373" fmla="*/ 3303688 w 7467600"/>
              <a:gd name="connsiteY373" fmla="*/ 6858000 h 6858000"/>
              <a:gd name="connsiteX374" fmla="*/ 3391774 w 7467600"/>
              <a:gd name="connsiteY374" fmla="*/ 6697181 h 6858000"/>
              <a:gd name="connsiteX375" fmla="*/ 3735540 w 7467600"/>
              <a:gd name="connsiteY375" fmla="*/ 5546923 h 6858000"/>
              <a:gd name="connsiteX376" fmla="*/ 3729438 w 7467600"/>
              <a:gd name="connsiteY376" fmla="*/ 5569058 h 6858000"/>
              <a:gd name="connsiteX377" fmla="*/ 3707782 w 7467600"/>
              <a:gd name="connsiteY377" fmla="*/ 5644908 h 6858000"/>
              <a:gd name="connsiteX378" fmla="*/ 3583827 w 7467600"/>
              <a:gd name="connsiteY378" fmla="*/ 6039215 h 6858000"/>
              <a:gd name="connsiteX379" fmla="*/ 3547861 w 7467600"/>
              <a:gd name="connsiteY379" fmla="*/ 6129609 h 6858000"/>
              <a:gd name="connsiteX380" fmla="*/ 3490905 w 7467600"/>
              <a:gd name="connsiteY380" fmla="*/ 6277660 h 6858000"/>
              <a:gd name="connsiteX381" fmla="*/ 3455859 w 7467600"/>
              <a:gd name="connsiteY381" fmla="*/ 6391301 h 6858000"/>
              <a:gd name="connsiteX382" fmla="*/ 3429112 w 7467600"/>
              <a:gd name="connsiteY382" fmla="*/ 6479469 h 6858000"/>
              <a:gd name="connsiteX383" fmla="*/ 3304862 w 7467600"/>
              <a:gd name="connsiteY383" fmla="*/ 6796476 h 6858000"/>
              <a:gd name="connsiteX384" fmla="*/ 3276071 w 7467600"/>
              <a:gd name="connsiteY384" fmla="*/ 6858000 h 6858000"/>
              <a:gd name="connsiteX385" fmla="*/ 3240805 w 7467600"/>
              <a:gd name="connsiteY385" fmla="*/ 6858000 h 6858000"/>
              <a:gd name="connsiteX386" fmla="*/ 3275917 w 7467600"/>
              <a:gd name="connsiteY386" fmla="*/ 6783192 h 6858000"/>
              <a:gd name="connsiteX387" fmla="*/ 3399358 w 7467600"/>
              <a:gd name="connsiteY387" fmla="*/ 6469011 h 6858000"/>
              <a:gd name="connsiteX388" fmla="*/ 3425650 w 7467600"/>
              <a:gd name="connsiteY388" fmla="*/ 6381333 h 6858000"/>
              <a:gd name="connsiteX389" fmla="*/ 3460661 w 7467600"/>
              <a:gd name="connsiteY389" fmla="*/ 6266763 h 6858000"/>
              <a:gd name="connsiteX390" fmla="*/ 3518021 w 7467600"/>
              <a:gd name="connsiteY390" fmla="*/ 6117298 h 6858000"/>
              <a:gd name="connsiteX391" fmla="*/ 3554035 w 7467600"/>
              <a:gd name="connsiteY391" fmla="*/ 6027832 h 6858000"/>
              <a:gd name="connsiteX392" fmla="*/ 3677174 w 7467600"/>
              <a:gd name="connsiteY392" fmla="*/ 5636351 h 6858000"/>
              <a:gd name="connsiteX393" fmla="*/ 3698819 w 7467600"/>
              <a:gd name="connsiteY393" fmla="*/ 5560503 h 6858000"/>
              <a:gd name="connsiteX394" fmla="*/ 3702094 w 7467600"/>
              <a:gd name="connsiteY394" fmla="*/ 5549194 h 6858000"/>
              <a:gd name="connsiteX395" fmla="*/ 3398355 w 7467600"/>
              <a:gd name="connsiteY395" fmla="*/ 6094603 h 6858000"/>
              <a:gd name="connsiteX396" fmla="*/ 3193941 w 7467600"/>
              <a:gd name="connsiteY396" fmla="*/ 6798775 h 6858000"/>
              <a:gd name="connsiteX397" fmla="*/ 3184140 w 7467600"/>
              <a:gd name="connsiteY397" fmla="*/ 6858000 h 6858000"/>
              <a:gd name="connsiteX398" fmla="*/ 3099978 w 7467600"/>
              <a:gd name="connsiteY398" fmla="*/ 6858000 h 6858000"/>
              <a:gd name="connsiteX399" fmla="*/ 3101556 w 7467600"/>
              <a:gd name="connsiteY399" fmla="*/ 6843337 h 6858000"/>
              <a:gd name="connsiteX400" fmla="*/ 3370162 w 7467600"/>
              <a:gd name="connsiteY400" fmla="*/ 5785550 h 6858000"/>
              <a:gd name="connsiteX401" fmla="*/ 3746477 w 7467600"/>
              <a:gd name="connsiteY401" fmla="*/ 5377889 h 6858000"/>
              <a:gd name="connsiteX402" fmla="*/ 3863399 w 7467600"/>
              <a:gd name="connsiteY402" fmla="*/ 5087257 h 6858000"/>
              <a:gd name="connsiteX403" fmla="*/ 3968712 w 7467600"/>
              <a:gd name="connsiteY403" fmla="*/ 4913989 h 6858000"/>
              <a:gd name="connsiteX404" fmla="*/ 2792390 w 7467600"/>
              <a:gd name="connsiteY404" fmla="*/ 5382974 h 6858000"/>
              <a:gd name="connsiteX405" fmla="*/ 2714982 w 7467600"/>
              <a:gd name="connsiteY405" fmla="*/ 5427051 h 6858000"/>
              <a:gd name="connsiteX406" fmla="*/ 2813361 w 7467600"/>
              <a:gd name="connsiteY406" fmla="*/ 6023912 h 6858000"/>
              <a:gd name="connsiteX407" fmla="*/ 2688430 w 7467600"/>
              <a:gd name="connsiteY407" fmla="*/ 6801564 h 6858000"/>
              <a:gd name="connsiteX408" fmla="*/ 2629626 w 7467600"/>
              <a:gd name="connsiteY408" fmla="*/ 6763394 h 6858000"/>
              <a:gd name="connsiteX409" fmla="*/ 2565328 w 7467600"/>
              <a:gd name="connsiteY409" fmla="*/ 5516399 h 6858000"/>
              <a:gd name="connsiteX410" fmla="*/ 1922999 w 7467600"/>
              <a:gd name="connsiteY410" fmla="*/ 5980343 h 6858000"/>
              <a:gd name="connsiteX411" fmla="*/ 1950261 w 7467600"/>
              <a:gd name="connsiteY411" fmla="*/ 6405858 h 6858000"/>
              <a:gd name="connsiteX412" fmla="*/ 2365554 w 7467600"/>
              <a:gd name="connsiteY412" fmla="*/ 6759107 h 6858000"/>
              <a:gd name="connsiteX413" fmla="*/ 2424142 w 7467600"/>
              <a:gd name="connsiteY413" fmla="*/ 6858000 h 6858000"/>
              <a:gd name="connsiteX414" fmla="*/ 2395994 w 7467600"/>
              <a:gd name="connsiteY414" fmla="*/ 6858000 h 6858000"/>
              <a:gd name="connsiteX415" fmla="*/ 2392863 w 7467600"/>
              <a:gd name="connsiteY415" fmla="*/ 6852964 h 6858000"/>
              <a:gd name="connsiteX416" fmla="*/ 2017589 w 7467600"/>
              <a:gd name="connsiteY416" fmla="*/ 6493982 h 6858000"/>
              <a:gd name="connsiteX417" fmla="*/ 2147336 w 7467600"/>
              <a:gd name="connsiteY417" fmla="*/ 6594052 h 6858000"/>
              <a:gd name="connsiteX418" fmla="*/ 2207047 w 7467600"/>
              <a:gd name="connsiteY418" fmla="*/ 6654540 h 6858000"/>
              <a:gd name="connsiteX419" fmla="*/ 2299106 w 7467600"/>
              <a:gd name="connsiteY419" fmla="*/ 6778931 h 6858000"/>
              <a:gd name="connsiteX420" fmla="*/ 2314430 w 7467600"/>
              <a:gd name="connsiteY420" fmla="*/ 6801144 h 6858000"/>
              <a:gd name="connsiteX421" fmla="*/ 2352406 w 7467600"/>
              <a:gd name="connsiteY421" fmla="*/ 6858000 h 6858000"/>
              <a:gd name="connsiteX422" fmla="*/ 2314492 w 7467600"/>
              <a:gd name="connsiteY422" fmla="*/ 6858000 h 6858000"/>
              <a:gd name="connsiteX423" fmla="*/ 2288095 w 7467600"/>
              <a:gd name="connsiteY423" fmla="*/ 6818030 h 6858000"/>
              <a:gd name="connsiteX424" fmla="*/ 2272768 w 7467600"/>
              <a:gd name="connsiteY424" fmla="*/ 6795822 h 6858000"/>
              <a:gd name="connsiteX425" fmla="*/ 2182715 w 7467600"/>
              <a:gd name="connsiteY425" fmla="*/ 6675071 h 6858000"/>
              <a:gd name="connsiteX426" fmla="*/ 2032061 w 7467600"/>
              <a:gd name="connsiteY426" fmla="*/ 6541380 h 6858000"/>
              <a:gd name="connsiteX427" fmla="*/ 2257220 w 7467600"/>
              <a:gd name="connsiteY427" fmla="*/ 6826257 h 6858000"/>
              <a:gd name="connsiteX428" fmla="*/ 2281324 w 7467600"/>
              <a:gd name="connsiteY428" fmla="*/ 6858000 h 6858000"/>
              <a:gd name="connsiteX429" fmla="*/ 2242860 w 7467600"/>
              <a:gd name="connsiteY429" fmla="*/ 6858000 h 6858000"/>
              <a:gd name="connsiteX430" fmla="*/ 2232818 w 7467600"/>
              <a:gd name="connsiteY430" fmla="*/ 6844926 h 6858000"/>
              <a:gd name="connsiteX431" fmla="*/ 1990172 w 7467600"/>
              <a:gd name="connsiteY431" fmla="*/ 6542121 h 6858000"/>
              <a:gd name="connsiteX432" fmla="*/ 2124090 w 7467600"/>
              <a:gd name="connsiteY432" fmla="*/ 6761017 h 6858000"/>
              <a:gd name="connsiteX433" fmla="*/ 2200380 w 7467600"/>
              <a:gd name="connsiteY433" fmla="*/ 6858000 h 6858000"/>
              <a:gd name="connsiteX434" fmla="*/ 2147507 w 7467600"/>
              <a:gd name="connsiteY434" fmla="*/ 6858000 h 6858000"/>
              <a:gd name="connsiteX435" fmla="*/ 2070668 w 7467600"/>
              <a:gd name="connsiteY435" fmla="*/ 6761520 h 6858000"/>
              <a:gd name="connsiteX436" fmla="*/ 1975142 w 7467600"/>
              <a:gd name="connsiteY436" fmla="*/ 6585570 h 6858000"/>
              <a:gd name="connsiteX437" fmla="*/ 2050035 w 7467600"/>
              <a:gd name="connsiteY437" fmla="*/ 6813345 h 6858000"/>
              <a:gd name="connsiteX438" fmla="*/ 2063025 w 7467600"/>
              <a:gd name="connsiteY438" fmla="*/ 6858000 h 6858000"/>
              <a:gd name="connsiteX439" fmla="*/ 2021675 w 7467600"/>
              <a:gd name="connsiteY439" fmla="*/ 6858000 h 6858000"/>
              <a:gd name="connsiteX440" fmla="*/ 2019308 w 7467600"/>
              <a:gd name="connsiteY440" fmla="*/ 6847118 h 6858000"/>
              <a:gd name="connsiteX441" fmla="*/ 1938835 w 7467600"/>
              <a:gd name="connsiteY441" fmla="*/ 6551160 h 6858000"/>
              <a:gd name="connsiteX442" fmla="*/ 1953230 w 7467600"/>
              <a:gd name="connsiteY442" fmla="*/ 6759699 h 6858000"/>
              <a:gd name="connsiteX443" fmla="*/ 1956763 w 7467600"/>
              <a:gd name="connsiteY443" fmla="*/ 6778191 h 6858000"/>
              <a:gd name="connsiteX444" fmla="*/ 1967925 w 7467600"/>
              <a:gd name="connsiteY444" fmla="*/ 6858000 h 6858000"/>
              <a:gd name="connsiteX445" fmla="*/ 1936622 w 7467600"/>
              <a:gd name="connsiteY445" fmla="*/ 6858000 h 6858000"/>
              <a:gd name="connsiteX446" fmla="*/ 1926261 w 7467600"/>
              <a:gd name="connsiteY446" fmla="*/ 6784064 h 6858000"/>
              <a:gd name="connsiteX447" fmla="*/ 1922724 w 7467600"/>
              <a:gd name="connsiteY447" fmla="*/ 6765577 h 6858000"/>
              <a:gd name="connsiteX448" fmla="*/ 1904650 w 7467600"/>
              <a:gd name="connsiteY448" fmla="*/ 6639616 h 6858000"/>
              <a:gd name="connsiteX449" fmla="*/ 1885273 w 7467600"/>
              <a:gd name="connsiteY449" fmla="*/ 6858000 h 6858000"/>
              <a:gd name="connsiteX450" fmla="*/ 1854363 w 7467600"/>
              <a:gd name="connsiteY450" fmla="*/ 6858000 h 6858000"/>
              <a:gd name="connsiteX451" fmla="*/ 1880391 w 7467600"/>
              <a:gd name="connsiteY451" fmla="*/ 6603796 h 6858000"/>
              <a:gd name="connsiteX452" fmla="*/ 1818273 w 7467600"/>
              <a:gd name="connsiteY452" fmla="*/ 6715729 h 6858000"/>
              <a:gd name="connsiteX453" fmla="*/ 1794691 w 7467600"/>
              <a:gd name="connsiteY453" fmla="*/ 6843239 h 6858000"/>
              <a:gd name="connsiteX454" fmla="*/ 1794914 w 7467600"/>
              <a:gd name="connsiteY454" fmla="*/ 6858000 h 6858000"/>
              <a:gd name="connsiteX455" fmla="*/ 1746128 w 7467600"/>
              <a:gd name="connsiteY455" fmla="*/ 6858000 h 6858000"/>
              <a:gd name="connsiteX456" fmla="*/ 1753934 w 7467600"/>
              <a:gd name="connsiteY456" fmla="*/ 6724796 h 6858000"/>
              <a:gd name="connsiteX457" fmla="*/ 1792053 w 7467600"/>
              <a:gd name="connsiteY457" fmla="*/ 6572396 h 6858000"/>
              <a:gd name="connsiteX458" fmla="*/ 1862248 w 7467600"/>
              <a:gd name="connsiteY458" fmla="*/ 6266397 h 6858000"/>
              <a:gd name="connsiteX459" fmla="*/ 1862250 w 7467600"/>
              <a:gd name="connsiteY459" fmla="*/ 6033531 h 6858000"/>
              <a:gd name="connsiteX460" fmla="*/ 1211999 w 7467600"/>
              <a:gd name="connsiteY460" fmla="*/ 6683610 h 6858000"/>
              <a:gd name="connsiteX461" fmla="*/ 1213266 w 7467600"/>
              <a:gd name="connsiteY461" fmla="*/ 6691947 h 6858000"/>
              <a:gd name="connsiteX462" fmla="*/ 1203370 w 7467600"/>
              <a:gd name="connsiteY462" fmla="*/ 6850676 h 6858000"/>
              <a:gd name="connsiteX463" fmla="*/ 1203671 w 7467600"/>
              <a:gd name="connsiteY463" fmla="*/ 6858000 h 6858000"/>
              <a:gd name="connsiteX464" fmla="*/ 1143180 w 7467600"/>
              <a:gd name="connsiteY464" fmla="*/ 6858000 h 6858000"/>
              <a:gd name="connsiteX465" fmla="*/ 1142176 w 7467600"/>
              <a:gd name="connsiteY465" fmla="*/ 6766045 h 6858000"/>
              <a:gd name="connsiteX466" fmla="*/ 1067484 w 7467600"/>
              <a:gd name="connsiteY466" fmla="*/ 6858000 h 6858000"/>
              <a:gd name="connsiteX467" fmla="*/ 953928 w 7467600"/>
              <a:gd name="connsiteY467" fmla="*/ 6858000 h 6858000"/>
              <a:gd name="connsiteX468" fmla="*/ 959715 w 7467600"/>
              <a:gd name="connsiteY468" fmla="*/ 6850185 h 6858000"/>
              <a:gd name="connsiteX469" fmla="*/ 1483788 w 7467600"/>
              <a:gd name="connsiteY469" fmla="*/ 6259174 h 6858000"/>
              <a:gd name="connsiteX470" fmla="*/ 1100671 w 7467600"/>
              <a:gd name="connsiteY470" fmla="*/ 6252137 h 6858000"/>
              <a:gd name="connsiteX471" fmla="*/ 1090144 w 7467600"/>
              <a:gd name="connsiteY471" fmla="*/ 6256748 h 6858000"/>
              <a:gd name="connsiteX472" fmla="*/ 1095872 w 7467600"/>
              <a:gd name="connsiteY472" fmla="*/ 6271892 h 6858000"/>
              <a:gd name="connsiteX473" fmla="*/ 262785 w 7467600"/>
              <a:gd name="connsiteY473" fmla="*/ 6845450 h 6858000"/>
              <a:gd name="connsiteX474" fmla="*/ 209968 w 7467600"/>
              <a:gd name="connsiteY474" fmla="*/ 6770713 h 6858000"/>
              <a:gd name="connsiteX475" fmla="*/ 873460 w 7467600"/>
              <a:gd name="connsiteY475" fmla="*/ 6253768 h 6858000"/>
              <a:gd name="connsiteX476" fmla="*/ 192686 w 7467600"/>
              <a:gd name="connsiteY476" fmla="*/ 5849257 h 6858000"/>
              <a:gd name="connsiteX477" fmla="*/ 4696 w 7467600"/>
              <a:gd name="connsiteY477" fmla="*/ 5697668 h 6858000"/>
              <a:gd name="connsiteX478" fmla="*/ 0 w 7467600"/>
              <a:gd name="connsiteY478" fmla="*/ 5689984 h 6858000"/>
              <a:gd name="connsiteX479" fmla="*/ 0 w 7467600"/>
              <a:gd name="connsiteY479" fmla="*/ 5513472 h 6858000"/>
              <a:gd name="connsiteX480" fmla="*/ 174101 w 7467600"/>
              <a:gd name="connsiteY480" fmla="*/ 5620277 h 6858000"/>
              <a:gd name="connsiteX481" fmla="*/ 891800 w 7467600"/>
              <a:gd name="connsiteY481" fmla="*/ 6036935 h 6858000"/>
              <a:gd name="connsiteX482" fmla="*/ 1072219 w 7467600"/>
              <a:gd name="connsiteY482" fmla="*/ 6169443 h 6858000"/>
              <a:gd name="connsiteX483" fmla="*/ 1074117 w 7467600"/>
              <a:gd name="connsiteY483" fmla="*/ 6170301 h 6858000"/>
              <a:gd name="connsiteX484" fmla="*/ 1083114 w 7467600"/>
              <a:gd name="connsiteY484" fmla="*/ 6174131 h 6858000"/>
              <a:gd name="connsiteX485" fmla="*/ 1543010 w 7467600"/>
              <a:gd name="connsiteY485" fmla="*/ 6191140 h 6858000"/>
              <a:gd name="connsiteX486" fmla="*/ 1551080 w 7467600"/>
              <a:gd name="connsiteY486" fmla="*/ 6195006 h 6858000"/>
              <a:gd name="connsiteX487" fmla="*/ 2345443 w 7467600"/>
              <a:gd name="connsiteY487" fmla="*/ 5549882 h 6858000"/>
              <a:gd name="connsiteX488" fmla="*/ 1721499 w 7467600"/>
              <a:gd name="connsiteY488" fmla="*/ 5599969 h 6858000"/>
              <a:gd name="connsiteX489" fmla="*/ 767716 w 7467600"/>
              <a:gd name="connsiteY489" fmla="*/ 5472768 h 6858000"/>
              <a:gd name="connsiteX490" fmla="*/ 722147 w 7467600"/>
              <a:gd name="connsiteY490" fmla="*/ 5393091 h 6858000"/>
              <a:gd name="connsiteX491" fmla="*/ 1485552 w 7467600"/>
              <a:gd name="connsiteY491" fmla="*/ 5313202 h 6858000"/>
              <a:gd name="connsiteX492" fmla="*/ 2143004 w 7467600"/>
              <a:gd name="connsiteY492" fmla="*/ 5402420 h 6858000"/>
              <a:gd name="connsiteX493" fmla="*/ 1933391 w 7467600"/>
              <a:gd name="connsiteY493" fmla="*/ 5156971 h 6858000"/>
              <a:gd name="connsiteX494" fmla="*/ 1827118 w 7467600"/>
              <a:gd name="connsiteY494" fmla="*/ 4968410 h 6858000"/>
              <a:gd name="connsiteX495" fmla="*/ 1837349 w 7467600"/>
              <a:gd name="connsiteY495" fmla="*/ 4956357 h 6858000"/>
              <a:gd name="connsiteX496" fmla="*/ 2162835 w 7467600"/>
              <a:gd name="connsiteY496" fmla="*/ 5187853 h 6858000"/>
              <a:gd name="connsiteX497" fmla="*/ 2257167 w 7467600"/>
              <a:gd name="connsiteY497" fmla="*/ 5462123 h 6858000"/>
              <a:gd name="connsiteX498" fmla="*/ 2261598 w 7467600"/>
              <a:gd name="connsiteY498" fmla="*/ 5467998 h 6858000"/>
              <a:gd name="connsiteX499" fmla="*/ 2437177 w 7467600"/>
              <a:gd name="connsiteY499" fmla="*/ 5479608 h 6858000"/>
              <a:gd name="connsiteX500" fmla="*/ 2445247 w 7467600"/>
              <a:gd name="connsiteY500" fmla="*/ 5483476 h 6858000"/>
              <a:gd name="connsiteX501" fmla="*/ 2743626 w 7467600"/>
              <a:gd name="connsiteY501" fmla="*/ 5304819 h 6858000"/>
              <a:gd name="connsiteX502" fmla="*/ 3048102 w 7467600"/>
              <a:gd name="connsiteY502" fmla="*/ 5150595 h 6858000"/>
              <a:gd name="connsiteX503" fmla="*/ 1799414 w 7467600"/>
              <a:gd name="connsiteY503" fmla="*/ 4694732 h 6858000"/>
              <a:gd name="connsiteX504" fmla="*/ 1771735 w 7467600"/>
              <a:gd name="connsiteY504" fmla="*/ 4619929 h 6858000"/>
              <a:gd name="connsiteX505" fmla="*/ 3104273 w 7467600"/>
              <a:gd name="connsiteY505" fmla="*/ 5076159 h 6858000"/>
              <a:gd name="connsiteX506" fmla="*/ 3113245 w 7467600"/>
              <a:gd name="connsiteY506" fmla="*/ 5090705 h 6858000"/>
              <a:gd name="connsiteX507" fmla="*/ 3126294 w 7467600"/>
              <a:gd name="connsiteY507" fmla="*/ 5114400 h 6858000"/>
              <a:gd name="connsiteX508" fmla="*/ 3937433 w 7467600"/>
              <a:gd name="connsiteY508" fmla="*/ 4830473 h 6858000"/>
              <a:gd name="connsiteX509" fmla="*/ 3590475 w 7467600"/>
              <a:gd name="connsiteY509" fmla="*/ 4597974 h 6858000"/>
              <a:gd name="connsiteX510" fmla="*/ 3100264 w 7467600"/>
              <a:gd name="connsiteY510" fmla="*/ 4579845 h 6858000"/>
              <a:gd name="connsiteX511" fmla="*/ 2183576 w 7467600"/>
              <a:gd name="connsiteY511" fmla="*/ 4227150 h 6858000"/>
              <a:gd name="connsiteX512" fmla="*/ 2151029 w 7467600"/>
              <a:gd name="connsiteY512" fmla="*/ 4146947 h 6858000"/>
              <a:gd name="connsiteX513" fmla="*/ 3563434 w 7467600"/>
              <a:gd name="connsiteY513" fmla="*/ 4469115 h 6858000"/>
              <a:gd name="connsiteX514" fmla="*/ 3177952 w 7467600"/>
              <a:gd name="connsiteY514" fmla="*/ 3657386 h 6858000"/>
              <a:gd name="connsiteX515" fmla="*/ 3189263 w 7467600"/>
              <a:gd name="connsiteY515" fmla="*/ 3625726 h 6858000"/>
              <a:gd name="connsiteX516" fmla="*/ 3560912 w 7467600"/>
              <a:gd name="connsiteY516" fmla="*/ 4079863 h 6858000"/>
              <a:gd name="connsiteX517" fmla="*/ 3626636 w 7467600"/>
              <a:gd name="connsiteY517" fmla="*/ 4512230 h 6858000"/>
              <a:gd name="connsiteX518" fmla="*/ 3653088 w 7467600"/>
              <a:gd name="connsiteY518" fmla="*/ 4521417 h 6858000"/>
              <a:gd name="connsiteX519" fmla="*/ 3988128 w 7467600"/>
              <a:gd name="connsiteY519" fmla="*/ 4817267 h 6858000"/>
              <a:gd name="connsiteX520" fmla="*/ 4830582 w 7467600"/>
              <a:gd name="connsiteY520" fmla="*/ 4676000 h 6858000"/>
              <a:gd name="connsiteX521" fmla="*/ 4830100 w 7467600"/>
              <a:gd name="connsiteY521" fmla="*/ 4675554 h 6858000"/>
              <a:gd name="connsiteX522" fmla="*/ 4036318 w 7467600"/>
              <a:gd name="connsiteY522" fmla="*/ 4147013 h 6858000"/>
              <a:gd name="connsiteX523" fmla="*/ 3432098 w 7467600"/>
              <a:gd name="connsiteY523" fmla="*/ 3537312 h 6858000"/>
              <a:gd name="connsiteX524" fmla="*/ 3446761 w 7467600"/>
              <a:gd name="connsiteY524" fmla="*/ 3461278 h 6858000"/>
              <a:gd name="connsiteX525" fmla="*/ 4419733 w 7467600"/>
              <a:gd name="connsiteY525" fmla="*/ 3963555 h 6858000"/>
              <a:gd name="connsiteX526" fmla="*/ 4781371 w 7467600"/>
              <a:gd name="connsiteY526" fmla="*/ 4458604 h 6858000"/>
              <a:gd name="connsiteX527" fmla="*/ 4780440 w 7467600"/>
              <a:gd name="connsiteY527" fmla="*/ 4470290 h 6858000"/>
              <a:gd name="connsiteX528" fmla="*/ 4898954 w 7467600"/>
              <a:gd name="connsiteY528" fmla="*/ 4662092 h 6858000"/>
              <a:gd name="connsiteX529" fmla="*/ 4900699 w 7467600"/>
              <a:gd name="connsiteY529" fmla="*/ 4670867 h 6858000"/>
              <a:gd name="connsiteX530" fmla="*/ 5714511 w 7467600"/>
              <a:gd name="connsiteY530" fmla="*/ 4663483 h 6858000"/>
              <a:gd name="connsiteX531" fmla="*/ 5464793 w 7467600"/>
              <a:gd name="connsiteY531" fmla="*/ 4393556 h 6858000"/>
              <a:gd name="connsiteX532" fmla="*/ 5461897 w 7467600"/>
              <a:gd name="connsiteY532" fmla="*/ 4390879 h 6858000"/>
              <a:gd name="connsiteX533" fmla="*/ 4294126 w 7467600"/>
              <a:gd name="connsiteY533" fmla="*/ 3303048 h 6858000"/>
              <a:gd name="connsiteX534" fmla="*/ 4305321 w 7467600"/>
              <a:gd name="connsiteY534" fmla="*/ 3256953 h 6858000"/>
              <a:gd name="connsiteX535" fmla="*/ 4949299 w 7467600"/>
              <a:gd name="connsiteY535" fmla="*/ 3766336 h 6858000"/>
              <a:gd name="connsiteX536" fmla="*/ 5291452 w 7467600"/>
              <a:gd name="connsiteY536" fmla="*/ 4076801 h 6858000"/>
              <a:gd name="connsiteX537" fmla="*/ 5434998 w 7467600"/>
              <a:gd name="connsiteY537" fmla="*/ 4254100 h 6858000"/>
              <a:gd name="connsiteX538" fmla="*/ 5351015 w 7467600"/>
              <a:gd name="connsiteY538" fmla="*/ 3760989 h 6858000"/>
              <a:gd name="connsiteX539" fmla="*/ 5413780 w 7467600"/>
              <a:gd name="connsiteY539" fmla="*/ 2966265 h 6858000"/>
              <a:gd name="connsiteX540" fmla="*/ 5425627 w 7467600"/>
              <a:gd name="connsiteY540" fmla="*/ 2954192 h 6858000"/>
              <a:gd name="connsiteX541" fmla="*/ 6604735 w 7467600"/>
              <a:gd name="connsiteY541" fmla="*/ 2041381 h 6858000"/>
              <a:gd name="connsiteX542" fmla="*/ 7204487 w 7467600"/>
              <a:gd name="connsiteY542" fmla="*/ 2742112 h 6858000"/>
              <a:gd name="connsiteX543" fmla="*/ 7131592 w 7467600"/>
              <a:gd name="connsiteY543" fmla="*/ 2672096 h 6858000"/>
              <a:gd name="connsiteX544" fmla="*/ 6996344 w 7467600"/>
              <a:gd name="connsiteY544" fmla="*/ 2518310 h 6858000"/>
              <a:gd name="connsiteX545" fmla="*/ 6735495 w 7467600"/>
              <a:gd name="connsiteY545" fmla="*/ 2196890 h 6858000"/>
              <a:gd name="connsiteX546" fmla="*/ 6721901 w 7467600"/>
              <a:gd name="connsiteY546" fmla="*/ 2179274 h 6858000"/>
              <a:gd name="connsiteX547" fmla="*/ 6604735 w 7467600"/>
              <a:gd name="connsiteY547" fmla="*/ 2041381 h 6858000"/>
              <a:gd name="connsiteX548" fmla="*/ 6591670 w 7467600"/>
              <a:gd name="connsiteY548" fmla="*/ 1988277 h 6858000"/>
              <a:gd name="connsiteX549" fmla="*/ 6747349 w 7467600"/>
              <a:gd name="connsiteY549" fmla="*/ 2160069 h 6858000"/>
              <a:gd name="connsiteX550" fmla="*/ 6760943 w 7467600"/>
              <a:gd name="connsiteY550" fmla="*/ 2177686 h 6858000"/>
              <a:gd name="connsiteX551" fmla="*/ 7021065 w 7467600"/>
              <a:gd name="connsiteY551" fmla="*/ 2498102 h 6858000"/>
              <a:gd name="connsiteX552" fmla="*/ 7155223 w 7467600"/>
              <a:gd name="connsiteY552" fmla="*/ 2650386 h 6858000"/>
              <a:gd name="connsiteX553" fmla="*/ 7203167 w 7467600"/>
              <a:gd name="connsiteY553" fmla="*/ 2697288 h 6858000"/>
              <a:gd name="connsiteX554" fmla="*/ 6937703 w 7467600"/>
              <a:gd name="connsiteY554" fmla="*/ 2321981 h 6858000"/>
              <a:gd name="connsiteX555" fmla="*/ 6591670 w 7467600"/>
              <a:gd name="connsiteY555" fmla="*/ 1988277 h 6858000"/>
              <a:gd name="connsiteX556" fmla="*/ 5798671 w 7467600"/>
              <a:gd name="connsiteY556" fmla="*/ 1981601 h 6858000"/>
              <a:gd name="connsiteX557" fmla="*/ 5754709 w 7467600"/>
              <a:gd name="connsiteY557" fmla="*/ 2071454 h 6858000"/>
              <a:gd name="connsiteX558" fmla="*/ 5763044 w 7467600"/>
              <a:gd name="connsiteY558" fmla="*/ 2842206 h 6858000"/>
              <a:gd name="connsiteX559" fmla="*/ 5764974 w 7467600"/>
              <a:gd name="connsiteY559" fmla="*/ 2799609 h 6858000"/>
              <a:gd name="connsiteX560" fmla="*/ 5767665 w 7467600"/>
              <a:gd name="connsiteY560" fmla="*/ 2666409 h 6858000"/>
              <a:gd name="connsiteX561" fmla="*/ 5763055 w 7467600"/>
              <a:gd name="connsiteY561" fmla="*/ 2579705 h 6858000"/>
              <a:gd name="connsiteX562" fmla="*/ 5758079 w 7467600"/>
              <a:gd name="connsiteY562" fmla="*/ 2492508 h 6858000"/>
              <a:gd name="connsiteX563" fmla="*/ 5779325 w 7467600"/>
              <a:gd name="connsiteY563" fmla="*/ 2197069 h 6858000"/>
              <a:gd name="connsiteX564" fmla="*/ 5798671 w 7467600"/>
              <a:gd name="connsiteY564" fmla="*/ 1981601 h 6858000"/>
              <a:gd name="connsiteX565" fmla="*/ 5829202 w 7467600"/>
              <a:gd name="connsiteY565" fmla="*/ 1971679 h 6858000"/>
              <a:gd name="connsiteX566" fmla="*/ 5809558 w 7467600"/>
              <a:gd name="connsiteY566" fmla="*/ 2198043 h 6858000"/>
              <a:gd name="connsiteX567" fmla="*/ 5788653 w 7467600"/>
              <a:gd name="connsiteY567" fmla="*/ 2489430 h 6858000"/>
              <a:gd name="connsiteX568" fmla="*/ 5793439 w 7467600"/>
              <a:gd name="connsiteY568" fmla="*/ 2575235 h 6858000"/>
              <a:gd name="connsiteX569" fmla="*/ 5796837 w 7467600"/>
              <a:gd name="connsiteY569" fmla="*/ 2637633 h 6858000"/>
              <a:gd name="connsiteX570" fmla="*/ 5818614 w 7467600"/>
              <a:gd name="connsiteY570" fmla="*/ 2473055 h 6858000"/>
              <a:gd name="connsiteX571" fmla="*/ 5829202 w 7467600"/>
              <a:gd name="connsiteY571" fmla="*/ 1971679 h 6858000"/>
              <a:gd name="connsiteX572" fmla="*/ 5911389 w 7467600"/>
              <a:gd name="connsiteY572" fmla="*/ 1898371 h 6858000"/>
              <a:gd name="connsiteX573" fmla="*/ 6237627 w 7467600"/>
              <a:gd name="connsiteY573" fmla="*/ 2231921 h 6858000"/>
              <a:gd name="connsiteX574" fmla="*/ 5911389 w 7467600"/>
              <a:gd name="connsiteY574" fmla="*/ 1898371 h 6858000"/>
              <a:gd name="connsiteX575" fmla="*/ 6944437 w 7467600"/>
              <a:gd name="connsiteY575" fmla="*/ 1575402 h 6858000"/>
              <a:gd name="connsiteX576" fmla="*/ 6304730 w 7467600"/>
              <a:gd name="connsiteY576" fmla="*/ 1766654 h 6858000"/>
              <a:gd name="connsiteX577" fmla="*/ 6944437 w 7467600"/>
              <a:gd name="connsiteY577" fmla="*/ 1575402 h 6858000"/>
              <a:gd name="connsiteX578" fmla="*/ 7019523 w 7467600"/>
              <a:gd name="connsiteY578" fmla="*/ 1519450 h 6858000"/>
              <a:gd name="connsiteX579" fmla="*/ 6298091 w 7467600"/>
              <a:gd name="connsiteY579" fmla="*/ 1737122 h 6858000"/>
              <a:gd name="connsiteX580" fmla="*/ 7019523 w 7467600"/>
              <a:gd name="connsiteY580" fmla="*/ 1519450 h 6858000"/>
              <a:gd name="connsiteX581" fmla="*/ 2399523 w 7467600"/>
              <a:gd name="connsiteY581" fmla="*/ 1428234 h 6858000"/>
              <a:gd name="connsiteX582" fmla="*/ 2224982 w 7467600"/>
              <a:gd name="connsiteY582" fmla="*/ 1826201 h 6858000"/>
              <a:gd name="connsiteX583" fmla="*/ 2096099 w 7467600"/>
              <a:gd name="connsiteY583" fmla="*/ 2345900 h 6858000"/>
              <a:gd name="connsiteX584" fmla="*/ 2283317 w 7467600"/>
              <a:gd name="connsiteY584" fmla="*/ 1796925 h 6858000"/>
              <a:gd name="connsiteX585" fmla="*/ 2399523 w 7467600"/>
              <a:gd name="connsiteY585" fmla="*/ 1428234 h 6858000"/>
              <a:gd name="connsiteX586" fmla="*/ 2448558 w 7467600"/>
              <a:gd name="connsiteY586" fmla="*/ 1373435 h 6858000"/>
              <a:gd name="connsiteX587" fmla="*/ 2312521 w 7467600"/>
              <a:gd name="connsiteY587" fmla="*/ 1806140 h 6858000"/>
              <a:gd name="connsiteX588" fmla="*/ 2127533 w 7467600"/>
              <a:gd name="connsiteY588" fmla="*/ 2348380 h 6858000"/>
              <a:gd name="connsiteX589" fmla="*/ 2358080 w 7467600"/>
              <a:gd name="connsiteY589" fmla="*/ 1866134 h 6858000"/>
              <a:gd name="connsiteX590" fmla="*/ 2407436 w 7467600"/>
              <a:gd name="connsiteY590" fmla="*/ 1651070 h 6858000"/>
              <a:gd name="connsiteX591" fmla="*/ 2448558 w 7467600"/>
              <a:gd name="connsiteY591" fmla="*/ 1373435 h 6858000"/>
              <a:gd name="connsiteX592" fmla="*/ 278707 w 7467600"/>
              <a:gd name="connsiteY592" fmla="*/ 1352270 h 6858000"/>
              <a:gd name="connsiteX593" fmla="*/ 321570 w 7467600"/>
              <a:gd name="connsiteY593" fmla="*/ 1861610 h 6858000"/>
              <a:gd name="connsiteX594" fmla="*/ 294281 w 7467600"/>
              <a:gd name="connsiteY594" fmla="*/ 1440658 h 6858000"/>
              <a:gd name="connsiteX595" fmla="*/ 278707 w 7467600"/>
              <a:gd name="connsiteY595" fmla="*/ 1352270 h 6858000"/>
              <a:gd name="connsiteX596" fmla="*/ 1423821 w 7467600"/>
              <a:gd name="connsiteY596" fmla="*/ 1351958 h 6858000"/>
              <a:gd name="connsiteX597" fmla="*/ 1638521 w 7467600"/>
              <a:gd name="connsiteY597" fmla="*/ 1908470 h 6858000"/>
              <a:gd name="connsiteX598" fmla="*/ 1754199 w 7467600"/>
              <a:gd name="connsiteY598" fmla="*/ 2149284 h 6858000"/>
              <a:gd name="connsiteX599" fmla="*/ 1908359 w 7467600"/>
              <a:gd name="connsiteY599" fmla="*/ 2364988 h 6858000"/>
              <a:gd name="connsiteX600" fmla="*/ 1647661 w 7467600"/>
              <a:gd name="connsiteY600" fmla="*/ 1825945 h 6858000"/>
              <a:gd name="connsiteX601" fmla="*/ 1423821 w 7467600"/>
              <a:gd name="connsiteY601" fmla="*/ 1351958 h 6858000"/>
              <a:gd name="connsiteX602" fmla="*/ 1431890 w 7467600"/>
              <a:gd name="connsiteY602" fmla="*/ 1306475 h 6858000"/>
              <a:gd name="connsiteX603" fmla="*/ 1507597 w 7467600"/>
              <a:gd name="connsiteY603" fmla="*/ 1446132 h 6858000"/>
              <a:gd name="connsiteX604" fmla="*/ 1674586 w 7467600"/>
              <a:gd name="connsiteY604" fmla="*/ 1813832 h 6858000"/>
              <a:gd name="connsiteX605" fmla="*/ 1815950 w 7467600"/>
              <a:gd name="connsiteY605" fmla="*/ 2128564 h 6858000"/>
              <a:gd name="connsiteX606" fmla="*/ 1984242 w 7467600"/>
              <a:gd name="connsiteY606" fmla="*/ 2430829 h 6858000"/>
              <a:gd name="connsiteX607" fmla="*/ 2014023 w 7467600"/>
              <a:gd name="connsiteY607" fmla="*/ 2450995 h 6858000"/>
              <a:gd name="connsiteX608" fmla="*/ 1747337 w 7467600"/>
              <a:gd name="connsiteY608" fmla="*/ 1855264 h 6858000"/>
              <a:gd name="connsiteX609" fmla="*/ 1533749 w 7467600"/>
              <a:gd name="connsiteY609" fmla="*/ 1478656 h 6858000"/>
              <a:gd name="connsiteX610" fmla="*/ 1431890 w 7467600"/>
              <a:gd name="connsiteY610" fmla="*/ 1306475 h 6858000"/>
              <a:gd name="connsiteX611" fmla="*/ 5052692 w 7467600"/>
              <a:gd name="connsiteY611" fmla="*/ 1292994 h 6858000"/>
              <a:gd name="connsiteX612" fmla="*/ 5200661 w 7467600"/>
              <a:gd name="connsiteY612" fmla="*/ 1635186 h 6858000"/>
              <a:gd name="connsiteX613" fmla="*/ 5297138 w 7467600"/>
              <a:gd name="connsiteY613" fmla="*/ 1906351 h 6858000"/>
              <a:gd name="connsiteX614" fmla="*/ 5052692 w 7467600"/>
              <a:gd name="connsiteY614" fmla="*/ 1292994 h 6858000"/>
              <a:gd name="connsiteX615" fmla="*/ 5009948 w 7467600"/>
              <a:gd name="connsiteY615" fmla="*/ 1273619 h 6858000"/>
              <a:gd name="connsiteX616" fmla="*/ 5121777 w 7467600"/>
              <a:gd name="connsiteY616" fmla="*/ 1654213 h 6858000"/>
              <a:gd name="connsiteX617" fmla="*/ 5293545 w 7467600"/>
              <a:gd name="connsiteY617" fmla="*/ 2072247 h 6858000"/>
              <a:gd name="connsiteX618" fmla="*/ 5294042 w 7467600"/>
              <a:gd name="connsiteY618" fmla="*/ 2065019 h 6858000"/>
              <a:gd name="connsiteX619" fmla="*/ 5171936 w 7467600"/>
              <a:gd name="connsiteY619" fmla="*/ 1647613 h 6858000"/>
              <a:gd name="connsiteX620" fmla="*/ 5009948 w 7467600"/>
              <a:gd name="connsiteY620" fmla="*/ 1273619 h 6858000"/>
              <a:gd name="connsiteX621" fmla="*/ 655236 w 7467600"/>
              <a:gd name="connsiteY621" fmla="*/ 1268632 h 6858000"/>
              <a:gd name="connsiteX622" fmla="*/ 839521 w 7467600"/>
              <a:gd name="connsiteY622" fmla="*/ 1685315 h 6858000"/>
              <a:gd name="connsiteX623" fmla="*/ 1109416 w 7467600"/>
              <a:gd name="connsiteY623" fmla="*/ 2061663 h 6858000"/>
              <a:gd name="connsiteX624" fmla="*/ 1298300 w 7467600"/>
              <a:gd name="connsiteY624" fmla="*/ 2247742 h 6858000"/>
              <a:gd name="connsiteX625" fmla="*/ 1125871 w 7467600"/>
              <a:gd name="connsiteY625" fmla="*/ 1989513 h 6858000"/>
              <a:gd name="connsiteX626" fmla="*/ 981574 w 7467600"/>
              <a:gd name="connsiteY626" fmla="*/ 1783157 h 6858000"/>
              <a:gd name="connsiteX627" fmla="*/ 922198 w 7467600"/>
              <a:gd name="connsiteY627" fmla="*/ 1677437 h 6858000"/>
              <a:gd name="connsiteX628" fmla="*/ 869293 w 7467600"/>
              <a:gd name="connsiteY628" fmla="*/ 1583214 h 6858000"/>
              <a:gd name="connsiteX629" fmla="*/ 751431 w 7467600"/>
              <a:gd name="connsiteY629" fmla="*/ 1405731 h 6858000"/>
              <a:gd name="connsiteX630" fmla="*/ 655236 w 7467600"/>
              <a:gd name="connsiteY630" fmla="*/ 1268632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5905192 w 7467600"/>
              <a:gd name="connsiteY834" fmla="*/ 163079 h 6858000"/>
              <a:gd name="connsiteX835" fmla="*/ 5865655 w 7467600"/>
              <a:gd name="connsiteY835" fmla="*/ 171901 h 6858000"/>
              <a:gd name="connsiteX836" fmla="*/ 5259740 w 7467600"/>
              <a:gd name="connsiteY836" fmla="*/ 257013 h 6858000"/>
              <a:gd name="connsiteX837" fmla="*/ 5208466 w 7467600"/>
              <a:gd name="connsiteY837" fmla="*/ 257550 h 6858000"/>
              <a:gd name="connsiteX838" fmla="*/ 4980204 w 7467600"/>
              <a:gd name="connsiteY838" fmla="*/ 271903 h 6858000"/>
              <a:gd name="connsiteX839" fmla="*/ 5068068 w 7467600"/>
              <a:gd name="connsiteY839" fmla="*/ 282244 h 6858000"/>
              <a:gd name="connsiteX840" fmla="*/ 5153231 w 7467600"/>
              <a:gd name="connsiteY840" fmla="*/ 292240 h 6858000"/>
              <a:gd name="connsiteX841" fmla="*/ 5426491 w 7467600"/>
              <a:gd name="connsiteY841" fmla="*/ 281128 h 6858000"/>
              <a:gd name="connsiteX842" fmla="*/ 5731212 w 7467600"/>
              <a:gd name="connsiteY842" fmla="*/ 231951 h 6858000"/>
              <a:gd name="connsiteX843" fmla="*/ 5905192 w 7467600"/>
              <a:gd name="connsiteY843" fmla="*/ 163079 h 6858000"/>
              <a:gd name="connsiteX844" fmla="*/ 5944437 w 7467600"/>
              <a:gd name="connsiteY844" fmla="*/ 113829 h 6858000"/>
              <a:gd name="connsiteX845" fmla="*/ 5825032 w 7467600"/>
              <a:gd name="connsiteY845" fmla="*/ 146405 h 6858000"/>
              <a:gd name="connsiteX846" fmla="*/ 4955599 w 7467600"/>
              <a:gd name="connsiteY846" fmla="*/ 247008 h 6858000"/>
              <a:gd name="connsiteX847" fmla="*/ 5210104 w 7467600"/>
              <a:gd name="connsiteY847" fmla="*/ 228123 h 6858000"/>
              <a:gd name="connsiteX848" fmla="*/ 5261015 w 7467600"/>
              <a:gd name="connsiteY848" fmla="*/ 227087 h 6858000"/>
              <a:gd name="connsiteX849" fmla="*/ 5861181 w 7467600"/>
              <a:gd name="connsiteY849" fmla="*/ 143093 h 6858000"/>
              <a:gd name="connsiteX850" fmla="*/ 5961252 w 7467600"/>
              <a:gd name="connsiteY850" fmla="*/ 114820 h 6858000"/>
              <a:gd name="connsiteX851" fmla="*/ 5944437 w 7467600"/>
              <a:gd name="connsiteY851" fmla="*/ 113829 h 6858000"/>
              <a:gd name="connsiteX852" fmla="*/ 3882765 w 7467600"/>
              <a:gd name="connsiteY852" fmla="*/ 0 h 6858000"/>
              <a:gd name="connsiteX853" fmla="*/ 3995099 w 7467600"/>
              <a:gd name="connsiteY853" fmla="*/ 0 h 6858000"/>
              <a:gd name="connsiteX854" fmla="*/ 4163818 w 7467600"/>
              <a:gd name="connsiteY854" fmla="*/ 234104 h 6858000"/>
              <a:gd name="connsiteX855" fmla="*/ 4172099 w 7467600"/>
              <a:gd name="connsiteY855" fmla="*/ 234207 h 6858000"/>
              <a:gd name="connsiteX856" fmla="*/ 4784282 w 7467600"/>
              <a:gd name="connsiteY856" fmla="*/ 276561 h 6858000"/>
              <a:gd name="connsiteX857" fmla="*/ 4801687 w 7467600"/>
              <a:gd name="connsiteY857" fmla="*/ 267764 h 6858000"/>
              <a:gd name="connsiteX858" fmla="*/ 6082788 w 7467600"/>
              <a:gd name="connsiteY858" fmla="*/ 64119 h 6858000"/>
              <a:gd name="connsiteX859" fmla="*/ 6099442 w 7467600"/>
              <a:gd name="connsiteY859" fmla="*/ 82568 h 6858000"/>
              <a:gd name="connsiteX860" fmla="*/ 4804137 w 7467600"/>
              <a:gd name="connsiteY860" fmla="*/ 320931 h 6858000"/>
              <a:gd name="connsiteX861" fmla="*/ 4227047 w 7467600"/>
              <a:gd name="connsiteY861" fmla="*/ 313415 h 6858000"/>
              <a:gd name="connsiteX862" fmla="*/ 4346041 w 7467600"/>
              <a:gd name="connsiteY862" fmla="*/ 456086 h 6858000"/>
              <a:gd name="connsiteX863" fmla="*/ 4870967 w 7467600"/>
              <a:gd name="connsiteY863" fmla="*/ 963061 h 6858000"/>
              <a:gd name="connsiteX864" fmla="*/ 4889647 w 7467600"/>
              <a:gd name="connsiteY864" fmla="*/ 957147 h 6858000"/>
              <a:gd name="connsiteX865" fmla="*/ 5422504 w 7467600"/>
              <a:gd name="connsiteY865" fmla="*/ 805191 h 6858000"/>
              <a:gd name="connsiteX866" fmla="*/ 6087656 w 7467600"/>
              <a:gd name="connsiteY866" fmla="*/ 826703 h 6858000"/>
              <a:gd name="connsiteX867" fmla="*/ 6058717 w 7467600"/>
              <a:gd name="connsiteY867" fmla="*/ 865992 h 6858000"/>
              <a:gd name="connsiteX868" fmla="*/ 4974153 w 7467600"/>
              <a:gd name="connsiteY868" fmla="*/ 1045456 h 6858000"/>
              <a:gd name="connsiteX869" fmla="*/ 5627835 w 7467600"/>
              <a:gd name="connsiteY869" fmla="*/ 1472077 h 6858000"/>
              <a:gd name="connsiteX870" fmla="*/ 5629817 w 7467600"/>
              <a:gd name="connsiteY870" fmla="*/ 1471412 h 6858000"/>
              <a:gd name="connsiteX871" fmla="*/ 5634124 w 7467600"/>
              <a:gd name="connsiteY871" fmla="*/ 1470572 h 6858000"/>
              <a:gd name="connsiteX872" fmla="*/ 5755832 w 7467600"/>
              <a:gd name="connsiteY872" fmla="*/ 1383886 h 6858000"/>
              <a:gd name="connsiteX873" fmla="*/ 6014186 w 7467600"/>
              <a:gd name="connsiteY873" fmla="*/ 1279799 h 6858000"/>
              <a:gd name="connsiteX874" fmla="*/ 6901619 w 7467600"/>
              <a:gd name="connsiteY874" fmla="*/ 1047874 h 6858000"/>
              <a:gd name="connsiteX875" fmla="*/ 6931566 w 7467600"/>
              <a:gd name="connsiteY875" fmla="*/ 1062034 h 6858000"/>
              <a:gd name="connsiteX876" fmla="*/ 5790982 w 7467600"/>
              <a:gd name="connsiteY876" fmla="*/ 1561380 h 6858000"/>
              <a:gd name="connsiteX877" fmla="*/ 6188971 w 7467600"/>
              <a:gd name="connsiteY877" fmla="*/ 1755168 h 6858000"/>
              <a:gd name="connsiteX878" fmla="*/ 6202446 w 7467600"/>
              <a:gd name="connsiteY878" fmla="*/ 1752268 h 6858000"/>
              <a:gd name="connsiteX879" fmla="*/ 7179560 w 7467600"/>
              <a:gd name="connsiteY879" fmla="*/ 1467551 h 6858000"/>
              <a:gd name="connsiteX880" fmla="*/ 7158730 w 7467600"/>
              <a:gd name="connsiteY880" fmla="*/ 1507835 h 6858000"/>
              <a:gd name="connsiteX881" fmla="*/ 6326959 w 7467600"/>
              <a:gd name="connsiteY881" fmla="*/ 1817686 h 6858000"/>
              <a:gd name="connsiteX882" fmla="*/ 6537433 w 7467600"/>
              <a:gd name="connsiteY882" fmla="*/ 1907790 h 6858000"/>
              <a:gd name="connsiteX883" fmla="*/ 6550221 w 7467600"/>
              <a:gd name="connsiteY883" fmla="*/ 1910729 h 6858000"/>
              <a:gd name="connsiteX884" fmla="*/ 6964438 w 7467600"/>
              <a:gd name="connsiteY884" fmla="*/ 2209505 h 6858000"/>
              <a:gd name="connsiteX885" fmla="*/ 7367862 w 7467600"/>
              <a:gd name="connsiteY885" fmla="*/ 2806833 h 6858000"/>
              <a:gd name="connsiteX886" fmla="*/ 7364329 w 7467600"/>
              <a:gd name="connsiteY886" fmla="*/ 2826907 h 6858000"/>
              <a:gd name="connsiteX887" fmla="*/ 7290545 w 7467600"/>
              <a:gd name="connsiteY887" fmla="*/ 2850663 h 6858000"/>
              <a:gd name="connsiteX888" fmla="*/ 6472036 w 7467600"/>
              <a:gd name="connsiteY888" fmla="*/ 1959003 h 6858000"/>
              <a:gd name="connsiteX889" fmla="*/ 5792897 w 7467600"/>
              <a:gd name="connsiteY889" fmla="*/ 1647747 h 6858000"/>
              <a:gd name="connsiteX890" fmla="*/ 5842751 w 7467600"/>
              <a:gd name="connsiteY890" fmla="*/ 1816112 h 6858000"/>
              <a:gd name="connsiteX891" fmla="*/ 5847424 w 7467600"/>
              <a:gd name="connsiteY891" fmla="*/ 1815776 h 6858000"/>
              <a:gd name="connsiteX892" fmla="*/ 6399821 w 7467600"/>
              <a:gd name="connsiteY892" fmla="*/ 2344799 h 6858000"/>
              <a:gd name="connsiteX893" fmla="*/ 6323232 w 7467600"/>
              <a:gd name="connsiteY893" fmla="*/ 2389634 h 6858000"/>
              <a:gd name="connsiteX894" fmla="*/ 5942958 w 7467600"/>
              <a:gd name="connsiteY894" fmla="*/ 2077708 h 6858000"/>
              <a:gd name="connsiteX895" fmla="*/ 5921559 w 7467600"/>
              <a:gd name="connsiteY895" fmla="*/ 2378596 h 6858000"/>
              <a:gd name="connsiteX896" fmla="*/ 5817651 w 7467600"/>
              <a:gd name="connsiteY896" fmla="*/ 3023919 h 6858000"/>
              <a:gd name="connsiteX897" fmla="*/ 5729634 w 7467600"/>
              <a:gd name="connsiteY897" fmla="*/ 3051849 h 6858000"/>
              <a:gd name="connsiteX898" fmla="*/ 5611018 w 7467600"/>
              <a:gd name="connsiteY898" fmla="*/ 2316769 h 6858000"/>
              <a:gd name="connsiteX899" fmla="*/ 5687608 w 7467600"/>
              <a:gd name="connsiteY899" fmla="*/ 2039972 h 6858000"/>
              <a:gd name="connsiteX900" fmla="*/ 5657554 w 7467600"/>
              <a:gd name="connsiteY900" fmla="*/ 1576445 h 6858000"/>
              <a:gd name="connsiteX901" fmla="*/ 5150475 w 7467600"/>
              <a:gd name="connsiteY901" fmla="*/ 1274012 h 6858000"/>
              <a:gd name="connsiteX902" fmla="*/ 5349142 w 7467600"/>
              <a:gd name="connsiteY902" fmla="*/ 2204405 h 6858000"/>
              <a:gd name="connsiteX903" fmla="*/ 5262214 w 7467600"/>
              <a:gd name="connsiteY903" fmla="*/ 2233836 h 6858000"/>
              <a:gd name="connsiteX904" fmla="*/ 4981539 w 7467600"/>
              <a:gd name="connsiteY904" fmla="*/ 1542201 h 6858000"/>
              <a:gd name="connsiteX905" fmla="*/ 4958461 w 7467600"/>
              <a:gd name="connsiteY905" fmla="*/ 1136957 h 6858000"/>
              <a:gd name="connsiteX906" fmla="*/ 4655015 w 7467600"/>
              <a:gd name="connsiteY906" fmla="*/ 891426 h 6858000"/>
              <a:gd name="connsiteX907" fmla="*/ 4348002 w 7467600"/>
              <a:gd name="connsiteY907" fmla="*/ 2205895 h 6858000"/>
              <a:gd name="connsiteX908" fmla="*/ 4262250 w 7467600"/>
              <a:gd name="connsiteY908" fmla="*/ 2219972 h 6858000"/>
              <a:gd name="connsiteX909" fmla="*/ 4550611 w 7467600"/>
              <a:gd name="connsiteY909" fmla="*/ 817540 h 6858000"/>
              <a:gd name="connsiteX910" fmla="*/ 4564418 w 7467600"/>
              <a:gd name="connsiteY910" fmla="*/ 808293 h 6858000"/>
              <a:gd name="connsiteX911" fmla="*/ 4266388 w 7467600"/>
              <a:gd name="connsiteY911" fmla="*/ 500083 h 6858000"/>
              <a:gd name="connsiteX912" fmla="*/ 4032842 w 7467600"/>
              <a:gd name="connsiteY912" fmla="*/ 211809 h 6858000"/>
              <a:gd name="connsiteX913" fmla="*/ 3882765 w 7467600"/>
              <a:gd name="connsiteY913" fmla="*/ 0 h 6858000"/>
              <a:gd name="connsiteX914" fmla="*/ 3721337 w 7467600"/>
              <a:gd name="connsiteY914" fmla="*/ 0 h 6858000"/>
              <a:gd name="connsiteX915" fmla="*/ 3797544 w 7467600"/>
              <a:gd name="connsiteY915" fmla="*/ 0 h 6858000"/>
              <a:gd name="connsiteX916" fmla="*/ 3775734 w 7467600"/>
              <a:gd name="connsiteY916" fmla="*/ 95131 h 6858000"/>
              <a:gd name="connsiteX917" fmla="*/ 3724807 w 7467600"/>
              <a:gd name="connsiteY917" fmla="*/ 272257 h 6858000"/>
              <a:gd name="connsiteX918" fmla="*/ 3726844 w 7467600"/>
              <a:gd name="connsiteY918" fmla="*/ 282988 h 6858000"/>
              <a:gd name="connsiteX919" fmla="*/ 3742664 w 7467600"/>
              <a:gd name="connsiteY919" fmla="*/ 279918 h 6858000"/>
              <a:gd name="connsiteX920" fmla="*/ 4103910 w 7467600"/>
              <a:gd name="connsiteY920" fmla="*/ 1161917 h 6858000"/>
              <a:gd name="connsiteX921" fmla="*/ 4020269 w 7467600"/>
              <a:gd name="connsiteY921" fmla="*/ 1200406 h 6858000"/>
              <a:gd name="connsiteX922" fmla="*/ 3674882 w 7467600"/>
              <a:gd name="connsiteY922" fmla="*/ 488524 h 6858000"/>
              <a:gd name="connsiteX923" fmla="*/ 3132682 w 7467600"/>
              <a:gd name="connsiteY923" fmla="*/ 1072284 h 6858000"/>
              <a:gd name="connsiteX924" fmla="*/ 2716346 w 7467600"/>
              <a:gd name="connsiteY924" fmla="*/ 1276376 h 6858000"/>
              <a:gd name="connsiteX925" fmla="*/ 2716772 w 7467600"/>
              <a:gd name="connsiteY925" fmla="*/ 1255462 h 6858000"/>
              <a:gd name="connsiteX926" fmla="*/ 3471096 w 7467600"/>
              <a:gd name="connsiteY926" fmla="*/ 437072 h 6858000"/>
              <a:gd name="connsiteX927" fmla="*/ 3639057 w 7467600"/>
              <a:gd name="connsiteY927" fmla="*/ 286334 h 6858000"/>
              <a:gd name="connsiteX928" fmla="*/ 3640309 w 7467600"/>
              <a:gd name="connsiteY928" fmla="*/ 284664 h 6858000"/>
              <a:gd name="connsiteX929" fmla="*/ 3646022 w 7467600"/>
              <a:gd name="connsiteY929" fmla="*/ 276711 h 6858000"/>
              <a:gd name="connsiteX930" fmla="*/ 3707943 w 7467600"/>
              <a:gd name="connsiteY930" fmla="*/ 65958 h 6858000"/>
              <a:gd name="connsiteX931" fmla="*/ 3721337 w 7467600"/>
              <a:gd name="connsiteY931" fmla="*/ 0 h 6858000"/>
              <a:gd name="connsiteX932" fmla="*/ 2867960 w 7467600"/>
              <a:gd name="connsiteY932" fmla="*/ 0 h 6858000"/>
              <a:gd name="connsiteX933" fmla="*/ 2926351 w 7467600"/>
              <a:gd name="connsiteY933" fmla="*/ 0 h 6858000"/>
              <a:gd name="connsiteX934" fmla="*/ 2902823 w 7467600"/>
              <a:gd name="connsiteY934" fmla="*/ 262929 h 6858000"/>
              <a:gd name="connsiteX935" fmla="*/ 2940663 w 7467600"/>
              <a:gd name="connsiteY935" fmla="*/ 140884 h 6858000"/>
              <a:gd name="connsiteX936" fmla="*/ 2947039 w 7467600"/>
              <a:gd name="connsiteY936" fmla="*/ 122524 h 6858000"/>
              <a:gd name="connsiteX937" fmla="*/ 2984316 w 7467600"/>
              <a:gd name="connsiteY937" fmla="*/ 0 h 6858000"/>
              <a:gd name="connsiteX938" fmla="*/ 3016114 w 7467600"/>
              <a:gd name="connsiteY938" fmla="*/ 0 h 6858000"/>
              <a:gd name="connsiteX939" fmla="*/ 2979949 w 7467600"/>
              <a:gd name="connsiteY939" fmla="*/ 119274 h 6858000"/>
              <a:gd name="connsiteX940" fmla="*/ 3023879 w 7467600"/>
              <a:gd name="connsiteY940" fmla="*/ 0 h 6858000"/>
              <a:gd name="connsiteX941" fmla="*/ 3105400 w 7467600"/>
              <a:gd name="connsiteY941" fmla="*/ 0 h 6858000"/>
              <a:gd name="connsiteX942" fmla="*/ 3094669 w 7467600"/>
              <a:gd name="connsiteY942" fmla="*/ 30308 h 6858000"/>
              <a:gd name="connsiteX943" fmla="*/ 2901945 w 7467600"/>
              <a:gd name="connsiteY943" fmla="*/ 466538 h 6858000"/>
              <a:gd name="connsiteX944" fmla="*/ 2815209 w 7467600"/>
              <a:gd name="connsiteY944" fmla="*/ 497361 h 6858000"/>
              <a:gd name="connsiteX945" fmla="*/ 2844845 w 7467600"/>
              <a:gd name="connsiteY945" fmla="*/ 127638 h 6858000"/>
              <a:gd name="connsiteX946" fmla="*/ 2867960 w 7467600"/>
              <a:gd name="connsiteY946" fmla="*/ 0 h 6858000"/>
              <a:gd name="connsiteX947" fmla="*/ 1057230 w 7467600"/>
              <a:gd name="connsiteY947" fmla="*/ 0 h 6858000"/>
              <a:gd name="connsiteX948" fmla="*/ 1111003 w 7467600"/>
              <a:gd name="connsiteY948" fmla="*/ 0 h 6858000"/>
              <a:gd name="connsiteX949" fmla="*/ 1125553 w 7467600"/>
              <a:gd name="connsiteY949" fmla="*/ 52588 h 6858000"/>
              <a:gd name="connsiteX950" fmla="*/ 1304276 w 7467600"/>
              <a:gd name="connsiteY950" fmla="*/ 476275 h 6858000"/>
              <a:gd name="connsiteX951" fmla="*/ 1492066 w 7467600"/>
              <a:gd name="connsiteY951" fmla="*/ 886333 h 6858000"/>
              <a:gd name="connsiteX952" fmla="*/ 1423698 w 7467600"/>
              <a:gd name="connsiteY952" fmla="*/ 710817 h 6858000"/>
              <a:gd name="connsiteX953" fmla="*/ 1357609 w 7467600"/>
              <a:gd name="connsiteY953" fmla="*/ 532892 h 6858000"/>
              <a:gd name="connsiteX954" fmla="*/ 1309550 w 7467600"/>
              <a:gd name="connsiteY954" fmla="*/ 374031 h 6858000"/>
              <a:gd name="connsiteX955" fmla="*/ 1193673 w 7467600"/>
              <a:gd name="connsiteY955" fmla="*/ 49533 h 6858000"/>
              <a:gd name="connsiteX956" fmla="*/ 1164391 w 7467600"/>
              <a:gd name="connsiteY956" fmla="*/ 0 h 6858000"/>
              <a:gd name="connsiteX957" fmla="*/ 1200666 w 7467600"/>
              <a:gd name="connsiteY957" fmla="*/ 0 h 6858000"/>
              <a:gd name="connsiteX958" fmla="*/ 1223408 w 7467600"/>
              <a:gd name="connsiteY958" fmla="*/ 38996 h 6858000"/>
              <a:gd name="connsiteX959" fmla="*/ 1339635 w 7467600"/>
              <a:gd name="connsiteY959" fmla="*/ 365517 h 6858000"/>
              <a:gd name="connsiteX960" fmla="*/ 1387469 w 7467600"/>
              <a:gd name="connsiteY960" fmla="*/ 523079 h 6858000"/>
              <a:gd name="connsiteX961" fmla="*/ 1452685 w 7467600"/>
              <a:gd name="connsiteY961" fmla="*/ 699806 h 6858000"/>
              <a:gd name="connsiteX962" fmla="*/ 1492092 w 7467600"/>
              <a:gd name="connsiteY962" fmla="*/ 800424 h 6858000"/>
              <a:gd name="connsiteX963" fmla="*/ 1455302 w 7467600"/>
              <a:gd name="connsiteY963" fmla="*/ 632913 h 6858000"/>
              <a:gd name="connsiteX964" fmla="*/ 1222336 w 7467600"/>
              <a:gd name="connsiteY964" fmla="*/ 9480 h 6858000"/>
              <a:gd name="connsiteX965" fmla="*/ 1214634 w 7467600"/>
              <a:gd name="connsiteY965" fmla="*/ 0 h 6858000"/>
              <a:gd name="connsiteX966" fmla="*/ 1289827 w 7467600"/>
              <a:gd name="connsiteY966" fmla="*/ 0 h 6858000"/>
              <a:gd name="connsiteX967" fmla="*/ 1321076 w 7467600"/>
              <a:gd name="connsiteY967" fmla="*/ 59722 h 6858000"/>
              <a:gd name="connsiteX968" fmla="*/ 1512579 w 7467600"/>
              <a:gd name="connsiteY968" fmla="*/ 626441 h 6858000"/>
              <a:gd name="connsiteX969" fmla="*/ 1506076 w 7467600"/>
              <a:gd name="connsiteY969" fmla="*/ 1089289 h 6858000"/>
              <a:gd name="connsiteX970" fmla="*/ 1486346 w 7467600"/>
              <a:gd name="connsiteY970" fmla="*/ 1079919 h 6858000"/>
              <a:gd name="connsiteX971" fmla="*/ 1070511 w 7467600"/>
              <a:gd name="connsiteY971" fmla="*/ 48609 h 6858000"/>
              <a:gd name="connsiteX972" fmla="*/ 1057230 w 7467600"/>
              <a:gd name="connsiteY972" fmla="*/ 0 h 6858000"/>
              <a:gd name="connsiteX973" fmla="*/ 43151 w 7467600"/>
              <a:gd name="connsiteY973" fmla="*/ 0 h 6858000"/>
              <a:gd name="connsiteX974" fmla="*/ 95283 w 7467600"/>
              <a:gd name="connsiteY974" fmla="*/ 0 h 6858000"/>
              <a:gd name="connsiteX975" fmla="*/ 300708 w 7467600"/>
              <a:gd name="connsiteY975" fmla="*/ 154571 h 6858000"/>
              <a:gd name="connsiteX976" fmla="*/ 530414 w 7467600"/>
              <a:gd name="connsiteY976" fmla="*/ 354673 h 6858000"/>
              <a:gd name="connsiteX977" fmla="*/ 333785 w 7467600"/>
              <a:gd name="connsiteY977" fmla="*/ 161564 h 6858000"/>
              <a:gd name="connsiteX978" fmla="*/ 147005 w 7467600"/>
              <a:gd name="connsiteY978" fmla="*/ 0 h 6858000"/>
              <a:gd name="connsiteX979" fmla="*/ 272509 w 7467600"/>
              <a:gd name="connsiteY979" fmla="*/ 0 h 6858000"/>
              <a:gd name="connsiteX980" fmla="*/ 326276 w 7467600"/>
              <a:gd name="connsiteY980" fmla="*/ 45847 h 6858000"/>
              <a:gd name="connsiteX981" fmla="*/ 823759 w 7467600"/>
              <a:gd name="connsiteY981" fmla="*/ 574145 h 6858000"/>
              <a:gd name="connsiteX982" fmla="*/ 811254 w 7467600"/>
              <a:gd name="connsiteY982" fmla="*/ 665546 h 6858000"/>
              <a:gd name="connsiteX983" fmla="*/ 154042 w 7467600"/>
              <a:gd name="connsiteY983" fmla="*/ 261522 h 6858000"/>
              <a:gd name="connsiteX984" fmla="*/ 13550 w 7467600"/>
              <a:gd name="connsiteY984" fmla="*/ 158423 h 6858000"/>
              <a:gd name="connsiteX985" fmla="*/ 0 w 7467600"/>
              <a:gd name="connsiteY985" fmla="*/ 146618 h 6858000"/>
              <a:gd name="connsiteX986" fmla="*/ 0 w 7467600"/>
              <a:gd name="connsiteY986" fmla="*/ 59161 h 6858000"/>
              <a:gd name="connsiteX987" fmla="*/ 45427 w 7467600"/>
              <a:gd name="connsiteY987" fmla="*/ 101078 h 6858000"/>
              <a:gd name="connsiteX988" fmla="*/ 630103 w 7467600"/>
              <a:gd name="connsiteY988" fmla="*/ 485885 h 6858000"/>
              <a:gd name="connsiteX989" fmla="*/ 532040 w 7467600"/>
              <a:gd name="connsiteY989" fmla="*/ 399359 h 6858000"/>
              <a:gd name="connsiteX990" fmla="*/ 517618 w 7467600"/>
              <a:gd name="connsiteY990" fmla="*/ 385726 h 6858000"/>
              <a:gd name="connsiteX991" fmla="*/ 285074 w 7467600"/>
              <a:gd name="connsiteY991" fmla="*/ 182755 h 6858000"/>
              <a:gd name="connsiteX992" fmla="*/ 43151 w 7467600"/>
              <a:gd name="connsiteY99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1903353 w 7467600"/>
              <a:gd name="connsiteY136" fmla="*/ 5044827 h 6858000"/>
              <a:gd name="connsiteX137" fmla="*/ 1936931 w 7467600"/>
              <a:gd name="connsiteY137" fmla="*/ 5093954 h 6858000"/>
              <a:gd name="connsiteX138" fmla="*/ 2195868 w 7467600"/>
              <a:gd name="connsiteY138" fmla="*/ 5396574 h 6858000"/>
              <a:gd name="connsiteX139" fmla="*/ 2088852 w 7467600"/>
              <a:gd name="connsiteY139" fmla="*/ 5166123 h 6858000"/>
              <a:gd name="connsiteX140" fmla="*/ 1958241 w 7467600"/>
              <a:gd name="connsiteY140" fmla="*/ 5067955 h 6858000"/>
              <a:gd name="connsiteX141" fmla="*/ 1903353 w 7467600"/>
              <a:gd name="connsiteY141" fmla="*/ 5044827 h 6858000"/>
              <a:gd name="connsiteX142" fmla="*/ 1979378 w 7467600"/>
              <a:gd name="connsiteY142" fmla="*/ 4769504 h 6858000"/>
              <a:gd name="connsiteX143" fmla="*/ 2882120 w 7467600"/>
              <a:gd name="connsiteY143" fmla="*/ 5064547 h 6858000"/>
              <a:gd name="connsiteX144" fmla="*/ 2793103 w 7467600"/>
              <a:gd name="connsiteY144" fmla="*/ 5039699 h 6858000"/>
              <a:gd name="connsiteX145" fmla="*/ 2770041 w 7467600"/>
              <a:gd name="connsiteY145" fmla="*/ 5033634 h 6858000"/>
              <a:gd name="connsiteX146" fmla="*/ 1979378 w 7467600"/>
              <a:gd name="connsiteY146" fmla="*/ 4769504 h 6858000"/>
              <a:gd name="connsiteX147" fmla="*/ 1927410 w 7467600"/>
              <a:gd name="connsiteY147" fmla="*/ 4716164 h 6858000"/>
              <a:gd name="connsiteX148" fmla="*/ 1959587 w 7467600"/>
              <a:gd name="connsiteY148" fmla="*/ 4728849 h 6858000"/>
              <a:gd name="connsiteX149" fmla="*/ 2777707 w 7467600"/>
              <a:gd name="connsiteY149" fmla="*/ 5003991 h 6858000"/>
              <a:gd name="connsiteX150" fmla="*/ 2800768 w 7467600"/>
              <a:gd name="connsiteY150" fmla="*/ 5010056 h 6858000"/>
              <a:gd name="connsiteX151" fmla="*/ 2879408 w 7467600"/>
              <a:gd name="connsiteY151" fmla="*/ 5031590 h 6858000"/>
              <a:gd name="connsiteX152" fmla="*/ 2862295 w 7467600"/>
              <a:gd name="connsiteY152" fmla="*/ 5022958 h 6858000"/>
              <a:gd name="connsiteX153" fmla="*/ 2813343 w 7467600"/>
              <a:gd name="connsiteY153" fmla="*/ 4998369 h 6858000"/>
              <a:gd name="connsiteX154" fmla="*/ 2646245 w 7467600"/>
              <a:gd name="connsiteY154" fmla="*/ 4930999 h 6858000"/>
              <a:gd name="connsiteX155" fmla="*/ 1999243 w 7467600"/>
              <a:gd name="connsiteY155" fmla="*/ 4730524 h 6858000"/>
              <a:gd name="connsiteX156" fmla="*/ 1979527 w 7467600"/>
              <a:gd name="connsiteY156" fmla="*/ 4726651 h 6858000"/>
              <a:gd name="connsiteX157" fmla="*/ 1927410 w 7467600"/>
              <a:gd name="connsiteY157" fmla="*/ 4716164 h 6858000"/>
              <a:gd name="connsiteX158" fmla="*/ 1997014 w 7467600"/>
              <a:gd name="connsiteY158" fmla="*/ 4698007 h 6858000"/>
              <a:gd name="connsiteX159" fmla="*/ 2005458 w 7467600"/>
              <a:gd name="connsiteY159" fmla="*/ 4699540 h 6858000"/>
              <a:gd name="connsiteX160" fmla="*/ 2657186 w 7467600"/>
              <a:gd name="connsiteY160" fmla="*/ 4901687 h 6858000"/>
              <a:gd name="connsiteX161" fmla="*/ 2826662 w 7467600"/>
              <a:gd name="connsiteY161" fmla="*/ 4970362 h 6858000"/>
              <a:gd name="connsiteX162" fmla="*/ 2876100 w 7467600"/>
              <a:gd name="connsiteY162" fmla="*/ 4995397 h 6858000"/>
              <a:gd name="connsiteX163" fmla="*/ 3042600 w 7467600"/>
              <a:gd name="connsiteY163" fmla="*/ 5059532 h 6858000"/>
              <a:gd name="connsiteX164" fmla="*/ 1997014 w 7467600"/>
              <a:gd name="connsiteY164" fmla="*/ 4698007 h 6858000"/>
              <a:gd name="connsiteX165" fmla="*/ 2305292 w 7467600"/>
              <a:gd name="connsiteY165" fmla="*/ 4219492 h 6858000"/>
              <a:gd name="connsiteX166" fmla="*/ 3360922 w 7467600"/>
              <a:gd name="connsiteY166" fmla="*/ 4529373 h 6858000"/>
              <a:gd name="connsiteX167" fmla="*/ 3492420 w 7467600"/>
              <a:gd name="connsiteY167" fmla="*/ 4510145 h 6858000"/>
              <a:gd name="connsiteX168" fmla="*/ 3364086 w 7467600"/>
              <a:gd name="connsiteY168" fmla="*/ 4480340 h 6858000"/>
              <a:gd name="connsiteX169" fmla="*/ 3225818 w 7467600"/>
              <a:gd name="connsiteY169" fmla="*/ 4411822 h 6858000"/>
              <a:gd name="connsiteX170" fmla="*/ 3129696 w 7467600"/>
              <a:gd name="connsiteY170" fmla="*/ 4360704 h 6858000"/>
              <a:gd name="connsiteX171" fmla="*/ 2814545 w 7467600"/>
              <a:gd name="connsiteY171" fmla="*/ 4282955 h 6858000"/>
              <a:gd name="connsiteX172" fmla="*/ 2305292 w 7467600"/>
              <a:gd name="connsiteY172" fmla="*/ 4219492 h 6858000"/>
              <a:gd name="connsiteX173" fmla="*/ 2626982 w 7467600"/>
              <a:gd name="connsiteY173" fmla="*/ 4206450 h 6858000"/>
              <a:gd name="connsiteX174" fmla="*/ 2490617 w 7467600"/>
              <a:gd name="connsiteY174" fmla="*/ 4206951 h 6858000"/>
              <a:gd name="connsiteX175" fmla="*/ 2819869 w 7467600"/>
              <a:gd name="connsiteY175" fmla="*/ 4252936 h 6858000"/>
              <a:gd name="connsiteX176" fmla="*/ 3143018 w 7467600"/>
              <a:gd name="connsiteY176" fmla="*/ 4332698 h 6858000"/>
              <a:gd name="connsiteX177" fmla="*/ 3241520 w 7467600"/>
              <a:gd name="connsiteY177" fmla="*/ 4385112 h 6858000"/>
              <a:gd name="connsiteX178" fmla="*/ 3374575 w 7467600"/>
              <a:gd name="connsiteY178" fmla="*/ 4451517 h 6858000"/>
              <a:gd name="connsiteX179" fmla="*/ 3505221 w 7467600"/>
              <a:gd name="connsiteY179" fmla="*/ 4480757 h 6858000"/>
              <a:gd name="connsiteX180" fmla="*/ 2626982 w 7467600"/>
              <a:gd name="connsiteY180" fmla="*/ 4206450 h 6858000"/>
              <a:gd name="connsiteX181" fmla="*/ 1310106 w 7467600"/>
              <a:gd name="connsiteY181" fmla="*/ 3943217 h 6858000"/>
              <a:gd name="connsiteX182" fmla="*/ 854994 w 7467600"/>
              <a:gd name="connsiteY182" fmla="*/ 4399136 h 6858000"/>
              <a:gd name="connsiteX183" fmla="*/ 742462 w 7467600"/>
              <a:gd name="connsiteY183" fmla="*/ 4594648 h 6858000"/>
              <a:gd name="connsiteX184" fmla="*/ 820602 w 7467600"/>
              <a:gd name="connsiteY184" fmla="*/ 4485915 h 6858000"/>
              <a:gd name="connsiteX185" fmla="*/ 878295 w 7467600"/>
              <a:gd name="connsiteY185" fmla="*/ 4403594 h 6858000"/>
              <a:gd name="connsiteX186" fmla="*/ 1240607 w 7467600"/>
              <a:gd name="connsiteY186" fmla="*/ 4010401 h 6858000"/>
              <a:gd name="connsiteX187" fmla="*/ 1310106 w 7467600"/>
              <a:gd name="connsiteY187" fmla="*/ 3943217 h 6858000"/>
              <a:gd name="connsiteX188" fmla="*/ 1423113 w 7467600"/>
              <a:gd name="connsiteY188" fmla="*/ 3874565 h 6858000"/>
              <a:gd name="connsiteX189" fmla="*/ 1260565 w 7467600"/>
              <a:gd name="connsiteY189" fmla="*/ 4031982 h 6858000"/>
              <a:gd name="connsiteX190" fmla="*/ 901900 w 7467600"/>
              <a:gd name="connsiteY190" fmla="*/ 4421236 h 6858000"/>
              <a:gd name="connsiteX191" fmla="*/ 845044 w 7467600"/>
              <a:gd name="connsiteY191" fmla="*/ 4502436 h 6858000"/>
              <a:gd name="connsiteX192" fmla="*/ 685926 w 7467600"/>
              <a:gd name="connsiteY192" fmla="*/ 4703069 h 6858000"/>
              <a:gd name="connsiteX193" fmla="*/ 684248 w 7467600"/>
              <a:gd name="connsiteY193" fmla="*/ 4706721 h 6858000"/>
              <a:gd name="connsiteX194" fmla="*/ 1423113 w 7467600"/>
              <a:gd name="connsiteY194" fmla="*/ 3874565 h 6858000"/>
              <a:gd name="connsiteX195" fmla="*/ 3316479 w 7467600"/>
              <a:gd name="connsiteY195" fmla="*/ 3872136 h 6858000"/>
              <a:gd name="connsiteX196" fmla="*/ 3546806 w 7467600"/>
              <a:gd name="connsiteY196" fmla="*/ 4356139 h 6858000"/>
              <a:gd name="connsiteX197" fmla="*/ 3364433 w 7467600"/>
              <a:gd name="connsiteY197" fmla="*/ 3953121 h 6858000"/>
              <a:gd name="connsiteX198" fmla="*/ 3316479 w 7467600"/>
              <a:gd name="connsiteY198" fmla="*/ 3872136 h 6858000"/>
              <a:gd name="connsiteX199" fmla="*/ 3291335 w 7467600"/>
              <a:gd name="connsiteY199" fmla="*/ 3767420 h 6858000"/>
              <a:gd name="connsiteX200" fmla="*/ 3390805 w 7467600"/>
              <a:gd name="connsiteY200" fmla="*/ 3937163 h 6858000"/>
              <a:gd name="connsiteX201" fmla="*/ 3579062 w 7467600"/>
              <a:gd name="connsiteY201" fmla="*/ 4359040 h 6858000"/>
              <a:gd name="connsiteX202" fmla="*/ 3467355 w 7467600"/>
              <a:gd name="connsiteY202" fmla="*/ 3988130 h 6858000"/>
              <a:gd name="connsiteX203" fmla="*/ 3310753 w 7467600"/>
              <a:gd name="connsiteY203" fmla="*/ 3787140 h 6858000"/>
              <a:gd name="connsiteX204" fmla="*/ 3291335 w 7467600"/>
              <a:gd name="connsiteY204" fmla="*/ 3767420 h 6858000"/>
              <a:gd name="connsiteX205" fmla="*/ 1635889 w 7467600"/>
              <a:gd name="connsiteY205" fmla="*/ 3709494 h 6858000"/>
              <a:gd name="connsiteX206" fmla="*/ 1634800 w 7467600"/>
              <a:gd name="connsiteY206" fmla="*/ 3731111 h 6858000"/>
              <a:gd name="connsiteX207" fmla="*/ 1635889 w 7467600"/>
              <a:gd name="connsiteY207" fmla="*/ 3709494 h 6858000"/>
              <a:gd name="connsiteX208" fmla="*/ 1510397 w 7467600"/>
              <a:gd name="connsiteY208" fmla="*/ 3684705 h 6858000"/>
              <a:gd name="connsiteX209" fmla="*/ 1146550 w 7467600"/>
              <a:gd name="connsiteY209" fmla="*/ 3802012 h 6858000"/>
              <a:gd name="connsiteX210" fmla="*/ 698834 w 7467600"/>
              <a:gd name="connsiteY210" fmla="*/ 3952272 h 6858000"/>
              <a:gd name="connsiteX211" fmla="*/ 34256 w 7467600"/>
              <a:gd name="connsiteY211" fmla="*/ 4347603 h 6858000"/>
              <a:gd name="connsiteX212" fmla="*/ 527241 w 7467600"/>
              <a:gd name="connsiteY212" fmla="*/ 4065078 h 6858000"/>
              <a:gd name="connsiteX213" fmla="*/ 1510397 w 7467600"/>
              <a:gd name="connsiteY213" fmla="*/ 3684705 h 6858000"/>
              <a:gd name="connsiteX214" fmla="*/ 1313114 w 7467600"/>
              <a:gd name="connsiteY214" fmla="*/ 3655216 h 6858000"/>
              <a:gd name="connsiteX215" fmla="*/ 1109304 w 7467600"/>
              <a:gd name="connsiteY215" fmla="*/ 3669030 h 6858000"/>
              <a:gd name="connsiteX216" fmla="*/ 8129 w 7467600"/>
              <a:gd name="connsiteY216" fmla="*/ 4330519 h 6858000"/>
              <a:gd name="connsiteX217" fmla="*/ 687572 w 7467600"/>
              <a:gd name="connsiteY217" fmla="*/ 3925629 h 6858000"/>
              <a:gd name="connsiteX218" fmla="*/ 1138365 w 7467600"/>
              <a:gd name="connsiteY218" fmla="*/ 3774515 h 6858000"/>
              <a:gd name="connsiteX219" fmla="*/ 1505579 w 7467600"/>
              <a:gd name="connsiteY219" fmla="*/ 3655526 h 6858000"/>
              <a:gd name="connsiteX220" fmla="*/ 1313114 w 7467600"/>
              <a:gd name="connsiteY220" fmla="*/ 3655216 h 6858000"/>
              <a:gd name="connsiteX221" fmla="*/ 3655073 w 7467600"/>
              <a:gd name="connsiteY221" fmla="*/ 3650884 h 6858000"/>
              <a:gd name="connsiteX222" fmla="*/ 3989938 w 7467600"/>
              <a:gd name="connsiteY222" fmla="*/ 3991685 h 6858000"/>
              <a:gd name="connsiteX223" fmla="*/ 4393907 w 7467600"/>
              <a:gd name="connsiteY223" fmla="*/ 4261258 h 6858000"/>
              <a:gd name="connsiteX224" fmla="*/ 4648051 w 7467600"/>
              <a:gd name="connsiteY224" fmla="*/ 4374051 h 6858000"/>
              <a:gd name="connsiteX225" fmla="*/ 4383389 w 7467600"/>
              <a:gd name="connsiteY225" fmla="*/ 4184369 h 6858000"/>
              <a:gd name="connsiteX226" fmla="*/ 4165508 w 7467600"/>
              <a:gd name="connsiteY226" fmla="*/ 4035196 h 6858000"/>
              <a:gd name="connsiteX227" fmla="*/ 4068162 w 7467600"/>
              <a:gd name="connsiteY227" fmla="*/ 3953394 h 6858000"/>
              <a:gd name="connsiteX228" fmla="*/ 3981416 w 7467600"/>
              <a:gd name="connsiteY228" fmla="*/ 3880482 h 6858000"/>
              <a:gd name="connsiteX229" fmla="*/ 3800147 w 7467600"/>
              <a:gd name="connsiteY229" fmla="*/ 3749872 h 6858000"/>
              <a:gd name="connsiteX230" fmla="*/ 3655073 w 7467600"/>
              <a:gd name="connsiteY230" fmla="*/ 3650884 h 6858000"/>
              <a:gd name="connsiteX231" fmla="*/ 3670252 w 7467600"/>
              <a:gd name="connsiteY231" fmla="*/ 3622798 h 6858000"/>
              <a:gd name="connsiteX232" fmla="*/ 3817258 w 7467600"/>
              <a:gd name="connsiteY232" fmla="*/ 3723577 h 6858000"/>
              <a:gd name="connsiteX233" fmla="*/ 4000461 w 7467600"/>
              <a:gd name="connsiteY233" fmla="*/ 3855966 h 6858000"/>
              <a:gd name="connsiteX234" fmla="*/ 4088180 w 7467600"/>
              <a:gd name="connsiteY234" fmla="*/ 3929774 h 6858000"/>
              <a:gd name="connsiteX235" fmla="*/ 4184555 w 7467600"/>
              <a:gd name="connsiteY235" fmla="*/ 4010683 h 6858000"/>
              <a:gd name="connsiteX236" fmla="*/ 4399563 w 7467600"/>
              <a:gd name="connsiteY236" fmla="*/ 4158106 h 6858000"/>
              <a:gd name="connsiteX237" fmla="*/ 4684469 w 7467600"/>
              <a:gd name="connsiteY237" fmla="*/ 4364680 h 6858000"/>
              <a:gd name="connsiteX238" fmla="*/ 4690271 w 7467600"/>
              <a:gd name="connsiteY238" fmla="*/ 4370034 h 6858000"/>
              <a:gd name="connsiteX239" fmla="*/ 4136093 w 7467600"/>
              <a:gd name="connsiteY239" fmla="*/ 3858466 h 6858000"/>
              <a:gd name="connsiteX240" fmla="*/ 3670252 w 7467600"/>
              <a:gd name="connsiteY240" fmla="*/ 3622798 h 6858000"/>
              <a:gd name="connsiteX241" fmla="*/ 4440129 w 7467600"/>
              <a:gd name="connsiteY241" fmla="*/ 3448571 h 6858000"/>
              <a:gd name="connsiteX242" fmla="*/ 4856525 w 7467600"/>
              <a:gd name="connsiteY242" fmla="*/ 3915351 h 6858000"/>
              <a:gd name="connsiteX243" fmla="*/ 5059055 w 7467600"/>
              <a:gd name="connsiteY243" fmla="*/ 4108918 h 6858000"/>
              <a:gd name="connsiteX244" fmla="*/ 5290070 w 7467600"/>
              <a:gd name="connsiteY244" fmla="*/ 4263619 h 6858000"/>
              <a:gd name="connsiteX245" fmla="*/ 4834991 w 7467600"/>
              <a:gd name="connsiteY245" fmla="*/ 3830985 h 6858000"/>
              <a:gd name="connsiteX246" fmla="*/ 4440129 w 7467600"/>
              <a:gd name="connsiteY246" fmla="*/ 3448571 h 6858000"/>
              <a:gd name="connsiteX247" fmla="*/ 4441737 w 7467600"/>
              <a:gd name="connsiteY247" fmla="*/ 3399734 h 6858000"/>
              <a:gd name="connsiteX248" fmla="*/ 4431236 w 7467600"/>
              <a:gd name="connsiteY248" fmla="*/ 3400954 h 6858000"/>
              <a:gd name="connsiteX249" fmla="*/ 4557150 w 7467600"/>
              <a:gd name="connsiteY249" fmla="*/ 3510023 h 6858000"/>
              <a:gd name="connsiteX250" fmla="*/ 4856936 w 7467600"/>
              <a:gd name="connsiteY250" fmla="*/ 3809146 h 6858000"/>
              <a:gd name="connsiteX251" fmla="*/ 5111996 w 7467600"/>
              <a:gd name="connsiteY251" fmla="*/ 4065759 h 6858000"/>
              <a:gd name="connsiteX252" fmla="*/ 5388878 w 7467600"/>
              <a:gd name="connsiteY252" fmla="*/ 4300185 h 6858000"/>
              <a:gd name="connsiteX253" fmla="*/ 5425556 w 7467600"/>
              <a:gd name="connsiteY253" fmla="*/ 4308967 h 6858000"/>
              <a:gd name="connsiteX254" fmla="*/ 4943646 w 7467600"/>
              <a:gd name="connsiteY254" fmla="*/ 3822916 h 6858000"/>
              <a:gd name="connsiteX255" fmla="*/ 4594837 w 7467600"/>
              <a:gd name="connsiteY255" fmla="*/ 3532274 h 6858000"/>
              <a:gd name="connsiteX256" fmla="*/ 4441737 w 7467600"/>
              <a:gd name="connsiteY256" fmla="*/ 3399734 h 6858000"/>
              <a:gd name="connsiteX257" fmla="*/ 5425834 w 7467600"/>
              <a:gd name="connsiteY257" fmla="*/ 3162785 h 6858000"/>
              <a:gd name="connsiteX258" fmla="*/ 5401644 w 7467600"/>
              <a:gd name="connsiteY258" fmla="*/ 3617847 h 6858000"/>
              <a:gd name="connsiteX259" fmla="*/ 5467256 w 7467600"/>
              <a:gd name="connsiteY259" fmla="*/ 4175494 h 6858000"/>
              <a:gd name="connsiteX260" fmla="*/ 5448069 w 7467600"/>
              <a:gd name="connsiteY260" fmla="*/ 3567554 h 6858000"/>
              <a:gd name="connsiteX261" fmla="*/ 5425834 w 7467600"/>
              <a:gd name="connsiteY261" fmla="*/ 3162785 h 6858000"/>
              <a:gd name="connsiteX262" fmla="*/ 1318687 w 7467600"/>
              <a:gd name="connsiteY262" fmla="*/ 3113840 h 6858000"/>
              <a:gd name="connsiteX263" fmla="*/ 1066793 w 7467600"/>
              <a:gd name="connsiteY263" fmla="*/ 3212171 h 6858000"/>
              <a:gd name="connsiteX264" fmla="*/ 993319 w 7467600"/>
              <a:gd name="connsiteY264" fmla="*/ 3247648 h 6858000"/>
              <a:gd name="connsiteX265" fmla="*/ 853081 w 7467600"/>
              <a:gd name="connsiteY265" fmla="*/ 3312410 h 6858000"/>
              <a:gd name="connsiteX266" fmla="*/ 805957 w 7467600"/>
              <a:gd name="connsiteY266" fmla="*/ 3330443 h 6858000"/>
              <a:gd name="connsiteX267" fmla="*/ 1318687 w 7467600"/>
              <a:gd name="connsiteY267" fmla="*/ 3113840 h 6858000"/>
              <a:gd name="connsiteX268" fmla="*/ 5453702 w 7467600"/>
              <a:gd name="connsiteY268" fmla="*/ 3090882 h 6858000"/>
              <a:gd name="connsiteX269" fmla="*/ 5480135 w 7467600"/>
              <a:gd name="connsiteY269" fmla="*/ 3565802 h 6858000"/>
              <a:gd name="connsiteX270" fmla="*/ 5499023 w 7467600"/>
              <a:gd name="connsiteY270" fmla="*/ 4166310 h 6858000"/>
              <a:gd name="connsiteX271" fmla="*/ 5547022 w 7467600"/>
              <a:gd name="connsiteY271" fmla="*/ 3607838 h 6858000"/>
              <a:gd name="connsiteX272" fmla="*/ 5515964 w 7467600"/>
              <a:gd name="connsiteY272" fmla="*/ 3378541 h 6858000"/>
              <a:gd name="connsiteX273" fmla="*/ 5453702 w 7467600"/>
              <a:gd name="connsiteY273" fmla="*/ 3090882 h 6858000"/>
              <a:gd name="connsiteX274" fmla="*/ 1238695 w 7467600"/>
              <a:gd name="connsiteY274" fmla="*/ 3076820 h 6858000"/>
              <a:gd name="connsiteX275" fmla="*/ 716371 w 7467600"/>
              <a:gd name="connsiteY275" fmla="*/ 3293249 h 6858000"/>
              <a:gd name="connsiteX276" fmla="*/ 579522 w 7467600"/>
              <a:gd name="connsiteY276" fmla="*/ 3371759 h 6858000"/>
              <a:gd name="connsiteX277" fmla="*/ 600288 w 7467600"/>
              <a:gd name="connsiteY277" fmla="*/ 3365555 h 6858000"/>
              <a:gd name="connsiteX278" fmla="*/ 840692 w 7467600"/>
              <a:gd name="connsiteY278" fmla="*/ 3284921 h 6858000"/>
              <a:gd name="connsiteX279" fmla="*/ 979248 w 7467600"/>
              <a:gd name="connsiteY279" fmla="*/ 3221003 h 6858000"/>
              <a:gd name="connsiteX280" fmla="*/ 1053282 w 7467600"/>
              <a:gd name="connsiteY280" fmla="*/ 3185247 h 6858000"/>
              <a:gd name="connsiteX281" fmla="*/ 1320603 w 7467600"/>
              <a:gd name="connsiteY281" fmla="*/ 3081281 h 6858000"/>
              <a:gd name="connsiteX282" fmla="*/ 1238695 w 7467600"/>
              <a:gd name="connsiteY282" fmla="*/ 3076820 h 6858000"/>
              <a:gd name="connsiteX283" fmla="*/ 5425627 w 7467600"/>
              <a:gd name="connsiteY283" fmla="*/ 2954192 h 6858000"/>
              <a:gd name="connsiteX284" fmla="*/ 5470770 w 7467600"/>
              <a:gd name="connsiteY284" fmla="*/ 3005435 h 6858000"/>
              <a:gd name="connsiteX285" fmla="*/ 5519779 w 7467600"/>
              <a:gd name="connsiteY285" fmla="*/ 4359223 h 6858000"/>
              <a:gd name="connsiteX286" fmla="*/ 5520293 w 7467600"/>
              <a:gd name="connsiteY286" fmla="*/ 4360602 h 6858000"/>
              <a:gd name="connsiteX287" fmla="*/ 5767221 w 7467600"/>
              <a:gd name="connsiteY287" fmla="*/ 4665564 h 6858000"/>
              <a:gd name="connsiteX288" fmla="*/ 6937169 w 7467600"/>
              <a:gd name="connsiteY288" fmla="*/ 4815941 h 6858000"/>
              <a:gd name="connsiteX289" fmla="*/ 6953922 w 7467600"/>
              <a:gd name="connsiteY289" fmla="*/ 4890068 h 6858000"/>
              <a:gd name="connsiteX290" fmla="*/ 6071359 w 7467600"/>
              <a:gd name="connsiteY290" fmla="*/ 4770770 h 6858000"/>
              <a:gd name="connsiteX291" fmla="*/ 6038839 w 7467600"/>
              <a:gd name="connsiteY291" fmla="*/ 4764474 h 6858000"/>
              <a:gd name="connsiteX292" fmla="*/ 6038706 w 7467600"/>
              <a:gd name="connsiteY292" fmla="*/ 4763847 h 6858000"/>
              <a:gd name="connsiteX293" fmla="*/ 6037784 w 7467600"/>
              <a:gd name="connsiteY293" fmla="*/ 4764270 h 6858000"/>
              <a:gd name="connsiteX294" fmla="*/ 6038839 w 7467600"/>
              <a:gd name="connsiteY294" fmla="*/ 4764474 h 6858000"/>
              <a:gd name="connsiteX295" fmla="*/ 6040338 w 7467600"/>
              <a:gd name="connsiteY295" fmla="*/ 4771418 h 6858000"/>
              <a:gd name="connsiteX296" fmla="*/ 6024488 w 7467600"/>
              <a:gd name="connsiteY296" fmla="*/ 4809903 h 6858000"/>
              <a:gd name="connsiteX297" fmla="*/ 5599771 w 7467600"/>
              <a:gd name="connsiteY297" fmla="*/ 5509652 h 6858000"/>
              <a:gd name="connsiteX298" fmla="*/ 5548843 w 7467600"/>
              <a:gd name="connsiteY298" fmla="*/ 5563845 h 6858000"/>
              <a:gd name="connsiteX299" fmla="*/ 5940952 w 7467600"/>
              <a:gd name="connsiteY299" fmla="*/ 6250028 h 6858000"/>
              <a:gd name="connsiteX300" fmla="*/ 6043441 w 7467600"/>
              <a:gd name="connsiteY300" fmla="*/ 6665847 h 6858000"/>
              <a:gd name="connsiteX301" fmla="*/ 6093432 w 7467600"/>
              <a:gd name="connsiteY301" fmla="*/ 6858000 h 6858000"/>
              <a:gd name="connsiteX302" fmla="*/ 6034344 w 7467600"/>
              <a:gd name="connsiteY302" fmla="*/ 6858000 h 6858000"/>
              <a:gd name="connsiteX303" fmla="*/ 6026679 w 7467600"/>
              <a:gd name="connsiteY303" fmla="*/ 6836959 h 6858000"/>
              <a:gd name="connsiteX304" fmla="*/ 5800441 w 7467600"/>
              <a:gd name="connsiteY304" fmla="*/ 6335286 h 6858000"/>
              <a:gd name="connsiteX305" fmla="*/ 5526562 w 7467600"/>
              <a:gd name="connsiteY305" fmla="*/ 5705388 h 6858000"/>
              <a:gd name="connsiteX306" fmla="*/ 5519640 w 7467600"/>
              <a:gd name="connsiteY306" fmla="*/ 5683774 h 6858000"/>
              <a:gd name="connsiteX307" fmla="*/ 5844559 w 7467600"/>
              <a:gd name="connsiteY307" fmla="*/ 6553349 h 6858000"/>
              <a:gd name="connsiteX308" fmla="*/ 5975994 w 7467600"/>
              <a:gd name="connsiteY308" fmla="*/ 6858000 h 6858000"/>
              <a:gd name="connsiteX309" fmla="*/ 5898547 w 7467600"/>
              <a:gd name="connsiteY309" fmla="*/ 6858000 h 6858000"/>
              <a:gd name="connsiteX310" fmla="*/ 5682041 w 7467600"/>
              <a:gd name="connsiteY310" fmla="*/ 6355860 h 6858000"/>
              <a:gd name="connsiteX311" fmla="*/ 5461758 w 7467600"/>
              <a:gd name="connsiteY311" fmla="*/ 5820220 h 6858000"/>
              <a:gd name="connsiteX312" fmla="*/ 5237282 w 7467600"/>
              <a:gd name="connsiteY312" fmla="*/ 6579086 h 6858000"/>
              <a:gd name="connsiteX313" fmla="*/ 5115009 w 7467600"/>
              <a:gd name="connsiteY313" fmla="*/ 6858000 h 6858000"/>
              <a:gd name="connsiteX314" fmla="*/ 5028074 w 7467600"/>
              <a:gd name="connsiteY314" fmla="*/ 6858000 h 6858000"/>
              <a:gd name="connsiteX315" fmla="*/ 5079508 w 7467600"/>
              <a:gd name="connsiteY315" fmla="*/ 6749074 h 6858000"/>
              <a:gd name="connsiteX316" fmla="*/ 5371846 w 7467600"/>
              <a:gd name="connsiteY316" fmla="*/ 5924413 h 6858000"/>
              <a:gd name="connsiteX317" fmla="*/ 5270512 w 7467600"/>
              <a:gd name="connsiteY317" fmla="*/ 6138975 h 6858000"/>
              <a:gd name="connsiteX318" fmla="*/ 5062409 w 7467600"/>
              <a:gd name="connsiteY318" fmla="*/ 6653544 h 6858000"/>
              <a:gd name="connsiteX319" fmla="*/ 5036628 w 7467600"/>
              <a:gd name="connsiteY319" fmla="*/ 6754247 h 6858000"/>
              <a:gd name="connsiteX320" fmla="*/ 5009112 w 7467600"/>
              <a:gd name="connsiteY320" fmla="*/ 6858000 h 6858000"/>
              <a:gd name="connsiteX321" fmla="*/ 4976679 w 7467600"/>
              <a:gd name="connsiteY321" fmla="*/ 6858000 h 6858000"/>
              <a:gd name="connsiteX322" fmla="*/ 5006537 w 7467600"/>
              <a:gd name="connsiteY322" fmla="*/ 6747068 h 6858000"/>
              <a:gd name="connsiteX323" fmla="*/ 5032723 w 7467600"/>
              <a:gd name="connsiteY323" fmla="*/ 6644957 h 6858000"/>
              <a:gd name="connsiteX324" fmla="*/ 5242949 w 7467600"/>
              <a:gd name="connsiteY324" fmla="*/ 6125175 h 6858000"/>
              <a:gd name="connsiteX325" fmla="*/ 5286321 w 7467600"/>
              <a:gd name="connsiteY325" fmla="*/ 6033555 h 6858000"/>
              <a:gd name="connsiteX326" fmla="*/ 5008210 w 7467600"/>
              <a:gd name="connsiteY326" fmla="*/ 6649194 h 6858000"/>
              <a:gd name="connsiteX327" fmla="*/ 4986321 w 7467600"/>
              <a:gd name="connsiteY327" fmla="*/ 6765687 h 6858000"/>
              <a:gd name="connsiteX328" fmla="*/ 4973474 w 7467600"/>
              <a:gd name="connsiteY328" fmla="*/ 6858000 h 6858000"/>
              <a:gd name="connsiteX329" fmla="*/ 4907178 w 7467600"/>
              <a:gd name="connsiteY329" fmla="*/ 6858000 h 6858000"/>
              <a:gd name="connsiteX330" fmla="*/ 4910810 w 7467600"/>
              <a:gd name="connsiteY330" fmla="*/ 6829660 h 6858000"/>
              <a:gd name="connsiteX331" fmla="*/ 4987461 w 7467600"/>
              <a:gd name="connsiteY331" fmla="*/ 6432994 h 6858000"/>
              <a:gd name="connsiteX332" fmla="*/ 5179262 w 7467600"/>
              <a:gd name="connsiteY332" fmla="*/ 6035044 h 6858000"/>
              <a:gd name="connsiteX333" fmla="*/ 4689678 w 7467600"/>
              <a:gd name="connsiteY333" fmla="*/ 6440241 h 6858000"/>
              <a:gd name="connsiteX334" fmla="*/ 4477543 w 7467600"/>
              <a:gd name="connsiteY334" fmla="*/ 6674836 h 6858000"/>
              <a:gd name="connsiteX335" fmla="*/ 4329957 w 7467600"/>
              <a:gd name="connsiteY335" fmla="*/ 6858000 h 6858000"/>
              <a:gd name="connsiteX336" fmla="*/ 4218595 w 7467600"/>
              <a:gd name="connsiteY336" fmla="*/ 6858000 h 6858000"/>
              <a:gd name="connsiteX337" fmla="*/ 4368888 w 7467600"/>
              <a:gd name="connsiteY337" fmla="*/ 6668412 h 6858000"/>
              <a:gd name="connsiteX338" fmla="*/ 4563091 w 7467600"/>
              <a:gd name="connsiteY338" fmla="*/ 6442508 h 6858000"/>
              <a:gd name="connsiteX339" fmla="*/ 5387324 w 7467600"/>
              <a:gd name="connsiteY339" fmla="*/ 5705830 h 6858000"/>
              <a:gd name="connsiteX340" fmla="*/ 5073620 w 7467600"/>
              <a:gd name="connsiteY340" fmla="*/ 5955437 h 6858000"/>
              <a:gd name="connsiteX341" fmla="*/ 4689789 w 7467600"/>
              <a:gd name="connsiteY341" fmla="*/ 6268382 h 6858000"/>
              <a:gd name="connsiteX342" fmla="*/ 4418722 w 7467600"/>
              <a:gd name="connsiteY342" fmla="*/ 6570886 h 6858000"/>
              <a:gd name="connsiteX343" fmla="*/ 4214944 w 7467600"/>
              <a:gd name="connsiteY343" fmla="*/ 6858000 h 6858000"/>
              <a:gd name="connsiteX344" fmla="*/ 4177898 w 7467600"/>
              <a:gd name="connsiteY344" fmla="*/ 6858000 h 6858000"/>
              <a:gd name="connsiteX345" fmla="*/ 4391597 w 7467600"/>
              <a:gd name="connsiteY345" fmla="*/ 6556370 h 6858000"/>
              <a:gd name="connsiteX346" fmla="*/ 4668889 w 7467600"/>
              <a:gd name="connsiteY346" fmla="*/ 6246399 h 6858000"/>
              <a:gd name="connsiteX347" fmla="*/ 5055427 w 7467600"/>
              <a:gd name="connsiteY347" fmla="*/ 5931476 h 6858000"/>
              <a:gd name="connsiteX348" fmla="*/ 5371814 w 7467600"/>
              <a:gd name="connsiteY348" fmla="*/ 5678975 h 6858000"/>
              <a:gd name="connsiteX349" fmla="*/ 4987918 w 7467600"/>
              <a:gd name="connsiteY349" fmla="*/ 5838701 h 6858000"/>
              <a:gd name="connsiteX350" fmla="*/ 4317146 w 7467600"/>
              <a:gd name="connsiteY350" fmla="*/ 6587716 h 6858000"/>
              <a:gd name="connsiteX351" fmla="*/ 4171627 w 7467600"/>
              <a:gd name="connsiteY351" fmla="*/ 6858000 h 6858000"/>
              <a:gd name="connsiteX352" fmla="*/ 4081585 w 7467600"/>
              <a:gd name="connsiteY352" fmla="*/ 6858000 h 6858000"/>
              <a:gd name="connsiteX353" fmla="*/ 4238603 w 7467600"/>
              <a:gd name="connsiteY353" fmla="*/ 6559341 h 6858000"/>
              <a:gd name="connsiteX354" fmla="*/ 4778333 w 7467600"/>
              <a:gd name="connsiteY354" fmla="*/ 5873626 h 6858000"/>
              <a:gd name="connsiteX355" fmla="*/ 5414185 w 7467600"/>
              <a:gd name="connsiteY355" fmla="*/ 5573882 h 6858000"/>
              <a:gd name="connsiteX356" fmla="*/ 5959648 w 7467600"/>
              <a:gd name="connsiteY356" fmla="*/ 4760797 h 6858000"/>
              <a:gd name="connsiteX357" fmla="*/ 5355019 w 7467600"/>
              <a:gd name="connsiteY357" fmla="*/ 4734672 h 6858000"/>
              <a:gd name="connsiteX358" fmla="*/ 5083565 w 7467600"/>
              <a:gd name="connsiteY358" fmla="*/ 5179121 h 6858000"/>
              <a:gd name="connsiteX359" fmla="*/ 4713577 w 7467600"/>
              <a:gd name="connsiteY359" fmla="*/ 5616803 h 6858000"/>
              <a:gd name="connsiteX360" fmla="*/ 3989559 w 7467600"/>
              <a:gd name="connsiteY360" fmla="*/ 6145945 h 6858000"/>
              <a:gd name="connsiteX361" fmla="*/ 3939824 w 7467600"/>
              <a:gd name="connsiteY361" fmla="*/ 6066900 h 6858000"/>
              <a:gd name="connsiteX362" fmla="*/ 4584537 w 7467600"/>
              <a:gd name="connsiteY362" fmla="*/ 5324826 h 6858000"/>
              <a:gd name="connsiteX363" fmla="*/ 5037105 w 7467600"/>
              <a:gd name="connsiteY363" fmla="*/ 5088765 h 6858000"/>
              <a:gd name="connsiteX364" fmla="*/ 5039930 w 7467600"/>
              <a:gd name="connsiteY364" fmla="*/ 5089585 h 6858000"/>
              <a:gd name="connsiteX365" fmla="*/ 5263764 w 7467600"/>
              <a:gd name="connsiteY365" fmla="*/ 4735525 h 6858000"/>
              <a:gd name="connsiteX366" fmla="*/ 4086300 w 7467600"/>
              <a:gd name="connsiteY366" fmla="*/ 4884599 h 6858000"/>
              <a:gd name="connsiteX367" fmla="*/ 4085485 w 7467600"/>
              <a:gd name="connsiteY367" fmla="*/ 4899070 h 6858000"/>
              <a:gd name="connsiteX368" fmla="*/ 3871915 w 7467600"/>
              <a:gd name="connsiteY368" fmla="*/ 5253645 h 6858000"/>
              <a:gd name="connsiteX369" fmla="*/ 3799374 w 7467600"/>
              <a:gd name="connsiteY369" fmla="*/ 5466127 h 6858000"/>
              <a:gd name="connsiteX370" fmla="*/ 3498850 w 7467600"/>
              <a:gd name="connsiteY370" fmla="*/ 6661888 h 6858000"/>
              <a:gd name="connsiteX371" fmla="*/ 3399216 w 7467600"/>
              <a:gd name="connsiteY371" fmla="*/ 6858000 h 6858000"/>
              <a:gd name="connsiteX372" fmla="*/ 3303688 w 7467600"/>
              <a:gd name="connsiteY372" fmla="*/ 6858000 h 6858000"/>
              <a:gd name="connsiteX373" fmla="*/ 3391774 w 7467600"/>
              <a:gd name="connsiteY373" fmla="*/ 6697181 h 6858000"/>
              <a:gd name="connsiteX374" fmla="*/ 3735540 w 7467600"/>
              <a:gd name="connsiteY374" fmla="*/ 5546923 h 6858000"/>
              <a:gd name="connsiteX375" fmla="*/ 3729438 w 7467600"/>
              <a:gd name="connsiteY375" fmla="*/ 5569058 h 6858000"/>
              <a:gd name="connsiteX376" fmla="*/ 3707782 w 7467600"/>
              <a:gd name="connsiteY376" fmla="*/ 5644908 h 6858000"/>
              <a:gd name="connsiteX377" fmla="*/ 3583827 w 7467600"/>
              <a:gd name="connsiteY377" fmla="*/ 6039215 h 6858000"/>
              <a:gd name="connsiteX378" fmla="*/ 3547861 w 7467600"/>
              <a:gd name="connsiteY378" fmla="*/ 6129609 h 6858000"/>
              <a:gd name="connsiteX379" fmla="*/ 3490905 w 7467600"/>
              <a:gd name="connsiteY379" fmla="*/ 6277660 h 6858000"/>
              <a:gd name="connsiteX380" fmla="*/ 3455859 w 7467600"/>
              <a:gd name="connsiteY380" fmla="*/ 6391301 h 6858000"/>
              <a:gd name="connsiteX381" fmla="*/ 3429112 w 7467600"/>
              <a:gd name="connsiteY381" fmla="*/ 6479469 h 6858000"/>
              <a:gd name="connsiteX382" fmla="*/ 3304862 w 7467600"/>
              <a:gd name="connsiteY382" fmla="*/ 6796476 h 6858000"/>
              <a:gd name="connsiteX383" fmla="*/ 3276071 w 7467600"/>
              <a:gd name="connsiteY383" fmla="*/ 6858000 h 6858000"/>
              <a:gd name="connsiteX384" fmla="*/ 3240805 w 7467600"/>
              <a:gd name="connsiteY384" fmla="*/ 6858000 h 6858000"/>
              <a:gd name="connsiteX385" fmla="*/ 3275917 w 7467600"/>
              <a:gd name="connsiteY385" fmla="*/ 6783192 h 6858000"/>
              <a:gd name="connsiteX386" fmla="*/ 3399358 w 7467600"/>
              <a:gd name="connsiteY386" fmla="*/ 6469011 h 6858000"/>
              <a:gd name="connsiteX387" fmla="*/ 3425650 w 7467600"/>
              <a:gd name="connsiteY387" fmla="*/ 6381333 h 6858000"/>
              <a:gd name="connsiteX388" fmla="*/ 3460661 w 7467600"/>
              <a:gd name="connsiteY388" fmla="*/ 6266763 h 6858000"/>
              <a:gd name="connsiteX389" fmla="*/ 3518021 w 7467600"/>
              <a:gd name="connsiteY389" fmla="*/ 6117298 h 6858000"/>
              <a:gd name="connsiteX390" fmla="*/ 3554035 w 7467600"/>
              <a:gd name="connsiteY390" fmla="*/ 6027832 h 6858000"/>
              <a:gd name="connsiteX391" fmla="*/ 3677174 w 7467600"/>
              <a:gd name="connsiteY391" fmla="*/ 5636351 h 6858000"/>
              <a:gd name="connsiteX392" fmla="*/ 3698819 w 7467600"/>
              <a:gd name="connsiteY392" fmla="*/ 5560503 h 6858000"/>
              <a:gd name="connsiteX393" fmla="*/ 3702094 w 7467600"/>
              <a:gd name="connsiteY393" fmla="*/ 5549194 h 6858000"/>
              <a:gd name="connsiteX394" fmla="*/ 3398355 w 7467600"/>
              <a:gd name="connsiteY394" fmla="*/ 6094603 h 6858000"/>
              <a:gd name="connsiteX395" fmla="*/ 3193941 w 7467600"/>
              <a:gd name="connsiteY395" fmla="*/ 6798775 h 6858000"/>
              <a:gd name="connsiteX396" fmla="*/ 3184140 w 7467600"/>
              <a:gd name="connsiteY396" fmla="*/ 6858000 h 6858000"/>
              <a:gd name="connsiteX397" fmla="*/ 3099978 w 7467600"/>
              <a:gd name="connsiteY397" fmla="*/ 6858000 h 6858000"/>
              <a:gd name="connsiteX398" fmla="*/ 3101556 w 7467600"/>
              <a:gd name="connsiteY398" fmla="*/ 6843337 h 6858000"/>
              <a:gd name="connsiteX399" fmla="*/ 3370162 w 7467600"/>
              <a:gd name="connsiteY399" fmla="*/ 5785550 h 6858000"/>
              <a:gd name="connsiteX400" fmla="*/ 3746477 w 7467600"/>
              <a:gd name="connsiteY400" fmla="*/ 5377889 h 6858000"/>
              <a:gd name="connsiteX401" fmla="*/ 3863399 w 7467600"/>
              <a:gd name="connsiteY401" fmla="*/ 5087257 h 6858000"/>
              <a:gd name="connsiteX402" fmla="*/ 3968712 w 7467600"/>
              <a:gd name="connsiteY402" fmla="*/ 4913989 h 6858000"/>
              <a:gd name="connsiteX403" fmla="*/ 2792390 w 7467600"/>
              <a:gd name="connsiteY403" fmla="*/ 5382974 h 6858000"/>
              <a:gd name="connsiteX404" fmla="*/ 2714982 w 7467600"/>
              <a:gd name="connsiteY404" fmla="*/ 5427051 h 6858000"/>
              <a:gd name="connsiteX405" fmla="*/ 2813361 w 7467600"/>
              <a:gd name="connsiteY405" fmla="*/ 6023912 h 6858000"/>
              <a:gd name="connsiteX406" fmla="*/ 2688430 w 7467600"/>
              <a:gd name="connsiteY406" fmla="*/ 6801564 h 6858000"/>
              <a:gd name="connsiteX407" fmla="*/ 2629626 w 7467600"/>
              <a:gd name="connsiteY407" fmla="*/ 6763394 h 6858000"/>
              <a:gd name="connsiteX408" fmla="*/ 2565328 w 7467600"/>
              <a:gd name="connsiteY408" fmla="*/ 5516399 h 6858000"/>
              <a:gd name="connsiteX409" fmla="*/ 1922999 w 7467600"/>
              <a:gd name="connsiteY409" fmla="*/ 5980343 h 6858000"/>
              <a:gd name="connsiteX410" fmla="*/ 1950261 w 7467600"/>
              <a:gd name="connsiteY410" fmla="*/ 6405858 h 6858000"/>
              <a:gd name="connsiteX411" fmla="*/ 2365554 w 7467600"/>
              <a:gd name="connsiteY411" fmla="*/ 6759107 h 6858000"/>
              <a:gd name="connsiteX412" fmla="*/ 2424142 w 7467600"/>
              <a:gd name="connsiteY412" fmla="*/ 6858000 h 6858000"/>
              <a:gd name="connsiteX413" fmla="*/ 2395994 w 7467600"/>
              <a:gd name="connsiteY413" fmla="*/ 6858000 h 6858000"/>
              <a:gd name="connsiteX414" fmla="*/ 2392863 w 7467600"/>
              <a:gd name="connsiteY414" fmla="*/ 6852964 h 6858000"/>
              <a:gd name="connsiteX415" fmla="*/ 2017589 w 7467600"/>
              <a:gd name="connsiteY415" fmla="*/ 6493982 h 6858000"/>
              <a:gd name="connsiteX416" fmla="*/ 2147336 w 7467600"/>
              <a:gd name="connsiteY416" fmla="*/ 6594052 h 6858000"/>
              <a:gd name="connsiteX417" fmla="*/ 2207047 w 7467600"/>
              <a:gd name="connsiteY417" fmla="*/ 6654540 h 6858000"/>
              <a:gd name="connsiteX418" fmla="*/ 2299106 w 7467600"/>
              <a:gd name="connsiteY418" fmla="*/ 6778931 h 6858000"/>
              <a:gd name="connsiteX419" fmla="*/ 2314430 w 7467600"/>
              <a:gd name="connsiteY419" fmla="*/ 6801144 h 6858000"/>
              <a:gd name="connsiteX420" fmla="*/ 2352406 w 7467600"/>
              <a:gd name="connsiteY420" fmla="*/ 6858000 h 6858000"/>
              <a:gd name="connsiteX421" fmla="*/ 2314492 w 7467600"/>
              <a:gd name="connsiteY421" fmla="*/ 6858000 h 6858000"/>
              <a:gd name="connsiteX422" fmla="*/ 2288095 w 7467600"/>
              <a:gd name="connsiteY422" fmla="*/ 6818030 h 6858000"/>
              <a:gd name="connsiteX423" fmla="*/ 2272768 w 7467600"/>
              <a:gd name="connsiteY423" fmla="*/ 6795822 h 6858000"/>
              <a:gd name="connsiteX424" fmla="*/ 2182715 w 7467600"/>
              <a:gd name="connsiteY424" fmla="*/ 6675071 h 6858000"/>
              <a:gd name="connsiteX425" fmla="*/ 2032061 w 7467600"/>
              <a:gd name="connsiteY425" fmla="*/ 6541380 h 6858000"/>
              <a:gd name="connsiteX426" fmla="*/ 2257220 w 7467600"/>
              <a:gd name="connsiteY426" fmla="*/ 6826257 h 6858000"/>
              <a:gd name="connsiteX427" fmla="*/ 2281324 w 7467600"/>
              <a:gd name="connsiteY427" fmla="*/ 6858000 h 6858000"/>
              <a:gd name="connsiteX428" fmla="*/ 2242860 w 7467600"/>
              <a:gd name="connsiteY428" fmla="*/ 6858000 h 6858000"/>
              <a:gd name="connsiteX429" fmla="*/ 2232818 w 7467600"/>
              <a:gd name="connsiteY429" fmla="*/ 6844926 h 6858000"/>
              <a:gd name="connsiteX430" fmla="*/ 1990172 w 7467600"/>
              <a:gd name="connsiteY430" fmla="*/ 6542121 h 6858000"/>
              <a:gd name="connsiteX431" fmla="*/ 2124090 w 7467600"/>
              <a:gd name="connsiteY431" fmla="*/ 6761017 h 6858000"/>
              <a:gd name="connsiteX432" fmla="*/ 2200380 w 7467600"/>
              <a:gd name="connsiteY432" fmla="*/ 6858000 h 6858000"/>
              <a:gd name="connsiteX433" fmla="*/ 2147507 w 7467600"/>
              <a:gd name="connsiteY433" fmla="*/ 6858000 h 6858000"/>
              <a:gd name="connsiteX434" fmla="*/ 2070668 w 7467600"/>
              <a:gd name="connsiteY434" fmla="*/ 6761520 h 6858000"/>
              <a:gd name="connsiteX435" fmla="*/ 1975142 w 7467600"/>
              <a:gd name="connsiteY435" fmla="*/ 6585570 h 6858000"/>
              <a:gd name="connsiteX436" fmla="*/ 2050035 w 7467600"/>
              <a:gd name="connsiteY436" fmla="*/ 6813345 h 6858000"/>
              <a:gd name="connsiteX437" fmla="*/ 2063025 w 7467600"/>
              <a:gd name="connsiteY437" fmla="*/ 6858000 h 6858000"/>
              <a:gd name="connsiteX438" fmla="*/ 2021675 w 7467600"/>
              <a:gd name="connsiteY438" fmla="*/ 6858000 h 6858000"/>
              <a:gd name="connsiteX439" fmla="*/ 2019308 w 7467600"/>
              <a:gd name="connsiteY439" fmla="*/ 6847118 h 6858000"/>
              <a:gd name="connsiteX440" fmla="*/ 1938835 w 7467600"/>
              <a:gd name="connsiteY440" fmla="*/ 6551160 h 6858000"/>
              <a:gd name="connsiteX441" fmla="*/ 1953230 w 7467600"/>
              <a:gd name="connsiteY441" fmla="*/ 6759699 h 6858000"/>
              <a:gd name="connsiteX442" fmla="*/ 1956763 w 7467600"/>
              <a:gd name="connsiteY442" fmla="*/ 6778191 h 6858000"/>
              <a:gd name="connsiteX443" fmla="*/ 1967925 w 7467600"/>
              <a:gd name="connsiteY443" fmla="*/ 6858000 h 6858000"/>
              <a:gd name="connsiteX444" fmla="*/ 1936622 w 7467600"/>
              <a:gd name="connsiteY444" fmla="*/ 6858000 h 6858000"/>
              <a:gd name="connsiteX445" fmla="*/ 1926261 w 7467600"/>
              <a:gd name="connsiteY445" fmla="*/ 6784064 h 6858000"/>
              <a:gd name="connsiteX446" fmla="*/ 1922724 w 7467600"/>
              <a:gd name="connsiteY446" fmla="*/ 6765577 h 6858000"/>
              <a:gd name="connsiteX447" fmla="*/ 1904650 w 7467600"/>
              <a:gd name="connsiteY447" fmla="*/ 6639616 h 6858000"/>
              <a:gd name="connsiteX448" fmla="*/ 1885273 w 7467600"/>
              <a:gd name="connsiteY448" fmla="*/ 6858000 h 6858000"/>
              <a:gd name="connsiteX449" fmla="*/ 1854363 w 7467600"/>
              <a:gd name="connsiteY449" fmla="*/ 6858000 h 6858000"/>
              <a:gd name="connsiteX450" fmla="*/ 1880391 w 7467600"/>
              <a:gd name="connsiteY450" fmla="*/ 6603796 h 6858000"/>
              <a:gd name="connsiteX451" fmla="*/ 1818273 w 7467600"/>
              <a:gd name="connsiteY451" fmla="*/ 6715729 h 6858000"/>
              <a:gd name="connsiteX452" fmla="*/ 1794691 w 7467600"/>
              <a:gd name="connsiteY452" fmla="*/ 6843239 h 6858000"/>
              <a:gd name="connsiteX453" fmla="*/ 1794914 w 7467600"/>
              <a:gd name="connsiteY453" fmla="*/ 6858000 h 6858000"/>
              <a:gd name="connsiteX454" fmla="*/ 1746128 w 7467600"/>
              <a:gd name="connsiteY454" fmla="*/ 6858000 h 6858000"/>
              <a:gd name="connsiteX455" fmla="*/ 1753934 w 7467600"/>
              <a:gd name="connsiteY455" fmla="*/ 6724796 h 6858000"/>
              <a:gd name="connsiteX456" fmla="*/ 1792053 w 7467600"/>
              <a:gd name="connsiteY456" fmla="*/ 6572396 h 6858000"/>
              <a:gd name="connsiteX457" fmla="*/ 1862248 w 7467600"/>
              <a:gd name="connsiteY457" fmla="*/ 6266397 h 6858000"/>
              <a:gd name="connsiteX458" fmla="*/ 1862250 w 7467600"/>
              <a:gd name="connsiteY458" fmla="*/ 6033531 h 6858000"/>
              <a:gd name="connsiteX459" fmla="*/ 1211999 w 7467600"/>
              <a:gd name="connsiteY459" fmla="*/ 6683610 h 6858000"/>
              <a:gd name="connsiteX460" fmla="*/ 1213266 w 7467600"/>
              <a:gd name="connsiteY460" fmla="*/ 6691947 h 6858000"/>
              <a:gd name="connsiteX461" fmla="*/ 1203370 w 7467600"/>
              <a:gd name="connsiteY461" fmla="*/ 6850676 h 6858000"/>
              <a:gd name="connsiteX462" fmla="*/ 1203671 w 7467600"/>
              <a:gd name="connsiteY462" fmla="*/ 6858000 h 6858000"/>
              <a:gd name="connsiteX463" fmla="*/ 1143180 w 7467600"/>
              <a:gd name="connsiteY463" fmla="*/ 6858000 h 6858000"/>
              <a:gd name="connsiteX464" fmla="*/ 1142176 w 7467600"/>
              <a:gd name="connsiteY464" fmla="*/ 6766045 h 6858000"/>
              <a:gd name="connsiteX465" fmla="*/ 1067484 w 7467600"/>
              <a:gd name="connsiteY465" fmla="*/ 6858000 h 6858000"/>
              <a:gd name="connsiteX466" fmla="*/ 953928 w 7467600"/>
              <a:gd name="connsiteY466" fmla="*/ 6858000 h 6858000"/>
              <a:gd name="connsiteX467" fmla="*/ 959715 w 7467600"/>
              <a:gd name="connsiteY467" fmla="*/ 6850185 h 6858000"/>
              <a:gd name="connsiteX468" fmla="*/ 1483788 w 7467600"/>
              <a:gd name="connsiteY468" fmla="*/ 6259174 h 6858000"/>
              <a:gd name="connsiteX469" fmla="*/ 1100671 w 7467600"/>
              <a:gd name="connsiteY469" fmla="*/ 6252137 h 6858000"/>
              <a:gd name="connsiteX470" fmla="*/ 1090144 w 7467600"/>
              <a:gd name="connsiteY470" fmla="*/ 6256748 h 6858000"/>
              <a:gd name="connsiteX471" fmla="*/ 1095872 w 7467600"/>
              <a:gd name="connsiteY471" fmla="*/ 6271892 h 6858000"/>
              <a:gd name="connsiteX472" fmla="*/ 262785 w 7467600"/>
              <a:gd name="connsiteY472" fmla="*/ 6845450 h 6858000"/>
              <a:gd name="connsiteX473" fmla="*/ 209968 w 7467600"/>
              <a:gd name="connsiteY473" fmla="*/ 6770713 h 6858000"/>
              <a:gd name="connsiteX474" fmla="*/ 873460 w 7467600"/>
              <a:gd name="connsiteY474" fmla="*/ 6253768 h 6858000"/>
              <a:gd name="connsiteX475" fmla="*/ 192686 w 7467600"/>
              <a:gd name="connsiteY475" fmla="*/ 5849257 h 6858000"/>
              <a:gd name="connsiteX476" fmla="*/ 4696 w 7467600"/>
              <a:gd name="connsiteY476" fmla="*/ 5697668 h 6858000"/>
              <a:gd name="connsiteX477" fmla="*/ 0 w 7467600"/>
              <a:gd name="connsiteY477" fmla="*/ 5689984 h 6858000"/>
              <a:gd name="connsiteX478" fmla="*/ 0 w 7467600"/>
              <a:gd name="connsiteY478" fmla="*/ 5513472 h 6858000"/>
              <a:gd name="connsiteX479" fmla="*/ 174101 w 7467600"/>
              <a:gd name="connsiteY479" fmla="*/ 5620277 h 6858000"/>
              <a:gd name="connsiteX480" fmla="*/ 891800 w 7467600"/>
              <a:gd name="connsiteY480" fmla="*/ 6036935 h 6858000"/>
              <a:gd name="connsiteX481" fmla="*/ 1072219 w 7467600"/>
              <a:gd name="connsiteY481" fmla="*/ 6169443 h 6858000"/>
              <a:gd name="connsiteX482" fmla="*/ 1074117 w 7467600"/>
              <a:gd name="connsiteY482" fmla="*/ 6170301 h 6858000"/>
              <a:gd name="connsiteX483" fmla="*/ 1083114 w 7467600"/>
              <a:gd name="connsiteY483" fmla="*/ 6174131 h 6858000"/>
              <a:gd name="connsiteX484" fmla="*/ 1543010 w 7467600"/>
              <a:gd name="connsiteY484" fmla="*/ 6191140 h 6858000"/>
              <a:gd name="connsiteX485" fmla="*/ 1551080 w 7467600"/>
              <a:gd name="connsiteY485" fmla="*/ 6195006 h 6858000"/>
              <a:gd name="connsiteX486" fmla="*/ 2345443 w 7467600"/>
              <a:gd name="connsiteY486" fmla="*/ 5549882 h 6858000"/>
              <a:gd name="connsiteX487" fmla="*/ 1721499 w 7467600"/>
              <a:gd name="connsiteY487" fmla="*/ 5599969 h 6858000"/>
              <a:gd name="connsiteX488" fmla="*/ 767716 w 7467600"/>
              <a:gd name="connsiteY488" fmla="*/ 5472768 h 6858000"/>
              <a:gd name="connsiteX489" fmla="*/ 722147 w 7467600"/>
              <a:gd name="connsiteY489" fmla="*/ 5393091 h 6858000"/>
              <a:gd name="connsiteX490" fmla="*/ 1485552 w 7467600"/>
              <a:gd name="connsiteY490" fmla="*/ 5313202 h 6858000"/>
              <a:gd name="connsiteX491" fmla="*/ 2143004 w 7467600"/>
              <a:gd name="connsiteY491" fmla="*/ 5402420 h 6858000"/>
              <a:gd name="connsiteX492" fmla="*/ 1933391 w 7467600"/>
              <a:gd name="connsiteY492" fmla="*/ 5156971 h 6858000"/>
              <a:gd name="connsiteX493" fmla="*/ 1827118 w 7467600"/>
              <a:gd name="connsiteY493" fmla="*/ 4968410 h 6858000"/>
              <a:gd name="connsiteX494" fmla="*/ 1837349 w 7467600"/>
              <a:gd name="connsiteY494" fmla="*/ 4956357 h 6858000"/>
              <a:gd name="connsiteX495" fmla="*/ 2162835 w 7467600"/>
              <a:gd name="connsiteY495" fmla="*/ 5187853 h 6858000"/>
              <a:gd name="connsiteX496" fmla="*/ 2257167 w 7467600"/>
              <a:gd name="connsiteY496" fmla="*/ 5462123 h 6858000"/>
              <a:gd name="connsiteX497" fmla="*/ 2261598 w 7467600"/>
              <a:gd name="connsiteY497" fmla="*/ 5467998 h 6858000"/>
              <a:gd name="connsiteX498" fmla="*/ 2437177 w 7467600"/>
              <a:gd name="connsiteY498" fmla="*/ 5479608 h 6858000"/>
              <a:gd name="connsiteX499" fmla="*/ 2445247 w 7467600"/>
              <a:gd name="connsiteY499" fmla="*/ 5483476 h 6858000"/>
              <a:gd name="connsiteX500" fmla="*/ 2743626 w 7467600"/>
              <a:gd name="connsiteY500" fmla="*/ 5304819 h 6858000"/>
              <a:gd name="connsiteX501" fmla="*/ 3048102 w 7467600"/>
              <a:gd name="connsiteY501" fmla="*/ 5150595 h 6858000"/>
              <a:gd name="connsiteX502" fmla="*/ 1799414 w 7467600"/>
              <a:gd name="connsiteY502" fmla="*/ 4694732 h 6858000"/>
              <a:gd name="connsiteX503" fmla="*/ 1771735 w 7467600"/>
              <a:gd name="connsiteY503" fmla="*/ 4619929 h 6858000"/>
              <a:gd name="connsiteX504" fmla="*/ 3104273 w 7467600"/>
              <a:gd name="connsiteY504" fmla="*/ 5076159 h 6858000"/>
              <a:gd name="connsiteX505" fmla="*/ 3113245 w 7467600"/>
              <a:gd name="connsiteY505" fmla="*/ 5090705 h 6858000"/>
              <a:gd name="connsiteX506" fmla="*/ 3126294 w 7467600"/>
              <a:gd name="connsiteY506" fmla="*/ 5114400 h 6858000"/>
              <a:gd name="connsiteX507" fmla="*/ 3937433 w 7467600"/>
              <a:gd name="connsiteY507" fmla="*/ 4830473 h 6858000"/>
              <a:gd name="connsiteX508" fmla="*/ 3590475 w 7467600"/>
              <a:gd name="connsiteY508" fmla="*/ 4597974 h 6858000"/>
              <a:gd name="connsiteX509" fmla="*/ 3100264 w 7467600"/>
              <a:gd name="connsiteY509" fmla="*/ 4579845 h 6858000"/>
              <a:gd name="connsiteX510" fmla="*/ 2183576 w 7467600"/>
              <a:gd name="connsiteY510" fmla="*/ 4227150 h 6858000"/>
              <a:gd name="connsiteX511" fmla="*/ 2151029 w 7467600"/>
              <a:gd name="connsiteY511" fmla="*/ 4146947 h 6858000"/>
              <a:gd name="connsiteX512" fmla="*/ 3563434 w 7467600"/>
              <a:gd name="connsiteY512" fmla="*/ 4469115 h 6858000"/>
              <a:gd name="connsiteX513" fmla="*/ 3177952 w 7467600"/>
              <a:gd name="connsiteY513" fmla="*/ 3657386 h 6858000"/>
              <a:gd name="connsiteX514" fmla="*/ 3189263 w 7467600"/>
              <a:gd name="connsiteY514" fmla="*/ 3625726 h 6858000"/>
              <a:gd name="connsiteX515" fmla="*/ 3560912 w 7467600"/>
              <a:gd name="connsiteY515" fmla="*/ 4079863 h 6858000"/>
              <a:gd name="connsiteX516" fmla="*/ 3626636 w 7467600"/>
              <a:gd name="connsiteY516" fmla="*/ 4512230 h 6858000"/>
              <a:gd name="connsiteX517" fmla="*/ 3653088 w 7467600"/>
              <a:gd name="connsiteY517" fmla="*/ 4521417 h 6858000"/>
              <a:gd name="connsiteX518" fmla="*/ 3988128 w 7467600"/>
              <a:gd name="connsiteY518" fmla="*/ 4817267 h 6858000"/>
              <a:gd name="connsiteX519" fmla="*/ 4830582 w 7467600"/>
              <a:gd name="connsiteY519" fmla="*/ 4676000 h 6858000"/>
              <a:gd name="connsiteX520" fmla="*/ 4830100 w 7467600"/>
              <a:gd name="connsiteY520" fmla="*/ 4675554 h 6858000"/>
              <a:gd name="connsiteX521" fmla="*/ 4036318 w 7467600"/>
              <a:gd name="connsiteY521" fmla="*/ 4147013 h 6858000"/>
              <a:gd name="connsiteX522" fmla="*/ 3432098 w 7467600"/>
              <a:gd name="connsiteY522" fmla="*/ 3537312 h 6858000"/>
              <a:gd name="connsiteX523" fmla="*/ 3446761 w 7467600"/>
              <a:gd name="connsiteY523" fmla="*/ 3461278 h 6858000"/>
              <a:gd name="connsiteX524" fmla="*/ 4419733 w 7467600"/>
              <a:gd name="connsiteY524" fmla="*/ 3963555 h 6858000"/>
              <a:gd name="connsiteX525" fmla="*/ 4781371 w 7467600"/>
              <a:gd name="connsiteY525" fmla="*/ 4458604 h 6858000"/>
              <a:gd name="connsiteX526" fmla="*/ 4780440 w 7467600"/>
              <a:gd name="connsiteY526" fmla="*/ 4470290 h 6858000"/>
              <a:gd name="connsiteX527" fmla="*/ 4898954 w 7467600"/>
              <a:gd name="connsiteY527" fmla="*/ 4662092 h 6858000"/>
              <a:gd name="connsiteX528" fmla="*/ 4900699 w 7467600"/>
              <a:gd name="connsiteY528" fmla="*/ 4670867 h 6858000"/>
              <a:gd name="connsiteX529" fmla="*/ 5714511 w 7467600"/>
              <a:gd name="connsiteY529" fmla="*/ 4663483 h 6858000"/>
              <a:gd name="connsiteX530" fmla="*/ 5464793 w 7467600"/>
              <a:gd name="connsiteY530" fmla="*/ 4393556 h 6858000"/>
              <a:gd name="connsiteX531" fmla="*/ 5461897 w 7467600"/>
              <a:gd name="connsiteY531" fmla="*/ 4390879 h 6858000"/>
              <a:gd name="connsiteX532" fmla="*/ 4294126 w 7467600"/>
              <a:gd name="connsiteY532" fmla="*/ 3303048 h 6858000"/>
              <a:gd name="connsiteX533" fmla="*/ 4305321 w 7467600"/>
              <a:gd name="connsiteY533" fmla="*/ 3256953 h 6858000"/>
              <a:gd name="connsiteX534" fmla="*/ 4949299 w 7467600"/>
              <a:gd name="connsiteY534" fmla="*/ 3766336 h 6858000"/>
              <a:gd name="connsiteX535" fmla="*/ 5291452 w 7467600"/>
              <a:gd name="connsiteY535" fmla="*/ 4076801 h 6858000"/>
              <a:gd name="connsiteX536" fmla="*/ 5434998 w 7467600"/>
              <a:gd name="connsiteY536" fmla="*/ 4254100 h 6858000"/>
              <a:gd name="connsiteX537" fmla="*/ 5351015 w 7467600"/>
              <a:gd name="connsiteY537" fmla="*/ 3760989 h 6858000"/>
              <a:gd name="connsiteX538" fmla="*/ 5413780 w 7467600"/>
              <a:gd name="connsiteY538" fmla="*/ 2966265 h 6858000"/>
              <a:gd name="connsiteX539" fmla="*/ 5425627 w 7467600"/>
              <a:gd name="connsiteY539" fmla="*/ 2954192 h 6858000"/>
              <a:gd name="connsiteX540" fmla="*/ 6604735 w 7467600"/>
              <a:gd name="connsiteY540" fmla="*/ 2041381 h 6858000"/>
              <a:gd name="connsiteX541" fmla="*/ 7204487 w 7467600"/>
              <a:gd name="connsiteY541" fmla="*/ 2742112 h 6858000"/>
              <a:gd name="connsiteX542" fmla="*/ 7131592 w 7467600"/>
              <a:gd name="connsiteY542" fmla="*/ 2672096 h 6858000"/>
              <a:gd name="connsiteX543" fmla="*/ 6996344 w 7467600"/>
              <a:gd name="connsiteY543" fmla="*/ 2518310 h 6858000"/>
              <a:gd name="connsiteX544" fmla="*/ 6735495 w 7467600"/>
              <a:gd name="connsiteY544" fmla="*/ 2196890 h 6858000"/>
              <a:gd name="connsiteX545" fmla="*/ 6721901 w 7467600"/>
              <a:gd name="connsiteY545" fmla="*/ 2179274 h 6858000"/>
              <a:gd name="connsiteX546" fmla="*/ 6604735 w 7467600"/>
              <a:gd name="connsiteY546" fmla="*/ 2041381 h 6858000"/>
              <a:gd name="connsiteX547" fmla="*/ 6591670 w 7467600"/>
              <a:gd name="connsiteY547" fmla="*/ 1988277 h 6858000"/>
              <a:gd name="connsiteX548" fmla="*/ 6747349 w 7467600"/>
              <a:gd name="connsiteY548" fmla="*/ 2160069 h 6858000"/>
              <a:gd name="connsiteX549" fmla="*/ 6760943 w 7467600"/>
              <a:gd name="connsiteY549" fmla="*/ 2177686 h 6858000"/>
              <a:gd name="connsiteX550" fmla="*/ 7021065 w 7467600"/>
              <a:gd name="connsiteY550" fmla="*/ 2498102 h 6858000"/>
              <a:gd name="connsiteX551" fmla="*/ 7155223 w 7467600"/>
              <a:gd name="connsiteY551" fmla="*/ 2650386 h 6858000"/>
              <a:gd name="connsiteX552" fmla="*/ 7203167 w 7467600"/>
              <a:gd name="connsiteY552" fmla="*/ 2697288 h 6858000"/>
              <a:gd name="connsiteX553" fmla="*/ 6937703 w 7467600"/>
              <a:gd name="connsiteY553" fmla="*/ 2321981 h 6858000"/>
              <a:gd name="connsiteX554" fmla="*/ 6591670 w 7467600"/>
              <a:gd name="connsiteY554" fmla="*/ 1988277 h 6858000"/>
              <a:gd name="connsiteX555" fmla="*/ 5798671 w 7467600"/>
              <a:gd name="connsiteY555" fmla="*/ 1981601 h 6858000"/>
              <a:gd name="connsiteX556" fmla="*/ 5754709 w 7467600"/>
              <a:gd name="connsiteY556" fmla="*/ 2071454 h 6858000"/>
              <a:gd name="connsiteX557" fmla="*/ 5763044 w 7467600"/>
              <a:gd name="connsiteY557" fmla="*/ 2842206 h 6858000"/>
              <a:gd name="connsiteX558" fmla="*/ 5764974 w 7467600"/>
              <a:gd name="connsiteY558" fmla="*/ 2799609 h 6858000"/>
              <a:gd name="connsiteX559" fmla="*/ 5767665 w 7467600"/>
              <a:gd name="connsiteY559" fmla="*/ 2666409 h 6858000"/>
              <a:gd name="connsiteX560" fmla="*/ 5763055 w 7467600"/>
              <a:gd name="connsiteY560" fmla="*/ 2579705 h 6858000"/>
              <a:gd name="connsiteX561" fmla="*/ 5758079 w 7467600"/>
              <a:gd name="connsiteY561" fmla="*/ 2492508 h 6858000"/>
              <a:gd name="connsiteX562" fmla="*/ 5779325 w 7467600"/>
              <a:gd name="connsiteY562" fmla="*/ 2197069 h 6858000"/>
              <a:gd name="connsiteX563" fmla="*/ 5798671 w 7467600"/>
              <a:gd name="connsiteY563" fmla="*/ 1981601 h 6858000"/>
              <a:gd name="connsiteX564" fmla="*/ 5829202 w 7467600"/>
              <a:gd name="connsiteY564" fmla="*/ 1971679 h 6858000"/>
              <a:gd name="connsiteX565" fmla="*/ 5809558 w 7467600"/>
              <a:gd name="connsiteY565" fmla="*/ 2198043 h 6858000"/>
              <a:gd name="connsiteX566" fmla="*/ 5788653 w 7467600"/>
              <a:gd name="connsiteY566" fmla="*/ 2489430 h 6858000"/>
              <a:gd name="connsiteX567" fmla="*/ 5793439 w 7467600"/>
              <a:gd name="connsiteY567" fmla="*/ 2575235 h 6858000"/>
              <a:gd name="connsiteX568" fmla="*/ 5796837 w 7467600"/>
              <a:gd name="connsiteY568" fmla="*/ 2637633 h 6858000"/>
              <a:gd name="connsiteX569" fmla="*/ 5818614 w 7467600"/>
              <a:gd name="connsiteY569" fmla="*/ 2473055 h 6858000"/>
              <a:gd name="connsiteX570" fmla="*/ 5829202 w 7467600"/>
              <a:gd name="connsiteY570" fmla="*/ 1971679 h 6858000"/>
              <a:gd name="connsiteX571" fmla="*/ 5911389 w 7467600"/>
              <a:gd name="connsiteY571" fmla="*/ 1898371 h 6858000"/>
              <a:gd name="connsiteX572" fmla="*/ 6237627 w 7467600"/>
              <a:gd name="connsiteY572" fmla="*/ 2231921 h 6858000"/>
              <a:gd name="connsiteX573" fmla="*/ 5911389 w 7467600"/>
              <a:gd name="connsiteY573" fmla="*/ 1898371 h 6858000"/>
              <a:gd name="connsiteX574" fmla="*/ 6944437 w 7467600"/>
              <a:gd name="connsiteY574" fmla="*/ 1575402 h 6858000"/>
              <a:gd name="connsiteX575" fmla="*/ 6304730 w 7467600"/>
              <a:gd name="connsiteY575" fmla="*/ 1766654 h 6858000"/>
              <a:gd name="connsiteX576" fmla="*/ 6944437 w 7467600"/>
              <a:gd name="connsiteY576" fmla="*/ 1575402 h 6858000"/>
              <a:gd name="connsiteX577" fmla="*/ 7019523 w 7467600"/>
              <a:gd name="connsiteY577" fmla="*/ 1519450 h 6858000"/>
              <a:gd name="connsiteX578" fmla="*/ 6298091 w 7467600"/>
              <a:gd name="connsiteY578" fmla="*/ 1737122 h 6858000"/>
              <a:gd name="connsiteX579" fmla="*/ 7019523 w 7467600"/>
              <a:gd name="connsiteY579" fmla="*/ 1519450 h 6858000"/>
              <a:gd name="connsiteX580" fmla="*/ 2399523 w 7467600"/>
              <a:gd name="connsiteY580" fmla="*/ 1428234 h 6858000"/>
              <a:gd name="connsiteX581" fmla="*/ 2224982 w 7467600"/>
              <a:gd name="connsiteY581" fmla="*/ 1826201 h 6858000"/>
              <a:gd name="connsiteX582" fmla="*/ 2096099 w 7467600"/>
              <a:gd name="connsiteY582" fmla="*/ 2345900 h 6858000"/>
              <a:gd name="connsiteX583" fmla="*/ 2283317 w 7467600"/>
              <a:gd name="connsiteY583" fmla="*/ 1796925 h 6858000"/>
              <a:gd name="connsiteX584" fmla="*/ 2399523 w 7467600"/>
              <a:gd name="connsiteY584" fmla="*/ 1428234 h 6858000"/>
              <a:gd name="connsiteX585" fmla="*/ 2448558 w 7467600"/>
              <a:gd name="connsiteY585" fmla="*/ 1373435 h 6858000"/>
              <a:gd name="connsiteX586" fmla="*/ 2312521 w 7467600"/>
              <a:gd name="connsiteY586" fmla="*/ 1806140 h 6858000"/>
              <a:gd name="connsiteX587" fmla="*/ 2127533 w 7467600"/>
              <a:gd name="connsiteY587" fmla="*/ 2348380 h 6858000"/>
              <a:gd name="connsiteX588" fmla="*/ 2358080 w 7467600"/>
              <a:gd name="connsiteY588" fmla="*/ 1866134 h 6858000"/>
              <a:gd name="connsiteX589" fmla="*/ 2407436 w 7467600"/>
              <a:gd name="connsiteY589" fmla="*/ 1651070 h 6858000"/>
              <a:gd name="connsiteX590" fmla="*/ 2448558 w 7467600"/>
              <a:gd name="connsiteY590" fmla="*/ 1373435 h 6858000"/>
              <a:gd name="connsiteX591" fmla="*/ 278707 w 7467600"/>
              <a:gd name="connsiteY591" fmla="*/ 1352270 h 6858000"/>
              <a:gd name="connsiteX592" fmla="*/ 321570 w 7467600"/>
              <a:gd name="connsiteY592" fmla="*/ 1861610 h 6858000"/>
              <a:gd name="connsiteX593" fmla="*/ 294281 w 7467600"/>
              <a:gd name="connsiteY593" fmla="*/ 1440658 h 6858000"/>
              <a:gd name="connsiteX594" fmla="*/ 278707 w 7467600"/>
              <a:gd name="connsiteY594" fmla="*/ 1352270 h 6858000"/>
              <a:gd name="connsiteX595" fmla="*/ 1423821 w 7467600"/>
              <a:gd name="connsiteY595" fmla="*/ 1351958 h 6858000"/>
              <a:gd name="connsiteX596" fmla="*/ 1638521 w 7467600"/>
              <a:gd name="connsiteY596" fmla="*/ 1908470 h 6858000"/>
              <a:gd name="connsiteX597" fmla="*/ 1754199 w 7467600"/>
              <a:gd name="connsiteY597" fmla="*/ 2149284 h 6858000"/>
              <a:gd name="connsiteX598" fmla="*/ 1908359 w 7467600"/>
              <a:gd name="connsiteY598" fmla="*/ 2364988 h 6858000"/>
              <a:gd name="connsiteX599" fmla="*/ 1647661 w 7467600"/>
              <a:gd name="connsiteY599" fmla="*/ 1825945 h 6858000"/>
              <a:gd name="connsiteX600" fmla="*/ 1423821 w 7467600"/>
              <a:gd name="connsiteY600" fmla="*/ 1351958 h 6858000"/>
              <a:gd name="connsiteX601" fmla="*/ 1431890 w 7467600"/>
              <a:gd name="connsiteY601" fmla="*/ 1306475 h 6858000"/>
              <a:gd name="connsiteX602" fmla="*/ 1507597 w 7467600"/>
              <a:gd name="connsiteY602" fmla="*/ 1446132 h 6858000"/>
              <a:gd name="connsiteX603" fmla="*/ 1674586 w 7467600"/>
              <a:gd name="connsiteY603" fmla="*/ 1813832 h 6858000"/>
              <a:gd name="connsiteX604" fmla="*/ 1815950 w 7467600"/>
              <a:gd name="connsiteY604" fmla="*/ 2128564 h 6858000"/>
              <a:gd name="connsiteX605" fmla="*/ 1984242 w 7467600"/>
              <a:gd name="connsiteY605" fmla="*/ 2430829 h 6858000"/>
              <a:gd name="connsiteX606" fmla="*/ 2014023 w 7467600"/>
              <a:gd name="connsiteY606" fmla="*/ 2450995 h 6858000"/>
              <a:gd name="connsiteX607" fmla="*/ 1747337 w 7467600"/>
              <a:gd name="connsiteY607" fmla="*/ 1855264 h 6858000"/>
              <a:gd name="connsiteX608" fmla="*/ 1533749 w 7467600"/>
              <a:gd name="connsiteY608" fmla="*/ 1478656 h 6858000"/>
              <a:gd name="connsiteX609" fmla="*/ 1431890 w 7467600"/>
              <a:gd name="connsiteY609" fmla="*/ 1306475 h 6858000"/>
              <a:gd name="connsiteX610" fmla="*/ 5052692 w 7467600"/>
              <a:gd name="connsiteY610" fmla="*/ 1292994 h 6858000"/>
              <a:gd name="connsiteX611" fmla="*/ 5200661 w 7467600"/>
              <a:gd name="connsiteY611" fmla="*/ 1635186 h 6858000"/>
              <a:gd name="connsiteX612" fmla="*/ 5297138 w 7467600"/>
              <a:gd name="connsiteY612" fmla="*/ 1906351 h 6858000"/>
              <a:gd name="connsiteX613" fmla="*/ 5052692 w 7467600"/>
              <a:gd name="connsiteY613" fmla="*/ 1292994 h 6858000"/>
              <a:gd name="connsiteX614" fmla="*/ 5009948 w 7467600"/>
              <a:gd name="connsiteY614" fmla="*/ 1273619 h 6858000"/>
              <a:gd name="connsiteX615" fmla="*/ 5121777 w 7467600"/>
              <a:gd name="connsiteY615" fmla="*/ 1654213 h 6858000"/>
              <a:gd name="connsiteX616" fmla="*/ 5293545 w 7467600"/>
              <a:gd name="connsiteY616" fmla="*/ 2072247 h 6858000"/>
              <a:gd name="connsiteX617" fmla="*/ 5294042 w 7467600"/>
              <a:gd name="connsiteY617" fmla="*/ 2065019 h 6858000"/>
              <a:gd name="connsiteX618" fmla="*/ 5171936 w 7467600"/>
              <a:gd name="connsiteY618" fmla="*/ 1647613 h 6858000"/>
              <a:gd name="connsiteX619" fmla="*/ 5009948 w 7467600"/>
              <a:gd name="connsiteY619" fmla="*/ 1273619 h 6858000"/>
              <a:gd name="connsiteX620" fmla="*/ 655236 w 7467600"/>
              <a:gd name="connsiteY620" fmla="*/ 1268632 h 6858000"/>
              <a:gd name="connsiteX621" fmla="*/ 839521 w 7467600"/>
              <a:gd name="connsiteY621" fmla="*/ 1685315 h 6858000"/>
              <a:gd name="connsiteX622" fmla="*/ 1109416 w 7467600"/>
              <a:gd name="connsiteY622" fmla="*/ 2061663 h 6858000"/>
              <a:gd name="connsiteX623" fmla="*/ 1298300 w 7467600"/>
              <a:gd name="connsiteY623" fmla="*/ 2247742 h 6858000"/>
              <a:gd name="connsiteX624" fmla="*/ 1125871 w 7467600"/>
              <a:gd name="connsiteY624" fmla="*/ 1989513 h 6858000"/>
              <a:gd name="connsiteX625" fmla="*/ 981574 w 7467600"/>
              <a:gd name="connsiteY625" fmla="*/ 1783157 h 6858000"/>
              <a:gd name="connsiteX626" fmla="*/ 922198 w 7467600"/>
              <a:gd name="connsiteY626" fmla="*/ 1677437 h 6858000"/>
              <a:gd name="connsiteX627" fmla="*/ 869293 w 7467600"/>
              <a:gd name="connsiteY627" fmla="*/ 1583214 h 6858000"/>
              <a:gd name="connsiteX628" fmla="*/ 751431 w 7467600"/>
              <a:gd name="connsiteY628" fmla="*/ 1405731 h 6858000"/>
              <a:gd name="connsiteX629" fmla="*/ 655236 w 7467600"/>
              <a:gd name="connsiteY629" fmla="*/ 1268632 h 6858000"/>
              <a:gd name="connsiteX630" fmla="*/ 6516292 w 7467600"/>
              <a:gd name="connsiteY630" fmla="*/ 1263064 h 6858000"/>
              <a:gd name="connsiteX631" fmla="*/ 5736320 w 7467600"/>
              <a:gd name="connsiteY631" fmla="*/ 1501803 h 6858000"/>
              <a:gd name="connsiteX632" fmla="*/ 6516292 w 7467600"/>
              <a:gd name="connsiteY632" fmla="*/ 1263064 h 6858000"/>
              <a:gd name="connsiteX633" fmla="*/ 291466 w 7467600"/>
              <a:gd name="connsiteY633" fmla="*/ 1250369 h 6858000"/>
              <a:gd name="connsiteX634" fmla="*/ 323180 w 7467600"/>
              <a:gd name="connsiteY634" fmla="*/ 1435283 h 6858000"/>
              <a:gd name="connsiteX635" fmla="*/ 349381 w 7467600"/>
              <a:gd name="connsiteY635" fmla="*/ 1875041 h 6858000"/>
              <a:gd name="connsiteX636" fmla="*/ 374363 w 7467600"/>
              <a:gd name="connsiteY636" fmla="*/ 1506494 h 6858000"/>
              <a:gd name="connsiteX637" fmla="*/ 302168 w 7467600"/>
              <a:gd name="connsiteY637" fmla="*/ 1274495 h 6858000"/>
              <a:gd name="connsiteX638" fmla="*/ 291466 w 7467600"/>
              <a:gd name="connsiteY638" fmla="*/ 1250369 h 6858000"/>
              <a:gd name="connsiteX639" fmla="*/ 678222 w 7467600"/>
              <a:gd name="connsiteY639" fmla="*/ 1248670 h 6858000"/>
              <a:gd name="connsiteX640" fmla="*/ 775536 w 7467600"/>
              <a:gd name="connsiteY640" fmla="*/ 1388015 h 6858000"/>
              <a:gd name="connsiteX641" fmla="*/ 894529 w 7467600"/>
              <a:gd name="connsiteY641" fmla="*/ 1567739 h 6858000"/>
              <a:gd name="connsiteX642" fmla="*/ 948000 w 7467600"/>
              <a:gd name="connsiteY642" fmla="*/ 1663088 h 6858000"/>
              <a:gd name="connsiteX643" fmla="*/ 1006812 w 7467600"/>
              <a:gd name="connsiteY643" fmla="*/ 1767683 h 6858000"/>
              <a:gd name="connsiteX644" fmla="*/ 1149133 w 7467600"/>
              <a:gd name="connsiteY644" fmla="*/ 1971513 h 6858000"/>
              <a:gd name="connsiteX645" fmla="*/ 1333952 w 7467600"/>
              <a:gd name="connsiteY645" fmla="*/ 2251620 h 6858000"/>
              <a:gd name="connsiteX646" fmla="*/ 1337329 w 7467600"/>
              <a:gd name="connsiteY646" fmla="*/ 2258350 h 6858000"/>
              <a:gd name="connsiteX647" fmla="*/ 1014726 w 7467600"/>
              <a:gd name="connsiteY647" fmla="*/ 1615556 h 6858000"/>
              <a:gd name="connsiteX648" fmla="*/ 678222 w 7467600"/>
              <a:gd name="connsiteY648" fmla="*/ 1248670 h 6858000"/>
              <a:gd name="connsiteX649" fmla="*/ 6691602 w 7467600"/>
              <a:gd name="connsiteY649" fmla="*/ 1140573 h 6858000"/>
              <a:gd name="connsiteX650" fmla="*/ 6571100 w 7467600"/>
              <a:gd name="connsiteY650" fmla="*/ 1183662 h 6858000"/>
              <a:gd name="connsiteX651" fmla="*/ 6241687 w 7467600"/>
              <a:gd name="connsiteY651" fmla="*/ 1257600 h 6858000"/>
              <a:gd name="connsiteX652" fmla="*/ 5693009 w 7467600"/>
              <a:gd name="connsiteY652" fmla="*/ 1478256 h 6858000"/>
              <a:gd name="connsiteX653" fmla="*/ 6548420 w 7467600"/>
              <a:gd name="connsiteY653" fmla="*/ 1214599 h 6858000"/>
              <a:gd name="connsiteX654" fmla="*/ 6605473 w 7467600"/>
              <a:gd name="connsiteY654" fmla="*/ 1184686 h 6858000"/>
              <a:gd name="connsiteX655" fmla="*/ 6691602 w 7467600"/>
              <a:gd name="connsiteY655" fmla="*/ 1140573 h 6858000"/>
              <a:gd name="connsiteX656" fmla="*/ 4002475 w 7467600"/>
              <a:gd name="connsiteY656" fmla="*/ 1037802 h 6858000"/>
              <a:gd name="connsiteX657" fmla="*/ 4000324 w 7467600"/>
              <a:gd name="connsiteY657" fmla="*/ 1039362 h 6858000"/>
              <a:gd name="connsiteX658" fmla="*/ 4002862 w 7467600"/>
              <a:gd name="connsiteY658" fmla="*/ 1042866 h 6858000"/>
              <a:gd name="connsiteX659" fmla="*/ 4002475 w 7467600"/>
              <a:gd name="connsiteY659" fmla="*/ 1037802 h 6858000"/>
              <a:gd name="connsiteX660" fmla="*/ 506322 w 7467600"/>
              <a:gd name="connsiteY660" fmla="*/ 1020997 h 6858000"/>
              <a:gd name="connsiteX661" fmla="*/ 533068 w 7467600"/>
              <a:gd name="connsiteY661" fmla="*/ 1029409 h 6858000"/>
              <a:gd name="connsiteX662" fmla="*/ 1232525 w 7467600"/>
              <a:gd name="connsiteY662" fmla="*/ 1804675 h 6858000"/>
              <a:gd name="connsiteX663" fmla="*/ 1388858 w 7467600"/>
              <a:gd name="connsiteY663" fmla="*/ 2368011 h 6858000"/>
              <a:gd name="connsiteX664" fmla="*/ 1384098 w 7467600"/>
              <a:gd name="connsiteY664" fmla="*/ 2378125 h 6858000"/>
              <a:gd name="connsiteX665" fmla="*/ 1425393 w 7467600"/>
              <a:gd name="connsiteY665" fmla="*/ 2589124 h 6858000"/>
              <a:gd name="connsiteX666" fmla="*/ 1424001 w 7467600"/>
              <a:gd name="connsiteY666" fmla="*/ 2597541 h 6858000"/>
              <a:gd name="connsiteX667" fmla="*/ 2152729 w 7467600"/>
              <a:gd name="connsiteY667" fmla="*/ 2864487 h 6858000"/>
              <a:gd name="connsiteX668" fmla="*/ 2020609 w 7467600"/>
              <a:gd name="connsiteY668" fmla="*/ 2539671 h 6858000"/>
              <a:gd name="connsiteX669" fmla="*/ 2018920 w 7467600"/>
              <a:gd name="connsiteY669" fmla="*/ 2536309 h 6858000"/>
              <a:gd name="connsiteX670" fmla="*/ 1342441 w 7467600"/>
              <a:gd name="connsiteY670" fmla="*/ 1173017 h 6858000"/>
              <a:gd name="connsiteX671" fmla="*/ 1367925 w 7467600"/>
              <a:gd name="connsiteY671" fmla="*/ 1135648 h 6858000"/>
              <a:gd name="connsiteX672" fmla="*/ 1771401 w 7467600"/>
              <a:gd name="connsiteY672" fmla="*/ 1806673 h 6858000"/>
              <a:gd name="connsiteX673" fmla="*/ 1972385 w 7467600"/>
              <a:gd name="connsiteY673" fmla="*/ 2198735 h 6858000"/>
              <a:gd name="connsiteX674" fmla="*/ 2040892 w 7467600"/>
              <a:gd name="connsiteY674" fmla="*/ 2405205 h 6858000"/>
              <a:gd name="connsiteX675" fmla="*/ 2131689 w 7467600"/>
              <a:gd name="connsiteY675" fmla="*/ 1936926 h 6858000"/>
              <a:gd name="connsiteX676" fmla="*/ 2454820 w 7467600"/>
              <a:gd name="connsiteY676" fmla="*/ 1248808 h 6858000"/>
              <a:gd name="connsiteX677" fmla="*/ 2492512 w 7467600"/>
              <a:gd name="connsiteY677" fmla="*/ 1302920 h 6858000"/>
              <a:gd name="connsiteX678" fmla="*/ 2081216 w 7467600"/>
              <a:gd name="connsiteY678" fmla="*/ 2527513 h 6858000"/>
              <a:gd name="connsiteX679" fmla="*/ 2081211 w 7467600"/>
              <a:gd name="connsiteY679" fmla="*/ 2528916 h 6858000"/>
              <a:gd name="connsiteX680" fmla="*/ 2199067 w 7467600"/>
              <a:gd name="connsiteY680" fmla="*/ 2884061 h 6858000"/>
              <a:gd name="connsiteX681" fmla="*/ 3192586 w 7467600"/>
              <a:gd name="connsiteY681" fmla="*/ 3411496 h 6858000"/>
              <a:gd name="connsiteX682" fmla="*/ 3182620 w 7467600"/>
              <a:gd name="connsiteY682" fmla="*/ 3483279 h 6858000"/>
              <a:gd name="connsiteX683" fmla="*/ 2435119 w 7467600"/>
              <a:gd name="connsiteY683" fmla="*/ 3080173 h 6858000"/>
              <a:gd name="connsiteX684" fmla="*/ 2410152 w 7467600"/>
              <a:gd name="connsiteY684" fmla="*/ 3063751 h 6858000"/>
              <a:gd name="connsiteX685" fmla="*/ 2408099 w 7467600"/>
              <a:gd name="connsiteY685" fmla="*/ 3064403 h 6858000"/>
              <a:gd name="connsiteX686" fmla="*/ 2407218 w 7467600"/>
              <a:gd name="connsiteY686" fmla="*/ 3070324 h 6858000"/>
              <a:gd name="connsiteX687" fmla="*/ 2380138 w 7467600"/>
              <a:gd name="connsiteY687" fmla="*/ 3099341 h 6858000"/>
              <a:gd name="connsiteX688" fmla="*/ 1765923 w 7467600"/>
              <a:gd name="connsiteY688" fmla="*/ 3581043 h 6858000"/>
              <a:gd name="connsiteX689" fmla="*/ 1702258 w 7467600"/>
              <a:gd name="connsiteY689" fmla="*/ 3612286 h 6858000"/>
              <a:gd name="connsiteX690" fmla="*/ 1538370 w 7467600"/>
              <a:gd name="connsiteY690" fmla="*/ 3811804 h 6858000"/>
              <a:gd name="connsiteX691" fmla="*/ 542867 w 7467600"/>
              <a:gd name="connsiteY691" fmla="*/ 4944092 h 6858000"/>
              <a:gd name="connsiteX692" fmla="*/ 515800 w 7467600"/>
              <a:gd name="connsiteY692" fmla="*/ 4862180 h 6858000"/>
              <a:gd name="connsiteX693" fmla="*/ 909145 w 7467600"/>
              <a:gd name="connsiteY693" fmla="*/ 4199225 h 6858000"/>
              <a:gd name="connsiteX694" fmla="*/ 1214067 w 7467600"/>
              <a:gd name="connsiteY694" fmla="*/ 3908561 h 6858000"/>
              <a:gd name="connsiteX695" fmla="*/ 640967 w 7467600"/>
              <a:gd name="connsiteY695" fmla="*/ 4105601 h 6858000"/>
              <a:gd name="connsiteX696" fmla="*/ 112563 w 7467600"/>
              <a:gd name="connsiteY696" fmla="*/ 4396952 h 6858000"/>
              <a:gd name="connsiteX697" fmla="*/ 0 w 7467600"/>
              <a:gd name="connsiteY697" fmla="*/ 4466006 h 6858000"/>
              <a:gd name="connsiteX698" fmla="*/ 0 w 7467600"/>
              <a:gd name="connsiteY698" fmla="*/ 4233763 h 6858000"/>
              <a:gd name="connsiteX699" fmla="*/ 36881 w 7467600"/>
              <a:gd name="connsiteY699" fmla="*/ 4200118 h 6858000"/>
              <a:gd name="connsiteX700" fmla="*/ 910534 w 7467600"/>
              <a:gd name="connsiteY700" fmla="*/ 3629753 h 6858000"/>
              <a:gd name="connsiteX701" fmla="*/ 1578717 w 7467600"/>
              <a:gd name="connsiteY701" fmla="*/ 3575982 h 6858000"/>
              <a:gd name="connsiteX702" fmla="*/ 2338780 w 7467600"/>
              <a:gd name="connsiteY702" fmla="*/ 3033725 h 6858000"/>
              <a:gd name="connsiteX703" fmla="*/ 1807991 w 7467600"/>
              <a:gd name="connsiteY703" fmla="*/ 2807184 h 6858000"/>
              <a:gd name="connsiteX704" fmla="*/ 1416358 w 7467600"/>
              <a:gd name="connsiteY704" fmla="*/ 3112571 h 6858000"/>
              <a:gd name="connsiteX705" fmla="*/ 939066 w 7467600"/>
              <a:gd name="connsiteY705" fmla="*/ 3378798 h 6858000"/>
              <a:gd name="connsiteX706" fmla="*/ 115099 w 7467600"/>
              <a:gd name="connsiteY706" fmla="*/ 3607650 h 6858000"/>
              <a:gd name="connsiteX707" fmla="*/ 97284 w 7467600"/>
              <a:gd name="connsiteY707" fmla="*/ 3520393 h 6858000"/>
              <a:gd name="connsiteX708" fmla="*/ 922050 w 7467600"/>
              <a:gd name="connsiteY708" fmla="*/ 3074867 h 6858000"/>
              <a:gd name="connsiteX709" fmla="*/ 1405265 w 7467600"/>
              <a:gd name="connsiteY709" fmla="*/ 3016319 h 6858000"/>
              <a:gd name="connsiteX710" fmla="*/ 1407512 w 7467600"/>
              <a:gd name="connsiteY710" fmla="*/ 3018001 h 6858000"/>
              <a:gd name="connsiteX711" fmla="*/ 1726266 w 7467600"/>
              <a:gd name="connsiteY711" fmla="*/ 2777274 h 6858000"/>
              <a:gd name="connsiteX712" fmla="*/ 625390 w 7467600"/>
              <a:gd name="connsiteY712" fmla="*/ 2514541 h 6858000"/>
              <a:gd name="connsiteX713" fmla="*/ 619799 w 7467600"/>
              <a:gd name="connsiteY713" fmla="*/ 2527180 h 6858000"/>
              <a:gd name="connsiteX714" fmla="*/ 310030 w 7467600"/>
              <a:gd name="connsiteY714" fmla="*/ 2771818 h 6858000"/>
              <a:gd name="connsiteX715" fmla="*/ 173877 w 7467600"/>
              <a:gd name="connsiteY715" fmla="*/ 2937056 h 6858000"/>
              <a:gd name="connsiteX716" fmla="*/ 77889 w 7467600"/>
              <a:gd name="connsiteY716" fmla="*/ 3138440 h 6858000"/>
              <a:gd name="connsiteX717" fmla="*/ 0 w 7467600"/>
              <a:gd name="connsiteY717" fmla="*/ 3271395 h 6858000"/>
              <a:gd name="connsiteX718" fmla="*/ 0 w 7467600"/>
              <a:gd name="connsiteY718" fmla="*/ 3153002 h 6858000"/>
              <a:gd name="connsiteX719" fmla="*/ 2386 w 7467600"/>
              <a:gd name="connsiteY719" fmla="*/ 3149203 h 6858000"/>
              <a:gd name="connsiteX720" fmla="*/ 89753 w 7467600"/>
              <a:gd name="connsiteY720" fmla="*/ 2987702 h 6858000"/>
              <a:gd name="connsiteX721" fmla="*/ 76869 w 7467600"/>
              <a:gd name="connsiteY721" fmla="*/ 3005404 h 6858000"/>
              <a:gd name="connsiteX722" fmla="*/ 32049 w 7467600"/>
              <a:gd name="connsiteY722" fmla="*/ 3065814 h 6858000"/>
              <a:gd name="connsiteX723" fmla="*/ 0 w 7467600"/>
              <a:gd name="connsiteY723" fmla="*/ 3108744 h 6858000"/>
              <a:gd name="connsiteX724" fmla="*/ 0 w 7467600"/>
              <a:gd name="connsiteY724" fmla="*/ 3058059 h 6858000"/>
              <a:gd name="connsiteX725" fmla="*/ 7610 w 7467600"/>
              <a:gd name="connsiteY725" fmla="*/ 3047889 h 6858000"/>
              <a:gd name="connsiteX726" fmla="*/ 52419 w 7467600"/>
              <a:gd name="connsiteY726" fmla="*/ 2987479 h 6858000"/>
              <a:gd name="connsiteX727" fmla="*/ 59142 w 7467600"/>
              <a:gd name="connsiteY727" fmla="*/ 2978488 h 6858000"/>
              <a:gd name="connsiteX728" fmla="*/ 0 w 7467600"/>
              <a:gd name="connsiteY728" fmla="*/ 3015334 h 6858000"/>
              <a:gd name="connsiteX729" fmla="*/ 0 w 7467600"/>
              <a:gd name="connsiteY729" fmla="*/ 2914286 h 6858000"/>
              <a:gd name="connsiteX730" fmla="*/ 36383 w 7467600"/>
              <a:gd name="connsiteY730" fmla="*/ 2901128 h 6858000"/>
              <a:gd name="connsiteX731" fmla="*/ 156329 w 7467600"/>
              <a:gd name="connsiteY731" fmla="*/ 2840533 h 6858000"/>
              <a:gd name="connsiteX732" fmla="*/ 358355 w 7467600"/>
              <a:gd name="connsiteY732" fmla="*/ 2620471 h 6858000"/>
              <a:gd name="connsiteX733" fmla="*/ 510577 w 7467600"/>
              <a:gd name="connsiteY733" fmla="*/ 2501244 h 6858000"/>
              <a:gd name="connsiteX734" fmla="*/ 211967 w 7467600"/>
              <a:gd name="connsiteY734" fmla="*/ 2479171 h 6858000"/>
              <a:gd name="connsiteX735" fmla="*/ 0 w 7467600"/>
              <a:gd name="connsiteY735" fmla="*/ 2476398 h 6858000"/>
              <a:gd name="connsiteX736" fmla="*/ 0 w 7467600"/>
              <a:gd name="connsiteY736" fmla="*/ 2389189 h 6858000"/>
              <a:gd name="connsiteX737" fmla="*/ 103062 w 7467600"/>
              <a:gd name="connsiteY737" fmla="*/ 2389518 h 6858000"/>
              <a:gd name="connsiteX738" fmla="*/ 510734 w 7467600"/>
              <a:gd name="connsiteY738" fmla="*/ 2416201 h 6858000"/>
              <a:gd name="connsiteX739" fmla="*/ 279257 w 7467600"/>
              <a:gd name="connsiteY739" fmla="*/ 2092102 h 6858000"/>
              <a:gd name="connsiteX740" fmla="*/ 65265 w 7467600"/>
              <a:gd name="connsiteY740" fmla="*/ 2006049 h 6858000"/>
              <a:gd name="connsiteX741" fmla="*/ 0 w 7467600"/>
              <a:gd name="connsiteY741" fmla="*/ 1982532 h 6858000"/>
              <a:gd name="connsiteX742" fmla="*/ 0 w 7467600"/>
              <a:gd name="connsiteY742" fmla="*/ 1912789 h 6858000"/>
              <a:gd name="connsiteX743" fmla="*/ 97460 w 7467600"/>
              <a:gd name="connsiteY743" fmla="*/ 1953725 h 6858000"/>
              <a:gd name="connsiteX744" fmla="*/ 221272 w 7467600"/>
              <a:gd name="connsiteY744" fmla="*/ 1980766 h 6858000"/>
              <a:gd name="connsiteX745" fmla="*/ 116765 w 7467600"/>
              <a:gd name="connsiteY745" fmla="*/ 1911033 h 6858000"/>
              <a:gd name="connsiteX746" fmla="*/ 16405 w 7467600"/>
              <a:gd name="connsiteY746" fmla="*/ 1803412 h 6858000"/>
              <a:gd name="connsiteX747" fmla="*/ 0 w 7467600"/>
              <a:gd name="connsiteY747" fmla="*/ 1784777 h 6858000"/>
              <a:gd name="connsiteX748" fmla="*/ 0 w 7467600"/>
              <a:gd name="connsiteY748" fmla="*/ 1740082 h 6858000"/>
              <a:gd name="connsiteX749" fmla="*/ 39394 w 7467600"/>
              <a:gd name="connsiteY749" fmla="*/ 1784856 h 6858000"/>
              <a:gd name="connsiteX750" fmla="*/ 135813 w 7467600"/>
              <a:gd name="connsiteY750" fmla="*/ 1888838 h 6858000"/>
              <a:gd name="connsiteX751" fmla="*/ 242575 w 7467600"/>
              <a:gd name="connsiteY751" fmla="*/ 1958841 h 6858000"/>
              <a:gd name="connsiteX752" fmla="*/ 82197 w 7467600"/>
              <a:gd name="connsiteY752" fmla="*/ 1754826 h 6858000"/>
              <a:gd name="connsiteX753" fmla="*/ 0 w 7467600"/>
              <a:gd name="connsiteY753" fmla="*/ 1679650 h 6858000"/>
              <a:gd name="connsiteX754" fmla="*/ 0 w 7467600"/>
              <a:gd name="connsiteY754" fmla="*/ 1602463 h 6858000"/>
              <a:gd name="connsiteX755" fmla="*/ 84689 w 7467600"/>
              <a:gd name="connsiteY755" fmla="*/ 1677442 h 6858000"/>
              <a:gd name="connsiteX756" fmla="*/ 298437 w 7467600"/>
              <a:gd name="connsiteY756" fmla="*/ 1968019 h 6858000"/>
              <a:gd name="connsiteX757" fmla="*/ 227269 w 7467600"/>
              <a:gd name="connsiteY757" fmla="*/ 1114064 h 6858000"/>
              <a:gd name="connsiteX758" fmla="*/ 248003 w 7467600"/>
              <a:gd name="connsiteY758" fmla="*/ 1089613 h 6858000"/>
              <a:gd name="connsiteX759" fmla="*/ 427020 w 7467600"/>
              <a:gd name="connsiteY759" fmla="*/ 1619803 h 6858000"/>
              <a:gd name="connsiteX760" fmla="*/ 340345 w 7467600"/>
              <a:gd name="connsiteY760" fmla="*/ 2027739 h 6858000"/>
              <a:gd name="connsiteX761" fmla="*/ 360865 w 7467600"/>
              <a:gd name="connsiteY761" fmla="*/ 2044827 h 6858000"/>
              <a:gd name="connsiteX762" fmla="*/ 560414 w 7467600"/>
              <a:gd name="connsiteY762" fmla="*/ 2421457 h 6858000"/>
              <a:gd name="connsiteX763" fmla="*/ 1359703 w 7467600"/>
              <a:gd name="connsiteY763" fmla="*/ 2578554 h 6858000"/>
              <a:gd name="connsiteX764" fmla="*/ 1359422 w 7467600"/>
              <a:gd name="connsiteY764" fmla="*/ 2577994 h 6858000"/>
              <a:gd name="connsiteX765" fmla="*/ 828701 w 7467600"/>
              <a:gd name="connsiteY765" fmla="*/ 1839520 h 6858000"/>
              <a:gd name="connsiteX766" fmla="*/ 494427 w 7467600"/>
              <a:gd name="connsiteY766" fmla="*/ 1092333 h 6858000"/>
              <a:gd name="connsiteX767" fmla="*/ 506322 w 7467600"/>
              <a:gd name="connsiteY767" fmla="*/ 1020997 h 6858000"/>
              <a:gd name="connsiteX768" fmla="*/ 4570198 w 7467600"/>
              <a:gd name="connsiteY768" fmla="*/ 978081 h 6858000"/>
              <a:gd name="connsiteX769" fmla="*/ 4523691 w 7467600"/>
              <a:gd name="connsiteY769" fmla="*/ 1127776 h 6858000"/>
              <a:gd name="connsiteX770" fmla="*/ 4509875 w 7467600"/>
              <a:gd name="connsiteY770" fmla="*/ 1167552 h 6858000"/>
              <a:gd name="connsiteX771" fmla="*/ 4478168 w 7467600"/>
              <a:gd name="connsiteY771" fmla="*/ 1260735 h 6858000"/>
              <a:gd name="connsiteX772" fmla="*/ 4409309 w 7467600"/>
              <a:gd name="connsiteY772" fmla="*/ 1666996 h 6858000"/>
              <a:gd name="connsiteX773" fmla="*/ 4370031 w 7467600"/>
              <a:gd name="connsiteY773" fmla="*/ 1955666 h 6858000"/>
              <a:gd name="connsiteX774" fmla="*/ 4570198 w 7467600"/>
              <a:gd name="connsiteY774" fmla="*/ 978081 h 6858000"/>
              <a:gd name="connsiteX775" fmla="*/ 4557898 w 7467600"/>
              <a:gd name="connsiteY775" fmla="*/ 900011 h 6858000"/>
              <a:gd name="connsiteX776" fmla="*/ 4344840 w 7467600"/>
              <a:gd name="connsiteY776" fmla="*/ 1922038 h 6858000"/>
              <a:gd name="connsiteX777" fmla="*/ 4378710 w 7467600"/>
              <a:gd name="connsiteY777" fmla="*/ 1665516 h 6858000"/>
              <a:gd name="connsiteX778" fmla="*/ 4448798 w 7467600"/>
              <a:gd name="connsiteY778" fmla="*/ 1253024 h 6858000"/>
              <a:gd name="connsiteX779" fmla="*/ 4480315 w 7467600"/>
              <a:gd name="connsiteY779" fmla="*/ 1158454 h 6858000"/>
              <a:gd name="connsiteX780" fmla="*/ 4494133 w 7467600"/>
              <a:gd name="connsiteY780" fmla="*/ 1118676 h 6858000"/>
              <a:gd name="connsiteX781" fmla="*/ 4557898 w 7467600"/>
              <a:gd name="connsiteY781" fmla="*/ 900011 h 6858000"/>
              <a:gd name="connsiteX782" fmla="*/ 5870151 w 7467600"/>
              <a:gd name="connsiteY782" fmla="*/ 898890 h 6858000"/>
              <a:gd name="connsiteX783" fmla="*/ 5861335 w 7467600"/>
              <a:gd name="connsiteY783" fmla="*/ 899177 h 6858000"/>
              <a:gd name="connsiteX784" fmla="*/ 5843702 w 7467600"/>
              <a:gd name="connsiteY784" fmla="*/ 899748 h 6858000"/>
              <a:gd name="connsiteX785" fmla="*/ 5651107 w 7467600"/>
              <a:gd name="connsiteY785" fmla="*/ 920306 h 6858000"/>
              <a:gd name="connsiteX786" fmla="*/ 5459407 w 7467600"/>
              <a:gd name="connsiteY786" fmla="*/ 940975 h 6858000"/>
              <a:gd name="connsiteX787" fmla="*/ 5374846 w 7467600"/>
              <a:gd name="connsiteY787" fmla="*/ 941988 h 6858000"/>
              <a:gd name="connsiteX788" fmla="*/ 5256105 w 7467600"/>
              <a:gd name="connsiteY788" fmla="*/ 945632 h 6858000"/>
              <a:gd name="connsiteX789" fmla="*/ 5107071 w 7467600"/>
              <a:gd name="connsiteY789" fmla="*/ 969720 h 6858000"/>
              <a:gd name="connsiteX790" fmla="*/ 4998681 w 7467600"/>
              <a:gd name="connsiteY790" fmla="*/ 988771 h 6858000"/>
              <a:gd name="connsiteX791" fmla="*/ 5870151 w 7467600"/>
              <a:gd name="connsiteY791" fmla="*/ 898890 h 6858000"/>
              <a:gd name="connsiteX792" fmla="*/ 5504425 w 7467600"/>
              <a:gd name="connsiteY792" fmla="*/ 848067 h 6858000"/>
              <a:gd name="connsiteX793" fmla="*/ 4968849 w 7467600"/>
              <a:gd name="connsiteY793" fmla="*/ 962318 h 6858000"/>
              <a:gd name="connsiteX794" fmla="*/ 5104039 w 7467600"/>
              <a:gd name="connsiteY794" fmla="*/ 940634 h 6858000"/>
              <a:gd name="connsiteX795" fmla="*/ 5256311 w 7467600"/>
              <a:gd name="connsiteY795" fmla="*/ 916490 h 6858000"/>
              <a:gd name="connsiteX796" fmla="*/ 5377381 w 7467600"/>
              <a:gd name="connsiteY796" fmla="*/ 912671 h 6858000"/>
              <a:gd name="connsiteX797" fmla="*/ 5460148 w 7467600"/>
              <a:gd name="connsiteY797" fmla="*/ 911442 h 6858000"/>
              <a:gd name="connsiteX798" fmla="*/ 5648971 w 7467600"/>
              <a:gd name="connsiteY798" fmla="*/ 891331 h 6858000"/>
              <a:gd name="connsiteX799" fmla="*/ 5844807 w 7467600"/>
              <a:gd name="connsiteY799" fmla="*/ 870718 h 6858000"/>
              <a:gd name="connsiteX800" fmla="*/ 5862975 w 7467600"/>
              <a:gd name="connsiteY800" fmla="*/ 869756 h 6858000"/>
              <a:gd name="connsiteX801" fmla="*/ 5920887 w 7467600"/>
              <a:gd name="connsiteY801" fmla="*/ 865929 h 6858000"/>
              <a:gd name="connsiteX802" fmla="*/ 5504425 w 7467600"/>
              <a:gd name="connsiteY802" fmla="*/ 848067 h 6858000"/>
              <a:gd name="connsiteX803" fmla="*/ 3607114 w 7467600"/>
              <a:gd name="connsiteY803" fmla="*/ 467441 h 6858000"/>
              <a:gd name="connsiteX804" fmla="*/ 3296242 w 7467600"/>
              <a:gd name="connsiteY804" fmla="*/ 807991 h 6858000"/>
              <a:gd name="connsiteX805" fmla="*/ 3174674 w 7467600"/>
              <a:gd name="connsiteY805" fmla="*/ 919759 h 6858000"/>
              <a:gd name="connsiteX806" fmla="*/ 3042978 w 7467600"/>
              <a:gd name="connsiteY806" fmla="*/ 1054894 h 6858000"/>
              <a:gd name="connsiteX807" fmla="*/ 2968914 w 7467600"/>
              <a:gd name="connsiteY807" fmla="*/ 1133756 h 6858000"/>
              <a:gd name="connsiteX808" fmla="*/ 3103823 w 7467600"/>
              <a:gd name="connsiteY808" fmla="*/ 1026814 h 6858000"/>
              <a:gd name="connsiteX809" fmla="*/ 3607114 w 7467600"/>
              <a:gd name="connsiteY809" fmla="*/ 467441 h 6858000"/>
              <a:gd name="connsiteX810" fmla="*/ 3744487 w 7467600"/>
              <a:gd name="connsiteY810" fmla="*/ 383136 h 6858000"/>
              <a:gd name="connsiteX811" fmla="*/ 3970213 w 7467600"/>
              <a:gd name="connsiteY811" fmla="*/ 995559 h 6858000"/>
              <a:gd name="connsiteX812" fmla="*/ 3744487 w 7467600"/>
              <a:gd name="connsiteY812" fmla="*/ 383136 h 6858000"/>
              <a:gd name="connsiteX813" fmla="*/ 3624562 w 7467600"/>
              <a:gd name="connsiteY813" fmla="*/ 367041 h 6858000"/>
              <a:gd name="connsiteX814" fmla="*/ 3489712 w 7467600"/>
              <a:gd name="connsiteY814" fmla="*/ 485386 h 6858000"/>
              <a:gd name="connsiteX815" fmla="*/ 3182994 w 7467600"/>
              <a:gd name="connsiteY815" fmla="*/ 828265 h 6858000"/>
              <a:gd name="connsiteX816" fmla="*/ 2892114 w 7467600"/>
              <a:gd name="connsiteY816" fmla="*/ 1172635 h 6858000"/>
              <a:gd name="connsiteX817" fmla="*/ 3021459 w 7467600"/>
              <a:gd name="connsiteY817" fmla="*/ 1035385 h 6858000"/>
              <a:gd name="connsiteX818" fmla="*/ 3153873 w 7467600"/>
              <a:gd name="connsiteY818" fmla="*/ 898971 h 6858000"/>
              <a:gd name="connsiteX819" fmla="*/ 3276511 w 7467600"/>
              <a:gd name="connsiteY819" fmla="*/ 786423 h 6858000"/>
              <a:gd name="connsiteX820" fmla="*/ 3584154 w 7467600"/>
              <a:gd name="connsiteY820" fmla="*/ 448218 h 6858000"/>
              <a:gd name="connsiteX821" fmla="*/ 3624562 w 7467600"/>
              <a:gd name="connsiteY821" fmla="*/ 367041 h 6858000"/>
              <a:gd name="connsiteX822" fmla="*/ 3766672 w 7467600"/>
              <a:gd name="connsiteY822" fmla="*/ 359429 h 6858000"/>
              <a:gd name="connsiteX823" fmla="*/ 3996338 w 7467600"/>
              <a:gd name="connsiteY823" fmla="*/ 968237 h 6858000"/>
              <a:gd name="connsiteX824" fmla="*/ 3766672 w 7467600"/>
              <a:gd name="connsiteY824" fmla="*/ 359429 h 6858000"/>
              <a:gd name="connsiteX825" fmla="*/ 5805386 w 7467600"/>
              <a:gd name="connsiteY825" fmla="*/ 239240 h 6858000"/>
              <a:gd name="connsiteX826" fmla="*/ 5736947 w 7467600"/>
              <a:gd name="connsiteY826" fmla="*/ 261367 h 6858000"/>
              <a:gd name="connsiteX827" fmla="*/ 5427012 w 7467600"/>
              <a:gd name="connsiteY827" fmla="*/ 311272 h 6858000"/>
              <a:gd name="connsiteX828" fmla="*/ 5147818 w 7467600"/>
              <a:gd name="connsiteY828" fmla="*/ 322112 h 6858000"/>
              <a:gd name="connsiteX829" fmla="*/ 5060854 w 7467600"/>
              <a:gd name="connsiteY829" fmla="*/ 311882 h 6858000"/>
              <a:gd name="connsiteX830" fmla="*/ 4945989 w 7467600"/>
              <a:gd name="connsiteY830" fmla="*/ 300516 h 6858000"/>
              <a:gd name="connsiteX831" fmla="*/ 5410479 w 7467600"/>
              <a:gd name="connsiteY831" fmla="*/ 348434 h 6858000"/>
              <a:gd name="connsiteX832" fmla="*/ 5805386 w 7467600"/>
              <a:gd name="connsiteY832" fmla="*/ 239240 h 6858000"/>
              <a:gd name="connsiteX833" fmla="*/ 5905192 w 7467600"/>
              <a:gd name="connsiteY833" fmla="*/ 163079 h 6858000"/>
              <a:gd name="connsiteX834" fmla="*/ 5865655 w 7467600"/>
              <a:gd name="connsiteY834" fmla="*/ 171901 h 6858000"/>
              <a:gd name="connsiteX835" fmla="*/ 5259740 w 7467600"/>
              <a:gd name="connsiteY835" fmla="*/ 257013 h 6858000"/>
              <a:gd name="connsiteX836" fmla="*/ 5208466 w 7467600"/>
              <a:gd name="connsiteY836" fmla="*/ 257550 h 6858000"/>
              <a:gd name="connsiteX837" fmla="*/ 4980204 w 7467600"/>
              <a:gd name="connsiteY837" fmla="*/ 271903 h 6858000"/>
              <a:gd name="connsiteX838" fmla="*/ 5068068 w 7467600"/>
              <a:gd name="connsiteY838" fmla="*/ 282244 h 6858000"/>
              <a:gd name="connsiteX839" fmla="*/ 5153231 w 7467600"/>
              <a:gd name="connsiteY839" fmla="*/ 292240 h 6858000"/>
              <a:gd name="connsiteX840" fmla="*/ 5426491 w 7467600"/>
              <a:gd name="connsiteY840" fmla="*/ 281128 h 6858000"/>
              <a:gd name="connsiteX841" fmla="*/ 5731212 w 7467600"/>
              <a:gd name="connsiteY841" fmla="*/ 231951 h 6858000"/>
              <a:gd name="connsiteX842" fmla="*/ 5905192 w 7467600"/>
              <a:gd name="connsiteY842" fmla="*/ 163079 h 6858000"/>
              <a:gd name="connsiteX843" fmla="*/ 5944437 w 7467600"/>
              <a:gd name="connsiteY843" fmla="*/ 113829 h 6858000"/>
              <a:gd name="connsiteX844" fmla="*/ 5825032 w 7467600"/>
              <a:gd name="connsiteY844" fmla="*/ 146405 h 6858000"/>
              <a:gd name="connsiteX845" fmla="*/ 4955599 w 7467600"/>
              <a:gd name="connsiteY845" fmla="*/ 247008 h 6858000"/>
              <a:gd name="connsiteX846" fmla="*/ 5210104 w 7467600"/>
              <a:gd name="connsiteY846" fmla="*/ 228123 h 6858000"/>
              <a:gd name="connsiteX847" fmla="*/ 5261015 w 7467600"/>
              <a:gd name="connsiteY847" fmla="*/ 227087 h 6858000"/>
              <a:gd name="connsiteX848" fmla="*/ 5861181 w 7467600"/>
              <a:gd name="connsiteY848" fmla="*/ 143093 h 6858000"/>
              <a:gd name="connsiteX849" fmla="*/ 5961252 w 7467600"/>
              <a:gd name="connsiteY849" fmla="*/ 114820 h 6858000"/>
              <a:gd name="connsiteX850" fmla="*/ 5944437 w 7467600"/>
              <a:gd name="connsiteY850" fmla="*/ 113829 h 6858000"/>
              <a:gd name="connsiteX851" fmla="*/ 3882765 w 7467600"/>
              <a:gd name="connsiteY851" fmla="*/ 0 h 6858000"/>
              <a:gd name="connsiteX852" fmla="*/ 3995099 w 7467600"/>
              <a:gd name="connsiteY852" fmla="*/ 0 h 6858000"/>
              <a:gd name="connsiteX853" fmla="*/ 4163818 w 7467600"/>
              <a:gd name="connsiteY853" fmla="*/ 234104 h 6858000"/>
              <a:gd name="connsiteX854" fmla="*/ 4172099 w 7467600"/>
              <a:gd name="connsiteY854" fmla="*/ 234207 h 6858000"/>
              <a:gd name="connsiteX855" fmla="*/ 4784282 w 7467600"/>
              <a:gd name="connsiteY855" fmla="*/ 276561 h 6858000"/>
              <a:gd name="connsiteX856" fmla="*/ 4801687 w 7467600"/>
              <a:gd name="connsiteY856" fmla="*/ 267764 h 6858000"/>
              <a:gd name="connsiteX857" fmla="*/ 6082788 w 7467600"/>
              <a:gd name="connsiteY857" fmla="*/ 64119 h 6858000"/>
              <a:gd name="connsiteX858" fmla="*/ 6099442 w 7467600"/>
              <a:gd name="connsiteY858" fmla="*/ 82568 h 6858000"/>
              <a:gd name="connsiteX859" fmla="*/ 4804137 w 7467600"/>
              <a:gd name="connsiteY859" fmla="*/ 320931 h 6858000"/>
              <a:gd name="connsiteX860" fmla="*/ 4227047 w 7467600"/>
              <a:gd name="connsiteY860" fmla="*/ 313415 h 6858000"/>
              <a:gd name="connsiteX861" fmla="*/ 4346041 w 7467600"/>
              <a:gd name="connsiteY861" fmla="*/ 456086 h 6858000"/>
              <a:gd name="connsiteX862" fmla="*/ 4870967 w 7467600"/>
              <a:gd name="connsiteY862" fmla="*/ 963061 h 6858000"/>
              <a:gd name="connsiteX863" fmla="*/ 4889647 w 7467600"/>
              <a:gd name="connsiteY863" fmla="*/ 957147 h 6858000"/>
              <a:gd name="connsiteX864" fmla="*/ 5422504 w 7467600"/>
              <a:gd name="connsiteY864" fmla="*/ 805191 h 6858000"/>
              <a:gd name="connsiteX865" fmla="*/ 6087656 w 7467600"/>
              <a:gd name="connsiteY865" fmla="*/ 826703 h 6858000"/>
              <a:gd name="connsiteX866" fmla="*/ 6058717 w 7467600"/>
              <a:gd name="connsiteY866" fmla="*/ 865992 h 6858000"/>
              <a:gd name="connsiteX867" fmla="*/ 4974153 w 7467600"/>
              <a:gd name="connsiteY867" fmla="*/ 1045456 h 6858000"/>
              <a:gd name="connsiteX868" fmla="*/ 5627835 w 7467600"/>
              <a:gd name="connsiteY868" fmla="*/ 1472077 h 6858000"/>
              <a:gd name="connsiteX869" fmla="*/ 5629817 w 7467600"/>
              <a:gd name="connsiteY869" fmla="*/ 1471412 h 6858000"/>
              <a:gd name="connsiteX870" fmla="*/ 5634124 w 7467600"/>
              <a:gd name="connsiteY870" fmla="*/ 1470572 h 6858000"/>
              <a:gd name="connsiteX871" fmla="*/ 5755832 w 7467600"/>
              <a:gd name="connsiteY871" fmla="*/ 1383886 h 6858000"/>
              <a:gd name="connsiteX872" fmla="*/ 6014186 w 7467600"/>
              <a:gd name="connsiteY872" fmla="*/ 1279799 h 6858000"/>
              <a:gd name="connsiteX873" fmla="*/ 6901619 w 7467600"/>
              <a:gd name="connsiteY873" fmla="*/ 1047874 h 6858000"/>
              <a:gd name="connsiteX874" fmla="*/ 6931566 w 7467600"/>
              <a:gd name="connsiteY874" fmla="*/ 1062034 h 6858000"/>
              <a:gd name="connsiteX875" fmla="*/ 5790982 w 7467600"/>
              <a:gd name="connsiteY875" fmla="*/ 1561380 h 6858000"/>
              <a:gd name="connsiteX876" fmla="*/ 6188971 w 7467600"/>
              <a:gd name="connsiteY876" fmla="*/ 1755168 h 6858000"/>
              <a:gd name="connsiteX877" fmla="*/ 6202446 w 7467600"/>
              <a:gd name="connsiteY877" fmla="*/ 1752268 h 6858000"/>
              <a:gd name="connsiteX878" fmla="*/ 7179560 w 7467600"/>
              <a:gd name="connsiteY878" fmla="*/ 1467551 h 6858000"/>
              <a:gd name="connsiteX879" fmla="*/ 7158730 w 7467600"/>
              <a:gd name="connsiteY879" fmla="*/ 1507835 h 6858000"/>
              <a:gd name="connsiteX880" fmla="*/ 6326959 w 7467600"/>
              <a:gd name="connsiteY880" fmla="*/ 1817686 h 6858000"/>
              <a:gd name="connsiteX881" fmla="*/ 6537433 w 7467600"/>
              <a:gd name="connsiteY881" fmla="*/ 1907790 h 6858000"/>
              <a:gd name="connsiteX882" fmla="*/ 6550221 w 7467600"/>
              <a:gd name="connsiteY882" fmla="*/ 1910729 h 6858000"/>
              <a:gd name="connsiteX883" fmla="*/ 6964438 w 7467600"/>
              <a:gd name="connsiteY883" fmla="*/ 2209505 h 6858000"/>
              <a:gd name="connsiteX884" fmla="*/ 7367862 w 7467600"/>
              <a:gd name="connsiteY884" fmla="*/ 2806833 h 6858000"/>
              <a:gd name="connsiteX885" fmla="*/ 7364329 w 7467600"/>
              <a:gd name="connsiteY885" fmla="*/ 2826907 h 6858000"/>
              <a:gd name="connsiteX886" fmla="*/ 7290545 w 7467600"/>
              <a:gd name="connsiteY886" fmla="*/ 2850663 h 6858000"/>
              <a:gd name="connsiteX887" fmla="*/ 6472036 w 7467600"/>
              <a:gd name="connsiteY887" fmla="*/ 1959003 h 6858000"/>
              <a:gd name="connsiteX888" fmla="*/ 5792897 w 7467600"/>
              <a:gd name="connsiteY888" fmla="*/ 1647747 h 6858000"/>
              <a:gd name="connsiteX889" fmla="*/ 5842751 w 7467600"/>
              <a:gd name="connsiteY889" fmla="*/ 1816112 h 6858000"/>
              <a:gd name="connsiteX890" fmla="*/ 5847424 w 7467600"/>
              <a:gd name="connsiteY890" fmla="*/ 1815776 h 6858000"/>
              <a:gd name="connsiteX891" fmla="*/ 6399821 w 7467600"/>
              <a:gd name="connsiteY891" fmla="*/ 2344799 h 6858000"/>
              <a:gd name="connsiteX892" fmla="*/ 6323232 w 7467600"/>
              <a:gd name="connsiteY892" fmla="*/ 2389634 h 6858000"/>
              <a:gd name="connsiteX893" fmla="*/ 5942958 w 7467600"/>
              <a:gd name="connsiteY893" fmla="*/ 2077708 h 6858000"/>
              <a:gd name="connsiteX894" fmla="*/ 5921559 w 7467600"/>
              <a:gd name="connsiteY894" fmla="*/ 2378596 h 6858000"/>
              <a:gd name="connsiteX895" fmla="*/ 5817651 w 7467600"/>
              <a:gd name="connsiteY895" fmla="*/ 3023919 h 6858000"/>
              <a:gd name="connsiteX896" fmla="*/ 5729634 w 7467600"/>
              <a:gd name="connsiteY896" fmla="*/ 3051849 h 6858000"/>
              <a:gd name="connsiteX897" fmla="*/ 5611018 w 7467600"/>
              <a:gd name="connsiteY897" fmla="*/ 2316769 h 6858000"/>
              <a:gd name="connsiteX898" fmla="*/ 5687608 w 7467600"/>
              <a:gd name="connsiteY898" fmla="*/ 2039972 h 6858000"/>
              <a:gd name="connsiteX899" fmla="*/ 5657554 w 7467600"/>
              <a:gd name="connsiteY899" fmla="*/ 1576445 h 6858000"/>
              <a:gd name="connsiteX900" fmla="*/ 5150475 w 7467600"/>
              <a:gd name="connsiteY900" fmla="*/ 1274012 h 6858000"/>
              <a:gd name="connsiteX901" fmla="*/ 5349142 w 7467600"/>
              <a:gd name="connsiteY901" fmla="*/ 2204405 h 6858000"/>
              <a:gd name="connsiteX902" fmla="*/ 5262214 w 7467600"/>
              <a:gd name="connsiteY902" fmla="*/ 2233836 h 6858000"/>
              <a:gd name="connsiteX903" fmla="*/ 4981539 w 7467600"/>
              <a:gd name="connsiteY903" fmla="*/ 1542201 h 6858000"/>
              <a:gd name="connsiteX904" fmla="*/ 4958461 w 7467600"/>
              <a:gd name="connsiteY904" fmla="*/ 1136957 h 6858000"/>
              <a:gd name="connsiteX905" fmla="*/ 4655015 w 7467600"/>
              <a:gd name="connsiteY905" fmla="*/ 891426 h 6858000"/>
              <a:gd name="connsiteX906" fmla="*/ 4348002 w 7467600"/>
              <a:gd name="connsiteY906" fmla="*/ 2205895 h 6858000"/>
              <a:gd name="connsiteX907" fmla="*/ 4262250 w 7467600"/>
              <a:gd name="connsiteY907" fmla="*/ 2219972 h 6858000"/>
              <a:gd name="connsiteX908" fmla="*/ 4550611 w 7467600"/>
              <a:gd name="connsiteY908" fmla="*/ 817540 h 6858000"/>
              <a:gd name="connsiteX909" fmla="*/ 4564418 w 7467600"/>
              <a:gd name="connsiteY909" fmla="*/ 808293 h 6858000"/>
              <a:gd name="connsiteX910" fmla="*/ 4266388 w 7467600"/>
              <a:gd name="connsiteY910" fmla="*/ 500083 h 6858000"/>
              <a:gd name="connsiteX911" fmla="*/ 4032842 w 7467600"/>
              <a:gd name="connsiteY911" fmla="*/ 211809 h 6858000"/>
              <a:gd name="connsiteX912" fmla="*/ 3882765 w 7467600"/>
              <a:gd name="connsiteY912" fmla="*/ 0 h 6858000"/>
              <a:gd name="connsiteX913" fmla="*/ 3721337 w 7467600"/>
              <a:gd name="connsiteY913" fmla="*/ 0 h 6858000"/>
              <a:gd name="connsiteX914" fmla="*/ 3797544 w 7467600"/>
              <a:gd name="connsiteY914" fmla="*/ 0 h 6858000"/>
              <a:gd name="connsiteX915" fmla="*/ 3775734 w 7467600"/>
              <a:gd name="connsiteY915" fmla="*/ 95131 h 6858000"/>
              <a:gd name="connsiteX916" fmla="*/ 3724807 w 7467600"/>
              <a:gd name="connsiteY916" fmla="*/ 272257 h 6858000"/>
              <a:gd name="connsiteX917" fmla="*/ 3726844 w 7467600"/>
              <a:gd name="connsiteY917" fmla="*/ 282988 h 6858000"/>
              <a:gd name="connsiteX918" fmla="*/ 3742664 w 7467600"/>
              <a:gd name="connsiteY918" fmla="*/ 279918 h 6858000"/>
              <a:gd name="connsiteX919" fmla="*/ 4103910 w 7467600"/>
              <a:gd name="connsiteY919" fmla="*/ 1161917 h 6858000"/>
              <a:gd name="connsiteX920" fmla="*/ 4020269 w 7467600"/>
              <a:gd name="connsiteY920" fmla="*/ 1200406 h 6858000"/>
              <a:gd name="connsiteX921" fmla="*/ 3674882 w 7467600"/>
              <a:gd name="connsiteY921" fmla="*/ 488524 h 6858000"/>
              <a:gd name="connsiteX922" fmla="*/ 3132682 w 7467600"/>
              <a:gd name="connsiteY922" fmla="*/ 1072284 h 6858000"/>
              <a:gd name="connsiteX923" fmla="*/ 2716346 w 7467600"/>
              <a:gd name="connsiteY923" fmla="*/ 1276376 h 6858000"/>
              <a:gd name="connsiteX924" fmla="*/ 2716772 w 7467600"/>
              <a:gd name="connsiteY924" fmla="*/ 1255462 h 6858000"/>
              <a:gd name="connsiteX925" fmla="*/ 3471096 w 7467600"/>
              <a:gd name="connsiteY925" fmla="*/ 437072 h 6858000"/>
              <a:gd name="connsiteX926" fmla="*/ 3639057 w 7467600"/>
              <a:gd name="connsiteY926" fmla="*/ 286334 h 6858000"/>
              <a:gd name="connsiteX927" fmla="*/ 3640309 w 7467600"/>
              <a:gd name="connsiteY927" fmla="*/ 284664 h 6858000"/>
              <a:gd name="connsiteX928" fmla="*/ 3646022 w 7467600"/>
              <a:gd name="connsiteY928" fmla="*/ 276711 h 6858000"/>
              <a:gd name="connsiteX929" fmla="*/ 3707943 w 7467600"/>
              <a:gd name="connsiteY929" fmla="*/ 65958 h 6858000"/>
              <a:gd name="connsiteX930" fmla="*/ 3721337 w 7467600"/>
              <a:gd name="connsiteY930" fmla="*/ 0 h 6858000"/>
              <a:gd name="connsiteX931" fmla="*/ 2867960 w 7467600"/>
              <a:gd name="connsiteY931" fmla="*/ 0 h 6858000"/>
              <a:gd name="connsiteX932" fmla="*/ 2926351 w 7467600"/>
              <a:gd name="connsiteY932" fmla="*/ 0 h 6858000"/>
              <a:gd name="connsiteX933" fmla="*/ 2902823 w 7467600"/>
              <a:gd name="connsiteY933" fmla="*/ 262929 h 6858000"/>
              <a:gd name="connsiteX934" fmla="*/ 2940663 w 7467600"/>
              <a:gd name="connsiteY934" fmla="*/ 140884 h 6858000"/>
              <a:gd name="connsiteX935" fmla="*/ 2947039 w 7467600"/>
              <a:gd name="connsiteY935" fmla="*/ 122524 h 6858000"/>
              <a:gd name="connsiteX936" fmla="*/ 2984316 w 7467600"/>
              <a:gd name="connsiteY936" fmla="*/ 0 h 6858000"/>
              <a:gd name="connsiteX937" fmla="*/ 3016114 w 7467600"/>
              <a:gd name="connsiteY937" fmla="*/ 0 h 6858000"/>
              <a:gd name="connsiteX938" fmla="*/ 2979949 w 7467600"/>
              <a:gd name="connsiteY938" fmla="*/ 119274 h 6858000"/>
              <a:gd name="connsiteX939" fmla="*/ 3023879 w 7467600"/>
              <a:gd name="connsiteY939" fmla="*/ 0 h 6858000"/>
              <a:gd name="connsiteX940" fmla="*/ 3105400 w 7467600"/>
              <a:gd name="connsiteY940" fmla="*/ 0 h 6858000"/>
              <a:gd name="connsiteX941" fmla="*/ 3094669 w 7467600"/>
              <a:gd name="connsiteY941" fmla="*/ 30308 h 6858000"/>
              <a:gd name="connsiteX942" fmla="*/ 2901945 w 7467600"/>
              <a:gd name="connsiteY942" fmla="*/ 466538 h 6858000"/>
              <a:gd name="connsiteX943" fmla="*/ 2815209 w 7467600"/>
              <a:gd name="connsiteY943" fmla="*/ 497361 h 6858000"/>
              <a:gd name="connsiteX944" fmla="*/ 2844845 w 7467600"/>
              <a:gd name="connsiteY944" fmla="*/ 127638 h 6858000"/>
              <a:gd name="connsiteX945" fmla="*/ 2867960 w 7467600"/>
              <a:gd name="connsiteY945" fmla="*/ 0 h 6858000"/>
              <a:gd name="connsiteX946" fmla="*/ 1057230 w 7467600"/>
              <a:gd name="connsiteY946" fmla="*/ 0 h 6858000"/>
              <a:gd name="connsiteX947" fmla="*/ 1111003 w 7467600"/>
              <a:gd name="connsiteY947" fmla="*/ 0 h 6858000"/>
              <a:gd name="connsiteX948" fmla="*/ 1125553 w 7467600"/>
              <a:gd name="connsiteY948" fmla="*/ 52588 h 6858000"/>
              <a:gd name="connsiteX949" fmla="*/ 1304276 w 7467600"/>
              <a:gd name="connsiteY949" fmla="*/ 476275 h 6858000"/>
              <a:gd name="connsiteX950" fmla="*/ 1492066 w 7467600"/>
              <a:gd name="connsiteY950" fmla="*/ 886333 h 6858000"/>
              <a:gd name="connsiteX951" fmla="*/ 1423698 w 7467600"/>
              <a:gd name="connsiteY951" fmla="*/ 710817 h 6858000"/>
              <a:gd name="connsiteX952" fmla="*/ 1357609 w 7467600"/>
              <a:gd name="connsiteY952" fmla="*/ 532892 h 6858000"/>
              <a:gd name="connsiteX953" fmla="*/ 1309550 w 7467600"/>
              <a:gd name="connsiteY953" fmla="*/ 374031 h 6858000"/>
              <a:gd name="connsiteX954" fmla="*/ 1193673 w 7467600"/>
              <a:gd name="connsiteY954" fmla="*/ 49533 h 6858000"/>
              <a:gd name="connsiteX955" fmla="*/ 1164391 w 7467600"/>
              <a:gd name="connsiteY955" fmla="*/ 0 h 6858000"/>
              <a:gd name="connsiteX956" fmla="*/ 1200666 w 7467600"/>
              <a:gd name="connsiteY956" fmla="*/ 0 h 6858000"/>
              <a:gd name="connsiteX957" fmla="*/ 1223408 w 7467600"/>
              <a:gd name="connsiteY957" fmla="*/ 38996 h 6858000"/>
              <a:gd name="connsiteX958" fmla="*/ 1339635 w 7467600"/>
              <a:gd name="connsiteY958" fmla="*/ 365517 h 6858000"/>
              <a:gd name="connsiteX959" fmla="*/ 1387469 w 7467600"/>
              <a:gd name="connsiteY959" fmla="*/ 523079 h 6858000"/>
              <a:gd name="connsiteX960" fmla="*/ 1452685 w 7467600"/>
              <a:gd name="connsiteY960" fmla="*/ 699806 h 6858000"/>
              <a:gd name="connsiteX961" fmla="*/ 1492092 w 7467600"/>
              <a:gd name="connsiteY961" fmla="*/ 800424 h 6858000"/>
              <a:gd name="connsiteX962" fmla="*/ 1455302 w 7467600"/>
              <a:gd name="connsiteY962" fmla="*/ 632913 h 6858000"/>
              <a:gd name="connsiteX963" fmla="*/ 1222336 w 7467600"/>
              <a:gd name="connsiteY963" fmla="*/ 9480 h 6858000"/>
              <a:gd name="connsiteX964" fmla="*/ 1214634 w 7467600"/>
              <a:gd name="connsiteY964" fmla="*/ 0 h 6858000"/>
              <a:gd name="connsiteX965" fmla="*/ 1289827 w 7467600"/>
              <a:gd name="connsiteY965" fmla="*/ 0 h 6858000"/>
              <a:gd name="connsiteX966" fmla="*/ 1321076 w 7467600"/>
              <a:gd name="connsiteY966" fmla="*/ 59722 h 6858000"/>
              <a:gd name="connsiteX967" fmla="*/ 1512579 w 7467600"/>
              <a:gd name="connsiteY967" fmla="*/ 626441 h 6858000"/>
              <a:gd name="connsiteX968" fmla="*/ 1506076 w 7467600"/>
              <a:gd name="connsiteY968" fmla="*/ 1089289 h 6858000"/>
              <a:gd name="connsiteX969" fmla="*/ 1486346 w 7467600"/>
              <a:gd name="connsiteY969" fmla="*/ 1079919 h 6858000"/>
              <a:gd name="connsiteX970" fmla="*/ 1070511 w 7467600"/>
              <a:gd name="connsiteY970" fmla="*/ 48609 h 6858000"/>
              <a:gd name="connsiteX971" fmla="*/ 1057230 w 7467600"/>
              <a:gd name="connsiteY971" fmla="*/ 0 h 6858000"/>
              <a:gd name="connsiteX972" fmla="*/ 43151 w 7467600"/>
              <a:gd name="connsiteY972" fmla="*/ 0 h 6858000"/>
              <a:gd name="connsiteX973" fmla="*/ 95283 w 7467600"/>
              <a:gd name="connsiteY973" fmla="*/ 0 h 6858000"/>
              <a:gd name="connsiteX974" fmla="*/ 300708 w 7467600"/>
              <a:gd name="connsiteY974" fmla="*/ 154571 h 6858000"/>
              <a:gd name="connsiteX975" fmla="*/ 530414 w 7467600"/>
              <a:gd name="connsiteY975" fmla="*/ 354673 h 6858000"/>
              <a:gd name="connsiteX976" fmla="*/ 333785 w 7467600"/>
              <a:gd name="connsiteY976" fmla="*/ 161564 h 6858000"/>
              <a:gd name="connsiteX977" fmla="*/ 147005 w 7467600"/>
              <a:gd name="connsiteY977" fmla="*/ 0 h 6858000"/>
              <a:gd name="connsiteX978" fmla="*/ 272509 w 7467600"/>
              <a:gd name="connsiteY978" fmla="*/ 0 h 6858000"/>
              <a:gd name="connsiteX979" fmla="*/ 326276 w 7467600"/>
              <a:gd name="connsiteY979" fmla="*/ 45847 h 6858000"/>
              <a:gd name="connsiteX980" fmla="*/ 823759 w 7467600"/>
              <a:gd name="connsiteY980" fmla="*/ 574145 h 6858000"/>
              <a:gd name="connsiteX981" fmla="*/ 811254 w 7467600"/>
              <a:gd name="connsiteY981" fmla="*/ 665546 h 6858000"/>
              <a:gd name="connsiteX982" fmla="*/ 154042 w 7467600"/>
              <a:gd name="connsiteY982" fmla="*/ 261522 h 6858000"/>
              <a:gd name="connsiteX983" fmla="*/ 13550 w 7467600"/>
              <a:gd name="connsiteY983" fmla="*/ 158423 h 6858000"/>
              <a:gd name="connsiteX984" fmla="*/ 0 w 7467600"/>
              <a:gd name="connsiteY984" fmla="*/ 146618 h 6858000"/>
              <a:gd name="connsiteX985" fmla="*/ 0 w 7467600"/>
              <a:gd name="connsiteY985" fmla="*/ 59161 h 6858000"/>
              <a:gd name="connsiteX986" fmla="*/ 45427 w 7467600"/>
              <a:gd name="connsiteY986" fmla="*/ 101078 h 6858000"/>
              <a:gd name="connsiteX987" fmla="*/ 630103 w 7467600"/>
              <a:gd name="connsiteY987" fmla="*/ 485885 h 6858000"/>
              <a:gd name="connsiteX988" fmla="*/ 532040 w 7467600"/>
              <a:gd name="connsiteY988" fmla="*/ 399359 h 6858000"/>
              <a:gd name="connsiteX989" fmla="*/ 517618 w 7467600"/>
              <a:gd name="connsiteY989" fmla="*/ 385726 h 6858000"/>
              <a:gd name="connsiteX990" fmla="*/ 285074 w 7467600"/>
              <a:gd name="connsiteY990" fmla="*/ 182755 h 6858000"/>
              <a:gd name="connsiteX991" fmla="*/ 43151 w 7467600"/>
              <a:gd name="connsiteY99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12201 w 7467600"/>
              <a:gd name="connsiteY134" fmla="*/ 5128278 h 6858000"/>
              <a:gd name="connsiteX135" fmla="*/ 1903353 w 7467600"/>
              <a:gd name="connsiteY135" fmla="*/ 5044827 h 6858000"/>
              <a:gd name="connsiteX136" fmla="*/ 1936931 w 7467600"/>
              <a:gd name="connsiteY136" fmla="*/ 5093954 h 6858000"/>
              <a:gd name="connsiteX137" fmla="*/ 2195868 w 7467600"/>
              <a:gd name="connsiteY137" fmla="*/ 5396574 h 6858000"/>
              <a:gd name="connsiteX138" fmla="*/ 2088852 w 7467600"/>
              <a:gd name="connsiteY138" fmla="*/ 5166123 h 6858000"/>
              <a:gd name="connsiteX139" fmla="*/ 1958241 w 7467600"/>
              <a:gd name="connsiteY139" fmla="*/ 5067955 h 6858000"/>
              <a:gd name="connsiteX140" fmla="*/ 1903353 w 7467600"/>
              <a:gd name="connsiteY140" fmla="*/ 5044827 h 6858000"/>
              <a:gd name="connsiteX141" fmla="*/ 1979378 w 7467600"/>
              <a:gd name="connsiteY141" fmla="*/ 4769504 h 6858000"/>
              <a:gd name="connsiteX142" fmla="*/ 2882120 w 7467600"/>
              <a:gd name="connsiteY142" fmla="*/ 5064547 h 6858000"/>
              <a:gd name="connsiteX143" fmla="*/ 2793103 w 7467600"/>
              <a:gd name="connsiteY143" fmla="*/ 5039699 h 6858000"/>
              <a:gd name="connsiteX144" fmla="*/ 2770041 w 7467600"/>
              <a:gd name="connsiteY144" fmla="*/ 5033634 h 6858000"/>
              <a:gd name="connsiteX145" fmla="*/ 1979378 w 7467600"/>
              <a:gd name="connsiteY145" fmla="*/ 4769504 h 6858000"/>
              <a:gd name="connsiteX146" fmla="*/ 1927410 w 7467600"/>
              <a:gd name="connsiteY146" fmla="*/ 4716164 h 6858000"/>
              <a:gd name="connsiteX147" fmla="*/ 1959587 w 7467600"/>
              <a:gd name="connsiteY147" fmla="*/ 4728849 h 6858000"/>
              <a:gd name="connsiteX148" fmla="*/ 2777707 w 7467600"/>
              <a:gd name="connsiteY148" fmla="*/ 5003991 h 6858000"/>
              <a:gd name="connsiteX149" fmla="*/ 2800768 w 7467600"/>
              <a:gd name="connsiteY149" fmla="*/ 5010056 h 6858000"/>
              <a:gd name="connsiteX150" fmla="*/ 2879408 w 7467600"/>
              <a:gd name="connsiteY150" fmla="*/ 5031590 h 6858000"/>
              <a:gd name="connsiteX151" fmla="*/ 2862295 w 7467600"/>
              <a:gd name="connsiteY151" fmla="*/ 5022958 h 6858000"/>
              <a:gd name="connsiteX152" fmla="*/ 2813343 w 7467600"/>
              <a:gd name="connsiteY152" fmla="*/ 4998369 h 6858000"/>
              <a:gd name="connsiteX153" fmla="*/ 2646245 w 7467600"/>
              <a:gd name="connsiteY153" fmla="*/ 4930999 h 6858000"/>
              <a:gd name="connsiteX154" fmla="*/ 1999243 w 7467600"/>
              <a:gd name="connsiteY154" fmla="*/ 4730524 h 6858000"/>
              <a:gd name="connsiteX155" fmla="*/ 1979527 w 7467600"/>
              <a:gd name="connsiteY155" fmla="*/ 4726651 h 6858000"/>
              <a:gd name="connsiteX156" fmla="*/ 1927410 w 7467600"/>
              <a:gd name="connsiteY156" fmla="*/ 4716164 h 6858000"/>
              <a:gd name="connsiteX157" fmla="*/ 1997014 w 7467600"/>
              <a:gd name="connsiteY157" fmla="*/ 4698007 h 6858000"/>
              <a:gd name="connsiteX158" fmla="*/ 2005458 w 7467600"/>
              <a:gd name="connsiteY158" fmla="*/ 4699540 h 6858000"/>
              <a:gd name="connsiteX159" fmla="*/ 2657186 w 7467600"/>
              <a:gd name="connsiteY159" fmla="*/ 4901687 h 6858000"/>
              <a:gd name="connsiteX160" fmla="*/ 2826662 w 7467600"/>
              <a:gd name="connsiteY160" fmla="*/ 4970362 h 6858000"/>
              <a:gd name="connsiteX161" fmla="*/ 2876100 w 7467600"/>
              <a:gd name="connsiteY161" fmla="*/ 4995397 h 6858000"/>
              <a:gd name="connsiteX162" fmla="*/ 3042600 w 7467600"/>
              <a:gd name="connsiteY162" fmla="*/ 5059532 h 6858000"/>
              <a:gd name="connsiteX163" fmla="*/ 1997014 w 7467600"/>
              <a:gd name="connsiteY163" fmla="*/ 4698007 h 6858000"/>
              <a:gd name="connsiteX164" fmla="*/ 2305292 w 7467600"/>
              <a:gd name="connsiteY164" fmla="*/ 4219492 h 6858000"/>
              <a:gd name="connsiteX165" fmla="*/ 3360922 w 7467600"/>
              <a:gd name="connsiteY165" fmla="*/ 4529373 h 6858000"/>
              <a:gd name="connsiteX166" fmla="*/ 3492420 w 7467600"/>
              <a:gd name="connsiteY166" fmla="*/ 4510145 h 6858000"/>
              <a:gd name="connsiteX167" fmla="*/ 3364086 w 7467600"/>
              <a:gd name="connsiteY167" fmla="*/ 4480340 h 6858000"/>
              <a:gd name="connsiteX168" fmla="*/ 3225818 w 7467600"/>
              <a:gd name="connsiteY168" fmla="*/ 4411822 h 6858000"/>
              <a:gd name="connsiteX169" fmla="*/ 3129696 w 7467600"/>
              <a:gd name="connsiteY169" fmla="*/ 4360704 h 6858000"/>
              <a:gd name="connsiteX170" fmla="*/ 2814545 w 7467600"/>
              <a:gd name="connsiteY170" fmla="*/ 4282955 h 6858000"/>
              <a:gd name="connsiteX171" fmla="*/ 2305292 w 7467600"/>
              <a:gd name="connsiteY171" fmla="*/ 4219492 h 6858000"/>
              <a:gd name="connsiteX172" fmla="*/ 2626982 w 7467600"/>
              <a:gd name="connsiteY172" fmla="*/ 4206450 h 6858000"/>
              <a:gd name="connsiteX173" fmla="*/ 2490617 w 7467600"/>
              <a:gd name="connsiteY173" fmla="*/ 4206951 h 6858000"/>
              <a:gd name="connsiteX174" fmla="*/ 2819869 w 7467600"/>
              <a:gd name="connsiteY174" fmla="*/ 4252936 h 6858000"/>
              <a:gd name="connsiteX175" fmla="*/ 3143018 w 7467600"/>
              <a:gd name="connsiteY175" fmla="*/ 4332698 h 6858000"/>
              <a:gd name="connsiteX176" fmla="*/ 3241520 w 7467600"/>
              <a:gd name="connsiteY176" fmla="*/ 4385112 h 6858000"/>
              <a:gd name="connsiteX177" fmla="*/ 3374575 w 7467600"/>
              <a:gd name="connsiteY177" fmla="*/ 4451517 h 6858000"/>
              <a:gd name="connsiteX178" fmla="*/ 3505221 w 7467600"/>
              <a:gd name="connsiteY178" fmla="*/ 4480757 h 6858000"/>
              <a:gd name="connsiteX179" fmla="*/ 2626982 w 7467600"/>
              <a:gd name="connsiteY179" fmla="*/ 4206450 h 6858000"/>
              <a:gd name="connsiteX180" fmla="*/ 1310106 w 7467600"/>
              <a:gd name="connsiteY180" fmla="*/ 3943217 h 6858000"/>
              <a:gd name="connsiteX181" fmla="*/ 854994 w 7467600"/>
              <a:gd name="connsiteY181" fmla="*/ 4399136 h 6858000"/>
              <a:gd name="connsiteX182" fmla="*/ 742462 w 7467600"/>
              <a:gd name="connsiteY182" fmla="*/ 4594648 h 6858000"/>
              <a:gd name="connsiteX183" fmla="*/ 820602 w 7467600"/>
              <a:gd name="connsiteY183" fmla="*/ 4485915 h 6858000"/>
              <a:gd name="connsiteX184" fmla="*/ 878295 w 7467600"/>
              <a:gd name="connsiteY184" fmla="*/ 4403594 h 6858000"/>
              <a:gd name="connsiteX185" fmla="*/ 1240607 w 7467600"/>
              <a:gd name="connsiteY185" fmla="*/ 4010401 h 6858000"/>
              <a:gd name="connsiteX186" fmla="*/ 1310106 w 7467600"/>
              <a:gd name="connsiteY186" fmla="*/ 3943217 h 6858000"/>
              <a:gd name="connsiteX187" fmla="*/ 1423113 w 7467600"/>
              <a:gd name="connsiteY187" fmla="*/ 3874565 h 6858000"/>
              <a:gd name="connsiteX188" fmla="*/ 1260565 w 7467600"/>
              <a:gd name="connsiteY188" fmla="*/ 4031982 h 6858000"/>
              <a:gd name="connsiteX189" fmla="*/ 901900 w 7467600"/>
              <a:gd name="connsiteY189" fmla="*/ 4421236 h 6858000"/>
              <a:gd name="connsiteX190" fmla="*/ 845044 w 7467600"/>
              <a:gd name="connsiteY190" fmla="*/ 4502436 h 6858000"/>
              <a:gd name="connsiteX191" fmla="*/ 685926 w 7467600"/>
              <a:gd name="connsiteY191" fmla="*/ 4703069 h 6858000"/>
              <a:gd name="connsiteX192" fmla="*/ 684248 w 7467600"/>
              <a:gd name="connsiteY192" fmla="*/ 4706721 h 6858000"/>
              <a:gd name="connsiteX193" fmla="*/ 1423113 w 7467600"/>
              <a:gd name="connsiteY193" fmla="*/ 3874565 h 6858000"/>
              <a:gd name="connsiteX194" fmla="*/ 3316479 w 7467600"/>
              <a:gd name="connsiteY194" fmla="*/ 3872136 h 6858000"/>
              <a:gd name="connsiteX195" fmla="*/ 3546806 w 7467600"/>
              <a:gd name="connsiteY195" fmla="*/ 4356139 h 6858000"/>
              <a:gd name="connsiteX196" fmla="*/ 3364433 w 7467600"/>
              <a:gd name="connsiteY196" fmla="*/ 3953121 h 6858000"/>
              <a:gd name="connsiteX197" fmla="*/ 3316479 w 7467600"/>
              <a:gd name="connsiteY197" fmla="*/ 3872136 h 6858000"/>
              <a:gd name="connsiteX198" fmla="*/ 3291335 w 7467600"/>
              <a:gd name="connsiteY198" fmla="*/ 3767420 h 6858000"/>
              <a:gd name="connsiteX199" fmla="*/ 3390805 w 7467600"/>
              <a:gd name="connsiteY199" fmla="*/ 3937163 h 6858000"/>
              <a:gd name="connsiteX200" fmla="*/ 3579062 w 7467600"/>
              <a:gd name="connsiteY200" fmla="*/ 4359040 h 6858000"/>
              <a:gd name="connsiteX201" fmla="*/ 3467355 w 7467600"/>
              <a:gd name="connsiteY201" fmla="*/ 3988130 h 6858000"/>
              <a:gd name="connsiteX202" fmla="*/ 3310753 w 7467600"/>
              <a:gd name="connsiteY202" fmla="*/ 3787140 h 6858000"/>
              <a:gd name="connsiteX203" fmla="*/ 3291335 w 7467600"/>
              <a:gd name="connsiteY203" fmla="*/ 3767420 h 6858000"/>
              <a:gd name="connsiteX204" fmla="*/ 1635889 w 7467600"/>
              <a:gd name="connsiteY204" fmla="*/ 3709494 h 6858000"/>
              <a:gd name="connsiteX205" fmla="*/ 1634800 w 7467600"/>
              <a:gd name="connsiteY205" fmla="*/ 3731111 h 6858000"/>
              <a:gd name="connsiteX206" fmla="*/ 1635889 w 7467600"/>
              <a:gd name="connsiteY206" fmla="*/ 3709494 h 6858000"/>
              <a:gd name="connsiteX207" fmla="*/ 1510397 w 7467600"/>
              <a:gd name="connsiteY207" fmla="*/ 3684705 h 6858000"/>
              <a:gd name="connsiteX208" fmla="*/ 1146550 w 7467600"/>
              <a:gd name="connsiteY208" fmla="*/ 3802012 h 6858000"/>
              <a:gd name="connsiteX209" fmla="*/ 698834 w 7467600"/>
              <a:gd name="connsiteY209" fmla="*/ 3952272 h 6858000"/>
              <a:gd name="connsiteX210" fmla="*/ 34256 w 7467600"/>
              <a:gd name="connsiteY210" fmla="*/ 4347603 h 6858000"/>
              <a:gd name="connsiteX211" fmla="*/ 527241 w 7467600"/>
              <a:gd name="connsiteY211" fmla="*/ 4065078 h 6858000"/>
              <a:gd name="connsiteX212" fmla="*/ 1510397 w 7467600"/>
              <a:gd name="connsiteY212" fmla="*/ 3684705 h 6858000"/>
              <a:gd name="connsiteX213" fmla="*/ 1313114 w 7467600"/>
              <a:gd name="connsiteY213" fmla="*/ 3655216 h 6858000"/>
              <a:gd name="connsiteX214" fmla="*/ 1109304 w 7467600"/>
              <a:gd name="connsiteY214" fmla="*/ 3669030 h 6858000"/>
              <a:gd name="connsiteX215" fmla="*/ 8129 w 7467600"/>
              <a:gd name="connsiteY215" fmla="*/ 4330519 h 6858000"/>
              <a:gd name="connsiteX216" fmla="*/ 687572 w 7467600"/>
              <a:gd name="connsiteY216" fmla="*/ 3925629 h 6858000"/>
              <a:gd name="connsiteX217" fmla="*/ 1138365 w 7467600"/>
              <a:gd name="connsiteY217" fmla="*/ 3774515 h 6858000"/>
              <a:gd name="connsiteX218" fmla="*/ 1505579 w 7467600"/>
              <a:gd name="connsiteY218" fmla="*/ 3655526 h 6858000"/>
              <a:gd name="connsiteX219" fmla="*/ 1313114 w 7467600"/>
              <a:gd name="connsiteY219" fmla="*/ 3655216 h 6858000"/>
              <a:gd name="connsiteX220" fmla="*/ 3655073 w 7467600"/>
              <a:gd name="connsiteY220" fmla="*/ 3650884 h 6858000"/>
              <a:gd name="connsiteX221" fmla="*/ 3989938 w 7467600"/>
              <a:gd name="connsiteY221" fmla="*/ 3991685 h 6858000"/>
              <a:gd name="connsiteX222" fmla="*/ 4393907 w 7467600"/>
              <a:gd name="connsiteY222" fmla="*/ 4261258 h 6858000"/>
              <a:gd name="connsiteX223" fmla="*/ 4648051 w 7467600"/>
              <a:gd name="connsiteY223" fmla="*/ 4374051 h 6858000"/>
              <a:gd name="connsiteX224" fmla="*/ 4383389 w 7467600"/>
              <a:gd name="connsiteY224" fmla="*/ 4184369 h 6858000"/>
              <a:gd name="connsiteX225" fmla="*/ 4165508 w 7467600"/>
              <a:gd name="connsiteY225" fmla="*/ 4035196 h 6858000"/>
              <a:gd name="connsiteX226" fmla="*/ 4068162 w 7467600"/>
              <a:gd name="connsiteY226" fmla="*/ 3953394 h 6858000"/>
              <a:gd name="connsiteX227" fmla="*/ 3981416 w 7467600"/>
              <a:gd name="connsiteY227" fmla="*/ 3880482 h 6858000"/>
              <a:gd name="connsiteX228" fmla="*/ 3800147 w 7467600"/>
              <a:gd name="connsiteY228" fmla="*/ 3749872 h 6858000"/>
              <a:gd name="connsiteX229" fmla="*/ 3655073 w 7467600"/>
              <a:gd name="connsiteY229" fmla="*/ 3650884 h 6858000"/>
              <a:gd name="connsiteX230" fmla="*/ 3670252 w 7467600"/>
              <a:gd name="connsiteY230" fmla="*/ 3622798 h 6858000"/>
              <a:gd name="connsiteX231" fmla="*/ 3817258 w 7467600"/>
              <a:gd name="connsiteY231" fmla="*/ 3723577 h 6858000"/>
              <a:gd name="connsiteX232" fmla="*/ 4000461 w 7467600"/>
              <a:gd name="connsiteY232" fmla="*/ 3855966 h 6858000"/>
              <a:gd name="connsiteX233" fmla="*/ 4088180 w 7467600"/>
              <a:gd name="connsiteY233" fmla="*/ 3929774 h 6858000"/>
              <a:gd name="connsiteX234" fmla="*/ 4184555 w 7467600"/>
              <a:gd name="connsiteY234" fmla="*/ 4010683 h 6858000"/>
              <a:gd name="connsiteX235" fmla="*/ 4399563 w 7467600"/>
              <a:gd name="connsiteY235" fmla="*/ 4158106 h 6858000"/>
              <a:gd name="connsiteX236" fmla="*/ 4684469 w 7467600"/>
              <a:gd name="connsiteY236" fmla="*/ 4364680 h 6858000"/>
              <a:gd name="connsiteX237" fmla="*/ 4690271 w 7467600"/>
              <a:gd name="connsiteY237" fmla="*/ 4370034 h 6858000"/>
              <a:gd name="connsiteX238" fmla="*/ 4136093 w 7467600"/>
              <a:gd name="connsiteY238" fmla="*/ 3858466 h 6858000"/>
              <a:gd name="connsiteX239" fmla="*/ 3670252 w 7467600"/>
              <a:gd name="connsiteY239" fmla="*/ 3622798 h 6858000"/>
              <a:gd name="connsiteX240" fmla="*/ 4440129 w 7467600"/>
              <a:gd name="connsiteY240" fmla="*/ 3448571 h 6858000"/>
              <a:gd name="connsiteX241" fmla="*/ 4856525 w 7467600"/>
              <a:gd name="connsiteY241" fmla="*/ 3915351 h 6858000"/>
              <a:gd name="connsiteX242" fmla="*/ 5059055 w 7467600"/>
              <a:gd name="connsiteY242" fmla="*/ 4108918 h 6858000"/>
              <a:gd name="connsiteX243" fmla="*/ 5290070 w 7467600"/>
              <a:gd name="connsiteY243" fmla="*/ 4263619 h 6858000"/>
              <a:gd name="connsiteX244" fmla="*/ 4834991 w 7467600"/>
              <a:gd name="connsiteY244" fmla="*/ 3830985 h 6858000"/>
              <a:gd name="connsiteX245" fmla="*/ 4440129 w 7467600"/>
              <a:gd name="connsiteY245" fmla="*/ 3448571 h 6858000"/>
              <a:gd name="connsiteX246" fmla="*/ 4441737 w 7467600"/>
              <a:gd name="connsiteY246" fmla="*/ 3399734 h 6858000"/>
              <a:gd name="connsiteX247" fmla="*/ 4431236 w 7467600"/>
              <a:gd name="connsiteY247" fmla="*/ 3400954 h 6858000"/>
              <a:gd name="connsiteX248" fmla="*/ 4557150 w 7467600"/>
              <a:gd name="connsiteY248" fmla="*/ 3510023 h 6858000"/>
              <a:gd name="connsiteX249" fmla="*/ 4856936 w 7467600"/>
              <a:gd name="connsiteY249" fmla="*/ 3809146 h 6858000"/>
              <a:gd name="connsiteX250" fmla="*/ 5111996 w 7467600"/>
              <a:gd name="connsiteY250" fmla="*/ 4065759 h 6858000"/>
              <a:gd name="connsiteX251" fmla="*/ 5388878 w 7467600"/>
              <a:gd name="connsiteY251" fmla="*/ 4300185 h 6858000"/>
              <a:gd name="connsiteX252" fmla="*/ 5425556 w 7467600"/>
              <a:gd name="connsiteY252" fmla="*/ 4308967 h 6858000"/>
              <a:gd name="connsiteX253" fmla="*/ 4943646 w 7467600"/>
              <a:gd name="connsiteY253" fmla="*/ 3822916 h 6858000"/>
              <a:gd name="connsiteX254" fmla="*/ 4594837 w 7467600"/>
              <a:gd name="connsiteY254" fmla="*/ 3532274 h 6858000"/>
              <a:gd name="connsiteX255" fmla="*/ 4441737 w 7467600"/>
              <a:gd name="connsiteY255" fmla="*/ 3399734 h 6858000"/>
              <a:gd name="connsiteX256" fmla="*/ 5425834 w 7467600"/>
              <a:gd name="connsiteY256" fmla="*/ 3162785 h 6858000"/>
              <a:gd name="connsiteX257" fmla="*/ 5401644 w 7467600"/>
              <a:gd name="connsiteY257" fmla="*/ 3617847 h 6858000"/>
              <a:gd name="connsiteX258" fmla="*/ 5467256 w 7467600"/>
              <a:gd name="connsiteY258" fmla="*/ 4175494 h 6858000"/>
              <a:gd name="connsiteX259" fmla="*/ 5448069 w 7467600"/>
              <a:gd name="connsiteY259" fmla="*/ 3567554 h 6858000"/>
              <a:gd name="connsiteX260" fmla="*/ 5425834 w 7467600"/>
              <a:gd name="connsiteY260" fmla="*/ 3162785 h 6858000"/>
              <a:gd name="connsiteX261" fmla="*/ 1318687 w 7467600"/>
              <a:gd name="connsiteY261" fmla="*/ 3113840 h 6858000"/>
              <a:gd name="connsiteX262" fmla="*/ 1066793 w 7467600"/>
              <a:gd name="connsiteY262" fmla="*/ 3212171 h 6858000"/>
              <a:gd name="connsiteX263" fmla="*/ 993319 w 7467600"/>
              <a:gd name="connsiteY263" fmla="*/ 3247648 h 6858000"/>
              <a:gd name="connsiteX264" fmla="*/ 853081 w 7467600"/>
              <a:gd name="connsiteY264" fmla="*/ 3312410 h 6858000"/>
              <a:gd name="connsiteX265" fmla="*/ 805957 w 7467600"/>
              <a:gd name="connsiteY265" fmla="*/ 3330443 h 6858000"/>
              <a:gd name="connsiteX266" fmla="*/ 1318687 w 7467600"/>
              <a:gd name="connsiteY266" fmla="*/ 3113840 h 6858000"/>
              <a:gd name="connsiteX267" fmla="*/ 5453702 w 7467600"/>
              <a:gd name="connsiteY267" fmla="*/ 3090882 h 6858000"/>
              <a:gd name="connsiteX268" fmla="*/ 5480135 w 7467600"/>
              <a:gd name="connsiteY268" fmla="*/ 3565802 h 6858000"/>
              <a:gd name="connsiteX269" fmla="*/ 5499023 w 7467600"/>
              <a:gd name="connsiteY269" fmla="*/ 4166310 h 6858000"/>
              <a:gd name="connsiteX270" fmla="*/ 5547022 w 7467600"/>
              <a:gd name="connsiteY270" fmla="*/ 3607838 h 6858000"/>
              <a:gd name="connsiteX271" fmla="*/ 5515964 w 7467600"/>
              <a:gd name="connsiteY271" fmla="*/ 3378541 h 6858000"/>
              <a:gd name="connsiteX272" fmla="*/ 5453702 w 7467600"/>
              <a:gd name="connsiteY272" fmla="*/ 3090882 h 6858000"/>
              <a:gd name="connsiteX273" fmla="*/ 1238695 w 7467600"/>
              <a:gd name="connsiteY273" fmla="*/ 3076820 h 6858000"/>
              <a:gd name="connsiteX274" fmla="*/ 716371 w 7467600"/>
              <a:gd name="connsiteY274" fmla="*/ 3293249 h 6858000"/>
              <a:gd name="connsiteX275" fmla="*/ 579522 w 7467600"/>
              <a:gd name="connsiteY275" fmla="*/ 3371759 h 6858000"/>
              <a:gd name="connsiteX276" fmla="*/ 600288 w 7467600"/>
              <a:gd name="connsiteY276" fmla="*/ 3365555 h 6858000"/>
              <a:gd name="connsiteX277" fmla="*/ 840692 w 7467600"/>
              <a:gd name="connsiteY277" fmla="*/ 3284921 h 6858000"/>
              <a:gd name="connsiteX278" fmla="*/ 979248 w 7467600"/>
              <a:gd name="connsiteY278" fmla="*/ 3221003 h 6858000"/>
              <a:gd name="connsiteX279" fmla="*/ 1053282 w 7467600"/>
              <a:gd name="connsiteY279" fmla="*/ 3185247 h 6858000"/>
              <a:gd name="connsiteX280" fmla="*/ 1320603 w 7467600"/>
              <a:gd name="connsiteY280" fmla="*/ 3081281 h 6858000"/>
              <a:gd name="connsiteX281" fmla="*/ 1238695 w 7467600"/>
              <a:gd name="connsiteY281" fmla="*/ 3076820 h 6858000"/>
              <a:gd name="connsiteX282" fmla="*/ 5425627 w 7467600"/>
              <a:gd name="connsiteY282" fmla="*/ 2954192 h 6858000"/>
              <a:gd name="connsiteX283" fmla="*/ 5470770 w 7467600"/>
              <a:gd name="connsiteY283" fmla="*/ 3005435 h 6858000"/>
              <a:gd name="connsiteX284" fmla="*/ 5519779 w 7467600"/>
              <a:gd name="connsiteY284" fmla="*/ 4359223 h 6858000"/>
              <a:gd name="connsiteX285" fmla="*/ 5520293 w 7467600"/>
              <a:gd name="connsiteY285" fmla="*/ 4360602 h 6858000"/>
              <a:gd name="connsiteX286" fmla="*/ 5767221 w 7467600"/>
              <a:gd name="connsiteY286" fmla="*/ 4665564 h 6858000"/>
              <a:gd name="connsiteX287" fmla="*/ 6937169 w 7467600"/>
              <a:gd name="connsiteY287" fmla="*/ 4815941 h 6858000"/>
              <a:gd name="connsiteX288" fmla="*/ 6953922 w 7467600"/>
              <a:gd name="connsiteY288" fmla="*/ 4890068 h 6858000"/>
              <a:gd name="connsiteX289" fmla="*/ 6071359 w 7467600"/>
              <a:gd name="connsiteY289" fmla="*/ 4770770 h 6858000"/>
              <a:gd name="connsiteX290" fmla="*/ 6038839 w 7467600"/>
              <a:gd name="connsiteY290" fmla="*/ 4764474 h 6858000"/>
              <a:gd name="connsiteX291" fmla="*/ 6038706 w 7467600"/>
              <a:gd name="connsiteY291" fmla="*/ 4763847 h 6858000"/>
              <a:gd name="connsiteX292" fmla="*/ 6037784 w 7467600"/>
              <a:gd name="connsiteY292" fmla="*/ 4764270 h 6858000"/>
              <a:gd name="connsiteX293" fmla="*/ 6038839 w 7467600"/>
              <a:gd name="connsiteY293" fmla="*/ 4764474 h 6858000"/>
              <a:gd name="connsiteX294" fmla="*/ 6040338 w 7467600"/>
              <a:gd name="connsiteY294" fmla="*/ 4771418 h 6858000"/>
              <a:gd name="connsiteX295" fmla="*/ 6024488 w 7467600"/>
              <a:gd name="connsiteY295" fmla="*/ 4809903 h 6858000"/>
              <a:gd name="connsiteX296" fmla="*/ 5599771 w 7467600"/>
              <a:gd name="connsiteY296" fmla="*/ 5509652 h 6858000"/>
              <a:gd name="connsiteX297" fmla="*/ 5548843 w 7467600"/>
              <a:gd name="connsiteY297" fmla="*/ 5563845 h 6858000"/>
              <a:gd name="connsiteX298" fmla="*/ 5940952 w 7467600"/>
              <a:gd name="connsiteY298" fmla="*/ 6250028 h 6858000"/>
              <a:gd name="connsiteX299" fmla="*/ 6043441 w 7467600"/>
              <a:gd name="connsiteY299" fmla="*/ 6665847 h 6858000"/>
              <a:gd name="connsiteX300" fmla="*/ 6093432 w 7467600"/>
              <a:gd name="connsiteY300" fmla="*/ 6858000 h 6858000"/>
              <a:gd name="connsiteX301" fmla="*/ 6034344 w 7467600"/>
              <a:gd name="connsiteY301" fmla="*/ 6858000 h 6858000"/>
              <a:gd name="connsiteX302" fmla="*/ 6026679 w 7467600"/>
              <a:gd name="connsiteY302" fmla="*/ 6836959 h 6858000"/>
              <a:gd name="connsiteX303" fmla="*/ 5800441 w 7467600"/>
              <a:gd name="connsiteY303" fmla="*/ 6335286 h 6858000"/>
              <a:gd name="connsiteX304" fmla="*/ 5526562 w 7467600"/>
              <a:gd name="connsiteY304" fmla="*/ 5705388 h 6858000"/>
              <a:gd name="connsiteX305" fmla="*/ 5519640 w 7467600"/>
              <a:gd name="connsiteY305" fmla="*/ 5683774 h 6858000"/>
              <a:gd name="connsiteX306" fmla="*/ 5844559 w 7467600"/>
              <a:gd name="connsiteY306" fmla="*/ 6553349 h 6858000"/>
              <a:gd name="connsiteX307" fmla="*/ 5975994 w 7467600"/>
              <a:gd name="connsiteY307" fmla="*/ 6858000 h 6858000"/>
              <a:gd name="connsiteX308" fmla="*/ 5898547 w 7467600"/>
              <a:gd name="connsiteY308" fmla="*/ 6858000 h 6858000"/>
              <a:gd name="connsiteX309" fmla="*/ 5682041 w 7467600"/>
              <a:gd name="connsiteY309" fmla="*/ 6355860 h 6858000"/>
              <a:gd name="connsiteX310" fmla="*/ 5461758 w 7467600"/>
              <a:gd name="connsiteY310" fmla="*/ 5820220 h 6858000"/>
              <a:gd name="connsiteX311" fmla="*/ 5237282 w 7467600"/>
              <a:gd name="connsiteY311" fmla="*/ 6579086 h 6858000"/>
              <a:gd name="connsiteX312" fmla="*/ 5115009 w 7467600"/>
              <a:gd name="connsiteY312" fmla="*/ 6858000 h 6858000"/>
              <a:gd name="connsiteX313" fmla="*/ 5028074 w 7467600"/>
              <a:gd name="connsiteY313" fmla="*/ 6858000 h 6858000"/>
              <a:gd name="connsiteX314" fmla="*/ 5079508 w 7467600"/>
              <a:gd name="connsiteY314" fmla="*/ 6749074 h 6858000"/>
              <a:gd name="connsiteX315" fmla="*/ 5371846 w 7467600"/>
              <a:gd name="connsiteY315" fmla="*/ 5924413 h 6858000"/>
              <a:gd name="connsiteX316" fmla="*/ 5270512 w 7467600"/>
              <a:gd name="connsiteY316" fmla="*/ 6138975 h 6858000"/>
              <a:gd name="connsiteX317" fmla="*/ 5062409 w 7467600"/>
              <a:gd name="connsiteY317" fmla="*/ 6653544 h 6858000"/>
              <a:gd name="connsiteX318" fmla="*/ 5036628 w 7467600"/>
              <a:gd name="connsiteY318" fmla="*/ 6754247 h 6858000"/>
              <a:gd name="connsiteX319" fmla="*/ 5009112 w 7467600"/>
              <a:gd name="connsiteY319" fmla="*/ 6858000 h 6858000"/>
              <a:gd name="connsiteX320" fmla="*/ 4976679 w 7467600"/>
              <a:gd name="connsiteY320" fmla="*/ 6858000 h 6858000"/>
              <a:gd name="connsiteX321" fmla="*/ 5006537 w 7467600"/>
              <a:gd name="connsiteY321" fmla="*/ 6747068 h 6858000"/>
              <a:gd name="connsiteX322" fmla="*/ 5032723 w 7467600"/>
              <a:gd name="connsiteY322" fmla="*/ 6644957 h 6858000"/>
              <a:gd name="connsiteX323" fmla="*/ 5242949 w 7467600"/>
              <a:gd name="connsiteY323" fmla="*/ 6125175 h 6858000"/>
              <a:gd name="connsiteX324" fmla="*/ 5286321 w 7467600"/>
              <a:gd name="connsiteY324" fmla="*/ 6033555 h 6858000"/>
              <a:gd name="connsiteX325" fmla="*/ 5008210 w 7467600"/>
              <a:gd name="connsiteY325" fmla="*/ 6649194 h 6858000"/>
              <a:gd name="connsiteX326" fmla="*/ 4986321 w 7467600"/>
              <a:gd name="connsiteY326" fmla="*/ 6765687 h 6858000"/>
              <a:gd name="connsiteX327" fmla="*/ 4973474 w 7467600"/>
              <a:gd name="connsiteY327" fmla="*/ 6858000 h 6858000"/>
              <a:gd name="connsiteX328" fmla="*/ 4907178 w 7467600"/>
              <a:gd name="connsiteY328" fmla="*/ 6858000 h 6858000"/>
              <a:gd name="connsiteX329" fmla="*/ 4910810 w 7467600"/>
              <a:gd name="connsiteY329" fmla="*/ 6829660 h 6858000"/>
              <a:gd name="connsiteX330" fmla="*/ 4987461 w 7467600"/>
              <a:gd name="connsiteY330" fmla="*/ 6432994 h 6858000"/>
              <a:gd name="connsiteX331" fmla="*/ 5179262 w 7467600"/>
              <a:gd name="connsiteY331" fmla="*/ 6035044 h 6858000"/>
              <a:gd name="connsiteX332" fmla="*/ 4689678 w 7467600"/>
              <a:gd name="connsiteY332" fmla="*/ 6440241 h 6858000"/>
              <a:gd name="connsiteX333" fmla="*/ 4477543 w 7467600"/>
              <a:gd name="connsiteY333" fmla="*/ 6674836 h 6858000"/>
              <a:gd name="connsiteX334" fmla="*/ 4329957 w 7467600"/>
              <a:gd name="connsiteY334" fmla="*/ 6858000 h 6858000"/>
              <a:gd name="connsiteX335" fmla="*/ 4218595 w 7467600"/>
              <a:gd name="connsiteY335" fmla="*/ 6858000 h 6858000"/>
              <a:gd name="connsiteX336" fmla="*/ 4368888 w 7467600"/>
              <a:gd name="connsiteY336" fmla="*/ 6668412 h 6858000"/>
              <a:gd name="connsiteX337" fmla="*/ 4563091 w 7467600"/>
              <a:gd name="connsiteY337" fmla="*/ 6442508 h 6858000"/>
              <a:gd name="connsiteX338" fmla="*/ 5387324 w 7467600"/>
              <a:gd name="connsiteY338" fmla="*/ 5705830 h 6858000"/>
              <a:gd name="connsiteX339" fmla="*/ 5073620 w 7467600"/>
              <a:gd name="connsiteY339" fmla="*/ 5955437 h 6858000"/>
              <a:gd name="connsiteX340" fmla="*/ 4689789 w 7467600"/>
              <a:gd name="connsiteY340" fmla="*/ 6268382 h 6858000"/>
              <a:gd name="connsiteX341" fmla="*/ 4418722 w 7467600"/>
              <a:gd name="connsiteY341" fmla="*/ 6570886 h 6858000"/>
              <a:gd name="connsiteX342" fmla="*/ 4214944 w 7467600"/>
              <a:gd name="connsiteY342" fmla="*/ 6858000 h 6858000"/>
              <a:gd name="connsiteX343" fmla="*/ 4177898 w 7467600"/>
              <a:gd name="connsiteY343" fmla="*/ 6858000 h 6858000"/>
              <a:gd name="connsiteX344" fmla="*/ 4391597 w 7467600"/>
              <a:gd name="connsiteY344" fmla="*/ 6556370 h 6858000"/>
              <a:gd name="connsiteX345" fmla="*/ 4668889 w 7467600"/>
              <a:gd name="connsiteY345" fmla="*/ 6246399 h 6858000"/>
              <a:gd name="connsiteX346" fmla="*/ 5055427 w 7467600"/>
              <a:gd name="connsiteY346" fmla="*/ 5931476 h 6858000"/>
              <a:gd name="connsiteX347" fmla="*/ 5371814 w 7467600"/>
              <a:gd name="connsiteY347" fmla="*/ 5678975 h 6858000"/>
              <a:gd name="connsiteX348" fmla="*/ 4987918 w 7467600"/>
              <a:gd name="connsiteY348" fmla="*/ 5838701 h 6858000"/>
              <a:gd name="connsiteX349" fmla="*/ 4317146 w 7467600"/>
              <a:gd name="connsiteY349" fmla="*/ 6587716 h 6858000"/>
              <a:gd name="connsiteX350" fmla="*/ 4171627 w 7467600"/>
              <a:gd name="connsiteY350" fmla="*/ 6858000 h 6858000"/>
              <a:gd name="connsiteX351" fmla="*/ 4081585 w 7467600"/>
              <a:gd name="connsiteY351" fmla="*/ 6858000 h 6858000"/>
              <a:gd name="connsiteX352" fmla="*/ 4238603 w 7467600"/>
              <a:gd name="connsiteY352" fmla="*/ 6559341 h 6858000"/>
              <a:gd name="connsiteX353" fmla="*/ 4778333 w 7467600"/>
              <a:gd name="connsiteY353" fmla="*/ 5873626 h 6858000"/>
              <a:gd name="connsiteX354" fmla="*/ 5414185 w 7467600"/>
              <a:gd name="connsiteY354" fmla="*/ 5573882 h 6858000"/>
              <a:gd name="connsiteX355" fmla="*/ 5959648 w 7467600"/>
              <a:gd name="connsiteY355" fmla="*/ 4760797 h 6858000"/>
              <a:gd name="connsiteX356" fmla="*/ 5355019 w 7467600"/>
              <a:gd name="connsiteY356" fmla="*/ 4734672 h 6858000"/>
              <a:gd name="connsiteX357" fmla="*/ 5083565 w 7467600"/>
              <a:gd name="connsiteY357" fmla="*/ 5179121 h 6858000"/>
              <a:gd name="connsiteX358" fmla="*/ 4713577 w 7467600"/>
              <a:gd name="connsiteY358" fmla="*/ 5616803 h 6858000"/>
              <a:gd name="connsiteX359" fmla="*/ 3989559 w 7467600"/>
              <a:gd name="connsiteY359" fmla="*/ 6145945 h 6858000"/>
              <a:gd name="connsiteX360" fmla="*/ 3939824 w 7467600"/>
              <a:gd name="connsiteY360" fmla="*/ 6066900 h 6858000"/>
              <a:gd name="connsiteX361" fmla="*/ 4584537 w 7467600"/>
              <a:gd name="connsiteY361" fmla="*/ 5324826 h 6858000"/>
              <a:gd name="connsiteX362" fmla="*/ 5037105 w 7467600"/>
              <a:gd name="connsiteY362" fmla="*/ 5088765 h 6858000"/>
              <a:gd name="connsiteX363" fmla="*/ 5039930 w 7467600"/>
              <a:gd name="connsiteY363" fmla="*/ 5089585 h 6858000"/>
              <a:gd name="connsiteX364" fmla="*/ 5263764 w 7467600"/>
              <a:gd name="connsiteY364" fmla="*/ 4735525 h 6858000"/>
              <a:gd name="connsiteX365" fmla="*/ 4086300 w 7467600"/>
              <a:gd name="connsiteY365" fmla="*/ 4884599 h 6858000"/>
              <a:gd name="connsiteX366" fmla="*/ 4085485 w 7467600"/>
              <a:gd name="connsiteY366" fmla="*/ 4899070 h 6858000"/>
              <a:gd name="connsiteX367" fmla="*/ 3871915 w 7467600"/>
              <a:gd name="connsiteY367" fmla="*/ 5253645 h 6858000"/>
              <a:gd name="connsiteX368" fmla="*/ 3799374 w 7467600"/>
              <a:gd name="connsiteY368" fmla="*/ 5466127 h 6858000"/>
              <a:gd name="connsiteX369" fmla="*/ 3498850 w 7467600"/>
              <a:gd name="connsiteY369" fmla="*/ 6661888 h 6858000"/>
              <a:gd name="connsiteX370" fmla="*/ 3399216 w 7467600"/>
              <a:gd name="connsiteY370" fmla="*/ 6858000 h 6858000"/>
              <a:gd name="connsiteX371" fmla="*/ 3303688 w 7467600"/>
              <a:gd name="connsiteY371" fmla="*/ 6858000 h 6858000"/>
              <a:gd name="connsiteX372" fmla="*/ 3391774 w 7467600"/>
              <a:gd name="connsiteY372" fmla="*/ 6697181 h 6858000"/>
              <a:gd name="connsiteX373" fmla="*/ 3735540 w 7467600"/>
              <a:gd name="connsiteY373" fmla="*/ 5546923 h 6858000"/>
              <a:gd name="connsiteX374" fmla="*/ 3729438 w 7467600"/>
              <a:gd name="connsiteY374" fmla="*/ 5569058 h 6858000"/>
              <a:gd name="connsiteX375" fmla="*/ 3707782 w 7467600"/>
              <a:gd name="connsiteY375" fmla="*/ 5644908 h 6858000"/>
              <a:gd name="connsiteX376" fmla="*/ 3583827 w 7467600"/>
              <a:gd name="connsiteY376" fmla="*/ 6039215 h 6858000"/>
              <a:gd name="connsiteX377" fmla="*/ 3547861 w 7467600"/>
              <a:gd name="connsiteY377" fmla="*/ 6129609 h 6858000"/>
              <a:gd name="connsiteX378" fmla="*/ 3490905 w 7467600"/>
              <a:gd name="connsiteY378" fmla="*/ 6277660 h 6858000"/>
              <a:gd name="connsiteX379" fmla="*/ 3455859 w 7467600"/>
              <a:gd name="connsiteY379" fmla="*/ 6391301 h 6858000"/>
              <a:gd name="connsiteX380" fmla="*/ 3429112 w 7467600"/>
              <a:gd name="connsiteY380" fmla="*/ 6479469 h 6858000"/>
              <a:gd name="connsiteX381" fmla="*/ 3304862 w 7467600"/>
              <a:gd name="connsiteY381" fmla="*/ 6796476 h 6858000"/>
              <a:gd name="connsiteX382" fmla="*/ 3276071 w 7467600"/>
              <a:gd name="connsiteY382" fmla="*/ 6858000 h 6858000"/>
              <a:gd name="connsiteX383" fmla="*/ 3240805 w 7467600"/>
              <a:gd name="connsiteY383" fmla="*/ 6858000 h 6858000"/>
              <a:gd name="connsiteX384" fmla="*/ 3275917 w 7467600"/>
              <a:gd name="connsiteY384" fmla="*/ 6783192 h 6858000"/>
              <a:gd name="connsiteX385" fmla="*/ 3399358 w 7467600"/>
              <a:gd name="connsiteY385" fmla="*/ 6469011 h 6858000"/>
              <a:gd name="connsiteX386" fmla="*/ 3425650 w 7467600"/>
              <a:gd name="connsiteY386" fmla="*/ 6381333 h 6858000"/>
              <a:gd name="connsiteX387" fmla="*/ 3460661 w 7467600"/>
              <a:gd name="connsiteY387" fmla="*/ 6266763 h 6858000"/>
              <a:gd name="connsiteX388" fmla="*/ 3518021 w 7467600"/>
              <a:gd name="connsiteY388" fmla="*/ 6117298 h 6858000"/>
              <a:gd name="connsiteX389" fmla="*/ 3554035 w 7467600"/>
              <a:gd name="connsiteY389" fmla="*/ 6027832 h 6858000"/>
              <a:gd name="connsiteX390" fmla="*/ 3677174 w 7467600"/>
              <a:gd name="connsiteY390" fmla="*/ 5636351 h 6858000"/>
              <a:gd name="connsiteX391" fmla="*/ 3698819 w 7467600"/>
              <a:gd name="connsiteY391" fmla="*/ 5560503 h 6858000"/>
              <a:gd name="connsiteX392" fmla="*/ 3702094 w 7467600"/>
              <a:gd name="connsiteY392" fmla="*/ 5549194 h 6858000"/>
              <a:gd name="connsiteX393" fmla="*/ 3398355 w 7467600"/>
              <a:gd name="connsiteY393" fmla="*/ 6094603 h 6858000"/>
              <a:gd name="connsiteX394" fmla="*/ 3193941 w 7467600"/>
              <a:gd name="connsiteY394" fmla="*/ 6798775 h 6858000"/>
              <a:gd name="connsiteX395" fmla="*/ 3184140 w 7467600"/>
              <a:gd name="connsiteY395" fmla="*/ 6858000 h 6858000"/>
              <a:gd name="connsiteX396" fmla="*/ 3099978 w 7467600"/>
              <a:gd name="connsiteY396" fmla="*/ 6858000 h 6858000"/>
              <a:gd name="connsiteX397" fmla="*/ 3101556 w 7467600"/>
              <a:gd name="connsiteY397" fmla="*/ 6843337 h 6858000"/>
              <a:gd name="connsiteX398" fmla="*/ 3370162 w 7467600"/>
              <a:gd name="connsiteY398" fmla="*/ 5785550 h 6858000"/>
              <a:gd name="connsiteX399" fmla="*/ 3746477 w 7467600"/>
              <a:gd name="connsiteY399" fmla="*/ 5377889 h 6858000"/>
              <a:gd name="connsiteX400" fmla="*/ 3863399 w 7467600"/>
              <a:gd name="connsiteY400" fmla="*/ 5087257 h 6858000"/>
              <a:gd name="connsiteX401" fmla="*/ 3968712 w 7467600"/>
              <a:gd name="connsiteY401" fmla="*/ 4913989 h 6858000"/>
              <a:gd name="connsiteX402" fmla="*/ 2792390 w 7467600"/>
              <a:gd name="connsiteY402" fmla="*/ 5382974 h 6858000"/>
              <a:gd name="connsiteX403" fmla="*/ 2714982 w 7467600"/>
              <a:gd name="connsiteY403" fmla="*/ 5427051 h 6858000"/>
              <a:gd name="connsiteX404" fmla="*/ 2813361 w 7467600"/>
              <a:gd name="connsiteY404" fmla="*/ 6023912 h 6858000"/>
              <a:gd name="connsiteX405" fmla="*/ 2688430 w 7467600"/>
              <a:gd name="connsiteY405" fmla="*/ 6801564 h 6858000"/>
              <a:gd name="connsiteX406" fmla="*/ 2629626 w 7467600"/>
              <a:gd name="connsiteY406" fmla="*/ 6763394 h 6858000"/>
              <a:gd name="connsiteX407" fmla="*/ 2565328 w 7467600"/>
              <a:gd name="connsiteY407" fmla="*/ 5516399 h 6858000"/>
              <a:gd name="connsiteX408" fmla="*/ 1922999 w 7467600"/>
              <a:gd name="connsiteY408" fmla="*/ 5980343 h 6858000"/>
              <a:gd name="connsiteX409" fmla="*/ 1950261 w 7467600"/>
              <a:gd name="connsiteY409" fmla="*/ 6405858 h 6858000"/>
              <a:gd name="connsiteX410" fmla="*/ 2365554 w 7467600"/>
              <a:gd name="connsiteY410" fmla="*/ 6759107 h 6858000"/>
              <a:gd name="connsiteX411" fmla="*/ 2424142 w 7467600"/>
              <a:gd name="connsiteY411" fmla="*/ 6858000 h 6858000"/>
              <a:gd name="connsiteX412" fmla="*/ 2395994 w 7467600"/>
              <a:gd name="connsiteY412" fmla="*/ 6858000 h 6858000"/>
              <a:gd name="connsiteX413" fmla="*/ 2392863 w 7467600"/>
              <a:gd name="connsiteY413" fmla="*/ 6852964 h 6858000"/>
              <a:gd name="connsiteX414" fmla="*/ 2017589 w 7467600"/>
              <a:gd name="connsiteY414" fmla="*/ 6493982 h 6858000"/>
              <a:gd name="connsiteX415" fmla="*/ 2147336 w 7467600"/>
              <a:gd name="connsiteY415" fmla="*/ 6594052 h 6858000"/>
              <a:gd name="connsiteX416" fmla="*/ 2207047 w 7467600"/>
              <a:gd name="connsiteY416" fmla="*/ 6654540 h 6858000"/>
              <a:gd name="connsiteX417" fmla="*/ 2299106 w 7467600"/>
              <a:gd name="connsiteY417" fmla="*/ 6778931 h 6858000"/>
              <a:gd name="connsiteX418" fmla="*/ 2314430 w 7467600"/>
              <a:gd name="connsiteY418" fmla="*/ 6801144 h 6858000"/>
              <a:gd name="connsiteX419" fmla="*/ 2352406 w 7467600"/>
              <a:gd name="connsiteY419" fmla="*/ 6858000 h 6858000"/>
              <a:gd name="connsiteX420" fmla="*/ 2314492 w 7467600"/>
              <a:gd name="connsiteY420" fmla="*/ 6858000 h 6858000"/>
              <a:gd name="connsiteX421" fmla="*/ 2288095 w 7467600"/>
              <a:gd name="connsiteY421" fmla="*/ 6818030 h 6858000"/>
              <a:gd name="connsiteX422" fmla="*/ 2272768 w 7467600"/>
              <a:gd name="connsiteY422" fmla="*/ 6795822 h 6858000"/>
              <a:gd name="connsiteX423" fmla="*/ 2182715 w 7467600"/>
              <a:gd name="connsiteY423" fmla="*/ 6675071 h 6858000"/>
              <a:gd name="connsiteX424" fmla="*/ 2032061 w 7467600"/>
              <a:gd name="connsiteY424" fmla="*/ 6541380 h 6858000"/>
              <a:gd name="connsiteX425" fmla="*/ 2257220 w 7467600"/>
              <a:gd name="connsiteY425" fmla="*/ 6826257 h 6858000"/>
              <a:gd name="connsiteX426" fmla="*/ 2281324 w 7467600"/>
              <a:gd name="connsiteY426" fmla="*/ 6858000 h 6858000"/>
              <a:gd name="connsiteX427" fmla="*/ 2242860 w 7467600"/>
              <a:gd name="connsiteY427" fmla="*/ 6858000 h 6858000"/>
              <a:gd name="connsiteX428" fmla="*/ 2232818 w 7467600"/>
              <a:gd name="connsiteY428" fmla="*/ 6844926 h 6858000"/>
              <a:gd name="connsiteX429" fmla="*/ 1990172 w 7467600"/>
              <a:gd name="connsiteY429" fmla="*/ 6542121 h 6858000"/>
              <a:gd name="connsiteX430" fmla="*/ 2124090 w 7467600"/>
              <a:gd name="connsiteY430" fmla="*/ 6761017 h 6858000"/>
              <a:gd name="connsiteX431" fmla="*/ 2200380 w 7467600"/>
              <a:gd name="connsiteY431" fmla="*/ 6858000 h 6858000"/>
              <a:gd name="connsiteX432" fmla="*/ 2147507 w 7467600"/>
              <a:gd name="connsiteY432" fmla="*/ 6858000 h 6858000"/>
              <a:gd name="connsiteX433" fmla="*/ 2070668 w 7467600"/>
              <a:gd name="connsiteY433" fmla="*/ 6761520 h 6858000"/>
              <a:gd name="connsiteX434" fmla="*/ 1975142 w 7467600"/>
              <a:gd name="connsiteY434" fmla="*/ 6585570 h 6858000"/>
              <a:gd name="connsiteX435" fmla="*/ 2050035 w 7467600"/>
              <a:gd name="connsiteY435" fmla="*/ 6813345 h 6858000"/>
              <a:gd name="connsiteX436" fmla="*/ 2063025 w 7467600"/>
              <a:gd name="connsiteY436" fmla="*/ 6858000 h 6858000"/>
              <a:gd name="connsiteX437" fmla="*/ 2021675 w 7467600"/>
              <a:gd name="connsiteY437" fmla="*/ 6858000 h 6858000"/>
              <a:gd name="connsiteX438" fmla="*/ 2019308 w 7467600"/>
              <a:gd name="connsiteY438" fmla="*/ 6847118 h 6858000"/>
              <a:gd name="connsiteX439" fmla="*/ 1938835 w 7467600"/>
              <a:gd name="connsiteY439" fmla="*/ 6551160 h 6858000"/>
              <a:gd name="connsiteX440" fmla="*/ 1953230 w 7467600"/>
              <a:gd name="connsiteY440" fmla="*/ 6759699 h 6858000"/>
              <a:gd name="connsiteX441" fmla="*/ 1956763 w 7467600"/>
              <a:gd name="connsiteY441" fmla="*/ 6778191 h 6858000"/>
              <a:gd name="connsiteX442" fmla="*/ 1967925 w 7467600"/>
              <a:gd name="connsiteY442" fmla="*/ 6858000 h 6858000"/>
              <a:gd name="connsiteX443" fmla="*/ 1936622 w 7467600"/>
              <a:gd name="connsiteY443" fmla="*/ 6858000 h 6858000"/>
              <a:gd name="connsiteX444" fmla="*/ 1926261 w 7467600"/>
              <a:gd name="connsiteY444" fmla="*/ 6784064 h 6858000"/>
              <a:gd name="connsiteX445" fmla="*/ 1922724 w 7467600"/>
              <a:gd name="connsiteY445" fmla="*/ 6765577 h 6858000"/>
              <a:gd name="connsiteX446" fmla="*/ 1904650 w 7467600"/>
              <a:gd name="connsiteY446" fmla="*/ 6639616 h 6858000"/>
              <a:gd name="connsiteX447" fmla="*/ 1885273 w 7467600"/>
              <a:gd name="connsiteY447" fmla="*/ 6858000 h 6858000"/>
              <a:gd name="connsiteX448" fmla="*/ 1854363 w 7467600"/>
              <a:gd name="connsiteY448" fmla="*/ 6858000 h 6858000"/>
              <a:gd name="connsiteX449" fmla="*/ 1880391 w 7467600"/>
              <a:gd name="connsiteY449" fmla="*/ 6603796 h 6858000"/>
              <a:gd name="connsiteX450" fmla="*/ 1818273 w 7467600"/>
              <a:gd name="connsiteY450" fmla="*/ 6715729 h 6858000"/>
              <a:gd name="connsiteX451" fmla="*/ 1794691 w 7467600"/>
              <a:gd name="connsiteY451" fmla="*/ 6843239 h 6858000"/>
              <a:gd name="connsiteX452" fmla="*/ 1794914 w 7467600"/>
              <a:gd name="connsiteY452" fmla="*/ 6858000 h 6858000"/>
              <a:gd name="connsiteX453" fmla="*/ 1746128 w 7467600"/>
              <a:gd name="connsiteY453" fmla="*/ 6858000 h 6858000"/>
              <a:gd name="connsiteX454" fmla="*/ 1753934 w 7467600"/>
              <a:gd name="connsiteY454" fmla="*/ 6724796 h 6858000"/>
              <a:gd name="connsiteX455" fmla="*/ 1792053 w 7467600"/>
              <a:gd name="connsiteY455" fmla="*/ 6572396 h 6858000"/>
              <a:gd name="connsiteX456" fmla="*/ 1862248 w 7467600"/>
              <a:gd name="connsiteY456" fmla="*/ 6266397 h 6858000"/>
              <a:gd name="connsiteX457" fmla="*/ 1862250 w 7467600"/>
              <a:gd name="connsiteY457" fmla="*/ 6033531 h 6858000"/>
              <a:gd name="connsiteX458" fmla="*/ 1211999 w 7467600"/>
              <a:gd name="connsiteY458" fmla="*/ 6683610 h 6858000"/>
              <a:gd name="connsiteX459" fmla="*/ 1213266 w 7467600"/>
              <a:gd name="connsiteY459" fmla="*/ 6691947 h 6858000"/>
              <a:gd name="connsiteX460" fmla="*/ 1203370 w 7467600"/>
              <a:gd name="connsiteY460" fmla="*/ 6850676 h 6858000"/>
              <a:gd name="connsiteX461" fmla="*/ 1203671 w 7467600"/>
              <a:gd name="connsiteY461" fmla="*/ 6858000 h 6858000"/>
              <a:gd name="connsiteX462" fmla="*/ 1143180 w 7467600"/>
              <a:gd name="connsiteY462" fmla="*/ 6858000 h 6858000"/>
              <a:gd name="connsiteX463" fmla="*/ 1142176 w 7467600"/>
              <a:gd name="connsiteY463" fmla="*/ 6766045 h 6858000"/>
              <a:gd name="connsiteX464" fmla="*/ 1067484 w 7467600"/>
              <a:gd name="connsiteY464" fmla="*/ 6858000 h 6858000"/>
              <a:gd name="connsiteX465" fmla="*/ 953928 w 7467600"/>
              <a:gd name="connsiteY465" fmla="*/ 6858000 h 6858000"/>
              <a:gd name="connsiteX466" fmla="*/ 959715 w 7467600"/>
              <a:gd name="connsiteY466" fmla="*/ 6850185 h 6858000"/>
              <a:gd name="connsiteX467" fmla="*/ 1483788 w 7467600"/>
              <a:gd name="connsiteY467" fmla="*/ 6259174 h 6858000"/>
              <a:gd name="connsiteX468" fmla="*/ 1100671 w 7467600"/>
              <a:gd name="connsiteY468" fmla="*/ 6252137 h 6858000"/>
              <a:gd name="connsiteX469" fmla="*/ 1090144 w 7467600"/>
              <a:gd name="connsiteY469" fmla="*/ 6256748 h 6858000"/>
              <a:gd name="connsiteX470" fmla="*/ 1095872 w 7467600"/>
              <a:gd name="connsiteY470" fmla="*/ 6271892 h 6858000"/>
              <a:gd name="connsiteX471" fmla="*/ 262785 w 7467600"/>
              <a:gd name="connsiteY471" fmla="*/ 6845450 h 6858000"/>
              <a:gd name="connsiteX472" fmla="*/ 209968 w 7467600"/>
              <a:gd name="connsiteY472" fmla="*/ 6770713 h 6858000"/>
              <a:gd name="connsiteX473" fmla="*/ 873460 w 7467600"/>
              <a:gd name="connsiteY473" fmla="*/ 6253768 h 6858000"/>
              <a:gd name="connsiteX474" fmla="*/ 192686 w 7467600"/>
              <a:gd name="connsiteY474" fmla="*/ 5849257 h 6858000"/>
              <a:gd name="connsiteX475" fmla="*/ 4696 w 7467600"/>
              <a:gd name="connsiteY475" fmla="*/ 5697668 h 6858000"/>
              <a:gd name="connsiteX476" fmla="*/ 0 w 7467600"/>
              <a:gd name="connsiteY476" fmla="*/ 5689984 h 6858000"/>
              <a:gd name="connsiteX477" fmla="*/ 0 w 7467600"/>
              <a:gd name="connsiteY477" fmla="*/ 5513472 h 6858000"/>
              <a:gd name="connsiteX478" fmla="*/ 174101 w 7467600"/>
              <a:gd name="connsiteY478" fmla="*/ 5620277 h 6858000"/>
              <a:gd name="connsiteX479" fmla="*/ 891800 w 7467600"/>
              <a:gd name="connsiteY479" fmla="*/ 6036935 h 6858000"/>
              <a:gd name="connsiteX480" fmla="*/ 1072219 w 7467600"/>
              <a:gd name="connsiteY480" fmla="*/ 6169443 h 6858000"/>
              <a:gd name="connsiteX481" fmla="*/ 1074117 w 7467600"/>
              <a:gd name="connsiteY481" fmla="*/ 6170301 h 6858000"/>
              <a:gd name="connsiteX482" fmla="*/ 1083114 w 7467600"/>
              <a:gd name="connsiteY482" fmla="*/ 6174131 h 6858000"/>
              <a:gd name="connsiteX483" fmla="*/ 1543010 w 7467600"/>
              <a:gd name="connsiteY483" fmla="*/ 6191140 h 6858000"/>
              <a:gd name="connsiteX484" fmla="*/ 1551080 w 7467600"/>
              <a:gd name="connsiteY484" fmla="*/ 6195006 h 6858000"/>
              <a:gd name="connsiteX485" fmla="*/ 2345443 w 7467600"/>
              <a:gd name="connsiteY485" fmla="*/ 5549882 h 6858000"/>
              <a:gd name="connsiteX486" fmla="*/ 1721499 w 7467600"/>
              <a:gd name="connsiteY486" fmla="*/ 5599969 h 6858000"/>
              <a:gd name="connsiteX487" fmla="*/ 767716 w 7467600"/>
              <a:gd name="connsiteY487" fmla="*/ 5472768 h 6858000"/>
              <a:gd name="connsiteX488" fmla="*/ 722147 w 7467600"/>
              <a:gd name="connsiteY488" fmla="*/ 5393091 h 6858000"/>
              <a:gd name="connsiteX489" fmla="*/ 1485552 w 7467600"/>
              <a:gd name="connsiteY489" fmla="*/ 5313202 h 6858000"/>
              <a:gd name="connsiteX490" fmla="*/ 2143004 w 7467600"/>
              <a:gd name="connsiteY490" fmla="*/ 5402420 h 6858000"/>
              <a:gd name="connsiteX491" fmla="*/ 1933391 w 7467600"/>
              <a:gd name="connsiteY491" fmla="*/ 5156971 h 6858000"/>
              <a:gd name="connsiteX492" fmla="*/ 1827118 w 7467600"/>
              <a:gd name="connsiteY492" fmla="*/ 4968410 h 6858000"/>
              <a:gd name="connsiteX493" fmla="*/ 1837349 w 7467600"/>
              <a:gd name="connsiteY493" fmla="*/ 4956357 h 6858000"/>
              <a:gd name="connsiteX494" fmla="*/ 2162835 w 7467600"/>
              <a:gd name="connsiteY494" fmla="*/ 5187853 h 6858000"/>
              <a:gd name="connsiteX495" fmla="*/ 2257167 w 7467600"/>
              <a:gd name="connsiteY495" fmla="*/ 5462123 h 6858000"/>
              <a:gd name="connsiteX496" fmla="*/ 2261598 w 7467600"/>
              <a:gd name="connsiteY496" fmla="*/ 5467998 h 6858000"/>
              <a:gd name="connsiteX497" fmla="*/ 2437177 w 7467600"/>
              <a:gd name="connsiteY497" fmla="*/ 5479608 h 6858000"/>
              <a:gd name="connsiteX498" fmla="*/ 2445247 w 7467600"/>
              <a:gd name="connsiteY498" fmla="*/ 5483476 h 6858000"/>
              <a:gd name="connsiteX499" fmla="*/ 2743626 w 7467600"/>
              <a:gd name="connsiteY499" fmla="*/ 5304819 h 6858000"/>
              <a:gd name="connsiteX500" fmla="*/ 3048102 w 7467600"/>
              <a:gd name="connsiteY500" fmla="*/ 5150595 h 6858000"/>
              <a:gd name="connsiteX501" fmla="*/ 1799414 w 7467600"/>
              <a:gd name="connsiteY501" fmla="*/ 4694732 h 6858000"/>
              <a:gd name="connsiteX502" fmla="*/ 1771735 w 7467600"/>
              <a:gd name="connsiteY502" fmla="*/ 4619929 h 6858000"/>
              <a:gd name="connsiteX503" fmla="*/ 3104273 w 7467600"/>
              <a:gd name="connsiteY503" fmla="*/ 5076159 h 6858000"/>
              <a:gd name="connsiteX504" fmla="*/ 3113245 w 7467600"/>
              <a:gd name="connsiteY504" fmla="*/ 5090705 h 6858000"/>
              <a:gd name="connsiteX505" fmla="*/ 3126294 w 7467600"/>
              <a:gd name="connsiteY505" fmla="*/ 5114400 h 6858000"/>
              <a:gd name="connsiteX506" fmla="*/ 3937433 w 7467600"/>
              <a:gd name="connsiteY506" fmla="*/ 4830473 h 6858000"/>
              <a:gd name="connsiteX507" fmla="*/ 3590475 w 7467600"/>
              <a:gd name="connsiteY507" fmla="*/ 4597974 h 6858000"/>
              <a:gd name="connsiteX508" fmla="*/ 3100264 w 7467600"/>
              <a:gd name="connsiteY508" fmla="*/ 4579845 h 6858000"/>
              <a:gd name="connsiteX509" fmla="*/ 2183576 w 7467600"/>
              <a:gd name="connsiteY509" fmla="*/ 4227150 h 6858000"/>
              <a:gd name="connsiteX510" fmla="*/ 2151029 w 7467600"/>
              <a:gd name="connsiteY510" fmla="*/ 4146947 h 6858000"/>
              <a:gd name="connsiteX511" fmla="*/ 3563434 w 7467600"/>
              <a:gd name="connsiteY511" fmla="*/ 4469115 h 6858000"/>
              <a:gd name="connsiteX512" fmla="*/ 3177952 w 7467600"/>
              <a:gd name="connsiteY512" fmla="*/ 3657386 h 6858000"/>
              <a:gd name="connsiteX513" fmla="*/ 3189263 w 7467600"/>
              <a:gd name="connsiteY513" fmla="*/ 3625726 h 6858000"/>
              <a:gd name="connsiteX514" fmla="*/ 3560912 w 7467600"/>
              <a:gd name="connsiteY514" fmla="*/ 4079863 h 6858000"/>
              <a:gd name="connsiteX515" fmla="*/ 3626636 w 7467600"/>
              <a:gd name="connsiteY515" fmla="*/ 4512230 h 6858000"/>
              <a:gd name="connsiteX516" fmla="*/ 3653088 w 7467600"/>
              <a:gd name="connsiteY516" fmla="*/ 4521417 h 6858000"/>
              <a:gd name="connsiteX517" fmla="*/ 3988128 w 7467600"/>
              <a:gd name="connsiteY517" fmla="*/ 4817267 h 6858000"/>
              <a:gd name="connsiteX518" fmla="*/ 4830582 w 7467600"/>
              <a:gd name="connsiteY518" fmla="*/ 4676000 h 6858000"/>
              <a:gd name="connsiteX519" fmla="*/ 4830100 w 7467600"/>
              <a:gd name="connsiteY519" fmla="*/ 4675554 h 6858000"/>
              <a:gd name="connsiteX520" fmla="*/ 4036318 w 7467600"/>
              <a:gd name="connsiteY520" fmla="*/ 4147013 h 6858000"/>
              <a:gd name="connsiteX521" fmla="*/ 3432098 w 7467600"/>
              <a:gd name="connsiteY521" fmla="*/ 3537312 h 6858000"/>
              <a:gd name="connsiteX522" fmla="*/ 3446761 w 7467600"/>
              <a:gd name="connsiteY522" fmla="*/ 3461278 h 6858000"/>
              <a:gd name="connsiteX523" fmla="*/ 4419733 w 7467600"/>
              <a:gd name="connsiteY523" fmla="*/ 3963555 h 6858000"/>
              <a:gd name="connsiteX524" fmla="*/ 4781371 w 7467600"/>
              <a:gd name="connsiteY524" fmla="*/ 4458604 h 6858000"/>
              <a:gd name="connsiteX525" fmla="*/ 4780440 w 7467600"/>
              <a:gd name="connsiteY525" fmla="*/ 4470290 h 6858000"/>
              <a:gd name="connsiteX526" fmla="*/ 4898954 w 7467600"/>
              <a:gd name="connsiteY526" fmla="*/ 4662092 h 6858000"/>
              <a:gd name="connsiteX527" fmla="*/ 4900699 w 7467600"/>
              <a:gd name="connsiteY527" fmla="*/ 4670867 h 6858000"/>
              <a:gd name="connsiteX528" fmla="*/ 5714511 w 7467600"/>
              <a:gd name="connsiteY528" fmla="*/ 4663483 h 6858000"/>
              <a:gd name="connsiteX529" fmla="*/ 5464793 w 7467600"/>
              <a:gd name="connsiteY529" fmla="*/ 4393556 h 6858000"/>
              <a:gd name="connsiteX530" fmla="*/ 5461897 w 7467600"/>
              <a:gd name="connsiteY530" fmla="*/ 4390879 h 6858000"/>
              <a:gd name="connsiteX531" fmla="*/ 4294126 w 7467600"/>
              <a:gd name="connsiteY531" fmla="*/ 3303048 h 6858000"/>
              <a:gd name="connsiteX532" fmla="*/ 4305321 w 7467600"/>
              <a:gd name="connsiteY532" fmla="*/ 3256953 h 6858000"/>
              <a:gd name="connsiteX533" fmla="*/ 4949299 w 7467600"/>
              <a:gd name="connsiteY533" fmla="*/ 3766336 h 6858000"/>
              <a:gd name="connsiteX534" fmla="*/ 5291452 w 7467600"/>
              <a:gd name="connsiteY534" fmla="*/ 4076801 h 6858000"/>
              <a:gd name="connsiteX535" fmla="*/ 5434998 w 7467600"/>
              <a:gd name="connsiteY535" fmla="*/ 4254100 h 6858000"/>
              <a:gd name="connsiteX536" fmla="*/ 5351015 w 7467600"/>
              <a:gd name="connsiteY536" fmla="*/ 3760989 h 6858000"/>
              <a:gd name="connsiteX537" fmla="*/ 5413780 w 7467600"/>
              <a:gd name="connsiteY537" fmla="*/ 2966265 h 6858000"/>
              <a:gd name="connsiteX538" fmla="*/ 5425627 w 7467600"/>
              <a:gd name="connsiteY538" fmla="*/ 2954192 h 6858000"/>
              <a:gd name="connsiteX539" fmla="*/ 6604735 w 7467600"/>
              <a:gd name="connsiteY539" fmla="*/ 2041381 h 6858000"/>
              <a:gd name="connsiteX540" fmla="*/ 7204487 w 7467600"/>
              <a:gd name="connsiteY540" fmla="*/ 2742112 h 6858000"/>
              <a:gd name="connsiteX541" fmla="*/ 7131592 w 7467600"/>
              <a:gd name="connsiteY541" fmla="*/ 2672096 h 6858000"/>
              <a:gd name="connsiteX542" fmla="*/ 6996344 w 7467600"/>
              <a:gd name="connsiteY542" fmla="*/ 2518310 h 6858000"/>
              <a:gd name="connsiteX543" fmla="*/ 6735495 w 7467600"/>
              <a:gd name="connsiteY543" fmla="*/ 2196890 h 6858000"/>
              <a:gd name="connsiteX544" fmla="*/ 6721901 w 7467600"/>
              <a:gd name="connsiteY544" fmla="*/ 2179274 h 6858000"/>
              <a:gd name="connsiteX545" fmla="*/ 6604735 w 7467600"/>
              <a:gd name="connsiteY545" fmla="*/ 2041381 h 6858000"/>
              <a:gd name="connsiteX546" fmla="*/ 6591670 w 7467600"/>
              <a:gd name="connsiteY546" fmla="*/ 1988277 h 6858000"/>
              <a:gd name="connsiteX547" fmla="*/ 6747349 w 7467600"/>
              <a:gd name="connsiteY547" fmla="*/ 2160069 h 6858000"/>
              <a:gd name="connsiteX548" fmla="*/ 6760943 w 7467600"/>
              <a:gd name="connsiteY548" fmla="*/ 2177686 h 6858000"/>
              <a:gd name="connsiteX549" fmla="*/ 7021065 w 7467600"/>
              <a:gd name="connsiteY549" fmla="*/ 2498102 h 6858000"/>
              <a:gd name="connsiteX550" fmla="*/ 7155223 w 7467600"/>
              <a:gd name="connsiteY550" fmla="*/ 2650386 h 6858000"/>
              <a:gd name="connsiteX551" fmla="*/ 7203167 w 7467600"/>
              <a:gd name="connsiteY551" fmla="*/ 2697288 h 6858000"/>
              <a:gd name="connsiteX552" fmla="*/ 6937703 w 7467600"/>
              <a:gd name="connsiteY552" fmla="*/ 2321981 h 6858000"/>
              <a:gd name="connsiteX553" fmla="*/ 6591670 w 7467600"/>
              <a:gd name="connsiteY553" fmla="*/ 1988277 h 6858000"/>
              <a:gd name="connsiteX554" fmla="*/ 5798671 w 7467600"/>
              <a:gd name="connsiteY554" fmla="*/ 1981601 h 6858000"/>
              <a:gd name="connsiteX555" fmla="*/ 5754709 w 7467600"/>
              <a:gd name="connsiteY555" fmla="*/ 2071454 h 6858000"/>
              <a:gd name="connsiteX556" fmla="*/ 5763044 w 7467600"/>
              <a:gd name="connsiteY556" fmla="*/ 2842206 h 6858000"/>
              <a:gd name="connsiteX557" fmla="*/ 5764974 w 7467600"/>
              <a:gd name="connsiteY557" fmla="*/ 2799609 h 6858000"/>
              <a:gd name="connsiteX558" fmla="*/ 5767665 w 7467600"/>
              <a:gd name="connsiteY558" fmla="*/ 2666409 h 6858000"/>
              <a:gd name="connsiteX559" fmla="*/ 5763055 w 7467600"/>
              <a:gd name="connsiteY559" fmla="*/ 2579705 h 6858000"/>
              <a:gd name="connsiteX560" fmla="*/ 5758079 w 7467600"/>
              <a:gd name="connsiteY560" fmla="*/ 2492508 h 6858000"/>
              <a:gd name="connsiteX561" fmla="*/ 5779325 w 7467600"/>
              <a:gd name="connsiteY561" fmla="*/ 2197069 h 6858000"/>
              <a:gd name="connsiteX562" fmla="*/ 5798671 w 7467600"/>
              <a:gd name="connsiteY562" fmla="*/ 1981601 h 6858000"/>
              <a:gd name="connsiteX563" fmla="*/ 5829202 w 7467600"/>
              <a:gd name="connsiteY563" fmla="*/ 1971679 h 6858000"/>
              <a:gd name="connsiteX564" fmla="*/ 5809558 w 7467600"/>
              <a:gd name="connsiteY564" fmla="*/ 2198043 h 6858000"/>
              <a:gd name="connsiteX565" fmla="*/ 5788653 w 7467600"/>
              <a:gd name="connsiteY565" fmla="*/ 2489430 h 6858000"/>
              <a:gd name="connsiteX566" fmla="*/ 5793439 w 7467600"/>
              <a:gd name="connsiteY566" fmla="*/ 2575235 h 6858000"/>
              <a:gd name="connsiteX567" fmla="*/ 5796837 w 7467600"/>
              <a:gd name="connsiteY567" fmla="*/ 2637633 h 6858000"/>
              <a:gd name="connsiteX568" fmla="*/ 5818614 w 7467600"/>
              <a:gd name="connsiteY568" fmla="*/ 2473055 h 6858000"/>
              <a:gd name="connsiteX569" fmla="*/ 5829202 w 7467600"/>
              <a:gd name="connsiteY569" fmla="*/ 1971679 h 6858000"/>
              <a:gd name="connsiteX570" fmla="*/ 5911389 w 7467600"/>
              <a:gd name="connsiteY570" fmla="*/ 1898371 h 6858000"/>
              <a:gd name="connsiteX571" fmla="*/ 6237627 w 7467600"/>
              <a:gd name="connsiteY571" fmla="*/ 2231921 h 6858000"/>
              <a:gd name="connsiteX572" fmla="*/ 5911389 w 7467600"/>
              <a:gd name="connsiteY572" fmla="*/ 1898371 h 6858000"/>
              <a:gd name="connsiteX573" fmla="*/ 6944437 w 7467600"/>
              <a:gd name="connsiteY573" fmla="*/ 1575402 h 6858000"/>
              <a:gd name="connsiteX574" fmla="*/ 6304730 w 7467600"/>
              <a:gd name="connsiteY574" fmla="*/ 1766654 h 6858000"/>
              <a:gd name="connsiteX575" fmla="*/ 6944437 w 7467600"/>
              <a:gd name="connsiteY575" fmla="*/ 1575402 h 6858000"/>
              <a:gd name="connsiteX576" fmla="*/ 7019523 w 7467600"/>
              <a:gd name="connsiteY576" fmla="*/ 1519450 h 6858000"/>
              <a:gd name="connsiteX577" fmla="*/ 6298091 w 7467600"/>
              <a:gd name="connsiteY577" fmla="*/ 1737122 h 6858000"/>
              <a:gd name="connsiteX578" fmla="*/ 7019523 w 7467600"/>
              <a:gd name="connsiteY578" fmla="*/ 1519450 h 6858000"/>
              <a:gd name="connsiteX579" fmla="*/ 2399523 w 7467600"/>
              <a:gd name="connsiteY579" fmla="*/ 1428234 h 6858000"/>
              <a:gd name="connsiteX580" fmla="*/ 2224982 w 7467600"/>
              <a:gd name="connsiteY580" fmla="*/ 1826201 h 6858000"/>
              <a:gd name="connsiteX581" fmla="*/ 2096099 w 7467600"/>
              <a:gd name="connsiteY581" fmla="*/ 2345900 h 6858000"/>
              <a:gd name="connsiteX582" fmla="*/ 2283317 w 7467600"/>
              <a:gd name="connsiteY582" fmla="*/ 1796925 h 6858000"/>
              <a:gd name="connsiteX583" fmla="*/ 2399523 w 7467600"/>
              <a:gd name="connsiteY583" fmla="*/ 1428234 h 6858000"/>
              <a:gd name="connsiteX584" fmla="*/ 2448558 w 7467600"/>
              <a:gd name="connsiteY584" fmla="*/ 1373435 h 6858000"/>
              <a:gd name="connsiteX585" fmla="*/ 2312521 w 7467600"/>
              <a:gd name="connsiteY585" fmla="*/ 1806140 h 6858000"/>
              <a:gd name="connsiteX586" fmla="*/ 2127533 w 7467600"/>
              <a:gd name="connsiteY586" fmla="*/ 2348380 h 6858000"/>
              <a:gd name="connsiteX587" fmla="*/ 2358080 w 7467600"/>
              <a:gd name="connsiteY587" fmla="*/ 1866134 h 6858000"/>
              <a:gd name="connsiteX588" fmla="*/ 2407436 w 7467600"/>
              <a:gd name="connsiteY588" fmla="*/ 1651070 h 6858000"/>
              <a:gd name="connsiteX589" fmla="*/ 2448558 w 7467600"/>
              <a:gd name="connsiteY589" fmla="*/ 1373435 h 6858000"/>
              <a:gd name="connsiteX590" fmla="*/ 278707 w 7467600"/>
              <a:gd name="connsiteY590" fmla="*/ 1352270 h 6858000"/>
              <a:gd name="connsiteX591" fmla="*/ 321570 w 7467600"/>
              <a:gd name="connsiteY591" fmla="*/ 1861610 h 6858000"/>
              <a:gd name="connsiteX592" fmla="*/ 294281 w 7467600"/>
              <a:gd name="connsiteY592" fmla="*/ 1440658 h 6858000"/>
              <a:gd name="connsiteX593" fmla="*/ 278707 w 7467600"/>
              <a:gd name="connsiteY593" fmla="*/ 1352270 h 6858000"/>
              <a:gd name="connsiteX594" fmla="*/ 1423821 w 7467600"/>
              <a:gd name="connsiteY594" fmla="*/ 1351958 h 6858000"/>
              <a:gd name="connsiteX595" fmla="*/ 1638521 w 7467600"/>
              <a:gd name="connsiteY595" fmla="*/ 1908470 h 6858000"/>
              <a:gd name="connsiteX596" fmla="*/ 1754199 w 7467600"/>
              <a:gd name="connsiteY596" fmla="*/ 2149284 h 6858000"/>
              <a:gd name="connsiteX597" fmla="*/ 1908359 w 7467600"/>
              <a:gd name="connsiteY597" fmla="*/ 2364988 h 6858000"/>
              <a:gd name="connsiteX598" fmla="*/ 1647661 w 7467600"/>
              <a:gd name="connsiteY598" fmla="*/ 1825945 h 6858000"/>
              <a:gd name="connsiteX599" fmla="*/ 1423821 w 7467600"/>
              <a:gd name="connsiteY599" fmla="*/ 1351958 h 6858000"/>
              <a:gd name="connsiteX600" fmla="*/ 1431890 w 7467600"/>
              <a:gd name="connsiteY600" fmla="*/ 1306475 h 6858000"/>
              <a:gd name="connsiteX601" fmla="*/ 1507597 w 7467600"/>
              <a:gd name="connsiteY601" fmla="*/ 1446132 h 6858000"/>
              <a:gd name="connsiteX602" fmla="*/ 1674586 w 7467600"/>
              <a:gd name="connsiteY602" fmla="*/ 1813832 h 6858000"/>
              <a:gd name="connsiteX603" fmla="*/ 1815950 w 7467600"/>
              <a:gd name="connsiteY603" fmla="*/ 2128564 h 6858000"/>
              <a:gd name="connsiteX604" fmla="*/ 1984242 w 7467600"/>
              <a:gd name="connsiteY604" fmla="*/ 2430829 h 6858000"/>
              <a:gd name="connsiteX605" fmla="*/ 2014023 w 7467600"/>
              <a:gd name="connsiteY605" fmla="*/ 2450995 h 6858000"/>
              <a:gd name="connsiteX606" fmla="*/ 1747337 w 7467600"/>
              <a:gd name="connsiteY606" fmla="*/ 1855264 h 6858000"/>
              <a:gd name="connsiteX607" fmla="*/ 1533749 w 7467600"/>
              <a:gd name="connsiteY607" fmla="*/ 1478656 h 6858000"/>
              <a:gd name="connsiteX608" fmla="*/ 1431890 w 7467600"/>
              <a:gd name="connsiteY608" fmla="*/ 1306475 h 6858000"/>
              <a:gd name="connsiteX609" fmla="*/ 5052692 w 7467600"/>
              <a:gd name="connsiteY609" fmla="*/ 1292994 h 6858000"/>
              <a:gd name="connsiteX610" fmla="*/ 5200661 w 7467600"/>
              <a:gd name="connsiteY610" fmla="*/ 1635186 h 6858000"/>
              <a:gd name="connsiteX611" fmla="*/ 5297138 w 7467600"/>
              <a:gd name="connsiteY611" fmla="*/ 1906351 h 6858000"/>
              <a:gd name="connsiteX612" fmla="*/ 5052692 w 7467600"/>
              <a:gd name="connsiteY612" fmla="*/ 1292994 h 6858000"/>
              <a:gd name="connsiteX613" fmla="*/ 5009948 w 7467600"/>
              <a:gd name="connsiteY613" fmla="*/ 1273619 h 6858000"/>
              <a:gd name="connsiteX614" fmla="*/ 5121777 w 7467600"/>
              <a:gd name="connsiteY614" fmla="*/ 1654213 h 6858000"/>
              <a:gd name="connsiteX615" fmla="*/ 5293545 w 7467600"/>
              <a:gd name="connsiteY615" fmla="*/ 2072247 h 6858000"/>
              <a:gd name="connsiteX616" fmla="*/ 5294042 w 7467600"/>
              <a:gd name="connsiteY616" fmla="*/ 2065019 h 6858000"/>
              <a:gd name="connsiteX617" fmla="*/ 5171936 w 7467600"/>
              <a:gd name="connsiteY617" fmla="*/ 1647613 h 6858000"/>
              <a:gd name="connsiteX618" fmla="*/ 5009948 w 7467600"/>
              <a:gd name="connsiteY618" fmla="*/ 1273619 h 6858000"/>
              <a:gd name="connsiteX619" fmla="*/ 655236 w 7467600"/>
              <a:gd name="connsiteY619" fmla="*/ 1268632 h 6858000"/>
              <a:gd name="connsiteX620" fmla="*/ 839521 w 7467600"/>
              <a:gd name="connsiteY620" fmla="*/ 1685315 h 6858000"/>
              <a:gd name="connsiteX621" fmla="*/ 1109416 w 7467600"/>
              <a:gd name="connsiteY621" fmla="*/ 2061663 h 6858000"/>
              <a:gd name="connsiteX622" fmla="*/ 1298300 w 7467600"/>
              <a:gd name="connsiteY622" fmla="*/ 2247742 h 6858000"/>
              <a:gd name="connsiteX623" fmla="*/ 1125871 w 7467600"/>
              <a:gd name="connsiteY623" fmla="*/ 1989513 h 6858000"/>
              <a:gd name="connsiteX624" fmla="*/ 981574 w 7467600"/>
              <a:gd name="connsiteY624" fmla="*/ 1783157 h 6858000"/>
              <a:gd name="connsiteX625" fmla="*/ 922198 w 7467600"/>
              <a:gd name="connsiteY625" fmla="*/ 1677437 h 6858000"/>
              <a:gd name="connsiteX626" fmla="*/ 869293 w 7467600"/>
              <a:gd name="connsiteY626" fmla="*/ 1583214 h 6858000"/>
              <a:gd name="connsiteX627" fmla="*/ 751431 w 7467600"/>
              <a:gd name="connsiteY627" fmla="*/ 1405731 h 6858000"/>
              <a:gd name="connsiteX628" fmla="*/ 655236 w 7467600"/>
              <a:gd name="connsiteY628" fmla="*/ 1268632 h 6858000"/>
              <a:gd name="connsiteX629" fmla="*/ 6516292 w 7467600"/>
              <a:gd name="connsiteY629" fmla="*/ 1263064 h 6858000"/>
              <a:gd name="connsiteX630" fmla="*/ 5736320 w 7467600"/>
              <a:gd name="connsiteY630" fmla="*/ 1501803 h 6858000"/>
              <a:gd name="connsiteX631" fmla="*/ 6516292 w 7467600"/>
              <a:gd name="connsiteY631" fmla="*/ 1263064 h 6858000"/>
              <a:gd name="connsiteX632" fmla="*/ 291466 w 7467600"/>
              <a:gd name="connsiteY632" fmla="*/ 1250369 h 6858000"/>
              <a:gd name="connsiteX633" fmla="*/ 323180 w 7467600"/>
              <a:gd name="connsiteY633" fmla="*/ 1435283 h 6858000"/>
              <a:gd name="connsiteX634" fmla="*/ 349381 w 7467600"/>
              <a:gd name="connsiteY634" fmla="*/ 1875041 h 6858000"/>
              <a:gd name="connsiteX635" fmla="*/ 374363 w 7467600"/>
              <a:gd name="connsiteY635" fmla="*/ 1506494 h 6858000"/>
              <a:gd name="connsiteX636" fmla="*/ 302168 w 7467600"/>
              <a:gd name="connsiteY636" fmla="*/ 1274495 h 6858000"/>
              <a:gd name="connsiteX637" fmla="*/ 291466 w 7467600"/>
              <a:gd name="connsiteY637" fmla="*/ 1250369 h 6858000"/>
              <a:gd name="connsiteX638" fmla="*/ 678222 w 7467600"/>
              <a:gd name="connsiteY638" fmla="*/ 1248670 h 6858000"/>
              <a:gd name="connsiteX639" fmla="*/ 775536 w 7467600"/>
              <a:gd name="connsiteY639" fmla="*/ 1388015 h 6858000"/>
              <a:gd name="connsiteX640" fmla="*/ 894529 w 7467600"/>
              <a:gd name="connsiteY640" fmla="*/ 1567739 h 6858000"/>
              <a:gd name="connsiteX641" fmla="*/ 948000 w 7467600"/>
              <a:gd name="connsiteY641" fmla="*/ 1663088 h 6858000"/>
              <a:gd name="connsiteX642" fmla="*/ 1006812 w 7467600"/>
              <a:gd name="connsiteY642" fmla="*/ 1767683 h 6858000"/>
              <a:gd name="connsiteX643" fmla="*/ 1149133 w 7467600"/>
              <a:gd name="connsiteY643" fmla="*/ 1971513 h 6858000"/>
              <a:gd name="connsiteX644" fmla="*/ 1333952 w 7467600"/>
              <a:gd name="connsiteY644" fmla="*/ 2251620 h 6858000"/>
              <a:gd name="connsiteX645" fmla="*/ 1337329 w 7467600"/>
              <a:gd name="connsiteY645" fmla="*/ 2258350 h 6858000"/>
              <a:gd name="connsiteX646" fmla="*/ 1014726 w 7467600"/>
              <a:gd name="connsiteY646" fmla="*/ 1615556 h 6858000"/>
              <a:gd name="connsiteX647" fmla="*/ 678222 w 7467600"/>
              <a:gd name="connsiteY647" fmla="*/ 1248670 h 6858000"/>
              <a:gd name="connsiteX648" fmla="*/ 6691602 w 7467600"/>
              <a:gd name="connsiteY648" fmla="*/ 1140573 h 6858000"/>
              <a:gd name="connsiteX649" fmla="*/ 6571100 w 7467600"/>
              <a:gd name="connsiteY649" fmla="*/ 1183662 h 6858000"/>
              <a:gd name="connsiteX650" fmla="*/ 6241687 w 7467600"/>
              <a:gd name="connsiteY650" fmla="*/ 1257600 h 6858000"/>
              <a:gd name="connsiteX651" fmla="*/ 5693009 w 7467600"/>
              <a:gd name="connsiteY651" fmla="*/ 1478256 h 6858000"/>
              <a:gd name="connsiteX652" fmla="*/ 6548420 w 7467600"/>
              <a:gd name="connsiteY652" fmla="*/ 1214599 h 6858000"/>
              <a:gd name="connsiteX653" fmla="*/ 6605473 w 7467600"/>
              <a:gd name="connsiteY653" fmla="*/ 1184686 h 6858000"/>
              <a:gd name="connsiteX654" fmla="*/ 6691602 w 7467600"/>
              <a:gd name="connsiteY654" fmla="*/ 1140573 h 6858000"/>
              <a:gd name="connsiteX655" fmla="*/ 4002475 w 7467600"/>
              <a:gd name="connsiteY655" fmla="*/ 1037802 h 6858000"/>
              <a:gd name="connsiteX656" fmla="*/ 4000324 w 7467600"/>
              <a:gd name="connsiteY656" fmla="*/ 1039362 h 6858000"/>
              <a:gd name="connsiteX657" fmla="*/ 4002862 w 7467600"/>
              <a:gd name="connsiteY657" fmla="*/ 1042866 h 6858000"/>
              <a:gd name="connsiteX658" fmla="*/ 4002475 w 7467600"/>
              <a:gd name="connsiteY658" fmla="*/ 1037802 h 6858000"/>
              <a:gd name="connsiteX659" fmla="*/ 506322 w 7467600"/>
              <a:gd name="connsiteY659" fmla="*/ 1020997 h 6858000"/>
              <a:gd name="connsiteX660" fmla="*/ 533068 w 7467600"/>
              <a:gd name="connsiteY660" fmla="*/ 1029409 h 6858000"/>
              <a:gd name="connsiteX661" fmla="*/ 1232525 w 7467600"/>
              <a:gd name="connsiteY661" fmla="*/ 1804675 h 6858000"/>
              <a:gd name="connsiteX662" fmla="*/ 1388858 w 7467600"/>
              <a:gd name="connsiteY662" fmla="*/ 2368011 h 6858000"/>
              <a:gd name="connsiteX663" fmla="*/ 1384098 w 7467600"/>
              <a:gd name="connsiteY663" fmla="*/ 2378125 h 6858000"/>
              <a:gd name="connsiteX664" fmla="*/ 1425393 w 7467600"/>
              <a:gd name="connsiteY664" fmla="*/ 2589124 h 6858000"/>
              <a:gd name="connsiteX665" fmla="*/ 1424001 w 7467600"/>
              <a:gd name="connsiteY665" fmla="*/ 2597541 h 6858000"/>
              <a:gd name="connsiteX666" fmla="*/ 2152729 w 7467600"/>
              <a:gd name="connsiteY666" fmla="*/ 2864487 h 6858000"/>
              <a:gd name="connsiteX667" fmla="*/ 2020609 w 7467600"/>
              <a:gd name="connsiteY667" fmla="*/ 2539671 h 6858000"/>
              <a:gd name="connsiteX668" fmla="*/ 2018920 w 7467600"/>
              <a:gd name="connsiteY668" fmla="*/ 2536309 h 6858000"/>
              <a:gd name="connsiteX669" fmla="*/ 1342441 w 7467600"/>
              <a:gd name="connsiteY669" fmla="*/ 1173017 h 6858000"/>
              <a:gd name="connsiteX670" fmla="*/ 1367925 w 7467600"/>
              <a:gd name="connsiteY670" fmla="*/ 1135648 h 6858000"/>
              <a:gd name="connsiteX671" fmla="*/ 1771401 w 7467600"/>
              <a:gd name="connsiteY671" fmla="*/ 1806673 h 6858000"/>
              <a:gd name="connsiteX672" fmla="*/ 1972385 w 7467600"/>
              <a:gd name="connsiteY672" fmla="*/ 2198735 h 6858000"/>
              <a:gd name="connsiteX673" fmla="*/ 2040892 w 7467600"/>
              <a:gd name="connsiteY673" fmla="*/ 2405205 h 6858000"/>
              <a:gd name="connsiteX674" fmla="*/ 2131689 w 7467600"/>
              <a:gd name="connsiteY674" fmla="*/ 1936926 h 6858000"/>
              <a:gd name="connsiteX675" fmla="*/ 2454820 w 7467600"/>
              <a:gd name="connsiteY675" fmla="*/ 1248808 h 6858000"/>
              <a:gd name="connsiteX676" fmla="*/ 2492512 w 7467600"/>
              <a:gd name="connsiteY676" fmla="*/ 1302920 h 6858000"/>
              <a:gd name="connsiteX677" fmla="*/ 2081216 w 7467600"/>
              <a:gd name="connsiteY677" fmla="*/ 2527513 h 6858000"/>
              <a:gd name="connsiteX678" fmla="*/ 2081211 w 7467600"/>
              <a:gd name="connsiteY678" fmla="*/ 2528916 h 6858000"/>
              <a:gd name="connsiteX679" fmla="*/ 2199067 w 7467600"/>
              <a:gd name="connsiteY679" fmla="*/ 2884061 h 6858000"/>
              <a:gd name="connsiteX680" fmla="*/ 3192586 w 7467600"/>
              <a:gd name="connsiteY680" fmla="*/ 3411496 h 6858000"/>
              <a:gd name="connsiteX681" fmla="*/ 3182620 w 7467600"/>
              <a:gd name="connsiteY681" fmla="*/ 3483279 h 6858000"/>
              <a:gd name="connsiteX682" fmla="*/ 2435119 w 7467600"/>
              <a:gd name="connsiteY682" fmla="*/ 3080173 h 6858000"/>
              <a:gd name="connsiteX683" fmla="*/ 2410152 w 7467600"/>
              <a:gd name="connsiteY683" fmla="*/ 3063751 h 6858000"/>
              <a:gd name="connsiteX684" fmla="*/ 2408099 w 7467600"/>
              <a:gd name="connsiteY684" fmla="*/ 3064403 h 6858000"/>
              <a:gd name="connsiteX685" fmla="*/ 2407218 w 7467600"/>
              <a:gd name="connsiteY685" fmla="*/ 3070324 h 6858000"/>
              <a:gd name="connsiteX686" fmla="*/ 2380138 w 7467600"/>
              <a:gd name="connsiteY686" fmla="*/ 3099341 h 6858000"/>
              <a:gd name="connsiteX687" fmla="*/ 1765923 w 7467600"/>
              <a:gd name="connsiteY687" fmla="*/ 3581043 h 6858000"/>
              <a:gd name="connsiteX688" fmla="*/ 1702258 w 7467600"/>
              <a:gd name="connsiteY688" fmla="*/ 3612286 h 6858000"/>
              <a:gd name="connsiteX689" fmla="*/ 1538370 w 7467600"/>
              <a:gd name="connsiteY689" fmla="*/ 3811804 h 6858000"/>
              <a:gd name="connsiteX690" fmla="*/ 542867 w 7467600"/>
              <a:gd name="connsiteY690" fmla="*/ 4944092 h 6858000"/>
              <a:gd name="connsiteX691" fmla="*/ 515800 w 7467600"/>
              <a:gd name="connsiteY691" fmla="*/ 4862180 h 6858000"/>
              <a:gd name="connsiteX692" fmla="*/ 909145 w 7467600"/>
              <a:gd name="connsiteY692" fmla="*/ 4199225 h 6858000"/>
              <a:gd name="connsiteX693" fmla="*/ 1214067 w 7467600"/>
              <a:gd name="connsiteY693" fmla="*/ 3908561 h 6858000"/>
              <a:gd name="connsiteX694" fmla="*/ 640967 w 7467600"/>
              <a:gd name="connsiteY694" fmla="*/ 4105601 h 6858000"/>
              <a:gd name="connsiteX695" fmla="*/ 112563 w 7467600"/>
              <a:gd name="connsiteY695" fmla="*/ 4396952 h 6858000"/>
              <a:gd name="connsiteX696" fmla="*/ 0 w 7467600"/>
              <a:gd name="connsiteY696" fmla="*/ 4466006 h 6858000"/>
              <a:gd name="connsiteX697" fmla="*/ 0 w 7467600"/>
              <a:gd name="connsiteY697" fmla="*/ 4233763 h 6858000"/>
              <a:gd name="connsiteX698" fmla="*/ 36881 w 7467600"/>
              <a:gd name="connsiteY698" fmla="*/ 4200118 h 6858000"/>
              <a:gd name="connsiteX699" fmla="*/ 910534 w 7467600"/>
              <a:gd name="connsiteY699" fmla="*/ 3629753 h 6858000"/>
              <a:gd name="connsiteX700" fmla="*/ 1578717 w 7467600"/>
              <a:gd name="connsiteY700" fmla="*/ 3575982 h 6858000"/>
              <a:gd name="connsiteX701" fmla="*/ 2338780 w 7467600"/>
              <a:gd name="connsiteY701" fmla="*/ 3033725 h 6858000"/>
              <a:gd name="connsiteX702" fmla="*/ 1807991 w 7467600"/>
              <a:gd name="connsiteY702" fmla="*/ 2807184 h 6858000"/>
              <a:gd name="connsiteX703" fmla="*/ 1416358 w 7467600"/>
              <a:gd name="connsiteY703" fmla="*/ 3112571 h 6858000"/>
              <a:gd name="connsiteX704" fmla="*/ 939066 w 7467600"/>
              <a:gd name="connsiteY704" fmla="*/ 3378798 h 6858000"/>
              <a:gd name="connsiteX705" fmla="*/ 115099 w 7467600"/>
              <a:gd name="connsiteY705" fmla="*/ 3607650 h 6858000"/>
              <a:gd name="connsiteX706" fmla="*/ 97284 w 7467600"/>
              <a:gd name="connsiteY706" fmla="*/ 3520393 h 6858000"/>
              <a:gd name="connsiteX707" fmla="*/ 922050 w 7467600"/>
              <a:gd name="connsiteY707" fmla="*/ 3074867 h 6858000"/>
              <a:gd name="connsiteX708" fmla="*/ 1405265 w 7467600"/>
              <a:gd name="connsiteY708" fmla="*/ 3016319 h 6858000"/>
              <a:gd name="connsiteX709" fmla="*/ 1407512 w 7467600"/>
              <a:gd name="connsiteY709" fmla="*/ 3018001 h 6858000"/>
              <a:gd name="connsiteX710" fmla="*/ 1726266 w 7467600"/>
              <a:gd name="connsiteY710" fmla="*/ 2777274 h 6858000"/>
              <a:gd name="connsiteX711" fmla="*/ 625390 w 7467600"/>
              <a:gd name="connsiteY711" fmla="*/ 2514541 h 6858000"/>
              <a:gd name="connsiteX712" fmla="*/ 619799 w 7467600"/>
              <a:gd name="connsiteY712" fmla="*/ 2527180 h 6858000"/>
              <a:gd name="connsiteX713" fmla="*/ 310030 w 7467600"/>
              <a:gd name="connsiteY713" fmla="*/ 2771818 h 6858000"/>
              <a:gd name="connsiteX714" fmla="*/ 173877 w 7467600"/>
              <a:gd name="connsiteY714" fmla="*/ 2937056 h 6858000"/>
              <a:gd name="connsiteX715" fmla="*/ 77889 w 7467600"/>
              <a:gd name="connsiteY715" fmla="*/ 3138440 h 6858000"/>
              <a:gd name="connsiteX716" fmla="*/ 0 w 7467600"/>
              <a:gd name="connsiteY716" fmla="*/ 3271395 h 6858000"/>
              <a:gd name="connsiteX717" fmla="*/ 0 w 7467600"/>
              <a:gd name="connsiteY717" fmla="*/ 3153002 h 6858000"/>
              <a:gd name="connsiteX718" fmla="*/ 2386 w 7467600"/>
              <a:gd name="connsiteY718" fmla="*/ 3149203 h 6858000"/>
              <a:gd name="connsiteX719" fmla="*/ 89753 w 7467600"/>
              <a:gd name="connsiteY719" fmla="*/ 2987702 h 6858000"/>
              <a:gd name="connsiteX720" fmla="*/ 76869 w 7467600"/>
              <a:gd name="connsiteY720" fmla="*/ 3005404 h 6858000"/>
              <a:gd name="connsiteX721" fmla="*/ 32049 w 7467600"/>
              <a:gd name="connsiteY721" fmla="*/ 3065814 h 6858000"/>
              <a:gd name="connsiteX722" fmla="*/ 0 w 7467600"/>
              <a:gd name="connsiteY722" fmla="*/ 3108744 h 6858000"/>
              <a:gd name="connsiteX723" fmla="*/ 0 w 7467600"/>
              <a:gd name="connsiteY723" fmla="*/ 3058059 h 6858000"/>
              <a:gd name="connsiteX724" fmla="*/ 7610 w 7467600"/>
              <a:gd name="connsiteY724" fmla="*/ 3047889 h 6858000"/>
              <a:gd name="connsiteX725" fmla="*/ 52419 w 7467600"/>
              <a:gd name="connsiteY725" fmla="*/ 2987479 h 6858000"/>
              <a:gd name="connsiteX726" fmla="*/ 59142 w 7467600"/>
              <a:gd name="connsiteY726" fmla="*/ 2978488 h 6858000"/>
              <a:gd name="connsiteX727" fmla="*/ 0 w 7467600"/>
              <a:gd name="connsiteY727" fmla="*/ 3015334 h 6858000"/>
              <a:gd name="connsiteX728" fmla="*/ 0 w 7467600"/>
              <a:gd name="connsiteY728" fmla="*/ 2914286 h 6858000"/>
              <a:gd name="connsiteX729" fmla="*/ 36383 w 7467600"/>
              <a:gd name="connsiteY729" fmla="*/ 2901128 h 6858000"/>
              <a:gd name="connsiteX730" fmla="*/ 156329 w 7467600"/>
              <a:gd name="connsiteY730" fmla="*/ 2840533 h 6858000"/>
              <a:gd name="connsiteX731" fmla="*/ 358355 w 7467600"/>
              <a:gd name="connsiteY731" fmla="*/ 2620471 h 6858000"/>
              <a:gd name="connsiteX732" fmla="*/ 510577 w 7467600"/>
              <a:gd name="connsiteY732" fmla="*/ 2501244 h 6858000"/>
              <a:gd name="connsiteX733" fmla="*/ 211967 w 7467600"/>
              <a:gd name="connsiteY733" fmla="*/ 2479171 h 6858000"/>
              <a:gd name="connsiteX734" fmla="*/ 0 w 7467600"/>
              <a:gd name="connsiteY734" fmla="*/ 2476398 h 6858000"/>
              <a:gd name="connsiteX735" fmla="*/ 0 w 7467600"/>
              <a:gd name="connsiteY735" fmla="*/ 2389189 h 6858000"/>
              <a:gd name="connsiteX736" fmla="*/ 103062 w 7467600"/>
              <a:gd name="connsiteY736" fmla="*/ 2389518 h 6858000"/>
              <a:gd name="connsiteX737" fmla="*/ 510734 w 7467600"/>
              <a:gd name="connsiteY737" fmla="*/ 2416201 h 6858000"/>
              <a:gd name="connsiteX738" fmla="*/ 279257 w 7467600"/>
              <a:gd name="connsiteY738" fmla="*/ 2092102 h 6858000"/>
              <a:gd name="connsiteX739" fmla="*/ 65265 w 7467600"/>
              <a:gd name="connsiteY739" fmla="*/ 2006049 h 6858000"/>
              <a:gd name="connsiteX740" fmla="*/ 0 w 7467600"/>
              <a:gd name="connsiteY740" fmla="*/ 1982532 h 6858000"/>
              <a:gd name="connsiteX741" fmla="*/ 0 w 7467600"/>
              <a:gd name="connsiteY741" fmla="*/ 1912789 h 6858000"/>
              <a:gd name="connsiteX742" fmla="*/ 97460 w 7467600"/>
              <a:gd name="connsiteY742" fmla="*/ 1953725 h 6858000"/>
              <a:gd name="connsiteX743" fmla="*/ 221272 w 7467600"/>
              <a:gd name="connsiteY743" fmla="*/ 1980766 h 6858000"/>
              <a:gd name="connsiteX744" fmla="*/ 116765 w 7467600"/>
              <a:gd name="connsiteY744" fmla="*/ 1911033 h 6858000"/>
              <a:gd name="connsiteX745" fmla="*/ 16405 w 7467600"/>
              <a:gd name="connsiteY745" fmla="*/ 1803412 h 6858000"/>
              <a:gd name="connsiteX746" fmla="*/ 0 w 7467600"/>
              <a:gd name="connsiteY746" fmla="*/ 1784777 h 6858000"/>
              <a:gd name="connsiteX747" fmla="*/ 0 w 7467600"/>
              <a:gd name="connsiteY747" fmla="*/ 1740082 h 6858000"/>
              <a:gd name="connsiteX748" fmla="*/ 39394 w 7467600"/>
              <a:gd name="connsiteY748" fmla="*/ 1784856 h 6858000"/>
              <a:gd name="connsiteX749" fmla="*/ 135813 w 7467600"/>
              <a:gd name="connsiteY749" fmla="*/ 1888838 h 6858000"/>
              <a:gd name="connsiteX750" fmla="*/ 242575 w 7467600"/>
              <a:gd name="connsiteY750" fmla="*/ 1958841 h 6858000"/>
              <a:gd name="connsiteX751" fmla="*/ 82197 w 7467600"/>
              <a:gd name="connsiteY751" fmla="*/ 1754826 h 6858000"/>
              <a:gd name="connsiteX752" fmla="*/ 0 w 7467600"/>
              <a:gd name="connsiteY752" fmla="*/ 1679650 h 6858000"/>
              <a:gd name="connsiteX753" fmla="*/ 0 w 7467600"/>
              <a:gd name="connsiteY753" fmla="*/ 1602463 h 6858000"/>
              <a:gd name="connsiteX754" fmla="*/ 84689 w 7467600"/>
              <a:gd name="connsiteY754" fmla="*/ 1677442 h 6858000"/>
              <a:gd name="connsiteX755" fmla="*/ 298437 w 7467600"/>
              <a:gd name="connsiteY755" fmla="*/ 1968019 h 6858000"/>
              <a:gd name="connsiteX756" fmla="*/ 227269 w 7467600"/>
              <a:gd name="connsiteY756" fmla="*/ 1114064 h 6858000"/>
              <a:gd name="connsiteX757" fmla="*/ 248003 w 7467600"/>
              <a:gd name="connsiteY757" fmla="*/ 1089613 h 6858000"/>
              <a:gd name="connsiteX758" fmla="*/ 427020 w 7467600"/>
              <a:gd name="connsiteY758" fmla="*/ 1619803 h 6858000"/>
              <a:gd name="connsiteX759" fmla="*/ 340345 w 7467600"/>
              <a:gd name="connsiteY759" fmla="*/ 2027739 h 6858000"/>
              <a:gd name="connsiteX760" fmla="*/ 360865 w 7467600"/>
              <a:gd name="connsiteY760" fmla="*/ 2044827 h 6858000"/>
              <a:gd name="connsiteX761" fmla="*/ 560414 w 7467600"/>
              <a:gd name="connsiteY761" fmla="*/ 2421457 h 6858000"/>
              <a:gd name="connsiteX762" fmla="*/ 1359703 w 7467600"/>
              <a:gd name="connsiteY762" fmla="*/ 2578554 h 6858000"/>
              <a:gd name="connsiteX763" fmla="*/ 1359422 w 7467600"/>
              <a:gd name="connsiteY763" fmla="*/ 2577994 h 6858000"/>
              <a:gd name="connsiteX764" fmla="*/ 828701 w 7467600"/>
              <a:gd name="connsiteY764" fmla="*/ 1839520 h 6858000"/>
              <a:gd name="connsiteX765" fmla="*/ 494427 w 7467600"/>
              <a:gd name="connsiteY765" fmla="*/ 1092333 h 6858000"/>
              <a:gd name="connsiteX766" fmla="*/ 506322 w 7467600"/>
              <a:gd name="connsiteY766" fmla="*/ 1020997 h 6858000"/>
              <a:gd name="connsiteX767" fmla="*/ 4570198 w 7467600"/>
              <a:gd name="connsiteY767" fmla="*/ 978081 h 6858000"/>
              <a:gd name="connsiteX768" fmla="*/ 4523691 w 7467600"/>
              <a:gd name="connsiteY768" fmla="*/ 1127776 h 6858000"/>
              <a:gd name="connsiteX769" fmla="*/ 4509875 w 7467600"/>
              <a:gd name="connsiteY769" fmla="*/ 1167552 h 6858000"/>
              <a:gd name="connsiteX770" fmla="*/ 4478168 w 7467600"/>
              <a:gd name="connsiteY770" fmla="*/ 1260735 h 6858000"/>
              <a:gd name="connsiteX771" fmla="*/ 4409309 w 7467600"/>
              <a:gd name="connsiteY771" fmla="*/ 1666996 h 6858000"/>
              <a:gd name="connsiteX772" fmla="*/ 4370031 w 7467600"/>
              <a:gd name="connsiteY772" fmla="*/ 1955666 h 6858000"/>
              <a:gd name="connsiteX773" fmla="*/ 4570198 w 7467600"/>
              <a:gd name="connsiteY773" fmla="*/ 978081 h 6858000"/>
              <a:gd name="connsiteX774" fmla="*/ 4557898 w 7467600"/>
              <a:gd name="connsiteY774" fmla="*/ 900011 h 6858000"/>
              <a:gd name="connsiteX775" fmla="*/ 4344840 w 7467600"/>
              <a:gd name="connsiteY775" fmla="*/ 1922038 h 6858000"/>
              <a:gd name="connsiteX776" fmla="*/ 4378710 w 7467600"/>
              <a:gd name="connsiteY776" fmla="*/ 1665516 h 6858000"/>
              <a:gd name="connsiteX777" fmla="*/ 4448798 w 7467600"/>
              <a:gd name="connsiteY777" fmla="*/ 1253024 h 6858000"/>
              <a:gd name="connsiteX778" fmla="*/ 4480315 w 7467600"/>
              <a:gd name="connsiteY778" fmla="*/ 1158454 h 6858000"/>
              <a:gd name="connsiteX779" fmla="*/ 4494133 w 7467600"/>
              <a:gd name="connsiteY779" fmla="*/ 1118676 h 6858000"/>
              <a:gd name="connsiteX780" fmla="*/ 4557898 w 7467600"/>
              <a:gd name="connsiteY780" fmla="*/ 900011 h 6858000"/>
              <a:gd name="connsiteX781" fmla="*/ 5870151 w 7467600"/>
              <a:gd name="connsiteY781" fmla="*/ 898890 h 6858000"/>
              <a:gd name="connsiteX782" fmla="*/ 5861335 w 7467600"/>
              <a:gd name="connsiteY782" fmla="*/ 899177 h 6858000"/>
              <a:gd name="connsiteX783" fmla="*/ 5843702 w 7467600"/>
              <a:gd name="connsiteY783" fmla="*/ 899748 h 6858000"/>
              <a:gd name="connsiteX784" fmla="*/ 5651107 w 7467600"/>
              <a:gd name="connsiteY784" fmla="*/ 920306 h 6858000"/>
              <a:gd name="connsiteX785" fmla="*/ 5459407 w 7467600"/>
              <a:gd name="connsiteY785" fmla="*/ 940975 h 6858000"/>
              <a:gd name="connsiteX786" fmla="*/ 5374846 w 7467600"/>
              <a:gd name="connsiteY786" fmla="*/ 941988 h 6858000"/>
              <a:gd name="connsiteX787" fmla="*/ 5256105 w 7467600"/>
              <a:gd name="connsiteY787" fmla="*/ 945632 h 6858000"/>
              <a:gd name="connsiteX788" fmla="*/ 5107071 w 7467600"/>
              <a:gd name="connsiteY788" fmla="*/ 969720 h 6858000"/>
              <a:gd name="connsiteX789" fmla="*/ 4998681 w 7467600"/>
              <a:gd name="connsiteY789" fmla="*/ 988771 h 6858000"/>
              <a:gd name="connsiteX790" fmla="*/ 5870151 w 7467600"/>
              <a:gd name="connsiteY790" fmla="*/ 898890 h 6858000"/>
              <a:gd name="connsiteX791" fmla="*/ 5504425 w 7467600"/>
              <a:gd name="connsiteY791" fmla="*/ 848067 h 6858000"/>
              <a:gd name="connsiteX792" fmla="*/ 4968849 w 7467600"/>
              <a:gd name="connsiteY792" fmla="*/ 962318 h 6858000"/>
              <a:gd name="connsiteX793" fmla="*/ 5104039 w 7467600"/>
              <a:gd name="connsiteY793" fmla="*/ 940634 h 6858000"/>
              <a:gd name="connsiteX794" fmla="*/ 5256311 w 7467600"/>
              <a:gd name="connsiteY794" fmla="*/ 916490 h 6858000"/>
              <a:gd name="connsiteX795" fmla="*/ 5377381 w 7467600"/>
              <a:gd name="connsiteY795" fmla="*/ 912671 h 6858000"/>
              <a:gd name="connsiteX796" fmla="*/ 5460148 w 7467600"/>
              <a:gd name="connsiteY796" fmla="*/ 911442 h 6858000"/>
              <a:gd name="connsiteX797" fmla="*/ 5648971 w 7467600"/>
              <a:gd name="connsiteY797" fmla="*/ 891331 h 6858000"/>
              <a:gd name="connsiteX798" fmla="*/ 5844807 w 7467600"/>
              <a:gd name="connsiteY798" fmla="*/ 870718 h 6858000"/>
              <a:gd name="connsiteX799" fmla="*/ 5862975 w 7467600"/>
              <a:gd name="connsiteY799" fmla="*/ 869756 h 6858000"/>
              <a:gd name="connsiteX800" fmla="*/ 5920887 w 7467600"/>
              <a:gd name="connsiteY800" fmla="*/ 865929 h 6858000"/>
              <a:gd name="connsiteX801" fmla="*/ 5504425 w 7467600"/>
              <a:gd name="connsiteY801" fmla="*/ 848067 h 6858000"/>
              <a:gd name="connsiteX802" fmla="*/ 3607114 w 7467600"/>
              <a:gd name="connsiteY802" fmla="*/ 467441 h 6858000"/>
              <a:gd name="connsiteX803" fmla="*/ 3296242 w 7467600"/>
              <a:gd name="connsiteY803" fmla="*/ 807991 h 6858000"/>
              <a:gd name="connsiteX804" fmla="*/ 3174674 w 7467600"/>
              <a:gd name="connsiteY804" fmla="*/ 919759 h 6858000"/>
              <a:gd name="connsiteX805" fmla="*/ 3042978 w 7467600"/>
              <a:gd name="connsiteY805" fmla="*/ 1054894 h 6858000"/>
              <a:gd name="connsiteX806" fmla="*/ 2968914 w 7467600"/>
              <a:gd name="connsiteY806" fmla="*/ 1133756 h 6858000"/>
              <a:gd name="connsiteX807" fmla="*/ 3103823 w 7467600"/>
              <a:gd name="connsiteY807" fmla="*/ 1026814 h 6858000"/>
              <a:gd name="connsiteX808" fmla="*/ 3607114 w 7467600"/>
              <a:gd name="connsiteY808" fmla="*/ 467441 h 6858000"/>
              <a:gd name="connsiteX809" fmla="*/ 3744487 w 7467600"/>
              <a:gd name="connsiteY809" fmla="*/ 383136 h 6858000"/>
              <a:gd name="connsiteX810" fmla="*/ 3970213 w 7467600"/>
              <a:gd name="connsiteY810" fmla="*/ 995559 h 6858000"/>
              <a:gd name="connsiteX811" fmla="*/ 3744487 w 7467600"/>
              <a:gd name="connsiteY811" fmla="*/ 383136 h 6858000"/>
              <a:gd name="connsiteX812" fmla="*/ 3624562 w 7467600"/>
              <a:gd name="connsiteY812" fmla="*/ 367041 h 6858000"/>
              <a:gd name="connsiteX813" fmla="*/ 3489712 w 7467600"/>
              <a:gd name="connsiteY813" fmla="*/ 485386 h 6858000"/>
              <a:gd name="connsiteX814" fmla="*/ 3182994 w 7467600"/>
              <a:gd name="connsiteY814" fmla="*/ 828265 h 6858000"/>
              <a:gd name="connsiteX815" fmla="*/ 2892114 w 7467600"/>
              <a:gd name="connsiteY815" fmla="*/ 1172635 h 6858000"/>
              <a:gd name="connsiteX816" fmla="*/ 3021459 w 7467600"/>
              <a:gd name="connsiteY816" fmla="*/ 1035385 h 6858000"/>
              <a:gd name="connsiteX817" fmla="*/ 3153873 w 7467600"/>
              <a:gd name="connsiteY817" fmla="*/ 898971 h 6858000"/>
              <a:gd name="connsiteX818" fmla="*/ 3276511 w 7467600"/>
              <a:gd name="connsiteY818" fmla="*/ 786423 h 6858000"/>
              <a:gd name="connsiteX819" fmla="*/ 3584154 w 7467600"/>
              <a:gd name="connsiteY819" fmla="*/ 448218 h 6858000"/>
              <a:gd name="connsiteX820" fmla="*/ 3624562 w 7467600"/>
              <a:gd name="connsiteY820" fmla="*/ 367041 h 6858000"/>
              <a:gd name="connsiteX821" fmla="*/ 3766672 w 7467600"/>
              <a:gd name="connsiteY821" fmla="*/ 359429 h 6858000"/>
              <a:gd name="connsiteX822" fmla="*/ 3996338 w 7467600"/>
              <a:gd name="connsiteY822" fmla="*/ 968237 h 6858000"/>
              <a:gd name="connsiteX823" fmla="*/ 3766672 w 7467600"/>
              <a:gd name="connsiteY823" fmla="*/ 359429 h 6858000"/>
              <a:gd name="connsiteX824" fmla="*/ 5805386 w 7467600"/>
              <a:gd name="connsiteY824" fmla="*/ 239240 h 6858000"/>
              <a:gd name="connsiteX825" fmla="*/ 5736947 w 7467600"/>
              <a:gd name="connsiteY825" fmla="*/ 261367 h 6858000"/>
              <a:gd name="connsiteX826" fmla="*/ 5427012 w 7467600"/>
              <a:gd name="connsiteY826" fmla="*/ 311272 h 6858000"/>
              <a:gd name="connsiteX827" fmla="*/ 5147818 w 7467600"/>
              <a:gd name="connsiteY827" fmla="*/ 322112 h 6858000"/>
              <a:gd name="connsiteX828" fmla="*/ 5060854 w 7467600"/>
              <a:gd name="connsiteY828" fmla="*/ 311882 h 6858000"/>
              <a:gd name="connsiteX829" fmla="*/ 4945989 w 7467600"/>
              <a:gd name="connsiteY829" fmla="*/ 300516 h 6858000"/>
              <a:gd name="connsiteX830" fmla="*/ 5410479 w 7467600"/>
              <a:gd name="connsiteY830" fmla="*/ 348434 h 6858000"/>
              <a:gd name="connsiteX831" fmla="*/ 5805386 w 7467600"/>
              <a:gd name="connsiteY831" fmla="*/ 239240 h 6858000"/>
              <a:gd name="connsiteX832" fmla="*/ 5905192 w 7467600"/>
              <a:gd name="connsiteY832" fmla="*/ 163079 h 6858000"/>
              <a:gd name="connsiteX833" fmla="*/ 5865655 w 7467600"/>
              <a:gd name="connsiteY833" fmla="*/ 171901 h 6858000"/>
              <a:gd name="connsiteX834" fmla="*/ 5259740 w 7467600"/>
              <a:gd name="connsiteY834" fmla="*/ 257013 h 6858000"/>
              <a:gd name="connsiteX835" fmla="*/ 5208466 w 7467600"/>
              <a:gd name="connsiteY835" fmla="*/ 257550 h 6858000"/>
              <a:gd name="connsiteX836" fmla="*/ 4980204 w 7467600"/>
              <a:gd name="connsiteY836" fmla="*/ 271903 h 6858000"/>
              <a:gd name="connsiteX837" fmla="*/ 5068068 w 7467600"/>
              <a:gd name="connsiteY837" fmla="*/ 282244 h 6858000"/>
              <a:gd name="connsiteX838" fmla="*/ 5153231 w 7467600"/>
              <a:gd name="connsiteY838" fmla="*/ 292240 h 6858000"/>
              <a:gd name="connsiteX839" fmla="*/ 5426491 w 7467600"/>
              <a:gd name="connsiteY839" fmla="*/ 281128 h 6858000"/>
              <a:gd name="connsiteX840" fmla="*/ 5731212 w 7467600"/>
              <a:gd name="connsiteY840" fmla="*/ 231951 h 6858000"/>
              <a:gd name="connsiteX841" fmla="*/ 5905192 w 7467600"/>
              <a:gd name="connsiteY841" fmla="*/ 163079 h 6858000"/>
              <a:gd name="connsiteX842" fmla="*/ 5944437 w 7467600"/>
              <a:gd name="connsiteY842" fmla="*/ 113829 h 6858000"/>
              <a:gd name="connsiteX843" fmla="*/ 5825032 w 7467600"/>
              <a:gd name="connsiteY843" fmla="*/ 146405 h 6858000"/>
              <a:gd name="connsiteX844" fmla="*/ 4955599 w 7467600"/>
              <a:gd name="connsiteY844" fmla="*/ 247008 h 6858000"/>
              <a:gd name="connsiteX845" fmla="*/ 5210104 w 7467600"/>
              <a:gd name="connsiteY845" fmla="*/ 228123 h 6858000"/>
              <a:gd name="connsiteX846" fmla="*/ 5261015 w 7467600"/>
              <a:gd name="connsiteY846" fmla="*/ 227087 h 6858000"/>
              <a:gd name="connsiteX847" fmla="*/ 5861181 w 7467600"/>
              <a:gd name="connsiteY847" fmla="*/ 143093 h 6858000"/>
              <a:gd name="connsiteX848" fmla="*/ 5961252 w 7467600"/>
              <a:gd name="connsiteY848" fmla="*/ 114820 h 6858000"/>
              <a:gd name="connsiteX849" fmla="*/ 5944437 w 7467600"/>
              <a:gd name="connsiteY849" fmla="*/ 113829 h 6858000"/>
              <a:gd name="connsiteX850" fmla="*/ 3882765 w 7467600"/>
              <a:gd name="connsiteY850" fmla="*/ 0 h 6858000"/>
              <a:gd name="connsiteX851" fmla="*/ 3995099 w 7467600"/>
              <a:gd name="connsiteY851" fmla="*/ 0 h 6858000"/>
              <a:gd name="connsiteX852" fmla="*/ 4163818 w 7467600"/>
              <a:gd name="connsiteY852" fmla="*/ 234104 h 6858000"/>
              <a:gd name="connsiteX853" fmla="*/ 4172099 w 7467600"/>
              <a:gd name="connsiteY853" fmla="*/ 234207 h 6858000"/>
              <a:gd name="connsiteX854" fmla="*/ 4784282 w 7467600"/>
              <a:gd name="connsiteY854" fmla="*/ 276561 h 6858000"/>
              <a:gd name="connsiteX855" fmla="*/ 4801687 w 7467600"/>
              <a:gd name="connsiteY855" fmla="*/ 267764 h 6858000"/>
              <a:gd name="connsiteX856" fmla="*/ 6082788 w 7467600"/>
              <a:gd name="connsiteY856" fmla="*/ 64119 h 6858000"/>
              <a:gd name="connsiteX857" fmla="*/ 6099442 w 7467600"/>
              <a:gd name="connsiteY857" fmla="*/ 82568 h 6858000"/>
              <a:gd name="connsiteX858" fmla="*/ 4804137 w 7467600"/>
              <a:gd name="connsiteY858" fmla="*/ 320931 h 6858000"/>
              <a:gd name="connsiteX859" fmla="*/ 4227047 w 7467600"/>
              <a:gd name="connsiteY859" fmla="*/ 313415 h 6858000"/>
              <a:gd name="connsiteX860" fmla="*/ 4346041 w 7467600"/>
              <a:gd name="connsiteY860" fmla="*/ 456086 h 6858000"/>
              <a:gd name="connsiteX861" fmla="*/ 4870967 w 7467600"/>
              <a:gd name="connsiteY861" fmla="*/ 963061 h 6858000"/>
              <a:gd name="connsiteX862" fmla="*/ 4889647 w 7467600"/>
              <a:gd name="connsiteY862" fmla="*/ 957147 h 6858000"/>
              <a:gd name="connsiteX863" fmla="*/ 5422504 w 7467600"/>
              <a:gd name="connsiteY863" fmla="*/ 805191 h 6858000"/>
              <a:gd name="connsiteX864" fmla="*/ 6087656 w 7467600"/>
              <a:gd name="connsiteY864" fmla="*/ 826703 h 6858000"/>
              <a:gd name="connsiteX865" fmla="*/ 6058717 w 7467600"/>
              <a:gd name="connsiteY865" fmla="*/ 865992 h 6858000"/>
              <a:gd name="connsiteX866" fmla="*/ 4974153 w 7467600"/>
              <a:gd name="connsiteY866" fmla="*/ 1045456 h 6858000"/>
              <a:gd name="connsiteX867" fmla="*/ 5627835 w 7467600"/>
              <a:gd name="connsiteY867" fmla="*/ 1472077 h 6858000"/>
              <a:gd name="connsiteX868" fmla="*/ 5629817 w 7467600"/>
              <a:gd name="connsiteY868" fmla="*/ 1471412 h 6858000"/>
              <a:gd name="connsiteX869" fmla="*/ 5634124 w 7467600"/>
              <a:gd name="connsiteY869" fmla="*/ 1470572 h 6858000"/>
              <a:gd name="connsiteX870" fmla="*/ 5755832 w 7467600"/>
              <a:gd name="connsiteY870" fmla="*/ 1383886 h 6858000"/>
              <a:gd name="connsiteX871" fmla="*/ 6014186 w 7467600"/>
              <a:gd name="connsiteY871" fmla="*/ 1279799 h 6858000"/>
              <a:gd name="connsiteX872" fmla="*/ 6901619 w 7467600"/>
              <a:gd name="connsiteY872" fmla="*/ 1047874 h 6858000"/>
              <a:gd name="connsiteX873" fmla="*/ 6931566 w 7467600"/>
              <a:gd name="connsiteY873" fmla="*/ 1062034 h 6858000"/>
              <a:gd name="connsiteX874" fmla="*/ 5790982 w 7467600"/>
              <a:gd name="connsiteY874" fmla="*/ 1561380 h 6858000"/>
              <a:gd name="connsiteX875" fmla="*/ 6188971 w 7467600"/>
              <a:gd name="connsiteY875" fmla="*/ 1755168 h 6858000"/>
              <a:gd name="connsiteX876" fmla="*/ 6202446 w 7467600"/>
              <a:gd name="connsiteY876" fmla="*/ 1752268 h 6858000"/>
              <a:gd name="connsiteX877" fmla="*/ 7179560 w 7467600"/>
              <a:gd name="connsiteY877" fmla="*/ 1467551 h 6858000"/>
              <a:gd name="connsiteX878" fmla="*/ 7158730 w 7467600"/>
              <a:gd name="connsiteY878" fmla="*/ 1507835 h 6858000"/>
              <a:gd name="connsiteX879" fmla="*/ 6326959 w 7467600"/>
              <a:gd name="connsiteY879" fmla="*/ 1817686 h 6858000"/>
              <a:gd name="connsiteX880" fmla="*/ 6537433 w 7467600"/>
              <a:gd name="connsiteY880" fmla="*/ 1907790 h 6858000"/>
              <a:gd name="connsiteX881" fmla="*/ 6550221 w 7467600"/>
              <a:gd name="connsiteY881" fmla="*/ 1910729 h 6858000"/>
              <a:gd name="connsiteX882" fmla="*/ 6964438 w 7467600"/>
              <a:gd name="connsiteY882" fmla="*/ 2209505 h 6858000"/>
              <a:gd name="connsiteX883" fmla="*/ 7367862 w 7467600"/>
              <a:gd name="connsiteY883" fmla="*/ 2806833 h 6858000"/>
              <a:gd name="connsiteX884" fmla="*/ 7364329 w 7467600"/>
              <a:gd name="connsiteY884" fmla="*/ 2826907 h 6858000"/>
              <a:gd name="connsiteX885" fmla="*/ 7290545 w 7467600"/>
              <a:gd name="connsiteY885" fmla="*/ 2850663 h 6858000"/>
              <a:gd name="connsiteX886" fmla="*/ 6472036 w 7467600"/>
              <a:gd name="connsiteY886" fmla="*/ 1959003 h 6858000"/>
              <a:gd name="connsiteX887" fmla="*/ 5792897 w 7467600"/>
              <a:gd name="connsiteY887" fmla="*/ 1647747 h 6858000"/>
              <a:gd name="connsiteX888" fmla="*/ 5842751 w 7467600"/>
              <a:gd name="connsiteY888" fmla="*/ 1816112 h 6858000"/>
              <a:gd name="connsiteX889" fmla="*/ 5847424 w 7467600"/>
              <a:gd name="connsiteY889" fmla="*/ 1815776 h 6858000"/>
              <a:gd name="connsiteX890" fmla="*/ 6399821 w 7467600"/>
              <a:gd name="connsiteY890" fmla="*/ 2344799 h 6858000"/>
              <a:gd name="connsiteX891" fmla="*/ 6323232 w 7467600"/>
              <a:gd name="connsiteY891" fmla="*/ 2389634 h 6858000"/>
              <a:gd name="connsiteX892" fmla="*/ 5942958 w 7467600"/>
              <a:gd name="connsiteY892" fmla="*/ 2077708 h 6858000"/>
              <a:gd name="connsiteX893" fmla="*/ 5921559 w 7467600"/>
              <a:gd name="connsiteY893" fmla="*/ 2378596 h 6858000"/>
              <a:gd name="connsiteX894" fmla="*/ 5817651 w 7467600"/>
              <a:gd name="connsiteY894" fmla="*/ 3023919 h 6858000"/>
              <a:gd name="connsiteX895" fmla="*/ 5729634 w 7467600"/>
              <a:gd name="connsiteY895" fmla="*/ 3051849 h 6858000"/>
              <a:gd name="connsiteX896" fmla="*/ 5611018 w 7467600"/>
              <a:gd name="connsiteY896" fmla="*/ 2316769 h 6858000"/>
              <a:gd name="connsiteX897" fmla="*/ 5687608 w 7467600"/>
              <a:gd name="connsiteY897" fmla="*/ 2039972 h 6858000"/>
              <a:gd name="connsiteX898" fmla="*/ 5657554 w 7467600"/>
              <a:gd name="connsiteY898" fmla="*/ 1576445 h 6858000"/>
              <a:gd name="connsiteX899" fmla="*/ 5150475 w 7467600"/>
              <a:gd name="connsiteY899" fmla="*/ 1274012 h 6858000"/>
              <a:gd name="connsiteX900" fmla="*/ 5349142 w 7467600"/>
              <a:gd name="connsiteY900" fmla="*/ 2204405 h 6858000"/>
              <a:gd name="connsiteX901" fmla="*/ 5262214 w 7467600"/>
              <a:gd name="connsiteY901" fmla="*/ 2233836 h 6858000"/>
              <a:gd name="connsiteX902" fmla="*/ 4981539 w 7467600"/>
              <a:gd name="connsiteY902" fmla="*/ 1542201 h 6858000"/>
              <a:gd name="connsiteX903" fmla="*/ 4958461 w 7467600"/>
              <a:gd name="connsiteY903" fmla="*/ 1136957 h 6858000"/>
              <a:gd name="connsiteX904" fmla="*/ 4655015 w 7467600"/>
              <a:gd name="connsiteY904" fmla="*/ 891426 h 6858000"/>
              <a:gd name="connsiteX905" fmla="*/ 4348002 w 7467600"/>
              <a:gd name="connsiteY905" fmla="*/ 2205895 h 6858000"/>
              <a:gd name="connsiteX906" fmla="*/ 4262250 w 7467600"/>
              <a:gd name="connsiteY906" fmla="*/ 2219972 h 6858000"/>
              <a:gd name="connsiteX907" fmla="*/ 4550611 w 7467600"/>
              <a:gd name="connsiteY907" fmla="*/ 817540 h 6858000"/>
              <a:gd name="connsiteX908" fmla="*/ 4564418 w 7467600"/>
              <a:gd name="connsiteY908" fmla="*/ 808293 h 6858000"/>
              <a:gd name="connsiteX909" fmla="*/ 4266388 w 7467600"/>
              <a:gd name="connsiteY909" fmla="*/ 500083 h 6858000"/>
              <a:gd name="connsiteX910" fmla="*/ 4032842 w 7467600"/>
              <a:gd name="connsiteY910" fmla="*/ 211809 h 6858000"/>
              <a:gd name="connsiteX911" fmla="*/ 3882765 w 7467600"/>
              <a:gd name="connsiteY911" fmla="*/ 0 h 6858000"/>
              <a:gd name="connsiteX912" fmla="*/ 3721337 w 7467600"/>
              <a:gd name="connsiteY912" fmla="*/ 0 h 6858000"/>
              <a:gd name="connsiteX913" fmla="*/ 3797544 w 7467600"/>
              <a:gd name="connsiteY913" fmla="*/ 0 h 6858000"/>
              <a:gd name="connsiteX914" fmla="*/ 3775734 w 7467600"/>
              <a:gd name="connsiteY914" fmla="*/ 95131 h 6858000"/>
              <a:gd name="connsiteX915" fmla="*/ 3724807 w 7467600"/>
              <a:gd name="connsiteY915" fmla="*/ 272257 h 6858000"/>
              <a:gd name="connsiteX916" fmla="*/ 3726844 w 7467600"/>
              <a:gd name="connsiteY916" fmla="*/ 282988 h 6858000"/>
              <a:gd name="connsiteX917" fmla="*/ 3742664 w 7467600"/>
              <a:gd name="connsiteY917" fmla="*/ 279918 h 6858000"/>
              <a:gd name="connsiteX918" fmla="*/ 4103910 w 7467600"/>
              <a:gd name="connsiteY918" fmla="*/ 1161917 h 6858000"/>
              <a:gd name="connsiteX919" fmla="*/ 4020269 w 7467600"/>
              <a:gd name="connsiteY919" fmla="*/ 1200406 h 6858000"/>
              <a:gd name="connsiteX920" fmla="*/ 3674882 w 7467600"/>
              <a:gd name="connsiteY920" fmla="*/ 488524 h 6858000"/>
              <a:gd name="connsiteX921" fmla="*/ 3132682 w 7467600"/>
              <a:gd name="connsiteY921" fmla="*/ 1072284 h 6858000"/>
              <a:gd name="connsiteX922" fmla="*/ 2716346 w 7467600"/>
              <a:gd name="connsiteY922" fmla="*/ 1276376 h 6858000"/>
              <a:gd name="connsiteX923" fmla="*/ 2716772 w 7467600"/>
              <a:gd name="connsiteY923" fmla="*/ 1255462 h 6858000"/>
              <a:gd name="connsiteX924" fmla="*/ 3471096 w 7467600"/>
              <a:gd name="connsiteY924" fmla="*/ 437072 h 6858000"/>
              <a:gd name="connsiteX925" fmla="*/ 3639057 w 7467600"/>
              <a:gd name="connsiteY925" fmla="*/ 286334 h 6858000"/>
              <a:gd name="connsiteX926" fmla="*/ 3640309 w 7467600"/>
              <a:gd name="connsiteY926" fmla="*/ 284664 h 6858000"/>
              <a:gd name="connsiteX927" fmla="*/ 3646022 w 7467600"/>
              <a:gd name="connsiteY927" fmla="*/ 276711 h 6858000"/>
              <a:gd name="connsiteX928" fmla="*/ 3707943 w 7467600"/>
              <a:gd name="connsiteY928" fmla="*/ 65958 h 6858000"/>
              <a:gd name="connsiteX929" fmla="*/ 3721337 w 7467600"/>
              <a:gd name="connsiteY929" fmla="*/ 0 h 6858000"/>
              <a:gd name="connsiteX930" fmla="*/ 2867960 w 7467600"/>
              <a:gd name="connsiteY930" fmla="*/ 0 h 6858000"/>
              <a:gd name="connsiteX931" fmla="*/ 2926351 w 7467600"/>
              <a:gd name="connsiteY931" fmla="*/ 0 h 6858000"/>
              <a:gd name="connsiteX932" fmla="*/ 2902823 w 7467600"/>
              <a:gd name="connsiteY932" fmla="*/ 262929 h 6858000"/>
              <a:gd name="connsiteX933" fmla="*/ 2940663 w 7467600"/>
              <a:gd name="connsiteY933" fmla="*/ 140884 h 6858000"/>
              <a:gd name="connsiteX934" fmla="*/ 2947039 w 7467600"/>
              <a:gd name="connsiteY934" fmla="*/ 122524 h 6858000"/>
              <a:gd name="connsiteX935" fmla="*/ 2984316 w 7467600"/>
              <a:gd name="connsiteY935" fmla="*/ 0 h 6858000"/>
              <a:gd name="connsiteX936" fmla="*/ 3016114 w 7467600"/>
              <a:gd name="connsiteY936" fmla="*/ 0 h 6858000"/>
              <a:gd name="connsiteX937" fmla="*/ 2979949 w 7467600"/>
              <a:gd name="connsiteY937" fmla="*/ 119274 h 6858000"/>
              <a:gd name="connsiteX938" fmla="*/ 3023879 w 7467600"/>
              <a:gd name="connsiteY938" fmla="*/ 0 h 6858000"/>
              <a:gd name="connsiteX939" fmla="*/ 3105400 w 7467600"/>
              <a:gd name="connsiteY939" fmla="*/ 0 h 6858000"/>
              <a:gd name="connsiteX940" fmla="*/ 3094669 w 7467600"/>
              <a:gd name="connsiteY940" fmla="*/ 30308 h 6858000"/>
              <a:gd name="connsiteX941" fmla="*/ 2901945 w 7467600"/>
              <a:gd name="connsiteY941" fmla="*/ 466538 h 6858000"/>
              <a:gd name="connsiteX942" fmla="*/ 2815209 w 7467600"/>
              <a:gd name="connsiteY942" fmla="*/ 497361 h 6858000"/>
              <a:gd name="connsiteX943" fmla="*/ 2844845 w 7467600"/>
              <a:gd name="connsiteY943" fmla="*/ 127638 h 6858000"/>
              <a:gd name="connsiteX944" fmla="*/ 2867960 w 7467600"/>
              <a:gd name="connsiteY944" fmla="*/ 0 h 6858000"/>
              <a:gd name="connsiteX945" fmla="*/ 1057230 w 7467600"/>
              <a:gd name="connsiteY945" fmla="*/ 0 h 6858000"/>
              <a:gd name="connsiteX946" fmla="*/ 1111003 w 7467600"/>
              <a:gd name="connsiteY946" fmla="*/ 0 h 6858000"/>
              <a:gd name="connsiteX947" fmla="*/ 1125553 w 7467600"/>
              <a:gd name="connsiteY947" fmla="*/ 52588 h 6858000"/>
              <a:gd name="connsiteX948" fmla="*/ 1304276 w 7467600"/>
              <a:gd name="connsiteY948" fmla="*/ 476275 h 6858000"/>
              <a:gd name="connsiteX949" fmla="*/ 1492066 w 7467600"/>
              <a:gd name="connsiteY949" fmla="*/ 886333 h 6858000"/>
              <a:gd name="connsiteX950" fmla="*/ 1423698 w 7467600"/>
              <a:gd name="connsiteY950" fmla="*/ 710817 h 6858000"/>
              <a:gd name="connsiteX951" fmla="*/ 1357609 w 7467600"/>
              <a:gd name="connsiteY951" fmla="*/ 532892 h 6858000"/>
              <a:gd name="connsiteX952" fmla="*/ 1309550 w 7467600"/>
              <a:gd name="connsiteY952" fmla="*/ 374031 h 6858000"/>
              <a:gd name="connsiteX953" fmla="*/ 1193673 w 7467600"/>
              <a:gd name="connsiteY953" fmla="*/ 49533 h 6858000"/>
              <a:gd name="connsiteX954" fmla="*/ 1164391 w 7467600"/>
              <a:gd name="connsiteY954" fmla="*/ 0 h 6858000"/>
              <a:gd name="connsiteX955" fmla="*/ 1200666 w 7467600"/>
              <a:gd name="connsiteY955" fmla="*/ 0 h 6858000"/>
              <a:gd name="connsiteX956" fmla="*/ 1223408 w 7467600"/>
              <a:gd name="connsiteY956" fmla="*/ 38996 h 6858000"/>
              <a:gd name="connsiteX957" fmla="*/ 1339635 w 7467600"/>
              <a:gd name="connsiteY957" fmla="*/ 365517 h 6858000"/>
              <a:gd name="connsiteX958" fmla="*/ 1387469 w 7467600"/>
              <a:gd name="connsiteY958" fmla="*/ 523079 h 6858000"/>
              <a:gd name="connsiteX959" fmla="*/ 1452685 w 7467600"/>
              <a:gd name="connsiteY959" fmla="*/ 699806 h 6858000"/>
              <a:gd name="connsiteX960" fmla="*/ 1492092 w 7467600"/>
              <a:gd name="connsiteY960" fmla="*/ 800424 h 6858000"/>
              <a:gd name="connsiteX961" fmla="*/ 1455302 w 7467600"/>
              <a:gd name="connsiteY961" fmla="*/ 632913 h 6858000"/>
              <a:gd name="connsiteX962" fmla="*/ 1222336 w 7467600"/>
              <a:gd name="connsiteY962" fmla="*/ 9480 h 6858000"/>
              <a:gd name="connsiteX963" fmla="*/ 1214634 w 7467600"/>
              <a:gd name="connsiteY963" fmla="*/ 0 h 6858000"/>
              <a:gd name="connsiteX964" fmla="*/ 1289827 w 7467600"/>
              <a:gd name="connsiteY964" fmla="*/ 0 h 6858000"/>
              <a:gd name="connsiteX965" fmla="*/ 1321076 w 7467600"/>
              <a:gd name="connsiteY965" fmla="*/ 59722 h 6858000"/>
              <a:gd name="connsiteX966" fmla="*/ 1512579 w 7467600"/>
              <a:gd name="connsiteY966" fmla="*/ 626441 h 6858000"/>
              <a:gd name="connsiteX967" fmla="*/ 1506076 w 7467600"/>
              <a:gd name="connsiteY967" fmla="*/ 1089289 h 6858000"/>
              <a:gd name="connsiteX968" fmla="*/ 1486346 w 7467600"/>
              <a:gd name="connsiteY968" fmla="*/ 1079919 h 6858000"/>
              <a:gd name="connsiteX969" fmla="*/ 1070511 w 7467600"/>
              <a:gd name="connsiteY969" fmla="*/ 48609 h 6858000"/>
              <a:gd name="connsiteX970" fmla="*/ 1057230 w 7467600"/>
              <a:gd name="connsiteY970" fmla="*/ 0 h 6858000"/>
              <a:gd name="connsiteX971" fmla="*/ 43151 w 7467600"/>
              <a:gd name="connsiteY971" fmla="*/ 0 h 6858000"/>
              <a:gd name="connsiteX972" fmla="*/ 95283 w 7467600"/>
              <a:gd name="connsiteY972" fmla="*/ 0 h 6858000"/>
              <a:gd name="connsiteX973" fmla="*/ 300708 w 7467600"/>
              <a:gd name="connsiteY973" fmla="*/ 154571 h 6858000"/>
              <a:gd name="connsiteX974" fmla="*/ 530414 w 7467600"/>
              <a:gd name="connsiteY974" fmla="*/ 354673 h 6858000"/>
              <a:gd name="connsiteX975" fmla="*/ 333785 w 7467600"/>
              <a:gd name="connsiteY975" fmla="*/ 161564 h 6858000"/>
              <a:gd name="connsiteX976" fmla="*/ 147005 w 7467600"/>
              <a:gd name="connsiteY976" fmla="*/ 0 h 6858000"/>
              <a:gd name="connsiteX977" fmla="*/ 272509 w 7467600"/>
              <a:gd name="connsiteY977" fmla="*/ 0 h 6858000"/>
              <a:gd name="connsiteX978" fmla="*/ 326276 w 7467600"/>
              <a:gd name="connsiteY978" fmla="*/ 45847 h 6858000"/>
              <a:gd name="connsiteX979" fmla="*/ 823759 w 7467600"/>
              <a:gd name="connsiteY979" fmla="*/ 574145 h 6858000"/>
              <a:gd name="connsiteX980" fmla="*/ 811254 w 7467600"/>
              <a:gd name="connsiteY980" fmla="*/ 665546 h 6858000"/>
              <a:gd name="connsiteX981" fmla="*/ 154042 w 7467600"/>
              <a:gd name="connsiteY981" fmla="*/ 261522 h 6858000"/>
              <a:gd name="connsiteX982" fmla="*/ 13550 w 7467600"/>
              <a:gd name="connsiteY982" fmla="*/ 158423 h 6858000"/>
              <a:gd name="connsiteX983" fmla="*/ 0 w 7467600"/>
              <a:gd name="connsiteY983" fmla="*/ 146618 h 6858000"/>
              <a:gd name="connsiteX984" fmla="*/ 0 w 7467600"/>
              <a:gd name="connsiteY984" fmla="*/ 59161 h 6858000"/>
              <a:gd name="connsiteX985" fmla="*/ 45427 w 7467600"/>
              <a:gd name="connsiteY985" fmla="*/ 101078 h 6858000"/>
              <a:gd name="connsiteX986" fmla="*/ 630103 w 7467600"/>
              <a:gd name="connsiteY986" fmla="*/ 485885 h 6858000"/>
              <a:gd name="connsiteX987" fmla="*/ 532040 w 7467600"/>
              <a:gd name="connsiteY987" fmla="*/ 399359 h 6858000"/>
              <a:gd name="connsiteX988" fmla="*/ 517618 w 7467600"/>
              <a:gd name="connsiteY988" fmla="*/ 385726 h 6858000"/>
              <a:gd name="connsiteX989" fmla="*/ 285074 w 7467600"/>
              <a:gd name="connsiteY989" fmla="*/ 182755 h 6858000"/>
              <a:gd name="connsiteX990" fmla="*/ 43151 w 7467600"/>
              <a:gd name="connsiteY99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312201 w 7467600"/>
              <a:gd name="connsiteY133" fmla="*/ 5128278 h 6858000"/>
              <a:gd name="connsiteX134" fmla="*/ 1903353 w 7467600"/>
              <a:gd name="connsiteY134" fmla="*/ 5044827 h 6858000"/>
              <a:gd name="connsiteX135" fmla="*/ 1936931 w 7467600"/>
              <a:gd name="connsiteY135" fmla="*/ 5093954 h 6858000"/>
              <a:gd name="connsiteX136" fmla="*/ 2195868 w 7467600"/>
              <a:gd name="connsiteY136" fmla="*/ 5396574 h 6858000"/>
              <a:gd name="connsiteX137" fmla="*/ 2088852 w 7467600"/>
              <a:gd name="connsiteY137" fmla="*/ 5166123 h 6858000"/>
              <a:gd name="connsiteX138" fmla="*/ 1958241 w 7467600"/>
              <a:gd name="connsiteY138" fmla="*/ 5067955 h 6858000"/>
              <a:gd name="connsiteX139" fmla="*/ 1903353 w 7467600"/>
              <a:gd name="connsiteY139" fmla="*/ 5044827 h 6858000"/>
              <a:gd name="connsiteX140" fmla="*/ 1979378 w 7467600"/>
              <a:gd name="connsiteY140" fmla="*/ 4769504 h 6858000"/>
              <a:gd name="connsiteX141" fmla="*/ 2882120 w 7467600"/>
              <a:gd name="connsiteY141" fmla="*/ 5064547 h 6858000"/>
              <a:gd name="connsiteX142" fmla="*/ 2793103 w 7467600"/>
              <a:gd name="connsiteY142" fmla="*/ 5039699 h 6858000"/>
              <a:gd name="connsiteX143" fmla="*/ 2770041 w 7467600"/>
              <a:gd name="connsiteY143" fmla="*/ 5033634 h 6858000"/>
              <a:gd name="connsiteX144" fmla="*/ 1979378 w 7467600"/>
              <a:gd name="connsiteY144" fmla="*/ 4769504 h 6858000"/>
              <a:gd name="connsiteX145" fmla="*/ 1927410 w 7467600"/>
              <a:gd name="connsiteY145" fmla="*/ 4716164 h 6858000"/>
              <a:gd name="connsiteX146" fmla="*/ 1959587 w 7467600"/>
              <a:gd name="connsiteY146" fmla="*/ 4728849 h 6858000"/>
              <a:gd name="connsiteX147" fmla="*/ 2777707 w 7467600"/>
              <a:gd name="connsiteY147" fmla="*/ 5003991 h 6858000"/>
              <a:gd name="connsiteX148" fmla="*/ 2800768 w 7467600"/>
              <a:gd name="connsiteY148" fmla="*/ 5010056 h 6858000"/>
              <a:gd name="connsiteX149" fmla="*/ 2879408 w 7467600"/>
              <a:gd name="connsiteY149" fmla="*/ 5031590 h 6858000"/>
              <a:gd name="connsiteX150" fmla="*/ 2862295 w 7467600"/>
              <a:gd name="connsiteY150" fmla="*/ 5022958 h 6858000"/>
              <a:gd name="connsiteX151" fmla="*/ 2813343 w 7467600"/>
              <a:gd name="connsiteY151" fmla="*/ 4998369 h 6858000"/>
              <a:gd name="connsiteX152" fmla="*/ 2646245 w 7467600"/>
              <a:gd name="connsiteY152" fmla="*/ 4930999 h 6858000"/>
              <a:gd name="connsiteX153" fmla="*/ 1999243 w 7467600"/>
              <a:gd name="connsiteY153" fmla="*/ 4730524 h 6858000"/>
              <a:gd name="connsiteX154" fmla="*/ 1979527 w 7467600"/>
              <a:gd name="connsiteY154" fmla="*/ 4726651 h 6858000"/>
              <a:gd name="connsiteX155" fmla="*/ 1927410 w 7467600"/>
              <a:gd name="connsiteY155" fmla="*/ 4716164 h 6858000"/>
              <a:gd name="connsiteX156" fmla="*/ 1997014 w 7467600"/>
              <a:gd name="connsiteY156" fmla="*/ 4698007 h 6858000"/>
              <a:gd name="connsiteX157" fmla="*/ 2005458 w 7467600"/>
              <a:gd name="connsiteY157" fmla="*/ 4699540 h 6858000"/>
              <a:gd name="connsiteX158" fmla="*/ 2657186 w 7467600"/>
              <a:gd name="connsiteY158" fmla="*/ 4901687 h 6858000"/>
              <a:gd name="connsiteX159" fmla="*/ 2826662 w 7467600"/>
              <a:gd name="connsiteY159" fmla="*/ 4970362 h 6858000"/>
              <a:gd name="connsiteX160" fmla="*/ 2876100 w 7467600"/>
              <a:gd name="connsiteY160" fmla="*/ 4995397 h 6858000"/>
              <a:gd name="connsiteX161" fmla="*/ 3042600 w 7467600"/>
              <a:gd name="connsiteY161" fmla="*/ 5059532 h 6858000"/>
              <a:gd name="connsiteX162" fmla="*/ 1997014 w 7467600"/>
              <a:gd name="connsiteY162" fmla="*/ 4698007 h 6858000"/>
              <a:gd name="connsiteX163" fmla="*/ 2305292 w 7467600"/>
              <a:gd name="connsiteY163" fmla="*/ 4219492 h 6858000"/>
              <a:gd name="connsiteX164" fmla="*/ 3360922 w 7467600"/>
              <a:gd name="connsiteY164" fmla="*/ 4529373 h 6858000"/>
              <a:gd name="connsiteX165" fmla="*/ 3492420 w 7467600"/>
              <a:gd name="connsiteY165" fmla="*/ 4510145 h 6858000"/>
              <a:gd name="connsiteX166" fmla="*/ 3364086 w 7467600"/>
              <a:gd name="connsiteY166" fmla="*/ 4480340 h 6858000"/>
              <a:gd name="connsiteX167" fmla="*/ 3225818 w 7467600"/>
              <a:gd name="connsiteY167" fmla="*/ 4411822 h 6858000"/>
              <a:gd name="connsiteX168" fmla="*/ 3129696 w 7467600"/>
              <a:gd name="connsiteY168" fmla="*/ 4360704 h 6858000"/>
              <a:gd name="connsiteX169" fmla="*/ 2814545 w 7467600"/>
              <a:gd name="connsiteY169" fmla="*/ 4282955 h 6858000"/>
              <a:gd name="connsiteX170" fmla="*/ 2305292 w 7467600"/>
              <a:gd name="connsiteY170" fmla="*/ 4219492 h 6858000"/>
              <a:gd name="connsiteX171" fmla="*/ 2626982 w 7467600"/>
              <a:gd name="connsiteY171" fmla="*/ 4206450 h 6858000"/>
              <a:gd name="connsiteX172" fmla="*/ 2490617 w 7467600"/>
              <a:gd name="connsiteY172" fmla="*/ 4206951 h 6858000"/>
              <a:gd name="connsiteX173" fmla="*/ 2819869 w 7467600"/>
              <a:gd name="connsiteY173" fmla="*/ 4252936 h 6858000"/>
              <a:gd name="connsiteX174" fmla="*/ 3143018 w 7467600"/>
              <a:gd name="connsiteY174" fmla="*/ 4332698 h 6858000"/>
              <a:gd name="connsiteX175" fmla="*/ 3241520 w 7467600"/>
              <a:gd name="connsiteY175" fmla="*/ 4385112 h 6858000"/>
              <a:gd name="connsiteX176" fmla="*/ 3374575 w 7467600"/>
              <a:gd name="connsiteY176" fmla="*/ 4451517 h 6858000"/>
              <a:gd name="connsiteX177" fmla="*/ 3505221 w 7467600"/>
              <a:gd name="connsiteY177" fmla="*/ 4480757 h 6858000"/>
              <a:gd name="connsiteX178" fmla="*/ 2626982 w 7467600"/>
              <a:gd name="connsiteY178" fmla="*/ 4206450 h 6858000"/>
              <a:gd name="connsiteX179" fmla="*/ 1310106 w 7467600"/>
              <a:gd name="connsiteY179" fmla="*/ 3943217 h 6858000"/>
              <a:gd name="connsiteX180" fmla="*/ 854994 w 7467600"/>
              <a:gd name="connsiteY180" fmla="*/ 4399136 h 6858000"/>
              <a:gd name="connsiteX181" fmla="*/ 742462 w 7467600"/>
              <a:gd name="connsiteY181" fmla="*/ 4594648 h 6858000"/>
              <a:gd name="connsiteX182" fmla="*/ 820602 w 7467600"/>
              <a:gd name="connsiteY182" fmla="*/ 4485915 h 6858000"/>
              <a:gd name="connsiteX183" fmla="*/ 878295 w 7467600"/>
              <a:gd name="connsiteY183" fmla="*/ 4403594 h 6858000"/>
              <a:gd name="connsiteX184" fmla="*/ 1240607 w 7467600"/>
              <a:gd name="connsiteY184" fmla="*/ 4010401 h 6858000"/>
              <a:gd name="connsiteX185" fmla="*/ 1310106 w 7467600"/>
              <a:gd name="connsiteY185" fmla="*/ 3943217 h 6858000"/>
              <a:gd name="connsiteX186" fmla="*/ 1423113 w 7467600"/>
              <a:gd name="connsiteY186" fmla="*/ 3874565 h 6858000"/>
              <a:gd name="connsiteX187" fmla="*/ 1260565 w 7467600"/>
              <a:gd name="connsiteY187" fmla="*/ 4031982 h 6858000"/>
              <a:gd name="connsiteX188" fmla="*/ 901900 w 7467600"/>
              <a:gd name="connsiteY188" fmla="*/ 4421236 h 6858000"/>
              <a:gd name="connsiteX189" fmla="*/ 845044 w 7467600"/>
              <a:gd name="connsiteY189" fmla="*/ 4502436 h 6858000"/>
              <a:gd name="connsiteX190" fmla="*/ 685926 w 7467600"/>
              <a:gd name="connsiteY190" fmla="*/ 4703069 h 6858000"/>
              <a:gd name="connsiteX191" fmla="*/ 684248 w 7467600"/>
              <a:gd name="connsiteY191" fmla="*/ 4706721 h 6858000"/>
              <a:gd name="connsiteX192" fmla="*/ 1423113 w 7467600"/>
              <a:gd name="connsiteY192" fmla="*/ 3874565 h 6858000"/>
              <a:gd name="connsiteX193" fmla="*/ 3316479 w 7467600"/>
              <a:gd name="connsiteY193" fmla="*/ 3872136 h 6858000"/>
              <a:gd name="connsiteX194" fmla="*/ 3546806 w 7467600"/>
              <a:gd name="connsiteY194" fmla="*/ 4356139 h 6858000"/>
              <a:gd name="connsiteX195" fmla="*/ 3364433 w 7467600"/>
              <a:gd name="connsiteY195" fmla="*/ 3953121 h 6858000"/>
              <a:gd name="connsiteX196" fmla="*/ 3316479 w 7467600"/>
              <a:gd name="connsiteY196" fmla="*/ 3872136 h 6858000"/>
              <a:gd name="connsiteX197" fmla="*/ 3291335 w 7467600"/>
              <a:gd name="connsiteY197" fmla="*/ 3767420 h 6858000"/>
              <a:gd name="connsiteX198" fmla="*/ 3390805 w 7467600"/>
              <a:gd name="connsiteY198" fmla="*/ 3937163 h 6858000"/>
              <a:gd name="connsiteX199" fmla="*/ 3579062 w 7467600"/>
              <a:gd name="connsiteY199" fmla="*/ 4359040 h 6858000"/>
              <a:gd name="connsiteX200" fmla="*/ 3467355 w 7467600"/>
              <a:gd name="connsiteY200" fmla="*/ 3988130 h 6858000"/>
              <a:gd name="connsiteX201" fmla="*/ 3310753 w 7467600"/>
              <a:gd name="connsiteY201" fmla="*/ 3787140 h 6858000"/>
              <a:gd name="connsiteX202" fmla="*/ 3291335 w 7467600"/>
              <a:gd name="connsiteY202" fmla="*/ 3767420 h 6858000"/>
              <a:gd name="connsiteX203" fmla="*/ 1635889 w 7467600"/>
              <a:gd name="connsiteY203" fmla="*/ 3709494 h 6858000"/>
              <a:gd name="connsiteX204" fmla="*/ 1634800 w 7467600"/>
              <a:gd name="connsiteY204" fmla="*/ 3731111 h 6858000"/>
              <a:gd name="connsiteX205" fmla="*/ 1635889 w 7467600"/>
              <a:gd name="connsiteY205" fmla="*/ 3709494 h 6858000"/>
              <a:gd name="connsiteX206" fmla="*/ 1510397 w 7467600"/>
              <a:gd name="connsiteY206" fmla="*/ 3684705 h 6858000"/>
              <a:gd name="connsiteX207" fmla="*/ 1146550 w 7467600"/>
              <a:gd name="connsiteY207" fmla="*/ 3802012 h 6858000"/>
              <a:gd name="connsiteX208" fmla="*/ 698834 w 7467600"/>
              <a:gd name="connsiteY208" fmla="*/ 3952272 h 6858000"/>
              <a:gd name="connsiteX209" fmla="*/ 34256 w 7467600"/>
              <a:gd name="connsiteY209" fmla="*/ 4347603 h 6858000"/>
              <a:gd name="connsiteX210" fmla="*/ 527241 w 7467600"/>
              <a:gd name="connsiteY210" fmla="*/ 4065078 h 6858000"/>
              <a:gd name="connsiteX211" fmla="*/ 1510397 w 7467600"/>
              <a:gd name="connsiteY211" fmla="*/ 3684705 h 6858000"/>
              <a:gd name="connsiteX212" fmla="*/ 1313114 w 7467600"/>
              <a:gd name="connsiteY212" fmla="*/ 3655216 h 6858000"/>
              <a:gd name="connsiteX213" fmla="*/ 1109304 w 7467600"/>
              <a:gd name="connsiteY213" fmla="*/ 3669030 h 6858000"/>
              <a:gd name="connsiteX214" fmla="*/ 8129 w 7467600"/>
              <a:gd name="connsiteY214" fmla="*/ 4330519 h 6858000"/>
              <a:gd name="connsiteX215" fmla="*/ 687572 w 7467600"/>
              <a:gd name="connsiteY215" fmla="*/ 3925629 h 6858000"/>
              <a:gd name="connsiteX216" fmla="*/ 1138365 w 7467600"/>
              <a:gd name="connsiteY216" fmla="*/ 3774515 h 6858000"/>
              <a:gd name="connsiteX217" fmla="*/ 1505579 w 7467600"/>
              <a:gd name="connsiteY217" fmla="*/ 3655526 h 6858000"/>
              <a:gd name="connsiteX218" fmla="*/ 1313114 w 7467600"/>
              <a:gd name="connsiteY218" fmla="*/ 3655216 h 6858000"/>
              <a:gd name="connsiteX219" fmla="*/ 3655073 w 7467600"/>
              <a:gd name="connsiteY219" fmla="*/ 3650884 h 6858000"/>
              <a:gd name="connsiteX220" fmla="*/ 3989938 w 7467600"/>
              <a:gd name="connsiteY220" fmla="*/ 3991685 h 6858000"/>
              <a:gd name="connsiteX221" fmla="*/ 4393907 w 7467600"/>
              <a:gd name="connsiteY221" fmla="*/ 4261258 h 6858000"/>
              <a:gd name="connsiteX222" fmla="*/ 4648051 w 7467600"/>
              <a:gd name="connsiteY222" fmla="*/ 4374051 h 6858000"/>
              <a:gd name="connsiteX223" fmla="*/ 4383389 w 7467600"/>
              <a:gd name="connsiteY223" fmla="*/ 4184369 h 6858000"/>
              <a:gd name="connsiteX224" fmla="*/ 4165508 w 7467600"/>
              <a:gd name="connsiteY224" fmla="*/ 4035196 h 6858000"/>
              <a:gd name="connsiteX225" fmla="*/ 4068162 w 7467600"/>
              <a:gd name="connsiteY225" fmla="*/ 3953394 h 6858000"/>
              <a:gd name="connsiteX226" fmla="*/ 3981416 w 7467600"/>
              <a:gd name="connsiteY226" fmla="*/ 3880482 h 6858000"/>
              <a:gd name="connsiteX227" fmla="*/ 3800147 w 7467600"/>
              <a:gd name="connsiteY227" fmla="*/ 3749872 h 6858000"/>
              <a:gd name="connsiteX228" fmla="*/ 3655073 w 7467600"/>
              <a:gd name="connsiteY228" fmla="*/ 3650884 h 6858000"/>
              <a:gd name="connsiteX229" fmla="*/ 3670252 w 7467600"/>
              <a:gd name="connsiteY229" fmla="*/ 3622798 h 6858000"/>
              <a:gd name="connsiteX230" fmla="*/ 3817258 w 7467600"/>
              <a:gd name="connsiteY230" fmla="*/ 3723577 h 6858000"/>
              <a:gd name="connsiteX231" fmla="*/ 4000461 w 7467600"/>
              <a:gd name="connsiteY231" fmla="*/ 3855966 h 6858000"/>
              <a:gd name="connsiteX232" fmla="*/ 4088180 w 7467600"/>
              <a:gd name="connsiteY232" fmla="*/ 3929774 h 6858000"/>
              <a:gd name="connsiteX233" fmla="*/ 4184555 w 7467600"/>
              <a:gd name="connsiteY233" fmla="*/ 4010683 h 6858000"/>
              <a:gd name="connsiteX234" fmla="*/ 4399563 w 7467600"/>
              <a:gd name="connsiteY234" fmla="*/ 4158106 h 6858000"/>
              <a:gd name="connsiteX235" fmla="*/ 4684469 w 7467600"/>
              <a:gd name="connsiteY235" fmla="*/ 4364680 h 6858000"/>
              <a:gd name="connsiteX236" fmla="*/ 4690271 w 7467600"/>
              <a:gd name="connsiteY236" fmla="*/ 4370034 h 6858000"/>
              <a:gd name="connsiteX237" fmla="*/ 4136093 w 7467600"/>
              <a:gd name="connsiteY237" fmla="*/ 3858466 h 6858000"/>
              <a:gd name="connsiteX238" fmla="*/ 3670252 w 7467600"/>
              <a:gd name="connsiteY238" fmla="*/ 3622798 h 6858000"/>
              <a:gd name="connsiteX239" fmla="*/ 4440129 w 7467600"/>
              <a:gd name="connsiteY239" fmla="*/ 3448571 h 6858000"/>
              <a:gd name="connsiteX240" fmla="*/ 4856525 w 7467600"/>
              <a:gd name="connsiteY240" fmla="*/ 3915351 h 6858000"/>
              <a:gd name="connsiteX241" fmla="*/ 5059055 w 7467600"/>
              <a:gd name="connsiteY241" fmla="*/ 4108918 h 6858000"/>
              <a:gd name="connsiteX242" fmla="*/ 5290070 w 7467600"/>
              <a:gd name="connsiteY242" fmla="*/ 4263619 h 6858000"/>
              <a:gd name="connsiteX243" fmla="*/ 4834991 w 7467600"/>
              <a:gd name="connsiteY243" fmla="*/ 3830985 h 6858000"/>
              <a:gd name="connsiteX244" fmla="*/ 4440129 w 7467600"/>
              <a:gd name="connsiteY244" fmla="*/ 3448571 h 6858000"/>
              <a:gd name="connsiteX245" fmla="*/ 4441737 w 7467600"/>
              <a:gd name="connsiteY245" fmla="*/ 3399734 h 6858000"/>
              <a:gd name="connsiteX246" fmla="*/ 4431236 w 7467600"/>
              <a:gd name="connsiteY246" fmla="*/ 3400954 h 6858000"/>
              <a:gd name="connsiteX247" fmla="*/ 4557150 w 7467600"/>
              <a:gd name="connsiteY247" fmla="*/ 3510023 h 6858000"/>
              <a:gd name="connsiteX248" fmla="*/ 4856936 w 7467600"/>
              <a:gd name="connsiteY248" fmla="*/ 3809146 h 6858000"/>
              <a:gd name="connsiteX249" fmla="*/ 5111996 w 7467600"/>
              <a:gd name="connsiteY249" fmla="*/ 4065759 h 6858000"/>
              <a:gd name="connsiteX250" fmla="*/ 5388878 w 7467600"/>
              <a:gd name="connsiteY250" fmla="*/ 4300185 h 6858000"/>
              <a:gd name="connsiteX251" fmla="*/ 5425556 w 7467600"/>
              <a:gd name="connsiteY251" fmla="*/ 4308967 h 6858000"/>
              <a:gd name="connsiteX252" fmla="*/ 4943646 w 7467600"/>
              <a:gd name="connsiteY252" fmla="*/ 3822916 h 6858000"/>
              <a:gd name="connsiteX253" fmla="*/ 4594837 w 7467600"/>
              <a:gd name="connsiteY253" fmla="*/ 3532274 h 6858000"/>
              <a:gd name="connsiteX254" fmla="*/ 4441737 w 7467600"/>
              <a:gd name="connsiteY254" fmla="*/ 3399734 h 6858000"/>
              <a:gd name="connsiteX255" fmla="*/ 5425834 w 7467600"/>
              <a:gd name="connsiteY255" fmla="*/ 3162785 h 6858000"/>
              <a:gd name="connsiteX256" fmla="*/ 5401644 w 7467600"/>
              <a:gd name="connsiteY256" fmla="*/ 3617847 h 6858000"/>
              <a:gd name="connsiteX257" fmla="*/ 5467256 w 7467600"/>
              <a:gd name="connsiteY257" fmla="*/ 4175494 h 6858000"/>
              <a:gd name="connsiteX258" fmla="*/ 5448069 w 7467600"/>
              <a:gd name="connsiteY258" fmla="*/ 3567554 h 6858000"/>
              <a:gd name="connsiteX259" fmla="*/ 5425834 w 7467600"/>
              <a:gd name="connsiteY259" fmla="*/ 3162785 h 6858000"/>
              <a:gd name="connsiteX260" fmla="*/ 1318687 w 7467600"/>
              <a:gd name="connsiteY260" fmla="*/ 3113840 h 6858000"/>
              <a:gd name="connsiteX261" fmla="*/ 1066793 w 7467600"/>
              <a:gd name="connsiteY261" fmla="*/ 3212171 h 6858000"/>
              <a:gd name="connsiteX262" fmla="*/ 993319 w 7467600"/>
              <a:gd name="connsiteY262" fmla="*/ 3247648 h 6858000"/>
              <a:gd name="connsiteX263" fmla="*/ 853081 w 7467600"/>
              <a:gd name="connsiteY263" fmla="*/ 3312410 h 6858000"/>
              <a:gd name="connsiteX264" fmla="*/ 805957 w 7467600"/>
              <a:gd name="connsiteY264" fmla="*/ 3330443 h 6858000"/>
              <a:gd name="connsiteX265" fmla="*/ 1318687 w 7467600"/>
              <a:gd name="connsiteY265" fmla="*/ 3113840 h 6858000"/>
              <a:gd name="connsiteX266" fmla="*/ 5453702 w 7467600"/>
              <a:gd name="connsiteY266" fmla="*/ 3090882 h 6858000"/>
              <a:gd name="connsiteX267" fmla="*/ 5480135 w 7467600"/>
              <a:gd name="connsiteY267" fmla="*/ 3565802 h 6858000"/>
              <a:gd name="connsiteX268" fmla="*/ 5499023 w 7467600"/>
              <a:gd name="connsiteY268" fmla="*/ 4166310 h 6858000"/>
              <a:gd name="connsiteX269" fmla="*/ 5547022 w 7467600"/>
              <a:gd name="connsiteY269" fmla="*/ 3607838 h 6858000"/>
              <a:gd name="connsiteX270" fmla="*/ 5515964 w 7467600"/>
              <a:gd name="connsiteY270" fmla="*/ 3378541 h 6858000"/>
              <a:gd name="connsiteX271" fmla="*/ 5453702 w 7467600"/>
              <a:gd name="connsiteY271" fmla="*/ 3090882 h 6858000"/>
              <a:gd name="connsiteX272" fmla="*/ 1238695 w 7467600"/>
              <a:gd name="connsiteY272" fmla="*/ 3076820 h 6858000"/>
              <a:gd name="connsiteX273" fmla="*/ 716371 w 7467600"/>
              <a:gd name="connsiteY273" fmla="*/ 3293249 h 6858000"/>
              <a:gd name="connsiteX274" fmla="*/ 579522 w 7467600"/>
              <a:gd name="connsiteY274" fmla="*/ 3371759 h 6858000"/>
              <a:gd name="connsiteX275" fmla="*/ 600288 w 7467600"/>
              <a:gd name="connsiteY275" fmla="*/ 3365555 h 6858000"/>
              <a:gd name="connsiteX276" fmla="*/ 840692 w 7467600"/>
              <a:gd name="connsiteY276" fmla="*/ 3284921 h 6858000"/>
              <a:gd name="connsiteX277" fmla="*/ 979248 w 7467600"/>
              <a:gd name="connsiteY277" fmla="*/ 3221003 h 6858000"/>
              <a:gd name="connsiteX278" fmla="*/ 1053282 w 7467600"/>
              <a:gd name="connsiteY278" fmla="*/ 3185247 h 6858000"/>
              <a:gd name="connsiteX279" fmla="*/ 1320603 w 7467600"/>
              <a:gd name="connsiteY279" fmla="*/ 3081281 h 6858000"/>
              <a:gd name="connsiteX280" fmla="*/ 1238695 w 7467600"/>
              <a:gd name="connsiteY280" fmla="*/ 3076820 h 6858000"/>
              <a:gd name="connsiteX281" fmla="*/ 5425627 w 7467600"/>
              <a:gd name="connsiteY281" fmla="*/ 2954192 h 6858000"/>
              <a:gd name="connsiteX282" fmla="*/ 5470770 w 7467600"/>
              <a:gd name="connsiteY282" fmla="*/ 3005435 h 6858000"/>
              <a:gd name="connsiteX283" fmla="*/ 5519779 w 7467600"/>
              <a:gd name="connsiteY283" fmla="*/ 4359223 h 6858000"/>
              <a:gd name="connsiteX284" fmla="*/ 5520293 w 7467600"/>
              <a:gd name="connsiteY284" fmla="*/ 4360602 h 6858000"/>
              <a:gd name="connsiteX285" fmla="*/ 5767221 w 7467600"/>
              <a:gd name="connsiteY285" fmla="*/ 4665564 h 6858000"/>
              <a:gd name="connsiteX286" fmla="*/ 6937169 w 7467600"/>
              <a:gd name="connsiteY286" fmla="*/ 4815941 h 6858000"/>
              <a:gd name="connsiteX287" fmla="*/ 6953922 w 7467600"/>
              <a:gd name="connsiteY287" fmla="*/ 4890068 h 6858000"/>
              <a:gd name="connsiteX288" fmla="*/ 6071359 w 7467600"/>
              <a:gd name="connsiteY288" fmla="*/ 4770770 h 6858000"/>
              <a:gd name="connsiteX289" fmla="*/ 6038839 w 7467600"/>
              <a:gd name="connsiteY289" fmla="*/ 4764474 h 6858000"/>
              <a:gd name="connsiteX290" fmla="*/ 6038706 w 7467600"/>
              <a:gd name="connsiteY290" fmla="*/ 4763847 h 6858000"/>
              <a:gd name="connsiteX291" fmla="*/ 6037784 w 7467600"/>
              <a:gd name="connsiteY291" fmla="*/ 4764270 h 6858000"/>
              <a:gd name="connsiteX292" fmla="*/ 6038839 w 7467600"/>
              <a:gd name="connsiteY292" fmla="*/ 4764474 h 6858000"/>
              <a:gd name="connsiteX293" fmla="*/ 6040338 w 7467600"/>
              <a:gd name="connsiteY293" fmla="*/ 4771418 h 6858000"/>
              <a:gd name="connsiteX294" fmla="*/ 6024488 w 7467600"/>
              <a:gd name="connsiteY294" fmla="*/ 4809903 h 6858000"/>
              <a:gd name="connsiteX295" fmla="*/ 5599771 w 7467600"/>
              <a:gd name="connsiteY295" fmla="*/ 5509652 h 6858000"/>
              <a:gd name="connsiteX296" fmla="*/ 5548843 w 7467600"/>
              <a:gd name="connsiteY296" fmla="*/ 5563845 h 6858000"/>
              <a:gd name="connsiteX297" fmla="*/ 5940952 w 7467600"/>
              <a:gd name="connsiteY297" fmla="*/ 6250028 h 6858000"/>
              <a:gd name="connsiteX298" fmla="*/ 6043441 w 7467600"/>
              <a:gd name="connsiteY298" fmla="*/ 6665847 h 6858000"/>
              <a:gd name="connsiteX299" fmla="*/ 6093432 w 7467600"/>
              <a:gd name="connsiteY299" fmla="*/ 6858000 h 6858000"/>
              <a:gd name="connsiteX300" fmla="*/ 6034344 w 7467600"/>
              <a:gd name="connsiteY300" fmla="*/ 6858000 h 6858000"/>
              <a:gd name="connsiteX301" fmla="*/ 6026679 w 7467600"/>
              <a:gd name="connsiteY301" fmla="*/ 6836959 h 6858000"/>
              <a:gd name="connsiteX302" fmla="*/ 5800441 w 7467600"/>
              <a:gd name="connsiteY302" fmla="*/ 6335286 h 6858000"/>
              <a:gd name="connsiteX303" fmla="*/ 5526562 w 7467600"/>
              <a:gd name="connsiteY303" fmla="*/ 5705388 h 6858000"/>
              <a:gd name="connsiteX304" fmla="*/ 5519640 w 7467600"/>
              <a:gd name="connsiteY304" fmla="*/ 5683774 h 6858000"/>
              <a:gd name="connsiteX305" fmla="*/ 5844559 w 7467600"/>
              <a:gd name="connsiteY305" fmla="*/ 6553349 h 6858000"/>
              <a:gd name="connsiteX306" fmla="*/ 5975994 w 7467600"/>
              <a:gd name="connsiteY306" fmla="*/ 6858000 h 6858000"/>
              <a:gd name="connsiteX307" fmla="*/ 5898547 w 7467600"/>
              <a:gd name="connsiteY307" fmla="*/ 6858000 h 6858000"/>
              <a:gd name="connsiteX308" fmla="*/ 5682041 w 7467600"/>
              <a:gd name="connsiteY308" fmla="*/ 6355860 h 6858000"/>
              <a:gd name="connsiteX309" fmla="*/ 5461758 w 7467600"/>
              <a:gd name="connsiteY309" fmla="*/ 5820220 h 6858000"/>
              <a:gd name="connsiteX310" fmla="*/ 5237282 w 7467600"/>
              <a:gd name="connsiteY310" fmla="*/ 6579086 h 6858000"/>
              <a:gd name="connsiteX311" fmla="*/ 5115009 w 7467600"/>
              <a:gd name="connsiteY311" fmla="*/ 6858000 h 6858000"/>
              <a:gd name="connsiteX312" fmla="*/ 5028074 w 7467600"/>
              <a:gd name="connsiteY312" fmla="*/ 6858000 h 6858000"/>
              <a:gd name="connsiteX313" fmla="*/ 5079508 w 7467600"/>
              <a:gd name="connsiteY313" fmla="*/ 6749074 h 6858000"/>
              <a:gd name="connsiteX314" fmla="*/ 5371846 w 7467600"/>
              <a:gd name="connsiteY314" fmla="*/ 5924413 h 6858000"/>
              <a:gd name="connsiteX315" fmla="*/ 5270512 w 7467600"/>
              <a:gd name="connsiteY315" fmla="*/ 6138975 h 6858000"/>
              <a:gd name="connsiteX316" fmla="*/ 5062409 w 7467600"/>
              <a:gd name="connsiteY316" fmla="*/ 6653544 h 6858000"/>
              <a:gd name="connsiteX317" fmla="*/ 5036628 w 7467600"/>
              <a:gd name="connsiteY317" fmla="*/ 6754247 h 6858000"/>
              <a:gd name="connsiteX318" fmla="*/ 5009112 w 7467600"/>
              <a:gd name="connsiteY318" fmla="*/ 6858000 h 6858000"/>
              <a:gd name="connsiteX319" fmla="*/ 4976679 w 7467600"/>
              <a:gd name="connsiteY319" fmla="*/ 6858000 h 6858000"/>
              <a:gd name="connsiteX320" fmla="*/ 5006537 w 7467600"/>
              <a:gd name="connsiteY320" fmla="*/ 6747068 h 6858000"/>
              <a:gd name="connsiteX321" fmla="*/ 5032723 w 7467600"/>
              <a:gd name="connsiteY321" fmla="*/ 6644957 h 6858000"/>
              <a:gd name="connsiteX322" fmla="*/ 5242949 w 7467600"/>
              <a:gd name="connsiteY322" fmla="*/ 6125175 h 6858000"/>
              <a:gd name="connsiteX323" fmla="*/ 5286321 w 7467600"/>
              <a:gd name="connsiteY323" fmla="*/ 6033555 h 6858000"/>
              <a:gd name="connsiteX324" fmla="*/ 5008210 w 7467600"/>
              <a:gd name="connsiteY324" fmla="*/ 6649194 h 6858000"/>
              <a:gd name="connsiteX325" fmla="*/ 4986321 w 7467600"/>
              <a:gd name="connsiteY325" fmla="*/ 6765687 h 6858000"/>
              <a:gd name="connsiteX326" fmla="*/ 4973474 w 7467600"/>
              <a:gd name="connsiteY326" fmla="*/ 6858000 h 6858000"/>
              <a:gd name="connsiteX327" fmla="*/ 4907178 w 7467600"/>
              <a:gd name="connsiteY327" fmla="*/ 6858000 h 6858000"/>
              <a:gd name="connsiteX328" fmla="*/ 4910810 w 7467600"/>
              <a:gd name="connsiteY328" fmla="*/ 6829660 h 6858000"/>
              <a:gd name="connsiteX329" fmla="*/ 4987461 w 7467600"/>
              <a:gd name="connsiteY329" fmla="*/ 6432994 h 6858000"/>
              <a:gd name="connsiteX330" fmla="*/ 5179262 w 7467600"/>
              <a:gd name="connsiteY330" fmla="*/ 6035044 h 6858000"/>
              <a:gd name="connsiteX331" fmla="*/ 4689678 w 7467600"/>
              <a:gd name="connsiteY331" fmla="*/ 6440241 h 6858000"/>
              <a:gd name="connsiteX332" fmla="*/ 4477543 w 7467600"/>
              <a:gd name="connsiteY332" fmla="*/ 6674836 h 6858000"/>
              <a:gd name="connsiteX333" fmla="*/ 4329957 w 7467600"/>
              <a:gd name="connsiteY333" fmla="*/ 6858000 h 6858000"/>
              <a:gd name="connsiteX334" fmla="*/ 4218595 w 7467600"/>
              <a:gd name="connsiteY334" fmla="*/ 6858000 h 6858000"/>
              <a:gd name="connsiteX335" fmla="*/ 4368888 w 7467600"/>
              <a:gd name="connsiteY335" fmla="*/ 6668412 h 6858000"/>
              <a:gd name="connsiteX336" fmla="*/ 4563091 w 7467600"/>
              <a:gd name="connsiteY336" fmla="*/ 6442508 h 6858000"/>
              <a:gd name="connsiteX337" fmla="*/ 5387324 w 7467600"/>
              <a:gd name="connsiteY337" fmla="*/ 5705830 h 6858000"/>
              <a:gd name="connsiteX338" fmla="*/ 5073620 w 7467600"/>
              <a:gd name="connsiteY338" fmla="*/ 5955437 h 6858000"/>
              <a:gd name="connsiteX339" fmla="*/ 4689789 w 7467600"/>
              <a:gd name="connsiteY339" fmla="*/ 6268382 h 6858000"/>
              <a:gd name="connsiteX340" fmla="*/ 4418722 w 7467600"/>
              <a:gd name="connsiteY340" fmla="*/ 6570886 h 6858000"/>
              <a:gd name="connsiteX341" fmla="*/ 4214944 w 7467600"/>
              <a:gd name="connsiteY341" fmla="*/ 6858000 h 6858000"/>
              <a:gd name="connsiteX342" fmla="*/ 4177898 w 7467600"/>
              <a:gd name="connsiteY342" fmla="*/ 6858000 h 6858000"/>
              <a:gd name="connsiteX343" fmla="*/ 4391597 w 7467600"/>
              <a:gd name="connsiteY343" fmla="*/ 6556370 h 6858000"/>
              <a:gd name="connsiteX344" fmla="*/ 4668889 w 7467600"/>
              <a:gd name="connsiteY344" fmla="*/ 6246399 h 6858000"/>
              <a:gd name="connsiteX345" fmla="*/ 5055427 w 7467600"/>
              <a:gd name="connsiteY345" fmla="*/ 5931476 h 6858000"/>
              <a:gd name="connsiteX346" fmla="*/ 5371814 w 7467600"/>
              <a:gd name="connsiteY346" fmla="*/ 5678975 h 6858000"/>
              <a:gd name="connsiteX347" fmla="*/ 4987918 w 7467600"/>
              <a:gd name="connsiteY347" fmla="*/ 5838701 h 6858000"/>
              <a:gd name="connsiteX348" fmla="*/ 4317146 w 7467600"/>
              <a:gd name="connsiteY348" fmla="*/ 6587716 h 6858000"/>
              <a:gd name="connsiteX349" fmla="*/ 4171627 w 7467600"/>
              <a:gd name="connsiteY349" fmla="*/ 6858000 h 6858000"/>
              <a:gd name="connsiteX350" fmla="*/ 4081585 w 7467600"/>
              <a:gd name="connsiteY350" fmla="*/ 6858000 h 6858000"/>
              <a:gd name="connsiteX351" fmla="*/ 4238603 w 7467600"/>
              <a:gd name="connsiteY351" fmla="*/ 6559341 h 6858000"/>
              <a:gd name="connsiteX352" fmla="*/ 4778333 w 7467600"/>
              <a:gd name="connsiteY352" fmla="*/ 5873626 h 6858000"/>
              <a:gd name="connsiteX353" fmla="*/ 5414185 w 7467600"/>
              <a:gd name="connsiteY353" fmla="*/ 5573882 h 6858000"/>
              <a:gd name="connsiteX354" fmla="*/ 5959648 w 7467600"/>
              <a:gd name="connsiteY354" fmla="*/ 4760797 h 6858000"/>
              <a:gd name="connsiteX355" fmla="*/ 5355019 w 7467600"/>
              <a:gd name="connsiteY355" fmla="*/ 4734672 h 6858000"/>
              <a:gd name="connsiteX356" fmla="*/ 5083565 w 7467600"/>
              <a:gd name="connsiteY356" fmla="*/ 5179121 h 6858000"/>
              <a:gd name="connsiteX357" fmla="*/ 4713577 w 7467600"/>
              <a:gd name="connsiteY357" fmla="*/ 5616803 h 6858000"/>
              <a:gd name="connsiteX358" fmla="*/ 3989559 w 7467600"/>
              <a:gd name="connsiteY358" fmla="*/ 6145945 h 6858000"/>
              <a:gd name="connsiteX359" fmla="*/ 3939824 w 7467600"/>
              <a:gd name="connsiteY359" fmla="*/ 6066900 h 6858000"/>
              <a:gd name="connsiteX360" fmla="*/ 4584537 w 7467600"/>
              <a:gd name="connsiteY360" fmla="*/ 5324826 h 6858000"/>
              <a:gd name="connsiteX361" fmla="*/ 5037105 w 7467600"/>
              <a:gd name="connsiteY361" fmla="*/ 5088765 h 6858000"/>
              <a:gd name="connsiteX362" fmla="*/ 5039930 w 7467600"/>
              <a:gd name="connsiteY362" fmla="*/ 5089585 h 6858000"/>
              <a:gd name="connsiteX363" fmla="*/ 5263764 w 7467600"/>
              <a:gd name="connsiteY363" fmla="*/ 4735525 h 6858000"/>
              <a:gd name="connsiteX364" fmla="*/ 4086300 w 7467600"/>
              <a:gd name="connsiteY364" fmla="*/ 4884599 h 6858000"/>
              <a:gd name="connsiteX365" fmla="*/ 4085485 w 7467600"/>
              <a:gd name="connsiteY365" fmla="*/ 4899070 h 6858000"/>
              <a:gd name="connsiteX366" fmla="*/ 3871915 w 7467600"/>
              <a:gd name="connsiteY366" fmla="*/ 5253645 h 6858000"/>
              <a:gd name="connsiteX367" fmla="*/ 3799374 w 7467600"/>
              <a:gd name="connsiteY367" fmla="*/ 5466127 h 6858000"/>
              <a:gd name="connsiteX368" fmla="*/ 3498850 w 7467600"/>
              <a:gd name="connsiteY368" fmla="*/ 6661888 h 6858000"/>
              <a:gd name="connsiteX369" fmla="*/ 3399216 w 7467600"/>
              <a:gd name="connsiteY369" fmla="*/ 6858000 h 6858000"/>
              <a:gd name="connsiteX370" fmla="*/ 3303688 w 7467600"/>
              <a:gd name="connsiteY370" fmla="*/ 6858000 h 6858000"/>
              <a:gd name="connsiteX371" fmla="*/ 3391774 w 7467600"/>
              <a:gd name="connsiteY371" fmla="*/ 6697181 h 6858000"/>
              <a:gd name="connsiteX372" fmla="*/ 3735540 w 7467600"/>
              <a:gd name="connsiteY372" fmla="*/ 5546923 h 6858000"/>
              <a:gd name="connsiteX373" fmla="*/ 3729438 w 7467600"/>
              <a:gd name="connsiteY373" fmla="*/ 5569058 h 6858000"/>
              <a:gd name="connsiteX374" fmla="*/ 3707782 w 7467600"/>
              <a:gd name="connsiteY374" fmla="*/ 5644908 h 6858000"/>
              <a:gd name="connsiteX375" fmla="*/ 3583827 w 7467600"/>
              <a:gd name="connsiteY375" fmla="*/ 6039215 h 6858000"/>
              <a:gd name="connsiteX376" fmla="*/ 3547861 w 7467600"/>
              <a:gd name="connsiteY376" fmla="*/ 6129609 h 6858000"/>
              <a:gd name="connsiteX377" fmla="*/ 3490905 w 7467600"/>
              <a:gd name="connsiteY377" fmla="*/ 6277660 h 6858000"/>
              <a:gd name="connsiteX378" fmla="*/ 3455859 w 7467600"/>
              <a:gd name="connsiteY378" fmla="*/ 6391301 h 6858000"/>
              <a:gd name="connsiteX379" fmla="*/ 3429112 w 7467600"/>
              <a:gd name="connsiteY379" fmla="*/ 6479469 h 6858000"/>
              <a:gd name="connsiteX380" fmla="*/ 3304862 w 7467600"/>
              <a:gd name="connsiteY380" fmla="*/ 6796476 h 6858000"/>
              <a:gd name="connsiteX381" fmla="*/ 3276071 w 7467600"/>
              <a:gd name="connsiteY381" fmla="*/ 6858000 h 6858000"/>
              <a:gd name="connsiteX382" fmla="*/ 3240805 w 7467600"/>
              <a:gd name="connsiteY382" fmla="*/ 6858000 h 6858000"/>
              <a:gd name="connsiteX383" fmla="*/ 3275917 w 7467600"/>
              <a:gd name="connsiteY383" fmla="*/ 6783192 h 6858000"/>
              <a:gd name="connsiteX384" fmla="*/ 3399358 w 7467600"/>
              <a:gd name="connsiteY384" fmla="*/ 6469011 h 6858000"/>
              <a:gd name="connsiteX385" fmla="*/ 3425650 w 7467600"/>
              <a:gd name="connsiteY385" fmla="*/ 6381333 h 6858000"/>
              <a:gd name="connsiteX386" fmla="*/ 3460661 w 7467600"/>
              <a:gd name="connsiteY386" fmla="*/ 6266763 h 6858000"/>
              <a:gd name="connsiteX387" fmla="*/ 3518021 w 7467600"/>
              <a:gd name="connsiteY387" fmla="*/ 6117298 h 6858000"/>
              <a:gd name="connsiteX388" fmla="*/ 3554035 w 7467600"/>
              <a:gd name="connsiteY388" fmla="*/ 6027832 h 6858000"/>
              <a:gd name="connsiteX389" fmla="*/ 3677174 w 7467600"/>
              <a:gd name="connsiteY389" fmla="*/ 5636351 h 6858000"/>
              <a:gd name="connsiteX390" fmla="*/ 3698819 w 7467600"/>
              <a:gd name="connsiteY390" fmla="*/ 5560503 h 6858000"/>
              <a:gd name="connsiteX391" fmla="*/ 3702094 w 7467600"/>
              <a:gd name="connsiteY391" fmla="*/ 5549194 h 6858000"/>
              <a:gd name="connsiteX392" fmla="*/ 3398355 w 7467600"/>
              <a:gd name="connsiteY392" fmla="*/ 6094603 h 6858000"/>
              <a:gd name="connsiteX393" fmla="*/ 3193941 w 7467600"/>
              <a:gd name="connsiteY393" fmla="*/ 6798775 h 6858000"/>
              <a:gd name="connsiteX394" fmla="*/ 3184140 w 7467600"/>
              <a:gd name="connsiteY394" fmla="*/ 6858000 h 6858000"/>
              <a:gd name="connsiteX395" fmla="*/ 3099978 w 7467600"/>
              <a:gd name="connsiteY395" fmla="*/ 6858000 h 6858000"/>
              <a:gd name="connsiteX396" fmla="*/ 3101556 w 7467600"/>
              <a:gd name="connsiteY396" fmla="*/ 6843337 h 6858000"/>
              <a:gd name="connsiteX397" fmla="*/ 3370162 w 7467600"/>
              <a:gd name="connsiteY397" fmla="*/ 5785550 h 6858000"/>
              <a:gd name="connsiteX398" fmla="*/ 3746477 w 7467600"/>
              <a:gd name="connsiteY398" fmla="*/ 5377889 h 6858000"/>
              <a:gd name="connsiteX399" fmla="*/ 3863399 w 7467600"/>
              <a:gd name="connsiteY399" fmla="*/ 5087257 h 6858000"/>
              <a:gd name="connsiteX400" fmla="*/ 3968712 w 7467600"/>
              <a:gd name="connsiteY400" fmla="*/ 4913989 h 6858000"/>
              <a:gd name="connsiteX401" fmla="*/ 2792390 w 7467600"/>
              <a:gd name="connsiteY401" fmla="*/ 5382974 h 6858000"/>
              <a:gd name="connsiteX402" fmla="*/ 2714982 w 7467600"/>
              <a:gd name="connsiteY402" fmla="*/ 5427051 h 6858000"/>
              <a:gd name="connsiteX403" fmla="*/ 2813361 w 7467600"/>
              <a:gd name="connsiteY403" fmla="*/ 6023912 h 6858000"/>
              <a:gd name="connsiteX404" fmla="*/ 2688430 w 7467600"/>
              <a:gd name="connsiteY404" fmla="*/ 6801564 h 6858000"/>
              <a:gd name="connsiteX405" fmla="*/ 2629626 w 7467600"/>
              <a:gd name="connsiteY405" fmla="*/ 6763394 h 6858000"/>
              <a:gd name="connsiteX406" fmla="*/ 2565328 w 7467600"/>
              <a:gd name="connsiteY406" fmla="*/ 5516399 h 6858000"/>
              <a:gd name="connsiteX407" fmla="*/ 1922999 w 7467600"/>
              <a:gd name="connsiteY407" fmla="*/ 5980343 h 6858000"/>
              <a:gd name="connsiteX408" fmla="*/ 1950261 w 7467600"/>
              <a:gd name="connsiteY408" fmla="*/ 6405858 h 6858000"/>
              <a:gd name="connsiteX409" fmla="*/ 2365554 w 7467600"/>
              <a:gd name="connsiteY409" fmla="*/ 6759107 h 6858000"/>
              <a:gd name="connsiteX410" fmla="*/ 2424142 w 7467600"/>
              <a:gd name="connsiteY410" fmla="*/ 6858000 h 6858000"/>
              <a:gd name="connsiteX411" fmla="*/ 2395994 w 7467600"/>
              <a:gd name="connsiteY411" fmla="*/ 6858000 h 6858000"/>
              <a:gd name="connsiteX412" fmla="*/ 2392863 w 7467600"/>
              <a:gd name="connsiteY412" fmla="*/ 6852964 h 6858000"/>
              <a:gd name="connsiteX413" fmla="*/ 2017589 w 7467600"/>
              <a:gd name="connsiteY413" fmla="*/ 6493982 h 6858000"/>
              <a:gd name="connsiteX414" fmla="*/ 2147336 w 7467600"/>
              <a:gd name="connsiteY414" fmla="*/ 6594052 h 6858000"/>
              <a:gd name="connsiteX415" fmla="*/ 2207047 w 7467600"/>
              <a:gd name="connsiteY415" fmla="*/ 6654540 h 6858000"/>
              <a:gd name="connsiteX416" fmla="*/ 2299106 w 7467600"/>
              <a:gd name="connsiteY416" fmla="*/ 6778931 h 6858000"/>
              <a:gd name="connsiteX417" fmla="*/ 2314430 w 7467600"/>
              <a:gd name="connsiteY417" fmla="*/ 6801144 h 6858000"/>
              <a:gd name="connsiteX418" fmla="*/ 2352406 w 7467600"/>
              <a:gd name="connsiteY418" fmla="*/ 6858000 h 6858000"/>
              <a:gd name="connsiteX419" fmla="*/ 2314492 w 7467600"/>
              <a:gd name="connsiteY419" fmla="*/ 6858000 h 6858000"/>
              <a:gd name="connsiteX420" fmla="*/ 2288095 w 7467600"/>
              <a:gd name="connsiteY420" fmla="*/ 6818030 h 6858000"/>
              <a:gd name="connsiteX421" fmla="*/ 2272768 w 7467600"/>
              <a:gd name="connsiteY421" fmla="*/ 6795822 h 6858000"/>
              <a:gd name="connsiteX422" fmla="*/ 2182715 w 7467600"/>
              <a:gd name="connsiteY422" fmla="*/ 6675071 h 6858000"/>
              <a:gd name="connsiteX423" fmla="*/ 2032061 w 7467600"/>
              <a:gd name="connsiteY423" fmla="*/ 6541380 h 6858000"/>
              <a:gd name="connsiteX424" fmla="*/ 2257220 w 7467600"/>
              <a:gd name="connsiteY424" fmla="*/ 6826257 h 6858000"/>
              <a:gd name="connsiteX425" fmla="*/ 2281324 w 7467600"/>
              <a:gd name="connsiteY425" fmla="*/ 6858000 h 6858000"/>
              <a:gd name="connsiteX426" fmla="*/ 2242860 w 7467600"/>
              <a:gd name="connsiteY426" fmla="*/ 6858000 h 6858000"/>
              <a:gd name="connsiteX427" fmla="*/ 2232818 w 7467600"/>
              <a:gd name="connsiteY427" fmla="*/ 6844926 h 6858000"/>
              <a:gd name="connsiteX428" fmla="*/ 1990172 w 7467600"/>
              <a:gd name="connsiteY428" fmla="*/ 6542121 h 6858000"/>
              <a:gd name="connsiteX429" fmla="*/ 2124090 w 7467600"/>
              <a:gd name="connsiteY429" fmla="*/ 6761017 h 6858000"/>
              <a:gd name="connsiteX430" fmla="*/ 2200380 w 7467600"/>
              <a:gd name="connsiteY430" fmla="*/ 6858000 h 6858000"/>
              <a:gd name="connsiteX431" fmla="*/ 2147507 w 7467600"/>
              <a:gd name="connsiteY431" fmla="*/ 6858000 h 6858000"/>
              <a:gd name="connsiteX432" fmla="*/ 2070668 w 7467600"/>
              <a:gd name="connsiteY432" fmla="*/ 6761520 h 6858000"/>
              <a:gd name="connsiteX433" fmla="*/ 1975142 w 7467600"/>
              <a:gd name="connsiteY433" fmla="*/ 6585570 h 6858000"/>
              <a:gd name="connsiteX434" fmla="*/ 2050035 w 7467600"/>
              <a:gd name="connsiteY434" fmla="*/ 6813345 h 6858000"/>
              <a:gd name="connsiteX435" fmla="*/ 2063025 w 7467600"/>
              <a:gd name="connsiteY435" fmla="*/ 6858000 h 6858000"/>
              <a:gd name="connsiteX436" fmla="*/ 2021675 w 7467600"/>
              <a:gd name="connsiteY436" fmla="*/ 6858000 h 6858000"/>
              <a:gd name="connsiteX437" fmla="*/ 2019308 w 7467600"/>
              <a:gd name="connsiteY437" fmla="*/ 6847118 h 6858000"/>
              <a:gd name="connsiteX438" fmla="*/ 1938835 w 7467600"/>
              <a:gd name="connsiteY438" fmla="*/ 6551160 h 6858000"/>
              <a:gd name="connsiteX439" fmla="*/ 1953230 w 7467600"/>
              <a:gd name="connsiteY439" fmla="*/ 6759699 h 6858000"/>
              <a:gd name="connsiteX440" fmla="*/ 1956763 w 7467600"/>
              <a:gd name="connsiteY440" fmla="*/ 6778191 h 6858000"/>
              <a:gd name="connsiteX441" fmla="*/ 1967925 w 7467600"/>
              <a:gd name="connsiteY441" fmla="*/ 6858000 h 6858000"/>
              <a:gd name="connsiteX442" fmla="*/ 1936622 w 7467600"/>
              <a:gd name="connsiteY442" fmla="*/ 6858000 h 6858000"/>
              <a:gd name="connsiteX443" fmla="*/ 1926261 w 7467600"/>
              <a:gd name="connsiteY443" fmla="*/ 6784064 h 6858000"/>
              <a:gd name="connsiteX444" fmla="*/ 1922724 w 7467600"/>
              <a:gd name="connsiteY444" fmla="*/ 6765577 h 6858000"/>
              <a:gd name="connsiteX445" fmla="*/ 1904650 w 7467600"/>
              <a:gd name="connsiteY445" fmla="*/ 6639616 h 6858000"/>
              <a:gd name="connsiteX446" fmla="*/ 1885273 w 7467600"/>
              <a:gd name="connsiteY446" fmla="*/ 6858000 h 6858000"/>
              <a:gd name="connsiteX447" fmla="*/ 1854363 w 7467600"/>
              <a:gd name="connsiteY447" fmla="*/ 6858000 h 6858000"/>
              <a:gd name="connsiteX448" fmla="*/ 1880391 w 7467600"/>
              <a:gd name="connsiteY448" fmla="*/ 6603796 h 6858000"/>
              <a:gd name="connsiteX449" fmla="*/ 1818273 w 7467600"/>
              <a:gd name="connsiteY449" fmla="*/ 6715729 h 6858000"/>
              <a:gd name="connsiteX450" fmla="*/ 1794691 w 7467600"/>
              <a:gd name="connsiteY450" fmla="*/ 6843239 h 6858000"/>
              <a:gd name="connsiteX451" fmla="*/ 1794914 w 7467600"/>
              <a:gd name="connsiteY451" fmla="*/ 6858000 h 6858000"/>
              <a:gd name="connsiteX452" fmla="*/ 1746128 w 7467600"/>
              <a:gd name="connsiteY452" fmla="*/ 6858000 h 6858000"/>
              <a:gd name="connsiteX453" fmla="*/ 1753934 w 7467600"/>
              <a:gd name="connsiteY453" fmla="*/ 6724796 h 6858000"/>
              <a:gd name="connsiteX454" fmla="*/ 1792053 w 7467600"/>
              <a:gd name="connsiteY454" fmla="*/ 6572396 h 6858000"/>
              <a:gd name="connsiteX455" fmla="*/ 1862248 w 7467600"/>
              <a:gd name="connsiteY455" fmla="*/ 6266397 h 6858000"/>
              <a:gd name="connsiteX456" fmla="*/ 1862250 w 7467600"/>
              <a:gd name="connsiteY456" fmla="*/ 6033531 h 6858000"/>
              <a:gd name="connsiteX457" fmla="*/ 1211999 w 7467600"/>
              <a:gd name="connsiteY457" fmla="*/ 6683610 h 6858000"/>
              <a:gd name="connsiteX458" fmla="*/ 1213266 w 7467600"/>
              <a:gd name="connsiteY458" fmla="*/ 6691947 h 6858000"/>
              <a:gd name="connsiteX459" fmla="*/ 1203370 w 7467600"/>
              <a:gd name="connsiteY459" fmla="*/ 6850676 h 6858000"/>
              <a:gd name="connsiteX460" fmla="*/ 1203671 w 7467600"/>
              <a:gd name="connsiteY460" fmla="*/ 6858000 h 6858000"/>
              <a:gd name="connsiteX461" fmla="*/ 1143180 w 7467600"/>
              <a:gd name="connsiteY461" fmla="*/ 6858000 h 6858000"/>
              <a:gd name="connsiteX462" fmla="*/ 1142176 w 7467600"/>
              <a:gd name="connsiteY462" fmla="*/ 6766045 h 6858000"/>
              <a:gd name="connsiteX463" fmla="*/ 1067484 w 7467600"/>
              <a:gd name="connsiteY463" fmla="*/ 6858000 h 6858000"/>
              <a:gd name="connsiteX464" fmla="*/ 953928 w 7467600"/>
              <a:gd name="connsiteY464" fmla="*/ 6858000 h 6858000"/>
              <a:gd name="connsiteX465" fmla="*/ 959715 w 7467600"/>
              <a:gd name="connsiteY465" fmla="*/ 6850185 h 6858000"/>
              <a:gd name="connsiteX466" fmla="*/ 1483788 w 7467600"/>
              <a:gd name="connsiteY466" fmla="*/ 6259174 h 6858000"/>
              <a:gd name="connsiteX467" fmla="*/ 1100671 w 7467600"/>
              <a:gd name="connsiteY467" fmla="*/ 6252137 h 6858000"/>
              <a:gd name="connsiteX468" fmla="*/ 1090144 w 7467600"/>
              <a:gd name="connsiteY468" fmla="*/ 6256748 h 6858000"/>
              <a:gd name="connsiteX469" fmla="*/ 1095872 w 7467600"/>
              <a:gd name="connsiteY469" fmla="*/ 6271892 h 6858000"/>
              <a:gd name="connsiteX470" fmla="*/ 262785 w 7467600"/>
              <a:gd name="connsiteY470" fmla="*/ 6845450 h 6858000"/>
              <a:gd name="connsiteX471" fmla="*/ 209968 w 7467600"/>
              <a:gd name="connsiteY471" fmla="*/ 6770713 h 6858000"/>
              <a:gd name="connsiteX472" fmla="*/ 873460 w 7467600"/>
              <a:gd name="connsiteY472" fmla="*/ 6253768 h 6858000"/>
              <a:gd name="connsiteX473" fmla="*/ 192686 w 7467600"/>
              <a:gd name="connsiteY473" fmla="*/ 5849257 h 6858000"/>
              <a:gd name="connsiteX474" fmla="*/ 4696 w 7467600"/>
              <a:gd name="connsiteY474" fmla="*/ 5697668 h 6858000"/>
              <a:gd name="connsiteX475" fmla="*/ 0 w 7467600"/>
              <a:gd name="connsiteY475" fmla="*/ 5689984 h 6858000"/>
              <a:gd name="connsiteX476" fmla="*/ 0 w 7467600"/>
              <a:gd name="connsiteY476" fmla="*/ 5513472 h 6858000"/>
              <a:gd name="connsiteX477" fmla="*/ 174101 w 7467600"/>
              <a:gd name="connsiteY477" fmla="*/ 5620277 h 6858000"/>
              <a:gd name="connsiteX478" fmla="*/ 891800 w 7467600"/>
              <a:gd name="connsiteY478" fmla="*/ 6036935 h 6858000"/>
              <a:gd name="connsiteX479" fmla="*/ 1072219 w 7467600"/>
              <a:gd name="connsiteY479" fmla="*/ 6169443 h 6858000"/>
              <a:gd name="connsiteX480" fmla="*/ 1074117 w 7467600"/>
              <a:gd name="connsiteY480" fmla="*/ 6170301 h 6858000"/>
              <a:gd name="connsiteX481" fmla="*/ 1083114 w 7467600"/>
              <a:gd name="connsiteY481" fmla="*/ 6174131 h 6858000"/>
              <a:gd name="connsiteX482" fmla="*/ 1543010 w 7467600"/>
              <a:gd name="connsiteY482" fmla="*/ 6191140 h 6858000"/>
              <a:gd name="connsiteX483" fmla="*/ 1551080 w 7467600"/>
              <a:gd name="connsiteY483" fmla="*/ 6195006 h 6858000"/>
              <a:gd name="connsiteX484" fmla="*/ 2345443 w 7467600"/>
              <a:gd name="connsiteY484" fmla="*/ 5549882 h 6858000"/>
              <a:gd name="connsiteX485" fmla="*/ 1721499 w 7467600"/>
              <a:gd name="connsiteY485" fmla="*/ 5599969 h 6858000"/>
              <a:gd name="connsiteX486" fmla="*/ 767716 w 7467600"/>
              <a:gd name="connsiteY486" fmla="*/ 5472768 h 6858000"/>
              <a:gd name="connsiteX487" fmla="*/ 722147 w 7467600"/>
              <a:gd name="connsiteY487" fmla="*/ 5393091 h 6858000"/>
              <a:gd name="connsiteX488" fmla="*/ 1485552 w 7467600"/>
              <a:gd name="connsiteY488" fmla="*/ 5313202 h 6858000"/>
              <a:gd name="connsiteX489" fmla="*/ 2143004 w 7467600"/>
              <a:gd name="connsiteY489" fmla="*/ 5402420 h 6858000"/>
              <a:gd name="connsiteX490" fmla="*/ 1933391 w 7467600"/>
              <a:gd name="connsiteY490" fmla="*/ 5156971 h 6858000"/>
              <a:gd name="connsiteX491" fmla="*/ 1827118 w 7467600"/>
              <a:gd name="connsiteY491" fmla="*/ 4968410 h 6858000"/>
              <a:gd name="connsiteX492" fmla="*/ 1837349 w 7467600"/>
              <a:gd name="connsiteY492" fmla="*/ 4956357 h 6858000"/>
              <a:gd name="connsiteX493" fmla="*/ 2162835 w 7467600"/>
              <a:gd name="connsiteY493" fmla="*/ 5187853 h 6858000"/>
              <a:gd name="connsiteX494" fmla="*/ 2257167 w 7467600"/>
              <a:gd name="connsiteY494" fmla="*/ 5462123 h 6858000"/>
              <a:gd name="connsiteX495" fmla="*/ 2261598 w 7467600"/>
              <a:gd name="connsiteY495" fmla="*/ 5467998 h 6858000"/>
              <a:gd name="connsiteX496" fmla="*/ 2437177 w 7467600"/>
              <a:gd name="connsiteY496" fmla="*/ 5479608 h 6858000"/>
              <a:gd name="connsiteX497" fmla="*/ 2445247 w 7467600"/>
              <a:gd name="connsiteY497" fmla="*/ 5483476 h 6858000"/>
              <a:gd name="connsiteX498" fmla="*/ 2743626 w 7467600"/>
              <a:gd name="connsiteY498" fmla="*/ 5304819 h 6858000"/>
              <a:gd name="connsiteX499" fmla="*/ 3048102 w 7467600"/>
              <a:gd name="connsiteY499" fmla="*/ 5150595 h 6858000"/>
              <a:gd name="connsiteX500" fmla="*/ 1799414 w 7467600"/>
              <a:gd name="connsiteY500" fmla="*/ 4694732 h 6858000"/>
              <a:gd name="connsiteX501" fmla="*/ 1771735 w 7467600"/>
              <a:gd name="connsiteY501" fmla="*/ 4619929 h 6858000"/>
              <a:gd name="connsiteX502" fmla="*/ 3104273 w 7467600"/>
              <a:gd name="connsiteY502" fmla="*/ 5076159 h 6858000"/>
              <a:gd name="connsiteX503" fmla="*/ 3113245 w 7467600"/>
              <a:gd name="connsiteY503" fmla="*/ 5090705 h 6858000"/>
              <a:gd name="connsiteX504" fmla="*/ 3126294 w 7467600"/>
              <a:gd name="connsiteY504" fmla="*/ 5114400 h 6858000"/>
              <a:gd name="connsiteX505" fmla="*/ 3937433 w 7467600"/>
              <a:gd name="connsiteY505" fmla="*/ 4830473 h 6858000"/>
              <a:gd name="connsiteX506" fmla="*/ 3590475 w 7467600"/>
              <a:gd name="connsiteY506" fmla="*/ 4597974 h 6858000"/>
              <a:gd name="connsiteX507" fmla="*/ 3100264 w 7467600"/>
              <a:gd name="connsiteY507" fmla="*/ 4579845 h 6858000"/>
              <a:gd name="connsiteX508" fmla="*/ 2183576 w 7467600"/>
              <a:gd name="connsiteY508" fmla="*/ 4227150 h 6858000"/>
              <a:gd name="connsiteX509" fmla="*/ 2151029 w 7467600"/>
              <a:gd name="connsiteY509" fmla="*/ 4146947 h 6858000"/>
              <a:gd name="connsiteX510" fmla="*/ 3563434 w 7467600"/>
              <a:gd name="connsiteY510" fmla="*/ 4469115 h 6858000"/>
              <a:gd name="connsiteX511" fmla="*/ 3177952 w 7467600"/>
              <a:gd name="connsiteY511" fmla="*/ 3657386 h 6858000"/>
              <a:gd name="connsiteX512" fmla="*/ 3189263 w 7467600"/>
              <a:gd name="connsiteY512" fmla="*/ 3625726 h 6858000"/>
              <a:gd name="connsiteX513" fmla="*/ 3560912 w 7467600"/>
              <a:gd name="connsiteY513" fmla="*/ 4079863 h 6858000"/>
              <a:gd name="connsiteX514" fmla="*/ 3626636 w 7467600"/>
              <a:gd name="connsiteY514" fmla="*/ 4512230 h 6858000"/>
              <a:gd name="connsiteX515" fmla="*/ 3653088 w 7467600"/>
              <a:gd name="connsiteY515" fmla="*/ 4521417 h 6858000"/>
              <a:gd name="connsiteX516" fmla="*/ 3988128 w 7467600"/>
              <a:gd name="connsiteY516" fmla="*/ 4817267 h 6858000"/>
              <a:gd name="connsiteX517" fmla="*/ 4830582 w 7467600"/>
              <a:gd name="connsiteY517" fmla="*/ 4676000 h 6858000"/>
              <a:gd name="connsiteX518" fmla="*/ 4830100 w 7467600"/>
              <a:gd name="connsiteY518" fmla="*/ 4675554 h 6858000"/>
              <a:gd name="connsiteX519" fmla="*/ 4036318 w 7467600"/>
              <a:gd name="connsiteY519" fmla="*/ 4147013 h 6858000"/>
              <a:gd name="connsiteX520" fmla="*/ 3432098 w 7467600"/>
              <a:gd name="connsiteY520" fmla="*/ 3537312 h 6858000"/>
              <a:gd name="connsiteX521" fmla="*/ 3446761 w 7467600"/>
              <a:gd name="connsiteY521" fmla="*/ 3461278 h 6858000"/>
              <a:gd name="connsiteX522" fmla="*/ 4419733 w 7467600"/>
              <a:gd name="connsiteY522" fmla="*/ 3963555 h 6858000"/>
              <a:gd name="connsiteX523" fmla="*/ 4781371 w 7467600"/>
              <a:gd name="connsiteY523" fmla="*/ 4458604 h 6858000"/>
              <a:gd name="connsiteX524" fmla="*/ 4780440 w 7467600"/>
              <a:gd name="connsiteY524" fmla="*/ 4470290 h 6858000"/>
              <a:gd name="connsiteX525" fmla="*/ 4898954 w 7467600"/>
              <a:gd name="connsiteY525" fmla="*/ 4662092 h 6858000"/>
              <a:gd name="connsiteX526" fmla="*/ 4900699 w 7467600"/>
              <a:gd name="connsiteY526" fmla="*/ 4670867 h 6858000"/>
              <a:gd name="connsiteX527" fmla="*/ 5714511 w 7467600"/>
              <a:gd name="connsiteY527" fmla="*/ 4663483 h 6858000"/>
              <a:gd name="connsiteX528" fmla="*/ 5464793 w 7467600"/>
              <a:gd name="connsiteY528" fmla="*/ 4393556 h 6858000"/>
              <a:gd name="connsiteX529" fmla="*/ 5461897 w 7467600"/>
              <a:gd name="connsiteY529" fmla="*/ 4390879 h 6858000"/>
              <a:gd name="connsiteX530" fmla="*/ 4294126 w 7467600"/>
              <a:gd name="connsiteY530" fmla="*/ 3303048 h 6858000"/>
              <a:gd name="connsiteX531" fmla="*/ 4305321 w 7467600"/>
              <a:gd name="connsiteY531" fmla="*/ 3256953 h 6858000"/>
              <a:gd name="connsiteX532" fmla="*/ 4949299 w 7467600"/>
              <a:gd name="connsiteY532" fmla="*/ 3766336 h 6858000"/>
              <a:gd name="connsiteX533" fmla="*/ 5291452 w 7467600"/>
              <a:gd name="connsiteY533" fmla="*/ 4076801 h 6858000"/>
              <a:gd name="connsiteX534" fmla="*/ 5434998 w 7467600"/>
              <a:gd name="connsiteY534" fmla="*/ 4254100 h 6858000"/>
              <a:gd name="connsiteX535" fmla="*/ 5351015 w 7467600"/>
              <a:gd name="connsiteY535" fmla="*/ 3760989 h 6858000"/>
              <a:gd name="connsiteX536" fmla="*/ 5413780 w 7467600"/>
              <a:gd name="connsiteY536" fmla="*/ 2966265 h 6858000"/>
              <a:gd name="connsiteX537" fmla="*/ 5425627 w 7467600"/>
              <a:gd name="connsiteY537" fmla="*/ 2954192 h 6858000"/>
              <a:gd name="connsiteX538" fmla="*/ 6604735 w 7467600"/>
              <a:gd name="connsiteY538" fmla="*/ 2041381 h 6858000"/>
              <a:gd name="connsiteX539" fmla="*/ 7204487 w 7467600"/>
              <a:gd name="connsiteY539" fmla="*/ 2742112 h 6858000"/>
              <a:gd name="connsiteX540" fmla="*/ 7131592 w 7467600"/>
              <a:gd name="connsiteY540" fmla="*/ 2672096 h 6858000"/>
              <a:gd name="connsiteX541" fmla="*/ 6996344 w 7467600"/>
              <a:gd name="connsiteY541" fmla="*/ 2518310 h 6858000"/>
              <a:gd name="connsiteX542" fmla="*/ 6735495 w 7467600"/>
              <a:gd name="connsiteY542" fmla="*/ 2196890 h 6858000"/>
              <a:gd name="connsiteX543" fmla="*/ 6721901 w 7467600"/>
              <a:gd name="connsiteY543" fmla="*/ 2179274 h 6858000"/>
              <a:gd name="connsiteX544" fmla="*/ 6604735 w 7467600"/>
              <a:gd name="connsiteY544" fmla="*/ 2041381 h 6858000"/>
              <a:gd name="connsiteX545" fmla="*/ 6591670 w 7467600"/>
              <a:gd name="connsiteY545" fmla="*/ 1988277 h 6858000"/>
              <a:gd name="connsiteX546" fmla="*/ 6747349 w 7467600"/>
              <a:gd name="connsiteY546" fmla="*/ 2160069 h 6858000"/>
              <a:gd name="connsiteX547" fmla="*/ 6760943 w 7467600"/>
              <a:gd name="connsiteY547" fmla="*/ 2177686 h 6858000"/>
              <a:gd name="connsiteX548" fmla="*/ 7021065 w 7467600"/>
              <a:gd name="connsiteY548" fmla="*/ 2498102 h 6858000"/>
              <a:gd name="connsiteX549" fmla="*/ 7155223 w 7467600"/>
              <a:gd name="connsiteY549" fmla="*/ 2650386 h 6858000"/>
              <a:gd name="connsiteX550" fmla="*/ 7203167 w 7467600"/>
              <a:gd name="connsiteY550" fmla="*/ 2697288 h 6858000"/>
              <a:gd name="connsiteX551" fmla="*/ 6937703 w 7467600"/>
              <a:gd name="connsiteY551" fmla="*/ 2321981 h 6858000"/>
              <a:gd name="connsiteX552" fmla="*/ 6591670 w 7467600"/>
              <a:gd name="connsiteY552" fmla="*/ 1988277 h 6858000"/>
              <a:gd name="connsiteX553" fmla="*/ 5798671 w 7467600"/>
              <a:gd name="connsiteY553" fmla="*/ 1981601 h 6858000"/>
              <a:gd name="connsiteX554" fmla="*/ 5754709 w 7467600"/>
              <a:gd name="connsiteY554" fmla="*/ 2071454 h 6858000"/>
              <a:gd name="connsiteX555" fmla="*/ 5763044 w 7467600"/>
              <a:gd name="connsiteY555" fmla="*/ 2842206 h 6858000"/>
              <a:gd name="connsiteX556" fmla="*/ 5764974 w 7467600"/>
              <a:gd name="connsiteY556" fmla="*/ 2799609 h 6858000"/>
              <a:gd name="connsiteX557" fmla="*/ 5767665 w 7467600"/>
              <a:gd name="connsiteY557" fmla="*/ 2666409 h 6858000"/>
              <a:gd name="connsiteX558" fmla="*/ 5763055 w 7467600"/>
              <a:gd name="connsiteY558" fmla="*/ 2579705 h 6858000"/>
              <a:gd name="connsiteX559" fmla="*/ 5758079 w 7467600"/>
              <a:gd name="connsiteY559" fmla="*/ 2492508 h 6858000"/>
              <a:gd name="connsiteX560" fmla="*/ 5779325 w 7467600"/>
              <a:gd name="connsiteY560" fmla="*/ 2197069 h 6858000"/>
              <a:gd name="connsiteX561" fmla="*/ 5798671 w 7467600"/>
              <a:gd name="connsiteY561" fmla="*/ 1981601 h 6858000"/>
              <a:gd name="connsiteX562" fmla="*/ 5829202 w 7467600"/>
              <a:gd name="connsiteY562" fmla="*/ 1971679 h 6858000"/>
              <a:gd name="connsiteX563" fmla="*/ 5809558 w 7467600"/>
              <a:gd name="connsiteY563" fmla="*/ 2198043 h 6858000"/>
              <a:gd name="connsiteX564" fmla="*/ 5788653 w 7467600"/>
              <a:gd name="connsiteY564" fmla="*/ 2489430 h 6858000"/>
              <a:gd name="connsiteX565" fmla="*/ 5793439 w 7467600"/>
              <a:gd name="connsiteY565" fmla="*/ 2575235 h 6858000"/>
              <a:gd name="connsiteX566" fmla="*/ 5796837 w 7467600"/>
              <a:gd name="connsiteY566" fmla="*/ 2637633 h 6858000"/>
              <a:gd name="connsiteX567" fmla="*/ 5818614 w 7467600"/>
              <a:gd name="connsiteY567" fmla="*/ 2473055 h 6858000"/>
              <a:gd name="connsiteX568" fmla="*/ 5829202 w 7467600"/>
              <a:gd name="connsiteY568" fmla="*/ 1971679 h 6858000"/>
              <a:gd name="connsiteX569" fmla="*/ 5911389 w 7467600"/>
              <a:gd name="connsiteY569" fmla="*/ 1898371 h 6858000"/>
              <a:gd name="connsiteX570" fmla="*/ 6237627 w 7467600"/>
              <a:gd name="connsiteY570" fmla="*/ 2231921 h 6858000"/>
              <a:gd name="connsiteX571" fmla="*/ 5911389 w 7467600"/>
              <a:gd name="connsiteY571" fmla="*/ 1898371 h 6858000"/>
              <a:gd name="connsiteX572" fmla="*/ 6944437 w 7467600"/>
              <a:gd name="connsiteY572" fmla="*/ 1575402 h 6858000"/>
              <a:gd name="connsiteX573" fmla="*/ 6304730 w 7467600"/>
              <a:gd name="connsiteY573" fmla="*/ 1766654 h 6858000"/>
              <a:gd name="connsiteX574" fmla="*/ 6944437 w 7467600"/>
              <a:gd name="connsiteY574" fmla="*/ 1575402 h 6858000"/>
              <a:gd name="connsiteX575" fmla="*/ 7019523 w 7467600"/>
              <a:gd name="connsiteY575" fmla="*/ 1519450 h 6858000"/>
              <a:gd name="connsiteX576" fmla="*/ 6298091 w 7467600"/>
              <a:gd name="connsiteY576" fmla="*/ 1737122 h 6858000"/>
              <a:gd name="connsiteX577" fmla="*/ 7019523 w 7467600"/>
              <a:gd name="connsiteY577" fmla="*/ 1519450 h 6858000"/>
              <a:gd name="connsiteX578" fmla="*/ 2399523 w 7467600"/>
              <a:gd name="connsiteY578" fmla="*/ 1428234 h 6858000"/>
              <a:gd name="connsiteX579" fmla="*/ 2224982 w 7467600"/>
              <a:gd name="connsiteY579" fmla="*/ 1826201 h 6858000"/>
              <a:gd name="connsiteX580" fmla="*/ 2096099 w 7467600"/>
              <a:gd name="connsiteY580" fmla="*/ 2345900 h 6858000"/>
              <a:gd name="connsiteX581" fmla="*/ 2283317 w 7467600"/>
              <a:gd name="connsiteY581" fmla="*/ 1796925 h 6858000"/>
              <a:gd name="connsiteX582" fmla="*/ 2399523 w 7467600"/>
              <a:gd name="connsiteY582" fmla="*/ 1428234 h 6858000"/>
              <a:gd name="connsiteX583" fmla="*/ 2448558 w 7467600"/>
              <a:gd name="connsiteY583" fmla="*/ 1373435 h 6858000"/>
              <a:gd name="connsiteX584" fmla="*/ 2312521 w 7467600"/>
              <a:gd name="connsiteY584" fmla="*/ 1806140 h 6858000"/>
              <a:gd name="connsiteX585" fmla="*/ 2127533 w 7467600"/>
              <a:gd name="connsiteY585" fmla="*/ 2348380 h 6858000"/>
              <a:gd name="connsiteX586" fmla="*/ 2358080 w 7467600"/>
              <a:gd name="connsiteY586" fmla="*/ 1866134 h 6858000"/>
              <a:gd name="connsiteX587" fmla="*/ 2407436 w 7467600"/>
              <a:gd name="connsiteY587" fmla="*/ 1651070 h 6858000"/>
              <a:gd name="connsiteX588" fmla="*/ 2448558 w 7467600"/>
              <a:gd name="connsiteY588" fmla="*/ 1373435 h 6858000"/>
              <a:gd name="connsiteX589" fmla="*/ 278707 w 7467600"/>
              <a:gd name="connsiteY589" fmla="*/ 1352270 h 6858000"/>
              <a:gd name="connsiteX590" fmla="*/ 321570 w 7467600"/>
              <a:gd name="connsiteY590" fmla="*/ 1861610 h 6858000"/>
              <a:gd name="connsiteX591" fmla="*/ 294281 w 7467600"/>
              <a:gd name="connsiteY591" fmla="*/ 1440658 h 6858000"/>
              <a:gd name="connsiteX592" fmla="*/ 278707 w 7467600"/>
              <a:gd name="connsiteY592" fmla="*/ 1352270 h 6858000"/>
              <a:gd name="connsiteX593" fmla="*/ 1423821 w 7467600"/>
              <a:gd name="connsiteY593" fmla="*/ 1351958 h 6858000"/>
              <a:gd name="connsiteX594" fmla="*/ 1638521 w 7467600"/>
              <a:gd name="connsiteY594" fmla="*/ 1908470 h 6858000"/>
              <a:gd name="connsiteX595" fmla="*/ 1754199 w 7467600"/>
              <a:gd name="connsiteY595" fmla="*/ 2149284 h 6858000"/>
              <a:gd name="connsiteX596" fmla="*/ 1908359 w 7467600"/>
              <a:gd name="connsiteY596" fmla="*/ 2364988 h 6858000"/>
              <a:gd name="connsiteX597" fmla="*/ 1647661 w 7467600"/>
              <a:gd name="connsiteY597" fmla="*/ 1825945 h 6858000"/>
              <a:gd name="connsiteX598" fmla="*/ 1423821 w 7467600"/>
              <a:gd name="connsiteY598" fmla="*/ 1351958 h 6858000"/>
              <a:gd name="connsiteX599" fmla="*/ 1431890 w 7467600"/>
              <a:gd name="connsiteY599" fmla="*/ 1306475 h 6858000"/>
              <a:gd name="connsiteX600" fmla="*/ 1507597 w 7467600"/>
              <a:gd name="connsiteY600" fmla="*/ 1446132 h 6858000"/>
              <a:gd name="connsiteX601" fmla="*/ 1674586 w 7467600"/>
              <a:gd name="connsiteY601" fmla="*/ 1813832 h 6858000"/>
              <a:gd name="connsiteX602" fmla="*/ 1815950 w 7467600"/>
              <a:gd name="connsiteY602" fmla="*/ 2128564 h 6858000"/>
              <a:gd name="connsiteX603" fmla="*/ 1984242 w 7467600"/>
              <a:gd name="connsiteY603" fmla="*/ 2430829 h 6858000"/>
              <a:gd name="connsiteX604" fmla="*/ 2014023 w 7467600"/>
              <a:gd name="connsiteY604" fmla="*/ 2450995 h 6858000"/>
              <a:gd name="connsiteX605" fmla="*/ 1747337 w 7467600"/>
              <a:gd name="connsiteY605" fmla="*/ 1855264 h 6858000"/>
              <a:gd name="connsiteX606" fmla="*/ 1533749 w 7467600"/>
              <a:gd name="connsiteY606" fmla="*/ 1478656 h 6858000"/>
              <a:gd name="connsiteX607" fmla="*/ 1431890 w 7467600"/>
              <a:gd name="connsiteY607" fmla="*/ 1306475 h 6858000"/>
              <a:gd name="connsiteX608" fmla="*/ 5052692 w 7467600"/>
              <a:gd name="connsiteY608" fmla="*/ 1292994 h 6858000"/>
              <a:gd name="connsiteX609" fmla="*/ 5200661 w 7467600"/>
              <a:gd name="connsiteY609" fmla="*/ 1635186 h 6858000"/>
              <a:gd name="connsiteX610" fmla="*/ 5297138 w 7467600"/>
              <a:gd name="connsiteY610" fmla="*/ 1906351 h 6858000"/>
              <a:gd name="connsiteX611" fmla="*/ 5052692 w 7467600"/>
              <a:gd name="connsiteY611" fmla="*/ 1292994 h 6858000"/>
              <a:gd name="connsiteX612" fmla="*/ 5009948 w 7467600"/>
              <a:gd name="connsiteY612" fmla="*/ 1273619 h 6858000"/>
              <a:gd name="connsiteX613" fmla="*/ 5121777 w 7467600"/>
              <a:gd name="connsiteY613" fmla="*/ 1654213 h 6858000"/>
              <a:gd name="connsiteX614" fmla="*/ 5293545 w 7467600"/>
              <a:gd name="connsiteY614" fmla="*/ 2072247 h 6858000"/>
              <a:gd name="connsiteX615" fmla="*/ 5294042 w 7467600"/>
              <a:gd name="connsiteY615" fmla="*/ 2065019 h 6858000"/>
              <a:gd name="connsiteX616" fmla="*/ 5171936 w 7467600"/>
              <a:gd name="connsiteY616" fmla="*/ 1647613 h 6858000"/>
              <a:gd name="connsiteX617" fmla="*/ 5009948 w 7467600"/>
              <a:gd name="connsiteY617" fmla="*/ 1273619 h 6858000"/>
              <a:gd name="connsiteX618" fmla="*/ 655236 w 7467600"/>
              <a:gd name="connsiteY618" fmla="*/ 1268632 h 6858000"/>
              <a:gd name="connsiteX619" fmla="*/ 839521 w 7467600"/>
              <a:gd name="connsiteY619" fmla="*/ 1685315 h 6858000"/>
              <a:gd name="connsiteX620" fmla="*/ 1109416 w 7467600"/>
              <a:gd name="connsiteY620" fmla="*/ 2061663 h 6858000"/>
              <a:gd name="connsiteX621" fmla="*/ 1298300 w 7467600"/>
              <a:gd name="connsiteY621" fmla="*/ 2247742 h 6858000"/>
              <a:gd name="connsiteX622" fmla="*/ 1125871 w 7467600"/>
              <a:gd name="connsiteY622" fmla="*/ 1989513 h 6858000"/>
              <a:gd name="connsiteX623" fmla="*/ 981574 w 7467600"/>
              <a:gd name="connsiteY623" fmla="*/ 1783157 h 6858000"/>
              <a:gd name="connsiteX624" fmla="*/ 922198 w 7467600"/>
              <a:gd name="connsiteY624" fmla="*/ 1677437 h 6858000"/>
              <a:gd name="connsiteX625" fmla="*/ 869293 w 7467600"/>
              <a:gd name="connsiteY625" fmla="*/ 1583214 h 6858000"/>
              <a:gd name="connsiteX626" fmla="*/ 751431 w 7467600"/>
              <a:gd name="connsiteY626" fmla="*/ 1405731 h 6858000"/>
              <a:gd name="connsiteX627" fmla="*/ 655236 w 7467600"/>
              <a:gd name="connsiteY627" fmla="*/ 1268632 h 6858000"/>
              <a:gd name="connsiteX628" fmla="*/ 6516292 w 7467600"/>
              <a:gd name="connsiteY628" fmla="*/ 1263064 h 6858000"/>
              <a:gd name="connsiteX629" fmla="*/ 5736320 w 7467600"/>
              <a:gd name="connsiteY629" fmla="*/ 1501803 h 6858000"/>
              <a:gd name="connsiteX630" fmla="*/ 6516292 w 7467600"/>
              <a:gd name="connsiteY630" fmla="*/ 1263064 h 6858000"/>
              <a:gd name="connsiteX631" fmla="*/ 291466 w 7467600"/>
              <a:gd name="connsiteY631" fmla="*/ 1250369 h 6858000"/>
              <a:gd name="connsiteX632" fmla="*/ 323180 w 7467600"/>
              <a:gd name="connsiteY632" fmla="*/ 1435283 h 6858000"/>
              <a:gd name="connsiteX633" fmla="*/ 349381 w 7467600"/>
              <a:gd name="connsiteY633" fmla="*/ 1875041 h 6858000"/>
              <a:gd name="connsiteX634" fmla="*/ 374363 w 7467600"/>
              <a:gd name="connsiteY634" fmla="*/ 1506494 h 6858000"/>
              <a:gd name="connsiteX635" fmla="*/ 302168 w 7467600"/>
              <a:gd name="connsiteY635" fmla="*/ 1274495 h 6858000"/>
              <a:gd name="connsiteX636" fmla="*/ 291466 w 7467600"/>
              <a:gd name="connsiteY636" fmla="*/ 1250369 h 6858000"/>
              <a:gd name="connsiteX637" fmla="*/ 678222 w 7467600"/>
              <a:gd name="connsiteY637" fmla="*/ 1248670 h 6858000"/>
              <a:gd name="connsiteX638" fmla="*/ 775536 w 7467600"/>
              <a:gd name="connsiteY638" fmla="*/ 1388015 h 6858000"/>
              <a:gd name="connsiteX639" fmla="*/ 894529 w 7467600"/>
              <a:gd name="connsiteY639" fmla="*/ 1567739 h 6858000"/>
              <a:gd name="connsiteX640" fmla="*/ 948000 w 7467600"/>
              <a:gd name="connsiteY640" fmla="*/ 1663088 h 6858000"/>
              <a:gd name="connsiteX641" fmla="*/ 1006812 w 7467600"/>
              <a:gd name="connsiteY641" fmla="*/ 1767683 h 6858000"/>
              <a:gd name="connsiteX642" fmla="*/ 1149133 w 7467600"/>
              <a:gd name="connsiteY642" fmla="*/ 1971513 h 6858000"/>
              <a:gd name="connsiteX643" fmla="*/ 1333952 w 7467600"/>
              <a:gd name="connsiteY643" fmla="*/ 2251620 h 6858000"/>
              <a:gd name="connsiteX644" fmla="*/ 1337329 w 7467600"/>
              <a:gd name="connsiteY644" fmla="*/ 2258350 h 6858000"/>
              <a:gd name="connsiteX645" fmla="*/ 1014726 w 7467600"/>
              <a:gd name="connsiteY645" fmla="*/ 1615556 h 6858000"/>
              <a:gd name="connsiteX646" fmla="*/ 678222 w 7467600"/>
              <a:gd name="connsiteY646" fmla="*/ 1248670 h 6858000"/>
              <a:gd name="connsiteX647" fmla="*/ 6691602 w 7467600"/>
              <a:gd name="connsiteY647" fmla="*/ 1140573 h 6858000"/>
              <a:gd name="connsiteX648" fmla="*/ 6571100 w 7467600"/>
              <a:gd name="connsiteY648" fmla="*/ 1183662 h 6858000"/>
              <a:gd name="connsiteX649" fmla="*/ 6241687 w 7467600"/>
              <a:gd name="connsiteY649" fmla="*/ 1257600 h 6858000"/>
              <a:gd name="connsiteX650" fmla="*/ 5693009 w 7467600"/>
              <a:gd name="connsiteY650" fmla="*/ 1478256 h 6858000"/>
              <a:gd name="connsiteX651" fmla="*/ 6548420 w 7467600"/>
              <a:gd name="connsiteY651" fmla="*/ 1214599 h 6858000"/>
              <a:gd name="connsiteX652" fmla="*/ 6605473 w 7467600"/>
              <a:gd name="connsiteY652" fmla="*/ 1184686 h 6858000"/>
              <a:gd name="connsiteX653" fmla="*/ 6691602 w 7467600"/>
              <a:gd name="connsiteY653" fmla="*/ 1140573 h 6858000"/>
              <a:gd name="connsiteX654" fmla="*/ 4002475 w 7467600"/>
              <a:gd name="connsiteY654" fmla="*/ 1037802 h 6858000"/>
              <a:gd name="connsiteX655" fmla="*/ 4000324 w 7467600"/>
              <a:gd name="connsiteY655" fmla="*/ 1039362 h 6858000"/>
              <a:gd name="connsiteX656" fmla="*/ 4002862 w 7467600"/>
              <a:gd name="connsiteY656" fmla="*/ 1042866 h 6858000"/>
              <a:gd name="connsiteX657" fmla="*/ 4002475 w 7467600"/>
              <a:gd name="connsiteY657" fmla="*/ 1037802 h 6858000"/>
              <a:gd name="connsiteX658" fmla="*/ 506322 w 7467600"/>
              <a:gd name="connsiteY658" fmla="*/ 1020997 h 6858000"/>
              <a:gd name="connsiteX659" fmla="*/ 533068 w 7467600"/>
              <a:gd name="connsiteY659" fmla="*/ 1029409 h 6858000"/>
              <a:gd name="connsiteX660" fmla="*/ 1232525 w 7467600"/>
              <a:gd name="connsiteY660" fmla="*/ 1804675 h 6858000"/>
              <a:gd name="connsiteX661" fmla="*/ 1388858 w 7467600"/>
              <a:gd name="connsiteY661" fmla="*/ 2368011 h 6858000"/>
              <a:gd name="connsiteX662" fmla="*/ 1384098 w 7467600"/>
              <a:gd name="connsiteY662" fmla="*/ 2378125 h 6858000"/>
              <a:gd name="connsiteX663" fmla="*/ 1425393 w 7467600"/>
              <a:gd name="connsiteY663" fmla="*/ 2589124 h 6858000"/>
              <a:gd name="connsiteX664" fmla="*/ 1424001 w 7467600"/>
              <a:gd name="connsiteY664" fmla="*/ 2597541 h 6858000"/>
              <a:gd name="connsiteX665" fmla="*/ 2152729 w 7467600"/>
              <a:gd name="connsiteY665" fmla="*/ 2864487 h 6858000"/>
              <a:gd name="connsiteX666" fmla="*/ 2020609 w 7467600"/>
              <a:gd name="connsiteY666" fmla="*/ 2539671 h 6858000"/>
              <a:gd name="connsiteX667" fmla="*/ 2018920 w 7467600"/>
              <a:gd name="connsiteY667" fmla="*/ 2536309 h 6858000"/>
              <a:gd name="connsiteX668" fmla="*/ 1342441 w 7467600"/>
              <a:gd name="connsiteY668" fmla="*/ 1173017 h 6858000"/>
              <a:gd name="connsiteX669" fmla="*/ 1367925 w 7467600"/>
              <a:gd name="connsiteY669" fmla="*/ 1135648 h 6858000"/>
              <a:gd name="connsiteX670" fmla="*/ 1771401 w 7467600"/>
              <a:gd name="connsiteY670" fmla="*/ 1806673 h 6858000"/>
              <a:gd name="connsiteX671" fmla="*/ 1972385 w 7467600"/>
              <a:gd name="connsiteY671" fmla="*/ 2198735 h 6858000"/>
              <a:gd name="connsiteX672" fmla="*/ 2040892 w 7467600"/>
              <a:gd name="connsiteY672" fmla="*/ 2405205 h 6858000"/>
              <a:gd name="connsiteX673" fmla="*/ 2131689 w 7467600"/>
              <a:gd name="connsiteY673" fmla="*/ 1936926 h 6858000"/>
              <a:gd name="connsiteX674" fmla="*/ 2454820 w 7467600"/>
              <a:gd name="connsiteY674" fmla="*/ 1248808 h 6858000"/>
              <a:gd name="connsiteX675" fmla="*/ 2492512 w 7467600"/>
              <a:gd name="connsiteY675" fmla="*/ 1302920 h 6858000"/>
              <a:gd name="connsiteX676" fmla="*/ 2081216 w 7467600"/>
              <a:gd name="connsiteY676" fmla="*/ 2527513 h 6858000"/>
              <a:gd name="connsiteX677" fmla="*/ 2081211 w 7467600"/>
              <a:gd name="connsiteY677" fmla="*/ 2528916 h 6858000"/>
              <a:gd name="connsiteX678" fmla="*/ 2199067 w 7467600"/>
              <a:gd name="connsiteY678" fmla="*/ 2884061 h 6858000"/>
              <a:gd name="connsiteX679" fmla="*/ 3192586 w 7467600"/>
              <a:gd name="connsiteY679" fmla="*/ 3411496 h 6858000"/>
              <a:gd name="connsiteX680" fmla="*/ 3182620 w 7467600"/>
              <a:gd name="connsiteY680" fmla="*/ 3483279 h 6858000"/>
              <a:gd name="connsiteX681" fmla="*/ 2435119 w 7467600"/>
              <a:gd name="connsiteY681" fmla="*/ 3080173 h 6858000"/>
              <a:gd name="connsiteX682" fmla="*/ 2410152 w 7467600"/>
              <a:gd name="connsiteY682" fmla="*/ 3063751 h 6858000"/>
              <a:gd name="connsiteX683" fmla="*/ 2408099 w 7467600"/>
              <a:gd name="connsiteY683" fmla="*/ 3064403 h 6858000"/>
              <a:gd name="connsiteX684" fmla="*/ 2407218 w 7467600"/>
              <a:gd name="connsiteY684" fmla="*/ 3070324 h 6858000"/>
              <a:gd name="connsiteX685" fmla="*/ 2380138 w 7467600"/>
              <a:gd name="connsiteY685" fmla="*/ 3099341 h 6858000"/>
              <a:gd name="connsiteX686" fmla="*/ 1765923 w 7467600"/>
              <a:gd name="connsiteY686" fmla="*/ 3581043 h 6858000"/>
              <a:gd name="connsiteX687" fmla="*/ 1702258 w 7467600"/>
              <a:gd name="connsiteY687" fmla="*/ 3612286 h 6858000"/>
              <a:gd name="connsiteX688" fmla="*/ 1538370 w 7467600"/>
              <a:gd name="connsiteY688" fmla="*/ 3811804 h 6858000"/>
              <a:gd name="connsiteX689" fmla="*/ 542867 w 7467600"/>
              <a:gd name="connsiteY689" fmla="*/ 4944092 h 6858000"/>
              <a:gd name="connsiteX690" fmla="*/ 515800 w 7467600"/>
              <a:gd name="connsiteY690" fmla="*/ 4862180 h 6858000"/>
              <a:gd name="connsiteX691" fmla="*/ 909145 w 7467600"/>
              <a:gd name="connsiteY691" fmla="*/ 4199225 h 6858000"/>
              <a:gd name="connsiteX692" fmla="*/ 1214067 w 7467600"/>
              <a:gd name="connsiteY692" fmla="*/ 3908561 h 6858000"/>
              <a:gd name="connsiteX693" fmla="*/ 640967 w 7467600"/>
              <a:gd name="connsiteY693" fmla="*/ 4105601 h 6858000"/>
              <a:gd name="connsiteX694" fmla="*/ 112563 w 7467600"/>
              <a:gd name="connsiteY694" fmla="*/ 4396952 h 6858000"/>
              <a:gd name="connsiteX695" fmla="*/ 0 w 7467600"/>
              <a:gd name="connsiteY695" fmla="*/ 4466006 h 6858000"/>
              <a:gd name="connsiteX696" fmla="*/ 0 w 7467600"/>
              <a:gd name="connsiteY696" fmla="*/ 4233763 h 6858000"/>
              <a:gd name="connsiteX697" fmla="*/ 36881 w 7467600"/>
              <a:gd name="connsiteY697" fmla="*/ 4200118 h 6858000"/>
              <a:gd name="connsiteX698" fmla="*/ 910534 w 7467600"/>
              <a:gd name="connsiteY698" fmla="*/ 3629753 h 6858000"/>
              <a:gd name="connsiteX699" fmla="*/ 1578717 w 7467600"/>
              <a:gd name="connsiteY699" fmla="*/ 3575982 h 6858000"/>
              <a:gd name="connsiteX700" fmla="*/ 2338780 w 7467600"/>
              <a:gd name="connsiteY700" fmla="*/ 3033725 h 6858000"/>
              <a:gd name="connsiteX701" fmla="*/ 1807991 w 7467600"/>
              <a:gd name="connsiteY701" fmla="*/ 2807184 h 6858000"/>
              <a:gd name="connsiteX702" fmla="*/ 1416358 w 7467600"/>
              <a:gd name="connsiteY702" fmla="*/ 3112571 h 6858000"/>
              <a:gd name="connsiteX703" fmla="*/ 939066 w 7467600"/>
              <a:gd name="connsiteY703" fmla="*/ 3378798 h 6858000"/>
              <a:gd name="connsiteX704" fmla="*/ 115099 w 7467600"/>
              <a:gd name="connsiteY704" fmla="*/ 3607650 h 6858000"/>
              <a:gd name="connsiteX705" fmla="*/ 97284 w 7467600"/>
              <a:gd name="connsiteY705" fmla="*/ 3520393 h 6858000"/>
              <a:gd name="connsiteX706" fmla="*/ 922050 w 7467600"/>
              <a:gd name="connsiteY706" fmla="*/ 3074867 h 6858000"/>
              <a:gd name="connsiteX707" fmla="*/ 1405265 w 7467600"/>
              <a:gd name="connsiteY707" fmla="*/ 3016319 h 6858000"/>
              <a:gd name="connsiteX708" fmla="*/ 1407512 w 7467600"/>
              <a:gd name="connsiteY708" fmla="*/ 3018001 h 6858000"/>
              <a:gd name="connsiteX709" fmla="*/ 1726266 w 7467600"/>
              <a:gd name="connsiteY709" fmla="*/ 2777274 h 6858000"/>
              <a:gd name="connsiteX710" fmla="*/ 625390 w 7467600"/>
              <a:gd name="connsiteY710" fmla="*/ 2514541 h 6858000"/>
              <a:gd name="connsiteX711" fmla="*/ 619799 w 7467600"/>
              <a:gd name="connsiteY711" fmla="*/ 2527180 h 6858000"/>
              <a:gd name="connsiteX712" fmla="*/ 310030 w 7467600"/>
              <a:gd name="connsiteY712" fmla="*/ 2771818 h 6858000"/>
              <a:gd name="connsiteX713" fmla="*/ 173877 w 7467600"/>
              <a:gd name="connsiteY713" fmla="*/ 2937056 h 6858000"/>
              <a:gd name="connsiteX714" fmla="*/ 77889 w 7467600"/>
              <a:gd name="connsiteY714" fmla="*/ 3138440 h 6858000"/>
              <a:gd name="connsiteX715" fmla="*/ 0 w 7467600"/>
              <a:gd name="connsiteY715" fmla="*/ 3271395 h 6858000"/>
              <a:gd name="connsiteX716" fmla="*/ 0 w 7467600"/>
              <a:gd name="connsiteY716" fmla="*/ 3153002 h 6858000"/>
              <a:gd name="connsiteX717" fmla="*/ 2386 w 7467600"/>
              <a:gd name="connsiteY717" fmla="*/ 3149203 h 6858000"/>
              <a:gd name="connsiteX718" fmla="*/ 89753 w 7467600"/>
              <a:gd name="connsiteY718" fmla="*/ 2987702 h 6858000"/>
              <a:gd name="connsiteX719" fmla="*/ 76869 w 7467600"/>
              <a:gd name="connsiteY719" fmla="*/ 3005404 h 6858000"/>
              <a:gd name="connsiteX720" fmla="*/ 32049 w 7467600"/>
              <a:gd name="connsiteY720" fmla="*/ 3065814 h 6858000"/>
              <a:gd name="connsiteX721" fmla="*/ 0 w 7467600"/>
              <a:gd name="connsiteY721" fmla="*/ 3108744 h 6858000"/>
              <a:gd name="connsiteX722" fmla="*/ 0 w 7467600"/>
              <a:gd name="connsiteY722" fmla="*/ 3058059 h 6858000"/>
              <a:gd name="connsiteX723" fmla="*/ 7610 w 7467600"/>
              <a:gd name="connsiteY723" fmla="*/ 3047889 h 6858000"/>
              <a:gd name="connsiteX724" fmla="*/ 52419 w 7467600"/>
              <a:gd name="connsiteY724" fmla="*/ 2987479 h 6858000"/>
              <a:gd name="connsiteX725" fmla="*/ 59142 w 7467600"/>
              <a:gd name="connsiteY725" fmla="*/ 2978488 h 6858000"/>
              <a:gd name="connsiteX726" fmla="*/ 0 w 7467600"/>
              <a:gd name="connsiteY726" fmla="*/ 3015334 h 6858000"/>
              <a:gd name="connsiteX727" fmla="*/ 0 w 7467600"/>
              <a:gd name="connsiteY727" fmla="*/ 2914286 h 6858000"/>
              <a:gd name="connsiteX728" fmla="*/ 36383 w 7467600"/>
              <a:gd name="connsiteY728" fmla="*/ 2901128 h 6858000"/>
              <a:gd name="connsiteX729" fmla="*/ 156329 w 7467600"/>
              <a:gd name="connsiteY729" fmla="*/ 2840533 h 6858000"/>
              <a:gd name="connsiteX730" fmla="*/ 358355 w 7467600"/>
              <a:gd name="connsiteY730" fmla="*/ 2620471 h 6858000"/>
              <a:gd name="connsiteX731" fmla="*/ 510577 w 7467600"/>
              <a:gd name="connsiteY731" fmla="*/ 2501244 h 6858000"/>
              <a:gd name="connsiteX732" fmla="*/ 211967 w 7467600"/>
              <a:gd name="connsiteY732" fmla="*/ 2479171 h 6858000"/>
              <a:gd name="connsiteX733" fmla="*/ 0 w 7467600"/>
              <a:gd name="connsiteY733" fmla="*/ 2476398 h 6858000"/>
              <a:gd name="connsiteX734" fmla="*/ 0 w 7467600"/>
              <a:gd name="connsiteY734" fmla="*/ 2389189 h 6858000"/>
              <a:gd name="connsiteX735" fmla="*/ 103062 w 7467600"/>
              <a:gd name="connsiteY735" fmla="*/ 2389518 h 6858000"/>
              <a:gd name="connsiteX736" fmla="*/ 510734 w 7467600"/>
              <a:gd name="connsiteY736" fmla="*/ 2416201 h 6858000"/>
              <a:gd name="connsiteX737" fmla="*/ 279257 w 7467600"/>
              <a:gd name="connsiteY737" fmla="*/ 2092102 h 6858000"/>
              <a:gd name="connsiteX738" fmla="*/ 65265 w 7467600"/>
              <a:gd name="connsiteY738" fmla="*/ 2006049 h 6858000"/>
              <a:gd name="connsiteX739" fmla="*/ 0 w 7467600"/>
              <a:gd name="connsiteY739" fmla="*/ 1982532 h 6858000"/>
              <a:gd name="connsiteX740" fmla="*/ 0 w 7467600"/>
              <a:gd name="connsiteY740" fmla="*/ 1912789 h 6858000"/>
              <a:gd name="connsiteX741" fmla="*/ 97460 w 7467600"/>
              <a:gd name="connsiteY741" fmla="*/ 1953725 h 6858000"/>
              <a:gd name="connsiteX742" fmla="*/ 221272 w 7467600"/>
              <a:gd name="connsiteY742" fmla="*/ 1980766 h 6858000"/>
              <a:gd name="connsiteX743" fmla="*/ 116765 w 7467600"/>
              <a:gd name="connsiteY743" fmla="*/ 1911033 h 6858000"/>
              <a:gd name="connsiteX744" fmla="*/ 16405 w 7467600"/>
              <a:gd name="connsiteY744" fmla="*/ 1803412 h 6858000"/>
              <a:gd name="connsiteX745" fmla="*/ 0 w 7467600"/>
              <a:gd name="connsiteY745" fmla="*/ 1784777 h 6858000"/>
              <a:gd name="connsiteX746" fmla="*/ 0 w 7467600"/>
              <a:gd name="connsiteY746" fmla="*/ 1740082 h 6858000"/>
              <a:gd name="connsiteX747" fmla="*/ 39394 w 7467600"/>
              <a:gd name="connsiteY747" fmla="*/ 1784856 h 6858000"/>
              <a:gd name="connsiteX748" fmla="*/ 135813 w 7467600"/>
              <a:gd name="connsiteY748" fmla="*/ 1888838 h 6858000"/>
              <a:gd name="connsiteX749" fmla="*/ 242575 w 7467600"/>
              <a:gd name="connsiteY749" fmla="*/ 1958841 h 6858000"/>
              <a:gd name="connsiteX750" fmla="*/ 82197 w 7467600"/>
              <a:gd name="connsiteY750" fmla="*/ 1754826 h 6858000"/>
              <a:gd name="connsiteX751" fmla="*/ 0 w 7467600"/>
              <a:gd name="connsiteY751" fmla="*/ 1679650 h 6858000"/>
              <a:gd name="connsiteX752" fmla="*/ 0 w 7467600"/>
              <a:gd name="connsiteY752" fmla="*/ 1602463 h 6858000"/>
              <a:gd name="connsiteX753" fmla="*/ 84689 w 7467600"/>
              <a:gd name="connsiteY753" fmla="*/ 1677442 h 6858000"/>
              <a:gd name="connsiteX754" fmla="*/ 298437 w 7467600"/>
              <a:gd name="connsiteY754" fmla="*/ 1968019 h 6858000"/>
              <a:gd name="connsiteX755" fmla="*/ 227269 w 7467600"/>
              <a:gd name="connsiteY755" fmla="*/ 1114064 h 6858000"/>
              <a:gd name="connsiteX756" fmla="*/ 248003 w 7467600"/>
              <a:gd name="connsiteY756" fmla="*/ 1089613 h 6858000"/>
              <a:gd name="connsiteX757" fmla="*/ 427020 w 7467600"/>
              <a:gd name="connsiteY757" fmla="*/ 1619803 h 6858000"/>
              <a:gd name="connsiteX758" fmla="*/ 340345 w 7467600"/>
              <a:gd name="connsiteY758" fmla="*/ 2027739 h 6858000"/>
              <a:gd name="connsiteX759" fmla="*/ 360865 w 7467600"/>
              <a:gd name="connsiteY759" fmla="*/ 2044827 h 6858000"/>
              <a:gd name="connsiteX760" fmla="*/ 560414 w 7467600"/>
              <a:gd name="connsiteY760" fmla="*/ 2421457 h 6858000"/>
              <a:gd name="connsiteX761" fmla="*/ 1359703 w 7467600"/>
              <a:gd name="connsiteY761" fmla="*/ 2578554 h 6858000"/>
              <a:gd name="connsiteX762" fmla="*/ 1359422 w 7467600"/>
              <a:gd name="connsiteY762" fmla="*/ 2577994 h 6858000"/>
              <a:gd name="connsiteX763" fmla="*/ 828701 w 7467600"/>
              <a:gd name="connsiteY763" fmla="*/ 1839520 h 6858000"/>
              <a:gd name="connsiteX764" fmla="*/ 494427 w 7467600"/>
              <a:gd name="connsiteY764" fmla="*/ 1092333 h 6858000"/>
              <a:gd name="connsiteX765" fmla="*/ 506322 w 7467600"/>
              <a:gd name="connsiteY765" fmla="*/ 1020997 h 6858000"/>
              <a:gd name="connsiteX766" fmla="*/ 4570198 w 7467600"/>
              <a:gd name="connsiteY766" fmla="*/ 978081 h 6858000"/>
              <a:gd name="connsiteX767" fmla="*/ 4523691 w 7467600"/>
              <a:gd name="connsiteY767" fmla="*/ 1127776 h 6858000"/>
              <a:gd name="connsiteX768" fmla="*/ 4509875 w 7467600"/>
              <a:gd name="connsiteY768" fmla="*/ 1167552 h 6858000"/>
              <a:gd name="connsiteX769" fmla="*/ 4478168 w 7467600"/>
              <a:gd name="connsiteY769" fmla="*/ 1260735 h 6858000"/>
              <a:gd name="connsiteX770" fmla="*/ 4409309 w 7467600"/>
              <a:gd name="connsiteY770" fmla="*/ 1666996 h 6858000"/>
              <a:gd name="connsiteX771" fmla="*/ 4370031 w 7467600"/>
              <a:gd name="connsiteY771" fmla="*/ 1955666 h 6858000"/>
              <a:gd name="connsiteX772" fmla="*/ 4570198 w 7467600"/>
              <a:gd name="connsiteY772" fmla="*/ 978081 h 6858000"/>
              <a:gd name="connsiteX773" fmla="*/ 4557898 w 7467600"/>
              <a:gd name="connsiteY773" fmla="*/ 900011 h 6858000"/>
              <a:gd name="connsiteX774" fmla="*/ 4344840 w 7467600"/>
              <a:gd name="connsiteY774" fmla="*/ 1922038 h 6858000"/>
              <a:gd name="connsiteX775" fmla="*/ 4378710 w 7467600"/>
              <a:gd name="connsiteY775" fmla="*/ 1665516 h 6858000"/>
              <a:gd name="connsiteX776" fmla="*/ 4448798 w 7467600"/>
              <a:gd name="connsiteY776" fmla="*/ 1253024 h 6858000"/>
              <a:gd name="connsiteX777" fmla="*/ 4480315 w 7467600"/>
              <a:gd name="connsiteY777" fmla="*/ 1158454 h 6858000"/>
              <a:gd name="connsiteX778" fmla="*/ 4494133 w 7467600"/>
              <a:gd name="connsiteY778" fmla="*/ 1118676 h 6858000"/>
              <a:gd name="connsiteX779" fmla="*/ 4557898 w 7467600"/>
              <a:gd name="connsiteY779" fmla="*/ 900011 h 6858000"/>
              <a:gd name="connsiteX780" fmla="*/ 5870151 w 7467600"/>
              <a:gd name="connsiteY780" fmla="*/ 898890 h 6858000"/>
              <a:gd name="connsiteX781" fmla="*/ 5861335 w 7467600"/>
              <a:gd name="connsiteY781" fmla="*/ 899177 h 6858000"/>
              <a:gd name="connsiteX782" fmla="*/ 5843702 w 7467600"/>
              <a:gd name="connsiteY782" fmla="*/ 899748 h 6858000"/>
              <a:gd name="connsiteX783" fmla="*/ 5651107 w 7467600"/>
              <a:gd name="connsiteY783" fmla="*/ 920306 h 6858000"/>
              <a:gd name="connsiteX784" fmla="*/ 5459407 w 7467600"/>
              <a:gd name="connsiteY784" fmla="*/ 940975 h 6858000"/>
              <a:gd name="connsiteX785" fmla="*/ 5374846 w 7467600"/>
              <a:gd name="connsiteY785" fmla="*/ 941988 h 6858000"/>
              <a:gd name="connsiteX786" fmla="*/ 5256105 w 7467600"/>
              <a:gd name="connsiteY786" fmla="*/ 945632 h 6858000"/>
              <a:gd name="connsiteX787" fmla="*/ 5107071 w 7467600"/>
              <a:gd name="connsiteY787" fmla="*/ 969720 h 6858000"/>
              <a:gd name="connsiteX788" fmla="*/ 4998681 w 7467600"/>
              <a:gd name="connsiteY788" fmla="*/ 988771 h 6858000"/>
              <a:gd name="connsiteX789" fmla="*/ 5870151 w 7467600"/>
              <a:gd name="connsiteY789" fmla="*/ 898890 h 6858000"/>
              <a:gd name="connsiteX790" fmla="*/ 5504425 w 7467600"/>
              <a:gd name="connsiteY790" fmla="*/ 848067 h 6858000"/>
              <a:gd name="connsiteX791" fmla="*/ 4968849 w 7467600"/>
              <a:gd name="connsiteY791" fmla="*/ 962318 h 6858000"/>
              <a:gd name="connsiteX792" fmla="*/ 5104039 w 7467600"/>
              <a:gd name="connsiteY792" fmla="*/ 940634 h 6858000"/>
              <a:gd name="connsiteX793" fmla="*/ 5256311 w 7467600"/>
              <a:gd name="connsiteY793" fmla="*/ 916490 h 6858000"/>
              <a:gd name="connsiteX794" fmla="*/ 5377381 w 7467600"/>
              <a:gd name="connsiteY794" fmla="*/ 912671 h 6858000"/>
              <a:gd name="connsiteX795" fmla="*/ 5460148 w 7467600"/>
              <a:gd name="connsiteY795" fmla="*/ 911442 h 6858000"/>
              <a:gd name="connsiteX796" fmla="*/ 5648971 w 7467600"/>
              <a:gd name="connsiteY796" fmla="*/ 891331 h 6858000"/>
              <a:gd name="connsiteX797" fmla="*/ 5844807 w 7467600"/>
              <a:gd name="connsiteY797" fmla="*/ 870718 h 6858000"/>
              <a:gd name="connsiteX798" fmla="*/ 5862975 w 7467600"/>
              <a:gd name="connsiteY798" fmla="*/ 869756 h 6858000"/>
              <a:gd name="connsiteX799" fmla="*/ 5920887 w 7467600"/>
              <a:gd name="connsiteY799" fmla="*/ 865929 h 6858000"/>
              <a:gd name="connsiteX800" fmla="*/ 5504425 w 7467600"/>
              <a:gd name="connsiteY800" fmla="*/ 848067 h 6858000"/>
              <a:gd name="connsiteX801" fmla="*/ 3607114 w 7467600"/>
              <a:gd name="connsiteY801" fmla="*/ 467441 h 6858000"/>
              <a:gd name="connsiteX802" fmla="*/ 3296242 w 7467600"/>
              <a:gd name="connsiteY802" fmla="*/ 807991 h 6858000"/>
              <a:gd name="connsiteX803" fmla="*/ 3174674 w 7467600"/>
              <a:gd name="connsiteY803" fmla="*/ 919759 h 6858000"/>
              <a:gd name="connsiteX804" fmla="*/ 3042978 w 7467600"/>
              <a:gd name="connsiteY804" fmla="*/ 1054894 h 6858000"/>
              <a:gd name="connsiteX805" fmla="*/ 2968914 w 7467600"/>
              <a:gd name="connsiteY805" fmla="*/ 1133756 h 6858000"/>
              <a:gd name="connsiteX806" fmla="*/ 3103823 w 7467600"/>
              <a:gd name="connsiteY806" fmla="*/ 1026814 h 6858000"/>
              <a:gd name="connsiteX807" fmla="*/ 3607114 w 7467600"/>
              <a:gd name="connsiteY807" fmla="*/ 467441 h 6858000"/>
              <a:gd name="connsiteX808" fmla="*/ 3744487 w 7467600"/>
              <a:gd name="connsiteY808" fmla="*/ 383136 h 6858000"/>
              <a:gd name="connsiteX809" fmla="*/ 3970213 w 7467600"/>
              <a:gd name="connsiteY809" fmla="*/ 995559 h 6858000"/>
              <a:gd name="connsiteX810" fmla="*/ 3744487 w 7467600"/>
              <a:gd name="connsiteY810" fmla="*/ 383136 h 6858000"/>
              <a:gd name="connsiteX811" fmla="*/ 3624562 w 7467600"/>
              <a:gd name="connsiteY811" fmla="*/ 367041 h 6858000"/>
              <a:gd name="connsiteX812" fmla="*/ 3489712 w 7467600"/>
              <a:gd name="connsiteY812" fmla="*/ 485386 h 6858000"/>
              <a:gd name="connsiteX813" fmla="*/ 3182994 w 7467600"/>
              <a:gd name="connsiteY813" fmla="*/ 828265 h 6858000"/>
              <a:gd name="connsiteX814" fmla="*/ 2892114 w 7467600"/>
              <a:gd name="connsiteY814" fmla="*/ 1172635 h 6858000"/>
              <a:gd name="connsiteX815" fmla="*/ 3021459 w 7467600"/>
              <a:gd name="connsiteY815" fmla="*/ 1035385 h 6858000"/>
              <a:gd name="connsiteX816" fmla="*/ 3153873 w 7467600"/>
              <a:gd name="connsiteY816" fmla="*/ 898971 h 6858000"/>
              <a:gd name="connsiteX817" fmla="*/ 3276511 w 7467600"/>
              <a:gd name="connsiteY817" fmla="*/ 786423 h 6858000"/>
              <a:gd name="connsiteX818" fmla="*/ 3584154 w 7467600"/>
              <a:gd name="connsiteY818" fmla="*/ 448218 h 6858000"/>
              <a:gd name="connsiteX819" fmla="*/ 3624562 w 7467600"/>
              <a:gd name="connsiteY819" fmla="*/ 367041 h 6858000"/>
              <a:gd name="connsiteX820" fmla="*/ 3766672 w 7467600"/>
              <a:gd name="connsiteY820" fmla="*/ 359429 h 6858000"/>
              <a:gd name="connsiteX821" fmla="*/ 3996338 w 7467600"/>
              <a:gd name="connsiteY821" fmla="*/ 968237 h 6858000"/>
              <a:gd name="connsiteX822" fmla="*/ 3766672 w 7467600"/>
              <a:gd name="connsiteY822" fmla="*/ 359429 h 6858000"/>
              <a:gd name="connsiteX823" fmla="*/ 5805386 w 7467600"/>
              <a:gd name="connsiteY823" fmla="*/ 239240 h 6858000"/>
              <a:gd name="connsiteX824" fmla="*/ 5736947 w 7467600"/>
              <a:gd name="connsiteY824" fmla="*/ 261367 h 6858000"/>
              <a:gd name="connsiteX825" fmla="*/ 5427012 w 7467600"/>
              <a:gd name="connsiteY825" fmla="*/ 311272 h 6858000"/>
              <a:gd name="connsiteX826" fmla="*/ 5147818 w 7467600"/>
              <a:gd name="connsiteY826" fmla="*/ 322112 h 6858000"/>
              <a:gd name="connsiteX827" fmla="*/ 5060854 w 7467600"/>
              <a:gd name="connsiteY827" fmla="*/ 311882 h 6858000"/>
              <a:gd name="connsiteX828" fmla="*/ 4945989 w 7467600"/>
              <a:gd name="connsiteY828" fmla="*/ 300516 h 6858000"/>
              <a:gd name="connsiteX829" fmla="*/ 5410479 w 7467600"/>
              <a:gd name="connsiteY829" fmla="*/ 348434 h 6858000"/>
              <a:gd name="connsiteX830" fmla="*/ 5805386 w 7467600"/>
              <a:gd name="connsiteY830" fmla="*/ 239240 h 6858000"/>
              <a:gd name="connsiteX831" fmla="*/ 5905192 w 7467600"/>
              <a:gd name="connsiteY831" fmla="*/ 163079 h 6858000"/>
              <a:gd name="connsiteX832" fmla="*/ 5865655 w 7467600"/>
              <a:gd name="connsiteY832" fmla="*/ 171901 h 6858000"/>
              <a:gd name="connsiteX833" fmla="*/ 5259740 w 7467600"/>
              <a:gd name="connsiteY833" fmla="*/ 257013 h 6858000"/>
              <a:gd name="connsiteX834" fmla="*/ 5208466 w 7467600"/>
              <a:gd name="connsiteY834" fmla="*/ 257550 h 6858000"/>
              <a:gd name="connsiteX835" fmla="*/ 4980204 w 7467600"/>
              <a:gd name="connsiteY835" fmla="*/ 271903 h 6858000"/>
              <a:gd name="connsiteX836" fmla="*/ 5068068 w 7467600"/>
              <a:gd name="connsiteY836" fmla="*/ 282244 h 6858000"/>
              <a:gd name="connsiteX837" fmla="*/ 5153231 w 7467600"/>
              <a:gd name="connsiteY837" fmla="*/ 292240 h 6858000"/>
              <a:gd name="connsiteX838" fmla="*/ 5426491 w 7467600"/>
              <a:gd name="connsiteY838" fmla="*/ 281128 h 6858000"/>
              <a:gd name="connsiteX839" fmla="*/ 5731212 w 7467600"/>
              <a:gd name="connsiteY839" fmla="*/ 231951 h 6858000"/>
              <a:gd name="connsiteX840" fmla="*/ 5905192 w 7467600"/>
              <a:gd name="connsiteY840" fmla="*/ 163079 h 6858000"/>
              <a:gd name="connsiteX841" fmla="*/ 5944437 w 7467600"/>
              <a:gd name="connsiteY841" fmla="*/ 113829 h 6858000"/>
              <a:gd name="connsiteX842" fmla="*/ 5825032 w 7467600"/>
              <a:gd name="connsiteY842" fmla="*/ 146405 h 6858000"/>
              <a:gd name="connsiteX843" fmla="*/ 4955599 w 7467600"/>
              <a:gd name="connsiteY843" fmla="*/ 247008 h 6858000"/>
              <a:gd name="connsiteX844" fmla="*/ 5210104 w 7467600"/>
              <a:gd name="connsiteY844" fmla="*/ 228123 h 6858000"/>
              <a:gd name="connsiteX845" fmla="*/ 5261015 w 7467600"/>
              <a:gd name="connsiteY845" fmla="*/ 227087 h 6858000"/>
              <a:gd name="connsiteX846" fmla="*/ 5861181 w 7467600"/>
              <a:gd name="connsiteY846" fmla="*/ 143093 h 6858000"/>
              <a:gd name="connsiteX847" fmla="*/ 5961252 w 7467600"/>
              <a:gd name="connsiteY847" fmla="*/ 114820 h 6858000"/>
              <a:gd name="connsiteX848" fmla="*/ 5944437 w 7467600"/>
              <a:gd name="connsiteY848" fmla="*/ 113829 h 6858000"/>
              <a:gd name="connsiteX849" fmla="*/ 3882765 w 7467600"/>
              <a:gd name="connsiteY849" fmla="*/ 0 h 6858000"/>
              <a:gd name="connsiteX850" fmla="*/ 3995099 w 7467600"/>
              <a:gd name="connsiteY850" fmla="*/ 0 h 6858000"/>
              <a:gd name="connsiteX851" fmla="*/ 4163818 w 7467600"/>
              <a:gd name="connsiteY851" fmla="*/ 234104 h 6858000"/>
              <a:gd name="connsiteX852" fmla="*/ 4172099 w 7467600"/>
              <a:gd name="connsiteY852" fmla="*/ 234207 h 6858000"/>
              <a:gd name="connsiteX853" fmla="*/ 4784282 w 7467600"/>
              <a:gd name="connsiteY853" fmla="*/ 276561 h 6858000"/>
              <a:gd name="connsiteX854" fmla="*/ 4801687 w 7467600"/>
              <a:gd name="connsiteY854" fmla="*/ 267764 h 6858000"/>
              <a:gd name="connsiteX855" fmla="*/ 6082788 w 7467600"/>
              <a:gd name="connsiteY855" fmla="*/ 64119 h 6858000"/>
              <a:gd name="connsiteX856" fmla="*/ 6099442 w 7467600"/>
              <a:gd name="connsiteY856" fmla="*/ 82568 h 6858000"/>
              <a:gd name="connsiteX857" fmla="*/ 4804137 w 7467600"/>
              <a:gd name="connsiteY857" fmla="*/ 320931 h 6858000"/>
              <a:gd name="connsiteX858" fmla="*/ 4227047 w 7467600"/>
              <a:gd name="connsiteY858" fmla="*/ 313415 h 6858000"/>
              <a:gd name="connsiteX859" fmla="*/ 4346041 w 7467600"/>
              <a:gd name="connsiteY859" fmla="*/ 456086 h 6858000"/>
              <a:gd name="connsiteX860" fmla="*/ 4870967 w 7467600"/>
              <a:gd name="connsiteY860" fmla="*/ 963061 h 6858000"/>
              <a:gd name="connsiteX861" fmla="*/ 4889647 w 7467600"/>
              <a:gd name="connsiteY861" fmla="*/ 957147 h 6858000"/>
              <a:gd name="connsiteX862" fmla="*/ 5422504 w 7467600"/>
              <a:gd name="connsiteY862" fmla="*/ 805191 h 6858000"/>
              <a:gd name="connsiteX863" fmla="*/ 6087656 w 7467600"/>
              <a:gd name="connsiteY863" fmla="*/ 826703 h 6858000"/>
              <a:gd name="connsiteX864" fmla="*/ 6058717 w 7467600"/>
              <a:gd name="connsiteY864" fmla="*/ 865992 h 6858000"/>
              <a:gd name="connsiteX865" fmla="*/ 4974153 w 7467600"/>
              <a:gd name="connsiteY865" fmla="*/ 1045456 h 6858000"/>
              <a:gd name="connsiteX866" fmla="*/ 5627835 w 7467600"/>
              <a:gd name="connsiteY866" fmla="*/ 1472077 h 6858000"/>
              <a:gd name="connsiteX867" fmla="*/ 5629817 w 7467600"/>
              <a:gd name="connsiteY867" fmla="*/ 1471412 h 6858000"/>
              <a:gd name="connsiteX868" fmla="*/ 5634124 w 7467600"/>
              <a:gd name="connsiteY868" fmla="*/ 1470572 h 6858000"/>
              <a:gd name="connsiteX869" fmla="*/ 5755832 w 7467600"/>
              <a:gd name="connsiteY869" fmla="*/ 1383886 h 6858000"/>
              <a:gd name="connsiteX870" fmla="*/ 6014186 w 7467600"/>
              <a:gd name="connsiteY870" fmla="*/ 1279799 h 6858000"/>
              <a:gd name="connsiteX871" fmla="*/ 6901619 w 7467600"/>
              <a:gd name="connsiteY871" fmla="*/ 1047874 h 6858000"/>
              <a:gd name="connsiteX872" fmla="*/ 6931566 w 7467600"/>
              <a:gd name="connsiteY872" fmla="*/ 1062034 h 6858000"/>
              <a:gd name="connsiteX873" fmla="*/ 5790982 w 7467600"/>
              <a:gd name="connsiteY873" fmla="*/ 1561380 h 6858000"/>
              <a:gd name="connsiteX874" fmla="*/ 6188971 w 7467600"/>
              <a:gd name="connsiteY874" fmla="*/ 1755168 h 6858000"/>
              <a:gd name="connsiteX875" fmla="*/ 6202446 w 7467600"/>
              <a:gd name="connsiteY875" fmla="*/ 1752268 h 6858000"/>
              <a:gd name="connsiteX876" fmla="*/ 7179560 w 7467600"/>
              <a:gd name="connsiteY876" fmla="*/ 1467551 h 6858000"/>
              <a:gd name="connsiteX877" fmla="*/ 7158730 w 7467600"/>
              <a:gd name="connsiteY877" fmla="*/ 1507835 h 6858000"/>
              <a:gd name="connsiteX878" fmla="*/ 6326959 w 7467600"/>
              <a:gd name="connsiteY878" fmla="*/ 1817686 h 6858000"/>
              <a:gd name="connsiteX879" fmla="*/ 6537433 w 7467600"/>
              <a:gd name="connsiteY879" fmla="*/ 1907790 h 6858000"/>
              <a:gd name="connsiteX880" fmla="*/ 6550221 w 7467600"/>
              <a:gd name="connsiteY880" fmla="*/ 1910729 h 6858000"/>
              <a:gd name="connsiteX881" fmla="*/ 6964438 w 7467600"/>
              <a:gd name="connsiteY881" fmla="*/ 2209505 h 6858000"/>
              <a:gd name="connsiteX882" fmla="*/ 7367862 w 7467600"/>
              <a:gd name="connsiteY882" fmla="*/ 2806833 h 6858000"/>
              <a:gd name="connsiteX883" fmla="*/ 7364329 w 7467600"/>
              <a:gd name="connsiteY883" fmla="*/ 2826907 h 6858000"/>
              <a:gd name="connsiteX884" fmla="*/ 7290545 w 7467600"/>
              <a:gd name="connsiteY884" fmla="*/ 2850663 h 6858000"/>
              <a:gd name="connsiteX885" fmla="*/ 6472036 w 7467600"/>
              <a:gd name="connsiteY885" fmla="*/ 1959003 h 6858000"/>
              <a:gd name="connsiteX886" fmla="*/ 5792897 w 7467600"/>
              <a:gd name="connsiteY886" fmla="*/ 1647747 h 6858000"/>
              <a:gd name="connsiteX887" fmla="*/ 5842751 w 7467600"/>
              <a:gd name="connsiteY887" fmla="*/ 1816112 h 6858000"/>
              <a:gd name="connsiteX888" fmla="*/ 5847424 w 7467600"/>
              <a:gd name="connsiteY888" fmla="*/ 1815776 h 6858000"/>
              <a:gd name="connsiteX889" fmla="*/ 6399821 w 7467600"/>
              <a:gd name="connsiteY889" fmla="*/ 2344799 h 6858000"/>
              <a:gd name="connsiteX890" fmla="*/ 6323232 w 7467600"/>
              <a:gd name="connsiteY890" fmla="*/ 2389634 h 6858000"/>
              <a:gd name="connsiteX891" fmla="*/ 5942958 w 7467600"/>
              <a:gd name="connsiteY891" fmla="*/ 2077708 h 6858000"/>
              <a:gd name="connsiteX892" fmla="*/ 5921559 w 7467600"/>
              <a:gd name="connsiteY892" fmla="*/ 2378596 h 6858000"/>
              <a:gd name="connsiteX893" fmla="*/ 5817651 w 7467600"/>
              <a:gd name="connsiteY893" fmla="*/ 3023919 h 6858000"/>
              <a:gd name="connsiteX894" fmla="*/ 5729634 w 7467600"/>
              <a:gd name="connsiteY894" fmla="*/ 3051849 h 6858000"/>
              <a:gd name="connsiteX895" fmla="*/ 5611018 w 7467600"/>
              <a:gd name="connsiteY895" fmla="*/ 2316769 h 6858000"/>
              <a:gd name="connsiteX896" fmla="*/ 5687608 w 7467600"/>
              <a:gd name="connsiteY896" fmla="*/ 2039972 h 6858000"/>
              <a:gd name="connsiteX897" fmla="*/ 5657554 w 7467600"/>
              <a:gd name="connsiteY897" fmla="*/ 1576445 h 6858000"/>
              <a:gd name="connsiteX898" fmla="*/ 5150475 w 7467600"/>
              <a:gd name="connsiteY898" fmla="*/ 1274012 h 6858000"/>
              <a:gd name="connsiteX899" fmla="*/ 5349142 w 7467600"/>
              <a:gd name="connsiteY899" fmla="*/ 2204405 h 6858000"/>
              <a:gd name="connsiteX900" fmla="*/ 5262214 w 7467600"/>
              <a:gd name="connsiteY900" fmla="*/ 2233836 h 6858000"/>
              <a:gd name="connsiteX901" fmla="*/ 4981539 w 7467600"/>
              <a:gd name="connsiteY901" fmla="*/ 1542201 h 6858000"/>
              <a:gd name="connsiteX902" fmla="*/ 4958461 w 7467600"/>
              <a:gd name="connsiteY902" fmla="*/ 1136957 h 6858000"/>
              <a:gd name="connsiteX903" fmla="*/ 4655015 w 7467600"/>
              <a:gd name="connsiteY903" fmla="*/ 891426 h 6858000"/>
              <a:gd name="connsiteX904" fmla="*/ 4348002 w 7467600"/>
              <a:gd name="connsiteY904" fmla="*/ 2205895 h 6858000"/>
              <a:gd name="connsiteX905" fmla="*/ 4262250 w 7467600"/>
              <a:gd name="connsiteY905" fmla="*/ 2219972 h 6858000"/>
              <a:gd name="connsiteX906" fmla="*/ 4550611 w 7467600"/>
              <a:gd name="connsiteY906" fmla="*/ 817540 h 6858000"/>
              <a:gd name="connsiteX907" fmla="*/ 4564418 w 7467600"/>
              <a:gd name="connsiteY907" fmla="*/ 808293 h 6858000"/>
              <a:gd name="connsiteX908" fmla="*/ 4266388 w 7467600"/>
              <a:gd name="connsiteY908" fmla="*/ 500083 h 6858000"/>
              <a:gd name="connsiteX909" fmla="*/ 4032842 w 7467600"/>
              <a:gd name="connsiteY909" fmla="*/ 211809 h 6858000"/>
              <a:gd name="connsiteX910" fmla="*/ 3882765 w 7467600"/>
              <a:gd name="connsiteY910" fmla="*/ 0 h 6858000"/>
              <a:gd name="connsiteX911" fmla="*/ 3721337 w 7467600"/>
              <a:gd name="connsiteY911" fmla="*/ 0 h 6858000"/>
              <a:gd name="connsiteX912" fmla="*/ 3797544 w 7467600"/>
              <a:gd name="connsiteY912" fmla="*/ 0 h 6858000"/>
              <a:gd name="connsiteX913" fmla="*/ 3775734 w 7467600"/>
              <a:gd name="connsiteY913" fmla="*/ 95131 h 6858000"/>
              <a:gd name="connsiteX914" fmla="*/ 3724807 w 7467600"/>
              <a:gd name="connsiteY914" fmla="*/ 272257 h 6858000"/>
              <a:gd name="connsiteX915" fmla="*/ 3726844 w 7467600"/>
              <a:gd name="connsiteY915" fmla="*/ 282988 h 6858000"/>
              <a:gd name="connsiteX916" fmla="*/ 3742664 w 7467600"/>
              <a:gd name="connsiteY916" fmla="*/ 279918 h 6858000"/>
              <a:gd name="connsiteX917" fmla="*/ 4103910 w 7467600"/>
              <a:gd name="connsiteY917" fmla="*/ 1161917 h 6858000"/>
              <a:gd name="connsiteX918" fmla="*/ 4020269 w 7467600"/>
              <a:gd name="connsiteY918" fmla="*/ 1200406 h 6858000"/>
              <a:gd name="connsiteX919" fmla="*/ 3674882 w 7467600"/>
              <a:gd name="connsiteY919" fmla="*/ 488524 h 6858000"/>
              <a:gd name="connsiteX920" fmla="*/ 3132682 w 7467600"/>
              <a:gd name="connsiteY920" fmla="*/ 1072284 h 6858000"/>
              <a:gd name="connsiteX921" fmla="*/ 2716346 w 7467600"/>
              <a:gd name="connsiteY921" fmla="*/ 1276376 h 6858000"/>
              <a:gd name="connsiteX922" fmla="*/ 2716772 w 7467600"/>
              <a:gd name="connsiteY922" fmla="*/ 1255462 h 6858000"/>
              <a:gd name="connsiteX923" fmla="*/ 3471096 w 7467600"/>
              <a:gd name="connsiteY923" fmla="*/ 437072 h 6858000"/>
              <a:gd name="connsiteX924" fmla="*/ 3639057 w 7467600"/>
              <a:gd name="connsiteY924" fmla="*/ 286334 h 6858000"/>
              <a:gd name="connsiteX925" fmla="*/ 3640309 w 7467600"/>
              <a:gd name="connsiteY925" fmla="*/ 284664 h 6858000"/>
              <a:gd name="connsiteX926" fmla="*/ 3646022 w 7467600"/>
              <a:gd name="connsiteY926" fmla="*/ 276711 h 6858000"/>
              <a:gd name="connsiteX927" fmla="*/ 3707943 w 7467600"/>
              <a:gd name="connsiteY927" fmla="*/ 65958 h 6858000"/>
              <a:gd name="connsiteX928" fmla="*/ 3721337 w 7467600"/>
              <a:gd name="connsiteY928" fmla="*/ 0 h 6858000"/>
              <a:gd name="connsiteX929" fmla="*/ 2867960 w 7467600"/>
              <a:gd name="connsiteY929" fmla="*/ 0 h 6858000"/>
              <a:gd name="connsiteX930" fmla="*/ 2926351 w 7467600"/>
              <a:gd name="connsiteY930" fmla="*/ 0 h 6858000"/>
              <a:gd name="connsiteX931" fmla="*/ 2902823 w 7467600"/>
              <a:gd name="connsiteY931" fmla="*/ 262929 h 6858000"/>
              <a:gd name="connsiteX932" fmla="*/ 2940663 w 7467600"/>
              <a:gd name="connsiteY932" fmla="*/ 140884 h 6858000"/>
              <a:gd name="connsiteX933" fmla="*/ 2947039 w 7467600"/>
              <a:gd name="connsiteY933" fmla="*/ 122524 h 6858000"/>
              <a:gd name="connsiteX934" fmla="*/ 2984316 w 7467600"/>
              <a:gd name="connsiteY934" fmla="*/ 0 h 6858000"/>
              <a:gd name="connsiteX935" fmla="*/ 3016114 w 7467600"/>
              <a:gd name="connsiteY935" fmla="*/ 0 h 6858000"/>
              <a:gd name="connsiteX936" fmla="*/ 2979949 w 7467600"/>
              <a:gd name="connsiteY936" fmla="*/ 119274 h 6858000"/>
              <a:gd name="connsiteX937" fmla="*/ 3023879 w 7467600"/>
              <a:gd name="connsiteY937" fmla="*/ 0 h 6858000"/>
              <a:gd name="connsiteX938" fmla="*/ 3105400 w 7467600"/>
              <a:gd name="connsiteY938" fmla="*/ 0 h 6858000"/>
              <a:gd name="connsiteX939" fmla="*/ 3094669 w 7467600"/>
              <a:gd name="connsiteY939" fmla="*/ 30308 h 6858000"/>
              <a:gd name="connsiteX940" fmla="*/ 2901945 w 7467600"/>
              <a:gd name="connsiteY940" fmla="*/ 466538 h 6858000"/>
              <a:gd name="connsiteX941" fmla="*/ 2815209 w 7467600"/>
              <a:gd name="connsiteY941" fmla="*/ 497361 h 6858000"/>
              <a:gd name="connsiteX942" fmla="*/ 2844845 w 7467600"/>
              <a:gd name="connsiteY942" fmla="*/ 127638 h 6858000"/>
              <a:gd name="connsiteX943" fmla="*/ 2867960 w 7467600"/>
              <a:gd name="connsiteY943" fmla="*/ 0 h 6858000"/>
              <a:gd name="connsiteX944" fmla="*/ 1057230 w 7467600"/>
              <a:gd name="connsiteY944" fmla="*/ 0 h 6858000"/>
              <a:gd name="connsiteX945" fmla="*/ 1111003 w 7467600"/>
              <a:gd name="connsiteY945" fmla="*/ 0 h 6858000"/>
              <a:gd name="connsiteX946" fmla="*/ 1125553 w 7467600"/>
              <a:gd name="connsiteY946" fmla="*/ 52588 h 6858000"/>
              <a:gd name="connsiteX947" fmla="*/ 1304276 w 7467600"/>
              <a:gd name="connsiteY947" fmla="*/ 476275 h 6858000"/>
              <a:gd name="connsiteX948" fmla="*/ 1492066 w 7467600"/>
              <a:gd name="connsiteY948" fmla="*/ 886333 h 6858000"/>
              <a:gd name="connsiteX949" fmla="*/ 1423698 w 7467600"/>
              <a:gd name="connsiteY949" fmla="*/ 710817 h 6858000"/>
              <a:gd name="connsiteX950" fmla="*/ 1357609 w 7467600"/>
              <a:gd name="connsiteY950" fmla="*/ 532892 h 6858000"/>
              <a:gd name="connsiteX951" fmla="*/ 1309550 w 7467600"/>
              <a:gd name="connsiteY951" fmla="*/ 374031 h 6858000"/>
              <a:gd name="connsiteX952" fmla="*/ 1193673 w 7467600"/>
              <a:gd name="connsiteY952" fmla="*/ 49533 h 6858000"/>
              <a:gd name="connsiteX953" fmla="*/ 1164391 w 7467600"/>
              <a:gd name="connsiteY953" fmla="*/ 0 h 6858000"/>
              <a:gd name="connsiteX954" fmla="*/ 1200666 w 7467600"/>
              <a:gd name="connsiteY954" fmla="*/ 0 h 6858000"/>
              <a:gd name="connsiteX955" fmla="*/ 1223408 w 7467600"/>
              <a:gd name="connsiteY955" fmla="*/ 38996 h 6858000"/>
              <a:gd name="connsiteX956" fmla="*/ 1339635 w 7467600"/>
              <a:gd name="connsiteY956" fmla="*/ 365517 h 6858000"/>
              <a:gd name="connsiteX957" fmla="*/ 1387469 w 7467600"/>
              <a:gd name="connsiteY957" fmla="*/ 523079 h 6858000"/>
              <a:gd name="connsiteX958" fmla="*/ 1452685 w 7467600"/>
              <a:gd name="connsiteY958" fmla="*/ 699806 h 6858000"/>
              <a:gd name="connsiteX959" fmla="*/ 1492092 w 7467600"/>
              <a:gd name="connsiteY959" fmla="*/ 800424 h 6858000"/>
              <a:gd name="connsiteX960" fmla="*/ 1455302 w 7467600"/>
              <a:gd name="connsiteY960" fmla="*/ 632913 h 6858000"/>
              <a:gd name="connsiteX961" fmla="*/ 1222336 w 7467600"/>
              <a:gd name="connsiteY961" fmla="*/ 9480 h 6858000"/>
              <a:gd name="connsiteX962" fmla="*/ 1214634 w 7467600"/>
              <a:gd name="connsiteY962" fmla="*/ 0 h 6858000"/>
              <a:gd name="connsiteX963" fmla="*/ 1289827 w 7467600"/>
              <a:gd name="connsiteY963" fmla="*/ 0 h 6858000"/>
              <a:gd name="connsiteX964" fmla="*/ 1321076 w 7467600"/>
              <a:gd name="connsiteY964" fmla="*/ 59722 h 6858000"/>
              <a:gd name="connsiteX965" fmla="*/ 1512579 w 7467600"/>
              <a:gd name="connsiteY965" fmla="*/ 626441 h 6858000"/>
              <a:gd name="connsiteX966" fmla="*/ 1506076 w 7467600"/>
              <a:gd name="connsiteY966" fmla="*/ 1089289 h 6858000"/>
              <a:gd name="connsiteX967" fmla="*/ 1486346 w 7467600"/>
              <a:gd name="connsiteY967" fmla="*/ 1079919 h 6858000"/>
              <a:gd name="connsiteX968" fmla="*/ 1070511 w 7467600"/>
              <a:gd name="connsiteY968" fmla="*/ 48609 h 6858000"/>
              <a:gd name="connsiteX969" fmla="*/ 1057230 w 7467600"/>
              <a:gd name="connsiteY969" fmla="*/ 0 h 6858000"/>
              <a:gd name="connsiteX970" fmla="*/ 43151 w 7467600"/>
              <a:gd name="connsiteY970" fmla="*/ 0 h 6858000"/>
              <a:gd name="connsiteX971" fmla="*/ 95283 w 7467600"/>
              <a:gd name="connsiteY971" fmla="*/ 0 h 6858000"/>
              <a:gd name="connsiteX972" fmla="*/ 300708 w 7467600"/>
              <a:gd name="connsiteY972" fmla="*/ 154571 h 6858000"/>
              <a:gd name="connsiteX973" fmla="*/ 530414 w 7467600"/>
              <a:gd name="connsiteY973" fmla="*/ 354673 h 6858000"/>
              <a:gd name="connsiteX974" fmla="*/ 333785 w 7467600"/>
              <a:gd name="connsiteY974" fmla="*/ 161564 h 6858000"/>
              <a:gd name="connsiteX975" fmla="*/ 147005 w 7467600"/>
              <a:gd name="connsiteY975" fmla="*/ 0 h 6858000"/>
              <a:gd name="connsiteX976" fmla="*/ 272509 w 7467600"/>
              <a:gd name="connsiteY976" fmla="*/ 0 h 6858000"/>
              <a:gd name="connsiteX977" fmla="*/ 326276 w 7467600"/>
              <a:gd name="connsiteY977" fmla="*/ 45847 h 6858000"/>
              <a:gd name="connsiteX978" fmla="*/ 823759 w 7467600"/>
              <a:gd name="connsiteY978" fmla="*/ 574145 h 6858000"/>
              <a:gd name="connsiteX979" fmla="*/ 811254 w 7467600"/>
              <a:gd name="connsiteY979" fmla="*/ 665546 h 6858000"/>
              <a:gd name="connsiteX980" fmla="*/ 154042 w 7467600"/>
              <a:gd name="connsiteY980" fmla="*/ 261522 h 6858000"/>
              <a:gd name="connsiteX981" fmla="*/ 13550 w 7467600"/>
              <a:gd name="connsiteY981" fmla="*/ 158423 h 6858000"/>
              <a:gd name="connsiteX982" fmla="*/ 0 w 7467600"/>
              <a:gd name="connsiteY982" fmla="*/ 146618 h 6858000"/>
              <a:gd name="connsiteX983" fmla="*/ 0 w 7467600"/>
              <a:gd name="connsiteY983" fmla="*/ 59161 h 6858000"/>
              <a:gd name="connsiteX984" fmla="*/ 45427 w 7467600"/>
              <a:gd name="connsiteY984" fmla="*/ 101078 h 6858000"/>
              <a:gd name="connsiteX985" fmla="*/ 630103 w 7467600"/>
              <a:gd name="connsiteY985" fmla="*/ 485885 h 6858000"/>
              <a:gd name="connsiteX986" fmla="*/ 532040 w 7467600"/>
              <a:gd name="connsiteY986" fmla="*/ 399359 h 6858000"/>
              <a:gd name="connsiteX987" fmla="*/ 517618 w 7467600"/>
              <a:gd name="connsiteY987" fmla="*/ 385726 h 6858000"/>
              <a:gd name="connsiteX988" fmla="*/ 285074 w 7467600"/>
              <a:gd name="connsiteY988" fmla="*/ 182755 h 6858000"/>
              <a:gd name="connsiteX989" fmla="*/ 43151 w 7467600"/>
              <a:gd name="connsiteY98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312201 w 7467600"/>
              <a:gd name="connsiteY132" fmla="*/ 5128278 h 6858000"/>
              <a:gd name="connsiteX133" fmla="*/ 1903353 w 7467600"/>
              <a:gd name="connsiteY133" fmla="*/ 5044827 h 6858000"/>
              <a:gd name="connsiteX134" fmla="*/ 1936931 w 7467600"/>
              <a:gd name="connsiteY134" fmla="*/ 5093954 h 6858000"/>
              <a:gd name="connsiteX135" fmla="*/ 2195868 w 7467600"/>
              <a:gd name="connsiteY135" fmla="*/ 5396574 h 6858000"/>
              <a:gd name="connsiteX136" fmla="*/ 2088852 w 7467600"/>
              <a:gd name="connsiteY136" fmla="*/ 5166123 h 6858000"/>
              <a:gd name="connsiteX137" fmla="*/ 1958241 w 7467600"/>
              <a:gd name="connsiteY137" fmla="*/ 5067955 h 6858000"/>
              <a:gd name="connsiteX138" fmla="*/ 1903353 w 7467600"/>
              <a:gd name="connsiteY138" fmla="*/ 5044827 h 6858000"/>
              <a:gd name="connsiteX139" fmla="*/ 1979378 w 7467600"/>
              <a:gd name="connsiteY139" fmla="*/ 4769504 h 6858000"/>
              <a:gd name="connsiteX140" fmla="*/ 2882120 w 7467600"/>
              <a:gd name="connsiteY140" fmla="*/ 5064547 h 6858000"/>
              <a:gd name="connsiteX141" fmla="*/ 2793103 w 7467600"/>
              <a:gd name="connsiteY141" fmla="*/ 5039699 h 6858000"/>
              <a:gd name="connsiteX142" fmla="*/ 2770041 w 7467600"/>
              <a:gd name="connsiteY142" fmla="*/ 5033634 h 6858000"/>
              <a:gd name="connsiteX143" fmla="*/ 1979378 w 7467600"/>
              <a:gd name="connsiteY143" fmla="*/ 4769504 h 6858000"/>
              <a:gd name="connsiteX144" fmla="*/ 1927410 w 7467600"/>
              <a:gd name="connsiteY144" fmla="*/ 4716164 h 6858000"/>
              <a:gd name="connsiteX145" fmla="*/ 1959587 w 7467600"/>
              <a:gd name="connsiteY145" fmla="*/ 4728849 h 6858000"/>
              <a:gd name="connsiteX146" fmla="*/ 2777707 w 7467600"/>
              <a:gd name="connsiteY146" fmla="*/ 5003991 h 6858000"/>
              <a:gd name="connsiteX147" fmla="*/ 2800768 w 7467600"/>
              <a:gd name="connsiteY147" fmla="*/ 5010056 h 6858000"/>
              <a:gd name="connsiteX148" fmla="*/ 2879408 w 7467600"/>
              <a:gd name="connsiteY148" fmla="*/ 5031590 h 6858000"/>
              <a:gd name="connsiteX149" fmla="*/ 2862295 w 7467600"/>
              <a:gd name="connsiteY149" fmla="*/ 5022958 h 6858000"/>
              <a:gd name="connsiteX150" fmla="*/ 2813343 w 7467600"/>
              <a:gd name="connsiteY150" fmla="*/ 4998369 h 6858000"/>
              <a:gd name="connsiteX151" fmla="*/ 2646245 w 7467600"/>
              <a:gd name="connsiteY151" fmla="*/ 4930999 h 6858000"/>
              <a:gd name="connsiteX152" fmla="*/ 1999243 w 7467600"/>
              <a:gd name="connsiteY152" fmla="*/ 4730524 h 6858000"/>
              <a:gd name="connsiteX153" fmla="*/ 1979527 w 7467600"/>
              <a:gd name="connsiteY153" fmla="*/ 4726651 h 6858000"/>
              <a:gd name="connsiteX154" fmla="*/ 1927410 w 7467600"/>
              <a:gd name="connsiteY154" fmla="*/ 4716164 h 6858000"/>
              <a:gd name="connsiteX155" fmla="*/ 1997014 w 7467600"/>
              <a:gd name="connsiteY155" fmla="*/ 4698007 h 6858000"/>
              <a:gd name="connsiteX156" fmla="*/ 2005458 w 7467600"/>
              <a:gd name="connsiteY156" fmla="*/ 4699540 h 6858000"/>
              <a:gd name="connsiteX157" fmla="*/ 2657186 w 7467600"/>
              <a:gd name="connsiteY157" fmla="*/ 4901687 h 6858000"/>
              <a:gd name="connsiteX158" fmla="*/ 2826662 w 7467600"/>
              <a:gd name="connsiteY158" fmla="*/ 4970362 h 6858000"/>
              <a:gd name="connsiteX159" fmla="*/ 2876100 w 7467600"/>
              <a:gd name="connsiteY159" fmla="*/ 4995397 h 6858000"/>
              <a:gd name="connsiteX160" fmla="*/ 3042600 w 7467600"/>
              <a:gd name="connsiteY160" fmla="*/ 5059532 h 6858000"/>
              <a:gd name="connsiteX161" fmla="*/ 1997014 w 7467600"/>
              <a:gd name="connsiteY161" fmla="*/ 4698007 h 6858000"/>
              <a:gd name="connsiteX162" fmla="*/ 2305292 w 7467600"/>
              <a:gd name="connsiteY162" fmla="*/ 4219492 h 6858000"/>
              <a:gd name="connsiteX163" fmla="*/ 3360922 w 7467600"/>
              <a:gd name="connsiteY163" fmla="*/ 4529373 h 6858000"/>
              <a:gd name="connsiteX164" fmla="*/ 3492420 w 7467600"/>
              <a:gd name="connsiteY164" fmla="*/ 4510145 h 6858000"/>
              <a:gd name="connsiteX165" fmla="*/ 3364086 w 7467600"/>
              <a:gd name="connsiteY165" fmla="*/ 4480340 h 6858000"/>
              <a:gd name="connsiteX166" fmla="*/ 3225818 w 7467600"/>
              <a:gd name="connsiteY166" fmla="*/ 4411822 h 6858000"/>
              <a:gd name="connsiteX167" fmla="*/ 3129696 w 7467600"/>
              <a:gd name="connsiteY167" fmla="*/ 4360704 h 6858000"/>
              <a:gd name="connsiteX168" fmla="*/ 2814545 w 7467600"/>
              <a:gd name="connsiteY168" fmla="*/ 4282955 h 6858000"/>
              <a:gd name="connsiteX169" fmla="*/ 2305292 w 7467600"/>
              <a:gd name="connsiteY169" fmla="*/ 4219492 h 6858000"/>
              <a:gd name="connsiteX170" fmla="*/ 2626982 w 7467600"/>
              <a:gd name="connsiteY170" fmla="*/ 4206450 h 6858000"/>
              <a:gd name="connsiteX171" fmla="*/ 2490617 w 7467600"/>
              <a:gd name="connsiteY171" fmla="*/ 4206951 h 6858000"/>
              <a:gd name="connsiteX172" fmla="*/ 2819869 w 7467600"/>
              <a:gd name="connsiteY172" fmla="*/ 4252936 h 6858000"/>
              <a:gd name="connsiteX173" fmla="*/ 3143018 w 7467600"/>
              <a:gd name="connsiteY173" fmla="*/ 4332698 h 6858000"/>
              <a:gd name="connsiteX174" fmla="*/ 3241520 w 7467600"/>
              <a:gd name="connsiteY174" fmla="*/ 4385112 h 6858000"/>
              <a:gd name="connsiteX175" fmla="*/ 3374575 w 7467600"/>
              <a:gd name="connsiteY175" fmla="*/ 4451517 h 6858000"/>
              <a:gd name="connsiteX176" fmla="*/ 3505221 w 7467600"/>
              <a:gd name="connsiteY176" fmla="*/ 4480757 h 6858000"/>
              <a:gd name="connsiteX177" fmla="*/ 2626982 w 7467600"/>
              <a:gd name="connsiteY177" fmla="*/ 4206450 h 6858000"/>
              <a:gd name="connsiteX178" fmla="*/ 1310106 w 7467600"/>
              <a:gd name="connsiteY178" fmla="*/ 3943217 h 6858000"/>
              <a:gd name="connsiteX179" fmla="*/ 854994 w 7467600"/>
              <a:gd name="connsiteY179" fmla="*/ 4399136 h 6858000"/>
              <a:gd name="connsiteX180" fmla="*/ 742462 w 7467600"/>
              <a:gd name="connsiteY180" fmla="*/ 4594648 h 6858000"/>
              <a:gd name="connsiteX181" fmla="*/ 820602 w 7467600"/>
              <a:gd name="connsiteY181" fmla="*/ 4485915 h 6858000"/>
              <a:gd name="connsiteX182" fmla="*/ 878295 w 7467600"/>
              <a:gd name="connsiteY182" fmla="*/ 4403594 h 6858000"/>
              <a:gd name="connsiteX183" fmla="*/ 1240607 w 7467600"/>
              <a:gd name="connsiteY183" fmla="*/ 4010401 h 6858000"/>
              <a:gd name="connsiteX184" fmla="*/ 1310106 w 7467600"/>
              <a:gd name="connsiteY184" fmla="*/ 3943217 h 6858000"/>
              <a:gd name="connsiteX185" fmla="*/ 1423113 w 7467600"/>
              <a:gd name="connsiteY185" fmla="*/ 3874565 h 6858000"/>
              <a:gd name="connsiteX186" fmla="*/ 1260565 w 7467600"/>
              <a:gd name="connsiteY186" fmla="*/ 4031982 h 6858000"/>
              <a:gd name="connsiteX187" fmla="*/ 901900 w 7467600"/>
              <a:gd name="connsiteY187" fmla="*/ 4421236 h 6858000"/>
              <a:gd name="connsiteX188" fmla="*/ 845044 w 7467600"/>
              <a:gd name="connsiteY188" fmla="*/ 4502436 h 6858000"/>
              <a:gd name="connsiteX189" fmla="*/ 685926 w 7467600"/>
              <a:gd name="connsiteY189" fmla="*/ 4703069 h 6858000"/>
              <a:gd name="connsiteX190" fmla="*/ 684248 w 7467600"/>
              <a:gd name="connsiteY190" fmla="*/ 4706721 h 6858000"/>
              <a:gd name="connsiteX191" fmla="*/ 1423113 w 7467600"/>
              <a:gd name="connsiteY191" fmla="*/ 3874565 h 6858000"/>
              <a:gd name="connsiteX192" fmla="*/ 3316479 w 7467600"/>
              <a:gd name="connsiteY192" fmla="*/ 3872136 h 6858000"/>
              <a:gd name="connsiteX193" fmla="*/ 3546806 w 7467600"/>
              <a:gd name="connsiteY193" fmla="*/ 4356139 h 6858000"/>
              <a:gd name="connsiteX194" fmla="*/ 3364433 w 7467600"/>
              <a:gd name="connsiteY194" fmla="*/ 3953121 h 6858000"/>
              <a:gd name="connsiteX195" fmla="*/ 3316479 w 7467600"/>
              <a:gd name="connsiteY195" fmla="*/ 3872136 h 6858000"/>
              <a:gd name="connsiteX196" fmla="*/ 3291335 w 7467600"/>
              <a:gd name="connsiteY196" fmla="*/ 3767420 h 6858000"/>
              <a:gd name="connsiteX197" fmla="*/ 3390805 w 7467600"/>
              <a:gd name="connsiteY197" fmla="*/ 3937163 h 6858000"/>
              <a:gd name="connsiteX198" fmla="*/ 3579062 w 7467600"/>
              <a:gd name="connsiteY198" fmla="*/ 4359040 h 6858000"/>
              <a:gd name="connsiteX199" fmla="*/ 3467355 w 7467600"/>
              <a:gd name="connsiteY199" fmla="*/ 3988130 h 6858000"/>
              <a:gd name="connsiteX200" fmla="*/ 3310753 w 7467600"/>
              <a:gd name="connsiteY200" fmla="*/ 3787140 h 6858000"/>
              <a:gd name="connsiteX201" fmla="*/ 3291335 w 7467600"/>
              <a:gd name="connsiteY201" fmla="*/ 3767420 h 6858000"/>
              <a:gd name="connsiteX202" fmla="*/ 1635889 w 7467600"/>
              <a:gd name="connsiteY202" fmla="*/ 3709494 h 6858000"/>
              <a:gd name="connsiteX203" fmla="*/ 1634800 w 7467600"/>
              <a:gd name="connsiteY203" fmla="*/ 3731111 h 6858000"/>
              <a:gd name="connsiteX204" fmla="*/ 1635889 w 7467600"/>
              <a:gd name="connsiteY204" fmla="*/ 3709494 h 6858000"/>
              <a:gd name="connsiteX205" fmla="*/ 1510397 w 7467600"/>
              <a:gd name="connsiteY205" fmla="*/ 3684705 h 6858000"/>
              <a:gd name="connsiteX206" fmla="*/ 1146550 w 7467600"/>
              <a:gd name="connsiteY206" fmla="*/ 3802012 h 6858000"/>
              <a:gd name="connsiteX207" fmla="*/ 698834 w 7467600"/>
              <a:gd name="connsiteY207" fmla="*/ 3952272 h 6858000"/>
              <a:gd name="connsiteX208" fmla="*/ 34256 w 7467600"/>
              <a:gd name="connsiteY208" fmla="*/ 4347603 h 6858000"/>
              <a:gd name="connsiteX209" fmla="*/ 527241 w 7467600"/>
              <a:gd name="connsiteY209" fmla="*/ 4065078 h 6858000"/>
              <a:gd name="connsiteX210" fmla="*/ 1510397 w 7467600"/>
              <a:gd name="connsiteY210" fmla="*/ 3684705 h 6858000"/>
              <a:gd name="connsiteX211" fmla="*/ 1313114 w 7467600"/>
              <a:gd name="connsiteY211" fmla="*/ 3655216 h 6858000"/>
              <a:gd name="connsiteX212" fmla="*/ 1109304 w 7467600"/>
              <a:gd name="connsiteY212" fmla="*/ 3669030 h 6858000"/>
              <a:gd name="connsiteX213" fmla="*/ 8129 w 7467600"/>
              <a:gd name="connsiteY213" fmla="*/ 4330519 h 6858000"/>
              <a:gd name="connsiteX214" fmla="*/ 687572 w 7467600"/>
              <a:gd name="connsiteY214" fmla="*/ 3925629 h 6858000"/>
              <a:gd name="connsiteX215" fmla="*/ 1138365 w 7467600"/>
              <a:gd name="connsiteY215" fmla="*/ 3774515 h 6858000"/>
              <a:gd name="connsiteX216" fmla="*/ 1505579 w 7467600"/>
              <a:gd name="connsiteY216" fmla="*/ 3655526 h 6858000"/>
              <a:gd name="connsiteX217" fmla="*/ 1313114 w 7467600"/>
              <a:gd name="connsiteY217" fmla="*/ 3655216 h 6858000"/>
              <a:gd name="connsiteX218" fmla="*/ 3655073 w 7467600"/>
              <a:gd name="connsiteY218" fmla="*/ 3650884 h 6858000"/>
              <a:gd name="connsiteX219" fmla="*/ 3989938 w 7467600"/>
              <a:gd name="connsiteY219" fmla="*/ 3991685 h 6858000"/>
              <a:gd name="connsiteX220" fmla="*/ 4393907 w 7467600"/>
              <a:gd name="connsiteY220" fmla="*/ 4261258 h 6858000"/>
              <a:gd name="connsiteX221" fmla="*/ 4648051 w 7467600"/>
              <a:gd name="connsiteY221" fmla="*/ 4374051 h 6858000"/>
              <a:gd name="connsiteX222" fmla="*/ 4383389 w 7467600"/>
              <a:gd name="connsiteY222" fmla="*/ 4184369 h 6858000"/>
              <a:gd name="connsiteX223" fmla="*/ 4165508 w 7467600"/>
              <a:gd name="connsiteY223" fmla="*/ 4035196 h 6858000"/>
              <a:gd name="connsiteX224" fmla="*/ 4068162 w 7467600"/>
              <a:gd name="connsiteY224" fmla="*/ 3953394 h 6858000"/>
              <a:gd name="connsiteX225" fmla="*/ 3981416 w 7467600"/>
              <a:gd name="connsiteY225" fmla="*/ 3880482 h 6858000"/>
              <a:gd name="connsiteX226" fmla="*/ 3800147 w 7467600"/>
              <a:gd name="connsiteY226" fmla="*/ 3749872 h 6858000"/>
              <a:gd name="connsiteX227" fmla="*/ 3655073 w 7467600"/>
              <a:gd name="connsiteY227" fmla="*/ 3650884 h 6858000"/>
              <a:gd name="connsiteX228" fmla="*/ 3670252 w 7467600"/>
              <a:gd name="connsiteY228" fmla="*/ 3622798 h 6858000"/>
              <a:gd name="connsiteX229" fmla="*/ 3817258 w 7467600"/>
              <a:gd name="connsiteY229" fmla="*/ 3723577 h 6858000"/>
              <a:gd name="connsiteX230" fmla="*/ 4000461 w 7467600"/>
              <a:gd name="connsiteY230" fmla="*/ 3855966 h 6858000"/>
              <a:gd name="connsiteX231" fmla="*/ 4088180 w 7467600"/>
              <a:gd name="connsiteY231" fmla="*/ 3929774 h 6858000"/>
              <a:gd name="connsiteX232" fmla="*/ 4184555 w 7467600"/>
              <a:gd name="connsiteY232" fmla="*/ 4010683 h 6858000"/>
              <a:gd name="connsiteX233" fmla="*/ 4399563 w 7467600"/>
              <a:gd name="connsiteY233" fmla="*/ 4158106 h 6858000"/>
              <a:gd name="connsiteX234" fmla="*/ 4684469 w 7467600"/>
              <a:gd name="connsiteY234" fmla="*/ 4364680 h 6858000"/>
              <a:gd name="connsiteX235" fmla="*/ 4690271 w 7467600"/>
              <a:gd name="connsiteY235" fmla="*/ 4370034 h 6858000"/>
              <a:gd name="connsiteX236" fmla="*/ 4136093 w 7467600"/>
              <a:gd name="connsiteY236" fmla="*/ 3858466 h 6858000"/>
              <a:gd name="connsiteX237" fmla="*/ 3670252 w 7467600"/>
              <a:gd name="connsiteY237" fmla="*/ 3622798 h 6858000"/>
              <a:gd name="connsiteX238" fmla="*/ 4440129 w 7467600"/>
              <a:gd name="connsiteY238" fmla="*/ 3448571 h 6858000"/>
              <a:gd name="connsiteX239" fmla="*/ 4856525 w 7467600"/>
              <a:gd name="connsiteY239" fmla="*/ 3915351 h 6858000"/>
              <a:gd name="connsiteX240" fmla="*/ 5059055 w 7467600"/>
              <a:gd name="connsiteY240" fmla="*/ 4108918 h 6858000"/>
              <a:gd name="connsiteX241" fmla="*/ 5290070 w 7467600"/>
              <a:gd name="connsiteY241" fmla="*/ 4263619 h 6858000"/>
              <a:gd name="connsiteX242" fmla="*/ 4834991 w 7467600"/>
              <a:gd name="connsiteY242" fmla="*/ 3830985 h 6858000"/>
              <a:gd name="connsiteX243" fmla="*/ 4440129 w 7467600"/>
              <a:gd name="connsiteY243" fmla="*/ 3448571 h 6858000"/>
              <a:gd name="connsiteX244" fmla="*/ 4441737 w 7467600"/>
              <a:gd name="connsiteY244" fmla="*/ 3399734 h 6858000"/>
              <a:gd name="connsiteX245" fmla="*/ 4431236 w 7467600"/>
              <a:gd name="connsiteY245" fmla="*/ 3400954 h 6858000"/>
              <a:gd name="connsiteX246" fmla="*/ 4557150 w 7467600"/>
              <a:gd name="connsiteY246" fmla="*/ 3510023 h 6858000"/>
              <a:gd name="connsiteX247" fmla="*/ 4856936 w 7467600"/>
              <a:gd name="connsiteY247" fmla="*/ 3809146 h 6858000"/>
              <a:gd name="connsiteX248" fmla="*/ 5111996 w 7467600"/>
              <a:gd name="connsiteY248" fmla="*/ 4065759 h 6858000"/>
              <a:gd name="connsiteX249" fmla="*/ 5388878 w 7467600"/>
              <a:gd name="connsiteY249" fmla="*/ 4300185 h 6858000"/>
              <a:gd name="connsiteX250" fmla="*/ 5425556 w 7467600"/>
              <a:gd name="connsiteY250" fmla="*/ 4308967 h 6858000"/>
              <a:gd name="connsiteX251" fmla="*/ 4943646 w 7467600"/>
              <a:gd name="connsiteY251" fmla="*/ 3822916 h 6858000"/>
              <a:gd name="connsiteX252" fmla="*/ 4594837 w 7467600"/>
              <a:gd name="connsiteY252" fmla="*/ 3532274 h 6858000"/>
              <a:gd name="connsiteX253" fmla="*/ 4441737 w 7467600"/>
              <a:gd name="connsiteY253" fmla="*/ 3399734 h 6858000"/>
              <a:gd name="connsiteX254" fmla="*/ 5425834 w 7467600"/>
              <a:gd name="connsiteY254" fmla="*/ 3162785 h 6858000"/>
              <a:gd name="connsiteX255" fmla="*/ 5401644 w 7467600"/>
              <a:gd name="connsiteY255" fmla="*/ 3617847 h 6858000"/>
              <a:gd name="connsiteX256" fmla="*/ 5467256 w 7467600"/>
              <a:gd name="connsiteY256" fmla="*/ 4175494 h 6858000"/>
              <a:gd name="connsiteX257" fmla="*/ 5448069 w 7467600"/>
              <a:gd name="connsiteY257" fmla="*/ 3567554 h 6858000"/>
              <a:gd name="connsiteX258" fmla="*/ 5425834 w 7467600"/>
              <a:gd name="connsiteY258" fmla="*/ 3162785 h 6858000"/>
              <a:gd name="connsiteX259" fmla="*/ 1318687 w 7467600"/>
              <a:gd name="connsiteY259" fmla="*/ 3113840 h 6858000"/>
              <a:gd name="connsiteX260" fmla="*/ 1066793 w 7467600"/>
              <a:gd name="connsiteY260" fmla="*/ 3212171 h 6858000"/>
              <a:gd name="connsiteX261" fmla="*/ 993319 w 7467600"/>
              <a:gd name="connsiteY261" fmla="*/ 3247648 h 6858000"/>
              <a:gd name="connsiteX262" fmla="*/ 853081 w 7467600"/>
              <a:gd name="connsiteY262" fmla="*/ 3312410 h 6858000"/>
              <a:gd name="connsiteX263" fmla="*/ 805957 w 7467600"/>
              <a:gd name="connsiteY263" fmla="*/ 3330443 h 6858000"/>
              <a:gd name="connsiteX264" fmla="*/ 1318687 w 7467600"/>
              <a:gd name="connsiteY264" fmla="*/ 3113840 h 6858000"/>
              <a:gd name="connsiteX265" fmla="*/ 5453702 w 7467600"/>
              <a:gd name="connsiteY265" fmla="*/ 3090882 h 6858000"/>
              <a:gd name="connsiteX266" fmla="*/ 5480135 w 7467600"/>
              <a:gd name="connsiteY266" fmla="*/ 3565802 h 6858000"/>
              <a:gd name="connsiteX267" fmla="*/ 5499023 w 7467600"/>
              <a:gd name="connsiteY267" fmla="*/ 4166310 h 6858000"/>
              <a:gd name="connsiteX268" fmla="*/ 5547022 w 7467600"/>
              <a:gd name="connsiteY268" fmla="*/ 3607838 h 6858000"/>
              <a:gd name="connsiteX269" fmla="*/ 5515964 w 7467600"/>
              <a:gd name="connsiteY269" fmla="*/ 3378541 h 6858000"/>
              <a:gd name="connsiteX270" fmla="*/ 5453702 w 7467600"/>
              <a:gd name="connsiteY270" fmla="*/ 3090882 h 6858000"/>
              <a:gd name="connsiteX271" fmla="*/ 1238695 w 7467600"/>
              <a:gd name="connsiteY271" fmla="*/ 3076820 h 6858000"/>
              <a:gd name="connsiteX272" fmla="*/ 716371 w 7467600"/>
              <a:gd name="connsiteY272" fmla="*/ 3293249 h 6858000"/>
              <a:gd name="connsiteX273" fmla="*/ 579522 w 7467600"/>
              <a:gd name="connsiteY273" fmla="*/ 3371759 h 6858000"/>
              <a:gd name="connsiteX274" fmla="*/ 600288 w 7467600"/>
              <a:gd name="connsiteY274" fmla="*/ 3365555 h 6858000"/>
              <a:gd name="connsiteX275" fmla="*/ 840692 w 7467600"/>
              <a:gd name="connsiteY275" fmla="*/ 3284921 h 6858000"/>
              <a:gd name="connsiteX276" fmla="*/ 979248 w 7467600"/>
              <a:gd name="connsiteY276" fmla="*/ 3221003 h 6858000"/>
              <a:gd name="connsiteX277" fmla="*/ 1053282 w 7467600"/>
              <a:gd name="connsiteY277" fmla="*/ 3185247 h 6858000"/>
              <a:gd name="connsiteX278" fmla="*/ 1320603 w 7467600"/>
              <a:gd name="connsiteY278" fmla="*/ 3081281 h 6858000"/>
              <a:gd name="connsiteX279" fmla="*/ 1238695 w 7467600"/>
              <a:gd name="connsiteY279" fmla="*/ 3076820 h 6858000"/>
              <a:gd name="connsiteX280" fmla="*/ 5425627 w 7467600"/>
              <a:gd name="connsiteY280" fmla="*/ 2954192 h 6858000"/>
              <a:gd name="connsiteX281" fmla="*/ 5470770 w 7467600"/>
              <a:gd name="connsiteY281" fmla="*/ 3005435 h 6858000"/>
              <a:gd name="connsiteX282" fmla="*/ 5519779 w 7467600"/>
              <a:gd name="connsiteY282" fmla="*/ 4359223 h 6858000"/>
              <a:gd name="connsiteX283" fmla="*/ 5520293 w 7467600"/>
              <a:gd name="connsiteY283" fmla="*/ 4360602 h 6858000"/>
              <a:gd name="connsiteX284" fmla="*/ 5767221 w 7467600"/>
              <a:gd name="connsiteY284" fmla="*/ 4665564 h 6858000"/>
              <a:gd name="connsiteX285" fmla="*/ 6937169 w 7467600"/>
              <a:gd name="connsiteY285" fmla="*/ 4815941 h 6858000"/>
              <a:gd name="connsiteX286" fmla="*/ 6953922 w 7467600"/>
              <a:gd name="connsiteY286" fmla="*/ 4890068 h 6858000"/>
              <a:gd name="connsiteX287" fmla="*/ 6071359 w 7467600"/>
              <a:gd name="connsiteY287" fmla="*/ 4770770 h 6858000"/>
              <a:gd name="connsiteX288" fmla="*/ 6038839 w 7467600"/>
              <a:gd name="connsiteY288" fmla="*/ 4764474 h 6858000"/>
              <a:gd name="connsiteX289" fmla="*/ 6038706 w 7467600"/>
              <a:gd name="connsiteY289" fmla="*/ 4763847 h 6858000"/>
              <a:gd name="connsiteX290" fmla="*/ 6037784 w 7467600"/>
              <a:gd name="connsiteY290" fmla="*/ 4764270 h 6858000"/>
              <a:gd name="connsiteX291" fmla="*/ 6038839 w 7467600"/>
              <a:gd name="connsiteY291" fmla="*/ 4764474 h 6858000"/>
              <a:gd name="connsiteX292" fmla="*/ 6040338 w 7467600"/>
              <a:gd name="connsiteY292" fmla="*/ 4771418 h 6858000"/>
              <a:gd name="connsiteX293" fmla="*/ 6024488 w 7467600"/>
              <a:gd name="connsiteY293" fmla="*/ 4809903 h 6858000"/>
              <a:gd name="connsiteX294" fmla="*/ 5599771 w 7467600"/>
              <a:gd name="connsiteY294" fmla="*/ 5509652 h 6858000"/>
              <a:gd name="connsiteX295" fmla="*/ 5548843 w 7467600"/>
              <a:gd name="connsiteY295" fmla="*/ 5563845 h 6858000"/>
              <a:gd name="connsiteX296" fmla="*/ 5940952 w 7467600"/>
              <a:gd name="connsiteY296" fmla="*/ 6250028 h 6858000"/>
              <a:gd name="connsiteX297" fmla="*/ 6043441 w 7467600"/>
              <a:gd name="connsiteY297" fmla="*/ 6665847 h 6858000"/>
              <a:gd name="connsiteX298" fmla="*/ 6093432 w 7467600"/>
              <a:gd name="connsiteY298" fmla="*/ 6858000 h 6858000"/>
              <a:gd name="connsiteX299" fmla="*/ 6034344 w 7467600"/>
              <a:gd name="connsiteY299" fmla="*/ 6858000 h 6858000"/>
              <a:gd name="connsiteX300" fmla="*/ 6026679 w 7467600"/>
              <a:gd name="connsiteY300" fmla="*/ 6836959 h 6858000"/>
              <a:gd name="connsiteX301" fmla="*/ 5800441 w 7467600"/>
              <a:gd name="connsiteY301" fmla="*/ 6335286 h 6858000"/>
              <a:gd name="connsiteX302" fmla="*/ 5526562 w 7467600"/>
              <a:gd name="connsiteY302" fmla="*/ 5705388 h 6858000"/>
              <a:gd name="connsiteX303" fmla="*/ 5519640 w 7467600"/>
              <a:gd name="connsiteY303" fmla="*/ 5683774 h 6858000"/>
              <a:gd name="connsiteX304" fmla="*/ 5844559 w 7467600"/>
              <a:gd name="connsiteY304" fmla="*/ 6553349 h 6858000"/>
              <a:gd name="connsiteX305" fmla="*/ 5975994 w 7467600"/>
              <a:gd name="connsiteY305" fmla="*/ 6858000 h 6858000"/>
              <a:gd name="connsiteX306" fmla="*/ 5898547 w 7467600"/>
              <a:gd name="connsiteY306" fmla="*/ 6858000 h 6858000"/>
              <a:gd name="connsiteX307" fmla="*/ 5682041 w 7467600"/>
              <a:gd name="connsiteY307" fmla="*/ 6355860 h 6858000"/>
              <a:gd name="connsiteX308" fmla="*/ 5461758 w 7467600"/>
              <a:gd name="connsiteY308" fmla="*/ 5820220 h 6858000"/>
              <a:gd name="connsiteX309" fmla="*/ 5237282 w 7467600"/>
              <a:gd name="connsiteY309" fmla="*/ 6579086 h 6858000"/>
              <a:gd name="connsiteX310" fmla="*/ 5115009 w 7467600"/>
              <a:gd name="connsiteY310" fmla="*/ 6858000 h 6858000"/>
              <a:gd name="connsiteX311" fmla="*/ 5028074 w 7467600"/>
              <a:gd name="connsiteY311" fmla="*/ 6858000 h 6858000"/>
              <a:gd name="connsiteX312" fmla="*/ 5079508 w 7467600"/>
              <a:gd name="connsiteY312" fmla="*/ 6749074 h 6858000"/>
              <a:gd name="connsiteX313" fmla="*/ 5371846 w 7467600"/>
              <a:gd name="connsiteY313" fmla="*/ 5924413 h 6858000"/>
              <a:gd name="connsiteX314" fmla="*/ 5270512 w 7467600"/>
              <a:gd name="connsiteY314" fmla="*/ 6138975 h 6858000"/>
              <a:gd name="connsiteX315" fmla="*/ 5062409 w 7467600"/>
              <a:gd name="connsiteY315" fmla="*/ 6653544 h 6858000"/>
              <a:gd name="connsiteX316" fmla="*/ 5036628 w 7467600"/>
              <a:gd name="connsiteY316" fmla="*/ 6754247 h 6858000"/>
              <a:gd name="connsiteX317" fmla="*/ 5009112 w 7467600"/>
              <a:gd name="connsiteY317" fmla="*/ 6858000 h 6858000"/>
              <a:gd name="connsiteX318" fmla="*/ 4976679 w 7467600"/>
              <a:gd name="connsiteY318" fmla="*/ 6858000 h 6858000"/>
              <a:gd name="connsiteX319" fmla="*/ 5006537 w 7467600"/>
              <a:gd name="connsiteY319" fmla="*/ 6747068 h 6858000"/>
              <a:gd name="connsiteX320" fmla="*/ 5032723 w 7467600"/>
              <a:gd name="connsiteY320" fmla="*/ 6644957 h 6858000"/>
              <a:gd name="connsiteX321" fmla="*/ 5242949 w 7467600"/>
              <a:gd name="connsiteY321" fmla="*/ 6125175 h 6858000"/>
              <a:gd name="connsiteX322" fmla="*/ 5286321 w 7467600"/>
              <a:gd name="connsiteY322" fmla="*/ 6033555 h 6858000"/>
              <a:gd name="connsiteX323" fmla="*/ 5008210 w 7467600"/>
              <a:gd name="connsiteY323" fmla="*/ 6649194 h 6858000"/>
              <a:gd name="connsiteX324" fmla="*/ 4986321 w 7467600"/>
              <a:gd name="connsiteY324" fmla="*/ 6765687 h 6858000"/>
              <a:gd name="connsiteX325" fmla="*/ 4973474 w 7467600"/>
              <a:gd name="connsiteY325" fmla="*/ 6858000 h 6858000"/>
              <a:gd name="connsiteX326" fmla="*/ 4907178 w 7467600"/>
              <a:gd name="connsiteY326" fmla="*/ 6858000 h 6858000"/>
              <a:gd name="connsiteX327" fmla="*/ 4910810 w 7467600"/>
              <a:gd name="connsiteY327" fmla="*/ 6829660 h 6858000"/>
              <a:gd name="connsiteX328" fmla="*/ 4987461 w 7467600"/>
              <a:gd name="connsiteY328" fmla="*/ 6432994 h 6858000"/>
              <a:gd name="connsiteX329" fmla="*/ 5179262 w 7467600"/>
              <a:gd name="connsiteY329" fmla="*/ 6035044 h 6858000"/>
              <a:gd name="connsiteX330" fmla="*/ 4689678 w 7467600"/>
              <a:gd name="connsiteY330" fmla="*/ 6440241 h 6858000"/>
              <a:gd name="connsiteX331" fmla="*/ 4477543 w 7467600"/>
              <a:gd name="connsiteY331" fmla="*/ 6674836 h 6858000"/>
              <a:gd name="connsiteX332" fmla="*/ 4329957 w 7467600"/>
              <a:gd name="connsiteY332" fmla="*/ 6858000 h 6858000"/>
              <a:gd name="connsiteX333" fmla="*/ 4218595 w 7467600"/>
              <a:gd name="connsiteY333" fmla="*/ 6858000 h 6858000"/>
              <a:gd name="connsiteX334" fmla="*/ 4368888 w 7467600"/>
              <a:gd name="connsiteY334" fmla="*/ 6668412 h 6858000"/>
              <a:gd name="connsiteX335" fmla="*/ 4563091 w 7467600"/>
              <a:gd name="connsiteY335" fmla="*/ 6442508 h 6858000"/>
              <a:gd name="connsiteX336" fmla="*/ 5387324 w 7467600"/>
              <a:gd name="connsiteY336" fmla="*/ 5705830 h 6858000"/>
              <a:gd name="connsiteX337" fmla="*/ 5073620 w 7467600"/>
              <a:gd name="connsiteY337" fmla="*/ 5955437 h 6858000"/>
              <a:gd name="connsiteX338" fmla="*/ 4689789 w 7467600"/>
              <a:gd name="connsiteY338" fmla="*/ 6268382 h 6858000"/>
              <a:gd name="connsiteX339" fmla="*/ 4418722 w 7467600"/>
              <a:gd name="connsiteY339" fmla="*/ 6570886 h 6858000"/>
              <a:gd name="connsiteX340" fmla="*/ 4214944 w 7467600"/>
              <a:gd name="connsiteY340" fmla="*/ 6858000 h 6858000"/>
              <a:gd name="connsiteX341" fmla="*/ 4177898 w 7467600"/>
              <a:gd name="connsiteY341" fmla="*/ 6858000 h 6858000"/>
              <a:gd name="connsiteX342" fmla="*/ 4391597 w 7467600"/>
              <a:gd name="connsiteY342" fmla="*/ 6556370 h 6858000"/>
              <a:gd name="connsiteX343" fmla="*/ 4668889 w 7467600"/>
              <a:gd name="connsiteY343" fmla="*/ 6246399 h 6858000"/>
              <a:gd name="connsiteX344" fmla="*/ 5055427 w 7467600"/>
              <a:gd name="connsiteY344" fmla="*/ 5931476 h 6858000"/>
              <a:gd name="connsiteX345" fmla="*/ 5371814 w 7467600"/>
              <a:gd name="connsiteY345" fmla="*/ 5678975 h 6858000"/>
              <a:gd name="connsiteX346" fmla="*/ 4987918 w 7467600"/>
              <a:gd name="connsiteY346" fmla="*/ 5838701 h 6858000"/>
              <a:gd name="connsiteX347" fmla="*/ 4317146 w 7467600"/>
              <a:gd name="connsiteY347" fmla="*/ 6587716 h 6858000"/>
              <a:gd name="connsiteX348" fmla="*/ 4171627 w 7467600"/>
              <a:gd name="connsiteY348" fmla="*/ 6858000 h 6858000"/>
              <a:gd name="connsiteX349" fmla="*/ 4081585 w 7467600"/>
              <a:gd name="connsiteY349" fmla="*/ 6858000 h 6858000"/>
              <a:gd name="connsiteX350" fmla="*/ 4238603 w 7467600"/>
              <a:gd name="connsiteY350" fmla="*/ 6559341 h 6858000"/>
              <a:gd name="connsiteX351" fmla="*/ 4778333 w 7467600"/>
              <a:gd name="connsiteY351" fmla="*/ 5873626 h 6858000"/>
              <a:gd name="connsiteX352" fmla="*/ 5414185 w 7467600"/>
              <a:gd name="connsiteY352" fmla="*/ 5573882 h 6858000"/>
              <a:gd name="connsiteX353" fmla="*/ 5959648 w 7467600"/>
              <a:gd name="connsiteY353" fmla="*/ 4760797 h 6858000"/>
              <a:gd name="connsiteX354" fmla="*/ 5355019 w 7467600"/>
              <a:gd name="connsiteY354" fmla="*/ 4734672 h 6858000"/>
              <a:gd name="connsiteX355" fmla="*/ 5083565 w 7467600"/>
              <a:gd name="connsiteY355" fmla="*/ 5179121 h 6858000"/>
              <a:gd name="connsiteX356" fmla="*/ 4713577 w 7467600"/>
              <a:gd name="connsiteY356" fmla="*/ 5616803 h 6858000"/>
              <a:gd name="connsiteX357" fmla="*/ 3989559 w 7467600"/>
              <a:gd name="connsiteY357" fmla="*/ 6145945 h 6858000"/>
              <a:gd name="connsiteX358" fmla="*/ 3939824 w 7467600"/>
              <a:gd name="connsiteY358" fmla="*/ 6066900 h 6858000"/>
              <a:gd name="connsiteX359" fmla="*/ 4584537 w 7467600"/>
              <a:gd name="connsiteY359" fmla="*/ 5324826 h 6858000"/>
              <a:gd name="connsiteX360" fmla="*/ 5037105 w 7467600"/>
              <a:gd name="connsiteY360" fmla="*/ 5088765 h 6858000"/>
              <a:gd name="connsiteX361" fmla="*/ 5039930 w 7467600"/>
              <a:gd name="connsiteY361" fmla="*/ 5089585 h 6858000"/>
              <a:gd name="connsiteX362" fmla="*/ 5263764 w 7467600"/>
              <a:gd name="connsiteY362" fmla="*/ 4735525 h 6858000"/>
              <a:gd name="connsiteX363" fmla="*/ 4086300 w 7467600"/>
              <a:gd name="connsiteY363" fmla="*/ 4884599 h 6858000"/>
              <a:gd name="connsiteX364" fmla="*/ 4085485 w 7467600"/>
              <a:gd name="connsiteY364" fmla="*/ 4899070 h 6858000"/>
              <a:gd name="connsiteX365" fmla="*/ 3871915 w 7467600"/>
              <a:gd name="connsiteY365" fmla="*/ 5253645 h 6858000"/>
              <a:gd name="connsiteX366" fmla="*/ 3799374 w 7467600"/>
              <a:gd name="connsiteY366" fmla="*/ 5466127 h 6858000"/>
              <a:gd name="connsiteX367" fmla="*/ 3498850 w 7467600"/>
              <a:gd name="connsiteY367" fmla="*/ 6661888 h 6858000"/>
              <a:gd name="connsiteX368" fmla="*/ 3399216 w 7467600"/>
              <a:gd name="connsiteY368" fmla="*/ 6858000 h 6858000"/>
              <a:gd name="connsiteX369" fmla="*/ 3303688 w 7467600"/>
              <a:gd name="connsiteY369" fmla="*/ 6858000 h 6858000"/>
              <a:gd name="connsiteX370" fmla="*/ 3391774 w 7467600"/>
              <a:gd name="connsiteY370" fmla="*/ 6697181 h 6858000"/>
              <a:gd name="connsiteX371" fmla="*/ 3735540 w 7467600"/>
              <a:gd name="connsiteY371" fmla="*/ 5546923 h 6858000"/>
              <a:gd name="connsiteX372" fmla="*/ 3729438 w 7467600"/>
              <a:gd name="connsiteY372" fmla="*/ 5569058 h 6858000"/>
              <a:gd name="connsiteX373" fmla="*/ 3707782 w 7467600"/>
              <a:gd name="connsiteY373" fmla="*/ 5644908 h 6858000"/>
              <a:gd name="connsiteX374" fmla="*/ 3583827 w 7467600"/>
              <a:gd name="connsiteY374" fmla="*/ 6039215 h 6858000"/>
              <a:gd name="connsiteX375" fmla="*/ 3547861 w 7467600"/>
              <a:gd name="connsiteY375" fmla="*/ 6129609 h 6858000"/>
              <a:gd name="connsiteX376" fmla="*/ 3490905 w 7467600"/>
              <a:gd name="connsiteY376" fmla="*/ 6277660 h 6858000"/>
              <a:gd name="connsiteX377" fmla="*/ 3455859 w 7467600"/>
              <a:gd name="connsiteY377" fmla="*/ 6391301 h 6858000"/>
              <a:gd name="connsiteX378" fmla="*/ 3429112 w 7467600"/>
              <a:gd name="connsiteY378" fmla="*/ 6479469 h 6858000"/>
              <a:gd name="connsiteX379" fmla="*/ 3304862 w 7467600"/>
              <a:gd name="connsiteY379" fmla="*/ 6796476 h 6858000"/>
              <a:gd name="connsiteX380" fmla="*/ 3276071 w 7467600"/>
              <a:gd name="connsiteY380" fmla="*/ 6858000 h 6858000"/>
              <a:gd name="connsiteX381" fmla="*/ 3240805 w 7467600"/>
              <a:gd name="connsiteY381" fmla="*/ 6858000 h 6858000"/>
              <a:gd name="connsiteX382" fmla="*/ 3275917 w 7467600"/>
              <a:gd name="connsiteY382" fmla="*/ 6783192 h 6858000"/>
              <a:gd name="connsiteX383" fmla="*/ 3399358 w 7467600"/>
              <a:gd name="connsiteY383" fmla="*/ 6469011 h 6858000"/>
              <a:gd name="connsiteX384" fmla="*/ 3425650 w 7467600"/>
              <a:gd name="connsiteY384" fmla="*/ 6381333 h 6858000"/>
              <a:gd name="connsiteX385" fmla="*/ 3460661 w 7467600"/>
              <a:gd name="connsiteY385" fmla="*/ 6266763 h 6858000"/>
              <a:gd name="connsiteX386" fmla="*/ 3518021 w 7467600"/>
              <a:gd name="connsiteY386" fmla="*/ 6117298 h 6858000"/>
              <a:gd name="connsiteX387" fmla="*/ 3554035 w 7467600"/>
              <a:gd name="connsiteY387" fmla="*/ 6027832 h 6858000"/>
              <a:gd name="connsiteX388" fmla="*/ 3677174 w 7467600"/>
              <a:gd name="connsiteY388" fmla="*/ 5636351 h 6858000"/>
              <a:gd name="connsiteX389" fmla="*/ 3698819 w 7467600"/>
              <a:gd name="connsiteY389" fmla="*/ 5560503 h 6858000"/>
              <a:gd name="connsiteX390" fmla="*/ 3702094 w 7467600"/>
              <a:gd name="connsiteY390" fmla="*/ 5549194 h 6858000"/>
              <a:gd name="connsiteX391" fmla="*/ 3398355 w 7467600"/>
              <a:gd name="connsiteY391" fmla="*/ 6094603 h 6858000"/>
              <a:gd name="connsiteX392" fmla="*/ 3193941 w 7467600"/>
              <a:gd name="connsiteY392" fmla="*/ 6798775 h 6858000"/>
              <a:gd name="connsiteX393" fmla="*/ 3184140 w 7467600"/>
              <a:gd name="connsiteY393" fmla="*/ 6858000 h 6858000"/>
              <a:gd name="connsiteX394" fmla="*/ 3099978 w 7467600"/>
              <a:gd name="connsiteY394" fmla="*/ 6858000 h 6858000"/>
              <a:gd name="connsiteX395" fmla="*/ 3101556 w 7467600"/>
              <a:gd name="connsiteY395" fmla="*/ 6843337 h 6858000"/>
              <a:gd name="connsiteX396" fmla="*/ 3370162 w 7467600"/>
              <a:gd name="connsiteY396" fmla="*/ 5785550 h 6858000"/>
              <a:gd name="connsiteX397" fmla="*/ 3746477 w 7467600"/>
              <a:gd name="connsiteY397" fmla="*/ 5377889 h 6858000"/>
              <a:gd name="connsiteX398" fmla="*/ 3863399 w 7467600"/>
              <a:gd name="connsiteY398" fmla="*/ 5087257 h 6858000"/>
              <a:gd name="connsiteX399" fmla="*/ 3968712 w 7467600"/>
              <a:gd name="connsiteY399" fmla="*/ 4913989 h 6858000"/>
              <a:gd name="connsiteX400" fmla="*/ 2792390 w 7467600"/>
              <a:gd name="connsiteY400" fmla="*/ 5382974 h 6858000"/>
              <a:gd name="connsiteX401" fmla="*/ 2714982 w 7467600"/>
              <a:gd name="connsiteY401" fmla="*/ 5427051 h 6858000"/>
              <a:gd name="connsiteX402" fmla="*/ 2813361 w 7467600"/>
              <a:gd name="connsiteY402" fmla="*/ 6023912 h 6858000"/>
              <a:gd name="connsiteX403" fmla="*/ 2688430 w 7467600"/>
              <a:gd name="connsiteY403" fmla="*/ 6801564 h 6858000"/>
              <a:gd name="connsiteX404" fmla="*/ 2629626 w 7467600"/>
              <a:gd name="connsiteY404" fmla="*/ 6763394 h 6858000"/>
              <a:gd name="connsiteX405" fmla="*/ 2565328 w 7467600"/>
              <a:gd name="connsiteY405" fmla="*/ 5516399 h 6858000"/>
              <a:gd name="connsiteX406" fmla="*/ 1922999 w 7467600"/>
              <a:gd name="connsiteY406" fmla="*/ 5980343 h 6858000"/>
              <a:gd name="connsiteX407" fmla="*/ 1950261 w 7467600"/>
              <a:gd name="connsiteY407" fmla="*/ 6405858 h 6858000"/>
              <a:gd name="connsiteX408" fmla="*/ 2365554 w 7467600"/>
              <a:gd name="connsiteY408" fmla="*/ 6759107 h 6858000"/>
              <a:gd name="connsiteX409" fmla="*/ 2424142 w 7467600"/>
              <a:gd name="connsiteY409" fmla="*/ 6858000 h 6858000"/>
              <a:gd name="connsiteX410" fmla="*/ 2395994 w 7467600"/>
              <a:gd name="connsiteY410" fmla="*/ 6858000 h 6858000"/>
              <a:gd name="connsiteX411" fmla="*/ 2392863 w 7467600"/>
              <a:gd name="connsiteY411" fmla="*/ 6852964 h 6858000"/>
              <a:gd name="connsiteX412" fmla="*/ 2017589 w 7467600"/>
              <a:gd name="connsiteY412" fmla="*/ 6493982 h 6858000"/>
              <a:gd name="connsiteX413" fmla="*/ 2147336 w 7467600"/>
              <a:gd name="connsiteY413" fmla="*/ 6594052 h 6858000"/>
              <a:gd name="connsiteX414" fmla="*/ 2207047 w 7467600"/>
              <a:gd name="connsiteY414" fmla="*/ 6654540 h 6858000"/>
              <a:gd name="connsiteX415" fmla="*/ 2299106 w 7467600"/>
              <a:gd name="connsiteY415" fmla="*/ 6778931 h 6858000"/>
              <a:gd name="connsiteX416" fmla="*/ 2314430 w 7467600"/>
              <a:gd name="connsiteY416" fmla="*/ 6801144 h 6858000"/>
              <a:gd name="connsiteX417" fmla="*/ 2352406 w 7467600"/>
              <a:gd name="connsiteY417" fmla="*/ 6858000 h 6858000"/>
              <a:gd name="connsiteX418" fmla="*/ 2314492 w 7467600"/>
              <a:gd name="connsiteY418" fmla="*/ 6858000 h 6858000"/>
              <a:gd name="connsiteX419" fmla="*/ 2288095 w 7467600"/>
              <a:gd name="connsiteY419" fmla="*/ 6818030 h 6858000"/>
              <a:gd name="connsiteX420" fmla="*/ 2272768 w 7467600"/>
              <a:gd name="connsiteY420" fmla="*/ 6795822 h 6858000"/>
              <a:gd name="connsiteX421" fmla="*/ 2182715 w 7467600"/>
              <a:gd name="connsiteY421" fmla="*/ 6675071 h 6858000"/>
              <a:gd name="connsiteX422" fmla="*/ 2032061 w 7467600"/>
              <a:gd name="connsiteY422" fmla="*/ 6541380 h 6858000"/>
              <a:gd name="connsiteX423" fmla="*/ 2257220 w 7467600"/>
              <a:gd name="connsiteY423" fmla="*/ 6826257 h 6858000"/>
              <a:gd name="connsiteX424" fmla="*/ 2281324 w 7467600"/>
              <a:gd name="connsiteY424" fmla="*/ 6858000 h 6858000"/>
              <a:gd name="connsiteX425" fmla="*/ 2242860 w 7467600"/>
              <a:gd name="connsiteY425" fmla="*/ 6858000 h 6858000"/>
              <a:gd name="connsiteX426" fmla="*/ 2232818 w 7467600"/>
              <a:gd name="connsiteY426" fmla="*/ 6844926 h 6858000"/>
              <a:gd name="connsiteX427" fmla="*/ 1990172 w 7467600"/>
              <a:gd name="connsiteY427" fmla="*/ 6542121 h 6858000"/>
              <a:gd name="connsiteX428" fmla="*/ 2124090 w 7467600"/>
              <a:gd name="connsiteY428" fmla="*/ 6761017 h 6858000"/>
              <a:gd name="connsiteX429" fmla="*/ 2200380 w 7467600"/>
              <a:gd name="connsiteY429" fmla="*/ 6858000 h 6858000"/>
              <a:gd name="connsiteX430" fmla="*/ 2147507 w 7467600"/>
              <a:gd name="connsiteY430" fmla="*/ 6858000 h 6858000"/>
              <a:gd name="connsiteX431" fmla="*/ 2070668 w 7467600"/>
              <a:gd name="connsiteY431" fmla="*/ 6761520 h 6858000"/>
              <a:gd name="connsiteX432" fmla="*/ 1975142 w 7467600"/>
              <a:gd name="connsiteY432" fmla="*/ 6585570 h 6858000"/>
              <a:gd name="connsiteX433" fmla="*/ 2050035 w 7467600"/>
              <a:gd name="connsiteY433" fmla="*/ 6813345 h 6858000"/>
              <a:gd name="connsiteX434" fmla="*/ 2063025 w 7467600"/>
              <a:gd name="connsiteY434" fmla="*/ 6858000 h 6858000"/>
              <a:gd name="connsiteX435" fmla="*/ 2021675 w 7467600"/>
              <a:gd name="connsiteY435" fmla="*/ 6858000 h 6858000"/>
              <a:gd name="connsiteX436" fmla="*/ 2019308 w 7467600"/>
              <a:gd name="connsiteY436" fmla="*/ 6847118 h 6858000"/>
              <a:gd name="connsiteX437" fmla="*/ 1938835 w 7467600"/>
              <a:gd name="connsiteY437" fmla="*/ 6551160 h 6858000"/>
              <a:gd name="connsiteX438" fmla="*/ 1953230 w 7467600"/>
              <a:gd name="connsiteY438" fmla="*/ 6759699 h 6858000"/>
              <a:gd name="connsiteX439" fmla="*/ 1956763 w 7467600"/>
              <a:gd name="connsiteY439" fmla="*/ 6778191 h 6858000"/>
              <a:gd name="connsiteX440" fmla="*/ 1967925 w 7467600"/>
              <a:gd name="connsiteY440" fmla="*/ 6858000 h 6858000"/>
              <a:gd name="connsiteX441" fmla="*/ 1936622 w 7467600"/>
              <a:gd name="connsiteY441" fmla="*/ 6858000 h 6858000"/>
              <a:gd name="connsiteX442" fmla="*/ 1926261 w 7467600"/>
              <a:gd name="connsiteY442" fmla="*/ 6784064 h 6858000"/>
              <a:gd name="connsiteX443" fmla="*/ 1922724 w 7467600"/>
              <a:gd name="connsiteY443" fmla="*/ 6765577 h 6858000"/>
              <a:gd name="connsiteX444" fmla="*/ 1904650 w 7467600"/>
              <a:gd name="connsiteY444" fmla="*/ 6639616 h 6858000"/>
              <a:gd name="connsiteX445" fmla="*/ 1885273 w 7467600"/>
              <a:gd name="connsiteY445" fmla="*/ 6858000 h 6858000"/>
              <a:gd name="connsiteX446" fmla="*/ 1854363 w 7467600"/>
              <a:gd name="connsiteY446" fmla="*/ 6858000 h 6858000"/>
              <a:gd name="connsiteX447" fmla="*/ 1880391 w 7467600"/>
              <a:gd name="connsiteY447" fmla="*/ 6603796 h 6858000"/>
              <a:gd name="connsiteX448" fmla="*/ 1818273 w 7467600"/>
              <a:gd name="connsiteY448" fmla="*/ 6715729 h 6858000"/>
              <a:gd name="connsiteX449" fmla="*/ 1794691 w 7467600"/>
              <a:gd name="connsiteY449" fmla="*/ 6843239 h 6858000"/>
              <a:gd name="connsiteX450" fmla="*/ 1794914 w 7467600"/>
              <a:gd name="connsiteY450" fmla="*/ 6858000 h 6858000"/>
              <a:gd name="connsiteX451" fmla="*/ 1746128 w 7467600"/>
              <a:gd name="connsiteY451" fmla="*/ 6858000 h 6858000"/>
              <a:gd name="connsiteX452" fmla="*/ 1753934 w 7467600"/>
              <a:gd name="connsiteY452" fmla="*/ 6724796 h 6858000"/>
              <a:gd name="connsiteX453" fmla="*/ 1792053 w 7467600"/>
              <a:gd name="connsiteY453" fmla="*/ 6572396 h 6858000"/>
              <a:gd name="connsiteX454" fmla="*/ 1862248 w 7467600"/>
              <a:gd name="connsiteY454" fmla="*/ 6266397 h 6858000"/>
              <a:gd name="connsiteX455" fmla="*/ 1862250 w 7467600"/>
              <a:gd name="connsiteY455" fmla="*/ 6033531 h 6858000"/>
              <a:gd name="connsiteX456" fmla="*/ 1211999 w 7467600"/>
              <a:gd name="connsiteY456" fmla="*/ 6683610 h 6858000"/>
              <a:gd name="connsiteX457" fmla="*/ 1213266 w 7467600"/>
              <a:gd name="connsiteY457" fmla="*/ 6691947 h 6858000"/>
              <a:gd name="connsiteX458" fmla="*/ 1203370 w 7467600"/>
              <a:gd name="connsiteY458" fmla="*/ 6850676 h 6858000"/>
              <a:gd name="connsiteX459" fmla="*/ 1203671 w 7467600"/>
              <a:gd name="connsiteY459" fmla="*/ 6858000 h 6858000"/>
              <a:gd name="connsiteX460" fmla="*/ 1143180 w 7467600"/>
              <a:gd name="connsiteY460" fmla="*/ 6858000 h 6858000"/>
              <a:gd name="connsiteX461" fmla="*/ 1142176 w 7467600"/>
              <a:gd name="connsiteY461" fmla="*/ 6766045 h 6858000"/>
              <a:gd name="connsiteX462" fmla="*/ 1067484 w 7467600"/>
              <a:gd name="connsiteY462" fmla="*/ 6858000 h 6858000"/>
              <a:gd name="connsiteX463" fmla="*/ 953928 w 7467600"/>
              <a:gd name="connsiteY463" fmla="*/ 6858000 h 6858000"/>
              <a:gd name="connsiteX464" fmla="*/ 959715 w 7467600"/>
              <a:gd name="connsiteY464" fmla="*/ 6850185 h 6858000"/>
              <a:gd name="connsiteX465" fmla="*/ 1483788 w 7467600"/>
              <a:gd name="connsiteY465" fmla="*/ 6259174 h 6858000"/>
              <a:gd name="connsiteX466" fmla="*/ 1100671 w 7467600"/>
              <a:gd name="connsiteY466" fmla="*/ 6252137 h 6858000"/>
              <a:gd name="connsiteX467" fmla="*/ 1090144 w 7467600"/>
              <a:gd name="connsiteY467" fmla="*/ 6256748 h 6858000"/>
              <a:gd name="connsiteX468" fmla="*/ 1095872 w 7467600"/>
              <a:gd name="connsiteY468" fmla="*/ 6271892 h 6858000"/>
              <a:gd name="connsiteX469" fmla="*/ 262785 w 7467600"/>
              <a:gd name="connsiteY469" fmla="*/ 6845450 h 6858000"/>
              <a:gd name="connsiteX470" fmla="*/ 209968 w 7467600"/>
              <a:gd name="connsiteY470" fmla="*/ 6770713 h 6858000"/>
              <a:gd name="connsiteX471" fmla="*/ 873460 w 7467600"/>
              <a:gd name="connsiteY471" fmla="*/ 6253768 h 6858000"/>
              <a:gd name="connsiteX472" fmla="*/ 192686 w 7467600"/>
              <a:gd name="connsiteY472" fmla="*/ 5849257 h 6858000"/>
              <a:gd name="connsiteX473" fmla="*/ 4696 w 7467600"/>
              <a:gd name="connsiteY473" fmla="*/ 5697668 h 6858000"/>
              <a:gd name="connsiteX474" fmla="*/ 0 w 7467600"/>
              <a:gd name="connsiteY474" fmla="*/ 5689984 h 6858000"/>
              <a:gd name="connsiteX475" fmla="*/ 0 w 7467600"/>
              <a:gd name="connsiteY475" fmla="*/ 5513472 h 6858000"/>
              <a:gd name="connsiteX476" fmla="*/ 174101 w 7467600"/>
              <a:gd name="connsiteY476" fmla="*/ 5620277 h 6858000"/>
              <a:gd name="connsiteX477" fmla="*/ 891800 w 7467600"/>
              <a:gd name="connsiteY477" fmla="*/ 6036935 h 6858000"/>
              <a:gd name="connsiteX478" fmla="*/ 1072219 w 7467600"/>
              <a:gd name="connsiteY478" fmla="*/ 6169443 h 6858000"/>
              <a:gd name="connsiteX479" fmla="*/ 1074117 w 7467600"/>
              <a:gd name="connsiteY479" fmla="*/ 6170301 h 6858000"/>
              <a:gd name="connsiteX480" fmla="*/ 1083114 w 7467600"/>
              <a:gd name="connsiteY480" fmla="*/ 6174131 h 6858000"/>
              <a:gd name="connsiteX481" fmla="*/ 1543010 w 7467600"/>
              <a:gd name="connsiteY481" fmla="*/ 6191140 h 6858000"/>
              <a:gd name="connsiteX482" fmla="*/ 1551080 w 7467600"/>
              <a:gd name="connsiteY482" fmla="*/ 6195006 h 6858000"/>
              <a:gd name="connsiteX483" fmla="*/ 2345443 w 7467600"/>
              <a:gd name="connsiteY483" fmla="*/ 5549882 h 6858000"/>
              <a:gd name="connsiteX484" fmla="*/ 1721499 w 7467600"/>
              <a:gd name="connsiteY484" fmla="*/ 5599969 h 6858000"/>
              <a:gd name="connsiteX485" fmla="*/ 767716 w 7467600"/>
              <a:gd name="connsiteY485" fmla="*/ 5472768 h 6858000"/>
              <a:gd name="connsiteX486" fmla="*/ 722147 w 7467600"/>
              <a:gd name="connsiteY486" fmla="*/ 5393091 h 6858000"/>
              <a:gd name="connsiteX487" fmla="*/ 1485552 w 7467600"/>
              <a:gd name="connsiteY487" fmla="*/ 5313202 h 6858000"/>
              <a:gd name="connsiteX488" fmla="*/ 2143004 w 7467600"/>
              <a:gd name="connsiteY488" fmla="*/ 5402420 h 6858000"/>
              <a:gd name="connsiteX489" fmla="*/ 1933391 w 7467600"/>
              <a:gd name="connsiteY489" fmla="*/ 5156971 h 6858000"/>
              <a:gd name="connsiteX490" fmla="*/ 1827118 w 7467600"/>
              <a:gd name="connsiteY490" fmla="*/ 4968410 h 6858000"/>
              <a:gd name="connsiteX491" fmla="*/ 1837349 w 7467600"/>
              <a:gd name="connsiteY491" fmla="*/ 4956357 h 6858000"/>
              <a:gd name="connsiteX492" fmla="*/ 2162835 w 7467600"/>
              <a:gd name="connsiteY492" fmla="*/ 5187853 h 6858000"/>
              <a:gd name="connsiteX493" fmla="*/ 2257167 w 7467600"/>
              <a:gd name="connsiteY493" fmla="*/ 5462123 h 6858000"/>
              <a:gd name="connsiteX494" fmla="*/ 2261598 w 7467600"/>
              <a:gd name="connsiteY494" fmla="*/ 5467998 h 6858000"/>
              <a:gd name="connsiteX495" fmla="*/ 2437177 w 7467600"/>
              <a:gd name="connsiteY495" fmla="*/ 5479608 h 6858000"/>
              <a:gd name="connsiteX496" fmla="*/ 2445247 w 7467600"/>
              <a:gd name="connsiteY496" fmla="*/ 5483476 h 6858000"/>
              <a:gd name="connsiteX497" fmla="*/ 2743626 w 7467600"/>
              <a:gd name="connsiteY497" fmla="*/ 5304819 h 6858000"/>
              <a:gd name="connsiteX498" fmla="*/ 3048102 w 7467600"/>
              <a:gd name="connsiteY498" fmla="*/ 5150595 h 6858000"/>
              <a:gd name="connsiteX499" fmla="*/ 1799414 w 7467600"/>
              <a:gd name="connsiteY499" fmla="*/ 4694732 h 6858000"/>
              <a:gd name="connsiteX500" fmla="*/ 1771735 w 7467600"/>
              <a:gd name="connsiteY500" fmla="*/ 4619929 h 6858000"/>
              <a:gd name="connsiteX501" fmla="*/ 3104273 w 7467600"/>
              <a:gd name="connsiteY501" fmla="*/ 5076159 h 6858000"/>
              <a:gd name="connsiteX502" fmla="*/ 3113245 w 7467600"/>
              <a:gd name="connsiteY502" fmla="*/ 5090705 h 6858000"/>
              <a:gd name="connsiteX503" fmla="*/ 3126294 w 7467600"/>
              <a:gd name="connsiteY503" fmla="*/ 5114400 h 6858000"/>
              <a:gd name="connsiteX504" fmla="*/ 3937433 w 7467600"/>
              <a:gd name="connsiteY504" fmla="*/ 4830473 h 6858000"/>
              <a:gd name="connsiteX505" fmla="*/ 3590475 w 7467600"/>
              <a:gd name="connsiteY505" fmla="*/ 4597974 h 6858000"/>
              <a:gd name="connsiteX506" fmla="*/ 3100264 w 7467600"/>
              <a:gd name="connsiteY506" fmla="*/ 4579845 h 6858000"/>
              <a:gd name="connsiteX507" fmla="*/ 2183576 w 7467600"/>
              <a:gd name="connsiteY507" fmla="*/ 4227150 h 6858000"/>
              <a:gd name="connsiteX508" fmla="*/ 2151029 w 7467600"/>
              <a:gd name="connsiteY508" fmla="*/ 4146947 h 6858000"/>
              <a:gd name="connsiteX509" fmla="*/ 3563434 w 7467600"/>
              <a:gd name="connsiteY509" fmla="*/ 4469115 h 6858000"/>
              <a:gd name="connsiteX510" fmla="*/ 3177952 w 7467600"/>
              <a:gd name="connsiteY510" fmla="*/ 3657386 h 6858000"/>
              <a:gd name="connsiteX511" fmla="*/ 3189263 w 7467600"/>
              <a:gd name="connsiteY511" fmla="*/ 3625726 h 6858000"/>
              <a:gd name="connsiteX512" fmla="*/ 3560912 w 7467600"/>
              <a:gd name="connsiteY512" fmla="*/ 4079863 h 6858000"/>
              <a:gd name="connsiteX513" fmla="*/ 3626636 w 7467600"/>
              <a:gd name="connsiteY513" fmla="*/ 4512230 h 6858000"/>
              <a:gd name="connsiteX514" fmla="*/ 3653088 w 7467600"/>
              <a:gd name="connsiteY514" fmla="*/ 4521417 h 6858000"/>
              <a:gd name="connsiteX515" fmla="*/ 3988128 w 7467600"/>
              <a:gd name="connsiteY515" fmla="*/ 4817267 h 6858000"/>
              <a:gd name="connsiteX516" fmla="*/ 4830582 w 7467600"/>
              <a:gd name="connsiteY516" fmla="*/ 4676000 h 6858000"/>
              <a:gd name="connsiteX517" fmla="*/ 4830100 w 7467600"/>
              <a:gd name="connsiteY517" fmla="*/ 4675554 h 6858000"/>
              <a:gd name="connsiteX518" fmla="*/ 4036318 w 7467600"/>
              <a:gd name="connsiteY518" fmla="*/ 4147013 h 6858000"/>
              <a:gd name="connsiteX519" fmla="*/ 3432098 w 7467600"/>
              <a:gd name="connsiteY519" fmla="*/ 3537312 h 6858000"/>
              <a:gd name="connsiteX520" fmla="*/ 3446761 w 7467600"/>
              <a:gd name="connsiteY520" fmla="*/ 3461278 h 6858000"/>
              <a:gd name="connsiteX521" fmla="*/ 4419733 w 7467600"/>
              <a:gd name="connsiteY521" fmla="*/ 3963555 h 6858000"/>
              <a:gd name="connsiteX522" fmla="*/ 4781371 w 7467600"/>
              <a:gd name="connsiteY522" fmla="*/ 4458604 h 6858000"/>
              <a:gd name="connsiteX523" fmla="*/ 4780440 w 7467600"/>
              <a:gd name="connsiteY523" fmla="*/ 4470290 h 6858000"/>
              <a:gd name="connsiteX524" fmla="*/ 4898954 w 7467600"/>
              <a:gd name="connsiteY524" fmla="*/ 4662092 h 6858000"/>
              <a:gd name="connsiteX525" fmla="*/ 4900699 w 7467600"/>
              <a:gd name="connsiteY525" fmla="*/ 4670867 h 6858000"/>
              <a:gd name="connsiteX526" fmla="*/ 5714511 w 7467600"/>
              <a:gd name="connsiteY526" fmla="*/ 4663483 h 6858000"/>
              <a:gd name="connsiteX527" fmla="*/ 5464793 w 7467600"/>
              <a:gd name="connsiteY527" fmla="*/ 4393556 h 6858000"/>
              <a:gd name="connsiteX528" fmla="*/ 5461897 w 7467600"/>
              <a:gd name="connsiteY528" fmla="*/ 4390879 h 6858000"/>
              <a:gd name="connsiteX529" fmla="*/ 4294126 w 7467600"/>
              <a:gd name="connsiteY529" fmla="*/ 3303048 h 6858000"/>
              <a:gd name="connsiteX530" fmla="*/ 4305321 w 7467600"/>
              <a:gd name="connsiteY530" fmla="*/ 3256953 h 6858000"/>
              <a:gd name="connsiteX531" fmla="*/ 4949299 w 7467600"/>
              <a:gd name="connsiteY531" fmla="*/ 3766336 h 6858000"/>
              <a:gd name="connsiteX532" fmla="*/ 5291452 w 7467600"/>
              <a:gd name="connsiteY532" fmla="*/ 4076801 h 6858000"/>
              <a:gd name="connsiteX533" fmla="*/ 5434998 w 7467600"/>
              <a:gd name="connsiteY533" fmla="*/ 4254100 h 6858000"/>
              <a:gd name="connsiteX534" fmla="*/ 5351015 w 7467600"/>
              <a:gd name="connsiteY534" fmla="*/ 3760989 h 6858000"/>
              <a:gd name="connsiteX535" fmla="*/ 5413780 w 7467600"/>
              <a:gd name="connsiteY535" fmla="*/ 2966265 h 6858000"/>
              <a:gd name="connsiteX536" fmla="*/ 5425627 w 7467600"/>
              <a:gd name="connsiteY536" fmla="*/ 2954192 h 6858000"/>
              <a:gd name="connsiteX537" fmla="*/ 6604735 w 7467600"/>
              <a:gd name="connsiteY537" fmla="*/ 2041381 h 6858000"/>
              <a:gd name="connsiteX538" fmla="*/ 7204487 w 7467600"/>
              <a:gd name="connsiteY538" fmla="*/ 2742112 h 6858000"/>
              <a:gd name="connsiteX539" fmla="*/ 7131592 w 7467600"/>
              <a:gd name="connsiteY539" fmla="*/ 2672096 h 6858000"/>
              <a:gd name="connsiteX540" fmla="*/ 6996344 w 7467600"/>
              <a:gd name="connsiteY540" fmla="*/ 2518310 h 6858000"/>
              <a:gd name="connsiteX541" fmla="*/ 6735495 w 7467600"/>
              <a:gd name="connsiteY541" fmla="*/ 2196890 h 6858000"/>
              <a:gd name="connsiteX542" fmla="*/ 6721901 w 7467600"/>
              <a:gd name="connsiteY542" fmla="*/ 2179274 h 6858000"/>
              <a:gd name="connsiteX543" fmla="*/ 6604735 w 7467600"/>
              <a:gd name="connsiteY543" fmla="*/ 2041381 h 6858000"/>
              <a:gd name="connsiteX544" fmla="*/ 6591670 w 7467600"/>
              <a:gd name="connsiteY544" fmla="*/ 1988277 h 6858000"/>
              <a:gd name="connsiteX545" fmla="*/ 6747349 w 7467600"/>
              <a:gd name="connsiteY545" fmla="*/ 2160069 h 6858000"/>
              <a:gd name="connsiteX546" fmla="*/ 6760943 w 7467600"/>
              <a:gd name="connsiteY546" fmla="*/ 2177686 h 6858000"/>
              <a:gd name="connsiteX547" fmla="*/ 7021065 w 7467600"/>
              <a:gd name="connsiteY547" fmla="*/ 2498102 h 6858000"/>
              <a:gd name="connsiteX548" fmla="*/ 7155223 w 7467600"/>
              <a:gd name="connsiteY548" fmla="*/ 2650386 h 6858000"/>
              <a:gd name="connsiteX549" fmla="*/ 7203167 w 7467600"/>
              <a:gd name="connsiteY549" fmla="*/ 2697288 h 6858000"/>
              <a:gd name="connsiteX550" fmla="*/ 6937703 w 7467600"/>
              <a:gd name="connsiteY550" fmla="*/ 2321981 h 6858000"/>
              <a:gd name="connsiteX551" fmla="*/ 6591670 w 7467600"/>
              <a:gd name="connsiteY551" fmla="*/ 1988277 h 6858000"/>
              <a:gd name="connsiteX552" fmla="*/ 5798671 w 7467600"/>
              <a:gd name="connsiteY552" fmla="*/ 1981601 h 6858000"/>
              <a:gd name="connsiteX553" fmla="*/ 5754709 w 7467600"/>
              <a:gd name="connsiteY553" fmla="*/ 2071454 h 6858000"/>
              <a:gd name="connsiteX554" fmla="*/ 5763044 w 7467600"/>
              <a:gd name="connsiteY554" fmla="*/ 2842206 h 6858000"/>
              <a:gd name="connsiteX555" fmla="*/ 5764974 w 7467600"/>
              <a:gd name="connsiteY555" fmla="*/ 2799609 h 6858000"/>
              <a:gd name="connsiteX556" fmla="*/ 5767665 w 7467600"/>
              <a:gd name="connsiteY556" fmla="*/ 2666409 h 6858000"/>
              <a:gd name="connsiteX557" fmla="*/ 5763055 w 7467600"/>
              <a:gd name="connsiteY557" fmla="*/ 2579705 h 6858000"/>
              <a:gd name="connsiteX558" fmla="*/ 5758079 w 7467600"/>
              <a:gd name="connsiteY558" fmla="*/ 2492508 h 6858000"/>
              <a:gd name="connsiteX559" fmla="*/ 5779325 w 7467600"/>
              <a:gd name="connsiteY559" fmla="*/ 2197069 h 6858000"/>
              <a:gd name="connsiteX560" fmla="*/ 5798671 w 7467600"/>
              <a:gd name="connsiteY560" fmla="*/ 1981601 h 6858000"/>
              <a:gd name="connsiteX561" fmla="*/ 5829202 w 7467600"/>
              <a:gd name="connsiteY561" fmla="*/ 1971679 h 6858000"/>
              <a:gd name="connsiteX562" fmla="*/ 5809558 w 7467600"/>
              <a:gd name="connsiteY562" fmla="*/ 2198043 h 6858000"/>
              <a:gd name="connsiteX563" fmla="*/ 5788653 w 7467600"/>
              <a:gd name="connsiteY563" fmla="*/ 2489430 h 6858000"/>
              <a:gd name="connsiteX564" fmla="*/ 5793439 w 7467600"/>
              <a:gd name="connsiteY564" fmla="*/ 2575235 h 6858000"/>
              <a:gd name="connsiteX565" fmla="*/ 5796837 w 7467600"/>
              <a:gd name="connsiteY565" fmla="*/ 2637633 h 6858000"/>
              <a:gd name="connsiteX566" fmla="*/ 5818614 w 7467600"/>
              <a:gd name="connsiteY566" fmla="*/ 2473055 h 6858000"/>
              <a:gd name="connsiteX567" fmla="*/ 5829202 w 7467600"/>
              <a:gd name="connsiteY567" fmla="*/ 1971679 h 6858000"/>
              <a:gd name="connsiteX568" fmla="*/ 5911389 w 7467600"/>
              <a:gd name="connsiteY568" fmla="*/ 1898371 h 6858000"/>
              <a:gd name="connsiteX569" fmla="*/ 6237627 w 7467600"/>
              <a:gd name="connsiteY569" fmla="*/ 2231921 h 6858000"/>
              <a:gd name="connsiteX570" fmla="*/ 5911389 w 7467600"/>
              <a:gd name="connsiteY570" fmla="*/ 1898371 h 6858000"/>
              <a:gd name="connsiteX571" fmla="*/ 6944437 w 7467600"/>
              <a:gd name="connsiteY571" fmla="*/ 1575402 h 6858000"/>
              <a:gd name="connsiteX572" fmla="*/ 6304730 w 7467600"/>
              <a:gd name="connsiteY572" fmla="*/ 1766654 h 6858000"/>
              <a:gd name="connsiteX573" fmla="*/ 6944437 w 7467600"/>
              <a:gd name="connsiteY573" fmla="*/ 1575402 h 6858000"/>
              <a:gd name="connsiteX574" fmla="*/ 7019523 w 7467600"/>
              <a:gd name="connsiteY574" fmla="*/ 1519450 h 6858000"/>
              <a:gd name="connsiteX575" fmla="*/ 6298091 w 7467600"/>
              <a:gd name="connsiteY575" fmla="*/ 1737122 h 6858000"/>
              <a:gd name="connsiteX576" fmla="*/ 7019523 w 7467600"/>
              <a:gd name="connsiteY576" fmla="*/ 1519450 h 6858000"/>
              <a:gd name="connsiteX577" fmla="*/ 2399523 w 7467600"/>
              <a:gd name="connsiteY577" fmla="*/ 1428234 h 6858000"/>
              <a:gd name="connsiteX578" fmla="*/ 2224982 w 7467600"/>
              <a:gd name="connsiteY578" fmla="*/ 1826201 h 6858000"/>
              <a:gd name="connsiteX579" fmla="*/ 2096099 w 7467600"/>
              <a:gd name="connsiteY579" fmla="*/ 2345900 h 6858000"/>
              <a:gd name="connsiteX580" fmla="*/ 2283317 w 7467600"/>
              <a:gd name="connsiteY580" fmla="*/ 1796925 h 6858000"/>
              <a:gd name="connsiteX581" fmla="*/ 2399523 w 7467600"/>
              <a:gd name="connsiteY581" fmla="*/ 1428234 h 6858000"/>
              <a:gd name="connsiteX582" fmla="*/ 2448558 w 7467600"/>
              <a:gd name="connsiteY582" fmla="*/ 1373435 h 6858000"/>
              <a:gd name="connsiteX583" fmla="*/ 2312521 w 7467600"/>
              <a:gd name="connsiteY583" fmla="*/ 1806140 h 6858000"/>
              <a:gd name="connsiteX584" fmla="*/ 2127533 w 7467600"/>
              <a:gd name="connsiteY584" fmla="*/ 2348380 h 6858000"/>
              <a:gd name="connsiteX585" fmla="*/ 2358080 w 7467600"/>
              <a:gd name="connsiteY585" fmla="*/ 1866134 h 6858000"/>
              <a:gd name="connsiteX586" fmla="*/ 2407436 w 7467600"/>
              <a:gd name="connsiteY586" fmla="*/ 1651070 h 6858000"/>
              <a:gd name="connsiteX587" fmla="*/ 2448558 w 7467600"/>
              <a:gd name="connsiteY587" fmla="*/ 1373435 h 6858000"/>
              <a:gd name="connsiteX588" fmla="*/ 278707 w 7467600"/>
              <a:gd name="connsiteY588" fmla="*/ 1352270 h 6858000"/>
              <a:gd name="connsiteX589" fmla="*/ 321570 w 7467600"/>
              <a:gd name="connsiteY589" fmla="*/ 1861610 h 6858000"/>
              <a:gd name="connsiteX590" fmla="*/ 294281 w 7467600"/>
              <a:gd name="connsiteY590" fmla="*/ 1440658 h 6858000"/>
              <a:gd name="connsiteX591" fmla="*/ 278707 w 7467600"/>
              <a:gd name="connsiteY591" fmla="*/ 1352270 h 6858000"/>
              <a:gd name="connsiteX592" fmla="*/ 1423821 w 7467600"/>
              <a:gd name="connsiteY592" fmla="*/ 1351958 h 6858000"/>
              <a:gd name="connsiteX593" fmla="*/ 1638521 w 7467600"/>
              <a:gd name="connsiteY593" fmla="*/ 1908470 h 6858000"/>
              <a:gd name="connsiteX594" fmla="*/ 1754199 w 7467600"/>
              <a:gd name="connsiteY594" fmla="*/ 2149284 h 6858000"/>
              <a:gd name="connsiteX595" fmla="*/ 1908359 w 7467600"/>
              <a:gd name="connsiteY595" fmla="*/ 2364988 h 6858000"/>
              <a:gd name="connsiteX596" fmla="*/ 1647661 w 7467600"/>
              <a:gd name="connsiteY596" fmla="*/ 1825945 h 6858000"/>
              <a:gd name="connsiteX597" fmla="*/ 1423821 w 7467600"/>
              <a:gd name="connsiteY597" fmla="*/ 1351958 h 6858000"/>
              <a:gd name="connsiteX598" fmla="*/ 1431890 w 7467600"/>
              <a:gd name="connsiteY598" fmla="*/ 1306475 h 6858000"/>
              <a:gd name="connsiteX599" fmla="*/ 1507597 w 7467600"/>
              <a:gd name="connsiteY599" fmla="*/ 1446132 h 6858000"/>
              <a:gd name="connsiteX600" fmla="*/ 1674586 w 7467600"/>
              <a:gd name="connsiteY600" fmla="*/ 1813832 h 6858000"/>
              <a:gd name="connsiteX601" fmla="*/ 1815950 w 7467600"/>
              <a:gd name="connsiteY601" fmla="*/ 2128564 h 6858000"/>
              <a:gd name="connsiteX602" fmla="*/ 1984242 w 7467600"/>
              <a:gd name="connsiteY602" fmla="*/ 2430829 h 6858000"/>
              <a:gd name="connsiteX603" fmla="*/ 2014023 w 7467600"/>
              <a:gd name="connsiteY603" fmla="*/ 2450995 h 6858000"/>
              <a:gd name="connsiteX604" fmla="*/ 1747337 w 7467600"/>
              <a:gd name="connsiteY604" fmla="*/ 1855264 h 6858000"/>
              <a:gd name="connsiteX605" fmla="*/ 1533749 w 7467600"/>
              <a:gd name="connsiteY605" fmla="*/ 1478656 h 6858000"/>
              <a:gd name="connsiteX606" fmla="*/ 1431890 w 7467600"/>
              <a:gd name="connsiteY606" fmla="*/ 1306475 h 6858000"/>
              <a:gd name="connsiteX607" fmla="*/ 5052692 w 7467600"/>
              <a:gd name="connsiteY607" fmla="*/ 1292994 h 6858000"/>
              <a:gd name="connsiteX608" fmla="*/ 5200661 w 7467600"/>
              <a:gd name="connsiteY608" fmla="*/ 1635186 h 6858000"/>
              <a:gd name="connsiteX609" fmla="*/ 5297138 w 7467600"/>
              <a:gd name="connsiteY609" fmla="*/ 1906351 h 6858000"/>
              <a:gd name="connsiteX610" fmla="*/ 5052692 w 7467600"/>
              <a:gd name="connsiteY610" fmla="*/ 1292994 h 6858000"/>
              <a:gd name="connsiteX611" fmla="*/ 5009948 w 7467600"/>
              <a:gd name="connsiteY611" fmla="*/ 1273619 h 6858000"/>
              <a:gd name="connsiteX612" fmla="*/ 5121777 w 7467600"/>
              <a:gd name="connsiteY612" fmla="*/ 1654213 h 6858000"/>
              <a:gd name="connsiteX613" fmla="*/ 5293545 w 7467600"/>
              <a:gd name="connsiteY613" fmla="*/ 2072247 h 6858000"/>
              <a:gd name="connsiteX614" fmla="*/ 5294042 w 7467600"/>
              <a:gd name="connsiteY614" fmla="*/ 2065019 h 6858000"/>
              <a:gd name="connsiteX615" fmla="*/ 5171936 w 7467600"/>
              <a:gd name="connsiteY615" fmla="*/ 1647613 h 6858000"/>
              <a:gd name="connsiteX616" fmla="*/ 5009948 w 7467600"/>
              <a:gd name="connsiteY616" fmla="*/ 1273619 h 6858000"/>
              <a:gd name="connsiteX617" fmla="*/ 655236 w 7467600"/>
              <a:gd name="connsiteY617" fmla="*/ 1268632 h 6858000"/>
              <a:gd name="connsiteX618" fmla="*/ 839521 w 7467600"/>
              <a:gd name="connsiteY618" fmla="*/ 1685315 h 6858000"/>
              <a:gd name="connsiteX619" fmla="*/ 1109416 w 7467600"/>
              <a:gd name="connsiteY619" fmla="*/ 2061663 h 6858000"/>
              <a:gd name="connsiteX620" fmla="*/ 1298300 w 7467600"/>
              <a:gd name="connsiteY620" fmla="*/ 2247742 h 6858000"/>
              <a:gd name="connsiteX621" fmla="*/ 1125871 w 7467600"/>
              <a:gd name="connsiteY621" fmla="*/ 1989513 h 6858000"/>
              <a:gd name="connsiteX622" fmla="*/ 981574 w 7467600"/>
              <a:gd name="connsiteY622" fmla="*/ 1783157 h 6858000"/>
              <a:gd name="connsiteX623" fmla="*/ 922198 w 7467600"/>
              <a:gd name="connsiteY623" fmla="*/ 1677437 h 6858000"/>
              <a:gd name="connsiteX624" fmla="*/ 869293 w 7467600"/>
              <a:gd name="connsiteY624" fmla="*/ 1583214 h 6858000"/>
              <a:gd name="connsiteX625" fmla="*/ 751431 w 7467600"/>
              <a:gd name="connsiteY625" fmla="*/ 1405731 h 6858000"/>
              <a:gd name="connsiteX626" fmla="*/ 655236 w 7467600"/>
              <a:gd name="connsiteY626" fmla="*/ 1268632 h 6858000"/>
              <a:gd name="connsiteX627" fmla="*/ 6516292 w 7467600"/>
              <a:gd name="connsiteY627" fmla="*/ 1263064 h 6858000"/>
              <a:gd name="connsiteX628" fmla="*/ 5736320 w 7467600"/>
              <a:gd name="connsiteY628" fmla="*/ 1501803 h 6858000"/>
              <a:gd name="connsiteX629" fmla="*/ 6516292 w 7467600"/>
              <a:gd name="connsiteY629" fmla="*/ 1263064 h 6858000"/>
              <a:gd name="connsiteX630" fmla="*/ 291466 w 7467600"/>
              <a:gd name="connsiteY630" fmla="*/ 1250369 h 6858000"/>
              <a:gd name="connsiteX631" fmla="*/ 323180 w 7467600"/>
              <a:gd name="connsiteY631" fmla="*/ 1435283 h 6858000"/>
              <a:gd name="connsiteX632" fmla="*/ 349381 w 7467600"/>
              <a:gd name="connsiteY632" fmla="*/ 1875041 h 6858000"/>
              <a:gd name="connsiteX633" fmla="*/ 374363 w 7467600"/>
              <a:gd name="connsiteY633" fmla="*/ 1506494 h 6858000"/>
              <a:gd name="connsiteX634" fmla="*/ 302168 w 7467600"/>
              <a:gd name="connsiteY634" fmla="*/ 1274495 h 6858000"/>
              <a:gd name="connsiteX635" fmla="*/ 291466 w 7467600"/>
              <a:gd name="connsiteY635" fmla="*/ 1250369 h 6858000"/>
              <a:gd name="connsiteX636" fmla="*/ 678222 w 7467600"/>
              <a:gd name="connsiteY636" fmla="*/ 1248670 h 6858000"/>
              <a:gd name="connsiteX637" fmla="*/ 775536 w 7467600"/>
              <a:gd name="connsiteY637" fmla="*/ 1388015 h 6858000"/>
              <a:gd name="connsiteX638" fmla="*/ 894529 w 7467600"/>
              <a:gd name="connsiteY638" fmla="*/ 1567739 h 6858000"/>
              <a:gd name="connsiteX639" fmla="*/ 948000 w 7467600"/>
              <a:gd name="connsiteY639" fmla="*/ 1663088 h 6858000"/>
              <a:gd name="connsiteX640" fmla="*/ 1006812 w 7467600"/>
              <a:gd name="connsiteY640" fmla="*/ 1767683 h 6858000"/>
              <a:gd name="connsiteX641" fmla="*/ 1149133 w 7467600"/>
              <a:gd name="connsiteY641" fmla="*/ 1971513 h 6858000"/>
              <a:gd name="connsiteX642" fmla="*/ 1333952 w 7467600"/>
              <a:gd name="connsiteY642" fmla="*/ 2251620 h 6858000"/>
              <a:gd name="connsiteX643" fmla="*/ 1337329 w 7467600"/>
              <a:gd name="connsiteY643" fmla="*/ 2258350 h 6858000"/>
              <a:gd name="connsiteX644" fmla="*/ 1014726 w 7467600"/>
              <a:gd name="connsiteY644" fmla="*/ 1615556 h 6858000"/>
              <a:gd name="connsiteX645" fmla="*/ 678222 w 7467600"/>
              <a:gd name="connsiteY645" fmla="*/ 1248670 h 6858000"/>
              <a:gd name="connsiteX646" fmla="*/ 6691602 w 7467600"/>
              <a:gd name="connsiteY646" fmla="*/ 1140573 h 6858000"/>
              <a:gd name="connsiteX647" fmla="*/ 6571100 w 7467600"/>
              <a:gd name="connsiteY647" fmla="*/ 1183662 h 6858000"/>
              <a:gd name="connsiteX648" fmla="*/ 6241687 w 7467600"/>
              <a:gd name="connsiteY648" fmla="*/ 1257600 h 6858000"/>
              <a:gd name="connsiteX649" fmla="*/ 5693009 w 7467600"/>
              <a:gd name="connsiteY649" fmla="*/ 1478256 h 6858000"/>
              <a:gd name="connsiteX650" fmla="*/ 6548420 w 7467600"/>
              <a:gd name="connsiteY650" fmla="*/ 1214599 h 6858000"/>
              <a:gd name="connsiteX651" fmla="*/ 6605473 w 7467600"/>
              <a:gd name="connsiteY651" fmla="*/ 1184686 h 6858000"/>
              <a:gd name="connsiteX652" fmla="*/ 6691602 w 7467600"/>
              <a:gd name="connsiteY652" fmla="*/ 1140573 h 6858000"/>
              <a:gd name="connsiteX653" fmla="*/ 4002475 w 7467600"/>
              <a:gd name="connsiteY653" fmla="*/ 1037802 h 6858000"/>
              <a:gd name="connsiteX654" fmla="*/ 4000324 w 7467600"/>
              <a:gd name="connsiteY654" fmla="*/ 1039362 h 6858000"/>
              <a:gd name="connsiteX655" fmla="*/ 4002862 w 7467600"/>
              <a:gd name="connsiteY655" fmla="*/ 1042866 h 6858000"/>
              <a:gd name="connsiteX656" fmla="*/ 4002475 w 7467600"/>
              <a:gd name="connsiteY656" fmla="*/ 1037802 h 6858000"/>
              <a:gd name="connsiteX657" fmla="*/ 506322 w 7467600"/>
              <a:gd name="connsiteY657" fmla="*/ 1020997 h 6858000"/>
              <a:gd name="connsiteX658" fmla="*/ 533068 w 7467600"/>
              <a:gd name="connsiteY658" fmla="*/ 1029409 h 6858000"/>
              <a:gd name="connsiteX659" fmla="*/ 1232525 w 7467600"/>
              <a:gd name="connsiteY659" fmla="*/ 1804675 h 6858000"/>
              <a:gd name="connsiteX660" fmla="*/ 1388858 w 7467600"/>
              <a:gd name="connsiteY660" fmla="*/ 2368011 h 6858000"/>
              <a:gd name="connsiteX661" fmla="*/ 1384098 w 7467600"/>
              <a:gd name="connsiteY661" fmla="*/ 2378125 h 6858000"/>
              <a:gd name="connsiteX662" fmla="*/ 1425393 w 7467600"/>
              <a:gd name="connsiteY662" fmla="*/ 2589124 h 6858000"/>
              <a:gd name="connsiteX663" fmla="*/ 1424001 w 7467600"/>
              <a:gd name="connsiteY663" fmla="*/ 2597541 h 6858000"/>
              <a:gd name="connsiteX664" fmla="*/ 2152729 w 7467600"/>
              <a:gd name="connsiteY664" fmla="*/ 2864487 h 6858000"/>
              <a:gd name="connsiteX665" fmla="*/ 2020609 w 7467600"/>
              <a:gd name="connsiteY665" fmla="*/ 2539671 h 6858000"/>
              <a:gd name="connsiteX666" fmla="*/ 2018920 w 7467600"/>
              <a:gd name="connsiteY666" fmla="*/ 2536309 h 6858000"/>
              <a:gd name="connsiteX667" fmla="*/ 1342441 w 7467600"/>
              <a:gd name="connsiteY667" fmla="*/ 1173017 h 6858000"/>
              <a:gd name="connsiteX668" fmla="*/ 1367925 w 7467600"/>
              <a:gd name="connsiteY668" fmla="*/ 1135648 h 6858000"/>
              <a:gd name="connsiteX669" fmla="*/ 1771401 w 7467600"/>
              <a:gd name="connsiteY669" fmla="*/ 1806673 h 6858000"/>
              <a:gd name="connsiteX670" fmla="*/ 1972385 w 7467600"/>
              <a:gd name="connsiteY670" fmla="*/ 2198735 h 6858000"/>
              <a:gd name="connsiteX671" fmla="*/ 2040892 w 7467600"/>
              <a:gd name="connsiteY671" fmla="*/ 2405205 h 6858000"/>
              <a:gd name="connsiteX672" fmla="*/ 2131689 w 7467600"/>
              <a:gd name="connsiteY672" fmla="*/ 1936926 h 6858000"/>
              <a:gd name="connsiteX673" fmla="*/ 2454820 w 7467600"/>
              <a:gd name="connsiteY673" fmla="*/ 1248808 h 6858000"/>
              <a:gd name="connsiteX674" fmla="*/ 2492512 w 7467600"/>
              <a:gd name="connsiteY674" fmla="*/ 1302920 h 6858000"/>
              <a:gd name="connsiteX675" fmla="*/ 2081216 w 7467600"/>
              <a:gd name="connsiteY675" fmla="*/ 2527513 h 6858000"/>
              <a:gd name="connsiteX676" fmla="*/ 2081211 w 7467600"/>
              <a:gd name="connsiteY676" fmla="*/ 2528916 h 6858000"/>
              <a:gd name="connsiteX677" fmla="*/ 2199067 w 7467600"/>
              <a:gd name="connsiteY677" fmla="*/ 2884061 h 6858000"/>
              <a:gd name="connsiteX678" fmla="*/ 3192586 w 7467600"/>
              <a:gd name="connsiteY678" fmla="*/ 3411496 h 6858000"/>
              <a:gd name="connsiteX679" fmla="*/ 3182620 w 7467600"/>
              <a:gd name="connsiteY679" fmla="*/ 3483279 h 6858000"/>
              <a:gd name="connsiteX680" fmla="*/ 2435119 w 7467600"/>
              <a:gd name="connsiteY680" fmla="*/ 3080173 h 6858000"/>
              <a:gd name="connsiteX681" fmla="*/ 2410152 w 7467600"/>
              <a:gd name="connsiteY681" fmla="*/ 3063751 h 6858000"/>
              <a:gd name="connsiteX682" fmla="*/ 2408099 w 7467600"/>
              <a:gd name="connsiteY682" fmla="*/ 3064403 h 6858000"/>
              <a:gd name="connsiteX683" fmla="*/ 2407218 w 7467600"/>
              <a:gd name="connsiteY683" fmla="*/ 3070324 h 6858000"/>
              <a:gd name="connsiteX684" fmla="*/ 2380138 w 7467600"/>
              <a:gd name="connsiteY684" fmla="*/ 3099341 h 6858000"/>
              <a:gd name="connsiteX685" fmla="*/ 1765923 w 7467600"/>
              <a:gd name="connsiteY685" fmla="*/ 3581043 h 6858000"/>
              <a:gd name="connsiteX686" fmla="*/ 1702258 w 7467600"/>
              <a:gd name="connsiteY686" fmla="*/ 3612286 h 6858000"/>
              <a:gd name="connsiteX687" fmla="*/ 1538370 w 7467600"/>
              <a:gd name="connsiteY687" fmla="*/ 3811804 h 6858000"/>
              <a:gd name="connsiteX688" fmla="*/ 542867 w 7467600"/>
              <a:gd name="connsiteY688" fmla="*/ 4944092 h 6858000"/>
              <a:gd name="connsiteX689" fmla="*/ 515800 w 7467600"/>
              <a:gd name="connsiteY689" fmla="*/ 4862180 h 6858000"/>
              <a:gd name="connsiteX690" fmla="*/ 909145 w 7467600"/>
              <a:gd name="connsiteY690" fmla="*/ 4199225 h 6858000"/>
              <a:gd name="connsiteX691" fmla="*/ 1214067 w 7467600"/>
              <a:gd name="connsiteY691" fmla="*/ 3908561 h 6858000"/>
              <a:gd name="connsiteX692" fmla="*/ 640967 w 7467600"/>
              <a:gd name="connsiteY692" fmla="*/ 4105601 h 6858000"/>
              <a:gd name="connsiteX693" fmla="*/ 112563 w 7467600"/>
              <a:gd name="connsiteY693" fmla="*/ 4396952 h 6858000"/>
              <a:gd name="connsiteX694" fmla="*/ 0 w 7467600"/>
              <a:gd name="connsiteY694" fmla="*/ 4466006 h 6858000"/>
              <a:gd name="connsiteX695" fmla="*/ 0 w 7467600"/>
              <a:gd name="connsiteY695" fmla="*/ 4233763 h 6858000"/>
              <a:gd name="connsiteX696" fmla="*/ 36881 w 7467600"/>
              <a:gd name="connsiteY696" fmla="*/ 4200118 h 6858000"/>
              <a:gd name="connsiteX697" fmla="*/ 910534 w 7467600"/>
              <a:gd name="connsiteY697" fmla="*/ 3629753 h 6858000"/>
              <a:gd name="connsiteX698" fmla="*/ 1578717 w 7467600"/>
              <a:gd name="connsiteY698" fmla="*/ 3575982 h 6858000"/>
              <a:gd name="connsiteX699" fmla="*/ 2338780 w 7467600"/>
              <a:gd name="connsiteY699" fmla="*/ 3033725 h 6858000"/>
              <a:gd name="connsiteX700" fmla="*/ 1807991 w 7467600"/>
              <a:gd name="connsiteY700" fmla="*/ 2807184 h 6858000"/>
              <a:gd name="connsiteX701" fmla="*/ 1416358 w 7467600"/>
              <a:gd name="connsiteY701" fmla="*/ 3112571 h 6858000"/>
              <a:gd name="connsiteX702" fmla="*/ 939066 w 7467600"/>
              <a:gd name="connsiteY702" fmla="*/ 3378798 h 6858000"/>
              <a:gd name="connsiteX703" fmla="*/ 115099 w 7467600"/>
              <a:gd name="connsiteY703" fmla="*/ 3607650 h 6858000"/>
              <a:gd name="connsiteX704" fmla="*/ 97284 w 7467600"/>
              <a:gd name="connsiteY704" fmla="*/ 3520393 h 6858000"/>
              <a:gd name="connsiteX705" fmla="*/ 922050 w 7467600"/>
              <a:gd name="connsiteY705" fmla="*/ 3074867 h 6858000"/>
              <a:gd name="connsiteX706" fmla="*/ 1405265 w 7467600"/>
              <a:gd name="connsiteY706" fmla="*/ 3016319 h 6858000"/>
              <a:gd name="connsiteX707" fmla="*/ 1407512 w 7467600"/>
              <a:gd name="connsiteY707" fmla="*/ 3018001 h 6858000"/>
              <a:gd name="connsiteX708" fmla="*/ 1726266 w 7467600"/>
              <a:gd name="connsiteY708" fmla="*/ 2777274 h 6858000"/>
              <a:gd name="connsiteX709" fmla="*/ 625390 w 7467600"/>
              <a:gd name="connsiteY709" fmla="*/ 2514541 h 6858000"/>
              <a:gd name="connsiteX710" fmla="*/ 619799 w 7467600"/>
              <a:gd name="connsiteY710" fmla="*/ 2527180 h 6858000"/>
              <a:gd name="connsiteX711" fmla="*/ 310030 w 7467600"/>
              <a:gd name="connsiteY711" fmla="*/ 2771818 h 6858000"/>
              <a:gd name="connsiteX712" fmla="*/ 173877 w 7467600"/>
              <a:gd name="connsiteY712" fmla="*/ 2937056 h 6858000"/>
              <a:gd name="connsiteX713" fmla="*/ 77889 w 7467600"/>
              <a:gd name="connsiteY713" fmla="*/ 3138440 h 6858000"/>
              <a:gd name="connsiteX714" fmla="*/ 0 w 7467600"/>
              <a:gd name="connsiteY714" fmla="*/ 3271395 h 6858000"/>
              <a:gd name="connsiteX715" fmla="*/ 0 w 7467600"/>
              <a:gd name="connsiteY715" fmla="*/ 3153002 h 6858000"/>
              <a:gd name="connsiteX716" fmla="*/ 2386 w 7467600"/>
              <a:gd name="connsiteY716" fmla="*/ 3149203 h 6858000"/>
              <a:gd name="connsiteX717" fmla="*/ 89753 w 7467600"/>
              <a:gd name="connsiteY717" fmla="*/ 2987702 h 6858000"/>
              <a:gd name="connsiteX718" fmla="*/ 76869 w 7467600"/>
              <a:gd name="connsiteY718" fmla="*/ 3005404 h 6858000"/>
              <a:gd name="connsiteX719" fmla="*/ 32049 w 7467600"/>
              <a:gd name="connsiteY719" fmla="*/ 3065814 h 6858000"/>
              <a:gd name="connsiteX720" fmla="*/ 0 w 7467600"/>
              <a:gd name="connsiteY720" fmla="*/ 3108744 h 6858000"/>
              <a:gd name="connsiteX721" fmla="*/ 0 w 7467600"/>
              <a:gd name="connsiteY721" fmla="*/ 3058059 h 6858000"/>
              <a:gd name="connsiteX722" fmla="*/ 7610 w 7467600"/>
              <a:gd name="connsiteY722" fmla="*/ 3047889 h 6858000"/>
              <a:gd name="connsiteX723" fmla="*/ 52419 w 7467600"/>
              <a:gd name="connsiteY723" fmla="*/ 2987479 h 6858000"/>
              <a:gd name="connsiteX724" fmla="*/ 59142 w 7467600"/>
              <a:gd name="connsiteY724" fmla="*/ 2978488 h 6858000"/>
              <a:gd name="connsiteX725" fmla="*/ 0 w 7467600"/>
              <a:gd name="connsiteY725" fmla="*/ 3015334 h 6858000"/>
              <a:gd name="connsiteX726" fmla="*/ 0 w 7467600"/>
              <a:gd name="connsiteY726" fmla="*/ 2914286 h 6858000"/>
              <a:gd name="connsiteX727" fmla="*/ 36383 w 7467600"/>
              <a:gd name="connsiteY727" fmla="*/ 2901128 h 6858000"/>
              <a:gd name="connsiteX728" fmla="*/ 156329 w 7467600"/>
              <a:gd name="connsiteY728" fmla="*/ 2840533 h 6858000"/>
              <a:gd name="connsiteX729" fmla="*/ 358355 w 7467600"/>
              <a:gd name="connsiteY729" fmla="*/ 2620471 h 6858000"/>
              <a:gd name="connsiteX730" fmla="*/ 510577 w 7467600"/>
              <a:gd name="connsiteY730" fmla="*/ 2501244 h 6858000"/>
              <a:gd name="connsiteX731" fmla="*/ 211967 w 7467600"/>
              <a:gd name="connsiteY731" fmla="*/ 2479171 h 6858000"/>
              <a:gd name="connsiteX732" fmla="*/ 0 w 7467600"/>
              <a:gd name="connsiteY732" fmla="*/ 2476398 h 6858000"/>
              <a:gd name="connsiteX733" fmla="*/ 0 w 7467600"/>
              <a:gd name="connsiteY733" fmla="*/ 2389189 h 6858000"/>
              <a:gd name="connsiteX734" fmla="*/ 103062 w 7467600"/>
              <a:gd name="connsiteY734" fmla="*/ 2389518 h 6858000"/>
              <a:gd name="connsiteX735" fmla="*/ 510734 w 7467600"/>
              <a:gd name="connsiteY735" fmla="*/ 2416201 h 6858000"/>
              <a:gd name="connsiteX736" fmla="*/ 279257 w 7467600"/>
              <a:gd name="connsiteY736" fmla="*/ 2092102 h 6858000"/>
              <a:gd name="connsiteX737" fmla="*/ 65265 w 7467600"/>
              <a:gd name="connsiteY737" fmla="*/ 2006049 h 6858000"/>
              <a:gd name="connsiteX738" fmla="*/ 0 w 7467600"/>
              <a:gd name="connsiteY738" fmla="*/ 1982532 h 6858000"/>
              <a:gd name="connsiteX739" fmla="*/ 0 w 7467600"/>
              <a:gd name="connsiteY739" fmla="*/ 1912789 h 6858000"/>
              <a:gd name="connsiteX740" fmla="*/ 97460 w 7467600"/>
              <a:gd name="connsiteY740" fmla="*/ 1953725 h 6858000"/>
              <a:gd name="connsiteX741" fmla="*/ 221272 w 7467600"/>
              <a:gd name="connsiteY741" fmla="*/ 1980766 h 6858000"/>
              <a:gd name="connsiteX742" fmla="*/ 116765 w 7467600"/>
              <a:gd name="connsiteY742" fmla="*/ 1911033 h 6858000"/>
              <a:gd name="connsiteX743" fmla="*/ 16405 w 7467600"/>
              <a:gd name="connsiteY743" fmla="*/ 1803412 h 6858000"/>
              <a:gd name="connsiteX744" fmla="*/ 0 w 7467600"/>
              <a:gd name="connsiteY744" fmla="*/ 1784777 h 6858000"/>
              <a:gd name="connsiteX745" fmla="*/ 0 w 7467600"/>
              <a:gd name="connsiteY745" fmla="*/ 1740082 h 6858000"/>
              <a:gd name="connsiteX746" fmla="*/ 39394 w 7467600"/>
              <a:gd name="connsiteY746" fmla="*/ 1784856 h 6858000"/>
              <a:gd name="connsiteX747" fmla="*/ 135813 w 7467600"/>
              <a:gd name="connsiteY747" fmla="*/ 1888838 h 6858000"/>
              <a:gd name="connsiteX748" fmla="*/ 242575 w 7467600"/>
              <a:gd name="connsiteY748" fmla="*/ 1958841 h 6858000"/>
              <a:gd name="connsiteX749" fmla="*/ 82197 w 7467600"/>
              <a:gd name="connsiteY749" fmla="*/ 1754826 h 6858000"/>
              <a:gd name="connsiteX750" fmla="*/ 0 w 7467600"/>
              <a:gd name="connsiteY750" fmla="*/ 1679650 h 6858000"/>
              <a:gd name="connsiteX751" fmla="*/ 0 w 7467600"/>
              <a:gd name="connsiteY751" fmla="*/ 1602463 h 6858000"/>
              <a:gd name="connsiteX752" fmla="*/ 84689 w 7467600"/>
              <a:gd name="connsiteY752" fmla="*/ 1677442 h 6858000"/>
              <a:gd name="connsiteX753" fmla="*/ 298437 w 7467600"/>
              <a:gd name="connsiteY753" fmla="*/ 1968019 h 6858000"/>
              <a:gd name="connsiteX754" fmla="*/ 227269 w 7467600"/>
              <a:gd name="connsiteY754" fmla="*/ 1114064 h 6858000"/>
              <a:gd name="connsiteX755" fmla="*/ 248003 w 7467600"/>
              <a:gd name="connsiteY755" fmla="*/ 1089613 h 6858000"/>
              <a:gd name="connsiteX756" fmla="*/ 427020 w 7467600"/>
              <a:gd name="connsiteY756" fmla="*/ 1619803 h 6858000"/>
              <a:gd name="connsiteX757" fmla="*/ 340345 w 7467600"/>
              <a:gd name="connsiteY757" fmla="*/ 2027739 h 6858000"/>
              <a:gd name="connsiteX758" fmla="*/ 360865 w 7467600"/>
              <a:gd name="connsiteY758" fmla="*/ 2044827 h 6858000"/>
              <a:gd name="connsiteX759" fmla="*/ 560414 w 7467600"/>
              <a:gd name="connsiteY759" fmla="*/ 2421457 h 6858000"/>
              <a:gd name="connsiteX760" fmla="*/ 1359703 w 7467600"/>
              <a:gd name="connsiteY760" fmla="*/ 2578554 h 6858000"/>
              <a:gd name="connsiteX761" fmla="*/ 1359422 w 7467600"/>
              <a:gd name="connsiteY761" fmla="*/ 2577994 h 6858000"/>
              <a:gd name="connsiteX762" fmla="*/ 828701 w 7467600"/>
              <a:gd name="connsiteY762" fmla="*/ 1839520 h 6858000"/>
              <a:gd name="connsiteX763" fmla="*/ 494427 w 7467600"/>
              <a:gd name="connsiteY763" fmla="*/ 1092333 h 6858000"/>
              <a:gd name="connsiteX764" fmla="*/ 506322 w 7467600"/>
              <a:gd name="connsiteY764" fmla="*/ 1020997 h 6858000"/>
              <a:gd name="connsiteX765" fmla="*/ 4570198 w 7467600"/>
              <a:gd name="connsiteY765" fmla="*/ 978081 h 6858000"/>
              <a:gd name="connsiteX766" fmla="*/ 4523691 w 7467600"/>
              <a:gd name="connsiteY766" fmla="*/ 1127776 h 6858000"/>
              <a:gd name="connsiteX767" fmla="*/ 4509875 w 7467600"/>
              <a:gd name="connsiteY767" fmla="*/ 1167552 h 6858000"/>
              <a:gd name="connsiteX768" fmla="*/ 4478168 w 7467600"/>
              <a:gd name="connsiteY768" fmla="*/ 1260735 h 6858000"/>
              <a:gd name="connsiteX769" fmla="*/ 4409309 w 7467600"/>
              <a:gd name="connsiteY769" fmla="*/ 1666996 h 6858000"/>
              <a:gd name="connsiteX770" fmla="*/ 4370031 w 7467600"/>
              <a:gd name="connsiteY770" fmla="*/ 1955666 h 6858000"/>
              <a:gd name="connsiteX771" fmla="*/ 4570198 w 7467600"/>
              <a:gd name="connsiteY771" fmla="*/ 978081 h 6858000"/>
              <a:gd name="connsiteX772" fmla="*/ 4557898 w 7467600"/>
              <a:gd name="connsiteY772" fmla="*/ 900011 h 6858000"/>
              <a:gd name="connsiteX773" fmla="*/ 4344840 w 7467600"/>
              <a:gd name="connsiteY773" fmla="*/ 1922038 h 6858000"/>
              <a:gd name="connsiteX774" fmla="*/ 4378710 w 7467600"/>
              <a:gd name="connsiteY774" fmla="*/ 1665516 h 6858000"/>
              <a:gd name="connsiteX775" fmla="*/ 4448798 w 7467600"/>
              <a:gd name="connsiteY775" fmla="*/ 1253024 h 6858000"/>
              <a:gd name="connsiteX776" fmla="*/ 4480315 w 7467600"/>
              <a:gd name="connsiteY776" fmla="*/ 1158454 h 6858000"/>
              <a:gd name="connsiteX777" fmla="*/ 4494133 w 7467600"/>
              <a:gd name="connsiteY777" fmla="*/ 1118676 h 6858000"/>
              <a:gd name="connsiteX778" fmla="*/ 4557898 w 7467600"/>
              <a:gd name="connsiteY778" fmla="*/ 900011 h 6858000"/>
              <a:gd name="connsiteX779" fmla="*/ 5870151 w 7467600"/>
              <a:gd name="connsiteY779" fmla="*/ 898890 h 6858000"/>
              <a:gd name="connsiteX780" fmla="*/ 5861335 w 7467600"/>
              <a:gd name="connsiteY780" fmla="*/ 899177 h 6858000"/>
              <a:gd name="connsiteX781" fmla="*/ 5843702 w 7467600"/>
              <a:gd name="connsiteY781" fmla="*/ 899748 h 6858000"/>
              <a:gd name="connsiteX782" fmla="*/ 5651107 w 7467600"/>
              <a:gd name="connsiteY782" fmla="*/ 920306 h 6858000"/>
              <a:gd name="connsiteX783" fmla="*/ 5459407 w 7467600"/>
              <a:gd name="connsiteY783" fmla="*/ 940975 h 6858000"/>
              <a:gd name="connsiteX784" fmla="*/ 5374846 w 7467600"/>
              <a:gd name="connsiteY784" fmla="*/ 941988 h 6858000"/>
              <a:gd name="connsiteX785" fmla="*/ 5256105 w 7467600"/>
              <a:gd name="connsiteY785" fmla="*/ 945632 h 6858000"/>
              <a:gd name="connsiteX786" fmla="*/ 5107071 w 7467600"/>
              <a:gd name="connsiteY786" fmla="*/ 969720 h 6858000"/>
              <a:gd name="connsiteX787" fmla="*/ 4998681 w 7467600"/>
              <a:gd name="connsiteY787" fmla="*/ 988771 h 6858000"/>
              <a:gd name="connsiteX788" fmla="*/ 5870151 w 7467600"/>
              <a:gd name="connsiteY788" fmla="*/ 898890 h 6858000"/>
              <a:gd name="connsiteX789" fmla="*/ 5504425 w 7467600"/>
              <a:gd name="connsiteY789" fmla="*/ 848067 h 6858000"/>
              <a:gd name="connsiteX790" fmla="*/ 4968849 w 7467600"/>
              <a:gd name="connsiteY790" fmla="*/ 962318 h 6858000"/>
              <a:gd name="connsiteX791" fmla="*/ 5104039 w 7467600"/>
              <a:gd name="connsiteY791" fmla="*/ 940634 h 6858000"/>
              <a:gd name="connsiteX792" fmla="*/ 5256311 w 7467600"/>
              <a:gd name="connsiteY792" fmla="*/ 916490 h 6858000"/>
              <a:gd name="connsiteX793" fmla="*/ 5377381 w 7467600"/>
              <a:gd name="connsiteY793" fmla="*/ 912671 h 6858000"/>
              <a:gd name="connsiteX794" fmla="*/ 5460148 w 7467600"/>
              <a:gd name="connsiteY794" fmla="*/ 911442 h 6858000"/>
              <a:gd name="connsiteX795" fmla="*/ 5648971 w 7467600"/>
              <a:gd name="connsiteY795" fmla="*/ 891331 h 6858000"/>
              <a:gd name="connsiteX796" fmla="*/ 5844807 w 7467600"/>
              <a:gd name="connsiteY796" fmla="*/ 870718 h 6858000"/>
              <a:gd name="connsiteX797" fmla="*/ 5862975 w 7467600"/>
              <a:gd name="connsiteY797" fmla="*/ 869756 h 6858000"/>
              <a:gd name="connsiteX798" fmla="*/ 5920887 w 7467600"/>
              <a:gd name="connsiteY798" fmla="*/ 865929 h 6858000"/>
              <a:gd name="connsiteX799" fmla="*/ 5504425 w 7467600"/>
              <a:gd name="connsiteY799" fmla="*/ 848067 h 6858000"/>
              <a:gd name="connsiteX800" fmla="*/ 3607114 w 7467600"/>
              <a:gd name="connsiteY800" fmla="*/ 467441 h 6858000"/>
              <a:gd name="connsiteX801" fmla="*/ 3296242 w 7467600"/>
              <a:gd name="connsiteY801" fmla="*/ 807991 h 6858000"/>
              <a:gd name="connsiteX802" fmla="*/ 3174674 w 7467600"/>
              <a:gd name="connsiteY802" fmla="*/ 919759 h 6858000"/>
              <a:gd name="connsiteX803" fmla="*/ 3042978 w 7467600"/>
              <a:gd name="connsiteY803" fmla="*/ 1054894 h 6858000"/>
              <a:gd name="connsiteX804" fmla="*/ 2968914 w 7467600"/>
              <a:gd name="connsiteY804" fmla="*/ 1133756 h 6858000"/>
              <a:gd name="connsiteX805" fmla="*/ 3103823 w 7467600"/>
              <a:gd name="connsiteY805" fmla="*/ 1026814 h 6858000"/>
              <a:gd name="connsiteX806" fmla="*/ 3607114 w 7467600"/>
              <a:gd name="connsiteY806" fmla="*/ 467441 h 6858000"/>
              <a:gd name="connsiteX807" fmla="*/ 3744487 w 7467600"/>
              <a:gd name="connsiteY807" fmla="*/ 383136 h 6858000"/>
              <a:gd name="connsiteX808" fmla="*/ 3970213 w 7467600"/>
              <a:gd name="connsiteY808" fmla="*/ 995559 h 6858000"/>
              <a:gd name="connsiteX809" fmla="*/ 3744487 w 7467600"/>
              <a:gd name="connsiteY809" fmla="*/ 383136 h 6858000"/>
              <a:gd name="connsiteX810" fmla="*/ 3624562 w 7467600"/>
              <a:gd name="connsiteY810" fmla="*/ 367041 h 6858000"/>
              <a:gd name="connsiteX811" fmla="*/ 3489712 w 7467600"/>
              <a:gd name="connsiteY811" fmla="*/ 485386 h 6858000"/>
              <a:gd name="connsiteX812" fmla="*/ 3182994 w 7467600"/>
              <a:gd name="connsiteY812" fmla="*/ 828265 h 6858000"/>
              <a:gd name="connsiteX813" fmla="*/ 2892114 w 7467600"/>
              <a:gd name="connsiteY813" fmla="*/ 1172635 h 6858000"/>
              <a:gd name="connsiteX814" fmla="*/ 3021459 w 7467600"/>
              <a:gd name="connsiteY814" fmla="*/ 1035385 h 6858000"/>
              <a:gd name="connsiteX815" fmla="*/ 3153873 w 7467600"/>
              <a:gd name="connsiteY815" fmla="*/ 898971 h 6858000"/>
              <a:gd name="connsiteX816" fmla="*/ 3276511 w 7467600"/>
              <a:gd name="connsiteY816" fmla="*/ 786423 h 6858000"/>
              <a:gd name="connsiteX817" fmla="*/ 3584154 w 7467600"/>
              <a:gd name="connsiteY817" fmla="*/ 448218 h 6858000"/>
              <a:gd name="connsiteX818" fmla="*/ 3624562 w 7467600"/>
              <a:gd name="connsiteY818" fmla="*/ 367041 h 6858000"/>
              <a:gd name="connsiteX819" fmla="*/ 3766672 w 7467600"/>
              <a:gd name="connsiteY819" fmla="*/ 359429 h 6858000"/>
              <a:gd name="connsiteX820" fmla="*/ 3996338 w 7467600"/>
              <a:gd name="connsiteY820" fmla="*/ 968237 h 6858000"/>
              <a:gd name="connsiteX821" fmla="*/ 3766672 w 7467600"/>
              <a:gd name="connsiteY821" fmla="*/ 359429 h 6858000"/>
              <a:gd name="connsiteX822" fmla="*/ 5805386 w 7467600"/>
              <a:gd name="connsiteY822" fmla="*/ 239240 h 6858000"/>
              <a:gd name="connsiteX823" fmla="*/ 5736947 w 7467600"/>
              <a:gd name="connsiteY823" fmla="*/ 261367 h 6858000"/>
              <a:gd name="connsiteX824" fmla="*/ 5427012 w 7467600"/>
              <a:gd name="connsiteY824" fmla="*/ 311272 h 6858000"/>
              <a:gd name="connsiteX825" fmla="*/ 5147818 w 7467600"/>
              <a:gd name="connsiteY825" fmla="*/ 322112 h 6858000"/>
              <a:gd name="connsiteX826" fmla="*/ 5060854 w 7467600"/>
              <a:gd name="connsiteY826" fmla="*/ 311882 h 6858000"/>
              <a:gd name="connsiteX827" fmla="*/ 4945989 w 7467600"/>
              <a:gd name="connsiteY827" fmla="*/ 300516 h 6858000"/>
              <a:gd name="connsiteX828" fmla="*/ 5410479 w 7467600"/>
              <a:gd name="connsiteY828" fmla="*/ 348434 h 6858000"/>
              <a:gd name="connsiteX829" fmla="*/ 5805386 w 7467600"/>
              <a:gd name="connsiteY829" fmla="*/ 239240 h 6858000"/>
              <a:gd name="connsiteX830" fmla="*/ 5905192 w 7467600"/>
              <a:gd name="connsiteY830" fmla="*/ 163079 h 6858000"/>
              <a:gd name="connsiteX831" fmla="*/ 5865655 w 7467600"/>
              <a:gd name="connsiteY831" fmla="*/ 171901 h 6858000"/>
              <a:gd name="connsiteX832" fmla="*/ 5259740 w 7467600"/>
              <a:gd name="connsiteY832" fmla="*/ 257013 h 6858000"/>
              <a:gd name="connsiteX833" fmla="*/ 5208466 w 7467600"/>
              <a:gd name="connsiteY833" fmla="*/ 257550 h 6858000"/>
              <a:gd name="connsiteX834" fmla="*/ 4980204 w 7467600"/>
              <a:gd name="connsiteY834" fmla="*/ 271903 h 6858000"/>
              <a:gd name="connsiteX835" fmla="*/ 5068068 w 7467600"/>
              <a:gd name="connsiteY835" fmla="*/ 282244 h 6858000"/>
              <a:gd name="connsiteX836" fmla="*/ 5153231 w 7467600"/>
              <a:gd name="connsiteY836" fmla="*/ 292240 h 6858000"/>
              <a:gd name="connsiteX837" fmla="*/ 5426491 w 7467600"/>
              <a:gd name="connsiteY837" fmla="*/ 281128 h 6858000"/>
              <a:gd name="connsiteX838" fmla="*/ 5731212 w 7467600"/>
              <a:gd name="connsiteY838" fmla="*/ 231951 h 6858000"/>
              <a:gd name="connsiteX839" fmla="*/ 5905192 w 7467600"/>
              <a:gd name="connsiteY839" fmla="*/ 163079 h 6858000"/>
              <a:gd name="connsiteX840" fmla="*/ 5944437 w 7467600"/>
              <a:gd name="connsiteY840" fmla="*/ 113829 h 6858000"/>
              <a:gd name="connsiteX841" fmla="*/ 5825032 w 7467600"/>
              <a:gd name="connsiteY841" fmla="*/ 146405 h 6858000"/>
              <a:gd name="connsiteX842" fmla="*/ 4955599 w 7467600"/>
              <a:gd name="connsiteY842" fmla="*/ 247008 h 6858000"/>
              <a:gd name="connsiteX843" fmla="*/ 5210104 w 7467600"/>
              <a:gd name="connsiteY843" fmla="*/ 228123 h 6858000"/>
              <a:gd name="connsiteX844" fmla="*/ 5261015 w 7467600"/>
              <a:gd name="connsiteY844" fmla="*/ 227087 h 6858000"/>
              <a:gd name="connsiteX845" fmla="*/ 5861181 w 7467600"/>
              <a:gd name="connsiteY845" fmla="*/ 143093 h 6858000"/>
              <a:gd name="connsiteX846" fmla="*/ 5961252 w 7467600"/>
              <a:gd name="connsiteY846" fmla="*/ 114820 h 6858000"/>
              <a:gd name="connsiteX847" fmla="*/ 5944437 w 7467600"/>
              <a:gd name="connsiteY847" fmla="*/ 113829 h 6858000"/>
              <a:gd name="connsiteX848" fmla="*/ 3882765 w 7467600"/>
              <a:gd name="connsiteY848" fmla="*/ 0 h 6858000"/>
              <a:gd name="connsiteX849" fmla="*/ 3995099 w 7467600"/>
              <a:gd name="connsiteY849" fmla="*/ 0 h 6858000"/>
              <a:gd name="connsiteX850" fmla="*/ 4163818 w 7467600"/>
              <a:gd name="connsiteY850" fmla="*/ 234104 h 6858000"/>
              <a:gd name="connsiteX851" fmla="*/ 4172099 w 7467600"/>
              <a:gd name="connsiteY851" fmla="*/ 234207 h 6858000"/>
              <a:gd name="connsiteX852" fmla="*/ 4784282 w 7467600"/>
              <a:gd name="connsiteY852" fmla="*/ 276561 h 6858000"/>
              <a:gd name="connsiteX853" fmla="*/ 4801687 w 7467600"/>
              <a:gd name="connsiteY853" fmla="*/ 267764 h 6858000"/>
              <a:gd name="connsiteX854" fmla="*/ 6082788 w 7467600"/>
              <a:gd name="connsiteY854" fmla="*/ 64119 h 6858000"/>
              <a:gd name="connsiteX855" fmla="*/ 6099442 w 7467600"/>
              <a:gd name="connsiteY855" fmla="*/ 82568 h 6858000"/>
              <a:gd name="connsiteX856" fmla="*/ 4804137 w 7467600"/>
              <a:gd name="connsiteY856" fmla="*/ 320931 h 6858000"/>
              <a:gd name="connsiteX857" fmla="*/ 4227047 w 7467600"/>
              <a:gd name="connsiteY857" fmla="*/ 313415 h 6858000"/>
              <a:gd name="connsiteX858" fmla="*/ 4346041 w 7467600"/>
              <a:gd name="connsiteY858" fmla="*/ 456086 h 6858000"/>
              <a:gd name="connsiteX859" fmla="*/ 4870967 w 7467600"/>
              <a:gd name="connsiteY859" fmla="*/ 963061 h 6858000"/>
              <a:gd name="connsiteX860" fmla="*/ 4889647 w 7467600"/>
              <a:gd name="connsiteY860" fmla="*/ 957147 h 6858000"/>
              <a:gd name="connsiteX861" fmla="*/ 5422504 w 7467600"/>
              <a:gd name="connsiteY861" fmla="*/ 805191 h 6858000"/>
              <a:gd name="connsiteX862" fmla="*/ 6087656 w 7467600"/>
              <a:gd name="connsiteY862" fmla="*/ 826703 h 6858000"/>
              <a:gd name="connsiteX863" fmla="*/ 6058717 w 7467600"/>
              <a:gd name="connsiteY863" fmla="*/ 865992 h 6858000"/>
              <a:gd name="connsiteX864" fmla="*/ 4974153 w 7467600"/>
              <a:gd name="connsiteY864" fmla="*/ 1045456 h 6858000"/>
              <a:gd name="connsiteX865" fmla="*/ 5627835 w 7467600"/>
              <a:gd name="connsiteY865" fmla="*/ 1472077 h 6858000"/>
              <a:gd name="connsiteX866" fmla="*/ 5629817 w 7467600"/>
              <a:gd name="connsiteY866" fmla="*/ 1471412 h 6858000"/>
              <a:gd name="connsiteX867" fmla="*/ 5634124 w 7467600"/>
              <a:gd name="connsiteY867" fmla="*/ 1470572 h 6858000"/>
              <a:gd name="connsiteX868" fmla="*/ 5755832 w 7467600"/>
              <a:gd name="connsiteY868" fmla="*/ 1383886 h 6858000"/>
              <a:gd name="connsiteX869" fmla="*/ 6014186 w 7467600"/>
              <a:gd name="connsiteY869" fmla="*/ 1279799 h 6858000"/>
              <a:gd name="connsiteX870" fmla="*/ 6901619 w 7467600"/>
              <a:gd name="connsiteY870" fmla="*/ 1047874 h 6858000"/>
              <a:gd name="connsiteX871" fmla="*/ 6931566 w 7467600"/>
              <a:gd name="connsiteY871" fmla="*/ 1062034 h 6858000"/>
              <a:gd name="connsiteX872" fmla="*/ 5790982 w 7467600"/>
              <a:gd name="connsiteY872" fmla="*/ 1561380 h 6858000"/>
              <a:gd name="connsiteX873" fmla="*/ 6188971 w 7467600"/>
              <a:gd name="connsiteY873" fmla="*/ 1755168 h 6858000"/>
              <a:gd name="connsiteX874" fmla="*/ 6202446 w 7467600"/>
              <a:gd name="connsiteY874" fmla="*/ 1752268 h 6858000"/>
              <a:gd name="connsiteX875" fmla="*/ 7179560 w 7467600"/>
              <a:gd name="connsiteY875" fmla="*/ 1467551 h 6858000"/>
              <a:gd name="connsiteX876" fmla="*/ 7158730 w 7467600"/>
              <a:gd name="connsiteY876" fmla="*/ 1507835 h 6858000"/>
              <a:gd name="connsiteX877" fmla="*/ 6326959 w 7467600"/>
              <a:gd name="connsiteY877" fmla="*/ 1817686 h 6858000"/>
              <a:gd name="connsiteX878" fmla="*/ 6537433 w 7467600"/>
              <a:gd name="connsiteY878" fmla="*/ 1907790 h 6858000"/>
              <a:gd name="connsiteX879" fmla="*/ 6550221 w 7467600"/>
              <a:gd name="connsiteY879" fmla="*/ 1910729 h 6858000"/>
              <a:gd name="connsiteX880" fmla="*/ 6964438 w 7467600"/>
              <a:gd name="connsiteY880" fmla="*/ 2209505 h 6858000"/>
              <a:gd name="connsiteX881" fmla="*/ 7367862 w 7467600"/>
              <a:gd name="connsiteY881" fmla="*/ 2806833 h 6858000"/>
              <a:gd name="connsiteX882" fmla="*/ 7364329 w 7467600"/>
              <a:gd name="connsiteY882" fmla="*/ 2826907 h 6858000"/>
              <a:gd name="connsiteX883" fmla="*/ 7290545 w 7467600"/>
              <a:gd name="connsiteY883" fmla="*/ 2850663 h 6858000"/>
              <a:gd name="connsiteX884" fmla="*/ 6472036 w 7467600"/>
              <a:gd name="connsiteY884" fmla="*/ 1959003 h 6858000"/>
              <a:gd name="connsiteX885" fmla="*/ 5792897 w 7467600"/>
              <a:gd name="connsiteY885" fmla="*/ 1647747 h 6858000"/>
              <a:gd name="connsiteX886" fmla="*/ 5842751 w 7467600"/>
              <a:gd name="connsiteY886" fmla="*/ 1816112 h 6858000"/>
              <a:gd name="connsiteX887" fmla="*/ 5847424 w 7467600"/>
              <a:gd name="connsiteY887" fmla="*/ 1815776 h 6858000"/>
              <a:gd name="connsiteX888" fmla="*/ 6399821 w 7467600"/>
              <a:gd name="connsiteY888" fmla="*/ 2344799 h 6858000"/>
              <a:gd name="connsiteX889" fmla="*/ 6323232 w 7467600"/>
              <a:gd name="connsiteY889" fmla="*/ 2389634 h 6858000"/>
              <a:gd name="connsiteX890" fmla="*/ 5942958 w 7467600"/>
              <a:gd name="connsiteY890" fmla="*/ 2077708 h 6858000"/>
              <a:gd name="connsiteX891" fmla="*/ 5921559 w 7467600"/>
              <a:gd name="connsiteY891" fmla="*/ 2378596 h 6858000"/>
              <a:gd name="connsiteX892" fmla="*/ 5817651 w 7467600"/>
              <a:gd name="connsiteY892" fmla="*/ 3023919 h 6858000"/>
              <a:gd name="connsiteX893" fmla="*/ 5729634 w 7467600"/>
              <a:gd name="connsiteY893" fmla="*/ 3051849 h 6858000"/>
              <a:gd name="connsiteX894" fmla="*/ 5611018 w 7467600"/>
              <a:gd name="connsiteY894" fmla="*/ 2316769 h 6858000"/>
              <a:gd name="connsiteX895" fmla="*/ 5687608 w 7467600"/>
              <a:gd name="connsiteY895" fmla="*/ 2039972 h 6858000"/>
              <a:gd name="connsiteX896" fmla="*/ 5657554 w 7467600"/>
              <a:gd name="connsiteY896" fmla="*/ 1576445 h 6858000"/>
              <a:gd name="connsiteX897" fmla="*/ 5150475 w 7467600"/>
              <a:gd name="connsiteY897" fmla="*/ 1274012 h 6858000"/>
              <a:gd name="connsiteX898" fmla="*/ 5349142 w 7467600"/>
              <a:gd name="connsiteY898" fmla="*/ 2204405 h 6858000"/>
              <a:gd name="connsiteX899" fmla="*/ 5262214 w 7467600"/>
              <a:gd name="connsiteY899" fmla="*/ 2233836 h 6858000"/>
              <a:gd name="connsiteX900" fmla="*/ 4981539 w 7467600"/>
              <a:gd name="connsiteY900" fmla="*/ 1542201 h 6858000"/>
              <a:gd name="connsiteX901" fmla="*/ 4958461 w 7467600"/>
              <a:gd name="connsiteY901" fmla="*/ 1136957 h 6858000"/>
              <a:gd name="connsiteX902" fmla="*/ 4655015 w 7467600"/>
              <a:gd name="connsiteY902" fmla="*/ 891426 h 6858000"/>
              <a:gd name="connsiteX903" fmla="*/ 4348002 w 7467600"/>
              <a:gd name="connsiteY903" fmla="*/ 2205895 h 6858000"/>
              <a:gd name="connsiteX904" fmla="*/ 4262250 w 7467600"/>
              <a:gd name="connsiteY904" fmla="*/ 2219972 h 6858000"/>
              <a:gd name="connsiteX905" fmla="*/ 4550611 w 7467600"/>
              <a:gd name="connsiteY905" fmla="*/ 817540 h 6858000"/>
              <a:gd name="connsiteX906" fmla="*/ 4564418 w 7467600"/>
              <a:gd name="connsiteY906" fmla="*/ 808293 h 6858000"/>
              <a:gd name="connsiteX907" fmla="*/ 4266388 w 7467600"/>
              <a:gd name="connsiteY907" fmla="*/ 500083 h 6858000"/>
              <a:gd name="connsiteX908" fmla="*/ 4032842 w 7467600"/>
              <a:gd name="connsiteY908" fmla="*/ 211809 h 6858000"/>
              <a:gd name="connsiteX909" fmla="*/ 3882765 w 7467600"/>
              <a:gd name="connsiteY909" fmla="*/ 0 h 6858000"/>
              <a:gd name="connsiteX910" fmla="*/ 3721337 w 7467600"/>
              <a:gd name="connsiteY910" fmla="*/ 0 h 6858000"/>
              <a:gd name="connsiteX911" fmla="*/ 3797544 w 7467600"/>
              <a:gd name="connsiteY911" fmla="*/ 0 h 6858000"/>
              <a:gd name="connsiteX912" fmla="*/ 3775734 w 7467600"/>
              <a:gd name="connsiteY912" fmla="*/ 95131 h 6858000"/>
              <a:gd name="connsiteX913" fmla="*/ 3724807 w 7467600"/>
              <a:gd name="connsiteY913" fmla="*/ 272257 h 6858000"/>
              <a:gd name="connsiteX914" fmla="*/ 3726844 w 7467600"/>
              <a:gd name="connsiteY914" fmla="*/ 282988 h 6858000"/>
              <a:gd name="connsiteX915" fmla="*/ 3742664 w 7467600"/>
              <a:gd name="connsiteY915" fmla="*/ 279918 h 6858000"/>
              <a:gd name="connsiteX916" fmla="*/ 4103910 w 7467600"/>
              <a:gd name="connsiteY916" fmla="*/ 1161917 h 6858000"/>
              <a:gd name="connsiteX917" fmla="*/ 4020269 w 7467600"/>
              <a:gd name="connsiteY917" fmla="*/ 1200406 h 6858000"/>
              <a:gd name="connsiteX918" fmla="*/ 3674882 w 7467600"/>
              <a:gd name="connsiteY918" fmla="*/ 488524 h 6858000"/>
              <a:gd name="connsiteX919" fmla="*/ 3132682 w 7467600"/>
              <a:gd name="connsiteY919" fmla="*/ 1072284 h 6858000"/>
              <a:gd name="connsiteX920" fmla="*/ 2716346 w 7467600"/>
              <a:gd name="connsiteY920" fmla="*/ 1276376 h 6858000"/>
              <a:gd name="connsiteX921" fmla="*/ 2716772 w 7467600"/>
              <a:gd name="connsiteY921" fmla="*/ 1255462 h 6858000"/>
              <a:gd name="connsiteX922" fmla="*/ 3471096 w 7467600"/>
              <a:gd name="connsiteY922" fmla="*/ 437072 h 6858000"/>
              <a:gd name="connsiteX923" fmla="*/ 3639057 w 7467600"/>
              <a:gd name="connsiteY923" fmla="*/ 286334 h 6858000"/>
              <a:gd name="connsiteX924" fmla="*/ 3640309 w 7467600"/>
              <a:gd name="connsiteY924" fmla="*/ 284664 h 6858000"/>
              <a:gd name="connsiteX925" fmla="*/ 3646022 w 7467600"/>
              <a:gd name="connsiteY925" fmla="*/ 276711 h 6858000"/>
              <a:gd name="connsiteX926" fmla="*/ 3707943 w 7467600"/>
              <a:gd name="connsiteY926" fmla="*/ 65958 h 6858000"/>
              <a:gd name="connsiteX927" fmla="*/ 3721337 w 7467600"/>
              <a:gd name="connsiteY927" fmla="*/ 0 h 6858000"/>
              <a:gd name="connsiteX928" fmla="*/ 2867960 w 7467600"/>
              <a:gd name="connsiteY928" fmla="*/ 0 h 6858000"/>
              <a:gd name="connsiteX929" fmla="*/ 2926351 w 7467600"/>
              <a:gd name="connsiteY929" fmla="*/ 0 h 6858000"/>
              <a:gd name="connsiteX930" fmla="*/ 2902823 w 7467600"/>
              <a:gd name="connsiteY930" fmla="*/ 262929 h 6858000"/>
              <a:gd name="connsiteX931" fmla="*/ 2940663 w 7467600"/>
              <a:gd name="connsiteY931" fmla="*/ 140884 h 6858000"/>
              <a:gd name="connsiteX932" fmla="*/ 2947039 w 7467600"/>
              <a:gd name="connsiteY932" fmla="*/ 122524 h 6858000"/>
              <a:gd name="connsiteX933" fmla="*/ 2984316 w 7467600"/>
              <a:gd name="connsiteY933" fmla="*/ 0 h 6858000"/>
              <a:gd name="connsiteX934" fmla="*/ 3016114 w 7467600"/>
              <a:gd name="connsiteY934" fmla="*/ 0 h 6858000"/>
              <a:gd name="connsiteX935" fmla="*/ 2979949 w 7467600"/>
              <a:gd name="connsiteY935" fmla="*/ 119274 h 6858000"/>
              <a:gd name="connsiteX936" fmla="*/ 3023879 w 7467600"/>
              <a:gd name="connsiteY936" fmla="*/ 0 h 6858000"/>
              <a:gd name="connsiteX937" fmla="*/ 3105400 w 7467600"/>
              <a:gd name="connsiteY937" fmla="*/ 0 h 6858000"/>
              <a:gd name="connsiteX938" fmla="*/ 3094669 w 7467600"/>
              <a:gd name="connsiteY938" fmla="*/ 30308 h 6858000"/>
              <a:gd name="connsiteX939" fmla="*/ 2901945 w 7467600"/>
              <a:gd name="connsiteY939" fmla="*/ 466538 h 6858000"/>
              <a:gd name="connsiteX940" fmla="*/ 2815209 w 7467600"/>
              <a:gd name="connsiteY940" fmla="*/ 497361 h 6858000"/>
              <a:gd name="connsiteX941" fmla="*/ 2844845 w 7467600"/>
              <a:gd name="connsiteY941" fmla="*/ 127638 h 6858000"/>
              <a:gd name="connsiteX942" fmla="*/ 2867960 w 7467600"/>
              <a:gd name="connsiteY942" fmla="*/ 0 h 6858000"/>
              <a:gd name="connsiteX943" fmla="*/ 1057230 w 7467600"/>
              <a:gd name="connsiteY943" fmla="*/ 0 h 6858000"/>
              <a:gd name="connsiteX944" fmla="*/ 1111003 w 7467600"/>
              <a:gd name="connsiteY944" fmla="*/ 0 h 6858000"/>
              <a:gd name="connsiteX945" fmla="*/ 1125553 w 7467600"/>
              <a:gd name="connsiteY945" fmla="*/ 52588 h 6858000"/>
              <a:gd name="connsiteX946" fmla="*/ 1304276 w 7467600"/>
              <a:gd name="connsiteY946" fmla="*/ 476275 h 6858000"/>
              <a:gd name="connsiteX947" fmla="*/ 1492066 w 7467600"/>
              <a:gd name="connsiteY947" fmla="*/ 886333 h 6858000"/>
              <a:gd name="connsiteX948" fmla="*/ 1423698 w 7467600"/>
              <a:gd name="connsiteY948" fmla="*/ 710817 h 6858000"/>
              <a:gd name="connsiteX949" fmla="*/ 1357609 w 7467600"/>
              <a:gd name="connsiteY949" fmla="*/ 532892 h 6858000"/>
              <a:gd name="connsiteX950" fmla="*/ 1309550 w 7467600"/>
              <a:gd name="connsiteY950" fmla="*/ 374031 h 6858000"/>
              <a:gd name="connsiteX951" fmla="*/ 1193673 w 7467600"/>
              <a:gd name="connsiteY951" fmla="*/ 49533 h 6858000"/>
              <a:gd name="connsiteX952" fmla="*/ 1164391 w 7467600"/>
              <a:gd name="connsiteY952" fmla="*/ 0 h 6858000"/>
              <a:gd name="connsiteX953" fmla="*/ 1200666 w 7467600"/>
              <a:gd name="connsiteY953" fmla="*/ 0 h 6858000"/>
              <a:gd name="connsiteX954" fmla="*/ 1223408 w 7467600"/>
              <a:gd name="connsiteY954" fmla="*/ 38996 h 6858000"/>
              <a:gd name="connsiteX955" fmla="*/ 1339635 w 7467600"/>
              <a:gd name="connsiteY955" fmla="*/ 365517 h 6858000"/>
              <a:gd name="connsiteX956" fmla="*/ 1387469 w 7467600"/>
              <a:gd name="connsiteY956" fmla="*/ 523079 h 6858000"/>
              <a:gd name="connsiteX957" fmla="*/ 1452685 w 7467600"/>
              <a:gd name="connsiteY957" fmla="*/ 699806 h 6858000"/>
              <a:gd name="connsiteX958" fmla="*/ 1492092 w 7467600"/>
              <a:gd name="connsiteY958" fmla="*/ 800424 h 6858000"/>
              <a:gd name="connsiteX959" fmla="*/ 1455302 w 7467600"/>
              <a:gd name="connsiteY959" fmla="*/ 632913 h 6858000"/>
              <a:gd name="connsiteX960" fmla="*/ 1222336 w 7467600"/>
              <a:gd name="connsiteY960" fmla="*/ 9480 h 6858000"/>
              <a:gd name="connsiteX961" fmla="*/ 1214634 w 7467600"/>
              <a:gd name="connsiteY961" fmla="*/ 0 h 6858000"/>
              <a:gd name="connsiteX962" fmla="*/ 1289827 w 7467600"/>
              <a:gd name="connsiteY962" fmla="*/ 0 h 6858000"/>
              <a:gd name="connsiteX963" fmla="*/ 1321076 w 7467600"/>
              <a:gd name="connsiteY963" fmla="*/ 59722 h 6858000"/>
              <a:gd name="connsiteX964" fmla="*/ 1512579 w 7467600"/>
              <a:gd name="connsiteY964" fmla="*/ 626441 h 6858000"/>
              <a:gd name="connsiteX965" fmla="*/ 1506076 w 7467600"/>
              <a:gd name="connsiteY965" fmla="*/ 1089289 h 6858000"/>
              <a:gd name="connsiteX966" fmla="*/ 1486346 w 7467600"/>
              <a:gd name="connsiteY966" fmla="*/ 1079919 h 6858000"/>
              <a:gd name="connsiteX967" fmla="*/ 1070511 w 7467600"/>
              <a:gd name="connsiteY967" fmla="*/ 48609 h 6858000"/>
              <a:gd name="connsiteX968" fmla="*/ 1057230 w 7467600"/>
              <a:gd name="connsiteY968" fmla="*/ 0 h 6858000"/>
              <a:gd name="connsiteX969" fmla="*/ 43151 w 7467600"/>
              <a:gd name="connsiteY969" fmla="*/ 0 h 6858000"/>
              <a:gd name="connsiteX970" fmla="*/ 95283 w 7467600"/>
              <a:gd name="connsiteY970" fmla="*/ 0 h 6858000"/>
              <a:gd name="connsiteX971" fmla="*/ 300708 w 7467600"/>
              <a:gd name="connsiteY971" fmla="*/ 154571 h 6858000"/>
              <a:gd name="connsiteX972" fmla="*/ 530414 w 7467600"/>
              <a:gd name="connsiteY972" fmla="*/ 354673 h 6858000"/>
              <a:gd name="connsiteX973" fmla="*/ 333785 w 7467600"/>
              <a:gd name="connsiteY973" fmla="*/ 161564 h 6858000"/>
              <a:gd name="connsiteX974" fmla="*/ 147005 w 7467600"/>
              <a:gd name="connsiteY974" fmla="*/ 0 h 6858000"/>
              <a:gd name="connsiteX975" fmla="*/ 272509 w 7467600"/>
              <a:gd name="connsiteY975" fmla="*/ 0 h 6858000"/>
              <a:gd name="connsiteX976" fmla="*/ 326276 w 7467600"/>
              <a:gd name="connsiteY976" fmla="*/ 45847 h 6858000"/>
              <a:gd name="connsiteX977" fmla="*/ 823759 w 7467600"/>
              <a:gd name="connsiteY977" fmla="*/ 574145 h 6858000"/>
              <a:gd name="connsiteX978" fmla="*/ 811254 w 7467600"/>
              <a:gd name="connsiteY978" fmla="*/ 665546 h 6858000"/>
              <a:gd name="connsiteX979" fmla="*/ 154042 w 7467600"/>
              <a:gd name="connsiteY979" fmla="*/ 261522 h 6858000"/>
              <a:gd name="connsiteX980" fmla="*/ 13550 w 7467600"/>
              <a:gd name="connsiteY980" fmla="*/ 158423 h 6858000"/>
              <a:gd name="connsiteX981" fmla="*/ 0 w 7467600"/>
              <a:gd name="connsiteY981" fmla="*/ 146618 h 6858000"/>
              <a:gd name="connsiteX982" fmla="*/ 0 w 7467600"/>
              <a:gd name="connsiteY982" fmla="*/ 59161 h 6858000"/>
              <a:gd name="connsiteX983" fmla="*/ 45427 w 7467600"/>
              <a:gd name="connsiteY983" fmla="*/ 101078 h 6858000"/>
              <a:gd name="connsiteX984" fmla="*/ 630103 w 7467600"/>
              <a:gd name="connsiteY984" fmla="*/ 485885 h 6858000"/>
              <a:gd name="connsiteX985" fmla="*/ 532040 w 7467600"/>
              <a:gd name="connsiteY985" fmla="*/ 399359 h 6858000"/>
              <a:gd name="connsiteX986" fmla="*/ 517618 w 7467600"/>
              <a:gd name="connsiteY986" fmla="*/ 385726 h 6858000"/>
              <a:gd name="connsiteX987" fmla="*/ 285074 w 7467600"/>
              <a:gd name="connsiteY987" fmla="*/ 182755 h 6858000"/>
              <a:gd name="connsiteX988" fmla="*/ 43151 w 7467600"/>
              <a:gd name="connsiteY98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312201 w 7467600"/>
              <a:gd name="connsiteY131" fmla="*/ 5128278 h 6858000"/>
              <a:gd name="connsiteX132" fmla="*/ 1903353 w 7467600"/>
              <a:gd name="connsiteY132" fmla="*/ 5044827 h 6858000"/>
              <a:gd name="connsiteX133" fmla="*/ 1936931 w 7467600"/>
              <a:gd name="connsiteY133" fmla="*/ 5093954 h 6858000"/>
              <a:gd name="connsiteX134" fmla="*/ 2195868 w 7467600"/>
              <a:gd name="connsiteY134" fmla="*/ 5396574 h 6858000"/>
              <a:gd name="connsiteX135" fmla="*/ 2088852 w 7467600"/>
              <a:gd name="connsiteY135" fmla="*/ 5166123 h 6858000"/>
              <a:gd name="connsiteX136" fmla="*/ 1958241 w 7467600"/>
              <a:gd name="connsiteY136" fmla="*/ 5067955 h 6858000"/>
              <a:gd name="connsiteX137" fmla="*/ 1903353 w 7467600"/>
              <a:gd name="connsiteY137" fmla="*/ 5044827 h 6858000"/>
              <a:gd name="connsiteX138" fmla="*/ 1979378 w 7467600"/>
              <a:gd name="connsiteY138" fmla="*/ 4769504 h 6858000"/>
              <a:gd name="connsiteX139" fmla="*/ 2882120 w 7467600"/>
              <a:gd name="connsiteY139" fmla="*/ 5064547 h 6858000"/>
              <a:gd name="connsiteX140" fmla="*/ 2793103 w 7467600"/>
              <a:gd name="connsiteY140" fmla="*/ 5039699 h 6858000"/>
              <a:gd name="connsiteX141" fmla="*/ 2770041 w 7467600"/>
              <a:gd name="connsiteY141" fmla="*/ 5033634 h 6858000"/>
              <a:gd name="connsiteX142" fmla="*/ 1979378 w 7467600"/>
              <a:gd name="connsiteY142" fmla="*/ 4769504 h 6858000"/>
              <a:gd name="connsiteX143" fmla="*/ 1927410 w 7467600"/>
              <a:gd name="connsiteY143" fmla="*/ 4716164 h 6858000"/>
              <a:gd name="connsiteX144" fmla="*/ 1959587 w 7467600"/>
              <a:gd name="connsiteY144" fmla="*/ 4728849 h 6858000"/>
              <a:gd name="connsiteX145" fmla="*/ 2777707 w 7467600"/>
              <a:gd name="connsiteY145" fmla="*/ 5003991 h 6858000"/>
              <a:gd name="connsiteX146" fmla="*/ 2800768 w 7467600"/>
              <a:gd name="connsiteY146" fmla="*/ 5010056 h 6858000"/>
              <a:gd name="connsiteX147" fmla="*/ 2879408 w 7467600"/>
              <a:gd name="connsiteY147" fmla="*/ 5031590 h 6858000"/>
              <a:gd name="connsiteX148" fmla="*/ 2862295 w 7467600"/>
              <a:gd name="connsiteY148" fmla="*/ 5022958 h 6858000"/>
              <a:gd name="connsiteX149" fmla="*/ 2813343 w 7467600"/>
              <a:gd name="connsiteY149" fmla="*/ 4998369 h 6858000"/>
              <a:gd name="connsiteX150" fmla="*/ 2646245 w 7467600"/>
              <a:gd name="connsiteY150" fmla="*/ 4930999 h 6858000"/>
              <a:gd name="connsiteX151" fmla="*/ 1999243 w 7467600"/>
              <a:gd name="connsiteY151" fmla="*/ 4730524 h 6858000"/>
              <a:gd name="connsiteX152" fmla="*/ 1979527 w 7467600"/>
              <a:gd name="connsiteY152" fmla="*/ 4726651 h 6858000"/>
              <a:gd name="connsiteX153" fmla="*/ 1927410 w 7467600"/>
              <a:gd name="connsiteY153" fmla="*/ 4716164 h 6858000"/>
              <a:gd name="connsiteX154" fmla="*/ 1997014 w 7467600"/>
              <a:gd name="connsiteY154" fmla="*/ 4698007 h 6858000"/>
              <a:gd name="connsiteX155" fmla="*/ 2005458 w 7467600"/>
              <a:gd name="connsiteY155" fmla="*/ 4699540 h 6858000"/>
              <a:gd name="connsiteX156" fmla="*/ 2657186 w 7467600"/>
              <a:gd name="connsiteY156" fmla="*/ 4901687 h 6858000"/>
              <a:gd name="connsiteX157" fmla="*/ 2826662 w 7467600"/>
              <a:gd name="connsiteY157" fmla="*/ 4970362 h 6858000"/>
              <a:gd name="connsiteX158" fmla="*/ 2876100 w 7467600"/>
              <a:gd name="connsiteY158" fmla="*/ 4995397 h 6858000"/>
              <a:gd name="connsiteX159" fmla="*/ 3042600 w 7467600"/>
              <a:gd name="connsiteY159" fmla="*/ 5059532 h 6858000"/>
              <a:gd name="connsiteX160" fmla="*/ 1997014 w 7467600"/>
              <a:gd name="connsiteY160" fmla="*/ 4698007 h 6858000"/>
              <a:gd name="connsiteX161" fmla="*/ 2305292 w 7467600"/>
              <a:gd name="connsiteY161" fmla="*/ 4219492 h 6858000"/>
              <a:gd name="connsiteX162" fmla="*/ 3360922 w 7467600"/>
              <a:gd name="connsiteY162" fmla="*/ 4529373 h 6858000"/>
              <a:gd name="connsiteX163" fmla="*/ 3492420 w 7467600"/>
              <a:gd name="connsiteY163" fmla="*/ 4510145 h 6858000"/>
              <a:gd name="connsiteX164" fmla="*/ 3364086 w 7467600"/>
              <a:gd name="connsiteY164" fmla="*/ 4480340 h 6858000"/>
              <a:gd name="connsiteX165" fmla="*/ 3225818 w 7467600"/>
              <a:gd name="connsiteY165" fmla="*/ 4411822 h 6858000"/>
              <a:gd name="connsiteX166" fmla="*/ 3129696 w 7467600"/>
              <a:gd name="connsiteY166" fmla="*/ 4360704 h 6858000"/>
              <a:gd name="connsiteX167" fmla="*/ 2814545 w 7467600"/>
              <a:gd name="connsiteY167" fmla="*/ 4282955 h 6858000"/>
              <a:gd name="connsiteX168" fmla="*/ 2305292 w 7467600"/>
              <a:gd name="connsiteY168" fmla="*/ 4219492 h 6858000"/>
              <a:gd name="connsiteX169" fmla="*/ 2626982 w 7467600"/>
              <a:gd name="connsiteY169" fmla="*/ 4206450 h 6858000"/>
              <a:gd name="connsiteX170" fmla="*/ 2490617 w 7467600"/>
              <a:gd name="connsiteY170" fmla="*/ 4206951 h 6858000"/>
              <a:gd name="connsiteX171" fmla="*/ 2819869 w 7467600"/>
              <a:gd name="connsiteY171" fmla="*/ 4252936 h 6858000"/>
              <a:gd name="connsiteX172" fmla="*/ 3143018 w 7467600"/>
              <a:gd name="connsiteY172" fmla="*/ 4332698 h 6858000"/>
              <a:gd name="connsiteX173" fmla="*/ 3241520 w 7467600"/>
              <a:gd name="connsiteY173" fmla="*/ 4385112 h 6858000"/>
              <a:gd name="connsiteX174" fmla="*/ 3374575 w 7467600"/>
              <a:gd name="connsiteY174" fmla="*/ 4451517 h 6858000"/>
              <a:gd name="connsiteX175" fmla="*/ 3505221 w 7467600"/>
              <a:gd name="connsiteY175" fmla="*/ 4480757 h 6858000"/>
              <a:gd name="connsiteX176" fmla="*/ 2626982 w 7467600"/>
              <a:gd name="connsiteY176" fmla="*/ 4206450 h 6858000"/>
              <a:gd name="connsiteX177" fmla="*/ 1310106 w 7467600"/>
              <a:gd name="connsiteY177" fmla="*/ 3943217 h 6858000"/>
              <a:gd name="connsiteX178" fmla="*/ 854994 w 7467600"/>
              <a:gd name="connsiteY178" fmla="*/ 4399136 h 6858000"/>
              <a:gd name="connsiteX179" fmla="*/ 742462 w 7467600"/>
              <a:gd name="connsiteY179" fmla="*/ 4594648 h 6858000"/>
              <a:gd name="connsiteX180" fmla="*/ 820602 w 7467600"/>
              <a:gd name="connsiteY180" fmla="*/ 4485915 h 6858000"/>
              <a:gd name="connsiteX181" fmla="*/ 878295 w 7467600"/>
              <a:gd name="connsiteY181" fmla="*/ 4403594 h 6858000"/>
              <a:gd name="connsiteX182" fmla="*/ 1240607 w 7467600"/>
              <a:gd name="connsiteY182" fmla="*/ 4010401 h 6858000"/>
              <a:gd name="connsiteX183" fmla="*/ 1310106 w 7467600"/>
              <a:gd name="connsiteY183" fmla="*/ 3943217 h 6858000"/>
              <a:gd name="connsiteX184" fmla="*/ 1423113 w 7467600"/>
              <a:gd name="connsiteY184" fmla="*/ 3874565 h 6858000"/>
              <a:gd name="connsiteX185" fmla="*/ 1260565 w 7467600"/>
              <a:gd name="connsiteY185" fmla="*/ 4031982 h 6858000"/>
              <a:gd name="connsiteX186" fmla="*/ 901900 w 7467600"/>
              <a:gd name="connsiteY186" fmla="*/ 4421236 h 6858000"/>
              <a:gd name="connsiteX187" fmla="*/ 845044 w 7467600"/>
              <a:gd name="connsiteY187" fmla="*/ 4502436 h 6858000"/>
              <a:gd name="connsiteX188" fmla="*/ 685926 w 7467600"/>
              <a:gd name="connsiteY188" fmla="*/ 4703069 h 6858000"/>
              <a:gd name="connsiteX189" fmla="*/ 684248 w 7467600"/>
              <a:gd name="connsiteY189" fmla="*/ 4706721 h 6858000"/>
              <a:gd name="connsiteX190" fmla="*/ 1423113 w 7467600"/>
              <a:gd name="connsiteY190" fmla="*/ 3874565 h 6858000"/>
              <a:gd name="connsiteX191" fmla="*/ 3316479 w 7467600"/>
              <a:gd name="connsiteY191" fmla="*/ 3872136 h 6858000"/>
              <a:gd name="connsiteX192" fmla="*/ 3546806 w 7467600"/>
              <a:gd name="connsiteY192" fmla="*/ 4356139 h 6858000"/>
              <a:gd name="connsiteX193" fmla="*/ 3364433 w 7467600"/>
              <a:gd name="connsiteY193" fmla="*/ 3953121 h 6858000"/>
              <a:gd name="connsiteX194" fmla="*/ 3316479 w 7467600"/>
              <a:gd name="connsiteY194" fmla="*/ 3872136 h 6858000"/>
              <a:gd name="connsiteX195" fmla="*/ 3291335 w 7467600"/>
              <a:gd name="connsiteY195" fmla="*/ 3767420 h 6858000"/>
              <a:gd name="connsiteX196" fmla="*/ 3390805 w 7467600"/>
              <a:gd name="connsiteY196" fmla="*/ 3937163 h 6858000"/>
              <a:gd name="connsiteX197" fmla="*/ 3579062 w 7467600"/>
              <a:gd name="connsiteY197" fmla="*/ 4359040 h 6858000"/>
              <a:gd name="connsiteX198" fmla="*/ 3467355 w 7467600"/>
              <a:gd name="connsiteY198" fmla="*/ 3988130 h 6858000"/>
              <a:gd name="connsiteX199" fmla="*/ 3310753 w 7467600"/>
              <a:gd name="connsiteY199" fmla="*/ 3787140 h 6858000"/>
              <a:gd name="connsiteX200" fmla="*/ 3291335 w 7467600"/>
              <a:gd name="connsiteY200" fmla="*/ 3767420 h 6858000"/>
              <a:gd name="connsiteX201" fmla="*/ 1635889 w 7467600"/>
              <a:gd name="connsiteY201" fmla="*/ 3709494 h 6858000"/>
              <a:gd name="connsiteX202" fmla="*/ 1634800 w 7467600"/>
              <a:gd name="connsiteY202" fmla="*/ 3731111 h 6858000"/>
              <a:gd name="connsiteX203" fmla="*/ 1635889 w 7467600"/>
              <a:gd name="connsiteY203" fmla="*/ 3709494 h 6858000"/>
              <a:gd name="connsiteX204" fmla="*/ 1510397 w 7467600"/>
              <a:gd name="connsiteY204" fmla="*/ 3684705 h 6858000"/>
              <a:gd name="connsiteX205" fmla="*/ 1146550 w 7467600"/>
              <a:gd name="connsiteY205" fmla="*/ 3802012 h 6858000"/>
              <a:gd name="connsiteX206" fmla="*/ 698834 w 7467600"/>
              <a:gd name="connsiteY206" fmla="*/ 3952272 h 6858000"/>
              <a:gd name="connsiteX207" fmla="*/ 34256 w 7467600"/>
              <a:gd name="connsiteY207" fmla="*/ 4347603 h 6858000"/>
              <a:gd name="connsiteX208" fmla="*/ 527241 w 7467600"/>
              <a:gd name="connsiteY208" fmla="*/ 4065078 h 6858000"/>
              <a:gd name="connsiteX209" fmla="*/ 1510397 w 7467600"/>
              <a:gd name="connsiteY209" fmla="*/ 3684705 h 6858000"/>
              <a:gd name="connsiteX210" fmla="*/ 1313114 w 7467600"/>
              <a:gd name="connsiteY210" fmla="*/ 3655216 h 6858000"/>
              <a:gd name="connsiteX211" fmla="*/ 1109304 w 7467600"/>
              <a:gd name="connsiteY211" fmla="*/ 3669030 h 6858000"/>
              <a:gd name="connsiteX212" fmla="*/ 8129 w 7467600"/>
              <a:gd name="connsiteY212" fmla="*/ 4330519 h 6858000"/>
              <a:gd name="connsiteX213" fmla="*/ 687572 w 7467600"/>
              <a:gd name="connsiteY213" fmla="*/ 3925629 h 6858000"/>
              <a:gd name="connsiteX214" fmla="*/ 1138365 w 7467600"/>
              <a:gd name="connsiteY214" fmla="*/ 3774515 h 6858000"/>
              <a:gd name="connsiteX215" fmla="*/ 1505579 w 7467600"/>
              <a:gd name="connsiteY215" fmla="*/ 3655526 h 6858000"/>
              <a:gd name="connsiteX216" fmla="*/ 1313114 w 7467600"/>
              <a:gd name="connsiteY216" fmla="*/ 3655216 h 6858000"/>
              <a:gd name="connsiteX217" fmla="*/ 3655073 w 7467600"/>
              <a:gd name="connsiteY217" fmla="*/ 3650884 h 6858000"/>
              <a:gd name="connsiteX218" fmla="*/ 3989938 w 7467600"/>
              <a:gd name="connsiteY218" fmla="*/ 3991685 h 6858000"/>
              <a:gd name="connsiteX219" fmla="*/ 4393907 w 7467600"/>
              <a:gd name="connsiteY219" fmla="*/ 4261258 h 6858000"/>
              <a:gd name="connsiteX220" fmla="*/ 4648051 w 7467600"/>
              <a:gd name="connsiteY220" fmla="*/ 4374051 h 6858000"/>
              <a:gd name="connsiteX221" fmla="*/ 4383389 w 7467600"/>
              <a:gd name="connsiteY221" fmla="*/ 4184369 h 6858000"/>
              <a:gd name="connsiteX222" fmla="*/ 4165508 w 7467600"/>
              <a:gd name="connsiteY222" fmla="*/ 4035196 h 6858000"/>
              <a:gd name="connsiteX223" fmla="*/ 4068162 w 7467600"/>
              <a:gd name="connsiteY223" fmla="*/ 3953394 h 6858000"/>
              <a:gd name="connsiteX224" fmla="*/ 3981416 w 7467600"/>
              <a:gd name="connsiteY224" fmla="*/ 3880482 h 6858000"/>
              <a:gd name="connsiteX225" fmla="*/ 3800147 w 7467600"/>
              <a:gd name="connsiteY225" fmla="*/ 3749872 h 6858000"/>
              <a:gd name="connsiteX226" fmla="*/ 3655073 w 7467600"/>
              <a:gd name="connsiteY226" fmla="*/ 3650884 h 6858000"/>
              <a:gd name="connsiteX227" fmla="*/ 3670252 w 7467600"/>
              <a:gd name="connsiteY227" fmla="*/ 3622798 h 6858000"/>
              <a:gd name="connsiteX228" fmla="*/ 3817258 w 7467600"/>
              <a:gd name="connsiteY228" fmla="*/ 3723577 h 6858000"/>
              <a:gd name="connsiteX229" fmla="*/ 4000461 w 7467600"/>
              <a:gd name="connsiteY229" fmla="*/ 3855966 h 6858000"/>
              <a:gd name="connsiteX230" fmla="*/ 4088180 w 7467600"/>
              <a:gd name="connsiteY230" fmla="*/ 3929774 h 6858000"/>
              <a:gd name="connsiteX231" fmla="*/ 4184555 w 7467600"/>
              <a:gd name="connsiteY231" fmla="*/ 4010683 h 6858000"/>
              <a:gd name="connsiteX232" fmla="*/ 4399563 w 7467600"/>
              <a:gd name="connsiteY232" fmla="*/ 4158106 h 6858000"/>
              <a:gd name="connsiteX233" fmla="*/ 4684469 w 7467600"/>
              <a:gd name="connsiteY233" fmla="*/ 4364680 h 6858000"/>
              <a:gd name="connsiteX234" fmla="*/ 4690271 w 7467600"/>
              <a:gd name="connsiteY234" fmla="*/ 4370034 h 6858000"/>
              <a:gd name="connsiteX235" fmla="*/ 4136093 w 7467600"/>
              <a:gd name="connsiteY235" fmla="*/ 3858466 h 6858000"/>
              <a:gd name="connsiteX236" fmla="*/ 3670252 w 7467600"/>
              <a:gd name="connsiteY236" fmla="*/ 3622798 h 6858000"/>
              <a:gd name="connsiteX237" fmla="*/ 4440129 w 7467600"/>
              <a:gd name="connsiteY237" fmla="*/ 3448571 h 6858000"/>
              <a:gd name="connsiteX238" fmla="*/ 4856525 w 7467600"/>
              <a:gd name="connsiteY238" fmla="*/ 3915351 h 6858000"/>
              <a:gd name="connsiteX239" fmla="*/ 5059055 w 7467600"/>
              <a:gd name="connsiteY239" fmla="*/ 4108918 h 6858000"/>
              <a:gd name="connsiteX240" fmla="*/ 5290070 w 7467600"/>
              <a:gd name="connsiteY240" fmla="*/ 4263619 h 6858000"/>
              <a:gd name="connsiteX241" fmla="*/ 4834991 w 7467600"/>
              <a:gd name="connsiteY241" fmla="*/ 3830985 h 6858000"/>
              <a:gd name="connsiteX242" fmla="*/ 4440129 w 7467600"/>
              <a:gd name="connsiteY242" fmla="*/ 3448571 h 6858000"/>
              <a:gd name="connsiteX243" fmla="*/ 4441737 w 7467600"/>
              <a:gd name="connsiteY243" fmla="*/ 3399734 h 6858000"/>
              <a:gd name="connsiteX244" fmla="*/ 4431236 w 7467600"/>
              <a:gd name="connsiteY244" fmla="*/ 3400954 h 6858000"/>
              <a:gd name="connsiteX245" fmla="*/ 4557150 w 7467600"/>
              <a:gd name="connsiteY245" fmla="*/ 3510023 h 6858000"/>
              <a:gd name="connsiteX246" fmla="*/ 4856936 w 7467600"/>
              <a:gd name="connsiteY246" fmla="*/ 3809146 h 6858000"/>
              <a:gd name="connsiteX247" fmla="*/ 5111996 w 7467600"/>
              <a:gd name="connsiteY247" fmla="*/ 4065759 h 6858000"/>
              <a:gd name="connsiteX248" fmla="*/ 5388878 w 7467600"/>
              <a:gd name="connsiteY248" fmla="*/ 4300185 h 6858000"/>
              <a:gd name="connsiteX249" fmla="*/ 5425556 w 7467600"/>
              <a:gd name="connsiteY249" fmla="*/ 4308967 h 6858000"/>
              <a:gd name="connsiteX250" fmla="*/ 4943646 w 7467600"/>
              <a:gd name="connsiteY250" fmla="*/ 3822916 h 6858000"/>
              <a:gd name="connsiteX251" fmla="*/ 4594837 w 7467600"/>
              <a:gd name="connsiteY251" fmla="*/ 3532274 h 6858000"/>
              <a:gd name="connsiteX252" fmla="*/ 4441737 w 7467600"/>
              <a:gd name="connsiteY252" fmla="*/ 3399734 h 6858000"/>
              <a:gd name="connsiteX253" fmla="*/ 5425834 w 7467600"/>
              <a:gd name="connsiteY253" fmla="*/ 3162785 h 6858000"/>
              <a:gd name="connsiteX254" fmla="*/ 5401644 w 7467600"/>
              <a:gd name="connsiteY254" fmla="*/ 3617847 h 6858000"/>
              <a:gd name="connsiteX255" fmla="*/ 5467256 w 7467600"/>
              <a:gd name="connsiteY255" fmla="*/ 4175494 h 6858000"/>
              <a:gd name="connsiteX256" fmla="*/ 5448069 w 7467600"/>
              <a:gd name="connsiteY256" fmla="*/ 3567554 h 6858000"/>
              <a:gd name="connsiteX257" fmla="*/ 5425834 w 7467600"/>
              <a:gd name="connsiteY257" fmla="*/ 3162785 h 6858000"/>
              <a:gd name="connsiteX258" fmla="*/ 1318687 w 7467600"/>
              <a:gd name="connsiteY258" fmla="*/ 3113840 h 6858000"/>
              <a:gd name="connsiteX259" fmla="*/ 1066793 w 7467600"/>
              <a:gd name="connsiteY259" fmla="*/ 3212171 h 6858000"/>
              <a:gd name="connsiteX260" fmla="*/ 993319 w 7467600"/>
              <a:gd name="connsiteY260" fmla="*/ 3247648 h 6858000"/>
              <a:gd name="connsiteX261" fmla="*/ 853081 w 7467600"/>
              <a:gd name="connsiteY261" fmla="*/ 3312410 h 6858000"/>
              <a:gd name="connsiteX262" fmla="*/ 805957 w 7467600"/>
              <a:gd name="connsiteY262" fmla="*/ 3330443 h 6858000"/>
              <a:gd name="connsiteX263" fmla="*/ 1318687 w 7467600"/>
              <a:gd name="connsiteY263" fmla="*/ 3113840 h 6858000"/>
              <a:gd name="connsiteX264" fmla="*/ 5453702 w 7467600"/>
              <a:gd name="connsiteY264" fmla="*/ 3090882 h 6858000"/>
              <a:gd name="connsiteX265" fmla="*/ 5480135 w 7467600"/>
              <a:gd name="connsiteY265" fmla="*/ 3565802 h 6858000"/>
              <a:gd name="connsiteX266" fmla="*/ 5499023 w 7467600"/>
              <a:gd name="connsiteY266" fmla="*/ 4166310 h 6858000"/>
              <a:gd name="connsiteX267" fmla="*/ 5547022 w 7467600"/>
              <a:gd name="connsiteY267" fmla="*/ 3607838 h 6858000"/>
              <a:gd name="connsiteX268" fmla="*/ 5515964 w 7467600"/>
              <a:gd name="connsiteY268" fmla="*/ 3378541 h 6858000"/>
              <a:gd name="connsiteX269" fmla="*/ 5453702 w 7467600"/>
              <a:gd name="connsiteY269" fmla="*/ 3090882 h 6858000"/>
              <a:gd name="connsiteX270" fmla="*/ 1238695 w 7467600"/>
              <a:gd name="connsiteY270" fmla="*/ 3076820 h 6858000"/>
              <a:gd name="connsiteX271" fmla="*/ 716371 w 7467600"/>
              <a:gd name="connsiteY271" fmla="*/ 3293249 h 6858000"/>
              <a:gd name="connsiteX272" fmla="*/ 579522 w 7467600"/>
              <a:gd name="connsiteY272" fmla="*/ 3371759 h 6858000"/>
              <a:gd name="connsiteX273" fmla="*/ 600288 w 7467600"/>
              <a:gd name="connsiteY273" fmla="*/ 3365555 h 6858000"/>
              <a:gd name="connsiteX274" fmla="*/ 840692 w 7467600"/>
              <a:gd name="connsiteY274" fmla="*/ 3284921 h 6858000"/>
              <a:gd name="connsiteX275" fmla="*/ 979248 w 7467600"/>
              <a:gd name="connsiteY275" fmla="*/ 3221003 h 6858000"/>
              <a:gd name="connsiteX276" fmla="*/ 1053282 w 7467600"/>
              <a:gd name="connsiteY276" fmla="*/ 3185247 h 6858000"/>
              <a:gd name="connsiteX277" fmla="*/ 1320603 w 7467600"/>
              <a:gd name="connsiteY277" fmla="*/ 3081281 h 6858000"/>
              <a:gd name="connsiteX278" fmla="*/ 1238695 w 7467600"/>
              <a:gd name="connsiteY278" fmla="*/ 3076820 h 6858000"/>
              <a:gd name="connsiteX279" fmla="*/ 5425627 w 7467600"/>
              <a:gd name="connsiteY279" fmla="*/ 2954192 h 6858000"/>
              <a:gd name="connsiteX280" fmla="*/ 5470770 w 7467600"/>
              <a:gd name="connsiteY280" fmla="*/ 3005435 h 6858000"/>
              <a:gd name="connsiteX281" fmla="*/ 5519779 w 7467600"/>
              <a:gd name="connsiteY281" fmla="*/ 4359223 h 6858000"/>
              <a:gd name="connsiteX282" fmla="*/ 5520293 w 7467600"/>
              <a:gd name="connsiteY282" fmla="*/ 4360602 h 6858000"/>
              <a:gd name="connsiteX283" fmla="*/ 5767221 w 7467600"/>
              <a:gd name="connsiteY283" fmla="*/ 4665564 h 6858000"/>
              <a:gd name="connsiteX284" fmla="*/ 6937169 w 7467600"/>
              <a:gd name="connsiteY284" fmla="*/ 4815941 h 6858000"/>
              <a:gd name="connsiteX285" fmla="*/ 6953922 w 7467600"/>
              <a:gd name="connsiteY285" fmla="*/ 4890068 h 6858000"/>
              <a:gd name="connsiteX286" fmla="*/ 6071359 w 7467600"/>
              <a:gd name="connsiteY286" fmla="*/ 4770770 h 6858000"/>
              <a:gd name="connsiteX287" fmla="*/ 6038839 w 7467600"/>
              <a:gd name="connsiteY287" fmla="*/ 4764474 h 6858000"/>
              <a:gd name="connsiteX288" fmla="*/ 6038706 w 7467600"/>
              <a:gd name="connsiteY288" fmla="*/ 4763847 h 6858000"/>
              <a:gd name="connsiteX289" fmla="*/ 6037784 w 7467600"/>
              <a:gd name="connsiteY289" fmla="*/ 4764270 h 6858000"/>
              <a:gd name="connsiteX290" fmla="*/ 6038839 w 7467600"/>
              <a:gd name="connsiteY290" fmla="*/ 4764474 h 6858000"/>
              <a:gd name="connsiteX291" fmla="*/ 6040338 w 7467600"/>
              <a:gd name="connsiteY291" fmla="*/ 4771418 h 6858000"/>
              <a:gd name="connsiteX292" fmla="*/ 6024488 w 7467600"/>
              <a:gd name="connsiteY292" fmla="*/ 4809903 h 6858000"/>
              <a:gd name="connsiteX293" fmla="*/ 5599771 w 7467600"/>
              <a:gd name="connsiteY293" fmla="*/ 5509652 h 6858000"/>
              <a:gd name="connsiteX294" fmla="*/ 5548843 w 7467600"/>
              <a:gd name="connsiteY294" fmla="*/ 5563845 h 6858000"/>
              <a:gd name="connsiteX295" fmla="*/ 5940952 w 7467600"/>
              <a:gd name="connsiteY295" fmla="*/ 6250028 h 6858000"/>
              <a:gd name="connsiteX296" fmla="*/ 6043441 w 7467600"/>
              <a:gd name="connsiteY296" fmla="*/ 6665847 h 6858000"/>
              <a:gd name="connsiteX297" fmla="*/ 6093432 w 7467600"/>
              <a:gd name="connsiteY297" fmla="*/ 6858000 h 6858000"/>
              <a:gd name="connsiteX298" fmla="*/ 6034344 w 7467600"/>
              <a:gd name="connsiteY298" fmla="*/ 6858000 h 6858000"/>
              <a:gd name="connsiteX299" fmla="*/ 6026679 w 7467600"/>
              <a:gd name="connsiteY299" fmla="*/ 6836959 h 6858000"/>
              <a:gd name="connsiteX300" fmla="*/ 5800441 w 7467600"/>
              <a:gd name="connsiteY300" fmla="*/ 6335286 h 6858000"/>
              <a:gd name="connsiteX301" fmla="*/ 5526562 w 7467600"/>
              <a:gd name="connsiteY301" fmla="*/ 5705388 h 6858000"/>
              <a:gd name="connsiteX302" fmla="*/ 5519640 w 7467600"/>
              <a:gd name="connsiteY302" fmla="*/ 5683774 h 6858000"/>
              <a:gd name="connsiteX303" fmla="*/ 5844559 w 7467600"/>
              <a:gd name="connsiteY303" fmla="*/ 6553349 h 6858000"/>
              <a:gd name="connsiteX304" fmla="*/ 5975994 w 7467600"/>
              <a:gd name="connsiteY304" fmla="*/ 6858000 h 6858000"/>
              <a:gd name="connsiteX305" fmla="*/ 5898547 w 7467600"/>
              <a:gd name="connsiteY305" fmla="*/ 6858000 h 6858000"/>
              <a:gd name="connsiteX306" fmla="*/ 5682041 w 7467600"/>
              <a:gd name="connsiteY306" fmla="*/ 6355860 h 6858000"/>
              <a:gd name="connsiteX307" fmla="*/ 5461758 w 7467600"/>
              <a:gd name="connsiteY307" fmla="*/ 5820220 h 6858000"/>
              <a:gd name="connsiteX308" fmla="*/ 5237282 w 7467600"/>
              <a:gd name="connsiteY308" fmla="*/ 6579086 h 6858000"/>
              <a:gd name="connsiteX309" fmla="*/ 5115009 w 7467600"/>
              <a:gd name="connsiteY309" fmla="*/ 6858000 h 6858000"/>
              <a:gd name="connsiteX310" fmla="*/ 5028074 w 7467600"/>
              <a:gd name="connsiteY310" fmla="*/ 6858000 h 6858000"/>
              <a:gd name="connsiteX311" fmla="*/ 5079508 w 7467600"/>
              <a:gd name="connsiteY311" fmla="*/ 6749074 h 6858000"/>
              <a:gd name="connsiteX312" fmla="*/ 5371846 w 7467600"/>
              <a:gd name="connsiteY312" fmla="*/ 5924413 h 6858000"/>
              <a:gd name="connsiteX313" fmla="*/ 5270512 w 7467600"/>
              <a:gd name="connsiteY313" fmla="*/ 6138975 h 6858000"/>
              <a:gd name="connsiteX314" fmla="*/ 5062409 w 7467600"/>
              <a:gd name="connsiteY314" fmla="*/ 6653544 h 6858000"/>
              <a:gd name="connsiteX315" fmla="*/ 5036628 w 7467600"/>
              <a:gd name="connsiteY315" fmla="*/ 6754247 h 6858000"/>
              <a:gd name="connsiteX316" fmla="*/ 5009112 w 7467600"/>
              <a:gd name="connsiteY316" fmla="*/ 6858000 h 6858000"/>
              <a:gd name="connsiteX317" fmla="*/ 4976679 w 7467600"/>
              <a:gd name="connsiteY317" fmla="*/ 6858000 h 6858000"/>
              <a:gd name="connsiteX318" fmla="*/ 5006537 w 7467600"/>
              <a:gd name="connsiteY318" fmla="*/ 6747068 h 6858000"/>
              <a:gd name="connsiteX319" fmla="*/ 5032723 w 7467600"/>
              <a:gd name="connsiteY319" fmla="*/ 6644957 h 6858000"/>
              <a:gd name="connsiteX320" fmla="*/ 5242949 w 7467600"/>
              <a:gd name="connsiteY320" fmla="*/ 6125175 h 6858000"/>
              <a:gd name="connsiteX321" fmla="*/ 5286321 w 7467600"/>
              <a:gd name="connsiteY321" fmla="*/ 6033555 h 6858000"/>
              <a:gd name="connsiteX322" fmla="*/ 5008210 w 7467600"/>
              <a:gd name="connsiteY322" fmla="*/ 6649194 h 6858000"/>
              <a:gd name="connsiteX323" fmla="*/ 4986321 w 7467600"/>
              <a:gd name="connsiteY323" fmla="*/ 6765687 h 6858000"/>
              <a:gd name="connsiteX324" fmla="*/ 4973474 w 7467600"/>
              <a:gd name="connsiteY324" fmla="*/ 6858000 h 6858000"/>
              <a:gd name="connsiteX325" fmla="*/ 4907178 w 7467600"/>
              <a:gd name="connsiteY325" fmla="*/ 6858000 h 6858000"/>
              <a:gd name="connsiteX326" fmla="*/ 4910810 w 7467600"/>
              <a:gd name="connsiteY326" fmla="*/ 6829660 h 6858000"/>
              <a:gd name="connsiteX327" fmla="*/ 4987461 w 7467600"/>
              <a:gd name="connsiteY327" fmla="*/ 6432994 h 6858000"/>
              <a:gd name="connsiteX328" fmla="*/ 5179262 w 7467600"/>
              <a:gd name="connsiteY328" fmla="*/ 6035044 h 6858000"/>
              <a:gd name="connsiteX329" fmla="*/ 4689678 w 7467600"/>
              <a:gd name="connsiteY329" fmla="*/ 6440241 h 6858000"/>
              <a:gd name="connsiteX330" fmla="*/ 4477543 w 7467600"/>
              <a:gd name="connsiteY330" fmla="*/ 6674836 h 6858000"/>
              <a:gd name="connsiteX331" fmla="*/ 4329957 w 7467600"/>
              <a:gd name="connsiteY331" fmla="*/ 6858000 h 6858000"/>
              <a:gd name="connsiteX332" fmla="*/ 4218595 w 7467600"/>
              <a:gd name="connsiteY332" fmla="*/ 6858000 h 6858000"/>
              <a:gd name="connsiteX333" fmla="*/ 4368888 w 7467600"/>
              <a:gd name="connsiteY333" fmla="*/ 6668412 h 6858000"/>
              <a:gd name="connsiteX334" fmla="*/ 4563091 w 7467600"/>
              <a:gd name="connsiteY334" fmla="*/ 6442508 h 6858000"/>
              <a:gd name="connsiteX335" fmla="*/ 5387324 w 7467600"/>
              <a:gd name="connsiteY335" fmla="*/ 5705830 h 6858000"/>
              <a:gd name="connsiteX336" fmla="*/ 5073620 w 7467600"/>
              <a:gd name="connsiteY336" fmla="*/ 5955437 h 6858000"/>
              <a:gd name="connsiteX337" fmla="*/ 4689789 w 7467600"/>
              <a:gd name="connsiteY337" fmla="*/ 6268382 h 6858000"/>
              <a:gd name="connsiteX338" fmla="*/ 4418722 w 7467600"/>
              <a:gd name="connsiteY338" fmla="*/ 6570886 h 6858000"/>
              <a:gd name="connsiteX339" fmla="*/ 4214944 w 7467600"/>
              <a:gd name="connsiteY339" fmla="*/ 6858000 h 6858000"/>
              <a:gd name="connsiteX340" fmla="*/ 4177898 w 7467600"/>
              <a:gd name="connsiteY340" fmla="*/ 6858000 h 6858000"/>
              <a:gd name="connsiteX341" fmla="*/ 4391597 w 7467600"/>
              <a:gd name="connsiteY341" fmla="*/ 6556370 h 6858000"/>
              <a:gd name="connsiteX342" fmla="*/ 4668889 w 7467600"/>
              <a:gd name="connsiteY342" fmla="*/ 6246399 h 6858000"/>
              <a:gd name="connsiteX343" fmla="*/ 5055427 w 7467600"/>
              <a:gd name="connsiteY343" fmla="*/ 5931476 h 6858000"/>
              <a:gd name="connsiteX344" fmla="*/ 5371814 w 7467600"/>
              <a:gd name="connsiteY344" fmla="*/ 5678975 h 6858000"/>
              <a:gd name="connsiteX345" fmla="*/ 4987918 w 7467600"/>
              <a:gd name="connsiteY345" fmla="*/ 5838701 h 6858000"/>
              <a:gd name="connsiteX346" fmla="*/ 4317146 w 7467600"/>
              <a:gd name="connsiteY346" fmla="*/ 6587716 h 6858000"/>
              <a:gd name="connsiteX347" fmla="*/ 4171627 w 7467600"/>
              <a:gd name="connsiteY347" fmla="*/ 6858000 h 6858000"/>
              <a:gd name="connsiteX348" fmla="*/ 4081585 w 7467600"/>
              <a:gd name="connsiteY348" fmla="*/ 6858000 h 6858000"/>
              <a:gd name="connsiteX349" fmla="*/ 4238603 w 7467600"/>
              <a:gd name="connsiteY349" fmla="*/ 6559341 h 6858000"/>
              <a:gd name="connsiteX350" fmla="*/ 4778333 w 7467600"/>
              <a:gd name="connsiteY350" fmla="*/ 5873626 h 6858000"/>
              <a:gd name="connsiteX351" fmla="*/ 5414185 w 7467600"/>
              <a:gd name="connsiteY351" fmla="*/ 5573882 h 6858000"/>
              <a:gd name="connsiteX352" fmla="*/ 5959648 w 7467600"/>
              <a:gd name="connsiteY352" fmla="*/ 4760797 h 6858000"/>
              <a:gd name="connsiteX353" fmla="*/ 5355019 w 7467600"/>
              <a:gd name="connsiteY353" fmla="*/ 4734672 h 6858000"/>
              <a:gd name="connsiteX354" fmla="*/ 5083565 w 7467600"/>
              <a:gd name="connsiteY354" fmla="*/ 5179121 h 6858000"/>
              <a:gd name="connsiteX355" fmla="*/ 4713577 w 7467600"/>
              <a:gd name="connsiteY355" fmla="*/ 5616803 h 6858000"/>
              <a:gd name="connsiteX356" fmla="*/ 3989559 w 7467600"/>
              <a:gd name="connsiteY356" fmla="*/ 6145945 h 6858000"/>
              <a:gd name="connsiteX357" fmla="*/ 3939824 w 7467600"/>
              <a:gd name="connsiteY357" fmla="*/ 6066900 h 6858000"/>
              <a:gd name="connsiteX358" fmla="*/ 4584537 w 7467600"/>
              <a:gd name="connsiteY358" fmla="*/ 5324826 h 6858000"/>
              <a:gd name="connsiteX359" fmla="*/ 5037105 w 7467600"/>
              <a:gd name="connsiteY359" fmla="*/ 5088765 h 6858000"/>
              <a:gd name="connsiteX360" fmla="*/ 5039930 w 7467600"/>
              <a:gd name="connsiteY360" fmla="*/ 5089585 h 6858000"/>
              <a:gd name="connsiteX361" fmla="*/ 5263764 w 7467600"/>
              <a:gd name="connsiteY361" fmla="*/ 4735525 h 6858000"/>
              <a:gd name="connsiteX362" fmla="*/ 4086300 w 7467600"/>
              <a:gd name="connsiteY362" fmla="*/ 4884599 h 6858000"/>
              <a:gd name="connsiteX363" fmla="*/ 4085485 w 7467600"/>
              <a:gd name="connsiteY363" fmla="*/ 4899070 h 6858000"/>
              <a:gd name="connsiteX364" fmla="*/ 3871915 w 7467600"/>
              <a:gd name="connsiteY364" fmla="*/ 5253645 h 6858000"/>
              <a:gd name="connsiteX365" fmla="*/ 3799374 w 7467600"/>
              <a:gd name="connsiteY365" fmla="*/ 5466127 h 6858000"/>
              <a:gd name="connsiteX366" fmla="*/ 3498850 w 7467600"/>
              <a:gd name="connsiteY366" fmla="*/ 6661888 h 6858000"/>
              <a:gd name="connsiteX367" fmla="*/ 3399216 w 7467600"/>
              <a:gd name="connsiteY367" fmla="*/ 6858000 h 6858000"/>
              <a:gd name="connsiteX368" fmla="*/ 3303688 w 7467600"/>
              <a:gd name="connsiteY368" fmla="*/ 6858000 h 6858000"/>
              <a:gd name="connsiteX369" fmla="*/ 3391774 w 7467600"/>
              <a:gd name="connsiteY369" fmla="*/ 6697181 h 6858000"/>
              <a:gd name="connsiteX370" fmla="*/ 3735540 w 7467600"/>
              <a:gd name="connsiteY370" fmla="*/ 5546923 h 6858000"/>
              <a:gd name="connsiteX371" fmla="*/ 3729438 w 7467600"/>
              <a:gd name="connsiteY371" fmla="*/ 5569058 h 6858000"/>
              <a:gd name="connsiteX372" fmla="*/ 3707782 w 7467600"/>
              <a:gd name="connsiteY372" fmla="*/ 5644908 h 6858000"/>
              <a:gd name="connsiteX373" fmla="*/ 3583827 w 7467600"/>
              <a:gd name="connsiteY373" fmla="*/ 6039215 h 6858000"/>
              <a:gd name="connsiteX374" fmla="*/ 3547861 w 7467600"/>
              <a:gd name="connsiteY374" fmla="*/ 6129609 h 6858000"/>
              <a:gd name="connsiteX375" fmla="*/ 3490905 w 7467600"/>
              <a:gd name="connsiteY375" fmla="*/ 6277660 h 6858000"/>
              <a:gd name="connsiteX376" fmla="*/ 3455859 w 7467600"/>
              <a:gd name="connsiteY376" fmla="*/ 6391301 h 6858000"/>
              <a:gd name="connsiteX377" fmla="*/ 3429112 w 7467600"/>
              <a:gd name="connsiteY377" fmla="*/ 6479469 h 6858000"/>
              <a:gd name="connsiteX378" fmla="*/ 3304862 w 7467600"/>
              <a:gd name="connsiteY378" fmla="*/ 6796476 h 6858000"/>
              <a:gd name="connsiteX379" fmla="*/ 3276071 w 7467600"/>
              <a:gd name="connsiteY379" fmla="*/ 6858000 h 6858000"/>
              <a:gd name="connsiteX380" fmla="*/ 3240805 w 7467600"/>
              <a:gd name="connsiteY380" fmla="*/ 6858000 h 6858000"/>
              <a:gd name="connsiteX381" fmla="*/ 3275917 w 7467600"/>
              <a:gd name="connsiteY381" fmla="*/ 6783192 h 6858000"/>
              <a:gd name="connsiteX382" fmla="*/ 3399358 w 7467600"/>
              <a:gd name="connsiteY382" fmla="*/ 6469011 h 6858000"/>
              <a:gd name="connsiteX383" fmla="*/ 3425650 w 7467600"/>
              <a:gd name="connsiteY383" fmla="*/ 6381333 h 6858000"/>
              <a:gd name="connsiteX384" fmla="*/ 3460661 w 7467600"/>
              <a:gd name="connsiteY384" fmla="*/ 6266763 h 6858000"/>
              <a:gd name="connsiteX385" fmla="*/ 3518021 w 7467600"/>
              <a:gd name="connsiteY385" fmla="*/ 6117298 h 6858000"/>
              <a:gd name="connsiteX386" fmla="*/ 3554035 w 7467600"/>
              <a:gd name="connsiteY386" fmla="*/ 6027832 h 6858000"/>
              <a:gd name="connsiteX387" fmla="*/ 3677174 w 7467600"/>
              <a:gd name="connsiteY387" fmla="*/ 5636351 h 6858000"/>
              <a:gd name="connsiteX388" fmla="*/ 3698819 w 7467600"/>
              <a:gd name="connsiteY388" fmla="*/ 5560503 h 6858000"/>
              <a:gd name="connsiteX389" fmla="*/ 3702094 w 7467600"/>
              <a:gd name="connsiteY389" fmla="*/ 5549194 h 6858000"/>
              <a:gd name="connsiteX390" fmla="*/ 3398355 w 7467600"/>
              <a:gd name="connsiteY390" fmla="*/ 6094603 h 6858000"/>
              <a:gd name="connsiteX391" fmla="*/ 3193941 w 7467600"/>
              <a:gd name="connsiteY391" fmla="*/ 6798775 h 6858000"/>
              <a:gd name="connsiteX392" fmla="*/ 3184140 w 7467600"/>
              <a:gd name="connsiteY392" fmla="*/ 6858000 h 6858000"/>
              <a:gd name="connsiteX393" fmla="*/ 3099978 w 7467600"/>
              <a:gd name="connsiteY393" fmla="*/ 6858000 h 6858000"/>
              <a:gd name="connsiteX394" fmla="*/ 3101556 w 7467600"/>
              <a:gd name="connsiteY394" fmla="*/ 6843337 h 6858000"/>
              <a:gd name="connsiteX395" fmla="*/ 3370162 w 7467600"/>
              <a:gd name="connsiteY395" fmla="*/ 5785550 h 6858000"/>
              <a:gd name="connsiteX396" fmla="*/ 3746477 w 7467600"/>
              <a:gd name="connsiteY396" fmla="*/ 5377889 h 6858000"/>
              <a:gd name="connsiteX397" fmla="*/ 3863399 w 7467600"/>
              <a:gd name="connsiteY397" fmla="*/ 5087257 h 6858000"/>
              <a:gd name="connsiteX398" fmla="*/ 3968712 w 7467600"/>
              <a:gd name="connsiteY398" fmla="*/ 4913989 h 6858000"/>
              <a:gd name="connsiteX399" fmla="*/ 2792390 w 7467600"/>
              <a:gd name="connsiteY399" fmla="*/ 5382974 h 6858000"/>
              <a:gd name="connsiteX400" fmla="*/ 2714982 w 7467600"/>
              <a:gd name="connsiteY400" fmla="*/ 5427051 h 6858000"/>
              <a:gd name="connsiteX401" fmla="*/ 2813361 w 7467600"/>
              <a:gd name="connsiteY401" fmla="*/ 6023912 h 6858000"/>
              <a:gd name="connsiteX402" fmla="*/ 2688430 w 7467600"/>
              <a:gd name="connsiteY402" fmla="*/ 6801564 h 6858000"/>
              <a:gd name="connsiteX403" fmla="*/ 2629626 w 7467600"/>
              <a:gd name="connsiteY403" fmla="*/ 6763394 h 6858000"/>
              <a:gd name="connsiteX404" fmla="*/ 2565328 w 7467600"/>
              <a:gd name="connsiteY404" fmla="*/ 5516399 h 6858000"/>
              <a:gd name="connsiteX405" fmla="*/ 1922999 w 7467600"/>
              <a:gd name="connsiteY405" fmla="*/ 5980343 h 6858000"/>
              <a:gd name="connsiteX406" fmla="*/ 1950261 w 7467600"/>
              <a:gd name="connsiteY406" fmla="*/ 6405858 h 6858000"/>
              <a:gd name="connsiteX407" fmla="*/ 2365554 w 7467600"/>
              <a:gd name="connsiteY407" fmla="*/ 6759107 h 6858000"/>
              <a:gd name="connsiteX408" fmla="*/ 2424142 w 7467600"/>
              <a:gd name="connsiteY408" fmla="*/ 6858000 h 6858000"/>
              <a:gd name="connsiteX409" fmla="*/ 2395994 w 7467600"/>
              <a:gd name="connsiteY409" fmla="*/ 6858000 h 6858000"/>
              <a:gd name="connsiteX410" fmla="*/ 2392863 w 7467600"/>
              <a:gd name="connsiteY410" fmla="*/ 6852964 h 6858000"/>
              <a:gd name="connsiteX411" fmla="*/ 2017589 w 7467600"/>
              <a:gd name="connsiteY411" fmla="*/ 6493982 h 6858000"/>
              <a:gd name="connsiteX412" fmla="*/ 2147336 w 7467600"/>
              <a:gd name="connsiteY412" fmla="*/ 6594052 h 6858000"/>
              <a:gd name="connsiteX413" fmla="*/ 2207047 w 7467600"/>
              <a:gd name="connsiteY413" fmla="*/ 6654540 h 6858000"/>
              <a:gd name="connsiteX414" fmla="*/ 2299106 w 7467600"/>
              <a:gd name="connsiteY414" fmla="*/ 6778931 h 6858000"/>
              <a:gd name="connsiteX415" fmla="*/ 2314430 w 7467600"/>
              <a:gd name="connsiteY415" fmla="*/ 6801144 h 6858000"/>
              <a:gd name="connsiteX416" fmla="*/ 2352406 w 7467600"/>
              <a:gd name="connsiteY416" fmla="*/ 6858000 h 6858000"/>
              <a:gd name="connsiteX417" fmla="*/ 2314492 w 7467600"/>
              <a:gd name="connsiteY417" fmla="*/ 6858000 h 6858000"/>
              <a:gd name="connsiteX418" fmla="*/ 2288095 w 7467600"/>
              <a:gd name="connsiteY418" fmla="*/ 6818030 h 6858000"/>
              <a:gd name="connsiteX419" fmla="*/ 2272768 w 7467600"/>
              <a:gd name="connsiteY419" fmla="*/ 6795822 h 6858000"/>
              <a:gd name="connsiteX420" fmla="*/ 2182715 w 7467600"/>
              <a:gd name="connsiteY420" fmla="*/ 6675071 h 6858000"/>
              <a:gd name="connsiteX421" fmla="*/ 2032061 w 7467600"/>
              <a:gd name="connsiteY421" fmla="*/ 6541380 h 6858000"/>
              <a:gd name="connsiteX422" fmla="*/ 2257220 w 7467600"/>
              <a:gd name="connsiteY422" fmla="*/ 6826257 h 6858000"/>
              <a:gd name="connsiteX423" fmla="*/ 2281324 w 7467600"/>
              <a:gd name="connsiteY423" fmla="*/ 6858000 h 6858000"/>
              <a:gd name="connsiteX424" fmla="*/ 2242860 w 7467600"/>
              <a:gd name="connsiteY424" fmla="*/ 6858000 h 6858000"/>
              <a:gd name="connsiteX425" fmla="*/ 2232818 w 7467600"/>
              <a:gd name="connsiteY425" fmla="*/ 6844926 h 6858000"/>
              <a:gd name="connsiteX426" fmla="*/ 1990172 w 7467600"/>
              <a:gd name="connsiteY426" fmla="*/ 6542121 h 6858000"/>
              <a:gd name="connsiteX427" fmla="*/ 2124090 w 7467600"/>
              <a:gd name="connsiteY427" fmla="*/ 6761017 h 6858000"/>
              <a:gd name="connsiteX428" fmla="*/ 2200380 w 7467600"/>
              <a:gd name="connsiteY428" fmla="*/ 6858000 h 6858000"/>
              <a:gd name="connsiteX429" fmla="*/ 2147507 w 7467600"/>
              <a:gd name="connsiteY429" fmla="*/ 6858000 h 6858000"/>
              <a:gd name="connsiteX430" fmla="*/ 2070668 w 7467600"/>
              <a:gd name="connsiteY430" fmla="*/ 6761520 h 6858000"/>
              <a:gd name="connsiteX431" fmla="*/ 1975142 w 7467600"/>
              <a:gd name="connsiteY431" fmla="*/ 6585570 h 6858000"/>
              <a:gd name="connsiteX432" fmla="*/ 2050035 w 7467600"/>
              <a:gd name="connsiteY432" fmla="*/ 6813345 h 6858000"/>
              <a:gd name="connsiteX433" fmla="*/ 2063025 w 7467600"/>
              <a:gd name="connsiteY433" fmla="*/ 6858000 h 6858000"/>
              <a:gd name="connsiteX434" fmla="*/ 2021675 w 7467600"/>
              <a:gd name="connsiteY434" fmla="*/ 6858000 h 6858000"/>
              <a:gd name="connsiteX435" fmla="*/ 2019308 w 7467600"/>
              <a:gd name="connsiteY435" fmla="*/ 6847118 h 6858000"/>
              <a:gd name="connsiteX436" fmla="*/ 1938835 w 7467600"/>
              <a:gd name="connsiteY436" fmla="*/ 6551160 h 6858000"/>
              <a:gd name="connsiteX437" fmla="*/ 1953230 w 7467600"/>
              <a:gd name="connsiteY437" fmla="*/ 6759699 h 6858000"/>
              <a:gd name="connsiteX438" fmla="*/ 1956763 w 7467600"/>
              <a:gd name="connsiteY438" fmla="*/ 6778191 h 6858000"/>
              <a:gd name="connsiteX439" fmla="*/ 1967925 w 7467600"/>
              <a:gd name="connsiteY439" fmla="*/ 6858000 h 6858000"/>
              <a:gd name="connsiteX440" fmla="*/ 1936622 w 7467600"/>
              <a:gd name="connsiteY440" fmla="*/ 6858000 h 6858000"/>
              <a:gd name="connsiteX441" fmla="*/ 1926261 w 7467600"/>
              <a:gd name="connsiteY441" fmla="*/ 6784064 h 6858000"/>
              <a:gd name="connsiteX442" fmla="*/ 1922724 w 7467600"/>
              <a:gd name="connsiteY442" fmla="*/ 6765577 h 6858000"/>
              <a:gd name="connsiteX443" fmla="*/ 1904650 w 7467600"/>
              <a:gd name="connsiteY443" fmla="*/ 6639616 h 6858000"/>
              <a:gd name="connsiteX444" fmla="*/ 1885273 w 7467600"/>
              <a:gd name="connsiteY444" fmla="*/ 6858000 h 6858000"/>
              <a:gd name="connsiteX445" fmla="*/ 1854363 w 7467600"/>
              <a:gd name="connsiteY445" fmla="*/ 6858000 h 6858000"/>
              <a:gd name="connsiteX446" fmla="*/ 1880391 w 7467600"/>
              <a:gd name="connsiteY446" fmla="*/ 6603796 h 6858000"/>
              <a:gd name="connsiteX447" fmla="*/ 1818273 w 7467600"/>
              <a:gd name="connsiteY447" fmla="*/ 6715729 h 6858000"/>
              <a:gd name="connsiteX448" fmla="*/ 1794691 w 7467600"/>
              <a:gd name="connsiteY448" fmla="*/ 6843239 h 6858000"/>
              <a:gd name="connsiteX449" fmla="*/ 1794914 w 7467600"/>
              <a:gd name="connsiteY449" fmla="*/ 6858000 h 6858000"/>
              <a:gd name="connsiteX450" fmla="*/ 1746128 w 7467600"/>
              <a:gd name="connsiteY450" fmla="*/ 6858000 h 6858000"/>
              <a:gd name="connsiteX451" fmla="*/ 1753934 w 7467600"/>
              <a:gd name="connsiteY451" fmla="*/ 6724796 h 6858000"/>
              <a:gd name="connsiteX452" fmla="*/ 1792053 w 7467600"/>
              <a:gd name="connsiteY452" fmla="*/ 6572396 h 6858000"/>
              <a:gd name="connsiteX453" fmla="*/ 1862248 w 7467600"/>
              <a:gd name="connsiteY453" fmla="*/ 6266397 h 6858000"/>
              <a:gd name="connsiteX454" fmla="*/ 1862250 w 7467600"/>
              <a:gd name="connsiteY454" fmla="*/ 6033531 h 6858000"/>
              <a:gd name="connsiteX455" fmla="*/ 1211999 w 7467600"/>
              <a:gd name="connsiteY455" fmla="*/ 6683610 h 6858000"/>
              <a:gd name="connsiteX456" fmla="*/ 1213266 w 7467600"/>
              <a:gd name="connsiteY456" fmla="*/ 6691947 h 6858000"/>
              <a:gd name="connsiteX457" fmla="*/ 1203370 w 7467600"/>
              <a:gd name="connsiteY457" fmla="*/ 6850676 h 6858000"/>
              <a:gd name="connsiteX458" fmla="*/ 1203671 w 7467600"/>
              <a:gd name="connsiteY458" fmla="*/ 6858000 h 6858000"/>
              <a:gd name="connsiteX459" fmla="*/ 1143180 w 7467600"/>
              <a:gd name="connsiteY459" fmla="*/ 6858000 h 6858000"/>
              <a:gd name="connsiteX460" fmla="*/ 1142176 w 7467600"/>
              <a:gd name="connsiteY460" fmla="*/ 6766045 h 6858000"/>
              <a:gd name="connsiteX461" fmla="*/ 1067484 w 7467600"/>
              <a:gd name="connsiteY461" fmla="*/ 6858000 h 6858000"/>
              <a:gd name="connsiteX462" fmla="*/ 953928 w 7467600"/>
              <a:gd name="connsiteY462" fmla="*/ 6858000 h 6858000"/>
              <a:gd name="connsiteX463" fmla="*/ 959715 w 7467600"/>
              <a:gd name="connsiteY463" fmla="*/ 6850185 h 6858000"/>
              <a:gd name="connsiteX464" fmla="*/ 1483788 w 7467600"/>
              <a:gd name="connsiteY464" fmla="*/ 6259174 h 6858000"/>
              <a:gd name="connsiteX465" fmla="*/ 1100671 w 7467600"/>
              <a:gd name="connsiteY465" fmla="*/ 6252137 h 6858000"/>
              <a:gd name="connsiteX466" fmla="*/ 1090144 w 7467600"/>
              <a:gd name="connsiteY466" fmla="*/ 6256748 h 6858000"/>
              <a:gd name="connsiteX467" fmla="*/ 1095872 w 7467600"/>
              <a:gd name="connsiteY467" fmla="*/ 6271892 h 6858000"/>
              <a:gd name="connsiteX468" fmla="*/ 262785 w 7467600"/>
              <a:gd name="connsiteY468" fmla="*/ 6845450 h 6858000"/>
              <a:gd name="connsiteX469" fmla="*/ 209968 w 7467600"/>
              <a:gd name="connsiteY469" fmla="*/ 6770713 h 6858000"/>
              <a:gd name="connsiteX470" fmla="*/ 873460 w 7467600"/>
              <a:gd name="connsiteY470" fmla="*/ 6253768 h 6858000"/>
              <a:gd name="connsiteX471" fmla="*/ 192686 w 7467600"/>
              <a:gd name="connsiteY471" fmla="*/ 5849257 h 6858000"/>
              <a:gd name="connsiteX472" fmla="*/ 4696 w 7467600"/>
              <a:gd name="connsiteY472" fmla="*/ 5697668 h 6858000"/>
              <a:gd name="connsiteX473" fmla="*/ 0 w 7467600"/>
              <a:gd name="connsiteY473" fmla="*/ 5689984 h 6858000"/>
              <a:gd name="connsiteX474" fmla="*/ 0 w 7467600"/>
              <a:gd name="connsiteY474" fmla="*/ 5513472 h 6858000"/>
              <a:gd name="connsiteX475" fmla="*/ 174101 w 7467600"/>
              <a:gd name="connsiteY475" fmla="*/ 5620277 h 6858000"/>
              <a:gd name="connsiteX476" fmla="*/ 891800 w 7467600"/>
              <a:gd name="connsiteY476" fmla="*/ 6036935 h 6858000"/>
              <a:gd name="connsiteX477" fmla="*/ 1072219 w 7467600"/>
              <a:gd name="connsiteY477" fmla="*/ 6169443 h 6858000"/>
              <a:gd name="connsiteX478" fmla="*/ 1074117 w 7467600"/>
              <a:gd name="connsiteY478" fmla="*/ 6170301 h 6858000"/>
              <a:gd name="connsiteX479" fmla="*/ 1083114 w 7467600"/>
              <a:gd name="connsiteY479" fmla="*/ 6174131 h 6858000"/>
              <a:gd name="connsiteX480" fmla="*/ 1543010 w 7467600"/>
              <a:gd name="connsiteY480" fmla="*/ 6191140 h 6858000"/>
              <a:gd name="connsiteX481" fmla="*/ 1551080 w 7467600"/>
              <a:gd name="connsiteY481" fmla="*/ 6195006 h 6858000"/>
              <a:gd name="connsiteX482" fmla="*/ 2345443 w 7467600"/>
              <a:gd name="connsiteY482" fmla="*/ 5549882 h 6858000"/>
              <a:gd name="connsiteX483" fmla="*/ 1721499 w 7467600"/>
              <a:gd name="connsiteY483" fmla="*/ 5599969 h 6858000"/>
              <a:gd name="connsiteX484" fmla="*/ 767716 w 7467600"/>
              <a:gd name="connsiteY484" fmla="*/ 5472768 h 6858000"/>
              <a:gd name="connsiteX485" fmla="*/ 722147 w 7467600"/>
              <a:gd name="connsiteY485" fmla="*/ 5393091 h 6858000"/>
              <a:gd name="connsiteX486" fmla="*/ 1485552 w 7467600"/>
              <a:gd name="connsiteY486" fmla="*/ 5313202 h 6858000"/>
              <a:gd name="connsiteX487" fmla="*/ 2143004 w 7467600"/>
              <a:gd name="connsiteY487" fmla="*/ 5402420 h 6858000"/>
              <a:gd name="connsiteX488" fmla="*/ 1933391 w 7467600"/>
              <a:gd name="connsiteY488" fmla="*/ 5156971 h 6858000"/>
              <a:gd name="connsiteX489" fmla="*/ 1827118 w 7467600"/>
              <a:gd name="connsiteY489" fmla="*/ 4968410 h 6858000"/>
              <a:gd name="connsiteX490" fmla="*/ 1837349 w 7467600"/>
              <a:gd name="connsiteY490" fmla="*/ 4956357 h 6858000"/>
              <a:gd name="connsiteX491" fmla="*/ 2162835 w 7467600"/>
              <a:gd name="connsiteY491" fmla="*/ 5187853 h 6858000"/>
              <a:gd name="connsiteX492" fmla="*/ 2257167 w 7467600"/>
              <a:gd name="connsiteY492" fmla="*/ 5462123 h 6858000"/>
              <a:gd name="connsiteX493" fmla="*/ 2261598 w 7467600"/>
              <a:gd name="connsiteY493" fmla="*/ 5467998 h 6858000"/>
              <a:gd name="connsiteX494" fmla="*/ 2437177 w 7467600"/>
              <a:gd name="connsiteY494" fmla="*/ 5479608 h 6858000"/>
              <a:gd name="connsiteX495" fmla="*/ 2445247 w 7467600"/>
              <a:gd name="connsiteY495" fmla="*/ 5483476 h 6858000"/>
              <a:gd name="connsiteX496" fmla="*/ 2743626 w 7467600"/>
              <a:gd name="connsiteY496" fmla="*/ 5304819 h 6858000"/>
              <a:gd name="connsiteX497" fmla="*/ 3048102 w 7467600"/>
              <a:gd name="connsiteY497" fmla="*/ 5150595 h 6858000"/>
              <a:gd name="connsiteX498" fmla="*/ 1799414 w 7467600"/>
              <a:gd name="connsiteY498" fmla="*/ 4694732 h 6858000"/>
              <a:gd name="connsiteX499" fmla="*/ 1771735 w 7467600"/>
              <a:gd name="connsiteY499" fmla="*/ 4619929 h 6858000"/>
              <a:gd name="connsiteX500" fmla="*/ 3104273 w 7467600"/>
              <a:gd name="connsiteY500" fmla="*/ 5076159 h 6858000"/>
              <a:gd name="connsiteX501" fmla="*/ 3113245 w 7467600"/>
              <a:gd name="connsiteY501" fmla="*/ 5090705 h 6858000"/>
              <a:gd name="connsiteX502" fmla="*/ 3126294 w 7467600"/>
              <a:gd name="connsiteY502" fmla="*/ 5114400 h 6858000"/>
              <a:gd name="connsiteX503" fmla="*/ 3937433 w 7467600"/>
              <a:gd name="connsiteY503" fmla="*/ 4830473 h 6858000"/>
              <a:gd name="connsiteX504" fmla="*/ 3590475 w 7467600"/>
              <a:gd name="connsiteY504" fmla="*/ 4597974 h 6858000"/>
              <a:gd name="connsiteX505" fmla="*/ 3100264 w 7467600"/>
              <a:gd name="connsiteY505" fmla="*/ 4579845 h 6858000"/>
              <a:gd name="connsiteX506" fmla="*/ 2183576 w 7467600"/>
              <a:gd name="connsiteY506" fmla="*/ 4227150 h 6858000"/>
              <a:gd name="connsiteX507" fmla="*/ 2151029 w 7467600"/>
              <a:gd name="connsiteY507" fmla="*/ 4146947 h 6858000"/>
              <a:gd name="connsiteX508" fmla="*/ 3563434 w 7467600"/>
              <a:gd name="connsiteY508" fmla="*/ 4469115 h 6858000"/>
              <a:gd name="connsiteX509" fmla="*/ 3177952 w 7467600"/>
              <a:gd name="connsiteY509" fmla="*/ 3657386 h 6858000"/>
              <a:gd name="connsiteX510" fmla="*/ 3189263 w 7467600"/>
              <a:gd name="connsiteY510" fmla="*/ 3625726 h 6858000"/>
              <a:gd name="connsiteX511" fmla="*/ 3560912 w 7467600"/>
              <a:gd name="connsiteY511" fmla="*/ 4079863 h 6858000"/>
              <a:gd name="connsiteX512" fmla="*/ 3626636 w 7467600"/>
              <a:gd name="connsiteY512" fmla="*/ 4512230 h 6858000"/>
              <a:gd name="connsiteX513" fmla="*/ 3653088 w 7467600"/>
              <a:gd name="connsiteY513" fmla="*/ 4521417 h 6858000"/>
              <a:gd name="connsiteX514" fmla="*/ 3988128 w 7467600"/>
              <a:gd name="connsiteY514" fmla="*/ 4817267 h 6858000"/>
              <a:gd name="connsiteX515" fmla="*/ 4830582 w 7467600"/>
              <a:gd name="connsiteY515" fmla="*/ 4676000 h 6858000"/>
              <a:gd name="connsiteX516" fmla="*/ 4830100 w 7467600"/>
              <a:gd name="connsiteY516" fmla="*/ 4675554 h 6858000"/>
              <a:gd name="connsiteX517" fmla="*/ 4036318 w 7467600"/>
              <a:gd name="connsiteY517" fmla="*/ 4147013 h 6858000"/>
              <a:gd name="connsiteX518" fmla="*/ 3432098 w 7467600"/>
              <a:gd name="connsiteY518" fmla="*/ 3537312 h 6858000"/>
              <a:gd name="connsiteX519" fmla="*/ 3446761 w 7467600"/>
              <a:gd name="connsiteY519" fmla="*/ 3461278 h 6858000"/>
              <a:gd name="connsiteX520" fmla="*/ 4419733 w 7467600"/>
              <a:gd name="connsiteY520" fmla="*/ 3963555 h 6858000"/>
              <a:gd name="connsiteX521" fmla="*/ 4781371 w 7467600"/>
              <a:gd name="connsiteY521" fmla="*/ 4458604 h 6858000"/>
              <a:gd name="connsiteX522" fmla="*/ 4780440 w 7467600"/>
              <a:gd name="connsiteY522" fmla="*/ 4470290 h 6858000"/>
              <a:gd name="connsiteX523" fmla="*/ 4898954 w 7467600"/>
              <a:gd name="connsiteY523" fmla="*/ 4662092 h 6858000"/>
              <a:gd name="connsiteX524" fmla="*/ 4900699 w 7467600"/>
              <a:gd name="connsiteY524" fmla="*/ 4670867 h 6858000"/>
              <a:gd name="connsiteX525" fmla="*/ 5714511 w 7467600"/>
              <a:gd name="connsiteY525" fmla="*/ 4663483 h 6858000"/>
              <a:gd name="connsiteX526" fmla="*/ 5464793 w 7467600"/>
              <a:gd name="connsiteY526" fmla="*/ 4393556 h 6858000"/>
              <a:gd name="connsiteX527" fmla="*/ 5461897 w 7467600"/>
              <a:gd name="connsiteY527" fmla="*/ 4390879 h 6858000"/>
              <a:gd name="connsiteX528" fmla="*/ 4294126 w 7467600"/>
              <a:gd name="connsiteY528" fmla="*/ 3303048 h 6858000"/>
              <a:gd name="connsiteX529" fmla="*/ 4305321 w 7467600"/>
              <a:gd name="connsiteY529" fmla="*/ 3256953 h 6858000"/>
              <a:gd name="connsiteX530" fmla="*/ 4949299 w 7467600"/>
              <a:gd name="connsiteY530" fmla="*/ 3766336 h 6858000"/>
              <a:gd name="connsiteX531" fmla="*/ 5291452 w 7467600"/>
              <a:gd name="connsiteY531" fmla="*/ 4076801 h 6858000"/>
              <a:gd name="connsiteX532" fmla="*/ 5434998 w 7467600"/>
              <a:gd name="connsiteY532" fmla="*/ 4254100 h 6858000"/>
              <a:gd name="connsiteX533" fmla="*/ 5351015 w 7467600"/>
              <a:gd name="connsiteY533" fmla="*/ 3760989 h 6858000"/>
              <a:gd name="connsiteX534" fmla="*/ 5413780 w 7467600"/>
              <a:gd name="connsiteY534" fmla="*/ 2966265 h 6858000"/>
              <a:gd name="connsiteX535" fmla="*/ 5425627 w 7467600"/>
              <a:gd name="connsiteY535" fmla="*/ 2954192 h 6858000"/>
              <a:gd name="connsiteX536" fmla="*/ 6604735 w 7467600"/>
              <a:gd name="connsiteY536" fmla="*/ 2041381 h 6858000"/>
              <a:gd name="connsiteX537" fmla="*/ 7204487 w 7467600"/>
              <a:gd name="connsiteY537" fmla="*/ 2742112 h 6858000"/>
              <a:gd name="connsiteX538" fmla="*/ 7131592 w 7467600"/>
              <a:gd name="connsiteY538" fmla="*/ 2672096 h 6858000"/>
              <a:gd name="connsiteX539" fmla="*/ 6996344 w 7467600"/>
              <a:gd name="connsiteY539" fmla="*/ 2518310 h 6858000"/>
              <a:gd name="connsiteX540" fmla="*/ 6735495 w 7467600"/>
              <a:gd name="connsiteY540" fmla="*/ 2196890 h 6858000"/>
              <a:gd name="connsiteX541" fmla="*/ 6721901 w 7467600"/>
              <a:gd name="connsiteY541" fmla="*/ 2179274 h 6858000"/>
              <a:gd name="connsiteX542" fmla="*/ 6604735 w 7467600"/>
              <a:gd name="connsiteY542" fmla="*/ 2041381 h 6858000"/>
              <a:gd name="connsiteX543" fmla="*/ 6591670 w 7467600"/>
              <a:gd name="connsiteY543" fmla="*/ 1988277 h 6858000"/>
              <a:gd name="connsiteX544" fmla="*/ 6747349 w 7467600"/>
              <a:gd name="connsiteY544" fmla="*/ 2160069 h 6858000"/>
              <a:gd name="connsiteX545" fmla="*/ 6760943 w 7467600"/>
              <a:gd name="connsiteY545" fmla="*/ 2177686 h 6858000"/>
              <a:gd name="connsiteX546" fmla="*/ 7021065 w 7467600"/>
              <a:gd name="connsiteY546" fmla="*/ 2498102 h 6858000"/>
              <a:gd name="connsiteX547" fmla="*/ 7155223 w 7467600"/>
              <a:gd name="connsiteY547" fmla="*/ 2650386 h 6858000"/>
              <a:gd name="connsiteX548" fmla="*/ 7203167 w 7467600"/>
              <a:gd name="connsiteY548" fmla="*/ 2697288 h 6858000"/>
              <a:gd name="connsiteX549" fmla="*/ 6937703 w 7467600"/>
              <a:gd name="connsiteY549" fmla="*/ 2321981 h 6858000"/>
              <a:gd name="connsiteX550" fmla="*/ 6591670 w 7467600"/>
              <a:gd name="connsiteY550" fmla="*/ 1988277 h 6858000"/>
              <a:gd name="connsiteX551" fmla="*/ 5798671 w 7467600"/>
              <a:gd name="connsiteY551" fmla="*/ 1981601 h 6858000"/>
              <a:gd name="connsiteX552" fmla="*/ 5754709 w 7467600"/>
              <a:gd name="connsiteY552" fmla="*/ 2071454 h 6858000"/>
              <a:gd name="connsiteX553" fmla="*/ 5763044 w 7467600"/>
              <a:gd name="connsiteY553" fmla="*/ 2842206 h 6858000"/>
              <a:gd name="connsiteX554" fmla="*/ 5764974 w 7467600"/>
              <a:gd name="connsiteY554" fmla="*/ 2799609 h 6858000"/>
              <a:gd name="connsiteX555" fmla="*/ 5767665 w 7467600"/>
              <a:gd name="connsiteY555" fmla="*/ 2666409 h 6858000"/>
              <a:gd name="connsiteX556" fmla="*/ 5763055 w 7467600"/>
              <a:gd name="connsiteY556" fmla="*/ 2579705 h 6858000"/>
              <a:gd name="connsiteX557" fmla="*/ 5758079 w 7467600"/>
              <a:gd name="connsiteY557" fmla="*/ 2492508 h 6858000"/>
              <a:gd name="connsiteX558" fmla="*/ 5779325 w 7467600"/>
              <a:gd name="connsiteY558" fmla="*/ 2197069 h 6858000"/>
              <a:gd name="connsiteX559" fmla="*/ 5798671 w 7467600"/>
              <a:gd name="connsiteY559" fmla="*/ 1981601 h 6858000"/>
              <a:gd name="connsiteX560" fmla="*/ 5829202 w 7467600"/>
              <a:gd name="connsiteY560" fmla="*/ 1971679 h 6858000"/>
              <a:gd name="connsiteX561" fmla="*/ 5809558 w 7467600"/>
              <a:gd name="connsiteY561" fmla="*/ 2198043 h 6858000"/>
              <a:gd name="connsiteX562" fmla="*/ 5788653 w 7467600"/>
              <a:gd name="connsiteY562" fmla="*/ 2489430 h 6858000"/>
              <a:gd name="connsiteX563" fmla="*/ 5793439 w 7467600"/>
              <a:gd name="connsiteY563" fmla="*/ 2575235 h 6858000"/>
              <a:gd name="connsiteX564" fmla="*/ 5796837 w 7467600"/>
              <a:gd name="connsiteY564" fmla="*/ 2637633 h 6858000"/>
              <a:gd name="connsiteX565" fmla="*/ 5818614 w 7467600"/>
              <a:gd name="connsiteY565" fmla="*/ 2473055 h 6858000"/>
              <a:gd name="connsiteX566" fmla="*/ 5829202 w 7467600"/>
              <a:gd name="connsiteY566" fmla="*/ 1971679 h 6858000"/>
              <a:gd name="connsiteX567" fmla="*/ 5911389 w 7467600"/>
              <a:gd name="connsiteY567" fmla="*/ 1898371 h 6858000"/>
              <a:gd name="connsiteX568" fmla="*/ 6237627 w 7467600"/>
              <a:gd name="connsiteY568" fmla="*/ 2231921 h 6858000"/>
              <a:gd name="connsiteX569" fmla="*/ 5911389 w 7467600"/>
              <a:gd name="connsiteY569" fmla="*/ 1898371 h 6858000"/>
              <a:gd name="connsiteX570" fmla="*/ 6944437 w 7467600"/>
              <a:gd name="connsiteY570" fmla="*/ 1575402 h 6858000"/>
              <a:gd name="connsiteX571" fmla="*/ 6304730 w 7467600"/>
              <a:gd name="connsiteY571" fmla="*/ 1766654 h 6858000"/>
              <a:gd name="connsiteX572" fmla="*/ 6944437 w 7467600"/>
              <a:gd name="connsiteY572" fmla="*/ 1575402 h 6858000"/>
              <a:gd name="connsiteX573" fmla="*/ 7019523 w 7467600"/>
              <a:gd name="connsiteY573" fmla="*/ 1519450 h 6858000"/>
              <a:gd name="connsiteX574" fmla="*/ 6298091 w 7467600"/>
              <a:gd name="connsiteY574" fmla="*/ 1737122 h 6858000"/>
              <a:gd name="connsiteX575" fmla="*/ 7019523 w 7467600"/>
              <a:gd name="connsiteY575" fmla="*/ 1519450 h 6858000"/>
              <a:gd name="connsiteX576" fmla="*/ 2399523 w 7467600"/>
              <a:gd name="connsiteY576" fmla="*/ 1428234 h 6858000"/>
              <a:gd name="connsiteX577" fmla="*/ 2224982 w 7467600"/>
              <a:gd name="connsiteY577" fmla="*/ 1826201 h 6858000"/>
              <a:gd name="connsiteX578" fmla="*/ 2096099 w 7467600"/>
              <a:gd name="connsiteY578" fmla="*/ 2345900 h 6858000"/>
              <a:gd name="connsiteX579" fmla="*/ 2283317 w 7467600"/>
              <a:gd name="connsiteY579" fmla="*/ 1796925 h 6858000"/>
              <a:gd name="connsiteX580" fmla="*/ 2399523 w 7467600"/>
              <a:gd name="connsiteY580" fmla="*/ 1428234 h 6858000"/>
              <a:gd name="connsiteX581" fmla="*/ 2448558 w 7467600"/>
              <a:gd name="connsiteY581" fmla="*/ 1373435 h 6858000"/>
              <a:gd name="connsiteX582" fmla="*/ 2312521 w 7467600"/>
              <a:gd name="connsiteY582" fmla="*/ 1806140 h 6858000"/>
              <a:gd name="connsiteX583" fmla="*/ 2127533 w 7467600"/>
              <a:gd name="connsiteY583" fmla="*/ 2348380 h 6858000"/>
              <a:gd name="connsiteX584" fmla="*/ 2358080 w 7467600"/>
              <a:gd name="connsiteY584" fmla="*/ 1866134 h 6858000"/>
              <a:gd name="connsiteX585" fmla="*/ 2407436 w 7467600"/>
              <a:gd name="connsiteY585" fmla="*/ 1651070 h 6858000"/>
              <a:gd name="connsiteX586" fmla="*/ 2448558 w 7467600"/>
              <a:gd name="connsiteY586" fmla="*/ 1373435 h 6858000"/>
              <a:gd name="connsiteX587" fmla="*/ 278707 w 7467600"/>
              <a:gd name="connsiteY587" fmla="*/ 1352270 h 6858000"/>
              <a:gd name="connsiteX588" fmla="*/ 321570 w 7467600"/>
              <a:gd name="connsiteY588" fmla="*/ 1861610 h 6858000"/>
              <a:gd name="connsiteX589" fmla="*/ 294281 w 7467600"/>
              <a:gd name="connsiteY589" fmla="*/ 1440658 h 6858000"/>
              <a:gd name="connsiteX590" fmla="*/ 278707 w 7467600"/>
              <a:gd name="connsiteY590" fmla="*/ 1352270 h 6858000"/>
              <a:gd name="connsiteX591" fmla="*/ 1423821 w 7467600"/>
              <a:gd name="connsiteY591" fmla="*/ 1351958 h 6858000"/>
              <a:gd name="connsiteX592" fmla="*/ 1638521 w 7467600"/>
              <a:gd name="connsiteY592" fmla="*/ 1908470 h 6858000"/>
              <a:gd name="connsiteX593" fmla="*/ 1754199 w 7467600"/>
              <a:gd name="connsiteY593" fmla="*/ 2149284 h 6858000"/>
              <a:gd name="connsiteX594" fmla="*/ 1908359 w 7467600"/>
              <a:gd name="connsiteY594" fmla="*/ 2364988 h 6858000"/>
              <a:gd name="connsiteX595" fmla="*/ 1647661 w 7467600"/>
              <a:gd name="connsiteY595" fmla="*/ 1825945 h 6858000"/>
              <a:gd name="connsiteX596" fmla="*/ 1423821 w 7467600"/>
              <a:gd name="connsiteY596" fmla="*/ 1351958 h 6858000"/>
              <a:gd name="connsiteX597" fmla="*/ 1431890 w 7467600"/>
              <a:gd name="connsiteY597" fmla="*/ 1306475 h 6858000"/>
              <a:gd name="connsiteX598" fmla="*/ 1507597 w 7467600"/>
              <a:gd name="connsiteY598" fmla="*/ 1446132 h 6858000"/>
              <a:gd name="connsiteX599" fmla="*/ 1674586 w 7467600"/>
              <a:gd name="connsiteY599" fmla="*/ 1813832 h 6858000"/>
              <a:gd name="connsiteX600" fmla="*/ 1815950 w 7467600"/>
              <a:gd name="connsiteY600" fmla="*/ 2128564 h 6858000"/>
              <a:gd name="connsiteX601" fmla="*/ 1984242 w 7467600"/>
              <a:gd name="connsiteY601" fmla="*/ 2430829 h 6858000"/>
              <a:gd name="connsiteX602" fmla="*/ 2014023 w 7467600"/>
              <a:gd name="connsiteY602" fmla="*/ 2450995 h 6858000"/>
              <a:gd name="connsiteX603" fmla="*/ 1747337 w 7467600"/>
              <a:gd name="connsiteY603" fmla="*/ 1855264 h 6858000"/>
              <a:gd name="connsiteX604" fmla="*/ 1533749 w 7467600"/>
              <a:gd name="connsiteY604" fmla="*/ 1478656 h 6858000"/>
              <a:gd name="connsiteX605" fmla="*/ 1431890 w 7467600"/>
              <a:gd name="connsiteY605" fmla="*/ 1306475 h 6858000"/>
              <a:gd name="connsiteX606" fmla="*/ 5052692 w 7467600"/>
              <a:gd name="connsiteY606" fmla="*/ 1292994 h 6858000"/>
              <a:gd name="connsiteX607" fmla="*/ 5200661 w 7467600"/>
              <a:gd name="connsiteY607" fmla="*/ 1635186 h 6858000"/>
              <a:gd name="connsiteX608" fmla="*/ 5297138 w 7467600"/>
              <a:gd name="connsiteY608" fmla="*/ 1906351 h 6858000"/>
              <a:gd name="connsiteX609" fmla="*/ 5052692 w 7467600"/>
              <a:gd name="connsiteY609" fmla="*/ 1292994 h 6858000"/>
              <a:gd name="connsiteX610" fmla="*/ 5009948 w 7467600"/>
              <a:gd name="connsiteY610" fmla="*/ 1273619 h 6858000"/>
              <a:gd name="connsiteX611" fmla="*/ 5121777 w 7467600"/>
              <a:gd name="connsiteY611" fmla="*/ 1654213 h 6858000"/>
              <a:gd name="connsiteX612" fmla="*/ 5293545 w 7467600"/>
              <a:gd name="connsiteY612" fmla="*/ 2072247 h 6858000"/>
              <a:gd name="connsiteX613" fmla="*/ 5294042 w 7467600"/>
              <a:gd name="connsiteY613" fmla="*/ 2065019 h 6858000"/>
              <a:gd name="connsiteX614" fmla="*/ 5171936 w 7467600"/>
              <a:gd name="connsiteY614" fmla="*/ 1647613 h 6858000"/>
              <a:gd name="connsiteX615" fmla="*/ 5009948 w 7467600"/>
              <a:gd name="connsiteY615" fmla="*/ 1273619 h 6858000"/>
              <a:gd name="connsiteX616" fmla="*/ 655236 w 7467600"/>
              <a:gd name="connsiteY616" fmla="*/ 1268632 h 6858000"/>
              <a:gd name="connsiteX617" fmla="*/ 839521 w 7467600"/>
              <a:gd name="connsiteY617" fmla="*/ 1685315 h 6858000"/>
              <a:gd name="connsiteX618" fmla="*/ 1109416 w 7467600"/>
              <a:gd name="connsiteY618" fmla="*/ 2061663 h 6858000"/>
              <a:gd name="connsiteX619" fmla="*/ 1298300 w 7467600"/>
              <a:gd name="connsiteY619" fmla="*/ 2247742 h 6858000"/>
              <a:gd name="connsiteX620" fmla="*/ 1125871 w 7467600"/>
              <a:gd name="connsiteY620" fmla="*/ 1989513 h 6858000"/>
              <a:gd name="connsiteX621" fmla="*/ 981574 w 7467600"/>
              <a:gd name="connsiteY621" fmla="*/ 1783157 h 6858000"/>
              <a:gd name="connsiteX622" fmla="*/ 922198 w 7467600"/>
              <a:gd name="connsiteY622" fmla="*/ 1677437 h 6858000"/>
              <a:gd name="connsiteX623" fmla="*/ 869293 w 7467600"/>
              <a:gd name="connsiteY623" fmla="*/ 1583214 h 6858000"/>
              <a:gd name="connsiteX624" fmla="*/ 751431 w 7467600"/>
              <a:gd name="connsiteY624" fmla="*/ 1405731 h 6858000"/>
              <a:gd name="connsiteX625" fmla="*/ 655236 w 7467600"/>
              <a:gd name="connsiteY625" fmla="*/ 1268632 h 6858000"/>
              <a:gd name="connsiteX626" fmla="*/ 6516292 w 7467600"/>
              <a:gd name="connsiteY626" fmla="*/ 1263064 h 6858000"/>
              <a:gd name="connsiteX627" fmla="*/ 5736320 w 7467600"/>
              <a:gd name="connsiteY627" fmla="*/ 1501803 h 6858000"/>
              <a:gd name="connsiteX628" fmla="*/ 6516292 w 7467600"/>
              <a:gd name="connsiteY628" fmla="*/ 1263064 h 6858000"/>
              <a:gd name="connsiteX629" fmla="*/ 291466 w 7467600"/>
              <a:gd name="connsiteY629" fmla="*/ 1250369 h 6858000"/>
              <a:gd name="connsiteX630" fmla="*/ 323180 w 7467600"/>
              <a:gd name="connsiteY630" fmla="*/ 1435283 h 6858000"/>
              <a:gd name="connsiteX631" fmla="*/ 349381 w 7467600"/>
              <a:gd name="connsiteY631" fmla="*/ 1875041 h 6858000"/>
              <a:gd name="connsiteX632" fmla="*/ 374363 w 7467600"/>
              <a:gd name="connsiteY632" fmla="*/ 1506494 h 6858000"/>
              <a:gd name="connsiteX633" fmla="*/ 302168 w 7467600"/>
              <a:gd name="connsiteY633" fmla="*/ 1274495 h 6858000"/>
              <a:gd name="connsiteX634" fmla="*/ 291466 w 7467600"/>
              <a:gd name="connsiteY634" fmla="*/ 1250369 h 6858000"/>
              <a:gd name="connsiteX635" fmla="*/ 678222 w 7467600"/>
              <a:gd name="connsiteY635" fmla="*/ 1248670 h 6858000"/>
              <a:gd name="connsiteX636" fmla="*/ 775536 w 7467600"/>
              <a:gd name="connsiteY636" fmla="*/ 1388015 h 6858000"/>
              <a:gd name="connsiteX637" fmla="*/ 894529 w 7467600"/>
              <a:gd name="connsiteY637" fmla="*/ 1567739 h 6858000"/>
              <a:gd name="connsiteX638" fmla="*/ 948000 w 7467600"/>
              <a:gd name="connsiteY638" fmla="*/ 1663088 h 6858000"/>
              <a:gd name="connsiteX639" fmla="*/ 1006812 w 7467600"/>
              <a:gd name="connsiteY639" fmla="*/ 1767683 h 6858000"/>
              <a:gd name="connsiteX640" fmla="*/ 1149133 w 7467600"/>
              <a:gd name="connsiteY640" fmla="*/ 1971513 h 6858000"/>
              <a:gd name="connsiteX641" fmla="*/ 1333952 w 7467600"/>
              <a:gd name="connsiteY641" fmla="*/ 2251620 h 6858000"/>
              <a:gd name="connsiteX642" fmla="*/ 1337329 w 7467600"/>
              <a:gd name="connsiteY642" fmla="*/ 2258350 h 6858000"/>
              <a:gd name="connsiteX643" fmla="*/ 1014726 w 7467600"/>
              <a:gd name="connsiteY643" fmla="*/ 1615556 h 6858000"/>
              <a:gd name="connsiteX644" fmla="*/ 678222 w 7467600"/>
              <a:gd name="connsiteY644" fmla="*/ 1248670 h 6858000"/>
              <a:gd name="connsiteX645" fmla="*/ 6691602 w 7467600"/>
              <a:gd name="connsiteY645" fmla="*/ 1140573 h 6858000"/>
              <a:gd name="connsiteX646" fmla="*/ 6571100 w 7467600"/>
              <a:gd name="connsiteY646" fmla="*/ 1183662 h 6858000"/>
              <a:gd name="connsiteX647" fmla="*/ 6241687 w 7467600"/>
              <a:gd name="connsiteY647" fmla="*/ 1257600 h 6858000"/>
              <a:gd name="connsiteX648" fmla="*/ 5693009 w 7467600"/>
              <a:gd name="connsiteY648" fmla="*/ 1478256 h 6858000"/>
              <a:gd name="connsiteX649" fmla="*/ 6548420 w 7467600"/>
              <a:gd name="connsiteY649" fmla="*/ 1214599 h 6858000"/>
              <a:gd name="connsiteX650" fmla="*/ 6605473 w 7467600"/>
              <a:gd name="connsiteY650" fmla="*/ 1184686 h 6858000"/>
              <a:gd name="connsiteX651" fmla="*/ 6691602 w 7467600"/>
              <a:gd name="connsiteY651" fmla="*/ 1140573 h 6858000"/>
              <a:gd name="connsiteX652" fmla="*/ 4002475 w 7467600"/>
              <a:gd name="connsiteY652" fmla="*/ 1037802 h 6858000"/>
              <a:gd name="connsiteX653" fmla="*/ 4000324 w 7467600"/>
              <a:gd name="connsiteY653" fmla="*/ 1039362 h 6858000"/>
              <a:gd name="connsiteX654" fmla="*/ 4002862 w 7467600"/>
              <a:gd name="connsiteY654" fmla="*/ 1042866 h 6858000"/>
              <a:gd name="connsiteX655" fmla="*/ 4002475 w 7467600"/>
              <a:gd name="connsiteY655" fmla="*/ 1037802 h 6858000"/>
              <a:gd name="connsiteX656" fmla="*/ 506322 w 7467600"/>
              <a:gd name="connsiteY656" fmla="*/ 1020997 h 6858000"/>
              <a:gd name="connsiteX657" fmla="*/ 533068 w 7467600"/>
              <a:gd name="connsiteY657" fmla="*/ 1029409 h 6858000"/>
              <a:gd name="connsiteX658" fmla="*/ 1232525 w 7467600"/>
              <a:gd name="connsiteY658" fmla="*/ 1804675 h 6858000"/>
              <a:gd name="connsiteX659" fmla="*/ 1388858 w 7467600"/>
              <a:gd name="connsiteY659" fmla="*/ 2368011 h 6858000"/>
              <a:gd name="connsiteX660" fmla="*/ 1384098 w 7467600"/>
              <a:gd name="connsiteY660" fmla="*/ 2378125 h 6858000"/>
              <a:gd name="connsiteX661" fmla="*/ 1425393 w 7467600"/>
              <a:gd name="connsiteY661" fmla="*/ 2589124 h 6858000"/>
              <a:gd name="connsiteX662" fmla="*/ 1424001 w 7467600"/>
              <a:gd name="connsiteY662" fmla="*/ 2597541 h 6858000"/>
              <a:gd name="connsiteX663" fmla="*/ 2152729 w 7467600"/>
              <a:gd name="connsiteY663" fmla="*/ 2864487 h 6858000"/>
              <a:gd name="connsiteX664" fmla="*/ 2020609 w 7467600"/>
              <a:gd name="connsiteY664" fmla="*/ 2539671 h 6858000"/>
              <a:gd name="connsiteX665" fmla="*/ 2018920 w 7467600"/>
              <a:gd name="connsiteY665" fmla="*/ 2536309 h 6858000"/>
              <a:gd name="connsiteX666" fmla="*/ 1342441 w 7467600"/>
              <a:gd name="connsiteY666" fmla="*/ 1173017 h 6858000"/>
              <a:gd name="connsiteX667" fmla="*/ 1367925 w 7467600"/>
              <a:gd name="connsiteY667" fmla="*/ 1135648 h 6858000"/>
              <a:gd name="connsiteX668" fmla="*/ 1771401 w 7467600"/>
              <a:gd name="connsiteY668" fmla="*/ 1806673 h 6858000"/>
              <a:gd name="connsiteX669" fmla="*/ 1972385 w 7467600"/>
              <a:gd name="connsiteY669" fmla="*/ 2198735 h 6858000"/>
              <a:gd name="connsiteX670" fmla="*/ 2040892 w 7467600"/>
              <a:gd name="connsiteY670" fmla="*/ 2405205 h 6858000"/>
              <a:gd name="connsiteX671" fmla="*/ 2131689 w 7467600"/>
              <a:gd name="connsiteY671" fmla="*/ 1936926 h 6858000"/>
              <a:gd name="connsiteX672" fmla="*/ 2454820 w 7467600"/>
              <a:gd name="connsiteY672" fmla="*/ 1248808 h 6858000"/>
              <a:gd name="connsiteX673" fmla="*/ 2492512 w 7467600"/>
              <a:gd name="connsiteY673" fmla="*/ 1302920 h 6858000"/>
              <a:gd name="connsiteX674" fmla="*/ 2081216 w 7467600"/>
              <a:gd name="connsiteY674" fmla="*/ 2527513 h 6858000"/>
              <a:gd name="connsiteX675" fmla="*/ 2081211 w 7467600"/>
              <a:gd name="connsiteY675" fmla="*/ 2528916 h 6858000"/>
              <a:gd name="connsiteX676" fmla="*/ 2199067 w 7467600"/>
              <a:gd name="connsiteY676" fmla="*/ 2884061 h 6858000"/>
              <a:gd name="connsiteX677" fmla="*/ 3192586 w 7467600"/>
              <a:gd name="connsiteY677" fmla="*/ 3411496 h 6858000"/>
              <a:gd name="connsiteX678" fmla="*/ 3182620 w 7467600"/>
              <a:gd name="connsiteY678" fmla="*/ 3483279 h 6858000"/>
              <a:gd name="connsiteX679" fmla="*/ 2435119 w 7467600"/>
              <a:gd name="connsiteY679" fmla="*/ 3080173 h 6858000"/>
              <a:gd name="connsiteX680" fmla="*/ 2410152 w 7467600"/>
              <a:gd name="connsiteY680" fmla="*/ 3063751 h 6858000"/>
              <a:gd name="connsiteX681" fmla="*/ 2408099 w 7467600"/>
              <a:gd name="connsiteY681" fmla="*/ 3064403 h 6858000"/>
              <a:gd name="connsiteX682" fmla="*/ 2407218 w 7467600"/>
              <a:gd name="connsiteY682" fmla="*/ 3070324 h 6858000"/>
              <a:gd name="connsiteX683" fmla="*/ 2380138 w 7467600"/>
              <a:gd name="connsiteY683" fmla="*/ 3099341 h 6858000"/>
              <a:gd name="connsiteX684" fmla="*/ 1765923 w 7467600"/>
              <a:gd name="connsiteY684" fmla="*/ 3581043 h 6858000"/>
              <a:gd name="connsiteX685" fmla="*/ 1702258 w 7467600"/>
              <a:gd name="connsiteY685" fmla="*/ 3612286 h 6858000"/>
              <a:gd name="connsiteX686" fmla="*/ 1538370 w 7467600"/>
              <a:gd name="connsiteY686" fmla="*/ 3811804 h 6858000"/>
              <a:gd name="connsiteX687" fmla="*/ 542867 w 7467600"/>
              <a:gd name="connsiteY687" fmla="*/ 4944092 h 6858000"/>
              <a:gd name="connsiteX688" fmla="*/ 515800 w 7467600"/>
              <a:gd name="connsiteY688" fmla="*/ 4862180 h 6858000"/>
              <a:gd name="connsiteX689" fmla="*/ 909145 w 7467600"/>
              <a:gd name="connsiteY689" fmla="*/ 4199225 h 6858000"/>
              <a:gd name="connsiteX690" fmla="*/ 1214067 w 7467600"/>
              <a:gd name="connsiteY690" fmla="*/ 3908561 h 6858000"/>
              <a:gd name="connsiteX691" fmla="*/ 640967 w 7467600"/>
              <a:gd name="connsiteY691" fmla="*/ 4105601 h 6858000"/>
              <a:gd name="connsiteX692" fmla="*/ 112563 w 7467600"/>
              <a:gd name="connsiteY692" fmla="*/ 4396952 h 6858000"/>
              <a:gd name="connsiteX693" fmla="*/ 0 w 7467600"/>
              <a:gd name="connsiteY693" fmla="*/ 4466006 h 6858000"/>
              <a:gd name="connsiteX694" fmla="*/ 0 w 7467600"/>
              <a:gd name="connsiteY694" fmla="*/ 4233763 h 6858000"/>
              <a:gd name="connsiteX695" fmla="*/ 36881 w 7467600"/>
              <a:gd name="connsiteY695" fmla="*/ 4200118 h 6858000"/>
              <a:gd name="connsiteX696" fmla="*/ 910534 w 7467600"/>
              <a:gd name="connsiteY696" fmla="*/ 3629753 h 6858000"/>
              <a:gd name="connsiteX697" fmla="*/ 1578717 w 7467600"/>
              <a:gd name="connsiteY697" fmla="*/ 3575982 h 6858000"/>
              <a:gd name="connsiteX698" fmla="*/ 2338780 w 7467600"/>
              <a:gd name="connsiteY698" fmla="*/ 3033725 h 6858000"/>
              <a:gd name="connsiteX699" fmla="*/ 1807991 w 7467600"/>
              <a:gd name="connsiteY699" fmla="*/ 2807184 h 6858000"/>
              <a:gd name="connsiteX700" fmla="*/ 1416358 w 7467600"/>
              <a:gd name="connsiteY700" fmla="*/ 3112571 h 6858000"/>
              <a:gd name="connsiteX701" fmla="*/ 939066 w 7467600"/>
              <a:gd name="connsiteY701" fmla="*/ 3378798 h 6858000"/>
              <a:gd name="connsiteX702" fmla="*/ 115099 w 7467600"/>
              <a:gd name="connsiteY702" fmla="*/ 3607650 h 6858000"/>
              <a:gd name="connsiteX703" fmla="*/ 97284 w 7467600"/>
              <a:gd name="connsiteY703" fmla="*/ 3520393 h 6858000"/>
              <a:gd name="connsiteX704" fmla="*/ 922050 w 7467600"/>
              <a:gd name="connsiteY704" fmla="*/ 3074867 h 6858000"/>
              <a:gd name="connsiteX705" fmla="*/ 1405265 w 7467600"/>
              <a:gd name="connsiteY705" fmla="*/ 3016319 h 6858000"/>
              <a:gd name="connsiteX706" fmla="*/ 1407512 w 7467600"/>
              <a:gd name="connsiteY706" fmla="*/ 3018001 h 6858000"/>
              <a:gd name="connsiteX707" fmla="*/ 1726266 w 7467600"/>
              <a:gd name="connsiteY707" fmla="*/ 2777274 h 6858000"/>
              <a:gd name="connsiteX708" fmla="*/ 625390 w 7467600"/>
              <a:gd name="connsiteY708" fmla="*/ 2514541 h 6858000"/>
              <a:gd name="connsiteX709" fmla="*/ 619799 w 7467600"/>
              <a:gd name="connsiteY709" fmla="*/ 2527180 h 6858000"/>
              <a:gd name="connsiteX710" fmla="*/ 310030 w 7467600"/>
              <a:gd name="connsiteY710" fmla="*/ 2771818 h 6858000"/>
              <a:gd name="connsiteX711" fmla="*/ 173877 w 7467600"/>
              <a:gd name="connsiteY711" fmla="*/ 2937056 h 6858000"/>
              <a:gd name="connsiteX712" fmla="*/ 77889 w 7467600"/>
              <a:gd name="connsiteY712" fmla="*/ 3138440 h 6858000"/>
              <a:gd name="connsiteX713" fmla="*/ 0 w 7467600"/>
              <a:gd name="connsiteY713" fmla="*/ 3271395 h 6858000"/>
              <a:gd name="connsiteX714" fmla="*/ 0 w 7467600"/>
              <a:gd name="connsiteY714" fmla="*/ 3153002 h 6858000"/>
              <a:gd name="connsiteX715" fmla="*/ 2386 w 7467600"/>
              <a:gd name="connsiteY715" fmla="*/ 3149203 h 6858000"/>
              <a:gd name="connsiteX716" fmla="*/ 89753 w 7467600"/>
              <a:gd name="connsiteY716" fmla="*/ 2987702 h 6858000"/>
              <a:gd name="connsiteX717" fmla="*/ 76869 w 7467600"/>
              <a:gd name="connsiteY717" fmla="*/ 3005404 h 6858000"/>
              <a:gd name="connsiteX718" fmla="*/ 32049 w 7467600"/>
              <a:gd name="connsiteY718" fmla="*/ 3065814 h 6858000"/>
              <a:gd name="connsiteX719" fmla="*/ 0 w 7467600"/>
              <a:gd name="connsiteY719" fmla="*/ 3108744 h 6858000"/>
              <a:gd name="connsiteX720" fmla="*/ 0 w 7467600"/>
              <a:gd name="connsiteY720" fmla="*/ 3058059 h 6858000"/>
              <a:gd name="connsiteX721" fmla="*/ 7610 w 7467600"/>
              <a:gd name="connsiteY721" fmla="*/ 3047889 h 6858000"/>
              <a:gd name="connsiteX722" fmla="*/ 52419 w 7467600"/>
              <a:gd name="connsiteY722" fmla="*/ 2987479 h 6858000"/>
              <a:gd name="connsiteX723" fmla="*/ 59142 w 7467600"/>
              <a:gd name="connsiteY723" fmla="*/ 2978488 h 6858000"/>
              <a:gd name="connsiteX724" fmla="*/ 0 w 7467600"/>
              <a:gd name="connsiteY724" fmla="*/ 3015334 h 6858000"/>
              <a:gd name="connsiteX725" fmla="*/ 0 w 7467600"/>
              <a:gd name="connsiteY725" fmla="*/ 2914286 h 6858000"/>
              <a:gd name="connsiteX726" fmla="*/ 36383 w 7467600"/>
              <a:gd name="connsiteY726" fmla="*/ 2901128 h 6858000"/>
              <a:gd name="connsiteX727" fmla="*/ 156329 w 7467600"/>
              <a:gd name="connsiteY727" fmla="*/ 2840533 h 6858000"/>
              <a:gd name="connsiteX728" fmla="*/ 358355 w 7467600"/>
              <a:gd name="connsiteY728" fmla="*/ 2620471 h 6858000"/>
              <a:gd name="connsiteX729" fmla="*/ 510577 w 7467600"/>
              <a:gd name="connsiteY729" fmla="*/ 2501244 h 6858000"/>
              <a:gd name="connsiteX730" fmla="*/ 211967 w 7467600"/>
              <a:gd name="connsiteY730" fmla="*/ 2479171 h 6858000"/>
              <a:gd name="connsiteX731" fmla="*/ 0 w 7467600"/>
              <a:gd name="connsiteY731" fmla="*/ 2476398 h 6858000"/>
              <a:gd name="connsiteX732" fmla="*/ 0 w 7467600"/>
              <a:gd name="connsiteY732" fmla="*/ 2389189 h 6858000"/>
              <a:gd name="connsiteX733" fmla="*/ 103062 w 7467600"/>
              <a:gd name="connsiteY733" fmla="*/ 2389518 h 6858000"/>
              <a:gd name="connsiteX734" fmla="*/ 510734 w 7467600"/>
              <a:gd name="connsiteY734" fmla="*/ 2416201 h 6858000"/>
              <a:gd name="connsiteX735" fmla="*/ 279257 w 7467600"/>
              <a:gd name="connsiteY735" fmla="*/ 2092102 h 6858000"/>
              <a:gd name="connsiteX736" fmla="*/ 65265 w 7467600"/>
              <a:gd name="connsiteY736" fmla="*/ 2006049 h 6858000"/>
              <a:gd name="connsiteX737" fmla="*/ 0 w 7467600"/>
              <a:gd name="connsiteY737" fmla="*/ 1982532 h 6858000"/>
              <a:gd name="connsiteX738" fmla="*/ 0 w 7467600"/>
              <a:gd name="connsiteY738" fmla="*/ 1912789 h 6858000"/>
              <a:gd name="connsiteX739" fmla="*/ 97460 w 7467600"/>
              <a:gd name="connsiteY739" fmla="*/ 1953725 h 6858000"/>
              <a:gd name="connsiteX740" fmla="*/ 221272 w 7467600"/>
              <a:gd name="connsiteY740" fmla="*/ 1980766 h 6858000"/>
              <a:gd name="connsiteX741" fmla="*/ 116765 w 7467600"/>
              <a:gd name="connsiteY741" fmla="*/ 1911033 h 6858000"/>
              <a:gd name="connsiteX742" fmla="*/ 16405 w 7467600"/>
              <a:gd name="connsiteY742" fmla="*/ 1803412 h 6858000"/>
              <a:gd name="connsiteX743" fmla="*/ 0 w 7467600"/>
              <a:gd name="connsiteY743" fmla="*/ 1784777 h 6858000"/>
              <a:gd name="connsiteX744" fmla="*/ 0 w 7467600"/>
              <a:gd name="connsiteY744" fmla="*/ 1740082 h 6858000"/>
              <a:gd name="connsiteX745" fmla="*/ 39394 w 7467600"/>
              <a:gd name="connsiteY745" fmla="*/ 1784856 h 6858000"/>
              <a:gd name="connsiteX746" fmla="*/ 135813 w 7467600"/>
              <a:gd name="connsiteY746" fmla="*/ 1888838 h 6858000"/>
              <a:gd name="connsiteX747" fmla="*/ 242575 w 7467600"/>
              <a:gd name="connsiteY747" fmla="*/ 1958841 h 6858000"/>
              <a:gd name="connsiteX748" fmla="*/ 82197 w 7467600"/>
              <a:gd name="connsiteY748" fmla="*/ 1754826 h 6858000"/>
              <a:gd name="connsiteX749" fmla="*/ 0 w 7467600"/>
              <a:gd name="connsiteY749" fmla="*/ 1679650 h 6858000"/>
              <a:gd name="connsiteX750" fmla="*/ 0 w 7467600"/>
              <a:gd name="connsiteY750" fmla="*/ 1602463 h 6858000"/>
              <a:gd name="connsiteX751" fmla="*/ 84689 w 7467600"/>
              <a:gd name="connsiteY751" fmla="*/ 1677442 h 6858000"/>
              <a:gd name="connsiteX752" fmla="*/ 298437 w 7467600"/>
              <a:gd name="connsiteY752" fmla="*/ 1968019 h 6858000"/>
              <a:gd name="connsiteX753" fmla="*/ 227269 w 7467600"/>
              <a:gd name="connsiteY753" fmla="*/ 1114064 h 6858000"/>
              <a:gd name="connsiteX754" fmla="*/ 248003 w 7467600"/>
              <a:gd name="connsiteY754" fmla="*/ 1089613 h 6858000"/>
              <a:gd name="connsiteX755" fmla="*/ 427020 w 7467600"/>
              <a:gd name="connsiteY755" fmla="*/ 1619803 h 6858000"/>
              <a:gd name="connsiteX756" fmla="*/ 340345 w 7467600"/>
              <a:gd name="connsiteY756" fmla="*/ 2027739 h 6858000"/>
              <a:gd name="connsiteX757" fmla="*/ 360865 w 7467600"/>
              <a:gd name="connsiteY757" fmla="*/ 2044827 h 6858000"/>
              <a:gd name="connsiteX758" fmla="*/ 560414 w 7467600"/>
              <a:gd name="connsiteY758" fmla="*/ 2421457 h 6858000"/>
              <a:gd name="connsiteX759" fmla="*/ 1359703 w 7467600"/>
              <a:gd name="connsiteY759" fmla="*/ 2578554 h 6858000"/>
              <a:gd name="connsiteX760" fmla="*/ 1359422 w 7467600"/>
              <a:gd name="connsiteY760" fmla="*/ 2577994 h 6858000"/>
              <a:gd name="connsiteX761" fmla="*/ 828701 w 7467600"/>
              <a:gd name="connsiteY761" fmla="*/ 1839520 h 6858000"/>
              <a:gd name="connsiteX762" fmla="*/ 494427 w 7467600"/>
              <a:gd name="connsiteY762" fmla="*/ 1092333 h 6858000"/>
              <a:gd name="connsiteX763" fmla="*/ 506322 w 7467600"/>
              <a:gd name="connsiteY763" fmla="*/ 1020997 h 6858000"/>
              <a:gd name="connsiteX764" fmla="*/ 4570198 w 7467600"/>
              <a:gd name="connsiteY764" fmla="*/ 978081 h 6858000"/>
              <a:gd name="connsiteX765" fmla="*/ 4523691 w 7467600"/>
              <a:gd name="connsiteY765" fmla="*/ 1127776 h 6858000"/>
              <a:gd name="connsiteX766" fmla="*/ 4509875 w 7467600"/>
              <a:gd name="connsiteY766" fmla="*/ 1167552 h 6858000"/>
              <a:gd name="connsiteX767" fmla="*/ 4478168 w 7467600"/>
              <a:gd name="connsiteY767" fmla="*/ 1260735 h 6858000"/>
              <a:gd name="connsiteX768" fmla="*/ 4409309 w 7467600"/>
              <a:gd name="connsiteY768" fmla="*/ 1666996 h 6858000"/>
              <a:gd name="connsiteX769" fmla="*/ 4370031 w 7467600"/>
              <a:gd name="connsiteY769" fmla="*/ 1955666 h 6858000"/>
              <a:gd name="connsiteX770" fmla="*/ 4570198 w 7467600"/>
              <a:gd name="connsiteY770" fmla="*/ 978081 h 6858000"/>
              <a:gd name="connsiteX771" fmla="*/ 4557898 w 7467600"/>
              <a:gd name="connsiteY771" fmla="*/ 900011 h 6858000"/>
              <a:gd name="connsiteX772" fmla="*/ 4344840 w 7467600"/>
              <a:gd name="connsiteY772" fmla="*/ 1922038 h 6858000"/>
              <a:gd name="connsiteX773" fmla="*/ 4378710 w 7467600"/>
              <a:gd name="connsiteY773" fmla="*/ 1665516 h 6858000"/>
              <a:gd name="connsiteX774" fmla="*/ 4448798 w 7467600"/>
              <a:gd name="connsiteY774" fmla="*/ 1253024 h 6858000"/>
              <a:gd name="connsiteX775" fmla="*/ 4480315 w 7467600"/>
              <a:gd name="connsiteY775" fmla="*/ 1158454 h 6858000"/>
              <a:gd name="connsiteX776" fmla="*/ 4494133 w 7467600"/>
              <a:gd name="connsiteY776" fmla="*/ 1118676 h 6858000"/>
              <a:gd name="connsiteX777" fmla="*/ 4557898 w 7467600"/>
              <a:gd name="connsiteY777" fmla="*/ 900011 h 6858000"/>
              <a:gd name="connsiteX778" fmla="*/ 5870151 w 7467600"/>
              <a:gd name="connsiteY778" fmla="*/ 898890 h 6858000"/>
              <a:gd name="connsiteX779" fmla="*/ 5861335 w 7467600"/>
              <a:gd name="connsiteY779" fmla="*/ 899177 h 6858000"/>
              <a:gd name="connsiteX780" fmla="*/ 5843702 w 7467600"/>
              <a:gd name="connsiteY780" fmla="*/ 899748 h 6858000"/>
              <a:gd name="connsiteX781" fmla="*/ 5651107 w 7467600"/>
              <a:gd name="connsiteY781" fmla="*/ 920306 h 6858000"/>
              <a:gd name="connsiteX782" fmla="*/ 5459407 w 7467600"/>
              <a:gd name="connsiteY782" fmla="*/ 940975 h 6858000"/>
              <a:gd name="connsiteX783" fmla="*/ 5374846 w 7467600"/>
              <a:gd name="connsiteY783" fmla="*/ 941988 h 6858000"/>
              <a:gd name="connsiteX784" fmla="*/ 5256105 w 7467600"/>
              <a:gd name="connsiteY784" fmla="*/ 945632 h 6858000"/>
              <a:gd name="connsiteX785" fmla="*/ 5107071 w 7467600"/>
              <a:gd name="connsiteY785" fmla="*/ 969720 h 6858000"/>
              <a:gd name="connsiteX786" fmla="*/ 4998681 w 7467600"/>
              <a:gd name="connsiteY786" fmla="*/ 988771 h 6858000"/>
              <a:gd name="connsiteX787" fmla="*/ 5870151 w 7467600"/>
              <a:gd name="connsiteY787" fmla="*/ 898890 h 6858000"/>
              <a:gd name="connsiteX788" fmla="*/ 5504425 w 7467600"/>
              <a:gd name="connsiteY788" fmla="*/ 848067 h 6858000"/>
              <a:gd name="connsiteX789" fmla="*/ 4968849 w 7467600"/>
              <a:gd name="connsiteY789" fmla="*/ 962318 h 6858000"/>
              <a:gd name="connsiteX790" fmla="*/ 5104039 w 7467600"/>
              <a:gd name="connsiteY790" fmla="*/ 940634 h 6858000"/>
              <a:gd name="connsiteX791" fmla="*/ 5256311 w 7467600"/>
              <a:gd name="connsiteY791" fmla="*/ 916490 h 6858000"/>
              <a:gd name="connsiteX792" fmla="*/ 5377381 w 7467600"/>
              <a:gd name="connsiteY792" fmla="*/ 912671 h 6858000"/>
              <a:gd name="connsiteX793" fmla="*/ 5460148 w 7467600"/>
              <a:gd name="connsiteY793" fmla="*/ 911442 h 6858000"/>
              <a:gd name="connsiteX794" fmla="*/ 5648971 w 7467600"/>
              <a:gd name="connsiteY794" fmla="*/ 891331 h 6858000"/>
              <a:gd name="connsiteX795" fmla="*/ 5844807 w 7467600"/>
              <a:gd name="connsiteY795" fmla="*/ 870718 h 6858000"/>
              <a:gd name="connsiteX796" fmla="*/ 5862975 w 7467600"/>
              <a:gd name="connsiteY796" fmla="*/ 869756 h 6858000"/>
              <a:gd name="connsiteX797" fmla="*/ 5920887 w 7467600"/>
              <a:gd name="connsiteY797" fmla="*/ 865929 h 6858000"/>
              <a:gd name="connsiteX798" fmla="*/ 5504425 w 7467600"/>
              <a:gd name="connsiteY798" fmla="*/ 848067 h 6858000"/>
              <a:gd name="connsiteX799" fmla="*/ 3607114 w 7467600"/>
              <a:gd name="connsiteY799" fmla="*/ 467441 h 6858000"/>
              <a:gd name="connsiteX800" fmla="*/ 3296242 w 7467600"/>
              <a:gd name="connsiteY800" fmla="*/ 807991 h 6858000"/>
              <a:gd name="connsiteX801" fmla="*/ 3174674 w 7467600"/>
              <a:gd name="connsiteY801" fmla="*/ 919759 h 6858000"/>
              <a:gd name="connsiteX802" fmla="*/ 3042978 w 7467600"/>
              <a:gd name="connsiteY802" fmla="*/ 1054894 h 6858000"/>
              <a:gd name="connsiteX803" fmla="*/ 2968914 w 7467600"/>
              <a:gd name="connsiteY803" fmla="*/ 1133756 h 6858000"/>
              <a:gd name="connsiteX804" fmla="*/ 3103823 w 7467600"/>
              <a:gd name="connsiteY804" fmla="*/ 1026814 h 6858000"/>
              <a:gd name="connsiteX805" fmla="*/ 3607114 w 7467600"/>
              <a:gd name="connsiteY805" fmla="*/ 467441 h 6858000"/>
              <a:gd name="connsiteX806" fmla="*/ 3744487 w 7467600"/>
              <a:gd name="connsiteY806" fmla="*/ 383136 h 6858000"/>
              <a:gd name="connsiteX807" fmla="*/ 3970213 w 7467600"/>
              <a:gd name="connsiteY807" fmla="*/ 995559 h 6858000"/>
              <a:gd name="connsiteX808" fmla="*/ 3744487 w 7467600"/>
              <a:gd name="connsiteY808" fmla="*/ 383136 h 6858000"/>
              <a:gd name="connsiteX809" fmla="*/ 3624562 w 7467600"/>
              <a:gd name="connsiteY809" fmla="*/ 367041 h 6858000"/>
              <a:gd name="connsiteX810" fmla="*/ 3489712 w 7467600"/>
              <a:gd name="connsiteY810" fmla="*/ 485386 h 6858000"/>
              <a:gd name="connsiteX811" fmla="*/ 3182994 w 7467600"/>
              <a:gd name="connsiteY811" fmla="*/ 828265 h 6858000"/>
              <a:gd name="connsiteX812" fmla="*/ 2892114 w 7467600"/>
              <a:gd name="connsiteY812" fmla="*/ 1172635 h 6858000"/>
              <a:gd name="connsiteX813" fmla="*/ 3021459 w 7467600"/>
              <a:gd name="connsiteY813" fmla="*/ 1035385 h 6858000"/>
              <a:gd name="connsiteX814" fmla="*/ 3153873 w 7467600"/>
              <a:gd name="connsiteY814" fmla="*/ 898971 h 6858000"/>
              <a:gd name="connsiteX815" fmla="*/ 3276511 w 7467600"/>
              <a:gd name="connsiteY815" fmla="*/ 786423 h 6858000"/>
              <a:gd name="connsiteX816" fmla="*/ 3584154 w 7467600"/>
              <a:gd name="connsiteY816" fmla="*/ 448218 h 6858000"/>
              <a:gd name="connsiteX817" fmla="*/ 3624562 w 7467600"/>
              <a:gd name="connsiteY817" fmla="*/ 367041 h 6858000"/>
              <a:gd name="connsiteX818" fmla="*/ 3766672 w 7467600"/>
              <a:gd name="connsiteY818" fmla="*/ 359429 h 6858000"/>
              <a:gd name="connsiteX819" fmla="*/ 3996338 w 7467600"/>
              <a:gd name="connsiteY819" fmla="*/ 968237 h 6858000"/>
              <a:gd name="connsiteX820" fmla="*/ 3766672 w 7467600"/>
              <a:gd name="connsiteY820" fmla="*/ 359429 h 6858000"/>
              <a:gd name="connsiteX821" fmla="*/ 5805386 w 7467600"/>
              <a:gd name="connsiteY821" fmla="*/ 239240 h 6858000"/>
              <a:gd name="connsiteX822" fmla="*/ 5736947 w 7467600"/>
              <a:gd name="connsiteY822" fmla="*/ 261367 h 6858000"/>
              <a:gd name="connsiteX823" fmla="*/ 5427012 w 7467600"/>
              <a:gd name="connsiteY823" fmla="*/ 311272 h 6858000"/>
              <a:gd name="connsiteX824" fmla="*/ 5147818 w 7467600"/>
              <a:gd name="connsiteY824" fmla="*/ 322112 h 6858000"/>
              <a:gd name="connsiteX825" fmla="*/ 5060854 w 7467600"/>
              <a:gd name="connsiteY825" fmla="*/ 311882 h 6858000"/>
              <a:gd name="connsiteX826" fmla="*/ 4945989 w 7467600"/>
              <a:gd name="connsiteY826" fmla="*/ 300516 h 6858000"/>
              <a:gd name="connsiteX827" fmla="*/ 5410479 w 7467600"/>
              <a:gd name="connsiteY827" fmla="*/ 348434 h 6858000"/>
              <a:gd name="connsiteX828" fmla="*/ 5805386 w 7467600"/>
              <a:gd name="connsiteY828" fmla="*/ 239240 h 6858000"/>
              <a:gd name="connsiteX829" fmla="*/ 5905192 w 7467600"/>
              <a:gd name="connsiteY829" fmla="*/ 163079 h 6858000"/>
              <a:gd name="connsiteX830" fmla="*/ 5865655 w 7467600"/>
              <a:gd name="connsiteY830" fmla="*/ 171901 h 6858000"/>
              <a:gd name="connsiteX831" fmla="*/ 5259740 w 7467600"/>
              <a:gd name="connsiteY831" fmla="*/ 257013 h 6858000"/>
              <a:gd name="connsiteX832" fmla="*/ 5208466 w 7467600"/>
              <a:gd name="connsiteY832" fmla="*/ 257550 h 6858000"/>
              <a:gd name="connsiteX833" fmla="*/ 4980204 w 7467600"/>
              <a:gd name="connsiteY833" fmla="*/ 271903 h 6858000"/>
              <a:gd name="connsiteX834" fmla="*/ 5068068 w 7467600"/>
              <a:gd name="connsiteY834" fmla="*/ 282244 h 6858000"/>
              <a:gd name="connsiteX835" fmla="*/ 5153231 w 7467600"/>
              <a:gd name="connsiteY835" fmla="*/ 292240 h 6858000"/>
              <a:gd name="connsiteX836" fmla="*/ 5426491 w 7467600"/>
              <a:gd name="connsiteY836" fmla="*/ 281128 h 6858000"/>
              <a:gd name="connsiteX837" fmla="*/ 5731212 w 7467600"/>
              <a:gd name="connsiteY837" fmla="*/ 231951 h 6858000"/>
              <a:gd name="connsiteX838" fmla="*/ 5905192 w 7467600"/>
              <a:gd name="connsiteY838" fmla="*/ 163079 h 6858000"/>
              <a:gd name="connsiteX839" fmla="*/ 5944437 w 7467600"/>
              <a:gd name="connsiteY839" fmla="*/ 113829 h 6858000"/>
              <a:gd name="connsiteX840" fmla="*/ 5825032 w 7467600"/>
              <a:gd name="connsiteY840" fmla="*/ 146405 h 6858000"/>
              <a:gd name="connsiteX841" fmla="*/ 4955599 w 7467600"/>
              <a:gd name="connsiteY841" fmla="*/ 247008 h 6858000"/>
              <a:gd name="connsiteX842" fmla="*/ 5210104 w 7467600"/>
              <a:gd name="connsiteY842" fmla="*/ 228123 h 6858000"/>
              <a:gd name="connsiteX843" fmla="*/ 5261015 w 7467600"/>
              <a:gd name="connsiteY843" fmla="*/ 227087 h 6858000"/>
              <a:gd name="connsiteX844" fmla="*/ 5861181 w 7467600"/>
              <a:gd name="connsiteY844" fmla="*/ 143093 h 6858000"/>
              <a:gd name="connsiteX845" fmla="*/ 5961252 w 7467600"/>
              <a:gd name="connsiteY845" fmla="*/ 114820 h 6858000"/>
              <a:gd name="connsiteX846" fmla="*/ 5944437 w 7467600"/>
              <a:gd name="connsiteY846" fmla="*/ 113829 h 6858000"/>
              <a:gd name="connsiteX847" fmla="*/ 3882765 w 7467600"/>
              <a:gd name="connsiteY847" fmla="*/ 0 h 6858000"/>
              <a:gd name="connsiteX848" fmla="*/ 3995099 w 7467600"/>
              <a:gd name="connsiteY848" fmla="*/ 0 h 6858000"/>
              <a:gd name="connsiteX849" fmla="*/ 4163818 w 7467600"/>
              <a:gd name="connsiteY849" fmla="*/ 234104 h 6858000"/>
              <a:gd name="connsiteX850" fmla="*/ 4172099 w 7467600"/>
              <a:gd name="connsiteY850" fmla="*/ 234207 h 6858000"/>
              <a:gd name="connsiteX851" fmla="*/ 4784282 w 7467600"/>
              <a:gd name="connsiteY851" fmla="*/ 276561 h 6858000"/>
              <a:gd name="connsiteX852" fmla="*/ 4801687 w 7467600"/>
              <a:gd name="connsiteY852" fmla="*/ 267764 h 6858000"/>
              <a:gd name="connsiteX853" fmla="*/ 6082788 w 7467600"/>
              <a:gd name="connsiteY853" fmla="*/ 64119 h 6858000"/>
              <a:gd name="connsiteX854" fmla="*/ 6099442 w 7467600"/>
              <a:gd name="connsiteY854" fmla="*/ 82568 h 6858000"/>
              <a:gd name="connsiteX855" fmla="*/ 4804137 w 7467600"/>
              <a:gd name="connsiteY855" fmla="*/ 320931 h 6858000"/>
              <a:gd name="connsiteX856" fmla="*/ 4227047 w 7467600"/>
              <a:gd name="connsiteY856" fmla="*/ 313415 h 6858000"/>
              <a:gd name="connsiteX857" fmla="*/ 4346041 w 7467600"/>
              <a:gd name="connsiteY857" fmla="*/ 456086 h 6858000"/>
              <a:gd name="connsiteX858" fmla="*/ 4870967 w 7467600"/>
              <a:gd name="connsiteY858" fmla="*/ 963061 h 6858000"/>
              <a:gd name="connsiteX859" fmla="*/ 4889647 w 7467600"/>
              <a:gd name="connsiteY859" fmla="*/ 957147 h 6858000"/>
              <a:gd name="connsiteX860" fmla="*/ 5422504 w 7467600"/>
              <a:gd name="connsiteY860" fmla="*/ 805191 h 6858000"/>
              <a:gd name="connsiteX861" fmla="*/ 6087656 w 7467600"/>
              <a:gd name="connsiteY861" fmla="*/ 826703 h 6858000"/>
              <a:gd name="connsiteX862" fmla="*/ 6058717 w 7467600"/>
              <a:gd name="connsiteY862" fmla="*/ 865992 h 6858000"/>
              <a:gd name="connsiteX863" fmla="*/ 4974153 w 7467600"/>
              <a:gd name="connsiteY863" fmla="*/ 1045456 h 6858000"/>
              <a:gd name="connsiteX864" fmla="*/ 5627835 w 7467600"/>
              <a:gd name="connsiteY864" fmla="*/ 1472077 h 6858000"/>
              <a:gd name="connsiteX865" fmla="*/ 5629817 w 7467600"/>
              <a:gd name="connsiteY865" fmla="*/ 1471412 h 6858000"/>
              <a:gd name="connsiteX866" fmla="*/ 5634124 w 7467600"/>
              <a:gd name="connsiteY866" fmla="*/ 1470572 h 6858000"/>
              <a:gd name="connsiteX867" fmla="*/ 5755832 w 7467600"/>
              <a:gd name="connsiteY867" fmla="*/ 1383886 h 6858000"/>
              <a:gd name="connsiteX868" fmla="*/ 6014186 w 7467600"/>
              <a:gd name="connsiteY868" fmla="*/ 1279799 h 6858000"/>
              <a:gd name="connsiteX869" fmla="*/ 6901619 w 7467600"/>
              <a:gd name="connsiteY869" fmla="*/ 1047874 h 6858000"/>
              <a:gd name="connsiteX870" fmla="*/ 6931566 w 7467600"/>
              <a:gd name="connsiteY870" fmla="*/ 1062034 h 6858000"/>
              <a:gd name="connsiteX871" fmla="*/ 5790982 w 7467600"/>
              <a:gd name="connsiteY871" fmla="*/ 1561380 h 6858000"/>
              <a:gd name="connsiteX872" fmla="*/ 6188971 w 7467600"/>
              <a:gd name="connsiteY872" fmla="*/ 1755168 h 6858000"/>
              <a:gd name="connsiteX873" fmla="*/ 6202446 w 7467600"/>
              <a:gd name="connsiteY873" fmla="*/ 1752268 h 6858000"/>
              <a:gd name="connsiteX874" fmla="*/ 7179560 w 7467600"/>
              <a:gd name="connsiteY874" fmla="*/ 1467551 h 6858000"/>
              <a:gd name="connsiteX875" fmla="*/ 7158730 w 7467600"/>
              <a:gd name="connsiteY875" fmla="*/ 1507835 h 6858000"/>
              <a:gd name="connsiteX876" fmla="*/ 6326959 w 7467600"/>
              <a:gd name="connsiteY876" fmla="*/ 1817686 h 6858000"/>
              <a:gd name="connsiteX877" fmla="*/ 6537433 w 7467600"/>
              <a:gd name="connsiteY877" fmla="*/ 1907790 h 6858000"/>
              <a:gd name="connsiteX878" fmla="*/ 6550221 w 7467600"/>
              <a:gd name="connsiteY878" fmla="*/ 1910729 h 6858000"/>
              <a:gd name="connsiteX879" fmla="*/ 6964438 w 7467600"/>
              <a:gd name="connsiteY879" fmla="*/ 2209505 h 6858000"/>
              <a:gd name="connsiteX880" fmla="*/ 7367862 w 7467600"/>
              <a:gd name="connsiteY880" fmla="*/ 2806833 h 6858000"/>
              <a:gd name="connsiteX881" fmla="*/ 7364329 w 7467600"/>
              <a:gd name="connsiteY881" fmla="*/ 2826907 h 6858000"/>
              <a:gd name="connsiteX882" fmla="*/ 7290545 w 7467600"/>
              <a:gd name="connsiteY882" fmla="*/ 2850663 h 6858000"/>
              <a:gd name="connsiteX883" fmla="*/ 6472036 w 7467600"/>
              <a:gd name="connsiteY883" fmla="*/ 1959003 h 6858000"/>
              <a:gd name="connsiteX884" fmla="*/ 5792897 w 7467600"/>
              <a:gd name="connsiteY884" fmla="*/ 1647747 h 6858000"/>
              <a:gd name="connsiteX885" fmla="*/ 5842751 w 7467600"/>
              <a:gd name="connsiteY885" fmla="*/ 1816112 h 6858000"/>
              <a:gd name="connsiteX886" fmla="*/ 5847424 w 7467600"/>
              <a:gd name="connsiteY886" fmla="*/ 1815776 h 6858000"/>
              <a:gd name="connsiteX887" fmla="*/ 6399821 w 7467600"/>
              <a:gd name="connsiteY887" fmla="*/ 2344799 h 6858000"/>
              <a:gd name="connsiteX888" fmla="*/ 6323232 w 7467600"/>
              <a:gd name="connsiteY888" fmla="*/ 2389634 h 6858000"/>
              <a:gd name="connsiteX889" fmla="*/ 5942958 w 7467600"/>
              <a:gd name="connsiteY889" fmla="*/ 2077708 h 6858000"/>
              <a:gd name="connsiteX890" fmla="*/ 5921559 w 7467600"/>
              <a:gd name="connsiteY890" fmla="*/ 2378596 h 6858000"/>
              <a:gd name="connsiteX891" fmla="*/ 5817651 w 7467600"/>
              <a:gd name="connsiteY891" fmla="*/ 3023919 h 6858000"/>
              <a:gd name="connsiteX892" fmla="*/ 5729634 w 7467600"/>
              <a:gd name="connsiteY892" fmla="*/ 3051849 h 6858000"/>
              <a:gd name="connsiteX893" fmla="*/ 5611018 w 7467600"/>
              <a:gd name="connsiteY893" fmla="*/ 2316769 h 6858000"/>
              <a:gd name="connsiteX894" fmla="*/ 5687608 w 7467600"/>
              <a:gd name="connsiteY894" fmla="*/ 2039972 h 6858000"/>
              <a:gd name="connsiteX895" fmla="*/ 5657554 w 7467600"/>
              <a:gd name="connsiteY895" fmla="*/ 1576445 h 6858000"/>
              <a:gd name="connsiteX896" fmla="*/ 5150475 w 7467600"/>
              <a:gd name="connsiteY896" fmla="*/ 1274012 h 6858000"/>
              <a:gd name="connsiteX897" fmla="*/ 5349142 w 7467600"/>
              <a:gd name="connsiteY897" fmla="*/ 2204405 h 6858000"/>
              <a:gd name="connsiteX898" fmla="*/ 5262214 w 7467600"/>
              <a:gd name="connsiteY898" fmla="*/ 2233836 h 6858000"/>
              <a:gd name="connsiteX899" fmla="*/ 4981539 w 7467600"/>
              <a:gd name="connsiteY899" fmla="*/ 1542201 h 6858000"/>
              <a:gd name="connsiteX900" fmla="*/ 4958461 w 7467600"/>
              <a:gd name="connsiteY900" fmla="*/ 1136957 h 6858000"/>
              <a:gd name="connsiteX901" fmla="*/ 4655015 w 7467600"/>
              <a:gd name="connsiteY901" fmla="*/ 891426 h 6858000"/>
              <a:gd name="connsiteX902" fmla="*/ 4348002 w 7467600"/>
              <a:gd name="connsiteY902" fmla="*/ 2205895 h 6858000"/>
              <a:gd name="connsiteX903" fmla="*/ 4262250 w 7467600"/>
              <a:gd name="connsiteY903" fmla="*/ 2219972 h 6858000"/>
              <a:gd name="connsiteX904" fmla="*/ 4550611 w 7467600"/>
              <a:gd name="connsiteY904" fmla="*/ 817540 h 6858000"/>
              <a:gd name="connsiteX905" fmla="*/ 4564418 w 7467600"/>
              <a:gd name="connsiteY905" fmla="*/ 808293 h 6858000"/>
              <a:gd name="connsiteX906" fmla="*/ 4266388 w 7467600"/>
              <a:gd name="connsiteY906" fmla="*/ 500083 h 6858000"/>
              <a:gd name="connsiteX907" fmla="*/ 4032842 w 7467600"/>
              <a:gd name="connsiteY907" fmla="*/ 211809 h 6858000"/>
              <a:gd name="connsiteX908" fmla="*/ 3882765 w 7467600"/>
              <a:gd name="connsiteY908" fmla="*/ 0 h 6858000"/>
              <a:gd name="connsiteX909" fmla="*/ 3721337 w 7467600"/>
              <a:gd name="connsiteY909" fmla="*/ 0 h 6858000"/>
              <a:gd name="connsiteX910" fmla="*/ 3797544 w 7467600"/>
              <a:gd name="connsiteY910" fmla="*/ 0 h 6858000"/>
              <a:gd name="connsiteX911" fmla="*/ 3775734 w 7467600"/>
              <a:gd name="connsiteY911" fmla="*/ 95131 h 6858000"/>
              <a:gd name="connsiteX912" fmla="*/ 3724807 w 7467600"/>
              <a:gd name="connsiteY912" fmla="*/ 272257 h 6858000"/>
              <a:gd name="connsiteX913" fmla="*/ 3726844 w 7467600"/>
              <a:gd name="connsiteY913" fmla="*/ 282988 h 6858000"/>
              <a:gd name="connsiteX914" fmla="*/ 3742664 w 7467600"/>
              <a:gd name="connsiteY914" fmla="*/ 279918 h 6858000"/>
              <a:gd name="connsiteX915" fmla="*/ 4103910 w 7467600"/>
              <a:gd name="connsiteY915" fmla="*/ 1161917 h 6858000"/>
              <a:gd name="connsiteX916" fmla="*/ 4020269 w 7467600"/>
              <a:gd name="connsiteY916" fmla="*/ 1200406 h 6858000"/>
              <a:gd name="connsiteX917" fmla="*/ 3674882 w 7467600"/>
              <a:gd name="connsiteY917" fmla="*/ 488524 h 6858000"/>
              <a:gd name="connsiteX918" fmla="*/ 3132682 w 7467600"/>
              <a:gd name="connsiteY918" fmla="*/ 1072284 h 6858000"/>
              <a:gd name="connsiteX919" fmla="*/ 2716346 w 7467600"/>
              <a:gd name="connsiteY919" fmla="*/ 1276376 h 6858000"/>
              <a:gd name="connsiteX920" fmla="*/ 2716772 w 7467600"/>
              <a:gd name="connsiteY920" fmla="*/ 1255462 h 6858000"/>
              <a:gd name="connsiteX921" fmla="*/ 3471096 w 7467600"/>
              <a:gd name="connsiteY921" fmla="*/ 437072 h 6858000"/>
              <a:gd name="connsiteX922" fmla="*/ 3639057 w 7467600"/>
              <a:gd name="connsiteY922" fmla="*/ 286334 h 6858000"/>
              <a:gd name="connsiteX923" fmla="*/ 3640309 w 7467600"/>
              <a:gd name="connsiteY923" fmla="*/ 284664 h 6858000"/>
              <a:gd name="connsiteX924" fmla="*/ 3646022 w 7467600"/>
              <a:gd name="connsiteY924" fmla="*/ 276711 h 6858000"/>
              <a:gd name="connsiteX925" fmla="*/ 3707943 w 7467600"/>
              <a:gd name="connsiteY925" fmla="*/ 65958 h 6858000"/>
              <a:gd name="connsiteX926" fmla="*/ 3721337 w 7467600"/>
              <a:gd name="connsiteY926" fmla="*/ 0 h 6858000"/>
              <a:gd name="connsiteX927" fmla="*/ 2867960 w 7467600"/>
              <a:gd name="connsiteY927" fmla="*/ 0 h 6858000"/>
              <a:gd name="connsiteX928" fmla="*/ 2926351 w 7467600"/>
              <a:gd name="connsiteY928" fmla="*/ 0 h 6858000"/>
              <a:gd name="connsiteX929" fmla="*/ 2902823 w 7467600"/>
              <a:gd name="connsiteY929" fmla="*/ 262929 h 6858000"/>
              <a:gd name="connsiteX930" fmla="*/ 2940663 w 7467600"/>
              <a:gd name="connsiteY930" fmla="*/ 140884 h 6858000"/>
              <a:gd name="connsiteX931" fmla="*/ 2947039 w 7467600"/>
              <a:gd name="connsiteY931" fmla="*/ 122524 h 6858000"/>
              <a:gd name="connsiteX932" fmla="*/ 2984316 w 7467600"/>
              <a:gd name="connsiteY932" fmla="*/ 0 h 6858000"/>
              <a:gd name="connsiteX933" fmla="*/ 3016114 w 7467600"/>
              <a:gd name="connsiteY933" fmla="*/ 0 h 6858000"/>
              <a:gd name="connsiteX934" fmla="*/ 2979949 w 7467600"/>
              <a:gd name="connsiteY934" fmla="*/ 119274 h 6858000"/>
              <a:gd name="connsiteX935" fmla="*/ 3023879 w 7467600"/>
              <a:gd name="connsiteY935" fmla="*/ 0 h 6858000"/>
              <a:gd name="connsiteX936" fmla="*/ 3105400 w 7467600"/>
              <a:gd name="connsiteY936" fmla="*/ 0 h 6858000"/>
              <a:gd name="connsiteX937" fmla="*/ 3094669 w 7467600"/>
              <a:gd name="connsiteY937" fmla="*/ 30308 h 6858000"/>
              <a:gd name="connsiteX938" fmla="*/ 2901945 w 7467600"/>
              <a:gd name="connsiteY938" fmla="*/ 466538 h 6858000"/>
              <a:gd name="connsiteX939" fmla="*/ 2815209 w 7467600"/>
              <a:gd name="connsiteY939" fmla="*/ 497361 h 6858000"/>
              <a:gd name="connsiteX940" fmla="*/ 2844845 w 7467600"/>
              <a:gd name="connsiteY940" fmla="*/ 127638 h 6858000"/>
              <a:gd name="connsiteX941" fmla="*/ 2867960 w 7467600"/>
              <a:gd name="connsiteY941" fmla="*/ 0 h 6858000"/>
              <a:gd name="connsiteX942" fmla="*/ 1057230 w 7467600"/>
              <a:gd name="connsiteY942" fmla="*/ 0 h 6858000"/>
              <a:gd name="connsiteX943" fmla="*/ 1111003 w 7467600"/>
              <a:gd name="connsiteY943" fmla="*/ 0 h 6858000"/>
              <a:gd name="connsiteX944" fmla="*/ 1125553 w 7467600"/>
              <a:gd name="connsiteY944" fmla="*/ 52588 h 6858000"/>
              <a:gd name="connsiteX945" fmla="*/ 1304276 w 7467600"/>
              <a:gd name="connsiteY945" fmla="*/ 476275 h 6858000"/>
              <a:gd name="connsiteX946" fmla="*/ 1492066 w 7467600"/>
              <a:gd name="connsiteY946" fmla="*/ 886333 h 6858000"/>
              <a:gd name="connsiteX947" fmla="*/ 1423698 w 7467600"/>
              <a:gd name="connsiteY947" fmla="*/ 710817 h 6858000"/>
              <a:gd name="connsiteX948" fmla="*/ 1357609 w 7467600"/>
              <a:gd name="connsiteY948" fmla="*/ 532892 h 6858000"/>
              <a:gd name="connsiteX949" fmla="*/ 1309550 w 7467600"/>
              <a:gd name="connsiteY949" fmla="*/ 374031 h 6858000"/>
              <a:gd name="connsiteX950" fmla="*/ 1193673 w 7467600"/>
              <a:gd name="connsiteY950" fmla="*/ 49533 h 6858000"/>
              <a:gd name="connsiteX951" fmla="*/ 1164391 w 7467600"/>
              <a:gd name="connsiteY951" fmla="*/ 0 h 6858000"/>
              <a:gd name="connsiteX952" fmla="*/ 1200666 w 7467600"/>
              <a:gd name="connsiteY952" fmla="*/ 0 h 6858000"/>
              <a:gd name="connsiteX953" fmla="*/ 1223408 w 7467600"/>
              <a:gd name="connsiteY953" fmla="*/ 38996 h 6858000"/>
              <a:gd name="connsiteX954" fmla="*/ 1339635 w 7467600"/>
              <a:gd name="connsiteY954" fmla="*/ 365517 h 6858000"/>
              <a:gd name="connsiteX955" fmla="*/ 1387469 w 7467600"/>
              <a:gd name="connsiteY955" fmla="*/ 523079 h 6858000"/>
              <a:gd name="connsiteX956" fmla="*/ 1452685 w 7467600"/>
              <a:gd name="connsiteY956" fmla="*/ 699806 h 6858000"/>
              <a:gd name="connsiteX957" fmla="*/ 1492092 w 7467600"/>
              <a:gd name="connsiteY957" fmla="*/ 800424 h 6858000"/>
              <a:gd name="connsiteX958" fmla="*/ 1455302 w 7467600"/>
              <a:gd name="connsiteY958" fmla="*/ 632913 h 6858000"/>
              <a:gd name="connsiteX959" fmla="*/ 1222336 w 7467600"/>
              <a:gd name="connsiteY959" fmla="*/ 9480 h 6858000"/>
              <a:gd name="connsiteX960" fmla="*/ 1214634 w 7467600"/>
              <a:gd name="connsiteY960" fmla="*/ 0 h 6858000"/>
              <a:gd name="connsiteX961" fmla="*/ 1289827 w 7467600"/>
              <a:gd name="connsiteY961" fmla="*/ 0 h 6858000"/>
              <a:gd name="connsiteX962" fmla="*/ 1321076 w 7467600"/>
              <a:gd name="connsiteY962" fmla="*/ 59722 h 6858000"/>
              <a:gd name="connsiteX963" fmla="*/ 1512579 w 7467600"/>
              <a:gd name="connsiteY963" fmla="*/ 626441 h 6858000"/>
              <a:gd name="connsiteX964" fmla="*/ 1506076 w 7467600"/>
              <a:gd name="connsiteY964" fmla="*/ 1089289 h 6858000"/>
              <a:gd name="connsiteX965" fmla="*/ 1486346 w 7467600"/>
              <a:gd name="connsiteY965" fmla="*/ 1079919 h 6858000"/>
              <a:gd name="connsiteX966" fmla="*/ 1070511 w 7467600"/>
              <a:gd name="connsiteY966" fmla="*/ 48609 h 6858000"/>
              <a:gd name="connsiteX967" fmla="*/ 1057230 w 7467600"/>
              <a:gd name="connsiteY967" fmla="*/ 0 h 6858000"/>
              <a:gd name="connsiteX968" fmla="*/ 43151 w 7467600"/>
              <a:gd name="connsiteY968" fmla="*/ 0 h 6858000"/>
              <a:gd name="connsiteX969" fmla="*/ 95283 w 7467600"/>
              <a:gd name="connsiteY969" fmla="*/ 0 h 6858000"/>
              <a:gd name="connsiteX970" fmla="*/ 300708 w 7467600"/>
              <a:gd name="connsiteY970" fmla="*/ 154571 h 6858000"/>
              <a:gd name="connsiteX971" fmla="*/ 530414 w 7467600"/>
              <a:gd name="connsiteY971" fmla="*/ 354673 h 6858000"/>
              <a:gd name="connsiteX972" fmla="*/ 333785 w 7467600"/>
              <a:gd name="connsiteY972" fmla="*/ 161564 h 6858000"/>
              <a:gd name="connsiteX973" fmla="*/ 147005 w 7467600"/>
              <a:gd name="connsiteY973" fmla="*/ 0 h 6858000"/>
              <a:gd name="connsiteX974" fmla="*/ 272509 w 7467600"/>
              <a:gd name="connsiteY974" fmla="*/ 0 h 6858000"/>
              <a:gd name="connsiteX975" fmla="*/ 326276 w 7467600"/>
              <a:gd name="connsiteY975" fmla="*/ 45847 h 6858000"/>
              <a:gd name="connsiteX976" fmla="*/ 823759 w 7467600"/>
              <a:gd name="connsiteY976" fmla="*/ 574145 h 6858000"/>
              <a:gd name="connsiteX977" fmla="*/ 811254 w 7467600"/>
              <a:gd name="connsiteY977" fmla="*/ 665546 h 6858000"/>
              <a:gd name="connsiteX978" fmla="*/ 154042 w 7467600"/>
              <a:gd name="connsiteY978" fmla="*/ 261522 h 6858000"/>
              <a:gd name="connsiteX979" fmla="*/ 13550 w 7467600"/>
              <a:gd name="connsiteY979" fmla="*/ 158423 h 6858000"/>
              <a:gd name="connsiteX980" fmla="*/ 0 w 7467600"/>
              <a:gd name="connsiteY980" fmla="*/ 146618 h 6858000"/>
              <a:gd name="connsiteX981" fmla="*/ 0 w 7467600"/>
              <a:gd name="connsiteY981" fmla="*/ 59161 h 6858000"/>
              <a:gd name="connsiteX982" fmla="*/ 45427 w 7467600"/>
              <a:gd name="connsiteY982" fmla="*/ 101078 h 6858000"/>
              <a:gd name="connsiteX983" fmla="*/ 630103 w 7467600"/>
              <a:gd name="connsiteY983" fmla="*/ 485885 h 6858000"/>
              <a:gd name="connsiteX984" fmla="*/ 532040 w 7467600"/>
              <a:gd name="connsiteY984" fmla="*/ 399359 h 6858000"/>
              <a:gd name="connsiteX985" fmla="*/ 517618 w 7467600"/>
              <a:gd name="connsiteY985" fmla="*/ 385726 h 6858000"/>
              <a:gd name="connsiteX986" fmla="*/ 285074 w 7467600"/>
              <a:gd name="connsiteY986" fmla="*/ 182755 h 6858000"/>
              <a:gd name="connsiteX987" fmla="*/ 43151 w 7467600"/>
              <a:gd name="connsiteY98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312201 w 7467600"/>
              <a:gd name="connsiteY130" fmla="*/ 5128278 h 6858000"/>
              <a:gd name="connsiteX131" fmla="*/ 1903353 w 7467600"/>
              <a:gd name="connsiteY131" fmla="*/ 5044827 h 6858000"/>
              <a:gd name="connsiteX132" fmla="*/ 1936931 w 7467600"/>
              <a:gd name="connsiteY132" fmla="*/ 5093954 h 6858000"/>
              <a:gd name="connsiteX133" fmla="*/ 2195868 w 7467600"/>
              <a:gd name="connsiteY133" fmla="*/ 5396574 h 6858000"/>
              <a:gd name="connsiteX134" fmla="*/ 2088852 w 7467600"/>
              <a:gd name="connsiteY134" fmla="*/ 5166123 h 6858000"/>
              <a:gd name="connsiteX135" fmla="*/ 1958241 w 7467600"/>
              <a:gd name="connsiteY135" fmla="*/ 5067955 h 6858000"/>
              <a:gd name="connsiteX136" fmla="*/ 1903353 w 7467600"/>
              <a:gd name="connsiteY136" fmla="*/ 5044827 h 6858000"/>
              <a:gd name="connsiteX137" fmla="*/ 1979378 w 7467600"/>
              <a:gd name="connsiteY137" fmla="*/ 4769504 h 6858000"/>
              <a:gd name="connsiteX138" fmla="*/ 2882120 w 7467600"/>
              <a:gd name="connsiteY138" fmla="*/ 5064547 h 6858000"/>
              <a:gd name="connsiteX139" fmla="*/ 2793103 w 7467600"/>
              <a:gd name="connsiteY139" fmla="*/ 5039699 h 6858000"/>
              <a:gd name="connsiteX140" fmla="*/ 2770041 w 7467600"/>
              <a:gd name="connsiteY140" fmla="*/ 5033634 h 6858000"/>
              <a:gd name="connsiteX141" fmla="*/ 1979378 w 7467600"/>
              <a:gd name="connsiteY141" fmla="*/ 4769504 h 6858000"/>
              <a:gd name="connsiteX142" fmla="*/ 1927410 w 7467600"/>
              <a:gd name="connsiteY142" fmla="*/ 4716164 h 6858000"/>
              <a:gd name="connsiteX143" fmla="*/ 1959587 w 7467600"/>
              <a:gd name="connsiteY143" fmla="*/ 4728849 h 6858000"/>
              <a:gd name="connsiteX144" fmla="*/ 2777707 w 7467600"/>
              <a:gd name="connsiteY144" fmla="*/ 5003991 h 6858000"/>
              <a:gd name="connsiteX145" fmla="*/ 2800768 w 7467600"/>
              <a:gd name="connsiteY145" fmla="*/ 5010056 h 6858000"/>
              <a:gd name="connsiteX146" fmla="*/ 2879408 w 7467600"/>
              <a:gd name="connsiteY146" fmla="*/ 5031590 h 6858000"/>
              <a:gd name="connsiteX147" fmla="*/ 2862295 w 7467600"/>
              <a:gd name="connsiteY147" fmla="*/ 5022958 h 6858000"/>
              <a:gd name="connsiteX148" fmla="*/ 2813343 w 7467600"/>
              <a:gd name="connsiteY148" fmla="*/ 4998369 h 6858000"/>
              <a:gd name="connsiteX149" fmla="*/ 2646245 w 7467600"/>
              <a:gd name="connsiteY149" fmla="*/ 4930999 h 6858000"/>
              <a:gd name="connsiteX150" fmla="*/ 1999243 w 7467600"/>
              <a:gd name="connsiteY150" fmla="*/ 4730524 h 6858000"/>
              <a:gd name="connsiteX151" fmla="*/ 1979527 w 7467600"/>
              <a:gd name="connsiteY151" fmla="*/ 4726651 h 6858000"/>
              <a:gd name="connsiteX152" fmla="*/ 1927410 w 7467600"/>
              <a:gd name="connsiteY152" fmla="*/ 4716164 h 6858000"/>
              <a:gd name="connsiteX153" fmla="*/ 1997014 w 7467600"/>
              <a:gd name="connsiteY153" fmla="*/ 4698007 h 6858000"/>
              <a:gd name="connsiteX154" fmla="*/ 2005458 w 7467600"/>
              <a:gd name="connsiteY154" fmla="*/ 4699540 h 6858000"/>
              <a:gd name="connsiteX155" fmla="*/ 2657186 w 7467600"/>
              <a:gd name="connsiteY155" fmla="*/ 4901687 h 6858000"/>
              <a:gd name="connsiteX156" fmla="*/ 2826662 w 7467600"/>
              <a:gd name="connsiteY156" fmla="*/ 4970362 h 6858000"/>
              <a:gd name="connsiteX157" fmla="*/ 2876100 w 7467600"/>
              <a:gd name="connsiteY157" fmla="*/ 4995397 h 6858000"/>
              <a:gd name="connsiteX158" fmla="*/ 3042600 w 7467600"/>
              <a:gd name="connsiteY158" fmla="*/ 5059532 h 6858000"/>
              <a:gd name="connsiteX159" fmla="*/ 1997014 w 7467600"/>
              <a:gd name="connsiteY159" fmla="*/ 4698007 h 6858000"/>
              <a:gd name="connsiteX160" fmla="*/ 2305292 w 7467600"/>
              <a:gd name="connsiteY160" fmla="*/ 4219492 h 6858000"/>
              <a:gd name="connsiteX161" fmla="*/ 3360922 w 7467600"/>
              <a:gd name="connsiteY161" fmla="*/ 4529373 h 6858000"/>
              <a:gd name="connsiteX162" fmla="*/ 3492420 w 7467600"/>
              <a:gd name="connsiteY162" fmla="*/ 4510145 h 6858000"/>
              <a:gd name="connsiteX163" fmla="*/ 3364086 w 7467600"/>
              <a:gd name="connsiteY163" fmla="*/ 4480340 h 6858000"/>
              <a:gd name="connsiteX164" fmla="*/ 3225818 w 7467600"/>
              <a:gd name="connsiteY164" fmla="*/ 4411822 h 6858000"/>
              <a:gd name="connsiteX165" fmla="*/ 3129696 w 7467600"/>
              <a:gd name="connsiteY165" fmla="*/ 4360704 h 6858000"/>
              <a:gd name="connsiteX166" fmla="*/ 2814545 w 7467600"/>
              <a:gd name="connsiteY166" fmla="*/ 4282955 h 6858000"/>
              <a:gd name="connsiteX167" fmla="*/ 2305292 w 7467600"/>
              <a:gd name="connsiteY167" fmla="*/ 4219492 h 6858000"/>
              <a:gd name="connsiteX168" fmla="*/ 2626982 w 7467600"/>
              <a:gd name="connsiteY168" fmla="*/ 4206450 h 6858000"/>
              <a:gd name="connsiteX169" fmla="*/ 2490617 w 7467600"/>
              <a:gd name="connsiteY169" fmla="*/ 4206951 h 6858000"/>
              <a:gd name="connsiteX170" fmla="*/ 2819869 w 7467600"/>
              <a:gd name="connsiteY170" fmla="*/ 4252936 h 6858000"/>
              <a:gd name="connsiteX171" fmla="*/ 3143018 w 7467600"/>
              <a:gd name="connsiteY171" fmla="*/ 4332698 h 6858000"/>
              <a:gd name="connsiteX172" fmla="*/ 3241520 w 7467600"/>
              <a:gd name="connsiteY172" fmla="*/ 4385112 h 6858000"/>
              <a:gd name="connsiteX173" fmla="*/ 3374575 w 7467600"/>
              <a:gd name="connsiteY173" fmla="*/ 4451517 h 6858000"/>
              <a:gd name="connsiteX174" fmla="*/ 3505221 w 7467600"/>
              <a:gd name="connsiteY174" fmla="*/ 4480757 h 6858000"/>
              <a:gd name="connsiteX175" fmla="*/ 2626982 w 7467600"/>
              <a:gd name="connsiteY175" fmla="*/ 4206450 h 6858000"/>
              <a:gd name="connsiteX176" fmla="*/ 1310106 w 7467600"/>
              <a:gd name="connsiteY176" fmla="*/ 3943217 h 6858000"/>
              <a:gd name="connsiteX177" fmla="*/ 854994 w 7467600"/>
              <a:gd name="connsiteY177" fmla="*/ 4399136 h 6858000"/>
              <a:gd name="connsiteX178" fmla="*/ 742462 w 7467600"/>
              <a:gd name="connsiteY178" fmla="*/ 4594648 h 6858000"/>
              <a:gd name="connsiteX179" fmla="*/ 820602 w 7467600"/>
              <a:gd name="connsiteY179" fmla="*/ 4485915 h 6858000"/>
              <a:gd name="connsiteX180" fmla="*/ 878295 w 7467600"/>
              <a:gd name="connsiteY180" fmla="*/ 4403594 h 6858000"/>
              <a:gd name="connsiteX181" fmla="*/ 1240607 w 7467600"/>
              <a:gd name="connsiteY181" fmla="*/ 4010401 h 6858000"/>
              <a:gd name="connsiteX182" fmla="*/ 1310106 w 7467600"/>
              <a:gd name="connsiteY182" fmla="*/ 3943217 h 6858000"/>
              <a:gd name="connsiteX183" fmla="*/ 1423113 w 7467600"/>
              <a:gd name="connsiteY183" fmla="*/ 3874565 h 6858000"/>
              <a:gd name="connsiteX184" fmla="*/ 1260565 w 7467600"/>
              <a:gd name="connsiteY184" fmla="*/ 4031982 h 6858000"/>
              <a:gd name="connsiteX185" fmla="*/ 901900 w 7467600"/>
              <a:gd name="connsiteY185" fmla="*/ 4421236 h 6858000"/>
              <a:gd name="connsiteX186" fmla="*/ 845044 w 7467600"/>
              <a:gd name="connsiteY186" fmla="*/ 4502436 h 6858000"/>
              <a:gd name="connsiteX187" fmla="*/ 685926 w 7467600"/>
              <a:gd name="connsiteY187" fmla="*/ 4703069 h 6858000"/>
              <a:gd name="connsiteX188" fmla="*/ 684248 w 7467600"/>
              <a:gd name="connsiteY188" fmla="*/ 4706721 h 6858000"/>
              <a:gd name="connsiteX189" fmla="*/ 1423113 w 7467600"/>
              <a:gd name="connsiteY189" fmla="*/ 3874565 h 6858000"/>
              <a:gd name="connsiteX190" fmla="*/ 3316479 w 7467600"/>
              <a:gd name="connsiteY190" fmla="*/ 3872136 h 6858000"/>
              <a:gd name="connsiteX191" fmla="*/ 3546806 w 7467600"/>
              <a:gd name="connsiteY191" fmla="*/ 4356139 h 6858000"/>
              <a:gd name="connsiteX192" fmla="*/ 3364433 w 7467600"/>
              <a:gd name="connsiteY192" fmla="*/ 3953121 h 6858000"/>
              <a:gd name="connsiteX193" fmla="*/ 3316479 w 7467600"/>
              <a:gd name="connsiteY193" fmla="*/ 3872136 h 6858000"/>
              <a:gd name="connsiteX194" fmla="*/ 3291335 w 7467600"/>
              <a:gd name="connsiteY194" fmla="*/ 3767420 h 6858000"/>
              <a:gd name="connsiteX195" fmla="*/ 3390805 w 7467600"/>
              <a:gd name="connsiteY195" fmla="*/ 3937163 h 6858000"/>
              <a:gd name="connsiteX196" fmla="*/ 3579062 w 7467600"/>
              <a:gd name="connsiteY196" fmla="*/ 4359040 h 6858000"/>
              <a:gd name="connsiteX197" fmla="*/ 3467355 w 7467600"/>
              <a:gd name="connsiteY197" fmla="*/ 3988130 h 6858000"/>
              <a:gd name="connsiteX198" fmla="*/ 3310753 w 7467600"/>
              <a:gd name="connsiteY198" fmla="*/ 3787140 h 6858000"/>
              <a:gd name="connsiteX199" fmla="*/ 3291335 w 7467600"/>
              <a:gd name="connsiteY199" fmla="*/ 3767420 h 6858000"/>
              <a:gd name="connsiteX200" fmla="*/ 1635889 w 7467600"/>
              <a:gd name="connsiteY200" fmla="*/ 3709494 h 6858000"/>
              <a:gd name="connsiteX201" fmla="*/ 1634800 w 7467600"/>
              <a:gd name="connsiteY201" fmla="*/ 3731111 h 6858000"/>
              <a:gd name="connsiteX202" fmla="*/ 1635889 w 7467600"/>
              <a:gd name="connsiteY202" fmla="*/ 3709494 h 6858000"/>
              <a:gd name="connsiteX203" fmla="*/ 1510397 w 7467600"/>
              <a:gd name="connsiteY203" fmla="*/ 3684705 h 6858000"/>
              <a:gd name="connsiteX204" fmla="*/ 1146550 w 7467600"/>
              <a:gd name="connsiteY204" fmla="*/ 3802012 h 6858000"/>
              <a:gd name="connsiteX205" fmla="*/ 698834 w 7467600"/>
              <a:gd name="connsiteY205" fmla="*/ 3952272 h 6858000"/>
              <a:gd name="connsiteX206" fmla="*/ 34256 w 7467600"/>
              <a:gd name="connsiteY206" fmla="*/ 4347603 h 6858000"/>
              <a:gd name="connsiteX207" fmla="*/ 527241 w 7467600"/>
              <a:gd name="connsiteY207" fmla="*/ 4065078 h 6858000"/>
              <a:gd name="connsiteX208" fmla="*/ 1510397 w 7467600"/>
              <a:gd name="connsiteY208" fmla="*/ 3684705 h 6858000"/>
              <a:gd name="connsiteX209" fmla="*/ 1313114 w 7467600"/>
              <a:gd name="connsiteY209" fmla="*/ 3655216 h 6858000"/>
              <a:gd name="connsiteX210" fmla="*/ 1109304 w 7467600"/>
              <a:gd name="connsiteY210" fmla="*/ 3669030 h 6858000"/>
              <a:gd name="connsiteX211" fmla="*/ 8129 w 7467600"/>
              <a:gd name="connsiteY211" fmla="*/ 4330519 h 6858000"/>
              <a:gd name="connsiteX212" fmla="*/ 687572 w 7467600"/>
              <a:gd name="connsiteY212" fmla="*/ 3925629 h 6858000"/>
              <a:gd name="connsiteX213" fmla="*/ 1138365 w 7467600"/>
              <a:gd name="connsiteY213" fmla="*/ 3774515 h 6858000"/>
              <a:gd name="connsiteX214" fmla="*/ 1505579 w 7467600"/>
              <a:gd name="connsiteY214" fmla="*/ 3655526 h 6858000"/>
              <a:gd name="connsiteX215" fmla="*/ 1313114 w 7467600"/>
              <a:gd name="connsiteY215" fmla="*/ 3655216 h 6858000"/>
              <a:gd name="connsiteX216" fmla="*/ 3655073 w 7467600"/>
              <a:gd name="connsiteY216" fmla="*/ 3650884 h 6858000"/>
              <a:gd name="connsiteX217" fmla="*/ 3989938 w 7467600"/>
              <a:gd name="connsiteY217" fmla="*/ 3991685 h 6858000"/>
              <a:gd name="connsiteX218" fmla="*/ 4393907 w 7467600"/>
              <a:gd name="connsiteY218" fmla="*/ 4261258 h 6858000"/>
              <a:gd name="connsiteX219" fmla="*/ 4648051 w 7467600"/>
              <a:gd name="connsiteY219" fmla="*/ 4374051 h 6858000"/>
              <a:gd name="connsiteX220" fmla="*/ 4383389 w 7467600"/>
              <a:gd name="connsiteY220" fmla="*/ 4184369 h 6858000"/>
              <a:gd name="connsiteX221" fmla="*/ 4165508 w 7467600"/>
              <a:gd name="connsiteY221" fmla="*/ 4035196 h 6858000"/>
              <a:gd name="connsiteX222" fmla="*/ 4068162 w 7467600"/>
              <a:gd name="connsiteY222" fmla="*/ 3953394 h 6858000"/>
              <a:gd name="connsiteX223" fmla="*/ 3981416 w 7467600"/>
              <a:gd name="connsiteY223" fmla="*/ 3880482 h 6858000"/>
              <a:gd name="connsiteX224" fmla="*/ 3800147 w 7467600"/>
              <a:gd name="connsiteY224" fmla="*/ 3749872 h 6858000"/>
              <a:gd name="connsiteX225" fmla="*/ 3655073 w 7467600"/>
              <a:gd name="connsiteY225" fmla="*/ 3650884 h 6858000"/>
              <a:gd name="connsiteX226" fmla="*/ 3670252 w 7467600"/>
              <a:gd name="connsiteY226" fmla="*/ 3622798 h 6858000"/>
              <a:gd name="connsiteX227" fmla="*/ 3817258 w 7467600"/>
              <a:gd name="connsiteY227" fmla="*/ 3723577 h 6858000"/>
              <a:gd name="connsiteX228" fmla="*/ 4000461 w 7467600"/>
              <a:gd name="connsiteY228" fmla="*/ 3855966 h 6858000"/>
              <a:gd name="connsiteX229" fmla="*/ 4088180 w 7467600"/>
              <a:gd name="connsiteY229" fmla="*/ 3929774 h 6858000"/>
              <a:gd name="connsiteX230" fmla="*/ 4184555 w 7467600"/>
              <a:gd name="connsiteY230" fmla="*/ 4010683 h 6858000"/>
              <a:gd name="connsiteX231" fmla="*/ 4399563 w 7467600"/>
              <a:gd name="connsiteY231" fmla="*/ 4158106 h 6858000"/>
              <a:gd name="connsiteX232" fmla="*/ 4684469 w 7467600"/>
              <a:gd name="connsiteY232" fmla="*/ 4364680 h 6858000"/>
              <a:gd name="connsiteX233" fmla="*/ 4690271 w 7467600"/>
              <a:gd name="connsiteY233" fmla="*/ 4370034 h 6858000"/>
              <a:gd name="connsiteX234" fmla="*/ 4136093 w 7467600"/>
              <a:gd name="connsiteY234" fmla="*/ 3858466 h 6858000"/>
              <a:gd name="connsiteX235" fmla="*/ 3670252 w 7467600"/>
              <a:gd name="connsiteY235" fmla="*/ 3622798 h 6858000"/>
              <a:gd name="connsiteX236" fmla="*/ 4440129 w 7467600"/>
              <a:gd name="connsiteY236" fmla="*/ 3448571 h 6858000"/>
              <a:gd name="connsiteX237" fmla="*/ 4856525 w 7467600"/>
              <a:gd name="connsiteY237" fmla="*/ 3915351 h 6858000"/>
              <a:gd name="connsiteX238" fmla="*/ 5059055 w 7467600"/>
              <a:gd name="connsiteY238" fmla="*/ 4108918 h 6858000"/>
              <a:gd name="connsiteX239" fmla="*/ 5290070 w 7467600"/>
              <a:gd name="connsiteY239" fmla="*/ 4263619 h 6858000"/>
              <a:gd name="connsiteX240" fmla="*/ 4834991 w 7467600"/>
              <a:gd name="connsiteY240" fmla="*/ 3830985 h 6858000"/>
              <a:gd name="connsiteX241" fmla="*/ 4440129 w 7467600"/>
              <a:gd name="connsiteY241" fmla="*/ 3448571 h 6858000"/>
              <a:gd name="connsiteX242" fmla="*/ 4441737 w 7467600"/>
              <a:gd name="connsiteY242" fmla="*/ 3399734 h 6858000"/>
              <a:gd name="connsiteX243" fmla="*/ 4431236 w 7467600"/>
              <a:gd name="connsiteY243" fmla="*/ 3400954 h 6858000"/>
              <a:gd name="connsiteX244" fmla="*/ 4557150 w 7467600"/>
              <a:gd name="connsiteY244" fmla="*/ 3510023 h 6858000"/>
              <a:gd name="connsiteX245" fmla="*/ 4856936 w 7467600"/>
              <a:gd name="connsiteY245" fmla="*/ 3809146 h 6858000"/>
              <a:gd name="connsiteX246" fmla="*/ 5111996 w 7467600"/>
              <a:gd name="connsiteY246" fmla="*/ 4065759 h 6858000"/>
              <a:gd name="connsiteX247" fmla="*/ 5388878 w 7467600"/>
              <a:gd name="connsiteY247" fmla="*/ 4300185 h 6858000"/>
              <a:gd name="connsiteX248" fmla="*/ 5425556 w 7467600"/>
              <a:gd name="connsiteY248" fmla="*/ 4308967 h 6858000"/>
              <a:gd name="connsiteX249" fmla="*/ 4943646 w 7467600"/>
              <a:gd name="connsiteY249" fmla="*/ 3822916 h 6858000"/>
              <a:gd name="connsiteX250" fmla="*/ 4594837 w 7467600"/>
              <a:gd name="connsiteY250" fmla="*/ 3532274 h 6858000"/>
              <a:gd name="connsiteX251" fmla="*/ 4441737 w 7467600"/>
              <a:gd name="connsiteY251" fmla="*/ 3399734 h 6858000"/>
              <a:gd name="connsiteX252" fmla="*/ 5425834 w 7467600"/>
              <a:gd name="connsiteY252" fmla="*/ 3162785 h 6858000"/>
              <a:gd name="connsiteX253" fmla="*/ 5401644 w 7467600"/>
              <a:gd name="connsiteY253" fmla="*/ 3617847 h 6858000"/>
              <a:gd name="connsiteX254" fmla="*/ 5467256 w 7467600"/>
              <a:gd name="connsiteY254" fmla="*/ 4175494 h 6858000"/>
              <a:gd name="connsiteX255" fmla="*/ 5448069 w 7467600"/>
              <a:gd name="connsiteY255" fmla="*/ 3567554 h 6858000"/>
              <a:gd name="connsiteX256" fmla="*/ 5425834 w 7467600"/>
              <a:gd name="connsiteY256" fmla="*/ 3162785 h 6858000"/>
              <a:gd name="connsiteX257" fmla="*/ 1318687 w 7467600"/>
              <a:gd name="connsiteY257" fmla="*/ 3113840 h 6858000"/>
              <a:gd name="connsiteX258" fmla="*/ 1066793 w 7467600"/>
              <a:gd name="connsiteY258" fmla="*/ 3212171 h 6858000"/>
              <a:gd name="connsiteX259" fmla="*/ 993319 w 7467600"/>
              <a:gd name="connsiteY259" fmla="*/ 3247648 h 6858000"/>
              <a:gd name="connsiteX260" fmla="*/ 853081 w 7467600"/>
              <a:gd name="connsiteY260" fmla="*/ 3312410 h 6858000"/>
              <a:gd name="connsiteX261" fmla="*/ 805957 w 7467600"/>
              <a:gd name="connsiteY261" fmla="*/ 3330443 h 6858000"/>
              <a:gd name="connsiteX262" fmla="*/ 1318687 w 7467600"/>
              <a:gd name="connsiteY262" fmla="*/ 3113840 h 6858000"/>
              <a:gd name="connsiteX263" fmla="*/ 5453702 w 7467600"/>
              <a:gd name="connsiteY263" fmla="*/ 3090882 h 6858000"/>
              <a:gd name="connsiteX264" fmla="*/ 5480135 w 7467600"/>
              <a:gd name="connsiteY264" fmla="*/ 3565802 h 6858000"/>
              <a:gd name="connsiteX265" fmla="*/ 5499023 w 7467600"/>
              <a:gd name="connsiteY265" fmla="*/ 4166310 h 6858000"/>
              <a:gd name="connsiteX266" fmla="*/ 5547022 w 7467600"/>
              <a:gd name="connsiteY266" fmla="*/ 3607838 h 6858000"/>
              <a:gd name="connsiteX267" fmla="*/ 5515964 w 7467600"/>
              <a:gd name="connsiteY267" fmla="*/ 3378541 h 6858000"/>
              <a:gd name="connsiteX268" fmla="*/ 5453702 w 7467600"/>
              <a:gd name="connsiteY268" fmla="*/ 3090882 h 6858000"/>
              <a:gd name="connsiteX269" fmla="*/ 1238695 w 7467600"/>
              <a:gd name="connsiteY269" fmla="*/ 3076820 h 6858000"/>
              <a:gd name="connsiteX270" fmla="*/ 716371 w 7467600"/>
              <a:gd name="connsiteY270" fmla="*/ 3293249 h 6858000"/>
              <a:gd name="connsiteX271" fmla="*/ 579522 w 7467600"/>
              <a:gd name="connsiteY271" fmla="*/ 3371759 h 6858000"/>
              <a:gd name="connsiteX272" fmla="*/ 600288 w 7467600"/>
              <a:gd name="connsiteY272" fmla="*/ 3365555 h 6858000"/>
              <a:gd name="connsiteX273" fmla="*/ 840692 w 7467600"/>
              <a:gd name="connsiteY273" fmla="*/ 3284921 h 6858000"/>
              <a:gd name="connsiteX274" fmla="*/ 979248 w 7467600"/>
              <a:gd name="connsiteY274" fmla="*/ 3221003 h 6858000"/>
              <a:gd name="connsiteX275" fmla="*/ 1053282 w 7467600"/>
              <a:gd name="connsiteY275" fmla="*/ 3185247 h 6858000"/>
              <a:gd name="connsiteX276" fmla="*/ 1320603 w 7467600"/>
              <a:gd name="connsiteY276" fmla="*/ 3081281 h 6858000"/>
              <a:gd name="connsiteX277" fmla="*/ 1238695 w 7467600"/>
              <a:gd name="connsiteY277" fmla="*/ 3076820 h 6858000"/>
              <a:gd name="connsiteX278" fmla="*/ 5425627 w 7467600"/>
              <a:gd name="connsiteY278" fmla="*/ 2954192 h 6858000"/>
              <a:gd name="connsiteX279" fmla="*/ 5470770 w 7467600"/>
              <a:gd name="connsiteY279" fmla="*/ 3005435 h 6858000"/>
              <a:gd name="connsiteX280" fmla="*/ 5519779 w 7467600"/>
              <a:gd name="connsiteY280" fmla="*/ 4359223 h 6858000"/>
              <a:gd name="connsiteX281" fmla="*/ 5520293 w 7467600"/>
              <a:gd name="connsiteY281" fmla="*/ 4360602 h 6858000"/>
              <a:gd name="connsiteX282" fmla="*/ 5767221 w 7467600"/>
              <a:gd name="connsiteY282" fmla="*/ 4665564 h 6858000"/>
              <a:gd name="connsiteX283" fmla="*/ 6937169 w 7467600"/>
              <a:gd name="connsiteY283" fmla="*/ 4815941 h 6858000"/>
              <a:gd name="connsiteX284" fmla="*/ 6953922 w 7467600"/>
              <a:gd name="connsiteY284" fmla="*/ 4890068 h 6858000"/>
              <a:gd name="connsiteX285" fmla="*/ 6071359 w 7467600"/>
              <a:gd name="connsiteY285" fmla="*/ 4770770 h 6858000"/>
              <a:gd name="connsiteX286" fmla="*/ 6038839 w 7467600"/>
              <a:gd name="connsiteY286" fmla="*/ 4764474 h 6858000"/>
              <a:gd name="connsiteX287" fmla="*/ 6038706 w 7467600"/>
              <a:gd name="connsiteY287" fmla="*/ 4763847 h 6858000"/>
              <a:gd name="connsiteX288" fmla="*/ 6037784 w 7467600"/>
              <a:gd name="connsiteY288" fmla="*/ 4764270 h 6858000"/>
              <a:gd name="connsiteX289" fmla="*/ 6038839 w 7467600"/>
              <a:gd name="connsiteY289" fmla="*/ 4764474 h 6858000"/>
              <a:gd name="connsiteX290" fmla="*/ 6040338 w 7467600"/>
              <a:gd name="connsiteY290" fmla="*/ 4771418 h 6858000"/>
              <a:gd name="connsiteX291" fmla="*/ 6024488 w 7467600"/>
              <a:gd name="connsiteY291" fmla="*/ 4809903 h 6858000"/>
              <a:gd name="connsiteX292" fmla="*/ 5599771 w 7467600"/>
              <a:gd name="connsiteY292" fmla="*/ 5509652 h 6858000"/>
              <a:gd name="connsiteX293" fmla="*/ 5548843 w 7467600"/>
              <a:gd name="connsiteY293" fmla="*/ 5563845 h 6858000"/>
              <a:gd name="connsiteX294" fmla="*/ 5940952 w 7467600"/>
              <a:gd name="connsiteY294" fmla="*/ 6250028 h 6858000"/>
              <a:gd name="connsiteX295" fmla="*/ 6043441 w 7467600"/>
              <a:gd name="connsiteY295" fmla="*/ 6665847 h 6858000"/>
              <a:gd name="connsiteX296" fmla="*/ 6093432 w 7467600"/>
              <a:gd name="connsiteY296" fmla="*/ 6858000 h 6858000"/>
              <a:gd name="connsiteX297" fmla="*/ 6034344 w 7467600"/>
              <a:gd name="connsiteY297" fmla="*/ 6858000 h 6858000"/>
              <a:gd name="connsiteX298" fmla="*/ 6026679 w 7467600"/>
              <a:gd name="connsiteY298" fmla="*/ 6836959 h 6858000"/>
              <a:gd name="connsiteX299" fmla="*/ 5800441 w 7467600"/>
              <a:gd name="connsiteY299" fmla="*/ 6335286 h 6858000"/>
              <a:gd name="connsiteX300" fmla="*/ 5526562 w 7467600"/>
              <a:gd name="connsiteY300" fmla="*/ 5705388 h 6858000"/>
              <a:gd name="connsiteX301" fmla="*/ 5519640 w 7467600"/>
              <a:gd name="connsiteY301" fmla="*/ 5683774 h 6858000"/>
              <a:gd name="connsiteX302" fmla="*/ 5844559 w 7467600"/>
              <a:gd name="connsiteY302" fmla="*/ 6553349 h 6858000"/>
              <a:gd name="connsiteX303" fmla="*/ 5975994 w 7467600"/>
              <a:gd name="connsiteY303" fmla="*/ 6858000 h 6858000"/>
              <a:gd name="connsiteX304" fmla="*/ 5898547 w 7467600"/>
              <a:gd name="connsiteY304" fmla="*/ 6858000 h 6858000"/>
              <a:gd name="connsiteX305" fmla="*/ 5682041 w 7467600"/>
              <a:gd name="connsiteY305" fmla="*/ 6355860 h 6858000"/>
              <a:gd name="connsiteX306" fmla="*/ 5461758 w 7467600"/>
              <a:gd name="connsiteY306" fmla="*/ 5820220 h 6858000"/>
              <a:gd name="connsiteX307" fmla="*/ 5237282 w 7467600"/>
              <a:gd name="connsiteY307" fmla="*/ 6579086 h 6858000"/>
              <a:gd name="connsiteX308" fmla="*/ 5115009 w 7467600"/>
              <a:gd name="connsiteY308" fmla="*/ 6858000 h 6858000"/>
              <a:gd name="connsiteX309" fmla="*/ 5028074 w 7467600"/>
              <a:gd name="connsiteY309" fmla="*/ 6858000 h 6858000"/>
              <a:gd name="connsiteX310" fmla="*/ 5079508 w 7467600"/>
              <a:gd name="connsiteY310" fmla="*/ 6749074 h 6858000"/>
              <a:gd name="connsiteX311" fmla="*/ 5371846 w 7467600"/>
              <a:gd name="connsiteY311" fmla="*/ 5924413 h 6858000"/>
              <a:gd name="connsiteX312" fmla="*/ 5270512 w 7467600"/>
              <a:gd name="connsiteY312" fmla="*/ 6138975 h 6858000"/>
              <a:gd name="connsiteX313" fmla="*/ 5062409 w 7467600"/>
              <a:gd name="connsiteY313" fmla="*/ 6653544 h 6858000"/>
              <a:gd name="connsiteX314" fmla="*/ 5036628 w 7467600"/>
              <a:gd name="connsiteY314" fmla="*/ 6754247 h 6858000"/>
              <a:gd name="connsiteX315" fmla="*/ 5009112 w 7467600"/>
              <a:gd name="connsiteY315" fmla="*/ 6858000 h 6858000"/>
              <a:gd name="connsiteX316" fmla="*/ 4976679 w 7467600"/>
              <a:gd name="connsiteY316" fmla="*/ 6858000 h 6858000"/>
              <a:gd name="connsiteX317" fmla="*/ 5006537 w 7467600"/>
              <a:gd name="connsiteY317" fmla="*/ 6747068 h 6858000"/>
              <a:gd name="connsiteX318" fmla="*/ 5032723 w 7467600"/>
              <a:gd name="connsiteY318" fmla="*/ 6644957 h 6858000"/>
              <a:gd name="connsiteX319" fmla="*/ 5242949 w 7467600"/>
              <a:gd name="connsiteY319" fmla="*/ 6125175 h 6858000"/>
              <a:gd name="connsiteX320" fmla="*/ 5286321 w 7467600"/>
              <a:gd name="connsiteY320" fmla="*/ 6033555 h 6858000"/>
              <a:gd name="connsiteX321" fmla="*/ 5008210 w 7467600"/>
              <a:gd name="connsiteY321" fmla="*/ 6649194 h 6858000"/>
              <a:gd name="connsiteX322" fmla="*/ 4986321 w 7467600"/>
              <a:gd name="connsiteY322" fmla="*/ 6765687 h 6858000"/>
              <a:gd name="connsiteX323" fmla="*/ 4973474 w 7467600"/>
              <a:gd name="connsiteY323" fmla="*/ 6858000 h 6858000"/>
              <a:gd name="connsiteX324" fmla="*/ 4907178 w 7467600"/>
              <a:gd name="connsiteY324" fmla="*/ 6858000 h 6858000"/>
              <a:gd name="connsiteX325" fmla="*/ 4910810 w 7467600"/>
              <a:gd name="connsiteY325" fmla="*/ 6829660 h 6858000"/>
              <a:gd name="connsiteX326" fmla="*/ 4987461 w 7467600"/>
              <a:gd name="connsiteY326" fmla="*/ 6432994 h 6858000"/>
              <a:gd name="connsiteX327" fmla="*/ 5179262 w 7467600"/>
              <a:gd name="connsiteY327" fmla="*/ 6035044 h 6858000"/>
              <a:gd name="connsiteX328" fmla="*/ 4689678 w 7467600"/>
              <a:gd name="connsiteY328" fmla="*/ 6440241 h 6858000"/>
              <a:gd name="connsiteX329" fmla="*/ 4477543 w 7467600"/>
              <a:gd name="connsiteY329" fmla="*/ 6674836 h 6858000"/>
              <a:gd name="connsiteX330" fmla="*/ 4329957 w 7467600"/>
              <a:gd name="connsiteY330" fmla="*/ 6858000 h 6858000"/>
              <a:gd name="connsiteX331" fmla="*/ 4218595 w 7467600"/>
              <a:gd name="connsiteY331" fmla="*/ 6858000 h 6858000"/>
              <a:gd name="connsiteX332" fmla="*/ 4368888 w 7467600"/>
              <a:gd name="connsiteY332" fmla="*/ 6668412 h 6858000"/>
              <a:gd name="connsiteX333" fmla="*/ 4563091 w 7467600"/>
              <a:gd name="connsiteY333" fmla="*/ 6442508 h 6858000"/>
              <a:gd name="connsiteX334" fmla="*/ 5387324 w 7467600"/>
              <a:gd name="connsiteY334" fmla="*/ 5705830 h 6858000"/>
              <a:gd name="connsiteX335" fmla="*/ 5073620 w 7467600"/>
              <a:gd name="connsiteY335" fmla="*/ 5955437 h 6858000"/>
              <a:gd name="connsiteX336" fmla="*/ 4689789 w 7467600"/>
              <a:gd name="connsiteY336" fmla="*/ 6268382 h 6858000"/>
              <a:gd name="connsiteX337" fmla="*/ 4418722 w 7467600"/>
              <a:gd name="connsiteY337" fmla="*/ 6570886 h 6858000"/>
              <a:gd name="connsiteX338" fmla="*/ 4214944 w 7467600"/>
              <a:gd name="connsiteY338" fmla="*/ 6858000 h 6858000"/>
              <a:gd name="connsiteX339" fmla="*/ 4177898 w 7467600"/>
              <a:gd name="connsiteY339" fmla="*/ 6858000 h 6858000"/>
              <a:gd name="connsiteX340" fmla="*/ 4391597 w 7467600"/>
              <a:gd name="connsiteY340" fmla="*/ 6556370 h 6858000"/>
              <a:gd name="connsiteX341" fmla="*/ 4668889 w 7467600"/>
              <a:gd name="connsiteY341" fmla="*/ 6246399 h 6858000"/>
              <a:gd name="connsiteX342" fmla="*/ 5055427 w 7467600"/>
              <a:gd name="connsiteY342" fmla="*/ 5931476 h 6858000"/>
              <a:gd name="connsiteX343" fmla="*/ 5371814 w 7467600"/>
              <a:gd name="connsiteY343" fmla="*/ 5678975 h 6858000"/>
              <a:gd name="connsiteX344" fmla="*/ 4987918 w 7467600"/>
              <a:gd name="connsiteY344" fmla="*/ 5838701 h 6858000"/>
              <a:gd name="connsiteX345" fmla="*/ 4317146 w 7467600"/>
              <a:gd name="connsiteY345" fmla="*/ 6587716 h 6858000"/>
              <a:gd name="connsiteX346" fmla="*/ 4171627 w 7467600"/>
              <a:gd name="connsiteY346" fmla="*/ 6858000 h 6858000"/>
              <a:gd name="connsiteX347" fmla="*/ 4081585 w 7467600"/>
              <a:gd name="connsiteY347" fmla="*/ 6858000 h 6858000"/>
              <a:gd name="connsiteX348" fmla="*/ 4238603 w 7467600"/>
              <a:gd name="connsiteY348" fmla="*/ 6559341 h 6858000"/>
              <a:gd name="connsiteX349" fmla="*/ 4778333 w 7467600"/>
              <a:gd name="connsiteY349" fmla="*/ 5873626 h 6858000"/>
              <a:gd name="connsiteX350" fmla="*/ 5414185 w 7467600"/>
              <a:gd name="connsiteY350" fmla="*/ 5573882 h 6858000"/>
              <a:gd name="connsiteX351" fmla="*/ 5959648 w 7467600"/>
              <a:gd name="connsiteY351" fmla="*/ 4760797 h 6858000"/>
              <a:gd name="connsiteX352" fmla="*/ 5355019 w 7467600"/>
              <a:gd name="connsiteY352" fmla="*/ 4734672 h 6858000"/>
              <a:gd name="connsiteX353" fmla="*/ 5083565 w 7467600"/>
              <a:gd name="connsiteY353" fmla="*/ 5179121 h 6858000"/>
              <a:gd name="connsiteX354" fmla="*/ 4713577 w 7467600"/>
              <a:gd name="connsiteY354" fmla="*/ 5616803 h 6858000"/>
              <a:gd name="connsiteX355" fmla="*/ 3989559 w 7467600"/>
              <a:gd name="connsiteY355" fmla="*/ 6145945 h 6858000"/>
              <a:gd name="connsiteX356" fmla="*/ 3939824 w 7467600"/>
              <a:gd name="connsiteY356" fmla="*/ 6066900 h 6858000"/>
              <a:gd name="connsiteX357" fmla="*/ 4584537 w 7467600"/>
              <a:gd name="connsiteY357" fmla="*/ 5324826 h 6858000"/>
              <a:gd name="connsiteX358" fmla="*/ 5037105 w 7467600"/>
              <a:gd name="connsiteY358" fmla="*/ 5088765 h 6858000"/>
              <a:gd name="connsiteX359" fmla="*/ 5039930 w 7467600"/>
              <a:gd name="connsiteY359" fmla="*/ 5089585 h 6858000"/>
              <a:gd name="connsiteX360" fmla="*/ 5263764 w 7467600"/>
              <a:gd name="connsiteY360" fmla="*/ 4735525 h 6858000"/>
              <a:gd name="connsiteX361" fmla="*/ 4086300 w 7467600"/>
              <a:gd name="connsiteY361" fmla="*/ 4884599 h 6858000"/>
              <a:gd name="connsiteX362" fmla="*/ 4085485 w 7467600"/>
              <a:gd name="connsiteY362" fmla="*/ 4899070 h 6858000"/>
              <a:gd name="connsiteX363" fmla="*/ 3871915 w 7467600"/>
              <a:gd name="connsiteY363" fmla="*/ 5253645 h 6858000"/>
              <a:gd name="connsiteX364" fmla="*/ 3799374 w 7467600"/>
              <a:gd name="connsiteY364" fmla="*/ 5466127 h 6858000"/>
              <a:gd name="connsiteX365" fmla="*/ 3498850 w 7467600"/>
              <a:gd name="connsiteY365" fmla="*/ 6661888 h 6858000"/>
              <a:gd name="connsiteX366" fmla="*/ 3399216 w 7467600"/>
              <a:gd name="connsiteY366" fmla="*/ 6858000 h 6858000"/>
              <a:gd name="connsiteX367" fmla="*/ 3303688 w 7467600"/>
              <a:gd name="connsiteY367" fmla="*/ 6858000 h 6858000"/>
              <a:gd name="connsiteX368" fmla="*/ 3391774 w 7467600"/>
              <a:gd name="connsiteY368" fmla="*/ 6697181 h 6858000"/>
              <a:gd name="connsiteX369" fmla="*/ 3735540 w 7467600"/>
              <a:gd name="connsiteY369" fmla="*/ 5546923 h 6858000"/>
              <a:gd name="connsiteX370" fmla="*/ 3729438 w 7467600"/>
              <a:gd name="connsiteY370" fmla="*/ 5569058 h 6858000"/>
              <a:gd name="connsiteX371" fmla="*/ 3707782 w 7467600"/>
              <a:gd name="connsiteY371" fmla="*/ 5644908 h 6858000"/>
              <a:gd name="connsiteX372" fmla="*/ 3583827 w 7467600"/>
              <a:gd name="connsiteY372" fmla="*/ 6039215 h 6858000"/>
              <a:gd name="connsiteX373" fmla="*/ 3547861 w 7467600"/>
              <a:gd name="connsiteY373" fmla="*/ 6129609 h 6858000"/>
              <a:gd name="connsiteX374" fmla="*/ 3490905 w 7467600"/>
              <a:gd name="connsiteY374" fmla="*/ 6277660 h 6858000"/>
              <a:gd name="connsiteX375" fmla="*/ 3455859 w 7467600"/>
              <a:gd name="connsiteY375" fmla="*/ 6391301 h 6858000"/>
              <a:gd name="connsiteX376" fmla="*/ 3429112 w 7467600"/>
              <a:gd name="connsiteY376" fmla="*/ 6479469 h 6858000"/>
              <a:gd name="connsiteX377" fmla="*/ 3304862 w 7467600"/>
              <a:gd name="connsiteY377" fmla="*/ 6796476 h 6858000"/>
              <a:gd name="connsiteX378" fmla="*/ 3276071 w 7467600"/>
              <a:gd name="connsiteY378" fmla="*/ 6858000 h 6858000"/>
              <a:gd name="connsiteX379" fmla="*/ 3240805 w 7467600"/>
              <a:gd name="connsiteY379" fmla="*/ 6858000 h 6858000"/>
              <a:gd name="connsiteX380" fmla="*/ 3275917 w 7467600"/>
              <a:gd name="connsiteY380" fmla="*/ 6783192 h 6858000"/>
              <a:gd name="connsiteX381" fmla="*/ 3399358 w 7467600"/>
              <a:gd name="connsiteY381" fmla="*/ 6469011 h 6858000"/>
              <a:gd name="connsiteX382" fmla="*/ 3425650 w 7467600"/>
              <a:gd name="connsiteY382" fmla="*/ 6381333 h 6858000"/>
              <a:gd name="connsiteX383" fmla="*/ 3460661 w 7467600"/>
              <a:gd name="connsiteY383" fmla="*/ 6266763 h 6858000"/>
              <a:gd name="connsiteX384" fmla="*/ 3518021 w 7467600"/>
              <a:gd name="connsiteY384" fmla="*/ 6117298 h 6858000"/>
              <a:gd name="connsiteX385" fmla="*/ 3554035 w 7467600"/>
              <a:gd name="connsiteY385" fmla="*/ 6027832 h 6858000"/>
              <a:gd name="connsiteX386" fmla="*/ 3677174 w 7467600"/>
              <a:gd name="connsiteY386" fmla="*/ 5636351 h 6858000"/>
              <a:gd name="connsiteX387" fmla="*/ 3698819 w 7467600"/>
              <a:gd name="connsiteY387" fmla="*/ 5560503 h 6858000"/>
              <a:gd name="connsiteX388" fmla="*/ 3702094 w 7467600"/>
              <a:gd name="connsiteY388" fmla="*/ 5549194 h 6858000"/>
              <a:gd name="connsiteX389" fmla="*/ 3398355 w 7467600"/>
              <a:gd name="connsiteY389" fmla="*/ 6094603 h 6858000"/>
              <a:gd name="connsiteX390" fmla="*/ 3193941 w 7467600"/>
              <a:gd name="connsiteY390" fmla="*/ 6798775 h 6858000"/>
              <a:gd name="connsiteX391" fmla="*/ 3184140 w 7467600"/>
              <a:gd name="connsiteY391" fmla="*/ 6858000 h 6858000"/>
              <a:gd name="connsiteX392" fmla="*/ 3099978 w 7467600"/>
              <a:gd name="connsiteY392" fmla="*/ 6858000 h 6858000"/>
              <a:gd name="connsiteX393" fmla="*/ 3101556 w 7467600"/>
              <a:gd name="connsiteY393" fmla="*/ 6843337 h 6858000"/>
              <a:gd name="connsiteX394" fmla="*/ 3370162 w 7467600"/>
              <a:gd name="connsiteY394" fmla="*/ 5785550 h 6858000"/>
              <a:gd name="connsiteX395" fmla="*/ 3746477 w 7467600"/>
              <a:gd name="connsiteY395" fmla="*/ 5377889 h 6858000"/>
              <a:gd name="connsiteX396" fmla="*/ 3863399 w 7467600"/>
              <a:gd name="connsiteY396" fmla="*/ 5087257 h 6858000"/>
              <a:gd name="connsiteX397" fmla="*/ 3968712 w 7467600"/>
              <a:gd name="connsiteY397" fmla="*/ 4913989 h 6858000"/>
              <a:gd name="connsiteX398" fmla="*/ 2792390 w 7467600"/>
              <a:gd name="connsiteY398" fmla="*/ 5382974 h 6858000"/>
              <a:gd name="connsiteX399" fmla="*/ 2714982 w 7467600"/>
              <a:gd name="connsiteY399" fmla="*/ 5427051 h 6858000"/>
              <a:gd name="connsiteX400" fmla="*/ 2813361 w 7467600"/>
              <a:gd name="connsiteY400" fmla="*/ 6023912 h 6858000"/>
              <a:gd name="connsiteX401" fmla="*/ 2688430 w 7467600"/>
              <a:gd name="connsiteY401" fmla="*/ 6801564 h 6858000"/>
              <a:gd name="connsiteX402" fmla="*/ 2629626 w 7467600"/>
              <a:gd name="connsiteY402" fmla="*/ 6763394 h 6858000"/>
              <a:gd name="connsiteX403" fmla="*/ 2565328 w 7467600"/>
              <a:gd name="connsiteY403" fmla="*/ 5516399 h 6858000"/>
              <a:gd name="connsiteX404" fmla="*/ 1922999 w 7467600"/>
              <a:gd name="connsiteY404" fmla="*/ 5980343 h 6858000"/>
              <a:gd name="connsiteX405" fmla="*/ 1950261 w 7467600"/>
              <a:gd name="connsiteY405" fmla="*/ 6405858 h 6858000"/>
              <a:gd name="connsiteX406" fmla="*/ 2365554 w 7467600"/>
              <a:gd name="connsiteY406" fmla="*/ 6759107 h 6858000"/>
              <a:gd name="connsiteX407" fmla="*/ 2424142 w 7467600"/>
              <a:gd name="connsiteY407" fmla="*/ 6858000 h 6858000"/>
              <a:gd name="connsiteX408" fmla="*/ 2395994 w 7467600"/>
              <a:gd name="connsiteY408" fmla="*/ 6858000 h 6858000"/>
              <a:gd name="connsiteX409" fmla="*/ 2392863 w 7467600"/>
              <a:gd name="connsiteY409" fmla="*/ 6852964 h 6858000"/>
              <a:gd name="connsiteX410" fmla="*/ 2017589 w 7467600"/>
              <a:gd name="connsiteY410" fmla="*/ 6493982 h 6858000"/>
              <a:gd name="connsiteX411" fmla="*/ 2147336 w 7467600"/>
              <a:gd name="connsiteY411" fmla="*/ 6594052 h 6858000"/>
              <a:gd name="connsiteX412" fmla="*/ 2207047 w 7467600"/>
              <a:gd name="connsiteY412" fmla="*/ 6654540 h 6858000"/>
              <a:gd name="connsiteX413" fmla="*/ 2299106 w 7467600"/>
              <a:gd name="connsiteY413" fmla="*/ 6778931 h 6858000"/>
              <a:gd name="connsiteX414" fmla="*/ 2314430 w 7467600"/>
              <a:gd name="connsiteY414" fmla="*/ 6801144 h 6858000"/>
              <a:gd name="connsiteX415" fmla="*/ 2352406 w 7467600"/>
              <a:gd name="connsiteY415" fmla="*/ 6858000 h 6858000"/>
              <a:gd name="connsiteX416" fmla="*/ 2314492 w 7467600"/>
              <a:gd name="connsiteY416" fmla="*/ 6858000 h 6858000"/>
              <a:gd name="connsiteX417" fmla="*/ 2288095 w 7467600"/>
              <a:gd name="connsiteY417" fmla="*/ 6818030 h 6858000"/>
              <a:gd name="connsiteX418" fmla="*/ 2272768 w 7467600"/>
              <a:gd name="connsiteY418" fmla="*/ 6795822 h 6858000"/>
              <a:gd name="connsiteX419" fmla="*/ 2182715 w 7467600"/>
              <a:gd name="connsiteY419" fmla="*/ 6675071 h 6858000"/>
              <a:gd name="connsiteX420" fmla="*/ 2032061 w 7467600"/>
              <a:gd name="connsiteY420" fmla="*/ 6541380 h 6858000"/>
              <a:gd name="connsiteX421" fmla="*/ 2257220 w 7467600"/>
              <a:gd name="connsiteY421" fmla="*/ 6826257 h 6858000"/>
              <a:gd name="connsiteX422" fmla="*/ 2281324 w 7467600"/>
              <a:gd name="connsiteY422" fmla="*/ 6858000 h 6858000"/>
              <a:gd name="connsiteX423" fmla="*/ 2242860 w 7467600"/>
              <a:gd name="connsiteY423" fmla="*/ 6858000 h 6858000"/>
              <a:gd name="connsiteX424" fmla="*/ 2232818 w 7467600"/>
              <a:gd name="connsiteY424" fmla="*/ 6844926 h 6858000"/>
              <a:gd name="connsiteX425" fmla="*/ 1990172 w 7467600"/>
              <a:gd name="connsiteY425" fmla="*/ 6542121 h 6858000"/>
              <a:gd name="connsiteX426" fmla="*/ 2124090 w 7467600"/>
              <a:gd name="connsiteY426" fmla="*/ 6761017 h 6858000"/>
              <a:gd name="connsiteX427" fmla="*/ 2200380 w 7467600"/>
              <a:gd name="connsiteY427" fmla="*/ 6858000 h 6858000"/>
              <a:gd name="connsiteX428" fmla="*/ 2147507 w 7467600"/>
              <a:gd name="connsiteY428" fmla="*/ 6858000 h 6858000"/>
              <a:gd name="connsiteX429" fmla="*/ 2070668 w 7467600"/>
              <a:gd name="connsiteY429" fmla="*/ 6761520 h 6858000"/>
              <a:gd name="connsiteX430" fmla="*/ 1975142 w 7467600"/>
              <a:gd name="connsiteY430" fmla="*/ 6585570 h 6858000"/>
              <a:gd name="connsiteX431" fmla="*/ 2050035 w 7467600"/>
              <a:gd name="connsiteY431" fmla="*/ 6813345 h 6858000"/>
              <a:gd name="connsiteX432" fmla="*/ 2063025 w 7467600"/>
              <a:gd name="connsiteY432" fmla="*/ 6858000 h 6858000"/>
              <a:gd name="connsiteX433" fmla="*/ 2021675 w 7467600"/>
              <a:gd name="connsiteY433" fmla="*/ 6858000 h 6858000"/>
              <a:gd name="connsiteX434" fmla="*/ 2019308 w 7467600"/>
              <a:gd name="connsiteY434" fmla="*/ 6847118 h 6858000"/>
              <a:gd name="connsiteX435" fmla="*/ 1938835 w 7467600"/>
              <a:gd name="connsiteY435" fmla="*/ 6551160 h 6858000"/>
              <a:gd name="connsiteX436" fmla="*/ 1953230 w 7467600"/>
              <a:gd name="connsiteY436" fmla="*/ 6759699 h 6858000"/>
              <a:gd name="connsiteX437" fmla="*/ 1956763 w 7467600"/>
              <a:gd name="connsiteY437" fmla="*/ 6778191 h 6858000"/>
              <a:gd name="connsiteX438" fmla="*/ 1967925 w 7467600"/>
              <a:gd name="connsiteY438" fmla="*/ 6858000 h 6858000"/>
              <a:gd name="connsiteX439" fmla="*/ 1936622 w 7467600"/>
              <a:gd name="connsiteY439" fmla="*/ 6858000 h 6858000"/>
              <a:gd name="connsiteX440" fmla="*/ 1926261 w 7467600"/>
              <a:gd name="connsiteY440" fmla="*/ 6784064 h 6858000"/>
              <a:gd name="connsiteX441" fmla="*/ 1922724 w 7467600"/>
              <a:gd name="connsiteY441" fmla="*/ 6765577 h 6858000"/>
              <a:gd name="connsiteX442" fmla="*/ 1904650 w 7467600"/>
              <a:gd name="connsiteY442" fmla="*/ 6639616 h 6858000"/>
              <a:gd name="connsiteX443" fmla="*/ 1885273 w 7467600"/>
              <a:gd name="connsiteY443" fmla="*/ 6858000 h 6858000"/>
              <a:gd name="connsiteX444" fmla="*/ 1854363 w 7467600"/>
              <a:gd name="connsiteY444" fmla="*/ 6858000 h 6858000"/>
              <a:gd name="connsiteX445" fmla="*/ 1880391 w 7467600"/>
              <a:gd name="connsiteY445" fmla="*/ 6603796 h 6858000"/>
              <a:gd name="connsiteX446" fmla="*/ 1818273 w 7467600"/>
              <a:gd name="connsiteY446" fmla="*/ 6715729 h 6858000"/>
              <a:gd name="connsiteX447" fmla="*/ 1794691 w 7467600"/>
              <a:gd name="connsiteY447" fmla="*/ 6843239 h 6858000"/>
              <a:gd name="connsiteX448" fmla="*/ 1794914 w 7467600"/>
              <a:gd name="connsiteY448" fmla="*/ 6858000 h 6858000"/>
              <a:gd name="connsiteX449" fmla="*/ 1746128 w 7467600"/>
              <a:gd name="connsiteY449" fmla="*/ 6858000 h 6858000"/>
              <a:gd name="connsiteX450" fmla="*/ 1753934 w 7467600"/>
              <a:gd name="connsiteY450" fmla="*/ 6724796 h 6858000"/>
              <a:gd name="connsiteX451" fmla="*/ 1792053 w 7467600"/>
              <a:gd name="connsiteY451" fmla="*/ 6572396 h 6858000"/>
              <a:gd name="connsiteX452" fmla="*/ 1862248 w 7467600"/>
              <a:gd name="connsiteY452" fmla="*/ 6266397 h 6858000"/>
              <a:gd name="connsiteX453" fmla="*/ 1862250 w 7467600"/>
              <a:gd name="connsiteY453" fmla="*/ 6033531 h 6858000"/>
              <a:gd name="connsiteX454" fmla="*/ 1211999 w 7467600"/>
              <a:gd name="connsiteY454" fmla="*/ 6683610 h 6858000"/>
              <a:gd name="connsiteX455" fmla="*/ 1213266 w 7467600"/>
              <a:gd name="connsiteY455" fmla="*/ 6691947 h 6858000"/>
              <a:gd name="connsiteX456" fmla="*/ 1203370 w 7467600"/>
              <a:gd name="connsiteY456" fmla="*/ 6850676 h 6858000"/>
              <a:gd name="connsiteX457" fmla="*/ 1203671 w 7467600"/>
              <a:gd name="connsiteY457" fmla="*/ 6858000 h 6858000"/>
              <a:gd name="connsiteX458" fmla="*/ 1143180 w 7467600"/>
              <a:gd name="connsiteY458" fmla="*/ 6858000 h 6858000"/>
              <a:gd name="connsiteX459" fmla="*/ 1142176 w 7467600"/>
              <a:gd name="connsiteY459" fmla="*/ 6766045 h 6858000"/>
              <a:gd name="connsiteX460" fmla="*/ 1067484 w 7467600"/>
              <a:gd name="connsiteY460" fmla="*/ 6858000 h 6858000"/>
              <a:gd name="connsiteX461" fmla="*/ 953928 w 7467600"/>
              <a:gd name="connsiteY461" fmla="*/ 6858000 h 6858000"/>
              <a:gd name="connsiteX462" fmla="*/ 959715 w 7467600"/>
              <a:gd name="connsiteY462" fmla="*/ 6850185 h 6858000"/>
              <a:gd name="connsiteX463" fmla="*/ 1483788 w 7467600"/>
              <a:gd name="connsiteY463" fmla="*/ 6259174 h 6858000"/>
              <a:gd name="connsiteX464" fmla="*/ 1100671 w 7467600"/>
              <a:gd name="connsiteY464" fmla="*/ 6252137 h 6858000"/>
              <a:gd name="connsiteX465" fmla="*/ 1090144 w 7467600"/>
              <a:gd name="connsiteY465" fmla="*/ 6256748 h 6858000"/>
              <a:gd name="connsiteX466" fmla="*/ 1095872 w 7467600"/>
              <a:gd name="connsiteY466" fmla="*/ 6271892 h 6858000"/>
              <a:gd name="connsiteX467" fmla="*/ 262785 w 7467600"/>
              <a:gd name="connsiteY467" fmla="*/ 6845450 h 6858000"/>
              <a:gd name="connsiteX468" fmla="*/ 209968 w 7467600"/>
              <a:gd name="connsiteY468" fmla="*/ 6770713 h 6858000"/>
              <a:gd name="connsiteX469" fmla="*/ 873460 w 7467600"/>
              <a:gd name="connsiteY469" fmla="*/ 6253768 h 6858000"/>
              <a:gd name="connsiteX470" fmla="*/ 192686 w 7467600"/>
              <a:gd name="connsiteY470" fmla="*/ 5849257 h 6858000"/>
              <a:gd name="connsiteX471" fmla="*/ 4696 w 7467600"/>
              <a:gd name="connsiteY471" fmla="*/ 5697668 h 6858000"/>
              <a:gd name="connsiteX472" fmla="*/ 0 w 7467600"/>
              <a:gd name="connsiteY472" fmla="*/ 5689984 h 6858000"/>
              <a:gd name="connsiteX473" fmla="*/ 0 w 7467600"/>
              <a:gd name="connsiteY473" fmla="*/ 5513472 h 6858000"/>
              <a:gd name="connsiteX474" fmla="*/ 174101 w 7467600"/>
              <a:gd name="connsiteY474" fmla="*/ 5620277 h 6858000"/>
              <a:gd name="connsiteX475" fmla="*/ 891800 w 7467600"/>
              <a:gd name="connsiteY475" fmla="*/ 6036935 h 6858000"/>
              <a:gd name="connsiteX476" fmla="*/ 1072219 w 7467600"/>
              <a:gd name="connsiteY476" fmla="*/ 6169443 h 6858000"/>
              <a:gd name="connsiteX477" fmla="*/ 1074117 w 7467600"/>
              <a:gd name="connsiteY477" fmla="*/ 6170301 h 6858000"/>
              <a:gd name="connsiteX478" fmla="*/ 1083114 w 7467600"/>
              <a:gd name="connsiteY478" fmla="*/ 6174131 h 6858000"/>
              <a:gd name="connsiteX479" fmla="*/ 1543010 w 7467600"/>
              <a:gd name="connsiteY479" fmla="*/ 6191140 h 6858000"/>
              <a:gd name="connsiteX480" fmla="*/ 1551080 w 7467600"/>
              <a:gd name="connsiteY480" fmla="*/ 6195006 h 6858000"/>
              <a:gd name="connsiteX481" fmla="*/ 2345443 w 7467600"/>
              <a:gd name="connsiteY481" fmla="*/ 5549882 h 6858000"/>
              <a:gd name="connsiteX482" fmla="*/ 1721499 w 7467600"/>
              <a:gd name="connsiteY482" fmla="*/ 5599969 h 6858000"/>
              <a:gd name="connsiteX483" fmla="*/ 767716 w 7467600"/>
              <a:gd name="connsiteY483" fmla="*/ 5472768 h 6858000"/>
              <a:gd name="connsiteX484" fmla="*/ 722147 w 7467600"/>
              <a:gd name="connsiteY484" fmla="*/ 5393091 h 6858000"/>
              <a:gd name="connsiteX485" fmla="*/ 1485552 w 7467600"/>
              <a:gd name="connsiteY485" fmla="*/ 5313202 h 6858000"/>
              <a:gd name="connsiteX486" fmla="*/ 2143004 w 7467600"/>
              <a:gd name="connsiteY486" fmla="*/ 5402420 h 6858000"/>
              <a:gd name="connsiteX487" fmla="*/ 1933391 w 7467600"/>
              <a:gd name="connsiteY487" fmla="*/ 5156971 h 6858000"/>
              <a:gd name="connsiteX488" fmla="*/ 1827118 w 7467600"/>
              <a:gd name="connsiteY488" fmla="*/ 4968410 h 6858000"/>
              <a:gd name="connsiteX489" fmla="*/ 1837349 w 7467600"/>
              <a:gd name="connsiteY489" fmla="*/ 4956357 h 6858000"/>
              <a:gd name="connsiteX490" fmla="*/ 2162835 w 7467600"/>
              <a:gd name="connsiteY490" fmla="*/ 5187853 h 6858000"/>
              <a:gd name="connsiteX491" fmla="*/ 2257167 w 7467600"/>
              <a:gd name="connsiteY491" fmla="*/ 5462123 h 6858000"/>
              <a:gd name="connsiteX492" fmla="*/ 2261598 w 7467600"/>
              <a:gd name="connsiteY492" fmla="*/ 5467998 h 6858000"/>
              <a:gd name="connsiteX493" fmla="*/ 2437177 w 7467600"/>
              <a:gd name="connsiteY493" fmla="*/ 5479608 h 6858000"/>
              <a:gd name="connsiteX494" fmla="*/ 2445247 w 7467600"/>
              <a:gd name="connsiteY494" fmla="*/ 5483476 h 6858000"/>
              <a:gd name="connsiteX495" fmla="*/ 2743626 w 7467600"/>
              <a:gd name="connsiteY495" fmla="*/ 5304819 h 6858000"/>
              <a:gd name="connsiteX496" fmla="*/ 3048102 w 7467600"/>
              <a:gd name="connsiteY496" fmla="*/ 5150595 h 6858000"/>
              <a:gd name="connsiteX497" fmla="*/ 1799414 w 7467600"/>
              <a:gd name="connsiteY497" fmla="*/ 4694732 h 6858000"/>
              <a:gd name="connsiteX498" fmla="*/ 1771735 w 7467600"/>
              <a:gd name="connsiteY498" fmla="*/ 4619929 h 6858000"/>
              <a:gd name="connsiteX499" fmla="*/ 3104273 w 7467600"/>
              <a:gd name="connsiteY499" fmla="*/ 5076159 h 6858000"/>
              <a:gd name="connsiteX500" fmla="*/ 3113245 w 7467600"/>
              <a:gd name="connsiteY500" fmla="*/ 5090705 h 6858000"/>
              <a:gd name="connsiteX501" fmla="*/ 3126294 w 7467600"/>
              <a:gd name="connsiteY501" fmla="*/ 5114400 h 6858000"/>
              <a:gd name="connsiteX502" fmla="*/ 3937433 w 7467600"/>
              <a:gd name="connsiteY502" fmla="*/ 4830473 h 6858000"/>
              <a:gd name="connsiteX503" fmla="*/ 3590475 w 7467600"/>
              <a:gd name="connsiteY503" fmla="*/ 4597974 h 6858000"/>
              <a:gd name="connsiteX504" fmla="*/ 3100264 w 7467600"/>
              <a:gd name="connsiteY504" fmla="*/ 4579845 h 6858000"/>
              <a:gd name="connsiteX505" fmla="*/ 2183576 w 7467600"/>
              <a:gd name="connsiteY505" fmla="*/ 4227150 h 6858000"/>
              <a:gd name="connsiteX506" fmla="*/ 2151029 w 7467600"/>
              <a:gd name="connsiteY506" fmla="*/ 4146947 h 6858000"/>
              <a:gd name="connsiteX507" fmla="*/ 3563434 w 7467600"/>
              <a:gd name="connsiteY507" fmla="*/ 4469115 h 6858000"/>
              <a:gd name="connsiteX508" fmla="*/ 3177952 w 7467600"/>
              <a:gd name="connsiteY508" fmla="*/ 3657386 h 6858000"/>
              <a:gd name="connsiteX509" fmla="*/ 3189263 w 7467600"/>
              <a:gd name="connsiteY509" fmla="*/ 3625726 h 6858000"/>
              <a:gd name="connsiteX510" fmla="*/ 3560912 w 7467600"/>
              <a:gd name="connsiteY510" fmla="*/ 4079863 h 6858000"/>
              <a:gd name="connsiteX511" fmla="*/ 3626636 w 7467600"/>
              <a:gd name="connsiteY511" fmla="*/ 4512230 h 6858000"/>
              <a:gd name="connsiteX512" fmla="*/ 3653088 w 7467600"/>
              <a:gd name="connsiteY512" fmla="*/ 4521417 h 6858000"/>
              <a:gd name="connsiteX513" fmla="*/ 3988128 w 7467600"/>
              <a:gd name="connsiteY513" fmla="*/ 4817267 h 6858000"/>
              <a:gd name="connsiteX514" fmla="*/ 4830582 w 7467600"/>
              <a:gd name="connsiteY514" fmla="*/ 4676000 h 6858000"/>
              <a:gd name="connsiteX515" fmla="*/ 4830100 w 7467600"/>
              <a:gd name="connsiteY515" fmla="*/ 4675554 h 6858000"/>
              <a:gd name="connsiteX516" fmla="*/ 4036318 w 7467600"/>
              <a:gd name="connsiteY516" fmla="*/ 4147013 h 6858000"/>
              <a:gd name="connsiteX517" fmla="*/ 3432098 w 7467600"/>
              <a:gd name="connsiteY517" fmla="*/ 3537312 h 6858000"/>
              <a:gd name="connsiteX518" fmla="*/ 3446761 w 7467600"/>
              <a:gd name="connsiteY518" fmla="*/ 3461278 h 6858000"/>
              <a:gd name="connsiteX519" fmla="*/ 4419733 w 7467600"/>
              <a:gd name="connsiteY519" fmla="*/ 3963555 h 6858000"/>
              <a:gd name="connsiteX520" fmla="*/ 4781371 w 7467600"/>
              <a:gd name="connsiteY520" fmla="*/ 4458604 h 6858000"/>
              <a:gd name="connsiteX521" fmla="*/ 4780440 w 7467600"/>
              <a:gd name="connsiteY521" fmla="*/ 4470290 h 6858000"/>
              <a:gd name="connsiteX522" fmla="*/ 4898954 w 7467600"/>
              <a:gd name="connsiteY522" fmla="*/ 4662092 h 6858000"/>
              <a:gd name="connsiteX523" fmla="*/ 4900699 w 7467600"/>
              <a:gd name="connsiteY523" fmla="*/ 4670867 h 6858000"/>
              <a:gd name="connsiteX524" fmla="*/ 5714511 w 7467600"/>
              <a:gd name="connsiteY524" fmla="*/ 4663483 h 6858000"/>
              <a:gd name="connsiteX525" fmla="*/ 5464793 w 7467600"/>
              <a:gd name="connsiteY525" fmla="*/ 4393556 h 6858000"/>
              <a:gd name="connsiteX526" fmla="*/ 5461897 w 7467600"/>
              <a:gd name="connsiteY526" fmla="*/ 4390879 h 6858000"/>
              <a:gd name="connsiteX527" fmla="*/ 4294126 w 7467600"/>
              <a:gd name="connsiteY527" fmla="*/ 3303048 h 6858000"/>
              <a:gd name="connsiteX528" fmla="*/ 4305321 w 7467600"/>
              <a:gd name="connsiteY528" fmla="*/ 3256953 h 6858000"/>
              <a:gd name="connsiteX529" fmla="*/ 4949299 w 7467600"/>
              <a:gd name="connsiteY529" fmla="*/ 3766336 h 6858000"/>
              <a:gd name="connsiteX530" fmla="*/ 5291452 w 7467600"/>
              <a:gd name="connsiteY530" fmla="*/ 4076801 h 6858000"/>
              <a:gd name="connsiteX531" fmla="*/ 5434998 w 7467600"/>
              <a:gd name="connsiteY531" fmla="*/ 4254100 h 6858000"/>
              <a:gd name="connsiteX532" fmla="*/ 5351015 w 7467600"/>
              <a:gd name="connsiteY532" fmla="*/ 3760989 h 6858000"/>
              <a:gd name="connsiteX533" fmla="*/ 5413780 w 7467600"/>
              <a:gd name="connsiteY533" fmla="*/ 2966265 h 6858000"/>
              <a:gd name="connsiteX534" fmla="*/ 5425627 w 7467600"/>
              <a:gd name="connsiteY534" fmla="*/ 2954192 h 6858000"/>
              <a:gd name="connsiteX535" fmla="*/ 6604735 w 7467600"/>
              <a:gd name="connsiteY535" fmla="*/ 2041381 h 6858000"/>
              <a:gd name="connsiteX536" fmla="*/ 7204487 w 7467600"/>
              <a:gd name="connsiteY536" fmla="*/ 2742112 h 6858000"/>
              <a:gd name="connsiteX537" fmla="*/ 7131592 w 7467600"/>
              <a:gd name="connsiteY537" fmla="*/ 2672096 h 6858000"/>
              <a:gd name="connsiteX538" fmla="*/ 6996344 w 7467600"/>
              <a:gd name="connsiteY538" fmla="*/ 2518310 h 6858000"/>
              <a:gd name="connsiteX539" fmla="*/ 6735495 w 7467600"/>
              <a:gd name="connsiteY539" fmla="*/ 2196890 h 6858000"/>
              <a:gd name="connsiteX540" fmla="*/ 6721901 w 7467600"/>
              <a:gd name="connsiteY540" fmla="*/ 2179274 h 6858000"/>
              <a:gd name="connsiteX541" fmla="*/ 6604735 w 7467600"/>
              <a:gd name="connsiteY541" fmla="*/ 2041381 h 6858000"/>
              <a:gd name="connsiteX542" fmla="*/ 6591670 w 7467600"/>
              <a:gd name="connsiteY542" fmla="*/ 1988277 h 6858000"/>
              <a:gd name="connsiteX543" fmla="*/ 6747349 w 7467600"/>
              <a:gd name="connsiteY543" fmla="*/ 2160069 h 6858000"/>
              <a:gd name="connsiteX544" fmla="*/ 6760943 w 7467600"/>
              <a:gd name="connsiteY544" fmla="*/ 2177686 h 6858000"/>
              <a:gd name="connsiteX545" fmla="*/ 7021065 w 7467600"/>
              <a:gd name="connsiteY545" fmla="*/ 2498102 h 6858000"/>
              <a:gd name="connsiteX546" fmla="*/ 7155223 w 7467600"/>
              <a:gd name="connsiteY546" fmla="*/ 2650386 h 6858000"/>
              <a:gd name="connsiteX547" fmla="*/ 7203167 w 7467600"/>
              <a:gd name="connsiteY547" fmla="*/ 2697288 h 6858000"/>
              <a:gd name="connsiteX548" fmla="*/ 6937703 w 7467600"/>
              <a:gd name="connsiteY548" fmla="*/ 2321981 h 6858000"/>
              <a:gd name="connsiteX549" fmla="*/ 6591670 w 7467600"/>
              <a:gd name="connsiteY549" fmla="*/ 1988277 h 6858000"/>
              <a:gd name="connsiteX550" fmla="*/ 5798671 w 7467600"/>
              <a:gd name="connsiteY550" fmla="*/ 1981601 h 6858000"/>
              <a:gd name="connsiteX551" fmla="*/ 5754709 w 7467600"/>
              <a:gd name="connsiteY551" fmla="*/ 2071454 h 6858000"/>
              <a:gd name="connsiteX552" fmla="*/ 5763044 w 7467600"/>
              <a:gd name="connsiteY552" fmla="*/ 2842206 h 6858000"/>
              <a:gd name="connsiteX553" fmla="*/ 5764974 w 7467600"/>
              <a:gd name="connsiteY553" fmla="*/ 2799609 h 6858000"/>
              <a:gd name="connsiteX554" fmla="*/ 5767665 w 7467600"/>
              <a:gd name="connsiteY554" fmla="*/ 2666409 h 6858000"/>
              <a:gd name="connsiteX555" fmla="*/ 5763055 w 7467600"/>
              <a:gd name="connsiteY555" fmla="*/ 2579705 h 6858000"/>
              <a:gd name="connsiteX556" fmla="*/ 5758079 w 7467600"/>
              <a:gd name="connsiteY556" fmla="*/ 2492508 h 6858000"/>
              <a:gd name="connsiteX557" fmla="*/ 5779325 w 7467600"/>
              <a:gd name="connsiteY557" fmla="*/ 2197069 h 6858000"/>
              <a:gd name="connsiteX558" fmla="*/ 5798671 w 7467600"/>
              <a:gd name="connsiteY558" fmla="*/ 1981601 h 6858000"/>
              <a:gd name="connsiteX559" fmla="*/ 5829202 w 7467600"/>
              <a:gd name="connsiteY559" fmla="*/ 1971679 h 6858000"/>
              <a:gd name="connsiteX560" fmla="*/ 5809558 w 7467600"/>
              <a:gd name="connsiteY560" fmla="*/ 2198043 h 6858000"/>
              <a:gd name="connsiteX561" fmla="*/ 5788653 w 7467600"/>
              <a:gd name="connsiteY561" fmla="*/ 2489430 h 6858000"/>
              <a:gd name="connsiteX562" fmla="*/ 5793439 w 7467600"/>
              <a:gd name="connsiteY562" fmla="*/ 2575235 h 6858000"/>
              <a:gd name="connsiteX563" fmla="*/ 5796837 w 7467600"/>
              <a:gd name="connsiteY563" fmla="*/ 2637633 h 6858000"/>
              <a:gd name="connsiteX564" fmla="*/ 5818614 w 7467600"/>
              <a:gd name="connsiteY564" fmla="*/ 2473055 h 6858000"/>
              <a:gd name="connsiteX565" fmla="*/ 5829202 w 7467600"/>
              <a:gd name="connsiteY565" fmla="*/ 1971679 h 6858000"/>
              <a:gd name="connsiteX566" fmla="*/ 5911389 w 7467600"/>
              <a:gd name="connsiteY566" fmla="*/ 1898371 h 6858000"/>
              <a:gd name="connsiteX567" fmla="*/ 6237627 w 7467600"/>
              <a:gd name="connsiteY567" fmla="*/ 2231921 h 6858000"/>
              <a:gd name="connsiteX568" fmla="*/ 5911389 w 7467600"/>
              <a:gd name="connsiteY568" fmla="*/ 1898371 h 6858000"/>
              <a:gd name="connsiteX569" fmla="*/ 6944437 w 7467600"/>
              <a:gd name="connsiteY569" fmla="*/ 1575402 h 6858000"/>
              <a:gd name="connsiteX570" fmla="*/ 6304730 w 7467600"/>
              <a:gd name="connsiteY570" fmla="*/ 1766654 h 6858000"/>
              <a:gd name="connsiteX571" fmla="*/ 6944437 w 7467600"/>
              <a:gd name="connsiteY571" fmla="*/ 1575402 h 6858000"/>
              <a:gd name="connsiteX572" fmla="*/ 7019523 w 7467600"/>
              <a:gd name="connsiteY572" fmla="*/ 1519450 h 6858000"/>
              <a:gd name="connsiteX573" fmla="*/ 6298091 w 7467600"/>
              <a:gd name="connsiteY573" fmla="*/ 1737122 h 6858000"/>
              <a:gd name="connsiteX574" fmla="*/ 7019523 w 7467600"/>
              <a:gd name="connsiteY574" fmla="*/ 1519450 h 6858000"/>
              <a:gd name="connsiteX575" fmla="*/ 2399523 w 7467600"/>
              <a:gd name="connsiteY575" fmla="*/ 1428234 h 6858000"/>
              <a:gd name="connsiteX576" fmla="*/ 2224982 w 7467600"/>
              <a:gd name="connsiteY576" fmla="*/ 1826201 h 6858000"/>
              <a:gd name="connsiteX577" fmla="*/ 2096099 w 7467600"/>
              <a:gd name="connsiteY577" fmla="*/ 2345900 h 6858000"/>
              <a:gd name="connsiteX578" fmla="*/ 2283317 w 7467600"/>
              <a:gd name="connsiteY578" fmla="*/ 1796925 h 6858000"/>
              <a:gd name="connsiteX579" fmla="*/ 2399523 w 7467600"/>
              <a:gd name="connsiteY579" fmla="*/ 1428234 h 6858000"/>
              <a:gd name="connsiteX580" fmla="*/ 2448558 w 7467600"/>
              <a:gd name="connsiteY580" fmla="*/ 1373435 h 6858000"/>
              <a:gd name="connsiteX581" fmla="*/ 2312521 w 7467600"/>
              <a:gd name="connsiteY581" fmla="*/ 1806140 h 6858000"/>
              <a:gd name="connsiteX582" fmla="*/ 2127533 w 7467600"/>
              <a:gd name="connsiteY582" fmla="*/ 2348380 h 6858000"/>
              <a:gd name="connsiteX583" fmla="*/ 2358080 w 7467600"/>
              <a:gd name="connsiteY583" fmla="*/ 1866134 h 6858000"/>
              <a:gd name="connsiteX584" fmla="*/ 2407436 w 7467600"/>
              <a:gd name="connsiteY584" fmla="*/ 1651070 h 6858000"/>
              <a:gd name="connsiteX585" fmla="*/ 2448558 w 7467600"/>
              <a:gd name="connsiteY585" fmla="*/ 1373435 h 6858000"/>
              <a:gd name="connsiteX586" fmla="*/ 278707 w 7467600"/>
              <a:gd name="connsiteY586" fmla="*/ 1352270 h 6858000"/>
              <a:gd name="connsiteX587" fmla="*/ 321570 w 7467600"/>
              <a:gd name="connsiteY587" fmla="*/ 1861610 h 6858000"/>
              <a:gd name="connsiteX588" fmla="*/ 294281 w 7467600"/>
              <a:gd name="connsiteY588" fmla="*/ 1440658 h 6858000"/>
              <a:gd name="connsiteX589" fmla="*/ 278707 w 7467600"/>
              <a:gd name="connsiteY589" fmla="*/ 1352270 h 6858000"/>
              <a:gd name="connsiteX590" fmla="*/ 1423821 w 7467600"/>
              <a:gd name="connsiteY590" fmla="*/ 1351958 h 6858000"/>
              <a:gd name="connsiteX591" fmla="*/ 1638521 w 7467600"/>
              <a:gd name="connsiteY591" fmla="*/ 1908470 h 6858000"/>
              <a:gd name="connsiteX592" fmla="*/ 1754199 w 7467600"/>
              <a:gd name="connsiteY592" fmla="*/ 2149284 h 6858000"/>
              <a:gd name="connsiteX593" fmla="*/ 1908359 w 7467600"/>
              <a:gd name="connsiteY593" fmla="*/ 2364988 h 6858000"/>
              <a:gd name="connsiteX594" fmla="*/ 1647661 w 7467600"/>
              <a:gd name="connsiteY594" fmla="*/ 1825945 h 6858000"/>
              <a:gd name="connsiteX595" fmla="*/ 1423821 w 7467600"/>
              <a:gd name="connsiteY595" fmla="*/ 1351958 h 6858000"/>
              <a:gd name="connsiteX596" fmla="*/ 1431890 w 7467600"/>
              <a:gd name="connsiteY596" fmla="*/ 1306475 h 6858000"/>
              <a:gd name="connsiteX597" fmla="*/ 1507597 w 7467600"/>
              <a:gd name="connsiteY597" fmla="*/ 1446132 h 6858000"/>
              <a:gd name="connsiteX598" fmla="*/ 1674586 w 7467600"/>
              <a:gd name="connsiteY598" fmla="*/ 1813832 h 6858000"/>
              <a:gd name="connsiteX599" fmla="*/ 1815950 w 7467600"/>
              <a:gd name="connsiteY599" fmla="*/ 2128564 h 6858000"/>
              <a:gd name="connsiteX600" fmla="*/ 1984242 w 7467600"/>
              <a:gd name="connsiteY600" fmla="*/ 2430829 h 6858000"/>
              <a:gd name="connsiteX601" fmla="*/ 2014023 w 7467600"/>
              <a:gd name="connsiteY601" fmla="*/ 2450995 h 6858000"/>
              <a:gd name="connsiteX602" fmla="*/ 1747337 w 7467600"/>
              <a:gd name="connsiteY602" fmla="*/ 1855264 h 6858000"/>
              <a:gd name="connsiteX603" fmla="*/ 1533749 w 7467600"/>
              <a:gd name="connsiteY603" fmla="*/ 1478656 h 6858000"/>
              <a:gd name="connsiteX604" fmla="*/ 1431890 w 7467600"/>
              <a:gd name="connsiteY604" fmla="*/ 1306475 h 6858000"/>
              <a:gd name="connsiteX605" fmla="*/ 5052692 w 7467600"/>
              <a:gd name="connsiteY605" fmla="*/ 1292994 h 6858000"/>
              <a:gd name="connsiteX606" fmla="*/ 5200661 w 7467600"/>
              <a:gd name="connsiteY606" fmla="*/ 1635186 h 6858000"/>
              <a:gd name="connsiteX607" fmla="*/ 5297138 w 7467600"/>
              <a:gd name="connsiteY607" fmla="*/ 1906351 h 6858000"/>
              <a:gd name="connsiteX608" fmla="*/ 5052692 w 7467600"/>
              <a:gd name="connsiteY608" fmla="*/ 1292994 h 6858000"/>
              <a:gd name="connsiteX609" fmla="*/ 5009948 w 7467600"/>
              <a:gd name="connsiteY609" fmla="*/ 1273619 h 6858000"/>
              <a:gd name="connsiteX610" fmla="*/ 5121777 w 7467600"/>
              <a:gd name="connsiteY610" fmla="*/ 1654213 h 6858000"/>
              <a:gd name="connsiteX611" fmla="*/ 5293545 w 7467600"/>
              <a:gd name="connsiteY611" fmla="*/ 2072247 h 6858000"/>
              <a:gd name="connsiteX612" fmla="*/ 5294042 w 7467600"/>
              <a:gd name="connsiteY612" fmla="*/ 2065019 h 6858000"/>
              <a:gd name="connsiteX613" fmla="*/ 5171936 w 7467600"/>
              <a:gd name="connsiteY613" fmla="*/ 1647613 h 6858000"/>
              <a:gd name="connsiteX614" fmla="*/ 5009948 w 7467600"/>
              <a:gd name="connsiteY614" fmla="*/ 1273619 h 6858000"/>
              <a:gd name="connsiteX615" fmla="*/ 655236 w 7467600"/>
              <a:gd name="connsiteY615" fmla="*/ 1268632 h 6858000"/>
              <a:gd name="connsiteX616" fmla="*/ 839521 w 7467600"/>
              <a:gd name="connsiteY616" fmla="*/ 1685315 h 6858000"/>
              <a:gd name="connsiteX617" fmla="*/ 1109416 w 7467600"/>
              <a:gd name="connsiteY617" fmla="*/ 2061663 h 6858000"/>
              <a:gd name="connsiteX618" fmla="*/ 1298300 w 7467600"/>
              <a:gd name="connsiteY618" fmla="*/ 2247742 h 6858000"/>
              <a:gd name="connsiteX619" fmla="*/ 1125871 w 7467600"/>
              <a:gd name="connsiteY619" fmla="*/ 1989513 h 6858000"/>
              <a:gd name="connsiteX620" fmla="*/ 981574 w 7467600"/>
              <a:gd name="connsiteY620" fmla="*/ 1783157 h 6858000"/>
              <a:gd name="connsiteX621" fmla="*/ 922198 w 7467600"/>
              <a:gd name="connsiteY621" fmla="*/ 1677437 h 6858000"/>
              <a:gd name="connsiteX622" fmla="*/ 869293 w 7467600"/>
              <a:gd name="connsiteY622" fmla="*/ 1583214 h 6858000"/>
              <a:gd name="connsiteX623" fmla="*/ 751431 w 7467600"/>
              <a:gd name="connsiteY623" fmla="*/ 1405731 h 6858000"/>
              <a:gd name="connsiteX624" fmla="*/ 655236 w 7467600"/>
              <a:gd name="connsiteY624" fmla="*/ 1268632 h 6858000"/>
              <a:gd name="connsiteX625" fmla="*/ 6516292 w 7467600"/>
              <a:gd name="connsiteY625" fmla="*/ 1263064 h 6858000"/>
              <a:gd name="connsiteX626" fmla="*/ 5736320 w 7467600"/>
              <a:gd name="connsiteY626" fmla="*/ 1501803 h 6858000"/>
              <a:gd name="connsiteX627" fmla="*/ 6516292 w 7467600"/>
              <a:gd name="connsiteY627" fmla="*/ 1263064 h 6858000"/>
              <a:gd name="connsiteX628" fmla="*/ 291466 w 7467600"/>
              <a:gd name="connsiteY628" fmla="*/ 1250369 h 6858000"/>
              <a:gd name="connsiteX629" fmla="*/ 323180 w 7467600"/>
              <a:gd name="connsiteY629" fmla="*/ 1435283 h 6858000"/>
              <a:gd name="connsiteX630" fmla="*/ 349381 w 7467600"/>
              <a:gd name="connsiteY630" fmla="*/ 1875041 h 6858000"/>
              <a:gd name="connsiteX631" fmla="*/ 374363 w 7467600"/>
              <a:gd name="connsiteY631" fmla="*/ 1506494 h 6858000"/>
              <a:gd name="connsiteX632" fmla="*/ 302168 w 7467600"/>
              <a:gd name="connsiteY632" fmla="*/ 1274495 h 6858000"/>
              <a:gd name="connsiteX633" fmla="*/ 291466 w 7467600"/>
              <a:gd name="connsiteY633" fmla="*/ 1250369 h 6858000"/>
              <a:gd name="connsiteX634" fmla="*/ 678222 w 7467600"/>
              <a:gd name="connsiteY634" fmla="*/ 1248670 h 6858000"/>
              <a:gd name="connsiteX635" fmla="*/ 775536 w 7467600"/>
              <a:gd name="connsiteY635" fmla="*/ 1388015 h 6858000"/>
              <a:gd name="connsiteX636" fmla="*/ 894529 w 7467600"/>
              <a:gd name="connsiteY636" fmla="*/ 1567739 h 6858000"/>
              <a:gd name="connsiteX637" fmla="*/ 948000 w 7467600"/>
              <a:gd name="connsiteY637" fmla="*/ 1663088 h 6858000"/>
              <a:gd name="connsiteX638" fmla="*/ 1006812 w 7467600"/>
              <a:gd name="connsiteY638" fmla="*/ 1767683 h 6858000"/>
              <a:gd name="connsiteX639" fmla="*/ 1149133 w 7467600"/>
              <a:gd name="connsiteY639" fmla="*/ 1971513 h 6858000"/>
              <a:gd name="connsiteX640" fmla="*/ 1333952 w 7467600"/>
              <a:gd name="connsiteY640" fmla="*/ 2251620 h 6858000"/>
              <a:gd name="connsiteX641" fmla="*/ 1337329 w 7467600"/>
              <a:gd name="connsiteY641" fmla="*/ 2258350 h 6858000"/>
              <a:gd name="connsiteX642" fmla="*/ 1014726 w 7467600"/>
              <a:gd name="connsiteY642" fmla="*/ 1615556 h 6858000"/>
              <a:gd name="connsiteX643" fmla="*/ 678222 w 7467600"/>
              <a:gd name="connsiteY643" fmla="*/ 1248670 h 6858000"/>
              <a:gd name="connsiteX644" fmla="*/ 6691602 w 7467600"/>
              <a:gd name="connsiteY644" fmla="*/ 1140573 h 6858000"/>
              <a:gd name="connsiteX645" fmla="*/ 6571100 w 7467600"/>
              <a:gd name="connsiteY645" fmla="*/ 1183662 h 6858000"/>
              <a:gd name="connsiteX646" fmla="*/ 6241687 w 7467600"/>
              <a:gd name="connsiteY646" fmla="*/ 1257600 h 6858000"/>
              <a:gd name="connsiteX647" fmla="*/ 5693009 w 7467600"/>
              <a:gd name="connsiteY647" fmla="*/ 1478256 h 6858000"/>
              <a:gd name="connsiteX648" fmla="*/ 6548420 w 7467600"/>
              <a:gd name="connsiteY648" fmla="*/ 1214599 h 6858000"/>
              <a:gd name="connsiteX649" fmla="*/ 6605473 w 7467600"/>
              <a:gd name="connsiteY649" fmla="*/ 1184686 h 6858000"/>
              <a:gd name="connsiteX650" fmla="*/ 6691602 w 7467600"/>
              <a:gd name="connsiteY650" fmla="*/ 1140573 h 6858000"/>
              <a:gd name="connsiteX651" fmla="*/ 4002475 w 7467600"/>
              <a:gd name="connsiteY651" fmla="*/ 1037802 h 6858000"/>
              <a:gd name="connsiteX652" fmla="*/ 4000324 w 7467600"/>
              <a:gd name="connsiteY652" fmla="*/ 1039362 h 6858000"/>
              <a:gd name="connsiteX653" fmla="*/ 4002862 w 7467600"/>
              <a:gd name="connsiteY653" fmla="*/ 1042866 h 6858000"/>
              <a:gd name="connsiteX654" fmla="*/ 4002475 w 7467600"/>
              <a:gd name="connsiteY654" fmla="*/ 1037802 h 6858000"/>
              <a:gd name="connsiteX655" fmla="*/ 506322 w 7467600"/>
              <a:gd name="connsiteY655" fmla="*/ 1020997 h 6858000"/>
              <a:gd name="connsiteX656" fmla="*/ 533068 w 7467600"/>
              <a:gd name="connsiteY656" fmla="*/ 1029409 h 6858000"/>
              <a:gd name="connsiteX657" fmla="*/ 1232525 w 7467600"/>
              <a:gd name="connsiteY657" fmla="*/ 1804675 h 6858000"/>
              <a:gd name="connsiteX658" fmla="*/ 1388858 w 7467600"/>
              <a:gd name="connsiteY658" fmla="*/ 2368011 h 6858000"/>
              <a:gd name="connsiteX659" fmla="*/ 1384098 w 7467600"/>
              <a:gd name="connsiteY659" fmla="*/ 2378125 h 6858000"/>
              <a:gd name="connsiteX660" fmla="*/ 1425393 w 7467600"/>
              <a:gd name="connsiteY660" fmla="*/ 2589124 h 6858000"/>
              <a:gd name="connsiteX661" fmla="*/ 1424001 w 7467600"/>
              <a:gd name="connsiteY661" fmla="*/ 2597541 h 6858000"/>
              <a:gd name="connsiteX662" fmla="*/ 2152729 w 7467600"/>
              <a:gd name="connsiteY662" fmla="*/ 2864487 h 6858000"/>
              <a:gd name="connsiteX663" fmla="*/ 2020609 w 7467600"/>
              <a:gd name="connsiteY663" fmla="*/ 2539671 h 6858000"/>
              <a:gd name="connsiteX664" fmla="*/ 2018920 w 7467600"/>
              <a:gd name="connsiteY664" fmla="*/ 2536309 h 6858000"/>
              <a:gd name="connsiteX665" fmla="*/ 1342441 w 7467600"/>
              <a:gd name="connsiteY665" fmla="*/ 1173017 h 6858000"/>
              <a:gd name="connsiteX666" fmla="*/ 1367925 w 7467600"/>
              <a:gd name="connsiteY666" fmla="*/ 1135648 h 6858000"/>
              <a:gd name="connsiteX667" fmla="*/ 1771401 w 7467600"/>
              <a:gd name="connsiteY667" fmla="*/ 1806673 h 6858000"/>
              <a:gd name="connsiteX668" fmla="*/ 1972385 w 7467600"/>
              <a:gd name="connsiteY668" fmla="*/ 2198735 h 6858000"/>
              <a:gd name="connsiteX669" fmla="*/ 2040892 w 7467600"/>
              <a:gd name="connsiteY669" fmla="*/ 2405205 h 6858000"/>
              <a:gd name="connsiteX670" fmla="*/ 2131689 w 7467600"/>
              <a:gd name="connsiteY670" fmla="*/ 1936926 h 6858000"/>
              <a:gd name="connsiteX671" fmla="*/ 2454820 w 7467600"/>
              <a:gd name="connsiteY671" fmla="*/ 1248808 h 6858000"/>
              <a:gd name="connsiteX672" fmla="*/ 2492512 w 7467600"/>
              <a:gd name="connsiteY672" fmla="*/ 1302920 h 6858000"/>
              <a:gd name="connsiteX673" fmla="*/ 2081216 w 7467600"/>
              <a:gd name="connsiteY673" fmla="*/ 2527513 h 6858000"/>
              <a:gd name="connsiteX674" fmla="*/ 2081211 w 7467600"/>
              <a:gd name="connsiteY674" fmla="*/ 2528916 h 6858000"/>
              <a:gd name="connsiteX675" fmla="*/ 2199067 w 7467600"/>
              <a:gd name="connsiteY675" fmla="*/ 2884061 h 6858000"/>
              <a:gd name="connsiteX676" fmla="*/ 3192586 w 7467600"/>
              <a:gd name="connsiteY676" fmla="*/ 3411496 h 6858000"/>
              <a:gd name="connsiteX677" fmla="*/ 3182620 w 7467600"/>
              <a:gd name="connsiteY677" fmla="*/ 3483279 h 6858000"/>
              <a:gd name="connsiteX678" fmla="*/ 2435119 w 7467600"/>
              <a:gd name="connsiteY678" fmla="*/ 3080173 h 6858000"/>
              <a:gd name="connsiteX679" fmla="*/ 2410152 w 7467600"/>
              <a:gd name="connsiteY679" fmla="*/ 3063751 h 6858000"/>
              <a:gd name="connsiteX680" fmla="*/ 2408099 w 7467600"/>
              <a:gd name="connsiteY680" fmla="*/ 3064403 h 6858000"/>
              <a:gd name="connsiteX681" fmla="*/ 2407218 w 7467600"/>
              <a:gd name="connsiteY681" fmla="*/ 3070324 h 6858000"/>
              <a:gd name="connsiteX682" fmla="*/ 2380138 w 7467600"/>
              <a:gd name="connsiteY682" fmla="*/ 3099341 h 6858000"/>
              <a:gd name="connsiteX683" fmla="*/ 1765923 w 7467600"/>
              <a:gd name="connsiteY683" fmla="*/ 3581043 h 6858000"/>
              <a:gd name="connsiteX684" fmla="*/ 1702258 w 7467600"/>
              <a:gd name="connsiteY684" fmla="*/ 3612286 h 6858000"/>
              <a:gd name="connsiteX685" fmla="*/ 1538370 w 7467600"/>
              <a:gd name="connsiteY685" fmla="*/ 3811804 h 6858000"/>
              <a:gd name="connsiteX686" fmla="*/ 542867 w 7467600"/>
              <a:gd name="connsiteY686" fmla="*/ 4944092 h 6858000"/>
              <a:gd name="connsiteX687" fmla="*/ 515800 w 7467600"/>
              <a:gd name="connsiteY687" fmla="*/ 4862180 h 6858000"/>
              <a:gd name="connsiteX688" fmla="*/ 909145 w 7467600"/>
              <a:gd name="connsiteY688" fmla="*/ 4199225 h 6858000"/>
              <a:gd name="connsiteX689" fmla="*/ 1214067 w 7467600"/>
              <a:gd name="connsiteY689" fmla="*/ 3908561 h 6858000"/>
              <a:gd name="connsiteX690" fmla="*/ 640967 w 7467600"/>
              <a:gd name="connsiteY690" fmla="*/ 4105601 h 6858000"/>
              <a:gd name="connsiteX691" fmla="*/ 112563 w 7467600"/>
              <a:gd name="connsiteY691" fmla="*/ 4396952 h 6858000"/>
              <a:gd name="connsiteX692" fmla="*/ 0 w 7467600"/>
              <a:gd name="connsiteY692" fmla="*/ 4466006 h 6858000"/>
              <a:gd name="connsiteX693" fmla="*/ 0 w 7467600"/>
              <a:gd name="connsiteY693" fmla="*/ 4233763 h 6858000"/>
              <a:gd name="connsiteX694" fmla="*/ 36881 w 7467600"/>
              <a:gd name="connsiteY694" fmla="*/ 4200118 h 6858000"/>
              <a:gd name="connsiteX695" fmla="*/ 910534 w 7467600"/>
              <a:gd name="connsiteY695" fmla="*/ 3629753 h 6858000"/>
              <a:gd name="connsiteX696" fmla="*/ 1578717 w 7467600"/>
              <a:gd name="connsiteY696" fmla="*/ 3575982 h 6858000"/>
              <a:gd name="connsiteX697" fmla="*/ 2338780 w 7467600"/>
              <a:gd name="connsiteY697" fmla="*/ 3033725 h 6858000"/>
              <a:gd name="connsiteX698" fmla="*/ 1807991 w 7467600"/>
              <a:gd name="connsiteY698" fmla="*/ 2807184 h 6858000"/>
              <a:gd name="connsiteX699" fmla="*/ 1416358 w 7467600"/>
              <a:gd name="connsiteY699" fmla="*/ 3112571 h 6858000"/>
              <a:gd name="connsiteX700" fmla="*/ 939066 w 7467600"/>
              <a:gd name="connsiteY700" fmla="*/ 3378798 h 6858000"/>
              <a:gd name="connsiteX701" fmla="*/ 115099 w 7467600"/>
              <a:gd name="connsiteY701" fmla="*/ 3607650 h 6858000"/>
              <a:gd name="connsiteX702" fmla="*/ 97284 w 7467600"/>
              <a:gd name="connsiteY702" fmla="*/ 3520393 h 6858000"/>
              <a:gd name="connsiteX703" fmla="*/ 922050 w 7467600"/>
              <a:gd name="connsiteY703" fmla="*/ 3074867 h 6858000"/>
              <a:gd name="connsiteX704" fmla="*/ 1405265 w 7467600"/>
              <a:gd name="connsiteY704" fmla="*/ 3016319 h 6858000"/>
              <a:gd name="connsiteX705" fmla="*/ 1407512 w 7467600"/>
              <a:gd name="connsiteY705" fmla="*/ 3018001 h 6858000"/>
              <a:gd name="connsiteX706" fmla="*/ 1726266 w 7467600"/>
              <a:gd name="connsiteY706" fmla="*/ 2777274 h 6858000"/>
              <a:gd name="connsiteX707" fmla="*/ 625390 w 7467600"/>
              <a:gd name="connsiteY707" fmla="*/ 2514541 h 6858000"/>
              <a:gd name="connsiteX708" fmla="*/ 619799 w 7467600"/>
              <a:gd name="connsiteY708" fmla="*/ 2527180 h 6858000"/>
              <a:gd name="connsiteX709" fmla="*/ 310030 w 7467600"/>
              <a:gd name="connsiteY709" fmla="*/ 2771818 h 6858000"/>
              <a:gd name="connsiteX710" fmla="*/ 173877 w 7467600"/>
              <a:gd name="connsiteY710" fmla="*/ 2937056 h 6858000"/>
              <a:gd name="connsiteX711" fmla="*/ 77889 w 7467600"/>
              <a:gd name="connsiteY711" fmla="*/ 3138440 h 6858000"/>
              <a:gd name="connsiteX712" fmla="*/ 0 w 7467600"/>
              <a:gd name="connsiteY712" fmla="*/ 3271395 h 6858000"/>
              <a:gd name="connsiteX713" fmla="*/ 0 w 7467600"/>
              <a:gd name="connsiteY713" fmla="*/ 3153002 h 6858000"/>
              <a:gd name="connsiteX714" fmla="*/ 2386 w 7467600"/>
              <a:gd name="connsiteY714" fmla="*/ 3149203 h 6858000"/>
              <a:gd name="connsiteX715" fmla="*/ 89753 w 7467600"/>
              <a:gd name="connsiteY715" fmla="*/ 2987702 h 6858000"/>
              <a:gd name="connsiteX716" fmla="*/ 76869 w 7467600"/>
              <a:gd name="connsiteY716" fmla="*/ 3005404 h 6858000"/>
              <a:gd name="connsiteX717" fmla="*/ 32049 w 7467600"/>
              <a:gd name="connsiteY717" fmla="*/ 3065814 h 6858000"/>
              <a:gd name="connsiteX718" fmla="*/ 0 w 7467600"/>
              <a:gd name="connsiteY718" fmla="*/ 3108744 h 6858000"/>
              <a:gd name="connsiteX719" fmla="*/ 0 w 7467600"/>
              <a:gd name="connsiteY719" fmla="*/ 3058059 h 6858000"/>
              <a:gd name="connsiteX720" fmla="*/ 7610 w 7467600"/>
              <a:gd name="connsiteY720" fmla="*/ 3047889 h 6858000"/>
              <a:gd name="connsiteX721" fmla="*/ 52419 w 7467600"/>
              <a:gd name="connsiteY721" fmla="*/ 2987479 h 6858000"/>
              <a:gd name="connsiteX722" fmla="*/ 59142 w 7467600"/>
              <a:gd name="connsiteY722" fmla="*/ 2978488 h 6858000"/>
              <a:gd name="connsiteX723" fmla="*/ 0 w 7467600"/>
              <a:gd name="connsiteY723" fmla="*/ 3015334 h 6858000"/>
              <a:gd name="connsiteX724" fmla="*/ 0 w 7467600"/>
              <a:gd name="connsiteY724" fmla="*/ 2914286 h 6858000"/>
              <a:gd name="connsiteX725" fmla="*/ 36383 w 7467600"/>
              <a:gd name="connsiteY725" fmla="*/ 2901128 h 6858000"/>
              <a:gd name="connsiteX726" fmla="*/ 156329 w 7467600"/>
              <a:gd name="connsiteY726" fmla="*/ 2840533 h 6858000"/>
              <a:gd name="connsiteX727" fmla="*/ 358355 w 7467600"/>
              <a:gd name="connsiteY727" fmla="*/ 2620471 h 6858000"/>
              <a:gd name="connsiteX728" fmla="*/ 510577 w 7467600"/>
              <a:gd name="connsiteY728" fmla="*/ 2501244 h 6858000"/>
              <a:gd name="connsiteX729" fmla="*/ 211967 w 7467600"/>
              <a:gd name="connsiteY729" fmla="*/ 2479171 h 6858000"/>
              <a:gd name="connsiteX730" fmla="*/ 0 w 7467600"/>
              <a:gd name="connsiteY730" fmla="*/ 2476398 h 6858000"/>
              <a:gd name="connsiteX731" fmla="*/ 0 w 7467600"/>
              <a:gd name="connsiteY731" fmla="*/ 2389189 h 6858000"/>
              <a:gd name="connsiteX732" fmla="*/ 103062 w 7467600"/>
              <a:gd name="connsiteY732" fmla="*/ 2389518 h 6858000"/>
              <a:gd name="connsiteX733" fmla="*/ 510734 w 7467600"/>
              <a:gd name="connsiteY733" fmla="*/ 2416201 h 6858000"/>
              <a:gd name="connsiteX734" fmla="*/ 279257 w 7467600"/>
              <a:gd name="connsiteY734" fmla="*/ 2092102 h 6858000"/>
              <a:gd name="connsiteX735" fmla="*/ 65265 w 7467600"/>
              <a:gd name="connsiteY735" fmla="*/ 2006049 h 6858000"/>
              <a:gd name="connsiteX736" fmla="*/ 0 w 7467600"/>
              <a:gd name="connsiteY736" fmla="*/ 1982532 h 6858000"/>
              <a:gd name="connsiteX737" fmla="*/ 0 w 7467600"/>
              <a:gd name="connsiteY737" fmla="*/ 1912789 h 6858000"/>
              <a:gd name="connsiteX738" fmla="*/ 97460 w 7467600"/>
              <a:gd name="connsiteY738" fmla="*/ 1953725 h 6858000"/>
              <a:gd name="connsiteX739" fmla="*/ 221272 w 7467600"/>
              <a:gd name="connsiteY739" fmla="*/ 1980766 h 6858000"/>
              <a:gd name="connsiteX740" fmla="*/ 116765 w 7467600"/>
              <a:gd name="connsiteY740" fmla="*/ 1911033 h 6858000"/>
              <a:gd name="connsiteX741" fmla="*/ 16405 w 7467600"/>
              <a:gd name="connsiteY741" fmla="*/ 1803412 h 6858000"/>
              <a:gd name="connsiteX742" fmla="*/ 0 w 7467600"/>
              <a:gd name="connsiteY742" fmla="*/ 1784777 h 6858000"/>
              <a:gd name="connsiteX743" fmla="*/ 0 w 7467600"/>
              <a:gd name="connsiteY743" fmla="*/ 1740082 h 6858000"/>
              <a:gd name="connsiteX744" fmla="*/ 39394 w 7467600"/>
              <a:gd name="connsiteY744" fmla="*/ 1784856 h 6858000"/>
              <a:gd name="connsiteX745" fmla="*/ 135813 w 7467600"/>
              <a:gd name="connsiteY745" fmla="*/ 1888838 h 6858000"/>
              <a:gd name="connsiteX746" fmla="*/ 242575 w 7467600"/>
              <a:gd name="connsiteY746" fmla="*/ 1958841 h 6858000"/>
              <a:gd name="connsiteX747" fmla="*/ 82197 w 7467600"/>
              <a:gd name="connsiteY747" fmla="*/ 1754826 h 6858000"/>
              <a:gd name="connsiteX748" fmla="*/ 0 w 7467600"/>
              <a:gd name="connsiteY748" fmla="*/ 1679650 h 6858000"/>
              <a:gd name="connsiteX749" fmla="*/ 0 w 7467600"/>
              <a:gd name="connsiteY749" fmla="*/ 1602463 h 6858000"/>
              <a:gd name="connsiteX750" fmla="*/ 84689 w 7467600"/>
              <a:gd name="connsiteY750" fmla="*/ 1677442 h 6858000"/>
              <a:gd name="connsiteX751" fmla="*/ 298437 w 7467600"/>
              <a:gd name="connsiteY751" fmla="*/ 1968019 h 6858000"/>
              <a:gd name="connsiteX752" fmla="*/ 227269 w 7467600"/>
              <a:gd name="connsiteY752" fmla="*/ 1114064 h 6858000"/>
              <a:gd name="connsiteX753" fmla="*/ 248003 w 7467600"/>
              <a:gd name="connsiteY753" fmla="*/ 1089613 h 6858000"/>
              <a:gd name="connsiteX754" fmla="*/ 427020 w 7467600"/>
              <a:gd name="connsiteY754" fmla="*/ 1619803 h 6858000"/>
              <a:gd name="connsiteX755" fmla="*/ 340345 w 7467600"/>
              <a:gd name="connsiteY755" fmla="*/ 2027739 h 6858000"/>
              <a:gd name="connsiteX756" fmla="*/ 360865 w 7467600"/>
              <a:gd name="connsiteY756" fmla="*/ 2044827 h 6858000"/>
              <a:gd name="connsiteX757" fmla="*/ 560414 w 7467600"/>
              <a:gd name="connsiteY757" fmla="*/ 2421457 h 6858000"/>
              <a:gd name="connsiteX758" fmla="*/ 1359703 w 7467600"/>
              <a:gd name="connsiteY758" fmla="*/ 2578554 h 6858000"/>
              <a:gd name="connsiteX759" fmla="*/ 1359422 w 7467600"/>
              <a:gd name="connsiteY759" fmla="*/ 2577994 h 6858000"/>
              <a:gd name="connsiteX760" fmla="*/ 828701 w 7467600"/>
              <a:gd name="connsiteY760" fmla="*/ 1839520 h 6858000"/>
              <a:gd name="connsiteX761" fmla="*/ 494427 w 7467600"/>
              <a:gd name="connsiteY761" fmla="*/ 1092333 h 6858000"/>
              <a:gd name="connsiteX762" fmla="*/ 506322 w 7467600"/>
              <a:gd name="connsiteY762" fmla="*/ 1020997 h 6858000"/>
              <a:gd name="connsiteX763" fmla="*/ 4570198 w 7467600"/>
              <a:gd name="connsiteY763" fmla="*/ 978081 h 6858000"/>
              <a:gd name="connsiteX764" fmla="*/ 4523691 w 7467600"/>
              <a:gd name="connsiteY764" fmla="*/ 1127776 h 6858000"/>
              <a:gd name="connsiteX765" fmla="*/ 4509875 w 7467600"/>
              <a:gd name="connsiteY765" fmla="*/ 1167552 h 6858000"/>
              <a:gd name="connsiteX766" fmla="*/ 4478168 w 7467600"/>
              <a:gd name="connsiteY766" fmla="*/ 1260735 h 6858000"/>
              <a:gd name="connsiteX767" fmla="*/ 4409309 w 7467600"/>
              <a:gd name="connsiteY767" fmla="*/ 1666996 h 6858000"/>
              <a:gd name="connsiteX768" fmla="*/ 4370031 w 7467600"/>
              <a:gd name="connsiteY768" fmla="*/ 1955666 h 6858000"/>
              <a:gd name="connsiteX769" fmla="*/ 4570198 w 7467600"/>
              <a:gd name="connsiteY769" fmla="*/ 978081 h 6858000"/>
              <a:gd name="connsiteX770" fmla="*/ 4557898 w 7467600"/>
              <a:gd name="connsiteY770" fmla="*/ 900011 h 6858000"/>
              <a:gd name="connsiteX771" fmla="*/ 4344840 w 7467600"/>
              <a:gd name="connsiteY771" fmla="*/ 1922038 h 6858000"/>
              <a:gd name="connsiteX772" fmla="*/ 4378710 w 7467600"/>
              <a:gd name="connsiteY772" fmla="*/ 1665516 h 6858000"/>
              <a:gd name="connsiteX773" fmla="*/ 4448798 w 7467600"/>
              <a:gd name="connsiteY773" fmla="*/ 1253024 h 6858000"/>
              <a:gd name="connsiteX774" fmla="*/ 4480315 w 7467600"/>
              <a:gd name="connsiteY774" fmla="*/ 1158454 h 6858000"/>
              <a:gd name="connsiteX775" fmla="*/ 4494133 w 7467600"/>
              <a:gd name="connsiteY775" fmla="*/ 1118676 h 6858000"/>
              <a:gd name="connsiteX776" fmla="*/ 4557898 w 7467600"/>
              <a:gd name="connsiteY776" fmla="*/ 900011 h 6858000"/>
              <a:gd name="connsiteX777" fmla="*/ 5870151 w 7467600"/>
              <a:gd name="connsiteY777" fmla="*/ 898890 h 6858000"/>
              <a:gd name="connsiteX778" fmla="*/ 5861335 w 7467600"/>
              <a:gd name="connsiteY778" fmla="*/ 899177 h 6858000"/>
              <a:gd name="connsiteX779" fmla="*/ 5843702 w 7467600"/>
              <a:gd name="connsiteY779" fmla="*/ 899748 h 6858000"/>
              <a:gd name="connsiteX780" fmla="*/ 5651107 w 7467600"/>
              <a:gd name="connsiteY780" fmla="*/ 920306 h 6858000"/>
              <a:gd name="connsiteX781" fmla="*/ 5459407 w 7467600"/>
              <a:gd name="connsiteY781" fmla="*/ 940975 h 6858000"/>
              <a:gd name="connsiteX782" fmla="*/ 5374846 w 7467600"/>
              <a:gd name="connsiteY782" fmla="*/ 941988 h 6858000"/>
              <a:gd name="connsiteX783" fmla="*/ 5256105 w 7467600"/>
              <a:gd name="connsiteY783" fmla="*/ 945632 h 6858000"/>
              <a:gd name="connsiteX784" fmla="*/ 5107071 w 7467600"/>
              <a:gd name="connsiteY784" fmla="*/ 969720 h 6858000"/>
              <a:gd name="connsiteX785" fmla="*/ 4998681 w 7467600"/>
              <a:gd name="connsiteY785" fmla="*/ 988771 h 6858000"/>
              <a:gd name="connsiteX786" fmla="*/ 5870151 w 7467600"/>
              <a:gd name="connsiteY786" fmla="*/ 898890 h 6858000"/>
              <a:gd name="connsiteX787" fmla="*/ 5504425 w 7467600"/>
              <a:gd name="connsiteY787" fmla="*/ 848067 h 6858000"/>
              <a:gd name="connsiteX788" fmla="*/ 4968849 w 7467600"/>
              <a:gd name="connsiteY788" fmla="*/ 962318 h 6858000"/>
              <a:gd name="connsiteX789" fmla="*/ 5104039 w 7467600"/>
              <a:gd name="connsiteY789" fmla="*/ 940634 h 6858000"/>
              <a:gd name="connsiteX790" fmla="*/ 5256311 w 7467600"/>
              <a:gd name="connsiteY790" fmla="*/ 916490 h 6858000"/>
              <a:gd name="connsiteX791" fmla="*/ 5377381 w 7467600"/>
              <a:gd name="connsiteY791" fmla="*/ 912671 h 6858000"/>
              <a:gd name="connsiteX792" fmla="*/ 5460148 w 7467600"/>
              <a:gd name="connsiteY792" fmla="*/ 911442 h 6858000"/>
              <a:gd name="connsiteX793" fmla="*/ 5648971 w 7467600"/>
              <a:gd name="connsiteY793" fmla="*/ 891331 h 6858000"/>
              <a:gd name="connsiteX794" fmla="*/ 5844807 w 7467600"/>
              <a:gd name="connsiteY794" fmla="*/ 870718 h 6858000"/>
              <a:gd name="connsiteX795" fmla="*/ 5862975 w 7467600"/>
              <a:gd name="connsiteY795" fmla="*/ 869756 h 6858000"/>
              <a:gd name="connsiteX796" fmla="*/ 5920887 w 7467600"/>
              <a:gd name="connsiteY796" fmla="*/ 865929 h 6858000"/>
              <a:gd name="connsiteX797" fmla="*/ 5504425 w 7467600"/>
              <a:gd name="connsiteY797" fmla="*/ 848067 h 6858000"/>
              <a:gd name="connsiteX798" fmla="*/ 3607114 w 7467600"/>
              <a:gd name="connsiteY798" fmla="*/ 467441 h 6858000"/>
              <a:gd name="connsiteX799" fmla="*/ 3296242 w 7467600"/>
              <a:gd name="connsiteY799" fmla="*/ 807991 h 6858000"/>
              <a:gd name="connsiteX800" fmla="*/ 3174674 w 7467600"/>
              <a:gd name="connsiteY800" fmla="*/ 919759 h 6858000"/>
              <a:gd name="connsiteX801" fmla="*/ 3042978 w 7467600"/>
              <a:gd name="connsiteY801" fmla="*/ 1054894 h 6858000"/>
              <a:gd name="connsiteX802" fmla="*/ 2968914 w 7467600"/>
              <a:gd name="connsiteY802" fmla="*/ 1133756 h 6858000"/>
              <a:gd name="connsiteX803" fmla="*/ 3103823 w 7467600"/>
              <a:gd name="connsiteY803" fmla="*/ 1026814 h 6858000"/>
              <a:gd name="connsiteX804" fmla="*/ 3607114 w 7467600"/>
              <a:gd name="connsiteY804" fmla="*/ 467441 h 6858000"/>
              <a:gd name="connsiteX805" fmla="*/ 3744487 w 7467600"/>
              <a:gd name="connsiteY805" fmla="*/ 383136 h 6858000"/>
              <a:gd name="connsiteX806" fmla="*/ 3970213 w 7467600"/>
              <a:gd name="connsiteY806" fmla="*/ 995559 h 6858000"/>
              <a:gd name="connsiteX807" fmla="*/ 3744487 w 7467600"/>
              <a:gd name="connsiteY807" fmla="*/ 383136 h 6858000"/>
              <a:gd name="connsiteX808" fmla="*/ 3624562 w 7467600"/>
              <a:gd name="connsiteY808" fmla="*/ 367041 h 6858000"/>
              <a:gd name="connsiteX809" fmla="*/ 3489712 w 7467600"/>
              <a:gd name="connsiteY809" fmla="*/ 485386 h 6858000"/>
              <a:gd name="connsiteX810" fmla="*/ 3182994 w 7467600"/>
              <a:gd name="connsiteY810" fmla="*/ 828265 h 6858000"/>
              <a:gd name="connsiteX811" fmla="*/ 2892114 w 7467600"/>
              <a:gd name="connsiteY811" fmla="*/ 1172635 h 6858000"/>
              <a:gd name="connsiteX812" fmla="*/ 3021459 w 7467600"/>
              <a:gd name="connsiteY812" fmla="*/ 1035385 h 6858000"/>
              <a:gd name="connsiteX813" fmla="*/ 3153873 w 7467600"/>
              <a:gd name="connsiteY813" fmla="*/ 898971 h 6858000"/>
              <a:gd name="connsiteX814" fmla="*/ 3276511 w 7467600"/>
              <a:gd name="connsiteY814" fmla="*/ 786423 h 6858000"/>
              <a:gd name="connsiteX815" fmla="*/ 3584154 w 7467600"/>
              <a:gd name="connsiteY815" fmla="*/ 448218 h 6858000"/>
              <a:gd name="connsiteX816" fmla="*/ 3624562 w 7467600"/>
              <a:gd name="connsiteY816" fmla="*/ 367041 h 6858000"/>
              <a:gd name="connsiteX817" fmla="*/ 3766672 w 7467600"/>
              <a:gd name="connsiteY817" fmla="*/ 359429 h 6858000"/>
              <a:gd name="connsiteX818" fmla="*/ 3996338 w 7467600"/>
              <a:gd name="connsiteY818" fmla="*/ 968237 h 6858000"/>
              <a:gd name="connsiteX819" fmla="*/ 3766672 w 7467600"/>
              <a:gd name="connsiteY819" fmla="*/ 359429 h 6858000"/>
              <a:gd name="connsiteX820" fmla="*/ 5805386 w 7467600"/>
              <a:gd name="connsiteY820" fmla="*/ 239240 h 6858000"/>
              <a:gd name="connsiteX821" fmla="*/ 5736947 w 7467600"/>
              <a:gd name="connsiteY821" fmla="*/ 261367 h 6858000"/>
              <a:gd name="connsiteX822" fmla="*/ 5427012 w 7467600"/>
              <a:gd name="connsiteY822" fmla="*/ 311272 h 6858000"/>
              <a:gd name="connsiteX823" fmla="*/ 5147818 w 7467600"/>
              <a:gd name="connsiteY823" fmla="*/ 322112 h 6858000"/>
              <a:gd name="connsiteX824" fmla="*/ 5060854 w 7467600"/>
              <a:gd name="connsiteY824" fmla="*/ 311882 h 6858000"/>
              <a:gd name="connsiteX825" fmla="*/ 4945989 w 7467600"/>
              <a:gd name="connsiteY825" fmla="*/ 300516 h 6858000"/>
              <a:gd name="connsiteX826" fmla="*/ 5410479 w 7467600"/>
              <a:gd name="connsiteY826" fmla="*/ 348434 h 6858000"/>
              <a:gd name="connsiteX827" fmla="*/ 5805386 w 7467600"/>
              <a:gd name="connsiteY827" fmla="*/ 239240 h 6858000"/>
              <a:gd name="connsiteX828" fmla="*/ 5905192 w 7467600"/>
              <a:gd name="connsiteY828" fmla="*/ 163079 h 6858000"/>
              <a:gd name="connsiteX829" fmla="*/ 5865655 w 7467600"/>
              <a:gd name="connsiteY829" fmla="*/ 171901 h 6858000"/>
              <a:gd name="connsiteX830" fmla="*/ 5259740 w 7467600"/>
              <a:gd name="connsiteY830" fmla="*/ 257013 h 6858000"/>
              <a:gd name="connsiteX831" fmla="*/ 5208466 w 7467600"/>
              <a:gd name="connsiteY831" fmla="*/ 257550 h 6858000"/>
              <a:gd name="connsiteX832" fmla="*/ 4980204 w 7467600"/>
              <a:gd name="connsiteY832" fmla="*/ 271903 h 6858000"/>
              <a:gd name="connsiteX833" fmla="*/ 5068068 w 7467600"/>
              <a:gd name="connsiteY833" fmla="*/ 282244 h 6858000"/>
              <a:gd name="connsiteX834" fmla="*/ 5153231 w 7467600"/>
              <a:gd name="connsiteY834" fmla="*/ 292240 h 6858000"/>
              <a:gd name="connsiteX835" fmla="*/ 5426491 w 7467600"/>
              <a:gd name="connsiteY835" fmla="*/ 281128 h 6858000"/>
              <a:gd name="connsiteX836" fmla="*/ 5731212 w 7467600"/>
              <a:gd name="connsiteY836" fmla="*/ 231951 h 6858000"/>
              <a:gd name="connsiteX837" fmla="*/ 5905192 w 7467600"/>
              <a:gd name="connsiteY837" fmla="*/ 163079 h 6858000"/>
              <a:gd name="connsiteX838" fmla="*/ 5944437 w 7467600"/>
              <a:gd name="connsiteY838" fmla="*/ 113829 h 6858000"/>
              <a:gd name="connsiteX839" fmla="*/ 5825032 w 7467600"/>
              <a:gd name="connsiteY839" fmla="*/ 146405 h 6858000"/>
              <a:gd name="connsiteX840" fmla="*/ 4955599 w 7467600"/>
              <a:gd name="connsiteY840" fmla="*/ 247008 h 6858000"/>
              <a:gd name="connsiteX841" fmla="*/ 5210104 w 7467600"/>
              <a:gd name="connsiteY841" fmla="*/ 228123 h 6858000"/>
              <a:gd name="connsiteX842" fmla="*/ 5261015 w 7467600"/>
              <a:gd name="connsiteY842" fmla="*/ 227087 h 6858000"/>
              <a:gd name="connsiteX843" fmla="*/ 5861181 w 7467600"/>
              <a:gd name="connsiteY843" fmla="*/ 143093 h 6858000"/>
              <a:gd name="connsiteX844" fmla="*/ 5961252 w 7467600"/>
              <a:gd name="connsiteY844" fmla="*/ 114820 h 6858000"/>
              <a:gd name="connsiteX845" fmla="*/ 5944437 w 7467600"/>
              <a:gd name="connsiteY845" fmla="*/ 113829 h 6858000"/>
              <a:gd name="connsiteX846" fmla="*/ 3882765 w 7467600"/>
              <a:gd name="connsiteY846" fmla="*/ 0 h 6858000"/>
              <a:gd name="connsiteX847" fmla="*/ 3995099 w 7467600"/>
              <a:gd name="connsiteY847" fmla="*/ 0 h 6858000"/>
              <a:gd name="connsiteX848" fmla="*/ 4163818 w 7467600"/>
              <a:gd name="connsiteY848" fmla="*/ 234104 h 6858000"/>
              <a:gd name="connsiteX849" fmla="*/ 4172099 w 7467600"/>
              <a:gd name="connsiteY849" fmla="*/ 234207 h 6858000"/>
              <a:gd name="connsiteX850" fmla="*/ 4784282 w 7467600"/>
              <a:gd name="connsiteY850" fmla="*/ 276561 h 6858000"/>
              <a:gd name="connsiteX851" fmla="*/ 4801687 w 7467600"/>
              <a:gd name="connsiteY851" fmla="*/ 267764 h 6858000"/>
              <a:gd name="connsiteX852" fmla="*/ 6082788 w 7467600"/>
              <a:gd name="connsiteY852" fmla="*/ 64119 h 6858000"/>
              <a:gd name="connsiteX853" fmla="*/ 6099442 w 7467600"/>
              <a:gd name="connsiteY853" fmla="*/ 82568 h 6858000"/>
              <a:gd name="connsiteX854" fmla="*/ 4804137 w 7467600"/>
              <a:gd name="connsiteY854" fmla="*/ 320931 h 6858000"/>
              <a:gd name="connsiteX855" fmla="*/ 4227047 w 7467600"/>
              <a:gd name="connsiteY855" fmla="*/ 313415 h 6858000"/>
              <a:gd name="connsiteX856" fmla="*/ 4346041 w 7467600"/>
              <a:gd name="connsiteY856" fmla="*/ 456086 h 6858000"/>
              <a:gd name="connsiteX857" fmla="*/ 4870967 w 7467600"/>
              <a:gd name="connsiteY857" fmla="*/ 963061 h 6858000"/>
              <a:gd name="connsiteX858" fmla="*/ 4889647 w 7467600"/>
              <a:gd name="connsiteY858" fmla="*/ 957147 h 6858000"/>
              <a:gd name="connsiteX859" fmla="*/ 5422504 w 7467600"/>
              <a:gd name="connsiteY859" fmla="*/ 805191 h 6858000"/>
              <a:gd name="connsiteX860" fmla="*/ 6087656 w 7467600"/>
              <a:gd name="connsiteY860" fmla="*/ 826703 h 6858000"/>
              <a:gd name="connsiteX861" fmla="*/ 6058717 w 7467600"/>
              <a:gd name="connsiteY861" fmla="*/ 865992 h 6858000"/>
              <a:gd name="connsiteX862" fmla="*/ 4974153 w 7467600"/>
              <a:gd name="connsiteY862" fmla="*/ 1045456 h 6858000"/>
              <a:gd name="connsiteX863" fmla="*/ 5627835 w 7467600"/>
              <a:gd name="connsiteY863" fmla="*/ 1472077 h 6858000"/>
              <a:gd name="connsiteX864" fmla="*/ 5629817 w 7467600"/>
              <a:gd name="connsiteY864" fmla="*/ 1471412 h 6858000"/>
              <a:gd name="connsiteX865" fmla="*/ 5634124 w 7467600"/>
              <a:gd name="connsiteY865" fmla="*/ 1470572 h 6858000"/>
              <a:gd name="connsiteX866" fmla="*/ 5755832 w 7467600"/>
              <a:gd name="connsiteY866" fmla="*/ 1383886 h 6858000"/>
              <a:gd name="connsiteX867" fmla="*/ 6014186 w 7467600"/>
              <a:gd name="connsiteY867" fmla="*/ 1279799 h 6858000"/>
              <a:gd name="connsiteX868" fmla="*/ 6901619 w 7467600"/>
              <a:gd name="connsiteY868" fmla="*/ 1047874 h 6858000"/>
              <a:gd name="connsiteX869" fmla="*/ 6931566 w 7467600"/>
              <a:gd name="connsiteY869" fmla="*/ 1062034 h 6858000"/>
              <a:gd name="connsiteX870" fmla="*/ 5790982 w 7467600"/>
              <a:gd name="connsiteY870" fmla="*/ 1561380 h 6858000"/>
              <a:gd name="connsiteX871" fmla="*/ 6188971 w 7467600"/>
              <a:gd name="connsiteY871" fmla="*/ 1755168 h 6858000"/>
              <a:gd name="connsiteX872" fmla="*/ 6202446 w 7467600"/>
              <a:gd name="connsiteY872" fmla="*/ 1752268 h 6858000"/>
              <a:gd name="connsiteX873" fmla="*/ 7179560 w 7467600"/>
              <a:gd name="connsiteY873" fmla="*/ 1467551 h 6858000"/>
              <a:gd name="connsiteX874" fmla="*/ 7158730 w 7467600"/>
              <a:gd name="connsiteY874" fmla="*/ 1507835 h 6858000"/>
              <a:gd name="connsiteX875" fmla="*/ 6326959 w 7467600"/>
              <a:gd name="connsiteY875" fmla="*/ 1817686 h 6858000"/>
              <a:gd name="connsiteX876" fmla="*/ 6537433 w 7467600"/>
              <a:gd name="connsiteY876" fmla="*/ 1907790 h 6858000"/>
              <a:gd name="connsiteX877" fmla="*/ 6550221 w 7467600"/>
              <a:gd name="connsiteY877" fmla="*/ 1910729 h 6858000"/>
              <a:gd name="connsiteX878" fmla="*/ 6964438 w 7467600"/>
              <a:gd name="connsiteY878" fmla="*/ 2209505 h 6858000"/>
              <a:gd name="connsiteX879" fmla="*/ 7367862 w 7467600"/>
              <a:gd name="connsiteY879" fmla="*/ 2806833 h 6858000"/>
              <a:gd name="connsiteX880" fmla="*/ 7364329 w 7467600"/>
              <a:gd name="connsiteY880" fmla="*/ 2826907 h 6858000"/>
              <a:gd name="connsiteX881" fmla="*/ 7290545 w 7467600"/>
              <a:gd name="connsiteY881" fmla="*/ 2850663 h 6858000"/>
              <a:gd name="connsiteX882" fmla="*/ 6472036 w 7467600"/>
              <a:gd name="connsiteY882" fmla="*/ 1959003 h 6858000"/>
              <a:gd name="connsiteX883" fmla="*/ 5792897 w 7467600"/>
              <a:gd name="connsiteY883" fmla="*/ 1647747 h 6858000"/>
              <a:gd name="connsiteX884" fmla="*/ 5842751 w 7467600"/>
              <a:gd name="connsiteY884" fmla="*/ 1816112 h 6858000"/>
              <a:gd name="connsiteX885" fmla="*/ 5847424 w 7467600"/>
              <a:gd name="connsiteY885" fmla="*/ 1815776 h 6858000"/>
              <a:gd name="connsiteX886" fmla="*/ 6399821 w 7467600"/>
              <a:gd name="connsiteY886" fmla="*/ 2344799 h 6858000"/>
              <a:gd name="connsiteX887" fmla="*/ 6323232 w 7467600"/>
              <a:gd name="connsiteY887" fmla="*/ 2389634 h 6858000"/>
              <a:gd name="connsiteX888" fmla="*/ 5942958 w 7467600"/>
              <a:gd name="connsiteY888" fmla="*/ 2077708 h 6858000"/>
              <a:gd name="connsiteX889" fmla="*/ 5921559 w 7467600"/>
              <a:gd name="connsiteY889" fmla="*/ 2378596 h 6858000"/>
              <a:gd name="connsiteX890" fmla="*/ 5817651 w 7467600"/>
              <a:gd name="connsiteY890" fmla="*/ 3023919 h 6858000"/>
              <a:gd name="connsiteX891" fmla="*/ 5729634 w 7467600"/>
              <a:gd name="connsiteY891" fmla="*/ 3051849 h 6858000"/>
              <a:gd name="connsiteX892" fmla="*/ 5611018 w 7467600"/>
              <a:gd name="connsiteY892" fmla="*/ 2316769 h 6858000"/>
              <a:gd name="connsiteX893" fmla="*/ 5687608 w 7467600"/>
              <a:gd name="connsiteY893" fmla="*/ 2039972 h 6858000"/>
              <a:gd name="connsiteX894" fmla="*/ 5657554 w 7467600"/>
              <a:gd name="connsiteY894" fmla="*/ 1576445 h 6858000"/>
              <a:gd name="connsiteX895" fmla="*/ 5150475 w 7467600"/>
              <a:gd name="connsiteY895" fmla="*/ 1274012 h 6858000"/>
              <a:gd name="connsiteX896" fmla="*/ 5349142 w 7467600"/>
              <a:gd name="connsiteY896" fmla="*/ 2204405 h 6858000"/>
              <a:gd name="connsiteX897" fmla="*/ 5262214 w 7467600"/>
              <a:gd name="connsiteY897" fmla="*/ 2233836 h 6858000"/>
              <a:gd name="connsiteX898" fmla="*/ 4981539 w 7467600"/>
              <a:gd name="connsiteY898" fmla="*/ 1542201 h 6858000"/>
              <a:gd name="connsiteX899" fmla="*/ 4958461 w 7467600"/>
              <a:gd name="connsiteY899" fmla="*/ 1136957 h 6858000"/>
              <a:gd name="connsiteX900" fmla="*/ 4655015 w 7467600"/>
              <a:gd name="connsiteY900" fmla="*/ 891426 h 6858000"/>
              <a:gd name="connsiteX901" fmla="*/ 4348002 w 7467600"/>
              <a:gd name="connsiteY901" fmla="*/ 2205895 h 6858000"/>
              <a:gd name="connsiteX902" fmla="*/ 4262250 w 7467600"/>
              <a:gd name="connsiteY902" fmla="*/ 2219972 h 6858000"/>
              <a:gd name="connsiteX903" fmla="*/ 4550611 w 7467600"/>
              <a:gd name="connsiteY903" fmla="*/ 817540 h 6858000"/>
              <a:gd name="connsiteX904" fmla="*/ 4564418 w 7467600"/>
              <a:gd name="connsiteY904" fmla="*/ 808293 h 6858000"/>
              <a:gd name="connsiteX905" fmla="*/ 4266388 w 7467600"/>
              <a:gd name="connsiteY905" fmla="*/ 500083 h 6858000"/>
              <a:gd name="connsiteX906" fmla="*/ 4032842 w 7467600"/>
              <a:gd name="connsiteY906" fmla="*/ 211809 h 6858000"/>
              <a:gd name="connsiteX907" fmla="*/ 3882765 w 7467600"/>
              <a:gd name="connsiteY907" fmla="*/ 0 h 6858000"/>
              <a:gd name="connsiteX908" fmla="*/ 3721337 w 7467600"/>
              <a:gd name="connsiteY908" fmla="*/ 0 h 6858000"/>
              <a:gd name="connsiteX909" fmla="*/ 3797544 w 7467600"/>
              <a:gd name="connsiteY909" fmla="*/ 0 h 6858000"/>
              <a:gd name="connsiteX910" fmla="*/ 3775734 w 7467600"/>
              <a:gd name="connsiteY910" fmla="*/ 95131 h 6858000"/>
              <a:gd name="connsiteX911" fmla="*/ 3724807 w 7467600"/>
              <a:gd name="connsiteY911" fmla="*/ 272257 h 6858000"/>
              <a:gd name="connsiteX912" fmla="*/ 3726844 w 7467600"/>
              <a:gd name="connsiteY912" fmla="*/ 282988 h 6858000"/>
              <a:gd name="connsiteX913" fmla="*/ 3742664 w 7467600"/>
              <a:gd name="connsiteY913" fmla="*/ 279918 h 6858000"/>
              <a:gd name="connsiteX914" fmla="*/ 4103910 w 7467600"/>
              <a:gd name="connsiteY914" fmla="*/ 1161917 h 6858000"/>
              <a:gd name="connsiteX915" fmla="*/ 4020269 w 7467600"/>
              <a:gd name="connsiteY915" fmla="*/ 1200406 h 6858000"/>
              <a:gd name="connsiteX916" fmla="*/ 3674882 w 7467600"/>
              <a:gd name="connsiteY916" fmla="*/ 488524 h 6858000"/>
              <a:gd name="connsiteX917" fmla="*/ 3132682 w 7467600"/>
              <a:gd name="connsiteY917" fmla="*/ 1072284 h 6858000"/>
              <a:gd name="connsiteX918" fmla="*/ 2716346 w 7467600"/>
              <a:gd name="connsiteY918" fmla="*/ 1276376 h 6858000"/>
              <a:gd name="connsiteX919" fmla="*/ 2716772 w 7467600"/>
              <a:gd name="connsiteY919" fmla="*/ 1255462 h 6858000"/>
              <a:gd name="connsiteX920" fmla="*/ 3471096 w 7467600"/>
              <a:gd name="connsiteY920" fmla="*/ 437072 h 6858000"/>
              <a:gd name="connsiteX921" fmla="*/ 3639057 w 7467600"/>
              <a:gd name="connsiteY921" fmla="*/ 286334 h 6858000"/>
              <a:gd name="connsiteX922" fmla="*/ 3640309 w 7467600"/>
              <a:gd name="connsiteY922" fmla="*/ 284664 h 6858000"/>
              <a:gd name="connsiteX923" fmla="*/ 3646022 w 7467600"/>
              <a:gd name="connsiteY923" fmla="*/ 276711 h 6858000"/>
              <a:gd name="connsiteX924" fmla="*/ 3707943 w 7467600"/>
              <a:gd name="connsiteY924" fmla="*/ 65958 h 6858000"/>
              <a:gd name="connsiteX925" fmla="*/ 3721337 w 7467600"/>
              <a:gd name="connsiteY925" fmla="*/ 0 h 6858000"/>
              <a:gd name="connsiteX926" fmla="*/ 2867960 w 7467600"/>
              <a:gd name="connsiteY926" fmla="*/ 0 h 6858000"/>
              <a:gd name="connsiteX927" fmla="*/ 2926351 w 7467600"/>
              <a:gd name="connsiteY927" fmla="*/ 0 h 6858000"/>
              <a:gd name="connsiteX928" fmla="*/ 2902823 w 7467600"/>
              <a:gd name="connsiteY928" fmla="*/ 262929 h 6858000"/>
              <a:gd name="connsiteX929" fmla="*/ 2940663 w 7467600"/>
              <a:gd name="connsiteY929" fmla="*/ 140884 h 6858000"/>
              <a:gd name="connsiteX930" fmla="*/ 2947039 w 7467600"/>
              <a:gd name="connsiteY930" fmla="*/ 122524 h 6858000"/>
              <a:gd name="connsiteX931" fmla="*/ 2984316 w 7467600"/>
              <a:gd name="connsiteY931" fmla="*/ 0 h 6858000"/>
              <a:gd name="connsiteX932" fmla="*/ 3016114 w 7467600"/>
              <a:gd name="connsiteY932" fmla="*/ 0 h 6858000"/>
              <a:gd name="connsiteX933" fmla="*/ 2979949 w 7467600"/>
              <a:gd name="connsiteY933" fmla="*/ 119274 h 6858000"/>
              <a:gd name="connsiteX934" fmla="*/ 3023879 w 7467600"/>
              <a:gd name="connsiteY934" fmla="*/ 0 h 6858000"/>
              <a:gd name="connsiteX935" fmla="*/ 3105400 w 7467600"/>
              <a:gd name="connsiteY935" fmla="*/ 0 h 6858000"/>
              <a:gd name="connsiteX936" fmla="*/ 3094669 w 7467600"/>
              <a:gd name="connsiteY936" fmla="*/ 30308 h 6858000"/>
              <a:gd name="connsiteX937" fmla="*/ 2901945 w 7467600"/>
              <a:gd name="connsiteY937" fmla="*/ 466538 h 6858000"/>
              <a:gd name="connsiteX938" fmla="*/ 2815209 w 7467600"/>
              <a:gd name="connsiteY938" fmla="*/ 497361 h 6858000"/>
              <a:gd name="connsiteX939" fmla="*/ 2844845 w 7467600"/>
              <a:gd name="connsiteY939" fmla="*/ 127638 h 6858000"/>
              <a:gd name="connsiteX940" fmla="*/ 2867960 w 7467600"/>
              <a:gd name="connsiteY940" fmla="*/ 0 h 6858000"/>
              <a:gd name="connsiteX941" fmla="*/ 1057230 w 7467600"/>
              <a:gd name="connsiteY941" fmla="*/ 0 h 6858000"/>
              <a:gd name="connsiteX942" fmla="*/ 1111003 w 7467600"/>
              <a:gd name="connsiteY942" fmla="*/ 0 h 6858000"/>
              <a:gd name="connsiteX943" fmla="*/ 1125553 w 7467600"/>
              <a:gd name="connsiteY943" fmla="*/ 52588 h 6858000"/>
              <a:gd name="connsiteX944" fmla="*/ 1304276 w 7467600"/>
              <a:gd name="connsiteY944" fmla="*/ 476275 h 6858000"/>
              <a:gd name="connsiteX945" fmla="*/ 1492066 w 7467600"/>
              <a:gd name="connsiteY945" fmla="*/ 886333 h 6858000"/>
              <a:gd name="connsiteX946" fmla="*/ 1423698 w 7467600"/>
              <a:gd name="connsiteY946" fmla="*/ 710817 h 6858000"/>
              <a:gd name="connsiteX947" fmla="*/ 1357609 w 7467600"/>
              <a:gd name="connsiteY947" fmla="*/ 532892 h 6858000"/>
              <a:gd name="connsiteX948" fmla="*/ 1309550 w 7467600"/>
              <a:gd name="connsiteY948" fmla="*/ 374031 h 6858000"/>
              <a:gd name="connsiteX949" fmla="*/ 1193673 w 7467600"/>
              <a:gd name="connsiteY949" fmla="*/ 49533 h 6858000"/>
              <a:gd name="connsiteX950" fmla="*/ 1164391 w 7467600"/>
              <a:gd name="connsiteY950" fmla="*/ 0 h 6858000"/>
              <a:gd name="connsiteX951" fmla="*/ 1200666 w 7467600"/>
              <a:gd name="connsiteY951" fmla="*/ 0 h 6858000"/>
              <a:gd name="connsiteX952" fmla="*/ 1223408 w 7467600"/>
              <a:gd name="connsiteY952" fmla="*/ 38996 h 6858000"/>
              <a:gd name="connsiteX953" fmla="*/ 1339635 w 7467600"/>
              <a:gd name="connsiteY953" fmla="*/ 365517 h 6858000"/>
              <a:gd name="connsiteX954" fmla="*/ 1387469 w 7467600"/>
              <a:gd name="connsiteY954" fmla="*/ 523079 h 6858000"/>
              <a:gd name="connsiteX955" fmla="*/ 1452685 w 7467600"/>
              <a:gd name="connsiteY955" fmla="*/ 699806 h 6858000"/>
              <a:gd name="connsiteX956" fmla="*/ 1492092 w 7467600"/>
              <a:gd name="connsiteY956" fmla="*/ 800424 h 6858000"/>
              <a:gd name="connsiteX957" fmla="*/ 1455302 w 7467600"/>
              <a:gd name="connsiteY957" fmla="*/ 632913 h 6858000"/>
              <a:gd name="connsiteX958" fmla="*/ 1222336 w 7467600"/>
              <a:gd name="connsiteY958" fmla="*/ 9480 h 6858000"/>
              <a:gd name="connsiteX959" fmla="*/ 1214634 w 7467600"/>
              <a:gd name="connsiteY959" fmla="*/ 0 h 6858000"/>
              <a:gd name="connsiteX960" fmla="*/ 1289827 w 7467600"/>
              <a:gd name="connsiteY960" fmla="*/ 0 h 6858000"/>
              <a:gd name="connsiteX961" fmla="*/ 1321076 w 7467600"/>
              <a:gd name="connsiteY961" fmla="*/ 59722 h 6858000"/>
              <a:gd name="connsiteX962" fmla="*/ 1512579 w 7467600"/>
              <a:gd name="connsiteY962" fmla="*/ 626441 h 6858000"/>
              <a:gd name="connsiteX963" fmla="*/ 1506076 w 7467600"/>
              <a:gd name="connsiteY963" fmla="*/ 1089289 h 6858000"/>
              <a:gd name="connsiteX964" fmla="*/ 1486346 w 7467600"/>
              <a:gd name="connsiteY964" fmla="*/ 1079919 h 6858000"/>
              <a:gd name="connsiteX965" fmla="*/ 1070511 w 7467600"/>
              <a:gd name="connsiteY965" fmla="*/ 48609 h 6858000"/>
              <a:gd name="connsiteX966" fmla="*/ 1057230 w 7467600"/>
              <a:gd name="connsiteY966" fmla="*/ 0 h 6858000"/>
              <a:gd name="connsiteX967" fmla="*/ 43151 w 7467600"/>
              <a:gd name="connsiteY967" fmla="*/ 0 h 6858000"/>
              <a:gd name="connsiteX968" fmla="*/ 95283 w 7467600"/>
              <a:gd name="connsiteY968" fmla="*/ 0 h 6858000"/>
              <a:gd name="connsiteX969" fmla="*/ 300708 w 7467600"/>
              <a:gd name="connsiteY969" fmla="*/ 154571 h 6858000"/>
              <a:gd name="connsiteX970" fmla="*/ 530414 w 7467600"/>
              <a:gd name="connsiteY970" fmla="*/ 354673 h 6858000"/>
              <a:gd name="connsiteX971" fmla="*/ 333785 w 7467600"/>
              <a:gd name="connsiteY971" fmla="*/ 161564 h 6858000"/>
              <a:gd name="connsiteX972" fmla="*/ 147005 w 7467600"/>
              <a:gd name="connsiteY972" fmla="*/ 0 h 6858000"/>
              <a:gd name="connsiteX973" fmla="*/ 272509 w 7467600"/>
              <a:gd name="connsiteY973" fmla="*/ 0 h 6858000"/>
              <a:gd name="connsiteX974" fmla="*/ 326276 w 7467600"/>
              <a:gd name="connsiteY974" fmla="*/ 45847 h 6858000"/>
              <a:gd name="connsiteX975" fmla="*/ 823759 w 7467600"/>
              <a:gd name="connsiteY975" fmla="*/ 574145 h 6858000"/>
              <a:gd name="connsiteX976" fmla="*/ 811254 w 7467600"/>
              <a:gd name="connsiteY976" fmla="*/ 665546 h 6858000"/>
              <a:gd name="connsiteX977" fmla="*/ 154042 w 7467600"/>
              <a:gd name="connsiteY977" fmla="*/ 261522 h 6858000"/>
              <a:gd name="connsiteX978" fmla="*/ 13550 w 7467600"/>
              <a:gd name="connsiteY978" fmla="*/ 158423 h 6858000"/>
              <a:gd name="connsiteX979" fmla="*/ 0 w 7467600"/>
              <a:gd name="connsiteY979" fmla="*/ 146618 h 6858000"/>
              <a:gd name="connsiteX980" fmla="*/ 0 w 7467600"/>
              <a:gd name="connsiteY980" fmla="*/ 59161 h 6858000"/>
              <a:gd name="connsiteX981" fmla="*/ 45427 w 7467600"/>
              <a:gd name="connsiteY981" fmla="*/ 101078 h 6858000"/>
              <a:gd name="connsiteX982" fmla="*/ 630103 w 7467600"/>
              <a:gd name="connsiteY982" fmla="*/ 485885 h 6858000"/>
              <a:gd name="connsiteX983" fmla="*/ 532040 w 7467600"/>
              <a:gd name="connsiteY983" fmla="*/ 399359 h 6858000"/>
              <a:gd name="connsiteX984" fmla="*/ 517618 w 7467600"/>
              <a:gd name="connsiteY984" fmla="*/ 385726 h 6858000"/>
              <a:gd name="connsiteX985" fmla="*/ 285074 w 7467600"/>
              <a:gd name="connsiteY985" fmla="*/ 182755 h 6858000"/>
              <a:gd name="connsiteX986" fmla="*/ 43151 w 7467600"/>
              <a:gd name="connsiteY98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312201 w 7467600"/>
              <a:gd name="connsiteY129" fmla="*/ 5128278 h 6858000"/>
              <a:gd name="connsiteX130" fmla="*/ 1903353 w 7467600"/>
              <a:gd name="connsiteY130" fmla="*/ 5044827 h 6858000"/>
              <a:gd name="connsiteX131" fmla="*/ 1936931 w 7467600"/>
              <a:gd name="connsiteY131" fmla="*/ 5093954 h 6858000"/>
              <a:gd name="connsiteX132" fmla="*/ 2195868 w 7467600"/>
              <a:gd name="connsiteY132" fmla="*/ 5396574 h 6858000"/>
              <a:gd name="connsiteX133" fmla="*/ 2088852 w 7467600"/>
              <a:gd name="connsiteY133" fmla="*/ 5166123 h 6858000"/>
              <a:gd name="connsiteX134" fmla="*/ 1958241 w 7467600"/>
              <a:gd name="connsiteY134" fmla="*/ 5067955 h 6858000"/>
              <a:gd name="connsiteX135" fmla="*/ 1903353 w 7467600"/>
              <a:gd name="connsiteY135" fmla="*/ 5044827 h 6858000"/>
              <a:gd name="connsiteX136" fmla="*/ 1979378 w 7467600"/>
              <a:gd name="connsiteY136" fmla="*/ 4769504 h 6858000"/>
              <a:gd name="connsiteX137" fmla="*/ 2882120 w 7467600"/>
              <a:gd name="connsiteY137" fmla="*/ 5064547 h 6858000"/>
              <a:gd name="connsiteX138" fmla="*/ 2793103 w 7467600"/>
              <a:gd name="connsiteY138" fmla="*/ 5039699 h 6858000"/>
              <a:gd name="connsiteX139" fmla="*/ 2770041 w 7467600"/>
              <a:gd name="connsiteY139" fmla="*/ 5033634 h 6858000"/>
              <a:gd name="connsiteX140" fmla="*/ 1979378 w 7467600"/>
              <a:gd name="connsiteY140" fmla="*/ 4769504 h 6858000"/>
              <a:gd name="connsiteX141" fmla="*/ 1927410 w 7467600"/>
              <a:gd name="connsiteY141" fmla="*/ 4716164 h 6858000"/>
              <a:gd name="connsiteX142" fmla="*/ 1959587 w 7467600"/>
              <a:gd name="connsiteY142" fmla="*/ 4728849 h 6858000"/>
              <a:gd name="connsiteX143" fmla="*/ 2777707 w 7467600"/>
              <a:gd name="connsiteY143" fmla="*/ 5003991 h 6858000"/>
              <a:gd name="connsiteX144" fmla="*/ 2800768 w 7467600"/>
              <a:gd name="connsiteY144" fmla="*/ 5010056 h 6858000"/>
              <a:gd name="connsiteX145" fmla="*/ 2879408 w 7467600"/>
              <a:gd name="connsiteY145" fmla="*/ 5031590 h 6858000"/>
              <a:gd name="connsiteX146" fmla="*/ 2862295 w 7467600"/>
              <a:gd name="connsiteY146" fmla="*/ 5022958 h 6858000"/>
              <a:gd name="connsiteX147" fmla="*/ 2813343 w 7467600"/>
              <a:gd name="connsiteY147" fmla="*/ 4998369 h 6858000"/>
              <a:gd name="connsiteX148" fmla="*/ 2646245 w 7467600"/>
              <a:gd name="connsiteY148" fmla="*/ 4930999 h 6858000"/>
              <a:gd name="connsiteX149" fmla="*/ 1999243 w 7467600"/>
              <a:gd name="connsiteY149" fmla="*/ 4730524 h 6858000"/>
              <a:gd name="connsiteX150" fmla="*/ 1979527 w 7467600"/>
              <a:gd name="connsiteY150" fmla="*/ 4726651 h 6858000"/>
              <a:gd name="connsiteX151" fmla="*/ 1927410 w 7467600"/>
              <a:gd name="connsiteY151" fmla="*/ 4716164 h 6858000"/>
              <a:gd name="connsiteX152" fmla="*/ 1997014 w 7467600"/>
              <a:gd name="connsiteY152" fmla="*/ 4698007 h 6858000"/>
              <a:gd name="connsiteX153" fmla="*/ 2005458 w 7467600"/>
              <a:gd name="connsiteY153" fmla="*/ 4699540 h 6858000"/>
              <a:gd name="connsiteX154" fmla="*/ 2657186 w 7467600"/>
              <a:gd name="connsiteY154" fmla="*/ 4901687 h 6858000"/>
              <a:gd name="connsiteX155" fmla="*/ 2826662 w 7467600"/>
              <a:gd name="connsiteY155" fmla="*/ 4970362 h 6858000"/>
              <a:gd name="connsiteX156" fmla="*/ 2876100 w 7467600"/>
              <a:gd name="connsiteY156" fmla="*/ 4995397 h 6858000"/>
              <a:gd name="connsiteX157" fmla="*/ 3042600 w 7467600"/>
              <a:gd name="connsiteY157" fmla="*/ 5059532 h 6858000"/>
              <a:gd name="connsiteX158" fmla="*/ 1997014 w 7467600"/>
              <a:gd name="connsiteY158" fmla="*/ 4698007 h 6858000"/>
              <a:gd name="connsiteX159" fmla="*/ 2305292 w 7467600"/>
              <a:gd name="connsiteY159" fmla="*/ 4219492 h 6858000"/>
              <a:gd name="connsiteX160" fmla="*/ 3360922 w 7467600"/>
              <a:gd name="connsiteY160" fmla="*/ 4529373 h 6858000"/>
              <a:gd name="connsiteX161" fmla="*/ 3492420 w 7467600"/>
              <a:gd name="connsiteY161" fmla="*/ 4510145 h 6858000"/>
              <a:gd name="connsiteX162" fmla="*/ 3364086 w 7467600"/>
              <a:gd name="connsiteY162" fmla="*/ 4480340 h 6858000"/>
              <a:gd name="connsiteX163" fmla="*/ 3225818 w 7467600"/>
              <a:gd name="connsiteY163" fmla="*/ 4411822 h 6858000"/>
              <a:gd name="connsiteX164" fmla="*/ 3129696 w 7467600"/>
              <a:gd name="connsiteY164" fmla="*/ 4360704 h 6858000"/>
              <a:gd name="connsiteX165" fmla="*/ 2814545 w 7467600"/>
              <a:gd name="connsiteY165" fmla="*/ 4282955 h 6858000"/>
              <a:gd name="connsiteX166" fmla="*/ 2305292 w 7467600"/>
              <a:gd name="connsiteY166" fmla="*/ 4219492 h 6858000"/>
              <a:gd name="connsiteX167" fmla="*/ 2626982 w 7467600"/>
              <a:gd name="connsiteY167" fmla="*/ 4206450 h 6858000"/>
              <a:gd name="connsiteX168" fmla="*/ 2490617 w 7467600"/>
              <a:gd name="connsiteY168" fmla="*/ 4206951 h 6858000"/>
              <a:gd name="connsiteX169" fmla="*/ 2819869 w 7467600"/>
              <a:gd name="connsiteY169" fmla="*/ 4252936 h 6858000"/>
              <a:gd name="connsiteX170" fmla="*/ 3143018 w 7467600"/>
              <a:gd name="connsiteY170" fmla="*/ 4332698 h 6858000"/>
              <a:gd name="connsiteX171" fmla="*/ 3241520 w 7467600"/>
              <a:gd name="connsiteY171" fmla="*/ 4385112 h 6858000"/>
              <a:gd name="connsiteX172" fmla="*/ 3374575 w 7467600"/>
              <a:gd name="connsiteY172" fmla="*/ 4451517 h 6858000"/>
              <a:gd name="connsiteX173" fmla="*/ 3505221 w 7467600"/>
              <a:gd name="connsiteY173" fmla="*/ 4480757 h 6858000"/>
              <a:gd name="connsiteX174" fmla="*/ 2626982 w 7467600"/>
              <a:gd name="connsiteY174" fmla="*/ 4206450 h 6858000"/>
              <a:gd name="connsiteX175" fmla="*/ 1310106 w 7467600"/>
              <a:gd name="connsiteY175" fmla="*/ 3943217 h 6858000"/>
              <a:gd name="connsiteX176" fmla="*/ 854994 w 7467600"/>
              <a:gd name="connsiteY176" fmla="*/ 4399136 h 6858000"/>
              <a:gd name="connsiteX177" fmla="*/ 742462 w 7467600"/>
              <a:gd name="connsiteY177" fmla="*/ 4594648 h 6858000"/>
              <a:gd name="connsiteX178" fmla="*/ 820602 w 7467600"/>
              <a:gd name="connsiteY178" fmla="*/ 4485915 h 6858000"/>
              <a:gd name="connsiteX179" fmla="*/ 878295 w 7467600"/>
              <a:gd name="connsiteY179" fmla="*/ 4403594 h 6858000"/>
              <a:gd name="connsiteX180" fmla="*/ 1240607 w 7467600"/>
              <a:gd name="connsiteY180" fmla="*/ 4010401 h 6858000"/>
              <a:gd name="connsiteX181" fmla="*/ 1310106 w 7467600"/>
              <a:gd name="connsiteY181" fmla="*/ 3943217 h 6858000"/>
              <a:gd name="connsiteX182" fmla="*/ 1423113 w 7467600"/>
              <a:gd name="connsiteY182" fmla="*/ 3874565 h 6858000"/>
              <a:gd name="connsiteX183" fmla="*/ 1260565 w 7467600"/>
              <a:gd name="connsiteY183" fmla="*/ 4031982 h 6858000"/>
              <a:gd name="connsiteX184" fmla="*/ 901900 w 7467600"/>
              <a:gd name="connsiteY184" fmla="*/ 4421236 h 6858000"/>
              <a:gd name="connsiteX185" fmla="*/ 845044 w 7467600"/>
              <a:gd name="connsiteY185" fmla="*/ 4502436 h 6858000"/>
              <a:gd name="connsiteX186" fmla="*/ 685926 w 7467600"/>
              <a:gd name="connsiteY186" fmla="*/ 4703069 h 6858000"/>
              <a:gd name="connsiteX187" fmla="*/ 684248 w 7467600"/>
              <a:gd name="connsiteY187" fmla="*/ 4706721 h 6858000"/>
              <a:gd name="connsiteX188" fmla="*/ 1423113 w 7467600"/>
              <a:gd name="connsiteY188" fmla="*/ 3874565 h 6858000"/>
              <a:gd name="connsiteX189" fmla="*/ 3316479 w 7467600"/>
              <a:gd name="connsiteY189" fmla="*/ 3872136 h 6858000"/>
              <a:gd name="connsiteX190" fmla="*/ 3546806 w 7467600"/>
              <a:gd name="connsiteY190" fmla="*/ 4356139 h 6858000"/>
              <a:gd name="connsiteX191" fmla="*/ 3364433 w 7467600"/>
              <a:gd name="connsiteY191" fmla="*/ 3953121 h 6858000"/>
              <a:gd name="connsiteX192" fmla="*/ 3316479 w 7467600"/>
              <a:gd name="connsiteY192" fmla="*/ 3872136 h 6858000"/>
              <a:gd name="connsiteX193" fmla="*/ 3291335 w 7467600"/>
              <a:gd name="connsiteY193" fmla="*/ 3767420 h 6858000"/>
              <a:gd name="connsiteX194" fmla="*/ 3390805 w 7467600"/>
              <a:gd name="connsiteY194" fmla="*/ 3937163 h 6858000"/>
              <a:gd name="connsiteX195" fmla="*/ 3579062 w 7467600"/>
              <a:gd name="connsiteY195" fmla="*/ 4359040 h 6858000"/>
              <a:gd name="connsiteX196" fmla="*/ 3467355 w 7467600"/>
              <a:gd name="connsiteY196" fmla="*/ 3988130 h 6858000"/>
              <a:gd name="connsiteX197" fmla="*/ 3310753 w 7467600"/>
              <a:gd name="connsiteY197" fmla="*/ 3787140 h 6858000"/>
              <a:gd name="connsiteX198" fmla="*/ 3291335 w 7467600"/>
              <a:gd name="connsiteY198" fmla="*/ 3767420 h 6858000"/>
              <a:gd name="connsiteX199" fmla="*/ 1635889 w 7467600"/>
              <a:gd name="connsiteY199" fmla="*/ 3709494 h 6858000"/>
              <a:gd name="connsiteX200" fmla="*/ 1634800 w 7467600"/>
              <a:gd name="connsiteY200" fmla="*/ 3731111 h 6858000"/>
              <a:gd name="connsiteX201" fmla="*/ 1635889 w 7467600"/>
              <a:gd name="connsiteY201" fmla="*/ 3709494 h 6858000"/>
              <a:gd name="connsiteX202" fmla="*/ 1510397 w 7467600"/>
              <a:gd name="connsiteY202" fmla="*/ 3684705 h 6858000"/>
              <a:gd name="connsiteX203" fmla="*/ 1146550 w 7467600"/>
              <a:gd name="connsiteY203" fmla="*/ 3802012 h 6858000"/>
              <a:gd name="connsiteX204" fmla="*/ 698834 w 7467600"/>
              <a:gd name="connsiteY204" fmla="*/ 3952272 h 6858000"/>
              <a:gd name="connsiteX205" fmla="*/ 34256 w 7467600"/>
              <a:gd name="connsiteY205" fmla="*/ 4347603 h 6858000"/>
              <a:gd name="connsiteX206" fmla="*/ 527241 w 7467600"/>
              <a:gd name="connsiteY206" fmla="*/ 4065078 h 6858000"/>
              <a:gd name="connsiteX207" fmla="*/ 1510397 w 7467600"/>
              <a:gd name="connsiteY207" fmla="*/ 3684705 h 6858000"/>
              <a:gd name="connsiteX208" fmla="*/ 1313114 w 7467600"/>
              <a:gd name="connsiteY208" fmla="*/ 3655216 h 6858000"/>
              <a:gd name="connsiteX209" fmla="*/ 1109304 w 7467600"/>
              <a:gd name="connsiteY209" fmla="*/ 3669030 h 6858000"/>
              <a:gd name="connsiteX210" fmla="*/ 8129 w 7467600"/>
              <a:gd name="connsiteY210" fmla="*/ 4330519 h 6858000"/>
              <a:gd name="connsiteX211" fmla="*/ 687572 w 7467600"/>
              <a:gd name="connsiteY211" fmla="*/ 3925629 h 6858000"/>
              <a:gd name="connsiteX212" fmla="*/ 1138365 w 7467600"/>
              <a:gd name="connsiteY212" fmla="*/ 3774515 h 6858000"/>
              <a:gd name="connsiteX213" fmla="*/ 1505579 w 7467600"/>
              <a:gd name="connsiteY213" fmla="*/ 3655526 h 6858000"/>
              <a:gd name="connsiteX214" fmla="*/ 1313114 w 7467600"/>
              <a:gd name="connsiteY214" fmla="*/ 3655216 h 6858000"/>
              <a:gd name="connsiteX215" fmla="*/ 3655073 w 7467600"/>
              <a:gd name="connsiteY215" fmla="*/ 3650884 h 6858000"/>
              <a:gd name="connsiteX216" fmla="*/ 3989938 w 7467600"/>
              <a:gd name="connsiteY216" fmla="*/ 3991685 h 6858000"/>
              <a:gd name="connsiteX217" fmla="*/ 4393907 w 7467600"/>
              <a:gd name="connsiteY217" fmla="*/ 4261258 h 6858000"/>
              <a:gd name="connsiteX218" fmla="*/ 4648051 w 7467600"/>
              <a:gd name="connsiteY218" fmla="*/ 4374051 h 6858000"/>
              <a:gd name="connsiteX219" fmla="*/ 4383389 w 7467600"/>
              <a:gd name="connsiteY219" fmla="*/ 4184369 h 6858000"/>
              <a:gd name="connsiteX220" fmla="*/ 4165508 w 7467600"/>
              <a:gd name="connsiteY220" fmla="*/ 4035196 h 6858000"/>
              <a:gd name="connsiteX221" fmla="*/ 4068162 w 7467600"/>
              <a:gd name="connsiteY221" fmla="*/ 3953394 h 6858000"/>
              <a:gd name="connsiteX222" fmla="*/ 3981416 w 7467600"/>
              <a:gd name="connsiteY222" fmla="*/ 3880482 h 6858000"/>
              <a:gd name="connsiteX223" fmla="*/ 3800147 w 7467600"/>
              <a:gd name="connsiteY223" fmla="*/ 3749872 h 6858000"/>
              <a:gd name="connsiteX224" fmla="*/ 3655073 w 7467600"/>
              <a:gd name="connsiteY224" fmla="*/ 3650884 h 6858000"/>
              <a:gd name="connsiteX225" fmla="*/ 3670252 w 7467600"/>
              <a:gd name="connsiteY225" fmla="*/ 3622798 h 6858000"/>
              <a:gd name="connsiteX226" fmla="*/ 3817258 w 7467600"/>
              <a:gd name="connsiteY226" fmla="*/ 3723577 h 6858000"/>
              <a:gd name="connsiteX227" fmla="*/ 4000461 w 7467600"/>
              <a:gd name="connsiteY227" fmla="*/ 3855966 h 6858000"/>
              <a:gd name="connsiteX228" fmla="*/ 4088180 w 7467600"/>
              <a:gd name="connsiteY228" fmla="*/ 3929774 h 6858000"/>
              <a:gd name="connsiteX229" fmla="*/ 4184555 w 7467600"/>
              <a:gd name="connsiteY229" fmla="*/ 4010683 h 6858000"/>
              <a:gd name="connsiteX230" fmla="*/ 4399563 w 7467600"/>
              <a:gd name="connsiteY230" fmla="*/ 4158106 h 6858000"/>
              <a:gd name="connsiteX231" fmla="*/ 4684469 w 7467600"/>
              <a:gd name="connsiteY231" fmla="*/ 4364680 h 6858000"/>
              <a:gd name="connsiteX232" fmla="*/ 4690271 w 7467600"/>
              <a:gd name="connsiteY232" fmla="*/ 4370034 h 6858000"/>
              <a:gd name="connsiteX233" fmla="*/ 4136093 w 7467600"/>
              <a:gd name="connsiteY233" fmla="*/ 3858466 h 6858000"/>
              <a:gd name="connsiteX234" fmla="*/ 3670252 w 7467600"/>
              <a:gd name="connsiteY234" fmla="*/ 3622798 h 6858000"/>
              <a:gd name="connsiteX235" fmla="*/ 4440129 w 7467600"/>
              <a:gd name="connsiteY235" fmla="*/ 3448571 h 6858000"/>
              <a:gd name="connsiteX236" fmla="*/ 4856525 w 7467600"/>
              <a:gd name="connsiteY236" fmla="*/ 3915351 h 6858000"/>
              <a:gd name="connsiteX237" fmla="*/ 5059055 w 7467600"/>
              <a:gd name="connsiteY237" fmla="*/ 4108918 h 6858000"/>
              <a:gd name="connsiteX238" fmla="*/ 5290070 w 7467600"/>
              <a:gd name="connsiteY238" fmla="*/ 4263619 h 6858000"/>
              <a:gd name="connsiteX239" fmla="*/ 4834991 w 7467600"/>
              <a:gd name="connsiteY239" fmla="*/ 3830985 h 6858000"/>
              <a:gd name="connsiteX240" fmla="*/ 4440129 w 7467600"/>
              <a:gd name="connsiteY240" fmla="*/ 3448571 h 6858000"/>
              <a:gd name="connsiteX241" fmla="*/ 4441737 w 7467600"/>
              <a:gd name="connsiteY241" fmla="*/ 3399734 h 6858000"/>
              <a:gd name="connsiteX242" fmla="*/ 4431236 w 7467600"/>
              <a:gd name="connsiteY242" fmla="*/ 3400954 h 6858000"/>
              <a:gd name="connsiteX243" fmla="*/ 4557150 w 7467600"/>
              <a:gd name="connsiteY243" fmla="*/ 3510023 h 6858000"/>
              <a:gd name="connsiteX244" fmla="*/ 4856936 w 7467600"/>
              <a:gd name="connsiteY244" fmla="*/ 3809146 h 6858000"/>
              <a:gd name="connsiteX245" fmla="*/ 5111996 w 7467600"/>
              <a:gd name="connsiteY245" fmla="*/ 4065759 h 6858000"/>
              <a:gd name="connsiteX246" fmla="*/ 5388878 w 7467600"/>
              <a:gd name="connsiteY246" fmla="*/ 4300185 h 6858000"/>
              <a:gd name="connsiteX247" fmla="*/ 5425556 w 7467600"/>
              <a:gd name="connsiteY247" fmla="*/ 4308967 h 6858000"/>
              <a:gd name="connsiteX248" fmla="*/ 4943646 w 7467600"/>
              <a:gd name="connsiteY248" fmla="*/ 3822916 h 6858000"/>
              <a:gd name="connsiteX249" fmla="*/ 4594837 w 7467600"/>
              <a:gd name="connsiteY249" fmla="*/ 3532274 h 6858000"/>
              <a:gd name="connsiteX250" fmla="*/ 4441737 w 7467600"/>
              <a:gd name="connsiteY250" fmla="*/ 3399734 h 6858000"/>
              <a:gd name="connsiteX251" fmla="*/ 5425834 w 7467600"/>
              <a:gd name="connsiteY251" fmla="*/ 3162785 h 6858000"/>
              <a:gd name="connsiteX252" fmla="*/ 5401644 w 7467600"/>
              <a:gd name="connsiteY252" fmla="*/ 3617847 h 6858000"/>
              <a:gd name="connsiteX253" fmla="*/ 5467256 w 7467600"/>
              <a:gd name="connsiteY253" fmla="*/ 4175494 h 6858000"/>
              <a:gd name="connsiteX254" fmla="*/ 5448069 w 7467600"/>
              <a:gd name="connsiteY254" fmla="*/ 3567554 h 6858000"/>
              <a:gd name="connsiteX255" fmla="*/ 5425834 w 7467600"/>
              <a:gd name="connsiteY255" fmla="*/ 3162785 h 6858000"/>
              <a:gd name="connsiteX256" fmla="*/ 1318687 w 7467600"/>
              <a:gd name="connsiteY256" fmla="*/ 3113840 h 6858000"/>
              <a:gd name="connsiteX257" fmla="*/ 1066793 w 7467600"/>
              <a:gd name="connsiteY257" fmla="*/ 3212171 h 6858000"/>
              <a:gd name="connsiteX258" fmla="*/ 993319 w 7467600"/>
              <a:gd name="connsiteY258" fmla="*/ 3247648 h 6858000"/>
              <a:gd name="connsiteX259" fmla="*/ 853081 w 7467600"/>
              <a:gd name="connsiteY259" fmla="*/ 3312410 h 6858000"/>
              <a:gd name="connsiteX260" fmla="*/ 805957 w 7467600"/>
              <a:gd name="connsiteY260" fmla="*/ 3330443 h 6858000"/>
              <a:gd name="connsiteX261" fmla="*/ 1318687 w 7467600"/>
              <a:gd name="connsiteY261" fmla="*/ 3113840 h 6858000"/>
              <a:gd name="connsiteX262" fmla="*/ 5453702 w 7467600"/>
              <a:gd name="connsiteY262" fmla="*/ 3090882 h 6858000"/>
              <a:gd name="connsiteX263" fmla="*/ 5480135 w 7467600"/>
              <a:gd name="connsiteY263" fmla="*/ 3565802 h 6858000"/>
              <a:gd name="connsiteX264" fmla="*/ 5499023 w 7467600"/>
              <a:gd name="connsiteY264" fmla="*/ 4166310 h 6858000"/>
              <a:gd name="connsiteX265" fmla="*/ 5547022 w 7467600"/>
              <a:gd name="connsiteY265" fmla="*/ 3607838 h 6858000"/>
              <a:gd name="connsiteX266" fmla="*/ 5515964 w 7467600"/>
              <a:gd name="connsiteY266" fmla="*/ 3378541 h 6858000"/>
              <a:gd name="connsiteX267" fmla="*/ 5453702 w 7467600"/>
              <a:gd name="connsiteY267" fmla="*/ 3090882 h 6858000"/>
              <a:gd name="connsiteX268" fmla="*/ 1238695 w 7467600"/>
              <a:gd name="connsiteY268" fmla="*/ 3076820 h 6858000"/>
              <a:gd name="connsiteX269" fmla="*/ 716371 w 7467600"/>
              <a:gd name="connsiteY269" fmla="*/ 3293249 h 6858000"/>
              <a:gd name="connsiteX270" fmla="*/ 579522 w 7467600"/>
              <a:gd name="connsiteY270" fmla="*/ 3371759 h 6858000"/>
              <a:gd name="connsiteX271" fmla="*/ 600288 w 7467600"/>
              <a:gd name="connsiteY271" fmla="*/ 3365555 h 6858000"/>
              <a:gd name="connsiteX272" fmla="*/ 840692 w 7467600"/>
              <a:gd name="connsiteY272" fmla="*/ 3284921 h 6858000"/>
              <a:gd name="connsiteX273" fmla="*/ 979248 w 7467600"/>
              <a:gd name="connsiteY273" fmla="*/ 3221003 h 6858000"/>
              <a:gd name="connsiteX274" fmla="*/ 1053282 w 7467600"/>
              <a:gd name="connsiteY274" fmla="*/ 3185247 h 6858000"/>
              <a:gd name="connsiteX275" fmla="*/ 1320603 w 7467600"/>
              <a:gd name="connsiteY275" fmla="*/ 3081281 h 6858000"/>
              <a:gd name="connsiteX276" fmla="*/ 1238695 w 7467600"/>
              <a:gd name="connsiteY276" fmla="*/ 3076820 h 6858000"/>
              <a:gd name="connsiteX277" fmla="*/ 5425627 w 7467600"/>
              <a:gd name="connsiteY277" fmla="*/ 2954192 h 6858000"/>
              <a:gd name="connsiteX278" fmla="*/ 5470770 w 7467600"/>
              <a:gd name="connsiteY278" fmla="*/ 3005435 h 6858000"/>
              <a:gd name="connsiteX279" fmla="*/ 5519779 w 7467600"/>
              <a:gd name="connsiteY279" fmla="*/ 4359223 h 6858000"/>
              <a:gd name="connsiteX280" fmla="*/ 5520293 w 7467600"/>
              <a:gd name="connsiteY280" fmla="*/ 4360602 h 6858000"/>
              <a:gd name="connsiteX281" fmla="*/ 5767221 w 7467600"/>
              <a:gd name="connsiteY281" fmla="*/ 4665564 h 6858000"/>
              <a:gd name="connsiteX282" fmla="*/ 6937169 w 7467600"/>
              <a:gd name="connsiteY282" fmla="*/ 4815941 h 6858000"/>
              <a:gd name="connsiteX283" fmla="*/ 6953922 w 7467600"/>
              <a:gd name="connsiteY283" fmla="*/ 4890068 h 6858000"/>
              <a:gd name="connsiteX284" fmla="*/ 6071359 w 7467600"/>
              <a:gd name="connsiteY284" fmla="*/ 4770770 h 6858000"/>
              <a:gd name="connsiteX285" fmla="*/ 6038839 w 7467600"/>
              <a:gd name="connsiteY285" fmla="*/ 4764474 h 6858000"/>
              <a:gd name="connsiteX286" fmla="*/ 6038706 w 7467600"/>
              <a:gd name="connsiteY286" fmla="*/ 4763847 h 6858000"/>
              <a:gd name="connsiteX287" fmla="*/ 6037784 w 7467600"/>
              <a:gd name="connsiteY287" fmla="*/ 4764270 h 6858000"/>
              <a:gd name="connsiteX288" fmla="*/ 6038839 w 7467600"/>
              <a:gd name="connsiteY288" fmla="*/ 4764474 h 6858000"/>
              <a:gd name="connsiteX289" fmla="*/ 6040338 w 7467600"/>
              <a:gd name="connsiteY289" fmla="*/ 4771418 h 6858000"/>
              <a:gd name="connsiteX290" fmla="*/ 6024488 w 7467600"/>
              <a:gd name="connsiteY290" fmla="*/ 4809903 h 6858000"/>
              <a:gd name="connsiteX291" fmla="*/ 5599771 w 7467600"/>
              <a:gd name="connsiteY291" fmla="*/ 5509652 h 6858000"/>
              <a:gd name="connsiteX292" fmla="*/ 5548843 w 7467600"/>
              <a:gd name="connsiteY292" fmla="*/ 5563845 h 6858000"/>
              <a:gd name="connsiteX293" fmla="*/ 5940952 w 7467600"/>
              <a:gd name="connsiteY293" fmla="*/ 6250028 h 6858000"/>
              <a:gd name="connsiteX294" fmla="*/ 6043441 w 7467600"/>
              <a:gd name="connsiteY294" fmla="*/ 6665847 h 6858000"/>
              <a:gd name="connsiteX295" fmla="*/ 6093432 w 7467600"/>
              <a:gd name="connsiteY295" fmla="*/ 6858000 h 6858000"/>
              <a:gd name="connsiteX296" fmla="*/ 6034344 w 7467600"/>
              <a:gd name="connsiteY296" fmla="*/ 6858000 h 6858000"/>
              <a:gd name="connsiteX297" fmla="*/ 6026679 w 7467600"/>
              <a:gd name="connsiteY297" fmla="*/ 6836959 h 6858000"/>
              <a:gd name="connsiteX298" fmla="*/ 5800441 w 7467600"/>
              <a:gd name="connsiteY298" fmla="*/ 6335286 h 6858000"/>
              <a:gd name="connsiteX299" fmla="*/ 5526562 w 7467600"/>
              <a:gd name="connsiteY299" fmla="*/ 5705388 h 6858000"/>
              <a:gd name="connsiteX300" fmla="*/ 5519640 w 7467600"/>
              <a:gd name="connsiteY300" fmla="*/ 5683774 h 6858000"/>
              <a:gd name="connsiteX301" fmla="*/ 5844559 w 7467600"/>
              <a:gd name="connsiteY301" fmla="*/ 6553349 h 6858000"/>
              <a:gd name="connsiteX302" fmla="*/ 5975994 w 7467600"/>
              <a:gd name="connsiteY302" fmla="*/ 6858000 h 6858000"/>
              <a:gd name="connsiteX303" fmla="*/ 5898547 w 7467600"/>
              <a:gd name="connsiteY303" fmla="*/ 6858000 h 6858000"/>
              <a:gd name="connsiteX304" fmla="*/ 5682041 w 7467600"/>
              <a:gd name="connsiteY304" fmla="*/ 6355860 h 6858000"/>
              <a:gd name="connsiteX305" fmla="*/ 5461758 w 7467600"/>
              <a:gd name="connsiteY305" fmla="*/ 5820220 h 6858000"/>
              <a:gd name="connsiteX306" fmla="*/ 5237282 w 7467600"/>
              <a:gd name="connsiteY306" fmla="*/ 6579086 h 6858000"/>
              <a:gd name="connsiteX307" fmla="*/ 5115009 w 7467600"/>
              <a:gd name="connsiteY307" fmla="*/ 6858000 h 6858000"/>
              <a:gd name="connsiteX308" fmla="*/ 5028074 w 7467600"/>
              <a:gd name="connsiteY308" fmla="*/ 6858000 h 6858000"/>
              <a:gd name="connsiteX309" fmla="*/ 5079508 w 7467600"/>
              <a:gd name="connsiteY309" fmla="*/ 6749074 h 6858000"/>
              <a:gd name="connsiteX310" fmla="*/ 5371846 w 7467600"/>
              <a:gd name="connsiteY310" fmla="*/ 5924413 h 6858000"/>
              <a:gd name="connsiteX311" fmla="*/ 5270512 w 7467600"/>
              <a:gd name="connsiteY311" fmla="*/ 6138975 h 6858000"/>
              <a:gd name="connsiteX312" fmla="*/ 5062409 w 7467600"/>
              <a:gd name="connsiteY312" fmla="*/ 6653544 h 6858000"/>
              <a:gd name="connsiteX313" fmla="*/ 5036628 w 7467600"/>
              <a:gd name="connsiteY313" fmla="*/ 6754247 h 6858000"/>
              <a:gd name="connsiteX314" fmla="*/ 5009112 w 7467600"/>
              <a:gd name="connsiteY314" fmla="*/ 6858000 h 6858000"/>
              <a:gd name="connsiteX315" fmla="*/ 4976679 w 7467600"/>
              <a:gd name="connsiteY315" fmla="*/ 6858000 h 6858000"/>
              <a:gd name="connsiteX316" fmla="*/ 5006537 w 7467600"/>
              <a:gd name="connsiteY316" fmla="*/ 6747068 h 6858000"/>
              <a:gd name="connsiteX317" fmla="*/ 5032723 w 7467600"/>
              <a:gd name="connsiteY317" fmla="*/ 6644957 h 6858000"/>
              <a:gd name="connsiteX318" fmla="*/ 5242949 w 7467600"/>
              <a:gd name="connsiteY318" fmla="*/ 6125175 h 6858000"/>
              <a:gd name="connsiteX319" fmla="*/ 5286321 w 7467600"/>
              <a:gd name="connsiteY319" fmla="*/ 6033555 h 6858000"/>
              <a:gd name="connsiteX320" fmla="*/ 5008210 w 7467600"/>
              <a:gd name="connsiteY320" fmla="*/ 6649194 h 6858000"/>
              <a:gd name="connsiteX321" fmla="*/ 4986321 w 7467600"/>
              <a:gd name="connsiteY321" fmla="*/ 6765687 h 6858000"/>
              <a:gd name="connsiteX322" fmla="*/ 4973474 w 7467600"/>
              <a:gd name="connsiteY322" fmla="*/ 6858000 h 6858000"/>
              <a:gd name="connsiteX323" fmla="*/ 4907178 w 7467600"/>
              <a:gd name="connsiteY323" fmla="*/ 6858000 h 6858000"/>
              <a:gd name="connsiteX324" fmla="*/ 4910810 w 7467600"/>
              <a:gd name="connsiteY324" fmla="*/ 6829660 h 6858000"/>
              <a:gd name="connsiteX325" fmla="*/ 4987461 w 7467600"/>
              <a:gd name="connsiteY325" fmla="*/ 6432994 h 6858000"/>
              <a:gd name="connsiteX326" fmla="*/ 5179262 w 7467600"/>
              <a:gd name="connsiteY326" fmla="*/ 6035044 h 6858000"/>
              <a:gd name="connsiteX327" fmla="*/ 4689678 w 7467600"/>
              <a:gd name="connsiteY327" fmla="*/ 6440241 h 6858000"/>
              <a:gd name="connsiteX328" fmla="*/ 4477543 w 7467600"/>
              <a:gd name="connsiteY328" fmla="*/ 6674836 h 6858000"/>
              <a:gd name="connsiteX329" fmla="*/ 4329957 w 7467600"/>
              <a:gd name="connsiteY329" fmla="*/ 6858000 h 6858000"/>
              <a:gd name="connsiteX330" fmla="*/ 4218595 w 7467600"/>
              <a:gd name="connsiteY330" fmla="*/ 6858000 h 6858000"/>
              <a:gd name="connsiteX331" fmla="*/ 4368888 w 7467600"/>
              <a:gd name="connsiteY331" fmla="*/ 6668412 h 6858000"/>
              <a:gd name="connsiteX332" fmla="*/ 4563091 w 7467600"/>
              <a:gd name="connsiteY332" fmla="*/ 6442508 h 6858000"/>
              <a:gd name="connsiteX333" fmla="*/ 5387324 w 7467600"/>
              <a:gd name="connsiteY333" fmla="*/ 5705830 h 6858000"/>
              <a:gd name="connsiteX334" fmla="*/ 5073620 w 7467600"/>
              <a:gd name="connsiteY334" fmla="*/ 5955437 h 6858000"/>
              <a:gd name="connsiteX335" fmla="*/ 4689789 w 7467600"/>
              <a:gd name="connsiteY335" fmla="*/ 6268382 h 6858000"/>
              <a:gd name="connsiteX336" fmla="*/ 4418722 w 7467600"/>
              <a:gd name="connsiteY336" fmla="*/ 6570886 h 6858000"/>
              <a:gd name="connsiteX337" fmla="*/ 4214944 w 7467600"/>
              <a:gd name="connsiteY337" fmla="*/ 6858000 h 6858000"/>
              <a:gd name="connsiteX338" fmla="*/ 4177898 w 7467600"/>
              <a:gd name="connsiteY338" fmla="*/ 6858000 h 6858000"/>
              <a:gd name="connsiteX339" fmla="*/ 4391597 w 7467600"/>
              <a:gd name="connsiteY339" fmla="*/ 6556370 h 6858000"/>
              <a:gd name="connsiteX340" fmla="*/ 4668889 w 7467600"/>
              <a:gd name="connsiteY340" fmla="*/ 6246399 h 6858000"/>
              <a:gd name="connsiteX341" fmla="*/ 5055427 w 7467600"/>
              <a:gd name="connsiteY341" fmla="*/ 5931476 h 6858000"/>
              <a:gd name="connsiteX342" fmla="*/ 5371814 w 7467600"/>
              <a:gd name="connsiteY342" fmla="*/ 5678975 h 6858000"/>
              <a:gd name="connsiteX343" fmla="*/ 4987918 w 7467600"/>
              <a:gd name="connsiteY343" fmla="*/ 5838701 h 6858000"/>
              <a:gd name="connsiteX344" fmla="*/ 4317146 w 7467600"/>
              <a:gd name="connsiteY344" fmla="*/ 6587716 h 6858000"/>
              <a:gd name="connsiteX345" fmla="*/ 4171627 w 7467600"/>
              <a:gd name="connsiteY345" fmla="*/ 6858000 h 6858000"/>
              <a:gd name="connsiteX346" fmla="*/ 4081585 w 7467600"/>
              <a:gd name="connsiteY346" fmla="*/ 6858000 h 6858000"/>
              <a:gd name="connsiteX347" fmla="*/ 4238603 w 7467600"/>
              <a:gd name="connsiteY347" fmla="*/ 6559341 h 6858000"/>
              <a:gd name="connsiteX348" fmla="*/ 4778333 w 7467600"/>
              <a:gd name="connsiteY348" fmla="*/ 5873626 h 6858000"/>
              <a:gd name="connsiteX349" fmla="*/ 5414185 w 7467600"/>
              <a:gd name="connsiteY349" fmla="*/ 5573882 h 6858000"/>
              <a:gd name="connsiteX350" fmla="*/ 5959648 w 7467600"/>
              <a:gd name="connsiteY350" fmla="*/ 4760797 h 6858000"/>
              <a:gd name="connsiteX351" fmla="*/ 5355019 w 7467600"/>
              <a:gd name="connsiteY351" fmla="*/ 4734672 h 6858000"/>
              <a:gd name="connsiteX352" fmla="*/ 5083565 w 7467600"/>
              <a:gd name="connsiteY352" fmla="*/ 5179121 h 6858000"/>
              <a:gd name="connsiteX353" fmla="*/ 4713577 w 7467600"/>
              <a:gd name="connsiteY353" fmla="*/ 5616803 h 6858000"/>
              <a:gd name="connsiteX354" fmla="*/ 3989559 w 7467600"/>
              <a:gd name="connsiteY354" fmla="*/ 6145945 h 6858000"/>
              <a:gd name="connsiteX355" fmla="*/ 3939824 w 7467600"/>
              <a:gd name="connsiteY355" fmla="*/ 6066900 h 6858000"/>
              <a:gd name="connsiteX356" fmla="*/ 4584537 w 7467600"/>
              <a:gd name="connsiteY356" fmla="*/ 5324826 h 6858000"/>
              <a:gd name="connsiteX357" fmla="*/ 5037105 w 7467600"/>
              <a:gd name="connsiteY357" fmla="*/ 5088765 h 6858000"/>
              <a:gd name="connsiteX358" fmla="*/ 5039930 w 7467600"/>
              <a:gd name="connsiteY358" fmla="*/ 5089585 h 6858000"/>
              <a:gd name="connsiteX359" fmla="*/ 5263764 w 7467600"/>
              <a:gd name="connsiteY359" fmla="*/ 4735525 h 6858000"/>
              <a:gd name="connsiteX360" fmla="*/ 4086300 w 7467600"/>
              <a:gd name="connsiteY360" fmla="*/ 4884599 h 6858000"/>
              <a:gd name="connsiteX361" fmla="*/ 4085485 w 7467600"/>
              <a:gd name="connsiteY361" fmla="*/ 4899070 h 6858000"/>
              <a:gd name="connsiteX362" fmla="*/ 3871915 w 7467600"/>
              <a:gd name="connsiteY362" fmla="*/ 5253645 h 6858000"/>
              <a:gd name="connsiteX363" fmla="*/ 3799374 w 7467600"/>
              <a:gd name="connsiteY363" fmla="*/ 5466127 h 6858000"/>
              <a:gd name="connsiteX364" fmla="*/ 3498850 w 7467600"/>
              <a:gd name="connsiteY364" fmla="*/ 6661888 h 6858000"/>
              <a:gd name="connsiteX365" fmla="*/ 3399216 w 7467600"/>
              <a:gd name="connsiteY365" fmla="*/ 6858000 h 6858000"/>
              <a:gd name="connsiteX366" fmla="*/ 3303688 w 7467600"/>
              <a:gd name="connsiteY366" fmla="*/ 6858000 h 6858000"/>
              <a:gd name="connsiteX367" fmla="*/ 3391774 w 7467600"/>
              <a:gd name="connsiteY367" fmla="*/ 6697181 h 6858000"/>
              <a:gd name="connsiteX368" fmla="*/ 3735540 w 7467600"/>
              <a:gd name="connsiteY368" fmla="*/ 5546923 h 6858000"/>
              <a:gd name="connsiteX369" fmla="*/ 3729438 w 7467600"/>
              <a:gd name="connsiteY369" fmla="*/ 5569058 h 6858000"/>
              <a:gd name="connsiteX370" fmla="*/ 3707782 w 7467600"/>
              <a:gd name="connsiteY370" fmla="*/ 5644908 h 6858000"/>
              <a:gd name="connsiteX371" fmla="*/ 3583827 w 7467600"/>
              <a:gd name="connsiteY371" fmla="*/ 6039215 h 6858000"/>
              <a:gd name="connsiteX372" fmla="*/ 3547861 w 7467600"/>
              <a:gd name="connsiteY372" fmla="*/ 6129609 h 6858000"/>
              <a:gd name="connsiteX373" fmla="*/ 3490905 w 7467600"/>
              <a:gd name="connsiteY373" fmla="*/ 6277660 h 6858000"/>
              <a:gd name="connsiteX374" fmla="*/ 3455859 w 7467600"/>
              <a:gd name="connsiteY374" fmla="*/ 6391301 h 6858000"/>
              <a:gd name="connsiteX375" fmla="*/ 3429112 w 7467600"/>
              <a:gd name="connsiteY375" fmla="*/ 6479469 h 6858000"/>
              <a:gd name="connsiteX376" fmla="*/ 3304862 w 7467600"/>
              <a:gd name="connsiteY376" fmla="*/ 6796476 h 6858000"/>
              <a:gd name="connsiteX377" fmla="*/ 3276071 w 7467600"/>
              <a:gd name="connsiteY377" fmla="*/ 6858000 h 6858000"/>
              <a:gd name="connsiteX378" fmla="*/ 3240805 w 7467600"/>
              <a:gd name="connsiteY378" fmla="*/ 6858000 h 6858000"/>
              <a:gd name="connsiteX379" fmla="*/ 3275917 w 7467600"/>
              <a:gd name="connsiteY379" fmla="*/ 6783192 h 6858000"/>
              <a:gd name="connsiteX380" fmla="*/ 3399358 w 7467600"/>
              <a:gd name="connsiteY380" fmla="*/ 6469011 h 6858000"/>
              <a:gd name="connsiteX381" fmla="*/ 3425650 w 7467600"/>
              <a:gd name="connsiteY381" fmla="*/ 6381333 h 6858000"/>
              <a:gd name="connsiteX382" fmla="*/ 3460661 w 7467600"/>
              <a:gd name="connsiteY382" fmla="*/ 6266763 h 6858000"/>
              <a:gd name="connsiteX383" fmla="*/ 3518021 w 7467600"/>
              <a:gd name="connsiteY383" fmla="*/ 6117298 h 6858000"/>
              <a:gd name="connsiteX384" fmla="*/ 3554035 w 7467600"/>
              <a:gd name="connsiteY384" fmla="*/ 6027832 h 6858000"/>
              <a:gd name="connsiteX385" fmla="*/ 3677174 w 7467600"/>
              <a:gd name="connsiteY385" fmla="*/ 5636351 h 6858000"/>
              <a:gd name="connsiteX386" fmla="*/ 3698819 w 7467600"/>
              <a:gd name="connsiteY386" fmla="*/ 5560503 h 6858000"/>
              <a:gd name="connsiteX387" fmla="*/ 3702094 w 7467600"/>
              <a:gd name="connsiteY387" fmla="*/ 5549194 h 6858000"/>
              <a:gd name="connsiteX388" fmla="*/ 3398355 w 7467600"/>
              <a:gd name="connsiteY388" fmla="*/ 6094603 h 6858000"/>
              <a:gd name="connsiteX389" fmla="*/ 3193941 w 7467600"/>
              <a:gd name="connsiteY389" fmla="*/ 6798775 h 6858000"/>
              <a:gd name="connsiteX390" fmla="*/ 3184140 w 7467600"/>
              <a:gd name="connsiteY390" fmla="*/ 6858000 h 6858000"/>
              <a:gd name="connsiteX391" fmla="*/ 3099978 w 7467600"/>
              <a:gd name="connsiteY391" fmla="*/ 6858000 h 6858000"/>
              <a:gd name="connsiteX392" fmla="*/ 3101556 w 7467600"/>
              <a:gd name="connsiteY392" fmla="*/ 6843337 h 6858000"/>
              <a:gd name="connsiteX393" fmla="*/ 3370162 w 7467600"/>
              <a:gd name="connsiteY393" fmla="*/ 5785550 h 6858000"/>
              <a:gd name="connsiteX394" fmla="*/ 3746477 w 7467600"/>
              <a:gd name="connsiteY394" fmla="*/ 5377889 h 6858000"/>
              <a:gd name="connsiteX395" fmla="*/ 3863399 w 7467600"/>
              <a:gd name="connsiteY395" fmla="*/ 5087257 h 6858000"/>
              <a:gd name="connsiteX396" fmla="*/ 3968712 w 7467600"/>
              <a:gd name="connsiteY396" fmla="*/ 4913989 h 6858000"/>
              <a:gd name="connsiteX397" fmla="*/ 2792390 w 7467600"/>
              <a:gd name="connsiteY397" fmla="*/ 5382974 h 6858000"/>
              <a:gd name="connsiteX398" fmla="*/ 2714982 w 7467600"/>
              <a:gd name="connsiteY398" fmla="*/ 5427051 h 6858000"/>
              <a:gd name="connsiteX399" fmla="*/ 2813361 w 7467600"/>
              <a:gd name="connsiteY399" fmla="*/ 6023912 h 6858000"/>
              <a:gd name="connsiteX400" fmla="*/ 2688430 w 7467600"/>
              <a:gd name="connsiteY400" fmla="*/ 6801564 h 6858000"/>
              <a:gd name="connsiteX401" fmla="*/ 2629626 w 7467600"/>
              <a:gd name="connsiteY401" fmla="*/ 6763394 h 6858000"/>
              <a:gd name="connsiteX402" fmla="*/ 2565328 w 7467600"/>
              <a:gd name="connsiteY402" fmla="*/ 5516399 h 6858000"/>
              <a:gd name="connsiteX403" fmla="*/ 1922999 w 7467600"/>
              <a:gd name="connsiteY403" fmla="*/ 5980343 h 6858000"/>
              <a:gd name="connsiteX404" fmla="*/ 1950261 w 7467600"/>
              <a:gd name="connsiteY404" fmla="*/ 6405858 h 6858000"/>
              <a:gd name="connsiteX405" fmla="*/ 2365554 w 7467600"/>
              <a:gd name="connsiteY405" fmla="*/ 6759107 h 6858000"/>
              <a:gd name="connsiteX406" fmla="*/ 2424142 w 7467600"/>
              <a:gd name="connsiteY406" fmla="*/ 6858000 h 6858000"/>
              <a:gd name="connsiteX407" fmla="*/ 2395994 w 7467600"/>
              <a:gd name="connsiteY407" fmla="*/ 6858000 h 6858000"/>
              <a:gd name="connsiteX408" fmla="*/ 2392863 w 7467600"/>
              <a:gd name="connsiteY408" fmla="*/ 6852964 h 6858000"/>
              <a:gd name="connsiteX409" fmla="*/ 2017589 w 7467600"/>
              <a:gd name="connsiteY409" fmla="*/ 6493982 h 6858000"/>
              <a:gd name="connsiteX410" fmla="*/ 2147336 w 7467600"/>
              <a:gd name="connsiteY410" fmla="*/ 6594052 h 6858000"/>
              <a:gd name="connsiteX411" fmla="*/ 2207047 w 7467600"/>
              <a:gd name="connsiteY411" fmla="*/ 6654540 h 6858000"/>
              <a:gd name="connsiteX412" fmla="*/ 2299106 w 7467600"/>
              <a:gd name="connsiteY412" fmla="*/ 6778931 h 6858000"/>
              <a:gd name="connsiteX413" fmla="*/ 2314430 w 7467600"/>
              <a:gd name="connsiteY413" fmla="*/ 6801144 h 6858000"/>
              <a:gd name="connsiteX414" fmla="*/ 2352406 w 7467600"/>
              <a:gd name="connsiteY414" fmla="*/ 6858000 h 6858000"/>
              <a:gd name="connsiteX415" fmla="*/ 2314492 w 7467600"/>
              <a:gd name="connsiteY415" fmla="*/ 6858000 h 6858000"/>
              <a:gd name="connsiteX416" fmla="*/ 2288095 w 7467600"/>
              <a:gd name="connsiteY416" fmla="*/ 6818030 h 6858000"/>
              <a:gd name="connsiteX417" fmla="*/ 2272768 w 7467600"/>
              <a:gd name="connsiteY417" fmla="*/ 6795822 h 6858000"/>
              <a:gd name="connsiteX418" fmla="*/ 2182715 w 7467600"/>
              <a:gd name="connsiteY418" fmla="*/ 6675071 h 6858000"/>
              <a:gd name="connsiteX419" fmla="*/ 2032061 w 7467600"/>
              <a:gd name="connsiteY419" fmla="*/ 6541380 h 6858000"/>
              <a:gd name="connsiteX420" fmla="*/ 2257220 w 7467600"/>
              <a:gd name="connsiteY420" fmla="*/ 6826257 h 6858000"/>
              <a:gd name="connsiteX421" fmla="*/ 2281324 w 7467600"/>
              <a:gd name="connsiteY421" fmla="*/ 6858000 h 6858000"/>
              <a:gd name="connsiteX422" fmla="*/ 2242860 w 7467600"/>
              <a:gd name="connsiteY422" fmla="*/ 6858000 h 6858000"/>
              <a:gd name="connsiteX423" fmla="*/ 2232818 w 7467600"/>
              <a:gd name="connsiteY423" fmla="*/ 6844926 h 6858000"/>
              <a:gd name="connsiteX424" fmla="*/ 1990172 w 7467600"/>
              <a:gd name="connsiteY424" fmla="*/ 6542121 h 6858000"/>
              <a:gd name="connsiteX425" fmla="*/ 2124090 w 7467600"/>
              <a:gd name="connsiteY425" fmla="*/ 6761017 h 6858000"/>
              <a:gd name="connsiteX426" fmla="*/ 2200380 w 7467600"/>
              <a:gd name="connsiteY426" fmla="*/ 6858000 h 6858000"/>
              <a:gd name="connsiteX427" fmla="*/ 2147507 w 7467600"/>
              <a:gd name="connsiteY427" fmla="*/ 6858000 h 6858000"/>
              <a:gd name="connsiteX428" fmla="*/ 2070668 w 7467600"/>
              <a:gd name="connsiteY428" fmla="*/ 6761520 h 6858000"/>
              <a:gd name="connsiteX429" fmla="*/ 1975142 w 7467600"/>
              <a:gd name="connsiteY429" fmla="*/ 6585570 h 6858000"/>
              <a:gd name="connsiteX430" fmla="*/ 2050035 w 7467600"/>
              <a:gd name="connsiteY430" fmla="*/ 6813345 h 6858000"/>
              <a:gd name="connsiteX431" fmla="*/ 2063025 w 7467600"/>
              <a:gd name="connsiteY431" fmla="*/ 6858000 h 6858000"/>
              <a:gd name="connsiteX432" fmla="*/ 2021675 w 7467600"/>
              <a:gd name="connsiteY432" fmla="*/ 6858000 h 6858000"/>
              <a:gd name="connsiteX433" fmla="*/ 2019308 w 7467600"/>
              <a:gd name="connsiteY433" fmla="*/ 6847118 h 6858000"/>
              <a:gd name="connsiteX434" fmla="*/ 1938835 w 7467600"/>
              <a:gd name="connsiteY434" fmla="*/ 6551160 h 6858000"/>
              <a:gd name="connsiteX435" fmla="*/ 1953230 w 7467600"/>
              <a:gd name="connsiteY435" fmla="*/ 6759699 h 6858000"/>
              <a:gd name="connsiteX436" fmla="*/ 1956763 w 7467600"/>
              <a:gd name="connsiteY436" fmla="*/ 6778191 h 6858000"/>
              <a:gd name="connsiteX437" fmla="*/ 1967925 w 7467600"/>
              <a:gd name="connsiteY437" fmla="*/ 6858000 h 6858000"/>
              <a:gd name="connsiteX438" fmla="*/ 1936622 w 7467600"/>
              <a:gd name="connsiteY438" fmla="*/ 6858000 h 6858000"/>
              <a:gd name="connsiteX439" fmla="*/ 1926261 w 7467600"/>
              <a:gd name="connsiteY439" fmla="*/ 6784064 h 6858000"/>
              <a:gd name="connsiteX440" fmla="*/ 1922724 w 7467600"/>
              <a:gd name="connsiteY440" fmla="*/ 6765577 h 6858000"/>
              <a:gd name="connsiteX441" fmla="*/ 1904650 w 7467600"/>
              <a:gd name="connsiteY441" fmla="*/ 6639616 h 6858000"/>
              <a:gd name="connsiteX442" fmla="*/ 1885273 w 7467600"/>
              <a:gd name="connsiteY442" fmla="*/ 6858000 h 6858000"/>
              <a:gd name="connsiteX443" fmla="*/ 1854363 w 7467600"/>
              <a:gd name="connsiteY443" fmla="*/ 6858000 h 6858000"/>
              <a:gd name="connsiteX444" fmla="*/ 1880391 w 7467600"/>
              <a:gd name="connsiteY444" fmla="*/ 6603796 h 6858000"/>
              <a:gd name="connsiteX445" fmla="*/ 1818273 w 7467600"/>
              <a:gd name="connsiteY445" fmla="*/ 6715729 h 6858000"/>
              <a:gd name="connsiteX446" fmla="*/ 1794691 w 7467600"/>
              <a:gd name="connsiteY446" fmla="*/ 6843239 h 6858000"/>
              <a:gd name="connsiteX447" fmla="*/ 1794914 w 7467600"/>
              <a:gd name="connsiteY447" fmla="*/ 6858000 h 6858000"/>
              <a:gd name="connsiteX448" fmla="*/ 1746128 w 7467600"/>
              <a:gd name="connsiteY448" fmla="*/ 6858000 h 6858000"/>
              <a:gd name="connsiteX449" fmla="*/ 1753934 w 7467600"/>
              <a:gd name="connsiteY449" fmla="*/ 6724796 h 6858000"/>
              <a:gd name="connsiteX450" fmla="*/ 1792053 w 7467600"/>
              <a:gd name="connsiteY450" fmla="*/ 6572396 h 6858000"/>
              <a:gd name="connsiteX451" fmla="*/ 1862248 w 7467600"/>
              <a:gd name="connsiteY451" fmla="*/ 6266397 h 6858000"/>
              <a:gd name="connsiteX452" fmla="*/ 1862250 w 7467600"/>
              <a:gd name="connsiteY452" fmla="*/ 6033531 h 6858000"/>
              <a:gd name="connsiteX453" fmla="*/ 1211999 w 7467600"/>
              <a:gd name="connsiteY453" fmla="*/ 6683610 h 6858000"/>
              <a:gd name="connsiteX454" fmla="*/ 1213266 w 7467600"/>
              <a:gd name="connsiteY454" fmla="*/ 6691947 h 6858000"/>
              <a:gd name="connsiteX455" fmla="*/ 1203370 w 7467600"/>
              <a:gd name="connsiteY455" fmla="*/ 6850676 h 6858000"/>
              <a:gd name="connsiteX456" fmla="*/ 1203671 w 7467600"/>
              <a:gd name="connsiteY456" fmla="*/ 6858000 h 6858000"/>
              <a:gd name="connsiteX457" fmla="*/ 1143180 w 7467600"/>
              <a:gd name="connsiteY457" fmla="*/ 6858000 h 6858000"/>
              <a:gd name="connsiteX458" fmla="*/ 1142176 w 7467600"/>
              <a:gd name="connsiteY458" fmla="*/ 6766045 h 6858000"/>
              <a:gd name="connsiteX459" fmla="*/ 1067484 w 7467600"/>
              <a:gd name="connsiteY459" fmla="*/ 6858000 h 6858000"/>
              <a:gd name="connsiteX460" fmla="*/ 953928 w 7467600"/>
              <a:gd name="connsiteY460" fmla="*/ 6858000 h 6858000"/>
              <a:gd name="connsiteX461" fmla="*/ 959715 w 7467600"/>
              <a:gd name="connsiteY461" fmla="*/ 6850185 h 6858000"/>
              <a:gd name="connsiteX462" fmla="*/ 1483788 w 7467600"/>
              <a:gd name="connsiteY462" fmla="*/ 6259174 h 6858000"/>
              <a:gd name="connsiteX463" fmla="*/ 1100671 w 7467600"/>
              <a:gd name="connsiteY463" fmla="*/ 6252137 h 6858000"/>
              <a:gd name="connsiteX464" fmla="*/ 1090144 w 7467600"/>
              <a:gd name="connsiteY464" fmla="*/ 6256748 h 6858000"/>
              <a:gd name="connsiteX465" fmla="*/ 1095872 w 7467600"/>
              <a:gd name="connsiteY465" fmla="*/ 6271892 h 6858000"/>
              <a:gd name="connsiteX466" fmla="*/ 262785 w 7467600"/>
              <a:gd name="connsiteY466" fmla="*/ 6845450 h 6858000"/>
              <a:gd name="connsiteX467" fmla="*/ 209968 w 7467600"/>
              <a:gd name="connsiteY467" fmla="*/ 6770713 h 6858000"/>
              <a:gd name="connsiteX468" fmla="*/ 873460 w 7467600"/>
              <a:gd name="connsiteY468" fmla="*/ 6253768 h 6858000"/>
              <a:gd name="connsiteX469" fmla="*/ 192686 w 7467600"/>
              <a:gd name="connsiteY469" fmla="*/ 5849257 h 6858000"/>
              <a:gd name="connsiteX470" fmla="*/ 4696 w 7467600"/>
              <a:gd name="connsiteY470" fmla="*/ 5697668 h 6858000"/>
              <a:gd name="connsiteX471" fmla="*/ 0 w 7467600"/>
              <a:gd name="connsiteY471" fmla="*/ 5689984 h 6858000"/>
              <a:gd name="connsiteX472" fmla="*/ 0 w 7467600"/>
              <a:gd name="connsiteY472" fmla="*/ 5513472 h 6858000"/>
              <a:gd name="connsiteX473" fmla="*/ 174101 w 7467600"/>
              <a:gd name="connsiteY473" fmla="*/ 5620277 h 6858000"/>
              <a:gd name="connsiteX474" fmla="*/ 891800 w 7467600"/>
              <a:gd name="connsiteY474" fmla="*/ 6036935 h 6858000"/>
              <a:gd name="connsiteX475" fmla="*/ 1072219 w 7467600"/>
              <a:gd name="connsiteY475" fmla="*/ 6169443 h 6858000"/>
              <a:gd name="connsiteX476" fmla="*/ 1074117 w 7467600"/>
              <a:gd name="connsiteY476" fmla="*/ 6170301 h 6858000"/>
              <a:gd name="connsiteX477" fmla="*/ 1083114 w 7467600"/>
              <a:gd name="connsiteY477" fmla="*/ 6174131 h 6858000"/>
              <a:gd name="connsiteX478" fmla="*/ 1543010 w 7467600"/>
              <a:gd name="connsiteY478" fmla="*/ 6191140 h 6858000"/>
              <a:gd name="connsiteX479" fmla="*/ 1551080 w 7467600"/>
              <a:gd name="connsiteY479" fmla="*/ 6195006 h 6858000"/>
              <a:gd name="connsiteX480" fmla="*/ 2345443 w 7467600"/>
              <a:gd name="connsiteY480" fmla="*/ 5549882 h 6858000"/>
              <a:gd name="connsiteX481" fmla="*/ 1721499 w 7467600"/>
              <a:gd name="connsiteY481" fmla="*/ 5599969 h 6858000"/>
              <a:gd name="connsiteX482" fmla="*/ 767716 w 7467600"/>
              <a:gd name="connsiteY482" fmla="*/ 5472768 h 6858000"/>
              <a:gd name="connsiteX483" fmla="*/ 722147 w 7467600"/>
              <a:gd name="connsiteY483" fmla="*/ 5393091 h 6858000"/>
              <a:gd name="connsiteX484" fmla="*/ 1485552 w 7467600"/>
              <a:gd name="connsiteY484" fmla="*/ 5313202 h 6858000"/>
              <a:gd name="connsiteX485" fmla="*/ 2143004 w 7467600"/>
              <a:gd name="connsiteY485" fmla="*/ 5402420 h 6858000"/>
              <a:gd name="connsiteX486" fmla="*/ 1933391 w 7467600"/>
              <a:gd name="connsiteY486" fmla="*/ 5156971 h 6858000"/>
              <a:gd name="connsiteX487" fmla="*/ 1827118 w 7467600"/>
              <a:gd name="connsiteY487" fmla="*/ 4968410 h 6858000"/>
              <a:gd name="connsiteX488" fmla="*/ 1837349 w 7467600"/>
              <a:gd name="connsiteY488" fmla="*/ 4956357 h 6858000"/>
              <a:gd name="connsiteX489" fmla="*/ 2162835 w 7467600"/>
              <a:gd name="connsiteY489" fmla="*/ 5187853 h 6858000"/>
              <a:gd name="connsiteX490" fmla="*/ 2257167 w 7467600"/>
              <a:gd name="connsiteY490" fmla="*/ 5462123 h 6858000"/>
              <a:gd name="connsiteX491" fmla="*/ 2261598 w 7467600"/>
              <a:gd name="connsiteY491" fmla="*/ 5467998 h 6858000"/>
              <a:gd name="connsiteX492" fmla="*/ 2437177 w 7467600"/>
              <a:gd name="connsiteY492" fmla="*/ 5479608 h 6858000"/>
              <a:gd name="connsiteX493" fmla="*/ 2445247 w 7467600"/>
              <a:gd name="connsiteY493" fmla="*/ 5483476 h 6858000"/>
              <a:gd name="connsiteX494" fmla="*/ 2743626 w 7467600"/>
              <a:gd name="connsiteY494" fmla="*/ 5304819 h 6858000"/>
              <a:gd name="connsiteX495" fmla="*/ 3048102 w 7467600"/>
              <a:gd name="connsiteY495" fmla="*/ 5150595 h 6858000"/>
              <a:gd name="connsiteX496" fmla="*/ 1799414 w 7467600"/>
              <a:gd name="connsiteY496" fmla="*/ 4694732 h 6858000"/>
              <a:gd name="connsiteX497" fmla="*/ 1771735 w 7467600"/>
              <a:gd name="connsiteY497" fmla="*/ 4619929 h 6858000"/>
              <a:gd name="connsiteX498" fmla="*/ 3104273 w 7467600"/>
              <a:gd name="connsiteY498" fmla="*/ 5076159 h 6858000"/>
              <a:gd name="connsiteX499" fmla="*/ 3113245 w 7467600"/>
              <a:gd name="connsiteY499" fmla="*/ 5090705 h 6858000"/>
              <a:gd name="connsiteX500" fmla="*/ 3126294 w 7467600"/>
              <a:gd name="connsiteY500" fmla="*/ 5114400 h 6858000"/>
              <a:gd name="connsiteX501" fmla="*/ 3937433 w 7467600"/>
              <a:gd name="connsiteY501" fmla="*/ 4830473 h 6858000"/>
              <a:gd name="connsiteX502" fmla="*/ 3590475 w 7467600"/>
              <a:gd name="connsiteY502" fmla="*/ 4597974 h 6858000"/>
              <a:gd name="connsiteX503" fmla="*/ 3100264 w 7467600"/>
              <a:gd name="connsiteY503" fmla="*/ 4579845 h 6858000"/>
              <a:gd name="connsiteX504" fmla="*/ 2183576 w 7467600"/>
              <a:gd name="connsiteY504" fmla="*/ 4227150 h 6858000"/>
              <a:gd name="connsiteX505" fmla="*/ 2151029 w 7467600"/>
              <a:gd name="connsiteY505" fmla="*/ 4146947 h 6858000"/>
              <a:gd name="connsiteX506" fmla="*/ 3563434 w 7467600"/>
              <a:gd name="connsiteY506" fmla="*/ 4469115 h 6858000"/>
              <a:gd name="connsiteX507" fmla="*/ 3177952 w 7467600"/>
              <a:gd name="connsiteY507" fmla="*/ 3657386 h 6858000"/>
              <a:gd name="connsiteX508" fmla="*/ 3189263 w 7467600"/>
              <a:gd name="connsiteY508" fmla="*/ 3625726 h 6858000"/>
              <a:gd name="connsiteX509" fmla="*/ 3560912 w 7467600"/>
              <a:gd name="connsiteY509" fmla="*/ 4079863 h 6858000"/>
              <a:gd name="connsiteX510" fmla="*/ 3626636 w 7467600"/>
              <a:gd name="connsiteY510" fmla="*/ 4512230 h 6858000"/>
              <a:gd name="connsiteX511" fmla="*/ 3653088 w 7467600"/>
              <a:gd name="connsiteY511" fmla="*/ 4521417 h 6858000"/>
              <a:gd name="connsiteX512" fmla="*/ 3988128 w 7467600"/>
              <a:gd name="connsiteY512" fmla="*/ 4817267 h 6858000"/>
              <a:gd name="connsiteX513" fmla="*/ 4830582 w 7467600"/>
              <a:gd name="connsiteY513" fmla="*/ 4676000 h 6858000"/>
              <a:gd name="connsiteX514" fmla="*/ 4830100 w 7467600"/>
              <a:gd name="connsiteY514" fmla="*/ 4675554 h 6858000"/>
              <a:gd name="connsiteX515" fmla="*/ 4036318 w 7467600"/>
              <a:gd name="connsiteY515" fmla="*/ 4147013 h 6858000"/>
              <a:gd name="connsiteX516" fmla="*/ 3432098 w 7467600"/>
              <a:gd name="connsiteY516" fmla="*/ 3537312 h 6858000"/>
              <a:gd name="connsiteX517" fmla="*/ 3446761 w 7467600"/>
              <a:gd name="connsiteY517" fmla="*/ 3461278 h 6858000"/>
              <a:gd name="connsiteX518" fmla="*/ 4419733 w 7467600"/>
              <a:gd name="connsiteY518" fmla="*/ 3963555 h 6858000"/>
              <a:gd name="connsiteX519" fmla="*/ 4781371 w 7467600"/>
              <a:gd name="connsiteY519" fmla="*/ 4458604 h 6858000"/>
              <a:gd name="connsiteX520" fmla="*/ 4780440 w 7467600"/>
              <a:gd name="connsiteY520" fmla="*/ 4470290 h 6858000"/>
              <a:gd name="connsiteX521" fmla="*/ 4898954 w 7467600"/>
              <a:gd name="connsiteY521" fmla="*/ 4662092 h 6858000"/>
              <a:gd name="connsiteX522" fmla="*/ 4900699 w 7467600"/>
              <a:gd name="connsiteY522" fmla="*/ 4670867 h 6858000"/>
              <a:gd name="connsiteX523" fmla="*/ 5714511 w 7467600"/>
              <a:gd name="connsiteY523" fmla="*/ 4663483 h 6858000"/>
              <a:gd name="connsiteX524" fmla="*/ 5464793 w 7467600"/>
              <a:gd name="connsiteY524" fmla="*/ 4393556 h 6858000"/>
              <a:gd name="connsiteX525" fmla="*/ 5461897 w 7467600"/>
              <a:gd name="connsiteY525" fmla="*/ 4390879 h 6858000"/>
              <a:gd name="connsiteX526" fmla="*/ 4294126 w 7467600"/>
              <a:gd name="connsiteY526" fmla="*/ 3303048 h 6858000"/>
              <a:gd name="connsiteX527" fmla="*/ 4305321 w 7467600"/>
              <a:gd name="connsiteY527" fmla="*/ 3256953 h 6858000"/>
              <a:gd name="connsiteX528" fmla="*/ 4949299 w 7467600"/>
              <a:gd name="connsiteY528" fmla="*/ 3766336 h 6858000"/>
              <a:gd name="connsiteX529" fmla="*/ 5291452 w 7467600"/>
              <a:gd name="connsiteY529" fmla="*/ 4076801 h 6858000"/>
              <a:gd name="connsiteX530" fmla="*/ 5434998 w 7467600"/>
              <a:gd name="connsiteY530" fmla="*/ 4254100 h 6858000"/>
              <a:gd name="connsiteX531" fmla="*/ 5351015 w 7467600"/>
              <a:gd name="connsiteY531" fmla="*/ 3760989 h 6858000"/>
              <a:gd name="connsiteX532" fmla="*/ 5413780 w 7467600"/>
              <a:gd name="connsiteY532" fmla="*/ 2966265 h 6858000"/>
              <a:gd name="connsiteX533" fmla="*/ 5425627 w 7467600"/>
              <a:gd name="connsiteY533" fmla="*/ 2954192 h 6858000"/>
              <a:gd name="connsiteX534" fmla="*/ 6604735 w 7467600"/>
              <a:gd name="connsiteY534" fmla="*/ 2041381 h 6858000"/>
              <a:gd name="connsiteX535" fmla="*/ 7204487 w 7467600"/>
              <a:gd name="connsiteY535" fmla="*/ 2742112 h 6858000"/>
              <a:gd name="connsiteX536" fmla="*/ 7131592 w 7467600"/>
              <a:gd name="connsiteY536" fmla="*/ 2672096 h 6858000"/>
              <a:gd name="connsiteX537" fmla="*/ 6996344 w 7467600"/>
              <a:gd name="connsiteY537" fmla="*/ 2518310 h 6858000"/>
              <a:gd name="connsiteX538" fmla="*/ 6735495 w 7467600"/>
              <a:gd name="connsiteY538" fmla="*/ 2196890 h 6858000"/>
              <a:gd name="connsiteX539" fmla="*/ 6721901 w 7467600"/>
              <a:gd name="connsiteY539" fmla="*/ 2179274 h 6858000"/>
              <a:gd name="connsiteX540" fmla="*/ 6604735 w 7467600"/>
              <a:gd name="connsiteY540" fmla="*/ 2041381 h 6858000"/>
              <a:gd name="connsiteX541" fmla="*/ 6591670 w 7467600"/>
              <a:gd name="connsiteY541" fmla="*/ 1988277 h 6858000"/>
              <a:gd name="connsiteX542" fmla="*/ 6747349 w 7467600"/>
              <a:gd name="connsiteY542" fmla="*/ 2160069 h 6858000"/>
              <a:gd name="connsiteX543" fmla="*/ 6760943 w 7467600"/>
              <a:gd name="connsiteY543" fmla="*/ 2177686 h 6858000"/>
              <a:gd name="connsiteX544" fmla="*/ 7021065 w 7467600"/>
              <a:gd name="connsiteY544" fmla="*/ 2498102 h 6858000"/>
              <a:gd name="connsiteX545" fmla="*/ 7155223 w 7467600"/>
              <a:gd name="connsiteY545" fmla="*/ 2650386 h 6858000"/>
              <a:gd name="connsiteX546" fmla="*/ 7203167 w 7467600"/>
              <a:gd name="connsiteY546" fmla="*/ 2697288 h 6858000"/>
              <a:gd name="connsiteX547" fmla="*/ 6937703 w 7467600"/>
              <a:gd name="connsiteY547" fmla="*/ 2321981 h 6858000"/>
              <a:gd name="connsiteX548" fmla="*/ 6591670 w 7467600"/>
              <a:gd name="connsiteY548" fmla="*/ 1988277 h 6858000"/>
              <a:gd name="connsiteX549" fmla="*/ 5798671 w 7467600"/>
              <a:gd name="connsiteY549" fmla="*/ 1981601 h 6858000"/>
              <a:gd name="connsiteX550" fmla="*/ 5754709 w 7467600"/>
              <a:gd name="connsiteY550" fmla="*/ 2071454 h 6858000"/>
              <a:gd name="connsiteX551" fmla="*/ 5763044 w 7467600"/>
              <a:gd name="connsiteY551" fmla="*/ 2842206 h 6858000"/>
              <a:gd name="connsiteX552" fmla="*/ 5764974 w 7467600"/>
              <a:gd name="connsiteY552" fmla="*/ 2799609 h 6858000"/>
              <a:gd name="connsiteX553" fmla="*/ 5767665 w 7467600"/>
              <a:gd name="connsiteY553" fmla="*/ 2666409 h 6858000"/>
              <a:gd name="connsiteX554" fmla="*/ 5763055 w 7467600"/>
              <a:gd name="connsiteY554" fmla="*/ 2579705 h 6858000"/>
              <a:gd name="connsiteX555" fmla="*/ 5758079 w 7467600"/>
              <a:gd name="connsiteY555" fmla="*/ 2492508 h 6858000"/>
              <a:gd name="connsiteX556" fmla="*/ 5779325 w 7467600"/>
              <a:gd name="connsiteY556" fmla="*/ 2197069 h 6858000"/>
              <a:gd name="connsiteX557" fmla="*/ 5798671 w 7467600"/>
              <a:gd name="connsiteY557" fmla="*/ 1981601 h 6858000"/>
              <a:gd name="connsiteX558" fmla="*/ 5829202 w 7467600"/>
              <a:gd name="connsiteY558" fmla="*/ 1971679 h 6858000"/>
              <a:gd name="connsiteX559" fmla="*/ 5809558 w 7467600"/>
              <a:gd name="connsiteY559" fmla="*/ 2198043 h 6858000"/>
              <a:gd name="connsiteX560" fmla="*/ 5788653 w 7467600"/>
              <a:gd name="connsiteY560" fmla="*/ 2489430 h 6858000"/>
              <a:gd name="connsiteX561" fmla="*/ 5793439 w 7467600"/>
              <a:gd name="connsiteY561" fmla="*/ 2575235 h 6858000"/>
              <a:gd name="connsiteX562" fmla="*/ 5796837 w 7467600"/>
              <a:gd name="connsiteY562" fmla="*/ 2637633 h 6858000"/>
              <a:gd name="connsiteX563" fmla="*/ 5818614 w 7467600"/>
              <a:gd name="connsiteY563" fmla="*/ 2473055 h 6858000"/>
              <a:gd name="connsiteX564" fmla="*/ 5829202 w 7467600"/>
              <a:gd name="connsiteY564" fmla="*/ 1971679 h 6858000"/>
              <a:gd name="connsiteX565" fmla="*/ 5911389 w 7467600"/>
              <a:gd name="connsiteY565" fmla="*/ 1898371 h 6858000"/>
              <a:gd name="connsiteX566" fmla="*/ 6237627 w 7467600"/>
              <a:gd name="connsiteY566" fmla="*/ 2231921 h 6858000"/>
              <a:gd name="connsiteX567" fmla="*/ 5911389 w 7467600"/>
              <a:gd name="connsiteY567" fmla="*/ 1898371 h 6858000"/>
              <a:gd name="connsiteX568" fmla="*/ 6944437 w 7467600"/>
              <a:gd name="connsiteY568" fmla="*/ 1575402 h 6858000"/>
              <a:gd name="connsiteX569" fmla="*/ 6304730 w 7467600"/>
              <a:gd name="connsiteY569" fmla="*/ 1766654 h 6858000"/>
              <a:gd name="connsiteX570" fmla="*/ 6944437 w 7467600"/>
              <a:gd name="connsiteY570" fmla="*/ 1575402 h 6858000"/>
              <a:gd name="connsiteX571" fmla="*/ 7019523 w 7467600"/>
              <a:gd name="connsiteY571" fmla="*/ 1519450 h 6858000"/>
              <a:gd name="connsiteX572" fmla="*/ 6298091 w 7467600"/>
              <a:gd name="connsiteY572" fmla="*/ 1737122 h 6858000"/>
              <a:gd name="connsiteX573" fmla="*/ 7019523 w 7467600"/>
              <a:gd name="connsiteY573" fmla="*/ 1519450 h 6858000"/>
              <a:gd name="connsiteX574" fmla="*/ 2399523 w 7467600"/>
              <a:gd name="connsiteY574" fmla="*/ 1428234 h 6858000"/>
              <a:gd name="connsiteX575" fmla="*/ 2224982 w 7467600"/>
              <a:gd name="connsiteY575" fmla="*/ 1826201 h 6858000"/>
              <a:gd name="connsiteX576" fmla="*/ 2096099 w 7467600"/>
              <a:gd name="connsiteY576" fmla="*/ 2345900 h 6858000"/>
              <a:gd name="connsiteX577" fmla="*/ 2283317 w 7467600"/>
              <a:gd name="connsiteY577" fmla="*/ 1796925 h 6858000"/>
              <a:gd name="connsiteX578" fmla="*/ 2399523 w 7467600"/>
              <a:gd name="connsiteY578" fmla="*/ 1428234 h 6858000"/>
              <a:gd name="connsiteX579" fmla="*/ 2448558 w 7467600"/>
              <a:gd name="connsiteY579" fmla="*/ 1373435 h 6858000"/>
              <a:gd name="connsiteX580" fmla="*/ 2312521 w 7467600"/>
              <a:gd name="connsiteY580" fmla="*/ 1806140 h 6858000"/>
              <a:gd name="connsiteX581" fmla="*/ 2127533 w 7467600"/>
              <a:gd name="connsiteY581" fmla="*/ 2348380 h 6858000"/>
              <a:gd name="connsiteX582" fmla="*/ 2358080 w 7467600"/>
              <a:gd name="connsiteY582" fmla="*/ 1866134 h 6858000"/>
              <a:gd name="connsiteX583" fmla="*/ 2407436 w 7467600"/>
              <a:gd name="connsiteY583" fmla="*/ 1651070 h 6858000"/>
              <a:gd name="connsiteX584" fmla="*/ 2448558 w 7467600"/>
              <a:gd name="connsiteY584" fmla="*/ 1373435 h 6858000"/>
              <a:gd name="connsiteX585" fmla="*/ 278707 w 7467600"/>
              <a:gd name="connsiteY585" fmla="*/ 1352270 h 6858000"/>
              <a:gd name="connsiteX586" fmla="*/ 321570 w 7467600"/>
              <a:gd name="connsiteY586" fmla="*/ 1861610 h 6858000"/>
              <a:gd name="connsiteX587" fmla="*/ 294281 w 7467600"/>
              <a:gd name="connsiteY587" fmla="*/ 1440658 h 6858000"/>
              <a:gd name="connsiteX588" fmla="*/ 278707 w 7467600"/>
              <a:gd name="connsiteY588" fmla="*/ 1352270 h 6858000"/>
              <a:gd name="connsiteX589" fmla="*/ 1423821 w 7467600"/>
              <a:gd name="connsiteY589" fmla="*/ 1351958 h 6858000"/>
              <a:gd name="connsiteX590" fmla="*/ 1638521 w 7467600"/>
              <a:gd name="connsiteY590" fmla="*/ 1908470 h 6858000"/>
              <a:gd name="connsiteX591" fmla="*/ 1754199 w 7467600"/>
              <a:gd name="connsiteY591" fmla="*/ 2149284 h 6858000"/>
              <a:gd name="connsiteX592" fmla="*/ 1908359 w 7467600"/>
              <a:gd name="connsiteY592" fmla="*/ 2364988 h 6858000"/>
              <a:gd name="connsiteX593" fmla="*/ 1647661 w 7467600"/>
              <a:gd name="connsiteY593" fmla="*/ 1825945 h 6858000"/>
              <a:gd name="connsiteX594" fmla="*/ 1423821 w 7467600"/>
              <a:gd name="connsiteY594" fmla="*/ 1351958 h 6858000"/>
              <a:gd name="connsiteX595" fmla="*/ 1431890 w 7467600"/>
              <a:gd name="connsiteY595" fmla="*/ 1306475 h 6858000"/>
              <a:gd name="connsiteX596" fmla="*/ 1507597 w 7467600"/>
              <a:gd name="connsiteY596" fmla="*/ 1446132 h 6858000"/>
              <a:gd name="connsiteX597" fmla="*/ 1674586 w 7467600"/>
              <a:gd name="connsiteY597" fmla="*/ 1813832 h 6858000"/>
              <a:gd name="connsiteX598" fmla="*/ 1815950 w 7467600"/>
              <a:gd name="connsiteY598" fmla="*/ 2128564 h 6858000"/>
              <a:gd name="connsiteX599" fmla="*/ 1984242 w 7467600"/>
              <a:gd name="connsiteY599" fmla="*/ 2430829 h 6858000"/>
              <a:gd name="connsiteX600" fmla="*/ 2014023 w 7467600"/>
              <a:gd name="connsiteY600" fmla="*/ 2450995 h 6858000"/>
              <a:gd name="connsiteX601" fmla="*/ 1747337 w 7467600"/>
              <a:gd name="connsiteY601" fmla="*/ 1855264 h 6858000"/>
              <a:gd name="connsiteX602" fmla="*/ 1533749 w 7467600"/>
              <a:gd name="connsiteY602" fmla="*/ 1478656 h 6858000"/>
              <a:gd name="connsiteX603" fmla="*/ 1431890 w 7467600"/>
              <a:gd name="connsiteY603" fmla="*/ 1306475 h 6858000"/>
              <a:gd name="connsiteX604" fmla="*/ 5052692 w 7467600"/>
              <a:gd name="connsiteY604" fmla="*/ 1292994 h 6858000"/>
              <a:gd name="connsiteX605" fmla="*/ 5200661 w 7467600"/>
              <a:gd name="connsiteY605" fmla="*/ 1635186 h 6858000"/>
              <a:gd name="connsiteX606" fmla="*/ 5297138 w 7467600"/>
              <a:gd name="connsiteY606" fmla="*/ 1906351 h 6858000"/>
              <a:gd name="connsiteX607" fmla="*/ 5052692 w 7467600"/>
              <a:gd name="connsiteY607" fmla="*/ 1292994 h 6858000"/>
              <a:gd name="connsiteX608" fmla="*/ 5009948 w 7467600"/>
              <a:gd name="connsiteY608" fmla="*/ 1273619 h 6858000"/>
              <a:gd name="connsiteX609" fmla="*/ 5121777 w 7467600"/>
              <a:gd name="connsiteY609" fmla="*/ 1654213 h 6858000"/>
              <a:gd name="connsiteX610" fmla="*/ 5293545 w 7467600"/>
              <a:gd name="connsiteY610" fmla="*/ 2072247 h 6858000"/>
              <a:gd name="connsiteX611" fmla="*/ 5294042 w 7467600"/>
              <a:gd name="connsiteY611" fmla="*/ 2065019 h 6858000"/>
              <a:gd name="connsiteX612" fmla="*/ 5171936 w 7467600"/>
              <a:gd name="connsiteY612" fmla="*/ 1647613 h 6858000"/>
              <a:gd name="connsiteX613" fmla="*/ 5009948 w 7467600"/>
              <a:gd name="connsiteY613" fmla="*/ 1273619 h 6858000"/>
              <a:gd name="connsiteX614" fmla="*/ 655236 w 7467600"/>
              <a:gd name="connsiteY614" fmla="*/ 1268632 h 6858000"/>
              <a:gd name="connsiteX615" fmla="*/ 839521 w 7467600"/>
              <a:gd name="connsiteY615" fmla="*/ 1685315 h 6858000"/>
              <a:gd name="connsiteX616" fmla="*/ 1109416 w 7467600"/>
              <a:gd name="connsiteY616" fmla="*/ 2061663 h 6858000"/>
              <a:gd name="connsiteX617" fmla="*/ 1298300 w 7467600"/>
              <a:gd name="connsiteY617" fmla="*/ 2247742 h 6858000"/>
              <a:gd name="connsiteX618" fmla="*/ 1125871 w 7467600"/>
              <a:gd name="connsiteY618" fmla="*/ 1989513 h 6858000"/>
              <a:gd name="connsiteX619" fmla="*/ 981574 w 7467600"/>
              <a:gd name="connsiteY619" fmla="*/ 1783157 h 6858000"/>
              <a:gd name="connsiteX620" fmla="*/ 922198 w 7467600"/>
              <a:gd name="connsiteY620" fmla="*/ 1677437 h 6858000"/>
              <a:gd name="connsiteX621" fmla="*/ 869293 w 7467600"/>
              <a:gd name="connsiteY621" fmla="*/ 1583214 h 6858000"/>
              <a:gd name="connsiteX622" fmla="*/ 751431 w 7467600"/>
              <a:gd name="connsiteY622" fmla="*/ 1405731 h 6858000"/>
              <a:gd name="connsiteX623" fmla="*/ 655236 w 7467600"/>
              <a:gd name="connsiteY623" fmla="*/ 1268632 h 6858000"/>
              <a:gd name="connsiteX624" fmla="*/ 6516292 w 7467600"/>
              <a:gd name="connsiteY624" fmla="*/ 1263064 h 6858000"/>
              <a:gd name="connsiteX625" fmla="*/ 5736320 w 7467600"/>
              <a:gd name="connsiteY625" fmla="*/ 1501803 h 6858000"/>
              <a:gd name="connsiteX626" fmla="*/ 6516292 w 7467600"/>
              <a:gd name="connsiteY626" fmla="*/ 1263064 h 6858000"/>
              <a:gd name="connsiteX627" fmla="*/ 291466 w 7467600"/>
              <a:gd name="connsiteY627" fmla="*/ 1250369 h 6858000"/>
              <a:gd name="connsiteX628" fmla="*/ 323180 w 7467600"/>
              <a:gd name="connsiteY628" fmla="*/ 1435283 h 6858000"/>
              <a:gd name="connsiteX629" fmla="*/ 349381 w 7467600"/>
              <a:gd name="connsiteY629" fmla="*/ 1875041 h 6858000"/>
              <a:gd name="connsiteX630" fmla="*/ 374363 w 7467600"/>
              <a:gd name="connsiteY630" fmla="*/ 1506494 h 6858000"/>
              <a:gd name="connsiteX631" fmla="*/ 302168 w 7467600"/>
              <a:gd name="connsiteY631" fmla="*/ 1274495 h 6858000"/>
              <a:gd name="connsiteX632" fmla="*/ 291466 w 7467600"/>
              <a:gd name="connsiteY632" fmla="*/ 1250369 h 6858000"/>
              <a:gd name="connsiteX633" fmla="*/ 678222 w 7467600"/>
              <a:gd name="connsiteY633" fmla="*/ 1248670 h 6858000"/>
              <a:gd name="connsiteX634" fmla="*/ 775536 w 7467600"/>
              <a:gd name="connsiteY634" fmla="*/ 1388015 h 6858000"/>
              <a:gd name="connsiteX635" fmla="*/ 894529 w 7467600"/>
              <a:gd name="connsiteY635" fmla="*/ 1567739 h 6858000"/>
              <a:gd name="connsiteX636" fmla="*/ 948000 w 7467600"/>
              <a:gd name="connsiteY636" fmla="*/ 1663088 h 6858000"/>
              <a:gd name="connsiteX637" fmla="*/ 1006812 w 7467600"/>
              <a:gd name="connsiteY637" fmla="*/ 1767683 h 6858000"/>
              <a:gd name="connsiteX638" fmla="*/ 1149133 w 7467600"/>
              <a:gd name="connsiteY638" fmla="*/ 1971513 h 6858000"/>
              <a:gd name="connsiteX639" fmla="*/ 1333952 w 7467600"/>
              <a:gd name="connsiteY639" fmla="*/ 2251620 h 6858000"/>
              <a:gd name="connsiteX640" fmla="*/ 1337329 w 7467600"/>
              <a:gd name="connsiteY640" fmla="*/ 2258350 h 6858000"/>
              <a:gd name="connsiteX641" fmla="*/ 1014726 w 7467600"/>
              <a:gd name="connsiteY641" fmla="*/ 1615556 h 6858000"/>
              <a:gd name="connsiteX642" fmla="*/ 678222 w 7467600"/>
              <a:gd name="connsiteY642" fmla="*/ 1248670 h 6858000"/>
              <a:gd name="connsiteX643" fmla="*/ 6691602 w 7467600"/>
              <a:gd name="connsiteY643" fmla="*/ 1140573 h 6858000"/>
              <a:gd name="connsiteX644" fmla="*/ 6571100 w 7467600"/>
              <a:gd name="connsiteY644" fmla="*/ 1183662 h 6858000"/>
              <a:gd name="connsiteX645" fmla="*/ 6241687 w 7467600"/>
              <a:gd name="connsiteY645" fmla="*/ 1257600 h 6858000"/>
              <a:gd name="connsiteX646" fmla="*/ 5693009 w 7467600"/>
              <a:gd name="connsiteY646" fmla="*/ 1478256 h 6858000"/>
              <a:gd name="connsiteX647" fmla="*/ 6548420 w 7467600"/>
              <a:gd name="connsiteY647" fmla="*/ 1214599 h 6858000"/>
              <a:gd name="connsiteX648" fmla="*/ 6605473 w 7467600"/>
              <a:gd name="connsiteY648" fmla="*/ 1184686 h 6858000"/>
              <a:gd name="connsiteX649" fmla="*/ 6691602 w 7467600"/>
              <a:gd name="connsiteY649" fmla="*/ 1140573 h 6858000"/>
              <a:gd name="connsiteX650" fmla="*/ 4002475 w 7467600"/>
              <a:gd name="connsiteY650" fmla="*/ 1037802 h 6858000"/>
              <a:gd name="connsiteX651" fmla="*/ 4000324 w 7467600"/>
              <a:gd name="connsiteY651" fmla="*/ 1039362 h 6858000"/>
              <a:gd name="connsiteX652" fmla="*/ 4002862 w 7467600"/>
              <a:gd name="connsiteY652" fmla="*/ 1042866 h 6858000"/>
              <a:gd name="connsiteX653" fmla="*/ 4002475 w 7467600"/>
              <a:gd name="connsiteY653" fmla="*/ 1037802 h 6858000"/>
              <a:gd name="connsiteX654" fmla="*/ 506322 w 7467600"/>
              <a:gd name="connsiteY654" fmla="*/ 1020997 h 6858000"/>
              <a:gd name="connsiteX655" fmla="*/ 533068 w 7467600"/>
              <a:gd name="connsiteY655" fmla="*/ 1029409 h 6858000"/>
              <a:gd name="connsiteX656" fmla="*/ 1232525 w 7467600"/>
              <a:gd name="connsiteY656" fmla="*/ 1804675 h 6858000"/>
              <a:gd name="connsiteX657" fmla="*/ 1388858 w 7467600"/>
              <a:gd name="connsiteY657" fmla="*/ 2368011 h 6858000"/>
              <a:gd name="connsiteX658" fmla="*/ 1384098 w 7467600"/>
              <a:gd name="connsiteY658" fmla="*/ 2378125 h 6858000"/>
              <a:gd name="connsiteX659" fmla="*/ 1425393 w 7467600"/>
              <a:gd name="connsiteY659" fmla="*/ 2589124 h 6858000"/>
              <a:gd name="connsiteX660" fmla="*/ 1424001 w 7467600"/>
              <a:gd name="connsiteY660" fmla="*/ 2597541 h 6858000"/>
              <a:gd name="connsiteX661" fmla="*/ 2152729 w 7467600"/>
              <a:gd name="connsiteY661" fmla="*/ 2864487 h 6858000"/>
              <a:gd name="connsiteX662" fmla="*/ 2020609 w 7467600"/>
              <a:gd name="connsiteY662" fmla="*/ 2539671 h 6858000"/>
              <a:gd name="connsiteX663" fmla="*/ 2018920 w 7467600"/>
              <a:gd name="connsiteY663" fmla="*/ 2536309 h 6858000"/>
              <a:gd name="connsiteX664" fmla="*/ 1342441 w 7467600"/>
              <a:gd name="connsiteY664" fmla="*/ 1173017 h 6858000"/>
              <a:gd name="connsiteX665" fmla="*/ 1367925 w 7467600"/>
              <a:gd name="connsiteY665" fmla="*/ 1135648 h 6858000"/>
              <a:gd name="connsiteX666" fmla="*/ 1771401 w 7467600"/>
              <a:gd name="connsiteY666" fmla="*/ 1806673 h 6858000"/>
              <a:gd name="connsiteX667" fmla="*/ 1972385 w 7467600"/>
              <a:gd name="connsiteY667" fmla="*/ 2198735 h 6858000"/>
              <a:gd name="connsiteX668" fmla="*/ 2040892 w 7467600"/>
              <a:gd name="connsiteY668" fmla="*/ 2405205 h 6858000"/>
              <a:gd name="connsiteX669" fmla="*/ 2131689 w 7467600"/>
              <a:gd name="connsiteY669" fmla="*/ 1936926 h 6858000"/>
              <a:gd name="connsiteX670" fmla="*/ 2454820 w 7467600"/>
              <a:gd name="connsiteY670" fmla="*/ 1248808 h 6858000"/>
              <a:gd name="connsiteX671" fmla="*/ 2492512 w 7467600"/>
              <a:gd name="connsiteY671" fmla="*/ 1302920 h 6858000"/>
              <a:gd name="connsiteX672" fmla="*/ 2081216 w 7467600"/>
              <a:gd name="connsiteY672" fmla="*/ 2527513 h 6858000"/>
              <a:gd name="connsiteX673" fmla="*/ 2081211 w 7467600"/>
              <a:gd name="connsiteY673" fmla="*/ 2528916 h 6858000"/>
              <a:gd name="connsiteX674" fmla="*/ 2199067 w 7467600"/>
              <a:gd name="connsiteY674" fmla="*/ 2884061 h 6858000"/>
              <a:gd name="connsiteX675" fmla="*/ 3192586 w 7467600"/>
              <a:gd name="connsiteY675" fmla="*/ 3411496 h 6858000"/>
              <a:gd name="connsiteX676" fmla="*/ 3182620 w 7467600"/>
              <a:gd name="connsiteY676" fmla="*/ 3483279 h 6858000"/>
              <a:gd name="connsiteX677" fmla="*/ 2435119 w 7467600"/>
              <a:gd name="connsiteY677" fmla="*/ 3080173 h 6858000"/>
              <a:gd name="connsiteX678" fmla="*/ 2410152 w 7467600"/>
              <a:gd name="connsiteY678" fmla="*/ 3063751 h 6858000"/>
              <a:gd name="connsiteX679" fmla="*/ 2408099 w 7467600"/>
              <a:gd name="connsiteY679" fmla="*/ 3064403 h 6858000"/>
              <a:gd name="connsiteX680" fmla="*/ 2407218 w 7467600"/>
              <a:gd name="connsiteY680" fmla="*/ 3070324 h 6858000"/>
              <a:gd name="connsiteX681" fmla="*/ 2380138 w 7467600"/>
              <a:gd name="connsiteY681" fmla="*/ 3099341 h 6858000"/>
              <a:gd name="connsiteX682" fmla="*/ 1765923 w 7467600"/>
              <a:gd name="connsiteY682" fmla="*/ 3581043 h 6858000"/>
              <a:gd name="connsiteX683" fmla="*/ 1702258 w 7467600"/>
              <a:gd name="connsiteY683" fmla="*/ 3612286 h 6858000"/>
              <a:gd name="connsiteX684" fmla="*/ 1538370 w 7467600"/>
              <a:gd name="connsiteY684" fmla="*/ 3811804 h 6858000"/>
              <a:gd name="connsiteX685" fmla="*/ 542867 w 7467600"/>
              <a:gd name="connsiteY685" fmla="*/ 4944092 h 6858000"/>
              <a:gd name="connsiteX686" fmla="*/ 515800 w 7467600"/>
              <a:gd name="connsiteY686" fmla="*/ 4862180 h 6858000"/>
              <a:gd name="connsiteX687" fmla="*/ 909145 w 7467600"/>
              <a:gd name="connsiteY687" fmla="*/ 4199225 h 6858000"/>
              <a:gd name="connsiteX688" fmla="*/ 1214067 w 7467600"/>
              <a:gd name="connsiteY688" fmla="*/ 3908561 h 6858000"/>
              <a:gd name="connsiteX689" fmla="*/ 640967 w 7467600"/>
              <a:gd name="connsiteY689" fmla="*/ 4105601 h 6858000"/>
              <a:gd name="connsiteX690" fmla="*/ 112563 w 7467600"/>
              <a:gd name="connsiteY690" fmla="*/ 4396952 h 6858000"/>
              <a:gd name="connsiteX691" fmla="*/ 0 w 7467600"/>
              <a:gd name="connsiteY691" fmla="*/ 4466006 h 6858000"/>
              <a:gd name="connsiteX692" fmla="*/ 0 w 7467600"/>
              <a:gd name="connsiteY692" fmla="*/ 4233763 h 6858000"/>
              <a:gd name="connsiteX693" fmla="*/ 36881 w 7467600"/>
              <a:gd name="connsiteY693" fmla="*/ 4200118 h 6858000"/>
              <a:gd name="connsiteX694" fmla="*/ 910534 w 7467600"/>
              <a:gd name="connsiteY694" fmla="*/ 3629753 h 6858000"/>
              <a:gd name="connsiteX695" fmla="*/ 1578717 w 7467600"/>
              <a:gd name="connsiteY695" fmla="*/ 3575982 h 6858000"/>
              <a:gd name="connsiteX696" fmla="*/ 2338780 w 7467600"/>
              <a:gd name="connsiteY696" fmla="*/ 3033725 h 6858000"/>
              <a:gd name="connsiteX697" fmla="*/ 1807991 w 7467600"/>
              <a:gd name="connsiteY697" fmla="*/ 2807184 h 6858000"/>
              <a:gd name="connsiteX698" fmla="*/ 1416358 w 7467600"/>
              <a:gd name="connsiteY698" fmla="*/ 3112571 h 6858000"/>
              <a:gd name="connsiteX699" fmla="*/ 939066 w 7467600"/>
              <a:gd name="connsiteY699" fmla="*/ 3378798 h 6858000"/>
              <a:gd name="connsiteX700" fmla="*/ 115099 w 7467600"/>
              <a:gd name="connsiteY700" fmla="*/ 3607650 h 6858000"/>
              <a:gd name="connsiteX701" fmla="*/ 97284 w 7467600"/>
              <a:gd name="connsiteY701" fmla="*/ 3520393 h 6858000"/>
              <a:gd name="connsiteX702" fmla="*/ 922050 w 7467600"/>
              <a:gd name="connsiteY702" fmla="*/ 3074867 h 6858000"/>
              <a:gd name="connsiteX703" fmla="*/ 1405265 w 7467600"/>
              <a:gd name="connsiteY703" fmla="*/ 3016319 h 6858000"/>
              <a:gd name="connsiteX704" fmla="*/ 1407512 w 7467600"/>
              <a:gd name="connsiteY704" fmla="*/ 3018001 h 6858000"/>
              <a:gd name="connsiteX705" fmla="*/ 1726266 w 7467600"/>
              <a:gd name="connsiteY705" fmla="*/ 2777274 h 6858000"/>
              <a:gd name="connsiteX706" fmla="*/ 625390 w 7467600"/>
              <a:gd name="connsiteY706" fmla="*/ 2514541 h 6858000"/>
              <a:gd name="connsiteX707" fmla="*/ 619799 w 7467600"/>
              <a:gd name="connsiteY707" fmla="*/ 2527180 h 6858000"/>
              <a:gd name="connsiteX708" fmla="*/ 310030 w 7467600"/>
              <a:gd name="connsiteY708" fmla="*/ 2771818 h 6858000"/>
              <a:gd name="connsiteX709" fmla="*/ 173877 w 7467600"/>
              <a:gd name="connsiteY709" fmla="*/ 2937056 h 6858000"/>
              <a:gd name="connsiteX710" fmla="*/ 77889 w 7467600"/>
              <a:gd name="connsiteY710" fmla="*/ 3138440 h 6858000"/>
              <a:gd name="connsiteX711" fmla="*/ 0 w 7467600"/>
              <a:gd name="connsiteY711" fmla="*/ 3271395 h 6858000"/>
              <a:gd name="connsiteX712" fmla="*/ 0 w 7467600"/>
              <a:gd name="connsiteY712" fmla="*/ 3153002 h 6858000"/>
              <a:gd name="connsiteX713" fmla="*/ 2386 w 7467600"/>
              <a:gd name="connsiteY713" fmla="*/ 3149203 h 6858000"/>
              <a:gd name="connsiteX714" fmla="*/ 89753 w 7467600"/>
              <a:gd name="connsiteY714" fmla="*/ 2987702 h 6858000"/>
              <a:gd name="connsiteX715" fmla="*/ 76869 w 7467600"/>
              <a:gd name="connsiteY715" fmla="*/ 3005404 h 6858000"/>
              <a:gd name="connsiteX716" fmla="*/ 32049 w 7467600"/>
              <a:gd name="connsiteY716" fmla="*/ 3065814 h 6858000"/>
              <a:gd name="connsiteX717" fmla="*/ 0 w 7467600"/>
              <a:gd name="connsiteY717" fmla="*/ 3108744 h 6858000"/>
              <a:gd name="connsiteX718" fmla="*/ 0 w 7467600"/>
              <a:gd name="connsiteY718" fmla="*/ 3058059 h 6858000"/>
              <a:gd name="connsiteX719" fmla="*/ 7610 w 7467600"/>
              <a:gd name="connsiteY719" fmla="*/ 3047889 h 6858000"/>
              <a:gd name="connsiteX720" fmla="*/ 52419 w 7467600"/>
              <a:gd name="connsiteY720" fmla="*/ 2987479 h 6858000"/>
              <a:gd name="connsiteX721" fmla="*/ 59142 w 7467600"/>
              <a:gd name="connsiteY721" fmla="*/ 2978488 h 6858000"/>
              <a:gd name="connsiteX722" fmla="*/ 0 w 7467600"/>
              <a:gd name="connsiteY722" fmla="*/ 3015334 h 6858000"/>
              <a:gd name="connsiteX723" fmla="*/ 0 w 7467600"/>
              <a:gd name="connsiteY723" fmla="*/ 2914286 h 6858000"/>
              <a:gd name="connsiteX724" fmla="*/ 36383 w 7467600"/>
              <a:gd name="connsiteY724" fmla="*/ 2901128 h 6858000"/>
              <a:gd name="connsiteX725" fmla="*/ 156329 w 7467600"/>
              <a:gd name="connsiteY725" fmla="*/ 2840533 h 6858000"/>
              <a:gd name="connsiteX726" fmla="*/ 358355 w 7467600"/>
              <a:gd name="connsiteY726" fmla="*/ 2620471 h 6858000"/>
              <a:gd name="connsiteX727" fmla="*/ 510577 w 7467600"/>
              <a:gd name="connsiteY727" fmla="*/ 2501244 h 6858000"/>
              <a:gd name="connsiteX728" fmla="*/ 211967 w 7467600"/>
              <a:gd name="connsiteY728" fmla="*/ 2479171 h 6858000"/>
              <a:gd name="connsiteX729" fmla="*/ 0 w 7467600"/>
              <a:gd name="connsiteY729" fmla="*/ 2476398 h 6858000"/>
              <a:gd name="connsiteX730" fmla="*/ 0 w 7467600"/>
              <a:gd name="connsiteY730" fmla="*/ 2389189 h 6858000"/>
              <a:gd name="connsiteX731" fmla="*/ 103062 w 7467600"/>
              <a:gd name="connsiteY731" fmla="*/ 2389518 h 6858000"/>
              <a:gd name="connsiteX732" fmla="*/ 510734 w 7467600"/>
              <a:gd name="connsiteY732" fmla="*/ 2416201 h 6858000"/>
              <a:gd name="connsiteX733" fmla="*/ 279257 w 7467600"/>
              <a:gd name="connsiteY733" fmla="*/ 2092102 h 6858000"/>
              <a:gd name="connsiteX734" fmla="*/ 65265 w 7467600"/>
              <a:gd name="connsiteY734" fmla="*/ 2006049 h 6858000"/>
              <a:gd name="connsiteX735" fmla="*/ 0 w 7467600"/>
              <a:gd name="connsiteY735" fmla="*/ 1982532 h 6858000"/>
              <a:gd name="connsiteX736" fmla="*/ 0 w 7467600"/>
              <a:gd name="connsiteY736" fmla="*/ 1912789 h 6858000"/>
              <a:gd name="connsiteX737" fmla="*/ 97460 w 7467600"/>
              <a:gd name="connsiteY737" fmla="*/ 1953725 h 6858000"/>
              <a:gd name="connsiteX738" fmla="*/ 221272 w 7467600"/>
              <a:gd name="connsiteY738" fmla="*/ 1980766 h 6858000"/>
              <a:gd name="connsiteX739" fmla="*/ 116765 w 7467600"/>
              <a:gd name="connsiteY739" fmla="*/ 1911033 h 6858000"/>
              <a:gd name="connsiteX740" fmla="*/ 16405 w 7467600"/>
              <a:gd name="connsiteY740" fmla="*/ 1803412 h 6858000"/>
              <a:gd name="connsiteX741" fmla="*/ 0 w 7467600"/>
              <a:gd name="connsiteY741" fmla="*/ 1784777 h 6858000"/>
              <a:gd name="connsiteX742" fmla="*/ 0 w 7467600"/>
              <a:gd name="connsiteY742" fmla="*/ 1740082 h 6858000"/>
              <a:gd name="connsiteX743" fmla="*/ 39394 w 7467600"/>
              <a:gd name="connsiteY743" fmla="*/ 1784856 h 6858000"/>
              <a:gd name="connsiteX744" fmla="*/ 135813 w 7467600"/>
              <a:gd name="connsiteY744" fmla="*/ 1888838 h 6858000"/>
              <a:gd name="connsiteX745" fmla="*/ 242575 w 7467600"/>
              <a:gd name="connsiteY745" fmla="*/ 1958841 h 6858000"/>
              <a:gd name="connsiteX746" fmla="*/ 82197 w 7467600"/>
              <a:gd name="connsiteY746" fmla="*/ 1754826 h 6858000"/>
              <a:gd name="connsiteX747" fmla="*/ 0 w 7467600"/>
              <a:gd name="connsiteY747" fmla="*/ 1679650 h 6858000"/>
              <a:gd name="connsiteX748" fmla="*/ 0 w 7467600"/>
              <a:gd name="connsiteY748" fmla="*/ 1602463 h 6858000"/>
              <a:gd name="connsiteX749" fmla="*/ 84689 w 7467600"/>
              <a:gd name="connsiteY749" fmla="*/ 1677442 h 6858000"/>
              <a:gd name="connsiteX750" fmla="*/ 298437 w 7467600"/>
              <a:gd name="connsiteY750" fmla="*/ 1968019 h 6858000"/>
              <a:gd name="connsiteX751" fmla="*/ 227269 w 7467600"/>
              <a:gd name="connsiteY751" fmla="*/ 1114064 h 6858000"/>
              <a:gd name="connsiteX752" fmla="*/ 248003 w 7467600"/>
              <a:gd name="connsiteY752" fmla="*/ 1089613 h 6858000"/>
              <a:gd name="connsiteX753" fmla="*/ 427020 w 7467600"/>
              <a:gd name="connsiteY753" fmla="*/ 1619803 h 6858000"/>
              <a:gd name="connsiteX754" fmla="*/ 340345 w 7467600"/>
              <a:gd name="connsiteY754" fmla="*/ 2027739 h 6858000"/>
              <a:gd name="connsiteX755" fmla="*/ 360865 w 7467600"/>
              <a:gd name="connsiteY755" fmla="*/ 2044827 h 6858000"/>
              <a:gd name="connsiteX756" fmla="*/ 560414 w 7467600"/>
              <a:gd name="connsiteY756" fmla="*/ 2421457 h 6858000"/>
              <a:gd name="connsiteX757" fmla="*/ 1359703 w 7467600"/>
              <a:gd name="connsiteY757" fmla="*/ 2578554 h 6858000"/>
              <a:gd name="connsiteX758" fmla="*/ 1359422 w 7467600"/>
              <a:gd name="connsiteY758" fmla="*/ 2577994 h 6858000"/>
              <a:gd name="connsiteX759" fmla="*/ 828701 w 7467600"/>
              <a:gd name="connsiteY759" fmla="*/ 1839520 h 6858000"/>
              <a:gd name="connsiteX760" fmla="*/ 494427 w 7467600"/>
              <a:gd name="connsiteY760" fmla="*/ 1092333 h 6858000"/>
              <a:gd name="connsiteX761" fmla="*/ 506322 w 7467600"/>
              <a:gd name="connsiteY761" fmla="*/ 1020997 h 6858000"/>
              <a:gd name="connsiteX762" fmla="*/ 4570198 w 7467600"/>
              <a:gd name="connsiteY762" fmla="*/ 978081 h 6858000"/>
              <a:gd name="connsiteX763" fmla="*/ 4523691 w 7467600"/>
              <a:gd name="connsiteY763" fmla="*/ 1127776 h 6858000"/>
              <a:gd name="connsiteX764" fmla="*/ 4509875 w 7467600"/>
              <a:gd name="connsiteY764" fmla="*/ 1167552 h 6858000"/>
              <a:gd name="connsiteX765" fmla="*/ 4478168 w 7467600"/>
              <a:gd name="connsiteY765" fmla="*/ 1260735 h 6858000"/>
              <a:gd name="connsiteX766" fmla="*/ 4409309 w 7467600"/>
              <a:gd name="connsiteY766" fmla="*/ 1666996 h 6858000"/>
              <a:gd name="connsiteX767" fmla="*/ 4370031 w 7467600"/>
              <a:gd name="connsiteY767" fmla="*/ 1955666 h 6858000"/>
              <a:gd name="connsiteX768" fmla="*/ 4570198 w 7467600"/>
              <a:gd name="connsiteY768" fmla="*/ 978081 h 6858000"/>
              <a:gd name="connsiteX769" fmla="*/ 4557898 w 7467600"/>
              <a:gd name="connsiteY769" fmla="*/ 900011 h 6858000"/>
              <a:gd name="connsiteX770" fmla="*/ 4344840 w 7467600"/>
              <a:gd name="connsiteY770" fmla="*/ 1922038 h 6858000"/>
              <a:gd name="connsiteX771" fmla="*/ 4378710 w 7467600"/>
              <a:gd name="connsiteY771" fmla="*/ 1665516 h 6858000"/>
              <a:gd name="connsiteX772" fmla="*/ 4448798 w 7467600"/>
              <a:gd name="connsiteY772" fmla="*/ 1253024 h 6858000"/>
              <a:gd name="connsiteX773" fmla="*/ 4480315 w 7467600"/>
              <a:gd name="connsiteY773" fmla="*/ 1158454 h 6858000"/>
              <a:gd name="connsiteX774" fmla="*/ 4494133 w 7467600"/>
              <a:gd name="connsiteY774" fmla="*/ 1118676 h 6858000"/>
              <a:gd name="connsiteX775" fmla="*/ 4557898 w 7467600"/>
              <a:gd name="connsiteY775" fmla="*/ 900011 h 6858000"/>
              <a:gd name="connsiteX776" fmla="*/ 5870151 w 7467600"/>
              <a:gd name="connsiteY776" fmla="*/ 898890 h 6858000"/>
              <a:gd name="connsiteX777" fmla="*/ 5861335 w 7467600"/>
              <a:gd name="connsiteY777" fmla="*/ 899177 h 6858000"/>
              <a:gd name="connsiteX778" fmla="*/ 5843702 w 7467600"/>
              <a:gd name="connsiteY778" fmla="*/ 899748 h 6858000"/>
              <a:gd name="connsiteX779" fmla="*/ 5651107 w 7467600"/>
              <a:gd name="connsiteY779" fmla="*/ 920306 h 6858000"/>
              <a:gd name="connsiteX780" fmla="*/ 5459407 w 7467600"/>
              <a:gd name="connsiteY780" fmla="*/ 940975 h 6858000"/>
              <a:gd name="connsiteX781" fmla="*/ 5374846 w 7467600"/>
              <a:gd name="connsiteY781" fmla="*/ 941988 h 6858000"/>
              <a:gd name="connsiteX782" fmla="*/ 5256105 w 7467600"/>
              <a:gd name="connsiteY782" fmla="*/ 945632 h 6858000"/>
              <a:gd name="connsiteX783" fmla="*/ 5107071 w 7467600"/>
              <a:gd name="connsiteY783" fmla="*/ 969720 h 6858000"/>
              <a:gd name="connsiteX784" fmla="*/ 4998681 w 7467600"/>
              <a:gd name="connsiteY784" fmla="*/ 988771 h 6858000"/>
              <a:gd name="connsiteX785" fmla="*/ 5870151 w 7467600"/>
              <a:gd name="connsiteY785" fmla="*/ 898890 h 6858000"/>
              <a:gd name="connsiteX786" fmla="*/ 5504425 w 7467600"/>
              <a:gd name="connsiteY786" fmla="*/ 848067 h 6858000"/>
              <a:gd name="connsiteX787" fmla="*/ 4968849 w 7467600"/>
              <a:gd name="connsiteY787" fmla="*/ 962318 h 6858000"/>
              <a:gd name="connsiteX788" fmla="*/ 5104039 w 7467600"/>
              <a:gd name="connsiteY788" fmla="*/ 940634 h 6858000"/>
              <a:gd name="connsiteX789" fmla="*/ 5256311 w 7467600"/>
              <a:gd name="connsiteY789" fmla="*/ 916490 h 6858000"/>
              <a:gd name="connsiteX790" fmla="*/ 5377381 w 7467600"/>
              <a:gd name="connsiteY790" fmla="*/ 912671 h 6858000"/>
              <a:gd name="connsiteX791" fmla="*/ 5460148 w 7467600"/>
              <a:gd name="connsiteY791" fmla="*/ 911442 h 6858000"/>
              <a:gd name="connsiteX792" fmla="*/ 5648971 w 7467600"/>
              <a:gd name="connsiteY792" fmla="*/ 891331 h 6858000"/>
              <a:gd name="connsiteX793" fmla="*/ 5844807 w 7467600"/>
              <a:gd name="connsiteY793" fmla="*/ 870718 h 6858000"/>
              <a:gd name="connsiteX794" fmla="*/ 5862975 w 7467600"/>
              <a:gd name="connsiteY794" fmla="*/ 869756 h 6858000"/>
              <a:gd name="connsiteX795" fmla="*/ 5920887 w 7467600"/>
              <a:gd name="connsiteY795" fmla="*/ 865929 h 6858000"/>
              <a:gd name="connsiteX796" fmla="*/ 5504425 w 7467600"/>
              <a:gd name="connsiteY796" fmla="*/ 848067 h 6858000"/>
              <a:gd name="connsiteX797" fmla="*/ 3607114 w 7467600"/>
              <a:gd name="connsiteY797" fmla="*/ 467441 h 6858000"/>
              <a:gd name="connsiteX798" fmla="*/ 3296242 w 7467600"/>
              <a:gd name="connsiteY798" fmla="*/ 807991 h 6858000"/>
              <a:gd name="connsiteX799" fmla="*/ 3174674 w 7467600"/>
              <a:gd name="connsiteY799" fmla="*/ 919759 h 6858000"/>
              <a:gd name="connsiteX800" fmla="*/ 3042978 w 7467600"/>
              <a:gd name="connsiteY800" fmla="*/ 1054894 h 6858000"/>
              <a:gd name="connsiteX801" fmla="*/ 2968914 w 7467600"/>
              <a:gd name="connsiteY801" fmla="*/ 1133756 h 6858000"/>
              <a:gd name="connsiteX802" fmla="*/ 3103823 w 7467600"/>
              <a:gd name="connsiteY802" fmla="*/ 1026814 h 6858000"/>
              <a:gd name="connsiteX803" fmla="*/ 3607114 w 7467600"/>
              <a:gd name="connsiteY803" fmla="*/ 467441 h 6858000"/>
              <a:gd name="connsiteX804" fmla="*/ 3744487 w 7467600"/>
              <a:gd name="connsiteY804" fmla="*/ 383136 h 6858000"/>
              <a:gd name="connsiteX805" fmla="*/ 3970213 w 7467600"/>
              <a:gd name="connsiteY805" fmla="*/ 995559 h 6858000"/>
              <a:gd name="connsiteX806" fmla="*/ 3744487 w 7467600"/>
              <a:gd name="connsiteY806" fmla="*/ 383136 h 6858000"/>
              <a:gd name="connsiteX807" fmla="*/ 3624562 w 7467600"/>
              <a:gd name="connsiteY807" fmla="*/ 367041 h 6858000"/>
              <a:gd name="connsiteX808" fmla="*/ 3489712 w 7467600"/>
              <a:gd name="connsiteY808" fmla="*/ 485386 h 6858000"/>
              <a:gd name="connsiteX809" fmla="*/ 3182994 w 7467600"/>
              <a:gd name="connsiteY809" fmla="*/ 828265 h 6858000"/>
              <a:gd name="connsiteX810" fmla="*/ 2892114 w 7467600"/>
              <a:gd name="connsiteY810" fmla="*/ 1172635 h 6858000"/>
              <a:gd name="connsiteX811" fmla="*/ 3021459 w 7467600"/>
              <a:gd name="connsiteY811" fmla="*/ 1035385 h 6858000"/>
              <a:gd name="connsiteX812" fmla="*/ 3153873 w 7467600"/>
              <a:gd name="connsiteY812" fmla="*/ 898971 h 6858000"/>
              <a:gd name="connsiteX813" fmla="*/ 3276511 w 7467600"/>
              <a:gd name="connsiteY813" fmla="*/ 786423 h 6858000"/>
              <a:gd name="connsiteX814" fmla="*/ 3584154 w 7467600"/>
              <a:gd name="connsiteY814" fmla="*/ 448218 h 6858000"/>
              <a:gd name="connsiteX815" fmla="*/ 3624562 w 7467600"/>
              <a:gd name="connsiteY815" fmla="*/ 367041 h 6858000"/>
              <a:gd name="connsiteX816" fmla="*/ 3766672 w 7467600"/>
              <a:gd name="connsiteY816" fmla="*/ 359429 h 6858000"/>
              <a:gd name="connsiteX817" fmla="*/ 3996338 w 7467600"/>
              <a:gd name="connsiteY817" fmla="*/ 968237 h 6858000"/>
              <a:gd name="connsiteX818" fmla="*/ 3766672 w 7467600"/>
              <a:gd name="connsiteY818" fmla="*/ 359429 h 6858000"/>
              <a:gd name="connsiteX819" fmla="*/ 5805386 w 7467600"/>
              <a:gd name="connsiteY819" fmla="*/ 239240 h 6858000"/>
              <a:gd name="connsiteX820" fmla="*/ 5736947 w 7467600"/>
              <a:gd name="connsiteY820" fmla="*/ 261367 h 6858000"/>
              <a:gd name="connsiteX821" fmla="*/ 5427012 w 7467600"/>
              <a:gd name="connsiteY821" fmla="*/ 311272 h 6858000"/>
              <a:gd name="connsiteX822" fmla="*/ 5147818 w 7467600"/>
              <a:gd name="connsiteY822" fmla="*/ 322112 h 6858000"/>
              <a:gd name="connsiteX823" fmla="*/ 5060854 w 7467600"/>
              <a:gd name="connsiteY823" fmla="*/ 311882 h 6858000"/>
              <a:gd name="connsiteX824" fmla="*/ 4945989 w 7467600"/>
              <a:gd name="connsiteY824" fmla="*/ 300516 h 6858000"/>
              <a:gd name="connsiteX825" fmla="*/ 5410479 w 7467600"/>
              <a:gd name="connsiteY825" fmla="*/ 348434 h 6858000"/>
              <a:gd name="connsiteX826" fmla="*/ 5805386 w 7467600"/>
              <a:gd name="connsiteY826" fmla="*/ 239240 h 6858000"/>
              <a:gd name="connsiteX827" fmla="*/ 5905192 w 7467600"/>
              <a:gd name="connsiteY827" fmla="*/ 163079 h 6858000"/>
              <a:gd name="connsiteX828" fmla="*/ 5865655 w 7467600"/>
              <a:gd name="connsiteY828" fmla="*/ 171901 h 6858000"/>
              <a:gd name="connsiteX829" fmla="*/ 5259740 w 7467600"/>
              <a:gd name="connsiteY829" fmla="*/ 257013 h 6858000"/>
              <a:gd name="connsiteX830" fmla="*/ 5208466 w 7467600"/>
              <a:gd name="connsiteY830" fmla="*/ 257550 h 6858000"/>
              <a:gd name="connsiteX831" fmla="*/ 4980204 w 7467600"/>
              <a:gd name="connsiteY831" fmla="*/ 271903 h 6858000"/>
              <a:gd name="connsiteX832" fmla="*/ 5068068 w 7467600"/>
              <a:gd name="connsiteY832" fmla="*/ 282244 h 6858000"/>
              <a:gd name="connsiteX833" fmla="*/ 5153231 w 7467600"/>
              <a:gd name="connsiteY833" fmla="*/ 292240 h 6858000"/>
              <a:gd name="connsiteX834" fmla="*/ 5426491 w 7467600"/>
              <a:gd name="connsiteY834" fmla="*/ 281128 h 6858000"/>
              <a:gd name="connsiteX835" fmla="*/ 5731212 w 7467600"/>
              <a:gd name="connsiteY835" fmla="*/ 231951 h 6858000"/>
              <a:gd name="connsiteX836" fmla="*/ 5905192 w 7467600"/>
              <a:gd name="connsiteY836" fmla="*/ 163079 h 6858000"/>
              <a:gd name="connsiteX837" fmla="*/ 5944437 w 7467600"/>
              <a:gd name="connsiteY837" fmla="*/ 113829 h 6858000"/>
              <a:gd name="connsiteX838" fmla="*/ 5825032 w 7467600"/>
              <a:gd name="connsiteY838" fmla="*/ 146405 h 6858000"/>
              <a:gd name="connsiteX839" fmla="*/ 4955599 w 7467600"/>
              <a:gd name="connsiteY839" fmla="*/ 247008 h 6858000"/>
              <a:gd name="connsiteX840" fmla="*/ 5210104 w 7467600"/>
              <a:gd name="connsiteY840" fmla="*/ 228123 h 6858000"/>
              <a:gd name="connsiteX841" fmla="*/ 5261015 w 7467600"/>
              <a:gd name="connsiteY841" fmla="*/ 227087 h 6858000"/>
              <a:gd name="connsiteX842" fmla="*/ 5861181 w 7467600"/>
              <a:gd name="connsiteY842" fmla="*/ 143093 h 6858000"/>
              <a:gd name="connsiteX843" fmla="*/ 5961252 w 7467600"/>
              <a:gd name="connsiteY843" fmla="*/ 114820 h 6858000"/>
              <a:gd name="connsiteX844" fmla="*/ 5944437 w 7467600"/>
              <a:gd name="connsiteY844" fmla="*/ 113829 h 6858000"/>
              <a:gd name="connsiteX845" fmla="*/ 3882765 w 7467600"/>
              <a:gd name="connsiteY845" fmla="*/ 0 h 6858000"/>
              <a:gd name="connsiteX846" fmla="*/ 3995099 w 7467600"/>
              <a:gd name="connsiteY846" fmla="*/ 0 h 6858000"/>
              <a:gd name="connsiteX847" fmla="*/ 4163818 w 7467600"/>
              <a:gd name="connsiteY847" fmla="*/ 234104 h 6858000"/>
              <a:gd name="connsiteX848" fmla="*/ 4172099 w 7467600"/>
              <a:gd name="connsiteY848" fmla="*/ 234207 h 6858000"/>
              <a:gd name="connsiteX849" fmla="*/ 4784282 w 7467600"/>
              <a:gd name="connsiteY849" fmla="*/ 276561 h 6858000"/>
              <a:gd name="connsiteX850" fmla="*/ 4801687 w 7467600"/>
              <a:gd name="connsiteY850" fmla="*/ 267764 h 6858000"/>
              <a:gd name="connsiteX851" fmla="*/ 6082788 w 7467600"/>
              <a:gd name="connsiteY851" fmla="*/ 64119 h 6858000"/>
              <a:gd name="connsiteX852" fmla="*/ 6099442 w 7467600"/>
              <a:gd name="connsiteY852" fmla="*/ 82568 h 6858000"/>
              <a:gd name="connsiteX853" fmla="*/ 4804137 w 7467600"/>
              <a:gd name="connsiteY853" fmla="*/ 320931 h 6858000"/>
              <a:gd name="connsiteX854" fmla="*/ 4227047 w 7467600"/>
              <a:gd name="connsiteY854" fmla="*/ 313415 h 6858000"/>
              <a:gd name="connsiteX855" fmla="*/ 4346041 w 7467600"/>
              <a:gd name="connsiteY855" fmla="*/ 456086 h 6858000"/>
              <a:gd name="connsiteX856" fmla="*/ 4870967 w 7467600"/>
              <a:gd name="connsiteY856" fmla="*/ 963061 h 6858000"/>
              <a:gd name="connsiteX857" fmla="*/ 4889647 w 7467600"/>
              <a:gd name="connsiteY857" fmla="*/ 957147 h 6858000"/>
              <a:gd name="connsiteX858" fmla="*/ 5422504 w 7467600"/>
              <a:gd name="connsiteY858" fmla="*/ 805191 h 6858000"/>
              <a:gd name="connsiteX859" fmla="*/ 6087656 w 7467600"/>
              <a:gd name="connsiteY859" fmla="*/ 826703 h 6858000"/>
              <a:gd name="connsiteX860" fmla="*/ 6058717 w 7467600"/>
              <a:gd name="connsiteY860" fmla="*/ 865992 h 6858000"/>
              <a:gd name="connsiteX861" fmla="*/ 4974153 w 7467600"/>
              <a:gd name="connsiteY861" fmla="*/ 1045456 h 6858000"/>
              <a:gd name="connsiteX862" fmla="*/ 5627835 w 7467600"/>
              <a:gd name="connsiteY862" fmla="*/ 1472077 h 6858000"/>
              <a:gd name="connsiteX863" fmla="*/ 5629817 w 7467600"/>
              <a:gd name="connsiteY863" fmla="*/ 1471412 h 6858000"/>
              <a:gd name="connsiteX864" fmla="*/ 5634124 w 7467600"/>
              <a:gd name="connsiteY864" fmla="*/ 1470572 h 6858000"/>
              <a:gd name="connsiteX865" fmla="*/ 5755832 w 7467600"/>
              <a:gd name="connsiteY865" fmla="*/ 1383886 h 6858000"/>
              <a:gd name="connsiteX866" fmla="*/ 6014186 w 7467600"/>
              <a:gd name="connsiteY866" fmla="*/ 1279799 h 6858000"/>
              <a:gd name="connsiteX867" fmla="*/ 6901619 w 7467600"/>
              <a:gd name="connsiteY867" fmla="*/ 1047874 h 6858000"/>
              <a:gd name="connsiteX868" fmla="*/ 6931566 w 7467600"/>
              <a:gd name="connsiteY868" fmla="*/ 1062034 h 6858000"/>
              <a:gd name="connsiteX869" fmla="*/ 5790982 w 7467600"/>
              <a:gd name="connsiteY869" fmla="*/ 1561380 h 6858000"/>
              <a:gd name="connsiteX870" fmla="*/ 6188971 w 7467600"/>
              <a:gd name="connsiteY870" fmla="*/ 1755168 h 6858000"/>
              <a:gd name="connsiteX871" fmla="*/ 6202446 w 7467600"/>
              <a:gd name="connsiteY871" fmla="*/ 1752268 h 6858000"/>
              <a:gd name="connsiteX872" fmla="*/ 7179560 w 7467600"/>
              <a:gd name="connsiteY872" fmla="*/ 1467551 h 6858000"/>
              <a:gd name="connsiteX873" fmla="*/ 7158730 w 7467600"/>
              <a:gd name="connsiteY873" fmla="*/ 1507835 h 6858000"/>
              <a:gd name="connsiteX874" fmla="*/ 6326959 w 7467600"/>
              <a:gd name="connsiteY874" fmla="*/ 1817686 h 6858000"/>
              <a:gd name="connsiteX875" fmla="*/ 6537433 w 7467600"/>
              <a:gd name="connsiteY875" fmla="*/ 1907790 h 6858000"/>
              <a:gd name="connsiteX876" fmla="*/ 6550221 w 7467600"/>
              <a:gd name="connsiteY876" fmla="*/ 1910729 h 6858000"/>
              <a:gd name="connsiteX877" fmla="*/ 6964438 w 7467600"/>
              <a:gd name="connsiteY877" fmla="*/ 2209505 h 6858000"/>
              <a:gd name="connsiteX878" fmla="*/ 7367862 w 7467600"/>
              <a:gd name="connsiteY878" fmla="*/ 2806833 h 6858000"/>
              <a:gd name="connsiteX879" fmla="*/ 7364329 w 7467600"/>
              <a:gd name="connsiteY879" fmla="*/ 2826907 h 6858000"/>
              <a:gd name="connsiteX880" fmla="*/ 7290545 w 7467600"/>
              <a:gd name="connsiteY880" fmla="*/ 2850663 h 6858000"/>
              <a:gd name="connsiteX881" fmla="*/ 6472036 w 7467600"/>
              <a:gd name="connsiteY881" fmla="*/ 1959003 h 6858000"/>
              <a:gd name="connsiteX882" fmla="*/ 5792897 w 7467600"/>
              <a:gd name="connsiteY882" fmla="*/ 1647747 h 6858000"/>
              <a:gd name="connsiteX883" fmla="*/ 5842751 w 7467600"/>
              <a:gd name="connsiteY883" fmla="*/ 1816112 h 6858000"/>
              <a:gd name="connsiteX884" fmla="*/ 5847424 w 7467600"/>
              <a:gd name="connsiteY884" fmla="*/ 1815776 h 6858000"/>
              <a:gd name="connsiteX885" fmla="*/ 6399821 w 7467600"/>
              <a:gd name="connsiteY885" fmla="*/ 2344799 h 6858000"/>
              <a:gd name="connsiteX886" fmla="*/ 6323232 w 7467600"/>
              <a:gd name="connsiteY886" fmla="*/ 2389634 h 6858000"/>
              <a:gd name="connsiteX887" fmla="*/ 5942958 w 7467600"/>
              <a:gd name="connsiteY887" fmla="*/ 2077708 h 6858000"/>
              <a:gd name="connsiteX888" fmla="*/ 5921559 w 7467600"/>
              <a:gd name="connsiteY888" fmla="*/ 2378596 h 6858000"/>
              <a:gd name="connsiteX889" fmla="*/ 5817651 w 7467600"/>
              <a:gd name="connsiteY889" fmla="*/ 3023919 h 6858000"/>
              <a:gd name="connsiteX890" fmla="*/ 5729634 w 7467600"/>
              <a:gd name="connsiteY890" fmla="*/ 3051849 h 6858000"/>
              <a:gd name="connsiteX891" fmla="*/ 5611018 w 7467600"/>
              <a:gd name="connsiteY891" fmla="*/ 2316769 h 6858000"/>
              <a:gd name="connsiteX892" fmla="*/ 5687608 w 7467600"/>
              <a:gd name="connsiteY892" fmla="*/ 2039972 h 6858000"/>
              <a:gd name="connsiteX893" fmla="*/ 5657554 w 7467600"/>
              <a:gd name="connsiteY893" fmla="*/ 1576445 h 6858000"/>
              <a:gd name="connsiteX894" fmla="*/ 5150475 w 7467600"/>
              <a:gd name="connsiteY894" fmla="*/ 1274012 h 6858000"/>
              <a:gd name="connsiteX895" fmla="*/ 5349142 w 7467600"/>
              <a:gd name="connsiteY895" fmla="*/ 2204405 h 6858000"/>
              <a:gd name="connsiteX896" fmla="*/ 5262214 w 7467600"/>
              <a:gd name="connsiteY896" fmla="*/ 2233836 h 6858000"/>
              <a:gd name="connsiteX897" fmla="*/ 4981539 w 7467600"/>
              <a:gd name="connsiteY897" fmla="*/ 1542201 h 6858000"/>
              <a:gd name="connsiteX898" fmla="*/ 4958461 w 7467600"/>
              <a:gd name="connsiteY898" fmla="*/ 1136957 h 6858000"/>
              <a:gd name="connsiteX899" fmla="*/ 4655015 w 7467600"/>
              <a:gd name="connsiteY899" fmla="*/ 891426 h 6858000"/>
              <a:gd name="connsiteX900" fmla="*/ 4348002 w 7467600"/>
              <a:gd name="connsiteY900" fmla="*/ 2205895 h 6858000"/>
              <a:gd name="connsiteX901" fmla="*/ 4262250 w 7467600"/>
              <a:gd name="connsiteY901" fmla="*/ 2219972 h 6858000"/>
              <a:gd name="connsiteX902" fmla="*/ 4550611 w 7467600"/>
              <a:gd name="connsiteY902" fmla="*/ 817540 h 6858000"/>
              <a:gd name="connsiteX903" fmla="*/ 4564418 w 7467600"/>
              <a:gd name="connsiteY903" fmla="*/ 808293 h 6858000"/>
              <a:gd name="connsiteX904" fmla="*/ 4266388 w 7467600"/>
              <a:gd name="connsiteY904" fmla="*/ 500083 h 6858000"/>
              <a:gd name="connsiteX905" fmla="*/ 4032842 w 7467600"/>
              <a:gd name="connsiteY905" fmla="*/ 211809 h 6858000"/>
              <a:gd name="connsiteX906" fmla="*/ 3882765 w 7467600"/>
              <a:gd name="connsiteY906" fmla="*/ 0 h 6858000"/>
              <a:gd name="connsiteX907" fmla="*/ 3721337 w 7467600"/>
              <a:gd name="connsiteY907" fmla="*/ 0 h 6858000"/>
              <a:gd name="connsiteX908" fmla="*/ 3797544 w 7467600"/>
              <a:gd name="connsiteY908" fmla="*/ 0 h 6858000"/>
              <a:gd name="connsiteX909" fmla="*/ 3775734 w 7467600"/>
              <a:gd name="connsiteY909" fmla="*/ 95131 h 6858000"/>
              <a:gd name="connsiteX910" fmla="*/ 3724807 w 7467600"/>
              <a:gd name="connsiteY910" fmla="*/ 272257 h 6858000"/>
              <a:gd name="connsiteX911" fmla="*/ 3726844 w 7467600"/>
              <a:gd name="connsiteY911" fmla="*/ 282988 h 6858000"/>
              <a:gd name="connsiteX912" fmla="*/ 3742664 w 7467600"/>
              <a:gd name="connsiteY912" fmla="*/ 279918 h 6858000"/>
              <a:gd name="connsiteX913" fmla="*/ 4103910 w 7467600"/>
              <a:gd name="connsiteY913" fmla="*/ 1161917 h 6858000"/>
              <a:gd name="connsiteX914" fmla="*/ 4020269 w 7467600"/>
              <a:gd name="connsiteY914" fmla="*/ 1200406 h 6858000"/>
              <a:gd name="connsiteX915" fmla="*/ 3674882 w 7467600"/>
              <a:gd name="connsiteY915" fmla="*/ 488524 h 6858000"/>
              <a:gd name="connsiteX916" fmla="*/ 3132682 w 7467600"/>
              <a:gd name="connsiteY916" fmla="*/ 1072284 h 6858000"/>
              <a:gd name="connsiteX917" fmla="*/ 2716346 w 7467600"/>
              <a:gd name="connsiteY917" fmla="*/ 1276376 h 6858000"/>
              <a:gd name="connsiteX918" fmla="*/ 2716772 w 7467600"/>
              <a:gd name="connsiteY918" fmla="*/ 1255462 h 6858000"/>
              <a:gd name="connsiteX919" fmla="*/ 3471096 w 7467600"/>
              <a:gd name="connsiteY919" fmla="*/ 437072 h 6858000"/>
              <a:gd name="connsiteX920" fmla="*/ 3639057 w 7467600"/>
              <a:gd name="connsiteY920" fmla="*/ 286334 h 6858000"/>
              <a:gd name="connsiteX921" fmla="*/ 3640309 w 7467600"/>
              <a:gd name="connsiteY921" fmla="*/ 284664 h 6858000"/>
              <a:gd name="connsiteX922" fmla="*/ 3646022 w 7467600"/>
              <a:gd name="connsiteY922" fmla="*/ 276711 h 6858000"/>
              <a:gd name="connsiteX923" fmla="*/ 3707943 w 7467600"/>
              <a:gd name="connsiteY923" fmla="*/ 65958 h 6858000"/>
              <a:gd name="connsiteX924" fmla="*/ 3721337 w 7467600"/>
              <a:gd name="connsiteY924" fmla="*/ 0 h 6858000"/>
              <a:gd name="connsiteX925" fmla="*/ 2867960 w 7467600"/>
              <a:gd name="connsiteY925" fmla="*/ 0 h 6858000"/>
              <a:gd name="connsiteX926" fmla="*/ 2926351 w 7467600"/>
              <a:gd name="connsiteY926" fmla="*/ 0 h 6858000"/>
              <a:gd name="connsiteX927" fmla="*/ 2902823 w 7467600"/>
              <a:gd name="connsiteY927" fmla="*/ 262929 h 6858000"/>
              <a:gd name="connsiteX928" fmla="*/ 2940663 w 7467600"/>
              <a:gd name="connsiteY928" fmla="*/ 140884 h 6858000"/>
              <a:gd name="connsiteX929" fmla="*/ 2947039 w 7467600"/>
              <a:gd name="connsiteY929" fmla="*/ 122524 h 6858000"/>
              <a:gd name="connsiteX930" fmla="*/ 2984316 w 7467600"/>
              <a:gd name="connsiteY930" fmla="*/ 0 h 6858000"/>
              <a:gd name="connsiteX931" fmla="*/ 3016114 w 7467600"/>
              <a:gd name="connsiteY931" fmla="*/ 0 h 6858000"/>
              <a:gd name="connsiteX932" fmla="*/ 2979949 w 7467600"/>
              <a:gd name="connsiteY932" fmla="*/ 119274 h 6858000"/>
              <a:gd name="connsiteX933" fmla="*/ 3023879 w 7467600"/>
              <a:gd name="connsiteY933" fmla="*/ 0 h 6858000"/>
              <a:gd name="connsiteX934" fmla="*/ 3105400 w 7467600"/>
              <a:gd name="connsiteY934" fmla="*/ 0 h 6858000"/>
              <a:gd name="connsiteX935" fmla="*/ 3094669 w 7467600"/>
              <a:gd name="connsiteY935" fmla="*/ 30308 h 6858000"/>
              <a:gd name="connsiteX936" fmla="*/ 2901945 w 7467600"/>
              <a:gd name="connsiteY936" fmla="*/ 466538 h 6858000"/>
              <a:gd name="connsiteX937" fmla="*/ 2815209 w 7467600"/>
              <a:gd name="connsiteY937" fmla="*/ 497361 h 6858000"/>
              <a:gd name="connsiteX938" fmla="*/ 2844845 w 7467600"/>
              <a:gd name="connsiteY938" fmla="*/ 127638 h 6858000"/>
              <a:gd name="connsiteX939" fmla="*/ 2867960 w 7467600"/>
              <a:gd name="connsiteY939" fmla="*/ 0 h 6858000"/>
              <a:gd name="connsiteX940" fmla="*/ 1057230 w 7467600"/>
              <a:gd name="connsiteY940" fmla="*/ 0 h 6858000"/>
              <a:gd name="connsiteX941" fmla="*/ 1111003 w 7467600"/>
              <a:gd name="connsiteY941" fmla="*/ 0 h 6858000"/>
              <a:gd name="connsiteX942" fmla="*/ 1125553 w 7467600"/>
              <a:gd name="connsiteY942" fmla="*/ 52588 h 6858000"/>
              <a:gd name="connsiteX943" fmla="*/ 1304276 w 7467600"/>
              <a:gd name="connsiteY943" fmla="*/ 476275 h 6858000"/>
              <a:gd name="connsiteX944" fmla="*/ 1492066 w 7467600"/>
              <a:gd name="connsiteY944" fmla="*/ 886333 h 6858000"/>
              <a:gd name="connsiteX945" fmla="*/ 1423698 w 7467600"/>
              <a:gd name="connsiteY945" fmla="*/ 710817 h 6858000"/>
              <a:gd name="connsiteX946" fmla="*/ 1357609 w 7467600"/>
              <a:gd name="connsiteY946" fmla="*/ 532892 h 6858000"/>
              <a:gd name="connsiteX947" fmla="*/ 1309550 w 7467600"/>
              <a:gd name="connsiteY947" fmla="*/ 374031 h 6858000"/>
              <a:gd name="connsiteX948" fmla="*/ 1193673 w 7467600"/>
              <a:gd name="connsiteY948" fmla="*/ 49533 h 6858000"/>
              <a:gd name="connsiteX949" fmla="*/ 1164391 w 7467600"/>
              <a:gd name="connsiteY949" fmla="*/ 0 h 6858000"/>
              <a:gd name="connsiteX950" fmla="*/ 1200666 w 7467600"/>
              <a:gd name="connsiteY950" fmla="*/ 0 h 6858000"/>
              <a:gd name="connsiteX951" fmla="*/ 1223408 w 7467600"/>
              <a:gd name="connsiteY951" fmla="*/ 38996 h 6858000"/>
              <a:gd name="connsiteX952" fmla="*/ 1339635 w 7467600"/>
              <a:gd name="connsiteY952" fmla="*/ 365517 h 6858000"/>
              <a:gd name="connsiteX953" fmla="*/ 1387469 w 7467600"/>
              <a:gd name="connsiteY953" fmla="*/ 523079 h 6858000"/>
              <a:gd name="connsiteX954" fmla="*/ 1452685 w 7467600"/>
              <a:gd name="connsiteY954" fmla="*/ 699806 h 6858000"/>
              <a:gd name="connsiteX955" fmla="*/ 1492092 w 7467600"/>
              <a:gd name="connsiteY955" fmla="*/ 800424 h 6858000"/>
              <a:gd name="connsiteX956" fmla="*/ 1455302 w 7467600"/>
              <a:gd name="connsiteY956" fmla="*/ 632913 h 6858000"/>
              <a:gd name="connsiteX957" fmla="*/ 1222336 w 7467600"/>
              <a:gd name="connsiteY957" fmla="*/ 9480 h 6858000"/>
              <a:gd name="connsiteX958" fmla="*/ 1214634 w 7467600"/>
              <a:gd name="connsiteY958" fmla="*/ 0 h 6858000"/>
              <a:gd name="connsiteX959" fmla="*/ 1289827 w 7467600"/>
              <a:gd name="connsiteY959" fmla="*/ 0 h 6858000"/>
              <a:gd name="connsiteX960" fmla="*/ 1321076 w 7467600"/>
              <a:gd name="connsiteY960" fmla="*/ 59722 h 6858000"/>
              <a:gd name="connsiteX961" fmla="*/ 1512579 w 7467600"/>
              <a:gd name="connsiteY961" fmla="*/ 626441 h 6858000"/>
              <a:gd name="connsiteX962" fmla="*/ 1506076 w 7467600"/>
              <a:gd name="connsiteY962" fmla="*/ 1089289 h 6858000"/>
              <a:gd name="connsiteX963" fmla="*/ 1486346 w 7467600"/>
              <a:gd name="connsiteY963" fmla="*/ 1079919 h 6858000"/>
              <a:gd name="connsiteX964" fmla="*/ 1070511 w 7467600"/>
              <a:gd name="connsiteY964" fmla="*/ 48609 h 6858000"/>
              <a:gd name="connsiteX965" fmla="*/ 1057230 w 7467600"/>
              <a:gd name="connsiteY965" fmla="*/ 0 h 6858000"/>
              <a:gd name="connsiteX966" fmla="*/ 43151 w 7467600"/>
              <a:gd name="connsiteY966" fmla="*/ 0 h 6858000"/>
              <a:gd name="connsiteX967" fmla="*/ 95283 w 7467600"/>
              <a:gd name="connsiteY967" fmla="*/ 0 h 6858000"/>
              <a:gd name="connsiteX968" fmla="*/ 300708 w 7467600"/>
              <a:gd name="connsiteY968" fmla="*/ 154571 h 6858000"/>
              <a:gd name="connsiteX969" fmla="*/ 530414 w 7467600"/>
              <a:gd name="connsiteY969" fmla="*/ 354673 h 6858000"/>
              <a:gd name="connsiteX970" fmla="*/ 333785 w 7467600"/>
              <a:gd name="connsiteY970" fmla="*/ 161564 h 6858000"/>
              <a:gd name="connsiteX971" fmla="*/ 147005 w 7467600"/>
              <a:gd name="connsiteY971" fmla="*/ 0 h 6858000"/>
              <a:gd name="connsiteX972" fmla="*/ 272509 w 7467600"/>
              <a:gd name="connsiteY972" fmla="*/ 0 h 6858000"/>
              <a:gd name="connsiteX973" fmla="*/ 326276 w 7467600"/>
              <a:gd name="connsiteY973" fmla="*/ 45847 h 6858000"/>
              <a:gd name="connsiteX974" fmla="*/ 823759 w 7467600"/>
              <a:gd name="connsiteY974" fmla="*/ 574145 h 6858000"/>
              <a:gd name="connsiteX975" fmla="*/ 811254 w 7467600"/>
              <a:gd name="connsiteY975" fmla="*/ 665546 h 6858000"/>
              <a:gd name="connsiteX976" fmla="*/ 154042 w 7467600"/>
              <a:gd name="connsiteY976" fmla="*/ 261522 h 6858000"/>
              <a:gd name="connsiteX977" fmla="*/ 13550 w 7467600"/>
              <a:gd name="connsiteY977" fmla="*/ 158423 h 6858000"/>
              <a:gd name="connsiteX978" fmla="*/ 0 w 7467600"/>
              <a:gd name="connsiteY978" fmla="*/ 146618 h 6858000"/>
              <a:gd name="connsiteX979" fmla="*/ 0 w 7467600"/>
              <a:gd name="connsiteY979" fmla="*/ 59161 h 6858000"/>
              <a:gd name="connsiteX980" fmla="*/ 45427 w 7467600"/>
              <a:gd name="connsiteY980" fmla="*/ 101078 h 6858000"/>
              <a:gd name="connsiteX981" fmla="*/ 630103 w 7467600"/>
              <a:gd name="connsiteY981" fmla="*/ 485885 h 6858000"/>
              <a:gd name="connsiteX982" fmla="*/ 532040 w 7467600"/>
              <a:gd name="connsiteY982" fmla="*/ 399359 h 6858000"/>
              <a:gd name="connsiteX983" fmla="*/ 517618 w 7467600"/>
              <a:gd name="connsiteY983" fmla="*/ 385726 h 6858000"/>
              <a:gd name="connsiteX984" fmla="*/ 285074 w 7467600"/>
              <a:gd name="connsiteY984" fmla="*/ 182755 h 6858000"/>
              <a:gd name="connsiteX985" fmla="*/ 43151 w 7467600"/>
              <a:gd name="connsiteY98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1903353 w 7467600"/>
              <a:gd name="connsiteY127" fmla="*/ 5044827 h 6858000"/>
              <a:gd name="connsiteX128" fmla="*/ 1936931 w 7467600"/>
              <a:gd name="connsiteY128" fmla="*/ 5093954 h 6858000"/>
              <a:gd name="connsiteX129" fmla="*/ 2195868 w 7467600"/>
              <a:gd name="connsiteY129" fmla="*/ 5396574 h 6858000"/>
              <a:gd name="connsiteX130" fmla="*/ 2088852 w 7467600"/>
              <a:gd name="connsiteY130" fmla="*/ 5166123 h 6858000"/>
              <a:gd name="connsiteX131" fmla="*/ 1958241 w 7467600"/>
              <a:gd name="connsiteY131" fmla="*/ 5067955 h 6858000"/>
              <a:gd name="connsiteX132" fmla="*/ 1903353 w 7467600"/>
              <a:gd name="connsiteY132" fmla="*/ 5044827 h 6858000"/>
              <a:gd name="connsiteX133" fmla="*/ 1979378 w 7467600"/>
              <a:gd name="connsiteY133" fmla="*/ 4769504 h 6858000"/>
              <a:gd name="connsiteX134" fmla="*/ 2882120 w 7467600"/>
              <a:gd name="connsiteY134" fmla="*/ 5064547 h 6858000"/>
              <a:gd name="connsiteX135" fmla="*/ 2793103 w 7467600"/>
              <a:gd name="connsiteY135" fmla="*/ 5039699 h 6858000"/>
              <a:gd name="connsiteX136" fmla="*/ 2770041 w 7467600"/>
              <a:gd name="connsiteY136" fmla="*/ 5033634 h 6858000"/>
              <a:gd name="connsiteX137" fmla="*/ 1979378 w 7467600"/>
              <a:gd name="connsiteY137" fmla="*/ 4769504 h 6858000"/>
              <a:gd name="connsiteX138" fmla="*/ 1927410 w 7467600"/>
              <a:gd name="connsiteY138" fmla="*/ 4716164 h 6858000"/>
              <a:gd name="connsiteX139" fmla="*/ 1959587 w 7467600"/>
              <a:gd name="connsiteY139" fmla="*/ 4728849 h 6858000"/>
              <a:gd name="connsiteX140" fmla="*/ 2777707 w 7467600"/>
              <a:gd name="connsiteY140" fmla="*/ 5003991 h 6858000"/>
              <a:gd name="connsiteX141" fmla="*/ 2800768 w 7467600"/>
              <a:gd name="connsiteY141" fmla="*/ 5010056 h 6858000"/>
              <a:gd name="connsiteX142" fmla="*/ 2879408 w 7467600"/>
              <a:gd name="connsiteY142" fmla="*/ 5031590 h 6858000"/>
              <a:gd name="connsiteX143" fmla="*/ 2862295 w 7467600"/>
              <a:gd name="connsiteY143" fmla="*/ 5022958 h 6858000"/>
              <a:gd name="connsiteX144" fmla="*/ 2813343 w 7467600"/>
              <a:gd name="connsiteY144" fmla="*/ 4998369 h 6858000"/>
              <a:gd name="connsiteX145" fmla="*/ 2646245 w 7467600"/>
              <a:gd name="connsiteY145" fmla="*/ 4930999 h 6858000"/>
              <a:gd name="connsiteX146" fmla="*/ 1999243 w 7467600"/>
              <a:gd name="connsiteY146" fmla="*/ 4730524 h 6858000"/>
              <a:gd name="connsiteX147" fmla="*/ 1979527 w 7467600"/>
              <a:gd name="connsiteY147" fmla="*/ 4726651 h 6858000"/>
              <a:gd name="connsiteX148" fmla="*/ 1927410 w 7467600"/>
              <a:gd name="connsiteY148" fmla="*/ 4716164 h 6858000"/>
              <a:gd name="connsiteX149" fmla="*/ 1997014 w 7467600"/>
              <a:gd name="connsiteY149" fmla="*/ 4698007 h 6858000"/>
              <a:gd name="connsiteX150" fmla="*/ 2005458 w 7467600"/>
              <a:gd name="connsiteY150" fmla="*/ 4699540 h 6858000"/>
              <a:gd name="connsiteX151" fmla="*/ 2657186 w 7467600"/>
              <a:gd name="connsiteY151" fmla="*/ 4901687 h 6858000"/>
              <a:gd name="connsiteX152" fmla="*/ 2826662 w 7467600"/>
              <a:gd name="connsiteY152" fmla="*/ 4970362 h 6858000"/>
              <a:gd name="connsiteX153" fmla="*/ 2876100 w 7467600"/>
              <a:gd name="connsiteY153" fmla="*/ 4995397 h 6858000"/>
              <a:gd name="connsiteX154" fmla="*/ 3042600 w 7467600"/>
              <a:gd name="connsiteY154" fmla="*/ 5059532 h 6858000"/>
              <a:gd name="connsiteX155" fmla="*/ 1997014 w 7467600"/>
              <a:gd name="connsiteY155" fmla="*/ 4698007 h 6858000"/>
              <a:gd name="connsiteX156" fmla="*/ 2305292 w 7467600"/>
              <a:gd name="connsiteY156" fmla="*/ 4219492 h 6858000"/>
              <a:gd name="connsiteX157" fmla="*/ 3360922 w 7467600"/>
              <a:gd name="connsiteY157" fmla="*/ 4529373 h 6858000"/>
              <a:gd name="connsiteX158" fmla="*/ 3492420 w 7467600"/>
              <a:gd name="connsiteY158" fmla="*/ 4510145 h 6858000"/>
              <a:gd name="connsiteX159" fmla="*/ 3364086 w 7467600"/>
              <a:gd name="connsiteY159" fmla="*/ 4480340 h 6858000"/>
              <a:gd name="connsiteX160" fmla="*/ 3225818 w 7467600"/>
              <a:gd name="connsiteY160" fmla="*/ 4411822 h 6858000"/>
              <a:gd name="connsiteX161" fmla="*/ 3129696 w 7467600"/>
              <a:gd name="connsiteY161" fmla="*/ 4360704 h 6858000"/>
              <a:gd name="connsiteX162" fmla="*/ 2814545 w 7467600"/>
              <a:gd name="connsiteY162" fmla="*/ 4282955 h 6858000"/>
              <a:gd name="connsiteX163" fmla="*/ 2305292 w 7467600"/>
              <a:gd name="connsiteY163" fmla="*/ 4219492 h 6858000"/>
              <a:gd name="connsiteX164" fmla="*/ 2626982 w 7467600"/>
              <a:gd name="connsiteY164" fmla="*/ 4206450 h 6858000"/>
              <a:gd name="connsiteX165" fmla="*/ 2490617 w 7467600"/>
              <a:gd name="connsiteY165" fmla="*/ 4206951 h 6858000"/>
              <a:gd name="connsiteX166" fmla="*/ 2819869 w 7467600"/>
              <a:gd name="connsiteY166" fmla="*/ 4252936 h 6858000"/>
              <a:gd name="connsiteX167" fmla="*/ 3143018 w 7467600"/>
              <a:gd name="connsiteY167" fmla="*/ 4332698 h 6858000"/>
              <a:gd name="connsiteX168" fmla="*/ 3241520 w 7467600"/>
              <a:gd name="connsiteY168" fmla="*/ 4385112 h 6858000"/>
              <a:gd name="connsiteX169" fmla="*/ 3374575 w 7467600"/>
              <a:gd name="connsiteY169" fmla="*/ 4451517 h 6858000"/>
              <a:gd name="connsiteX170" fmla="*/ 3505221 w 7467600"/>
              <a:gd name="connsiteY170" fmla="*/ 4480757 h 6858000"/>
              <a:gd name="connsiteX171" fmla="*/ 2626982 w 7467600"/>
              <a:gd name="connsiteY171" fmla="*/ 4206450 h 6858000"/>
              <a:gd name="connsiteX172" fmla="*/ 1310106 w 7467600"/>
              <a:gd name="connsiteY172" fmla="*/ 3943217 h 6858000"/>
              <a:gd name="connsiteX173" fmla="*/ 854994 w 7467600"/>
              <a:gd name="connsiteY173" fmla="*/ 4399136 h 6858000"/>
              <a:gd name="connsiteX174" fmla="*/ 742462 w 7467600"/>
              <a:gd name="connsiteY174" fmla="*/ 4594648 h 6858000"/>
              <a:gd name="connsiteX175" fmla="*/ 820602 w 7467600"/>
              <a:gd name="connsiteY175" fmla="*/ 4485915 h 6858000"/>
              <a:gd name="connsiteX176" fmla="*/ 878295 w 7467600"/>
              <a:gd name="connsiteY176" fmla="*/ 4403594 h 6858000"/>
              <a:gd name="connsiteX177" fmla="*/ 1240607 w 7467600"/>
              <a:gd name="connsiteY177" fmla="*/ 4010401 h 6858000"/>
              <a:gd name="connsiteX178" fmla="*/ 1310106 w 7467600"/>
              <a:gd name="connsiteY178" fmla="*/ 3943217 h 6858000"/>
              <a:gd name="connsiteX179" fmla="*/ 1423113 w 7467600"/>
              <a:gd name="connsiteY179" fmla="*/ 3874565 h 6858000"/>
              <a:gd name="connsiteX180" fmla="*/ 1260565 w 7467600"/>
              <a:gd name="connsiteY180" fmla="*/ 4031982 h 6858000"/>
              <a:gd name="connsiteX181" fmla="*/ 901900 w 7467600"/>
              <a:gd name="connsiteY181" fmla="*/ 4421236 h 6858000"/>
              <a:gd name="connsiteX182" fmla="*/ 845044 w 7467600"/>
              <a:gd name="connsiteY182" fmla="*/ 4502436 h 6858000"/>
              <a:gd name="connsiteX183" fmla="*/ 685926 w 7467600"/>
              <a:gd name="connsiteY183" fmla="*/ 4703069 h 6858000"/>
              <a:gd name="connsiteX184" fmla="*/ 684248 w 7467600"/>
              <a:gd name="connsiteY184" fmla="*/ 4706721 h 6858000"/>
              <a:gd name="connsiteX185" fmla="*/ 1423113 w 7467600"/>
              <a:gd name="connsiteY185" fmla="*/ 3874565 h 6858000"/>
              <a:gd name="connsiteX186" fmla="*/ 3316479 w 7467600"/>
              <a:gd name="connsiteY186" fmla="*/ 3872136 h 6858000"/>
              <a:gd name="connsiteX187" fmla="*/ 3546806 w 7467600"/>
              <a:gd name="connsiteY187" fmla="*/ 4356139 h 6858000"/>
              <a:gd name="connsiteX188" fmla="*/ 3364433 w 7467600"/>
              <a:gd name="connsiteY188" fmla="*/ 3953121 h 6858000"/>
              <a:gd name="connsiteX189" fmla="*/ 3316479 w 7467600"/>
              <a:gd name="connsiteY189" fmla="*/ 3872136 h 6858000"/>
              <a:gd name="connsiteX190" fmla="*/ 3291335 w 7467600"/>
              <a:gd name="connsiteY190" fmla="*/ 3767420 h 6858000"/>
              <a:gd name="connsiteX191" fmla="*/ 3390805 w 7467600"/>
              <a:gd name="connsiteY191" fmla="*/ 3937163 h 6858000"/>
              <a:gd name="connsiteX192" fmla="*/ 3579062 w 7467600"/>
              <a:gd name="connsiteY192" fmla="*/ 4359040 h 6858000"/>
              <a:gd name="connsiteX193" fmla="*/ 3467355 w 7467600"/>
              <a:gd name="connsiteY193" fmla="*/ 3988130 h 6858000"/>
              <a:gd name="connsiteX194" fmla="*/ 3310753 w 7467600"/>
              <a:gd name="connsiteY194" fmla="*/ 3787140 h 6858000"/>
              <a:gd name="connsiteX195" fmla="*/ 3291335 w 7467600"/>
              <a:gd name="connsiteY195" fmla="*/ 3767420 h 6858000"/>
              <a:gd name="connsiteX196" fmla="*/ 1635889 w 7467600"/>
              <a:gd name="connsiteY196" fmla="*/ 3709494 h 6858000"/>
              <a:gd name="connsiteX197" fmla="*/ 1634800 w 7467600"/>
              <a:gd name="connsiteY197" fmla="*/ 3731111 h 6858000"/>
              <a:gd name="connsiteX198" fmla="*/ 1635889 w 7467600"/>
              <a:gd name="connsiteY198" fmla="*/ 3709494 h 6858000"/>
              <a:gd name="connsiteX199" fmla="*/ 1510397 w 7467600"/>
              <a:gd name="connsiteY199" fmla="*/ 3684705 h 6858000"/>
              <a:gd name="connsiteX200" fmla="*/ 1146550 w 7467600"/>
              <a:gd name="connsiteY200" fmla="*/ 3802012 h 6858000"/>
              <a:gd name="connsiteX201" fmla="*/ 698834 w 7467600"/>
              <a:gd name="connsiteY201" fmla="*/ 3952272 h 6858000"/>
              <a:gd name="connsiteX202" fmla="*/ 34256 w 7467600"/>
              <a:gd name="connsiteY202" fmla="*/ 4347603 h 6858000"/>
              <a:gd name="connsiteX203" fmla="*/ 527241 w 7467600"/>
              <a:gd name="connsiteY203" fmla="*/ 4065078 h 6858000"/>
              <a:gd name="connsiteX204" fmla="*/ 1510397 w 7467600"/>
              <a:gd name="connsiteY204" fmla="*/ 3684705 h 6858000"/>
              <a:gd name="connsiteX205" fmla="*/ 1313114 w 7467600"/>
              <a:gd name="connsiteY205" fmla="*/ 3655216 h 6858000"/>
              <a:gd name="connsiteX206" fmla="*/ 1109304 w 7467600"/>
              <a:gd name="connsiteY206" fmla="*/ 3669030 h 6858000"/>
              <a:gd name="connsiteX207" fmla="*/ 8129 w 7467600"/>
              <a:gd name="connsiteY207" fmla="*/ 4330519 h 6858000"/>
              <a:gd name="connsiteX208" fmla="*/ 687572 w 7467600"/>
              <a:gd name="connsiteY208" fmla="*/ 3925629 h 6858000"/>
              <a:gd name="connsiteX209" fmla="*/ 1138365 w 7467600"/>
              <a:gd name="connsiteY209" fmla="*/ 3774515 h 6858000"/>
              <a:gd name="connsiteX210" fmla="*/ 1505579 w 7467600"/>
              <a:gd name="connsiteY210" fmla="*/ 3655526 h 6858000"/>
              <a:gd name="connsiteX211" fmla="*/ 1313114 w 7467600"/>
              <a:gd name="connsiteY211" fmla="*/ 3655216 h 6858000"/>
              <a:gd name="connsiteX212" fmla="*/ 3655073 w 7467600"/>
              <a:gd name="connsiteY212" fmla="*/ 3650884 h 6858000"/>
              <a:gd name="connsiteX213" fmla="*/ 3989938 w 7467600"/>
              <a:gd name="connsiteY213" fmla="*/ 3991685 h 6858000"/>
              <a:gd name="connsiteX214" fmla="*/ 4393907 w 7467600"/>
              <a:gd name="connsiteY214" fmla="*/ 4261258 h 6858000"/>
              <a:gd name="connsiteX215" fmla="*/ 4648051 w 7467600"/>
              <a:gd name="connsiteY215" fmla="*/ 4374051 h 6858000"/>
              <a:gd name="connsiteX216" fmla="*/ 4383389 w 7467600"/>
              <a:gd name="connsiteY216" fmla="*/ 4184369 h 6858000"/>
              <a:gd name="connsiteX217" fmla="*/ 4165508 w 7467600"/>
              <a:gd name="connsiteY217" fmla="*/ 4035196 h 6858000"/>
              <a:gd name="connsiteX218" fmla="*/ 4068162 w 7467600"/>
              <a:gd name="connsiteY218" fmla="*/ 3953394 h 6858000"/>
              <a:gd name="connsiteX219" fmla="*/ 3981416 w 7467600"/>
              <a:gd name="connsiteY219" fmla="*/ 3880482 h 6858000"/>
              <a:gd name="connsiteX220" fmla="*/ 3800147 w 7467600"/>
              <a:gd name="connsiteY220" fmla="*/ 3749872 h 6858000"/>
              <a:gd name="connsiteX221" fmla="*/ 3655073 w 7467600"/>
              <a:gd name="connsiteY221" fmla="*/ 3650884 h 6858000"/>
              <a:gd name="connsiteX222" fmla="*/ 3670252 w 7467600"/>
              <a:gd name="connsiteY222" fmla="*/ 3622798 h 6858000"/>
              <a:gd name="connsiteX223" fmla="*/ 3817258 w 7467600"/>
              <a:gd name="connsiteY223" fmla="*/ 3723577 h 6858000"/>
              <a:gd name="connsiteX224" fmla="*/ 4000461 w 7467600"/>
              <a:gd name="connsiteY224" fmla="*/ 3855966 h 6858000"/>
              <a:gd name="connsiteX225" fmla="*/ 4088180 w 7467600"/>
              <a:gd name="connsiteY225" fmla="*/ 3929774 h 6858000"/>
              <a:gd name="connsiteX226" fmla="*/ 4184555 w 7467600"/>
              <a:gd name="connsiteY226" fmla="*/ 4010683 h 6858000"/>
              <a:gd name="connsiteX227" fmla="*/ 4399563 w 7467600"/>
              <a:gd name="connsiteY227" fmla="*/ 4158106 h 6858000"/>
              <a:gd name="connsiteX228" fmla="*/ 4684469 w 7467600"/>
              <a:gd name="connsiteY228" fmla="*/ 4364680 h 6858000"/>
              <a:gd name="connsiteX229" fmla="*/ 4690271 w 7467600"/>
              <a:gd name="connsiteY229" fmla="*/ 4370034 h 6858000"/>
              <a:gd name="connsiteX230" fmla="*/ 4136093 w 7467600"/>
              <a:gd name="connsiteY230" fmla="*/ 3858466 h 6858000"/>
              <a:gd name="connsiteX231" fmla="*/ 3670252 w 7467600"/>
              <a:gd name="connsiteY231" fmla="*/ 3622798 h 6858000"/>
              <a:gd name="connsiteX232" fmla="*/ 4440129 w 7467600"/>
              <a:gd name="connsiteY232" fmla="*/ 3448571 h 6858000"/>
              <a:gd name="connsiteX233" fmla="*/ 4856525 w 7467600"/>
              <a:gd name="connsiteY233" fmla="*/ 3915351 h 6858000"/>
              <a:gd name="connsiteX234" fmla="*/ 5059055 w 7467600"/>
              <a:gd name="connsiteY234" fmla="*/ 4108918 h 6858000"/>
              <a:gd name="connsiteX235" fmla="*/ 5290070 w 7467600"/>
              <a:gd name="connsiteY235" fmla="*/ 4263619 h 6858000"/>
              <a:gd name="connsiteX236" fmla="*/ 4834991 w 7467600"/>
              <a:gd name="connsiteY236" fmla="*/ 3830985 h 6858000"/>
              <a:gd name="connsiteX237" fmla="*/ 4440129 w 7467600"/>
              <a:gd name="connsiteY237" fmla="*/ 3448571 h 6858000"/>
              <a:gd name="connsiteX238" fmla="*/ 4441737 w 7467600"/>
              <a:gd name="connsiteY238" fmla="*/ 3399734 h 6858000"/>
              <a:gd name="connsiteX239" fmla="*/ 4431236 w 7467600"/>
              <a:gd name="connsiteY239" fmla="*/ 3400954 h 6858000"/>
              <a:gd name="connsiteX240" fmla="*/ 4557150 w 7467600"/>
              <a:gd name="connsiteY240" fmla="*/ 3510023 h 6858000"/>
              <a:gd name="connsiteX241" fmla="*/ 4856936 w 7467600"/>
              <a:gd name="connsiteY241" fmla="*/ 3809146 h 6858000"/>
              <a:gd name="connsiteX242" fmla="*/ 5111996 w 7467600"/>
              <a:gd name="connsiteY242" fmla="*/ 4065759 h 6858000"/>
              <a:gd name="connsiteX243" fmla="*/ 5388878 w 7467600"/>
              <a:gd name="connsiteY243" fmla="*/ 4300185 h 6858000"/>
              <a:gd name="connsiteX244" fmla="*/ 5425556 w 7467600"/>
              <a:gd name="connsiteY244" fmla="*/ 4308967 h 6858000"/>
              <a:gd name="connsiteX245" fmla="*/ 4943646 w 7467600"/>
              <a:gd name="connsiteY245" fmla="*/ 3822916 h 6858000"/>
              <a:gd name="connsiteX246" fmla="*/ 4594837 w 7467600"/>
              <a:gd name="connsiteY246" fmla="*/ 3532274 h 6858000"/>
              <a:gd name="connsiteX247" fmla="*/ 4441737 w 7467600"/>
              <a:gd name="connsiteY247" fmla="*/ 3399734 h 6858000"/>
              <a:gd name="connsiteX248" fmla="*/ 5425834 w 7467600"/>
              <a:gd name="connsiteY248" fmla="*/ 3162785 h 6858000"/>
              <a:gd name="connsiteX249" fmla="*/ 5401644 w 7467600"/>
              <a:gd name="connsiteY249" fmla="*/ 3617847 h 6858000"/>
              <a:gd name="connsiteX250" fmla="*/ 5467256 w 7467600"/>
              <a:gd name="connsiteY250" fmla="*/ 4175494 h 6858000"/>
              <a:gd name="connsiteX251" fmla="*/ 5448069 w 7467600"/>
              <a:gd name="connsiteY251" fmla="*/ 3567554 h 6858000"/>
              <a:gd name="connsiteX252" fmla="*/ 5425834 w 7467600"/>
              <a:gd name="connsiteY252" fmla="*/ 3162785 h 6858000"/>
              <a:gd name="connsiteX253" fmla="*/ 1318687 w 7467600"/>
              <a:gd name="connsiteY253" fmla="*/ 3113840 h 6858000"/>
              <a:gd name="connsiteX254" fmla="*/ 1066793 w 7467600"/>
              <a:gd name="connsiteY254" fmla="*/ 3212171 h 6858000"/>
              <a:gd name="connsiteX255" fmla="*/ 993319 w 7467600"/>
              <a:gd name="connsiteY255" fmla="*/ 3247648 h 6858000"/>
              <a:gd name="connsiteX256" fmla="*/ 853081 w 7467600"/>
              <a:gd name="connsiteY256" fmla="*/ 3312410 h 6858000"/>
              <a:gd name="connsiteX257" fmla="*/ 805957 w 7467600"/>
              <a:gd name="connsiteY257" fmla="*/ 3330443 h 6858000"/>
              <a:gd name="connsiteX258" fmla="*/ 1318687 w 7467600"/>
              <a:gd name="connsiteY258" fmla="*/ 3113840 h 6858000"/>
              <a:gd name="connsiteX259" fmla="*/ 5453702 w 7467600"/>
              <a:gd name="connsiteY259" fmla="*/ 3090882 h 6858000"/>
              <a:gd name="connsiteX260" fmla="*/ 5480135 w 7467600"/>
              <a:gd name="connsiteY260" fmla="*/ 3565802 h 6858000"/>
              <a:gd name="connsiteX261" fmla="*/ 5499023 w 7467600"/>
              <a:gd name="connsiteY261" fmla="*/ 4166310 h 6858000"/>
              <a:gd name="connsiteX262" fmla="*/ 5547022 w 7467600"/>
              <a:gd name="connsiteY262" fmla="*/ 3607838 h 6858000"/>
              <a:gd name="connsiteX263" fmla="*/ 5515964 w 7467600"/>
              <a:gd name="connsiteY263" fmla="*/ 3378541 h 6858000"/>
              <a:gd name="connsiteX264" fmla="*/ 5453702 w 7467600"/>
              <a:gd name="connsiteY264" fmla="*/ 3090882 h 6858000"/>
              <a:gd name="connsiteX265" fmla="*/ 1238695 w 7467600"/>
              <a:gd name="connsiteY265" fmla="*/ 3076820 h 6858000"/>
              <a:gd name="connsiteX266" fmla="*/ 716371 w 7467600"/>
              <a:gd name="connsiteY266" fmla="*/ 3293249 h 6858000"/>
              <a:gd name="connsiteX267" fmla="*/ 579522 w 7467600"/>
              <a:gd name="connsiteY267" fmla="*/ 3371759 h 6858000"/>
              <a:gd name="connsiteX268" fmla="*/ 600288 w 7467600"/>
              <a:gd name="connsiteY268" fmla="*/ 3365555 h 6858000"/>
              <a:gd name="connsiteX269" fmla="*/ 840692 w 7467600"/>
              <a:gd name="connsiteY269" fmla="*/ 3284921 h 6858000"/>
              <a:gd name="connsiteX270" fmla="*/ 979248 w 7467600"/>
              <a:gd name="connsiteY270" fmla="*/ 3221003 h 6858000"/>
              <a:gd name="connsiteX271" fmla="*/ 1053282 w 7467600"/>
              <a:gd name="connsiteY271" fmla="*/ 3185247 h 6858000"/>
              <a:gd name="connsiteX272" fmla="*/ 1320603 w 7467600"/>
              <a:gd name="connsiteY272" fmla="*/ 3081281 h 6858000"/>
              <a:gd name="connsiteX273" fmla="*/ 1238695 w 7467600"/>
              <a:gd name="connsiteY273" fmla="*/ 3076820 h 6858000"/>
              <a:gd name="connsiteX274" fmla="*/ 5425627 w 7467600"/>
              <a:gd name="connsiteY274" fmla="*/ 2954192 h 6858000"/>
              <a:gd name="connsiteX275" fmla="*/ 5470770 w 7467600"/>
              <a:gd name="connsiteY275" fmla="*/ 3005435 h 6858000"/>
              <a:gd name="connsiteX276" fmla="*/ 5519779 w 7467600"/>
              <a:gd name="connsiteY276" fmla="*/ 4359223 h 6858000"/>
              <a:gd name="connsiteX277" fmla="*/ 5520293 w 7467600"/>
              <a:gd name="connsiteY277" fmla="*/ 4360602 h 6858000"/>
              <a:gd name="connsiteX278" fmla="*/ 5767221 w 7467600"/>
              <a:gd name="connsiteY278" fmla="*/ 4665564 h 6858000"/>
              <a:gd name="connsiteX279" fmla="*/ 6937169 w 7467600"/>
              <a:gd name="connsiteY279" fmla="*/ 4815941 h 6858000"/>
              <a:gd name="connsiteX280" fmla="*/ 6953922 w 7467600"/>
              <a:gd name="connsiteY280" fmla="*/ 4890068 h 6858000"/>
              <a:gd name="connsiteX281" fmla="*/ 6071359 w 7467600"/>
              <a:gd name="connsiteY281" fmla="*/ 4770770 h 6858000"/>
              <a:gd name="connsiteX282" fmla="*/ 6038839 w 7467600"/>
              <a:gd name="connsiteY282" fmla="*/ 4764474 h 6858000"/>
              <a:gd name="connsiteX283" fmla="*/ 6038706 w 7467600"/>
              <a:gd name="connsiteY283" fmla="*/ 4763847 h 6858000"/>
              <a:gd name="connsiteX284" fmla="*/ 6037784 w 7467600"/>
              <a:gd name="connsiteY284" fmla="*/ 4764270 h 6858000"/>
              <a:gd name="connsiteX285" fmla="*/ 6038839 w 7467600"/>
              <a:gd name="connsiteY285" fmla="*/ 4764474 h 6858000"/>
              <a:gd name="connsiteX286" fmla="*/ 6040338 w 7467600"/>
              <a:gd name="connsiteY286" fmla="*/ 4771418 h 6858000"/>
              <a:gd name="connsiteX287" fmla="*/ 6024488 w 7467600"/>
              <a:gd name="connsiteY287" fmla="*/ 4809903 h 6858000"/>
              <a:gd name="connsiteX288" fmla="*/ 5599771 w 7467600"/>
              <a:gd name="connsiteY288" fmla="*/ 5509652 h 6858000"/>
              <a:gd name="connsiteX289" fmla="*/ 5548843 w 7467600"/>
              <a:gd name="connsiteY289" fmla="*/ 5563845 h 6858000"/>
              <a:gd name="connsiteX290" fmla="*/ 5940952 w 7467600"/>
              <a:gd name="connsiteY290" fmla="*/ 6250028 h 6858000"/>
              <a:gd name="connsiteX291" fmla="*/ 6043441 w 7467600"/>
              <a:gd name="connsiteY291" fmla="*/ 6665847 h 6858000"/>
              <a:gd name="connsiteX292" fmla="*/ 6093432 w 7467600"/>
              <a:gd name="connsiteY292" fmla="*/ 6858000 h 6858000"/>
              <a:gd name="connsiteX293" fmla="*/ 6034344 w 7467600"/>
              <a:gd name="connsiteY293" fmla="*/ 6858000 h 6858000"/>
              <a:gd name="connsiteX294" fmla="*/ 6026679 w 7467600"/>
              <a:gd name="connsiteY294" fmla="*/ 6836959 h 6858000"/>
              <a:gd name="connsiteX295" fmla="*/ 5800441 w 7467600"/>
              <a:gd name="connsiteY295" fmla="*/ 6335286 h 6858000"/>
              <a:gd name="connsiteX296" fmla="*/ 5526562 w 7467600"/>
              <a:gd name="connsiteY296" fmla="*/ 5705388 h 6858000"/>
              <a:gd name="connsiteX297" fmla="*/ 5519640 w 7467600"/>
              <a:gd name="connsiteY297" fmla="*/ 5683774 h 6858000"/>
              <a:gd name="connsiteX298" fmla="*/ 5844559 w 7467600"/>
              <a:gd name="connsiteY298" fmla="*/ 6553349 h 6858000"/>
              <a:gd name="connsiteX299" fmla="*/ 5975994 w 7467600"/>
              <a:gd name="connsiteY299" fmla="*/ 6858000 h 6858000"/>
              <a:gd name="connsiteX300" fmla="*/ 5898547 w 7467600"/>
              <a:gd name="connsiteY300" fmla="*/ 6858000 h 6858000"/>
              <a:gd name="connsiteX301" fmla="*/ 5682041 w 7467600"/>
              <a:gd name="connsiteY301" fmla="*/ 6355860 h 6858000"/>
              <a:gd name="connsiteX302" fmla="*/ 5461758 w 7467600"/>
              <a:gd name="connsiteY302" fmla="*/ 5820220 h 6858000"/>
              <a:gd name="connsiteX303" fmla="*/ 5237282 w 7467600"/>
              <a:gd name="connsiteY303" fmla="*/ 6579086 h 6858000"/>
              <a:gd name="connsiteX304" fmla="*/ 5115009 w 7467600"/>
              <a:gd name="connsiteY304" fmla="*/ 6858000 h 6858000"/>
              <a:gd name="connsiteX305" fmla="*/ 5028074 w 7467600"/>
              <a:gd name="connsiteY305" fmla="*/ 6858000 h 6858000"/>
              <a:gd name="connsiteX306" fmla="*/ 5079508 w 7467600"/>
              <a:gd name="connsiteY306" fmla="*/ 6749074 h 6858000"/>
              <a:gd name="connsiteX307" fmla="*/ 5371846 w 7467600"/>
              <a:gd name="connsiteY307" fmla="*/ 5924413 h 6858000"/>
              <a:gd name="connsiteX308" fmla="*/ 5270512 w 7467600"/>
              <a:gd name="connsiteY308" fmla="*/ 6138975 h 6858000"/>
              <a:gd name="connsiteX309" fmla="*/ 5062409 w 7467600"/>
              <a:gd name="connsiteY309" fmla="*/ 6653544 h 6858000"/>
              <a:gd name="connsiteX310" fmla="*/ 5036628 w 7467600"/>
              <a:gd name="connsiteY310" fmla="*/ 6754247 h 6858000"/>
              <a:gd name="connsiteX311" fmla="*/ 5009112 w 7467600"/>
              <a:gd name="connsiteY311" fmla="*/ 6858000 h 6858000"/>
              <a:gd name="connsiteX312" fmla="*/ 4976679 w 7467600"/>
              <a:gd name="connsiteY312" fmla="*/ 6858000 h 6858000"/>
              <a:gd name="connsiteX313" fmla="*/ 5006537 w 7467600"/>
              <a:gd name="connsiteY313" fmla="*/ 6747068 h 6858000"/>
              <a:gd name="connsiteX314" fmla="*/ 5032723 w 7467600"/>
              <a:gd name="connsiteY314" fmla="*/ 6644957 h 6858000"/>
              <a:gd name="connsiteX315" fmla="*/ 5242949 w 7467600"/>
              <a:gd name="connsiteY315" fmla="*/ 6125175 h 6858000"/>
              <a:gd name="connsiteX316" fmla="*/ 5286321 w 7467600"/>
              <a:gd name="connsiteY316" fmla="*/ 6033555 h 6858000"/>
              <a:gd name="connsiteX317" fmla="*/ 5008210 w 7467600"/>
              <a:gd name="connsiteY317" fmla="*/ 6649194 h 6858000"/>
              <a:gd name="connsiteX318" fmla="*/ 4986321 w 7467600"/>
              <a:gd name="connsiteY318" fmla="*/ 6765687 h 6858000"/>
              <a:gd name="connsiteX319" fmla="*/ 4973474 w 7467600"/>
              <a:gd name="connsiteY319" fmla="*/ 6858000 h 6858000"/>
              <a:gd name="connsiteX320" fmla="*/ 4907178 w 7467600"/>
              <a:gd name="connsiteY320" fmla="*/ 6858000 h 6858000"/>
              <a:gd name="connsiteX321" fmla="*/ 4910810 w 7467600"/>
              <a:gd name="connsiteY321" fmla="*/ 6829660 h 6858000"/>
              <a:gd name="connsiteX322" fmla="*/ 4987461 w 7467600"/>
              <a:gd name="connsiteY322" fmla="*/ 6432994 h 6858000"/>
              <a:gd name="connsiteX323" fmla="*/ 5179262 w 7467600"/>
              <a:gd name="connsiteY323" fmla="*/ 6035044 h 6858000"/>
              <a:gd name="connsiteX324" fmla="*/ 4689678 w 7467600"/>
              <a:gd name="connsiteY324" fmla="*/ 6440241 h 6858000"/>
              <a:gd name="connsiteX325" fmla="*/ 4477543 w 7467600"/>
              <a:gd name="connsiteY325" fmla="*/ 6674836 h 6858000"/>
              <a:gd name="connsiteX326" fmla="*/ 4329957 w 7467600"/>
              <a:gd name="connsiteY326" fmla="*/ 6858000 h 6858000"/>
              <a:gd name="connsiteX327" fmla="*/ 4218595 w 7467600"/>
              <a:gd name="connsiteY327" fmla="*/ 6858000 h 6858000"/>
              <a:gd name="connsiteX328" fmla="*/ 4368888 w 7467600"/>
              <a:gd name="connsiteY328" fmla="*/ 6668412 h 6858000"/>
              <a:gd name="connsiteX329" fmla="*/ 4563091 w 7467600"/>
              <a:gd name="connsiteY329" fmla="*/ 6442508 h 6858000"/>
              <a:gd name="connsiteX330" fmla="*/ 5387324 w 7467600"/>
              <a:gd name="connsiteY330" fmla="*/ 5705830 h 6858000"/>
              <a:gd name="connsiteX331" fmla="*/ 5073620 w 7467600"/>
              <a:gd name="connsiteY331" fmla="*/ 5955437 h 6858000"/>
              <a:gd name="connsiteX332" fmla="*/ 4689789 w 7467600"/>
              <a:gd name="connsiteY332" fmla="*/ 6268382 h 6858000"/>
              <a:gd name="connsiteX333" fmla="*/ 4418722 w 7467600"/>
              <a:gd name="connsiteY333" fmla="*/ 6570886 h 6858000"/>
              <a:gd name="connsiteX334" fmla="*/ 4214944 w 7467600"/>
              <a:gd name="connsiteY334" fmla="*/ 6858000 h 6858000"/>
              <a:gd name="connsiteX335" fmla="*/ 4177898 w 7467600"/>
              <a:gd name="connsiteY335" fmla="*/ 6858000 h 6858000"/>
              <a:gd name="connsiteX336" fmla="*/ 4391597 w 7467600"/>
              <a:gd name="connsiteY336" fmla="*/ 6556370 h 6858000"/>
              <a:gd name="connsiteX337" fmla="*/ 4668889 w 7467600"/>
              <a:gd name="connsiteY337" fmla="*/ 6246399 h 6858000"/>
              <a:gd name="connsiteX338" fmla="*/ 5055427 w 7467600"/>
              <a:gd name="connsiteY338" fmla="*/ 5931476 h 6858000"/>
              <a:gd name="connsiteX339" fmla="*/ 5371814 w 7467600"/>
              <a:gd name="connsiteY339" fmla="*/ 5678975 h 6858000"/>
              <a:gd name="connsiteX340" fmla="*/ 4987918 w 7467600"/>
              <a:gd name="connsiteY340" fmla="*/ 5838701 h 6858000"/>
              <a:gd name="connsiteX341" fmla="*/ 4317146 w 7467600"/>
              <a:gd name="connsiteY341" fmla="*/ 6587716 h 6858000"/>
              <a:gd name="connsiteX342" fmla="*/ 4171627 w 7467600"/>
              <a:gd name="connsiteY342" fmla="*/ 6858000 h 6858000"/>
              <a:gd name="connsiteX343" fmla="*/ 4081585 w 7467600"/>
              <a:gd name="connsiteY343" fmla="*/ 6858000 h 6858000"/>
              <a:gd name="connsiteX344" fmla="*/ 4238603 w 7467600"/>
              <a:gd name="connsiteY344" fmla="*/ 6559341 h 6858000"/>
              <a:gd name="connsiteX345" fmla="*/ 4778333 w 7467600"/>
              <a:gd name="connsiteY345" fmla="*/ 5873626 h 6858000"/>
              <a:gd name="connsiteX346" fmla="*/ 5414185 w 7467600"/>
              <a:gd name="connsiteY346" fmla="*/ 5573882 h 6858000"/>
              <a:gd name="connsiteX347" fmla="*/ 5959648 w 7467600"/>
              <a:gd name="connsiteY347" fmla="*/ 4760797 h 6858000"/>
              <a:gd name="connsiteX348" fmla="*/ 5355019 w 7467600"/>
              <a:gd name="connsiteY348" fmla="*/ 4734672 h 6858000"/>
              <a:gd name="connsiteX349" fmla="*/ 5083565 w 7467600"/>
              <a:gd name="connsiteY349" fmla="*/ 5179121 h 6858000"/>
              <a:gd name="connsiteX350" fmla="*/ 4713577 w 7467600"/>
              <a:gd name="connsiteY350" fmla="*/ 5616803 h 6858000"/>
              <a:gd name="connsiteX351" fmla="*/ 3989559 w 7467600"/>
              <a:gd name="connsiteY351" fmla="*/ 6145945 h 6858000"/>
              <a:gd name="connsiteX352" fmla="*/ 3939824 w 7467600"/>
              <a:gd name="connsiteY352" fmla="*/ 6066900 h 6858000"/>
              <a:gd name="connsiteX353" fmla="*/ 4584537 w 7467600"/>
              <a:gd name="connsiteY353" fmla="*/ 5324826 h 6858000"/>
              <a:gd name="connsiteX354" fmla="*/ 5037105 w 7467600"/>
              <a:gd name="connsiteY354" fmla="*/ 5088765 h 6858000"/>
              <a:gd name="connsiteX355" fmla="*/ 5039930 w 7467600"/>
              <a:gd name="connsiteY355" fmla="*/ 5089585 h 6858000"/>
              <a:gd name="connsiteX356" fmla="*/ 5263764 w 7467600"/>
              <a:gd name="connsiteY356" fmla="*/ 4735525 h 6858000"/>
              <a:gd name="connsiteX357" fmla="*/ 4086300 w 7467600"/>
              <a:gd name="connsiteY357" fmla="*/ 4884599 h 6858000"/>
              <a:gd name="connsiteX358" fmla="*/ 4085485 w 7467600"/>
              <a:gd name="connsiteY358" fmla="*/ 4899070 h 6858000"/>
              <a:gd name="connsiteX359" fmla="*/ 3871915 w 7467600"/>
              <a:gd name="connsiteY359" fmla="*/ 5253645 h 6858000"/>
              <a:gd name="connsiteX360" fmla="*/ 3799374 w 7467600"/>
              <a:gd name="connsiteY360" fmla="*/ 5466127 h 6858000"/>
              <a:gd name="connsiteX361" fmla="*/ 3498850 w 7467600"/>
              <a:gd name="connsiteY361" fmla="*/ 6661888 h 6858000"/>
              <a:gd name="connsiteX362" fmla="*/ 3399216 w 7467600"/>
              <a:gd name="connsiteY362" fmla="*/ 6858000 h 6858000"/>
              <a:gd name="connsiteX363" fmla="*/ 3303688 w 7467600"/>
              <a:gd name="connsiteY363" fmla="*/ 6858000 h 6858000"/>
              <a:gd name="connsiteX364" fmla="*/ 3391774 w 7467600"/>
              <a:gd name="connsiteY364" fmla="*/ 6697181 h 6858000"/>
              <a:gd name="connsiteX365" fmla="*/ 3735540 w 7467600"/>
              <a:gd name="connsiteY365" fmla="*/ 5546923 h 6858000"/>
              <a:gd name="connsiteX366" fmla="*/ 3729438 w 7467600"/>
              <a:gd name="connsiteY366" fmla="*/ 5569058 h 6858000"/>
              <a:gd name="connsiteX367" fmla="*/ 3707782 w 7467600"/>
              <a:gd name="connsiteY367" fmla="*/ 5644908 h 6858000"/>
              <a:gd name="connsiteX368" fmla="*/ 3583827 w 7467600"/>
              <a:gd name="connsiteY368" fmla="*/ 6039215 h 6858000"/>
              <a:gd name="connsiteX369" fmla="*/ 3547861 w 7467600"/>
              <a:gd name="connsiteY369" fmla="*/ 6129609 h 6858000"/>
              <a:gd name="connsiteX370" fmla="*/ 3490905 w 7467600"/>
              <a:gd name="connsiteY370" fmla="*/ 6277660 h 6858000"/>
              <a:gd name="connsiteX371" fmla="*/ 3455859 w 7467600"/>
              <a:gd name="connsiteY371" fmla="*/ 6391301 h 6858000"/>
              <a:gd name="connsiteX372" fmla="*/ 3429112 w 7467600"/>
              <a:gd name="connsiteY372" fmla="*/ 6479469 h 6858000"/>
              <a:gd name="connsiteX373" fmla="*/ 3304862 w 7467600"/>
              <a:gd name="connsiteY373" fmla="*/ 6796476 h 6858000"/>
              <a:gd name="connsiteX374" fmla="*/ 3276071 w 7467600"/>
              <a:gd name="connsiteY374" fmla="*/ 6858000 h 6858000"/>
              <a:gd name="connsiteX375" fmla="*/ 3240805 w 7467600"/>
              <a:gd name="connsiteY375" fmla="*/ 6858000 h 6858000"/>
              <a:gd name="connsiteX376" fmla="*/ 3275917 w 7467600"/>
              <a:gd name="connsiteY376" fmla="*/ 6783192 h 6858000"/>
              <a:gd name="connsiteX377" fmla="*/ 3399358 w 7467600"/>
              <a:gd name="connsiteY377" fmla="*/ 6469011 h 6858000"/>
              <a:gd name="connsiteX378" fmla="*/ 3425650 w 7467600"/>
              <a:gd name="connsiteY378" fmla="*/ 6381333 h 6858000"/>
              <a:gd name="connsiteX379" fmla="*/ 3460661 w 7467600"/>
              <a:gd name="connsiteY379" fmla="*/ 6266763 h 6858000"/>
              <a:gd name="connsiteX380" fmla="*/ 3518021 w 7467600"/>
              <a:gd name="connsiteY380" fmla="*/ 6117298 h 6858000"/>
              <a:gd name="connsiteX381" fmla="*/ 3554035 w 7467600"/>
              <a:gd name="connsiteY381" fmla="*/ 6027832 h 6858000"/>
              <a:gd name="connsiteX382" fmla="*/ 3677174 w 7467600"/>
              <a:gd name="connsiteY382" fmla="*/ 5636351 h 6858000"/>
              <a:gd name="connsiteX383" fmla="*/ 3698819 w 7467600"/>
              <a:gd name="connsiteY383" fmla="*/ 5560503 h 6858000"/>
              <a:gd name="connsiteX384" fmla="*/ 3702094 w 7467600"/>
              <a:gd name="connsiteY384" fmla="*/ 5549194 h 6858000"/>
              <a:gd name="connsiteX385" fmla="*/ 3398355 w 7467600"/>
              <a:gd name="connsiteY385" fmla="*/ 6094603 h 6858000"/>
              <a:gd name="connsiteX386" fmla="*/ 3193941 w 7467600"/>
              <a:gd name="connsiteY386" fmla="*/ 6798775 h 6858000"/>
              <a:gd name="connsiteX387" fmla="*/ 3184140 w 7467600"/>
              <a:gd name="connsiteY387" fmla="*/ 6858000 h 6858000"/>
              <a:gd name="connsiteX388" fmla="*/ 3099978 w 7467600"/>
              <a:gd name="connsiteY388" fmla="*/ 6858000 h 6858000"/>
              <a:gd name="connsiteX389" fmla="*/ 3101556 w 7467600"/>
              <a:gd name="connsiteY389" fmla="*/ 6843337 h 6858000"/>
              <a:gd name="connsiteX390" fmla="*/ 3370162 w 7467600"/>
              <a:gd name="connsiteY390" fmla="*/ 5785550 h 6858000"/>
              <a:gd name="connsiteX391" fmla="*/ 3746477 w 7467600"/>
              <a:gd name="connsiteY391" fmla="*/ 5377889 h 6858000"/>
              <a:gd name="connsiteX392" fmla="*/ 3863399 w 7467600"/>
              <a:gd name="connsiteY392" fmla="*/ 5087257 h 6858000"/>
              <a:gd name="connsiteX393" fmla="*/ 3968712 w 7467600"/>
              <a:gd name="connsiteY393" fmla="*/ 4913989 h 6858000"/>
              <a:gd name="connsiteX394" fmla="*/ 2792390 w 7467600"/>
              <a:gd name="connsiteY394" fmla="*/ 5382974 h 6858000"/>
              <a:gd name="connsiteX395" fmla="*/ 2714982 w 7467600"/>
              <a:gd name="connsiteY395" fmla="*/ 5427051 h 6858000"/>
              <a:gd name="connsiteX396" fmla="*/ 2813361 w 7467600"/>
              <a:gd name="connsiteY396" fmla="*/ 6023912 h 6858000"/>
              <a:gd name="connsiteX397" fmla="*/ 2688430 w 7467600"/>
              <a:gd name="connsiteY397" fmla="*/ 6801564 h 6858000"/>
              <a:gd name="connsiteX398" fmla="*/ 2629626 w 7467600"/>
              <a:gd name="connsiteY398" fmla="*/ 6763394 h 6858000"/>
              <a:gd name="connsiteX399" fmla="*/ 2565328 w 7467600"/>
              <a:gd name="connsiteY399" fmla="*/ 5516399 h 6858000"/>
              <a:gd name="connsiteX400" fmla="*/ 1922999 w 7467600"/>
              <a:gd name="connsiteY400" fmla="*/ 5980343 h 6858000"/>
              <a:gd name="connsiteX401" fmla="*/ 1950261 w 7467600"/>
              <a:gd name="connsiteY401" fmla="*/ 6405858 h 6858000"/>
              <a:gd name="connsiteX402" fmla="*/ 2365554 w 7467600"/>
              <a:gd name="connsiteY402" fmla="*/ 6759107 h 6858000"/>
              <a:gd name="connsiteX403" fmla="*/ 2424142 w 7467600"/>
              <a:gd name="connsiteY403" fmla="*/ 6858000 h 6858000"/>
              <a:gd name="connsiteX404" fmla="*/ 2395994 w 7467600"/>
              <a:gd name="connsiteY404" fmla="*/ 6858000 h 6858000"/>
              <a:gd name="connsiteX405" fmla="*/ 2392863 w 7467600"/>
              <a:gd name="connsiteY405" fmla="*/ 6852964 h 6858000"/>
              <a:gd name="connsiteX406" fmla="*/ 2017589 w 7467600"/>
              <a:gd name="connsiteY406" fmla="*/ 6493982 h 6858000"/>
              <a:gd name="connsiteX407" fmla="*/ 2147336 w 7467600"/>
              <a:gd name="connsiteY407" fmla="*/ 6594052 h 6858000"/>
              <a:gd name="connsiteX408" fmla="*/ 2207047 w 7467600"/>
              <a:gd name="connsiteY408" fmla="*/ 6654540 h 6858000"/>
              <a:gd name="connsiteX409" fmla="*/ 2299106 w 7467600"/>
              <a:gd name="connsiteY409" fmla="*/ 6778931 h 6858000"/>
              <a:gd name="connsiteX410" fmla="*/ 2314430 w 7467600"/>
              <a:gd name="connsiteY410" fmla="*/ 6801144 h 6858000"/>
              <a:gd name="connsiteX411" fmla="*/ 2352406 w 7467600"/>
              <a:gd name="connsiteY411" fmla="*/ 6858000 h 6858000"/>
              <a:gd name="connsiteX412" fmla="*/ 2314492 w 7467600"/>
              <a:gd name="connsiteY412" fmla="*/ 6858000 h 6858000"/>
              <a:gd name="connsiteX413" fmla="*/ 2288095 w 7467600"/>
              <a:gd name="connsiteY413" fmla="*/ 6818030 h 6858000"/>
              <a:gd name="connsiteX414" fmla="*/ 2272768 w 7467600"/>
              <a:gd name="connsiteY414" fmla="*/ 6795822 h 6858000"/>
              <a:gd name="connsiteX415" fmla="*/ 2182715 w 7467600"/>
              <a:gd name="connsiteY415" fmla="*/ 6675071 h 6858000"/>
              <a:gd name="connsiteX416" fmla="*/ 2032061 w 7467600"/>
              <a:gd name="connsiteY416" fmla="*/ 6541380 h 6858000"/>
              <a:gd name="connsiteX417" fmla="*/ 2257220 w 7467600"/>
              <a:gd name="connsiteY417" fmla="*/ 6826257 h 6858000"/>
              <a:gd name="connsiteX418" fmla="*/ 2281324 w 7467600"/>
              <a:gd name="connsiteY418" fmla="*/ 6858000 h 6858000"/>
              <a:gd name="connsiteX419" fmla="*/ 2242860 w 7467600"/>
              <a:gd name="connsiteY419" fmla="*/ 6858000 h 6858000"/>
              <a:gd name="connsiteX420" fmla="*/ 2232818 w 7467600"/>
              <a:gd name="connsiteY420" fmla="*/ 6844926 h 6858000"/>
              <a:gd name="connsiteX421" fmla="*/ 1990172 w 7467600"/>
              <a:gd name="connsiteY421" fmla="*/ 6542121 h 6858000"/>
              <a:gd name="connsiteX422" fmla="*/ 2124090 w 7467600"/>
              <a:gd name="connsiteY422" fmla="*/ 6761017 h 6858000"/>
              <a:gd name="connsiteX423" fmla="*/ 2200380 w 7467600"/>
              <a:gd name="connsiteY423" fmla="*/ 6858000 h 6858000"/>
              <a:gd name="connsiteX424" fmla="*/ 2147507 w 7467600"/>
              <a:gd name="connsiteY424" fmla="*/ 6858000 h 6858000"/>
              <a:gd name="connsiteX425" fmla="*/ 2070668 w 7467600"/>
              <a:gd name="connsiteY425" fmla="*/ 6761520 h 6858000"/>
              <a:gd name="connsiteX426" fmla="*/ 1975142 w 7467600"/>
              <a:gd name="connsiteY426" fmla="*/ 6585570 h 6858000"/>
              <a:gd name="connsiteX427" fmla="*/ 2050035 w 7467600"/>
              <a:gd name="connsiteY427" fmla="*/ 6813345 h 6858000"/>
              <a:gd name="connsiteX428" fmla="*/ 2063025 w 7467600"/>
              <a:gd name="connsiteY428" fmla="*/ 6858000 h 6858000"/>
              <a:gd name="connsiteX429" fmla="*/ 2021675 w 7467600"/>
              <a:gd name="connsiteY429" fmla="*/ 6858000 h 6858000"/>
              <a:gd name="connsiteX430" fmla="*/ 2019308 w 7467600"/>
              <a:gd name="connsiteY430" fmla="*/ 6847118 h 6858000"/>
              <a:gd name="connsiteX431" fmla="*/ 1938835 w 7467600"/>
              <a:gd name="connsiteY431" fmla="*/ 6551160 h 6858000"/>
              <a:gd name="connsiteX432" fmla="*/ 1953230 w 7467600"/>
              <a:gd name="connsiteY432" fmla="*/ 6759699 h 6858000"/>
              <a:gd name="connsiteX433" fmla="*/ 1956763 w 7467600"/>
              <a:gd name="connsiteY433" fmla="*/ 6778191 h 6858000"/>
              <a:gd name="connsiteX434" fmla="*/ 1967925 w 7467600"/>
              <a:gd name="connsiteY434" fmla="*/ 6858000 h 6858000"/>
              <a:gd name="connsiteX435" fmla="*/ 1936622 w 7467600"/>
              <a:gd name="connsiteY435" fmla="*/ 6858000 h 6858000"/>
              <a:gd name="connsiteX436" fmla="*/ 1926261 w 7467600"/>
              <a:gd name="connsiteY436" fmla="*/ 6784064 h 6858000"/>
              <a:gd name="connsiteX437" fmla="*/ 1922724 w 7467600"/>
              <a:gd name="connsiteY437" fmla="*/ 6765577 h 6858000"/>
              <a:gd name="connsiteX438" fmla="*/ 1904650 w 7467600"/>
              <a:gd name="connsiteY438" fmla="*/ 6639616 h 6858000"/>
              <a:gd name="connsiteX439" fmla="*/ 1885273 w 7467600"/>
              <a:gd name="connsiteY439" fmla="*/ 6858000 h 6858000"/>
              <a:gd name="connsiteX440" fmla="*/ 1854363 w 7467600"/>
              <a:gd name="connsiteY440" fmla="*/ 6858000 h 6858000"/>
              <a:gd name="connsiteX441" fmla="*/ 1880391 w 7467600"/>
              <a:gd name="connsiteY441" fmla="*/ 6603796 h 6858000"/>
              <a:gd name="connsiteX442" fmla="*/ 1818273 w 7467600"/>
              <a:gd name="connsiteY442" fmla="*/ 6715729 h 6858000"/>
              <a:gd name="connsiteX443" fmla="*/ 1794691 w 7467600"/>
              <a:gd name="connsiteY443" fmla="*/ 6843239 h 6858000"/>
              <a:gd name="connsiteX444" fmla="*/ 1794914 w 7467600"/>
              <a:gd name="connsiteY444" fmla="*/ 6858000 h 6858000"/>
              <a:gd name="connsiteX445" fmla="*/ 1746128 w 7467600"/>
              <a:gd name="connsiteY445" fmla="*/ 6858000 h 6858000"/>
              <a:gd name="connsiteX446" fmla="*/ 1753934 w 7467600"/>
              <a:gd name="connsiteY446" fmla="*/ 6724796 h 6858000"/>
              <a:gd name="connsiteX447" fmla="*/ 1792053 w 7467600"/>
              <a:gd name="connsiteY447" fmla="*/ 6572396 h 6858000"/>
              <a:gd name="connsiteX448" fmla="*/ 1862248 w 7467600"/>
              <a:gd name="connsiteY448" fmla="*/ 6266397 h 6858000"/>
              <a:gd name="connsiteX449" fmla="*/ 1862250 w 7467600"/>
              <a:gd name="connsiteY449" fmla="*/ 6033531 h 6858000"/>
              <a:gd name="connsiteX450" fmla="*/ 1211999 w 7467600"/>
              <a:gd name="connsiteY450" fmla="*/ 6683610 h 6858000"/>
              <a:gd name="connsiteX451" fmla="*/ 1213266 w 7467600"/>
              <a:gd name="connsiteY451" fmla="*/ 6691947 h 6858000"/>
              <a:gd name="connsiteX452" fmla="*/ 1203370 w 7467600"/>
              <a:gd name="connsiteY452" fmla="*/ 6850676 h 6858000"/>
              <a:gd name="connsiteX453" fmla="*/ 1203671 w 7467600"/>
              <a:gd name="connsiteY453" fmla="*/ 6858000 h 6858000"/>
              <a:gd name="connsiteX454" fmla="*/ 1143180 w 7467600"/>
              <a:gd name="connsiteY454" fmla="*/ 6858000 h 6858000"/>
              <a:gd name="connsiteX455" fmla="*/ 1142176 w 7467600"/>
              <a:gd name="connsiteY455" fmla="*/ 6766045 h 6858000"/>
              <a:gd name="connsiteX456" fmla="*/ 1067484 w 7467600"/>
              <a:gd name="connsiteY456" fmla="*/ 6858000 h 6858000"/>
              <a:gd name="connsiteX457" fmla="*/ 953928 w 7467600"/>
              <a:gd name="connsiteY457" fmla="*/ 6858000 h 6858000"/>
              <a:gd name="connsiteX458" fmla="*/ 959715 w 7467600"/>
              <a:gd name="connsiteY458" fmla="*/ 6850185 h 6858000"/>
              <a:gd name="connsiteX459" fmla="*/ 1483788 w 7467600"/>
              <a:gd name="connsiteY459" fmla="*/ 6259174 h 6858000"/>
              <a:gd name="connsiteX460" fmla="*/ 1100671 w 7467600"/>
              <a:gd name="connsiteY460" fmla="*/ 6252137 h 6858000"/>
              <a:gd name="connsiteX461" fmla="*/ 1090144 w 7467600"/>
              <a:gd name="connsiteY461" fmla="*/ 6256748 h 6858000"/>
              <a:gd name="connsiteX462" fmla="*/ 1095872 w 7467600"/>
              <a:gd name="connsiteY462" fmla="*/ 6271892 h 6858000"/>
              <a:gd name="connsiteX463" fmla="*/ 262785 w 7467600"/>
              <a:gd name="connsiteY463" fmla="*/ 6845450 h 6858000"/>
              <a:gd name="connsiteX464" fmla="*/ 209968 w 7467600"/>
              <a:gd name="connsiteY464" fmla="*/ 6770713 h 6858000"/>
              <a:gd name="connsiteX465" fmla="*/ 873460 w 7467600"/>
              <a:gd name="connsiteY465" fmla="*/ 6253768 h 6858000"/>
              <a:gd name="connsiteX466" fmla="*/ 192686 w 7467600"/>
              <a:gd name="connsiteY466" fmla="*/ 5849257 h 6858000"/>
              <a:gd name="connsiteX467" fmla="*/ 4696 w 7467600"/>
              <a:gd name="connsiteY467" fmla="*/ 5697668 h 6858000"/>
              <a:gd name="connsiteX468" fmla="*/ 0 w 7467600"/>
              <a:gd name="connsiteY468" fmla="*/ 5689984 h 6858000"/>
              <a:gd name="connsiteX469" fmla="*/ 0 w 7467600"/>
              <a:gd name="connsiteY469" fmla="*/ 5513472 h 6858000"/>
              <a:gd name="connsiteX470" fmla="*/ 174101 w 7467600"/>
              <a:gd name="connsiteY470" fmla="*/ 5620277 h 6858000"/>
              <a:gd name="connsiteX471" fmla="*/ 891800 w 7467600"/>
              <a:gd name="connsiteY471" fmla="*/ 6036935 h 6858000"/>
              <a:gd name="connsiteX472" fmla="*/ 1072219 w 7467600"/>
              <a:gd name="connsiteY472" fmla="*/ 6169443 h 6858000"/>
              <a:gd name="connsiteX473" fmla="*/ 1074117 w 7467600"/>
              <a:gd name="connsiteY473" fmla="*/ 6170301 h 6858000"/>
              <a:gd name="connsiteX474" fmla="*/ 1083114 w 7467600"/>
              <a:gd name="connsiteY474" fmla="*/ 6174131 h 6858000"/>
              <a:gd name="connsiteX475" fmla="*/ 1543010 w 7467600"/>
              <a:gd name="connsiteY475" fmla="*/ 6191140 h 6858000"/>
              <a:gd name="connsiteX476" fmla="*/ 1551080 w 7467600"/>
              <a:gd name="connsiteY476" fmla="*/ 6195006 h 6858000"/>
              <a:gd name="connsiteX477" fmla="*/ 2345443 w 7467600"/>
              <a:gd name="connsiteY477" fmla="*/ 5549882 h 6858000"/>
              <a:gd name="connsiteX478" fmla="*/ 1721499 w 7467600"/>
              <a:gd name="connsiteY478" fmla="*/ 5599969 h 6858000"/>
              <a:gd name="connsiteX479" fmla="*/ 767716 w 7467600"/>
              <a:gd name="connsiteY479" fmla="*/ 5472768 h 6858000"/>
              <a:gd name="connsiteX480" fmla="*/ 722147 w 7467600"/>
              <a:gd name="connsiteY480" fmla="*/ 5393091 h 6858000"/>
              <a:gd name="connsiteX481" fmla="*/ 1485552 w 7467600"/>
              <a:gd name="connsiteY481" fmla="*/ 5313202 h 6858000"/>
              <a:gd name="connsiteX482" fmla="*/ 2143004 w 7467600"/>
              <a:gd name="connsiteY482" fmla="*/ 5402420 h 6858000"/>
              <a:gd name="connsiteX483" fmla="*/ 1933391 w 7467600"/>
              <a:gd name="connsiteY483" fmla="*/ 5156971 h 6858000"/>
              <a:gd name="connsiteX484" fmla="*/ 1827118 w 7467600"/>
              <a:gd name="connsiteY484" fmla="*/ 4968410 h 6858000"/>
              <a:gd name="connsiteX485" fmla="*/ 1837349 w 7467600"/>
              <a:gd name="connsiteY485" fmla="*/ 4956357 h 6858000"/>
              <a:gd name="connsiteX486" fmla="*/ 2162835 w 7467600"/>
              <a:gd name="connsiteY486" fmla="*/ 5187853 h 6858000"/>
              <a:gd name="connsiteX487" fmla="*/ 2257167 w 7467600"/>
              <a:gd name="connsiteY487" fmla="*/ 5462123 h 6858000"/>
              <a:gd name="connsiteX488" fmla="*/ 2261598 w 7467600"/>
              <a:gd name="connsiteY488" fmla="*/ 5467998 h 6858000"/>
              <a:gd name="connsiteX489" fmla="*/ 2437177 w 7467600"/>
              <a:gd name="connsiteY489" fmla="*/ 5479608 h 6858000"/>
              <a:gd name="connsiteX490" fmla="*/ 2445247 w 7467600"/>
              <a:gd name="connsiteY490" fmla="*/ 5483476 h 6858000"/>
              <a:gd name="connsiteX491" fmla="*/ 2743626 w 7467600"/>
              <a:gd name="connsiteY491" fmla="*/ 5304819 h 6858000"/>
              <a:gd name="connsiteX492" fmla="*/ 3048102 w 7467600"/>
              <a:gd name="connsiteY492" fmla="*/ 5150595 h 6858000"/>
              <a:gd name="connsiteX493" fmla="*/ 1799414 w 7467600"/>
              <a:gd name="connsiteY493" fmla="*/ 4694732 h 6858000"/>
              <a:gd name="connsiteX494" fmla="*/ 1771735 w 7467600"/>
              <a:gd name="connsiteY494" fmla="*/ 4619929 h 6858000"/>
              <a:gd name="connsiteX495" fmla="*/ 3104273 w 7467600"/>
              <a:gd name="connsiteY495" fmla="*/ 5076159 h 6858000"/>
              <a:gd name="connsiteX496" fmla="*/ 3113245 w 7467600"/>
              <a:gd name="connsiteY496" fmla="*/ 5090705 h 6858000"/>
              <a:gd name="connsiteX497" fmla="*/ 3126294 w 7467600"/>
              <a:gd name="connsiteY497" fmla="*/ 5114400 h 6858000"/>
              <a:gd name="connsiteX498" fmla="*/ 3937433 w 7467600"/>
              <a:gd name="connsiteY498" fmla="*/ 4830473 h 6858000"/>
              <a:gd name="connsiteX499" fmla="*/ 3590475 w 7467600"/>
              <a:gd name="connsiteY499" fmla="*/ 4597974 h 6858000"/>
              <a:gd name="connsiteX500" fmla="*/ 3100264 w 7467600"/>
              <a:gd name="connsiteY500" fmla="*/ 4579845 h 6858000"/>
              <a:gd name="connsiteX501" fmla="*/ 2183576 w 7467600"/>
              <a:gd name="connsiteY501" fmla="*/ 4227150 h 6858000"/>
              <a:gd name="connsiteX502" fmla="*/ 2151029 w 7467600"/>
              <a:gd name="connsiteY502" fmla="*/ 4146947 h 6858000"/>
              <a:gd name="connsiteX503" fmla="*/ 3563434 w 7467600"/>
              <a:gd name="connsiteY503" fmla="*/ 4469115 h 6858000"/>
              <a:gd name="connsiteX504" fmla="*/ 3177952 w 7467600"/>
              <a:gd name="connsiteY504" fmla="*/ 3657386 h 6858000"/>
              <a:gd name="connsiteX505" fmla="*/ 3189263 w 7467600"/>
              <a:gd name="connsiteY505" fmla="*/ 3625726 h 6858000"/>
              <a:gd name="connsiteX506" fmla="*/ 3560912 w 7467600"/>
              <a:gd name="connsiteY506" fmla="*/ 4079863 h 6858000"/>
              <a:gd name="connsiteX507" fmla="*/ 3626636 w 7467600"/>
              <a:gd name="connsiteY507" fmla="*/ 4512230 h 6858000"/>
              <a:gd name="connsiteX508" fmla="*/ 3653088 w 7467600"/>
              <a:gd name="connsiteY508" fmla="*/ 4521417 h 6858000"/>
              <a:gd name="connsiteX509" fmla="*/ 3988128 w 7467600"/>
              <a:gd name="connsiteY509" fmla="*/ 4817267 h 6858000"/>
              <a:gd name="connsiteX510" fmla="*/ 4830582 w 7467600"/>
              <a:gd name="connsiteY510" fmla="*/ 4676000 h 6858000"/>
              <a:gd name="connsiteX511" fmla="*/ 4830100 w 7467600"/>
              <a:gd name="connsiteY511" fmla="*/ 4675554 h 6858000"/>
              <a:gd name="connsiteX512" fmla="*/ 4036318 w 7467600"/>
              <a:gd name="connsiteY512" fmla="*/ 4147013 h 6858000"/>
              <a:gd name="connsiteX513" fmla="*/ 3432098 w 7467600"/>
              <a:gd name="connsiteY513" fmla="*/ 3537312 h 6858000"/>
              <a:gd name="connsiteX514" fmla="*/ 3446761 w 7467600"/>
              <a:gd name="connsiteY514" fmla="*/ 3461278 h 6858000"/>
              <a:gd name="connsiteX515" fmla="*/ 4419733 w 7467600"/>
              <a:gd name="connsiteY515" fmla="*/ 3963555 h 6858000"/>
              <a:gd name="connsiteX516" fmla="*/ 4781371 w 7467600"/>
              <a:gd name="connsiteY516" fmla="*/ 4458604 h 6858000"/>
              <a:gd name="connsiteX517" fmla="*/ 4780440 w 7467600"/>
              <a:gd name="connsiteY517" fmla="*/ 4470290 h 6858000"/>
              <a:gd name="connsiteX518" fmla="*/ 4898954 w 7467600"/>
              <a:gd name="connsiteY518" fmla="*/ 4662092 h 6858000"/>
              <a:gd name="connsiteX519" fmla="*/ 4900699 w 7467600"/>
              <a:gd name="connsiteY519" fmla="*/ 4670867 h 6858000"/>
              <a:gd name="connsiteX520" fmla="*/ 5714511 w 7467600"/>
              <a:gd name="connsiteY520" fmla="*/ 4663483 h 6858000"/>
              <a:gd name="connsiteX521" fmla="*/ 5464793 w 7467600"/>
              <a:gd name="connsiteY521" fmla="*/ 4393556 h 6858000"/>
              <a:gd name="connsiteX522" fmla="*/ 5461897 w 7467600"/>
              <a:gd name="connsiteY522" fmla="*/ 4390879 h 6858000"/>
              <a:gd name="connsiteX523" fmla="*/ 4294126 w 7467600"/>
              <a:gd name="connsiteY523" fmla="*/ 3303048 h 6858000"/>
              <a:gd name="connsiteX524" fmla="*/ 4305321 w 7467600"/>
              <a:gd name="connsiteY524" fmla="*/ 3256953 h 6858000"/>
              <a:gd name="connsiteX525" fmla="*/ 4949299 w 7467600"/>
              <a:gd name="connsiteY525" fmla="*/ 3766336 h 6858000"/>
              <a:gd name="connsiteX526" fmla="*/ 5291452 w 7467600"/>
              <a:gd name="connsiteY526" fmla="*/ 4076801 h 6858000"/>
              <a:gd name="connsiteX527" fmla="*/ 5434998 w 7467600"/>
              <a:gd name="connsiteY527" fmla="*/ 4254100 h 6858000"/>
              <a:gd name="connsiteX528" fmla="*/ 5351015 w 7467600"/>
              <a:gd name="connsiteY528" fmla="*/ 3760989 h 6858000"/>
              <a:gd name="connsiteX529" fmla="*/ 5413780 w 7467600"/>
              <a:gd name="connsiteY529" fmla="*/ 2966265 h 6858000"/>
              <a:gd name="connsiteX530" fmla="*/ 5425627 w 7467600"/>
              <a:gd name="connsiteY530" fmla="*/ 2954192 h 6858000"/>
              <a:gd name="connsiteX531" fmla="*/ 6604735 w 7467600"/>
              <a:gd name="connsiteY531" fmla="*/ 2041381 h 6858000"/>
              <a:gd name="connsiteX532" fmla="*/ 7204487 w 7467600"/>
              <a:gd name="connsiteY532" fmla="*/ 2742112 h 6858000"/>
              <a:gd name="connsiteX533" fmla="*/ 7131592 w 7467600"/>
              <a:gd name="connsiteY533" fmla="*/ 2672096 h 6858000"/>
              <a:gd name="connsiteX534" fmla="*/ 6996344 w 7467600"/>
              <a:gd name="connsiteY534" fmla="*/ 2518310 h 6858000"/>
              <a:gd name="connsiteX535" fmla="*/ 6735495 w 7467600"/>
              <a:gd name="connsiteY535" fmla="*/ 2196890 h 6858000"/>
              <a:gd name="connsiteX536" fmla="*/ 6721901 w 7467600"/>
              <a:gd name="connsiteY536" fmla="*/ 2179274 h 6858000"/>
              <a:gd name="connsiteX537" fmla="*/ 6604735 w 7467600"/>
              <a:gd name="connsiteY537" fmla="*/ 2041381 h 6858000"/>
              <a:gd name="connsiteX538" fmla="*/ 6591670 w 7467600"/>
              <a:gd name="connsiteY538" fmla="*/ 1988277 h 6858000"/>
              <a:gd name="connsiteX539" fmla="*/ 6747349 w 7467600"/>
              <a:gd name="connsiteY539" fmla="*/ 2160069 h 6858000"/>
              <a:gd name="connsiteX540" fmla="*/ 6760943 w 7467600"/>
              <a:gd name="connsiteY540" fmla="*/ 2177686 h 6858000"/>
              <a:gd name="connsiteX541" fmla="*/ 7021065 w 7467600"/>
              <a:gd name="connsiteY541" fmla="*/ 2498102 h 6858000"/>
              <a:gd name="connsiteX542" fmla="*/ 7155223 w 7467600"/>
              <a:gd name="connsiteY542" fmla="*/ 2650386 h 6858000"/>
              <a:gd name="connsiteX543" fmla="*/ 7203167 w 7467600"/>
              <a:gd name="connsiteY543" fmla="*/ 2697288 h 6858000"/>
              <a:gd name="connsiteX544" fmla="*/ 6937703 w 7467600"/>
              <a:gd name="connsiteY544" fmla="*/ 2321981 h 6858000"/>
              <a:gd name="connsiteX545" fmla="*/ 6591670 w 7467600"/>
              <a:gd name="connsiteY545" fmla="*/ 1988277 h 6858000"/>
              <a:gd name="connsiteX546" fmla="*/ 5798671 w 7467600"/>
              <a:gd name="connsiteY546" fmla="*/ 1981601 h 6858000"/>
              <a:gd name="connsiteX547" fmla="*/ 5754709 w 7467600"/>
              <a:gd name="connsiteY547" fmla="*/ 2071454 h 6858000"/>
              <a:gd name="connsiteX548" fmla="*/ 5763044 w 7467600"/>
              <a:gd name="connsiteY548" fmla="*/ 2842206 h 6858000"/>
              <a:gd name="connsiteX549" fmla="*/ 5764974 w 7467600"/>
              <a:gd name="connsiteY549" fmla="*/ 2799609 h 6858000"/>
              <a:gd name="connsiteX550" fmla="*/ 5767665 w 7467600"/>
              <a:gd name="connsiteY550" fmla="*/ 2666409 h 6858000"/>
              <a:gd name="connsiteX551" fmla="*/ 5763055 w 7467600"/>
              <a:gd name="connsiteY551" fmla="*/ 2579705 h 6858000"/>
              <a:gd name="connsiteX552" fmla="*/ 5758079 w 7467600"/>
              <a:gd name="connsiteY552" fmla="*/ 2492508 h 6858000"/>
              <a:gd name="connsiteX553" fmla="*/ 5779325 w 7467600"/>
              <a:gd name="connsiteY553" fmla="*/ 2197069 h 6858000"/>
              <a:gd name="connsiteX554" fmla="*/ 5798671 w 7467600"/>
              <a:gd name="connsiteY554" fmla="*/ 1981601 h 6858000"/>
              <a:gd name="connsiteX555" fmla="*/ 5829202 w 7467600"/>
              <a:gd name="connsiteY555" fmla="*/ 1971679 h 6858000"/>
              <a:gd name="connsiteX556" fmla="*/ 5809558 w 7467600"/>
              <a:gd name="connsiteY556" fmla="*/ 2198043 h 6858000"/>
              <a:gd name="connsiteX557" fmla="*/ 5788653 w 7467600"/>
              <a:gd name="connsiteY557" fmla="*/ 2489430 h 6858000"/>
              <a:gd name="connsiteX558" fmla="*/ 5793439 w 7467600"/>
              <a:gd name="connsiteY558" fmla="*/ 2575235 h 6858000"/>
              <a:gd name="connsiteX559" fmla="*/ 5796837 w 7467600"/>
              <a:gd name="connsiteY559" fmla="*/ 2637633 h 6858000"/>
              <a:gd name="connsiteX560" fmla="*/ 5818614 w 7467600"/>
              <a:gd name="connsiteY560" fmla="*/ 2473055 h 6858000"/>
              <a:gd name="connsiteX561" fmla="*/ 5829202 w 7467600"/>
              <a:gd name="connsiteY561" fmla="*/ 1971679 h 6858000"/>
              <a:gd name="connsiteX562" fmla="*/ 5911389 w 7467600"/>
              <a:gd name="connsiteY562" fmla="*/ 1898371 h 6858000"/>
              <a:gd name="connsiteX563" fmla="*/ 6237627 w 7467600"/>
              <a:gd name="connsiteY563" fmla="*/ 2231921 h 6858000"/>
              <a:gd name="connsiteX564" fmla="*/ 5911389 w 7467600"/>
              <a:gd name="connsiteY564" fmla="*/ 1898371 h 6858000"/>
              <a:gd name="connsiteX565" fmla="*/ 6944437 w 7467600"/>
              <a:gd name="connsiteY565" fmla="*/ 1575402 h 6858000"/>
              <a:gd name="connsiteX566" fmla="*/ 6304730 w 7467600"/>
              <a:gd name="connsiteY566" fmla="*/ 1766654 h 6858000"/>
              <a:gd name="connsiteX567" fmla="*/ 6944437 w 7467600"/>
              <a:gd name="connsiteY567" fmla="*/ 1575402 h 6858000"/>
              <a:gd name="connsiteX568" fmla="*/ 7019523 w 7467600"/>
              <a:gd name="connsiteY568" fmla="*/ 1519450 h 6858000"/>
              <a:gd name="connsiteX569" fmla="*/ 6298091 w 7467600"/>
              <a:gd name="connsiteY569" fmla="*/ 1737122 h 6858000"/>
              <a:gd name="connsiteX570" fmla="*/ 7019523 w 7467600"/>
              <a:gd name="connsiteY570" fmla="*/ 1519450 h 6858000"/>
              <a:gd name="connsiteX571" fmla="*/ 2399523 w 7467600"/>
              <a:gd name="connsiteY571" fmla="*/ 1428234 h 6858000"/>
              <a:gd name="connsiteX572" fmla="*/ 2224982 w 7467600"/>
              <a:gd name="connsiteY572" fmla="*/ 1826201 h 6858000"/>
              <a:gd name="connsiteX573" fmla="*/ 2096099 w 7467600"/>
              <a:gd name="connsiteY573" fmla="*/ 2345900 h 6858000"/>
              <a:gd name="connsiteX574" fmla="*/ 2283317 w 7467600"/>
              <a:gd name="connsiteY574" fmla="*/ 1796925 h 6858000"/>
              <a:gd name="connsiteX575" fmla="*/ 2399523 w 7467600"/>
              <a:gd name="connsiteY575" fmla="*/ 1428234 h 6858000"/>
              <a:gd name="connsiteX576" fmla="*/ 2448558 w 7467600"/>
              <a:gd name="connsiteY576" fmla="*/ 1373435 h 6858000"/>
              <a:gd name="connsiteX577" fmla="*/ 2312521 w 7467600"/>
              <a:gd name="connsiteY577" fmla="*/ 1806140 h 6858000"/>
              <a:gd name="connsiteX578" fmla="*/ 2127533 w 7467600"/>
              <a:gd name="connsiteY578" fmla="*/ 2348380 h 6858000"/>
              <a:gd name="connsiteX579" fmla="*/ 2358080 w 7467600"/>
              <a:gd name="connsiteY579" fmla="*/ 1866134 h 6858000"/>
              <a:gd name="connsiteX580" fmla="*/ 2407436 w 7467600"/>
              <a:gd name="connsiteY580" fmla="*/ 1651070 h 6858000"/>
              <a:gd name="connsiteX581" fmla="*/ 2448558 w 7467600"/>
              <a:gd name="connsiteY581" fmla="*/ 1373435 h 6858000"/>
              <a:gd name="connsiteX582" fmla="*/ 278707 w 7467600"/>
              <a:gd name="connsiteY582" fmla="*/ 1352270 h 6858000"/>
              <a:gd name="connsiteX583" fmla="*/ 321570 w 7467600"/>
              <a:gd name="connsiteY583" fmla="*/ 1861610 h 6858000"/>
              <a:gd name="connsiteX584" fmla="*/ 294281 w 7467600"/>
              <a:gd name="connsiteY584" fmla="*/ 1440658 h 6858000"/>
              <a:gd name="connsiteX585" fmla="*/ 278707 w 7467600"/>
              <a:gd name="connsiteY585" fmla="*/ 1352270 h 6858000"/>
              <a:gd name="connsiteX586" fmla="*/ 1423821 w 7467600"/>
              <a:gd name="connsiteY586" fmla="*/ 1351958 h 6858000"/>
              <a:gd name="connsiteX587" fmla="*/ 1638521 w 7467600"/>
              <a:gd name="connsiteY587" fmla="*/ 1908470 h 6858000"/>
              <a:gd name="connsiteX588" fmla="*/ 1754199 w 7467600"/>
              <a:gd name="connsiteY588" fmla="*/ 2149284 h 6858000"/>
              <a:gd name="connsiteX589" fmla="*/ 1908359 w 7467600"/>
              <a:gd name="connsiteY589" fmla="*/ 2364988 h 6858000"/>
              <a:gd name="connsiteX590" fmla="*/ 1647661 w 7467600"/>
              <a:gd name="connsiteY590" fmla="*/ 1825945 h 6858000"/>
              <a:gd name="connsiteX591" fmla="*/ 1423821 w 7467600"/>
              <a:gd name="connsiteY591" fmla="*/ 1351958 h 6858000"/>
              <a:gd name="connsiteX592" fmla="*/ 1431890 w 7467600"/>
              <a:gd name="connsiteY592" fmla="*/ 1306475 h 6858000"/>
              <a:gd name="connsiteX593" fmla="*/ 1507597 w 7467600"/>
              <a:gd name="connsiteY593" fmla="*/ 1446132 h 6858000"/>
              <a:gd name="connsiteX594" fmla="*/ 1674586 w 7467600"/>
              <a:gd name="connsiteY594" fmla="*/ 1813832 h 6858000"/>
              <a:gd name="connsiteX595" fmla="*/ 1815950 w 7467600"/>
              <a:gd name="connsiteY595" fmla="*/ 2128564 h 6858000"/>
              <a:gd name="connsiteX596" fmla="*/ 1984242 w 7467600"/>
              <a:gd name="connsiteY596" fmla="*/ 2430829 h 6858000"/>
              <a:gd name="connsiteX597" fmla="*/ 2014023 w 7467600"/>
              <a:gd name="connsiteY597" fmla="*/ 2450995 h 6858000"/>
              <a:gd name="connsiteX598" fmla="*/ 1747337 w 7467600"/>
              <a:gd name="connsiteY598" fmla="*/ 1855264 h 6858000"/>
              <a:gd name="connsiteX599" fmla="*/ 1533749 w 7467600"/>
              <a:gd name="connsiteY599" fmla="*/ 1478656 h 6858000"/>
              <a:gd name="connsiteX600" fmla="*/ 1431890 w 7467600"/>
              <a:gd name="connsiteY600" fmla="*/ 1306475 h 6858000"/>
              <a:gd name="connsiteX601" fmla="*/ 5052692 w 7467600"/>
              <a:gd name="connsiteY601" fmla="*/ 1292994 h 6858000"/>
              <a:gd name="connsiteX602" fmla="*/ 5200661 w 7467600"/>
              <a:gd name="connsiteY602" fmla="*/ 1635186 h 6858000"/>
              <a:gd name="connsiteX603" fmla="*/ 5297138 w 7467600"/>
              <a:gd name="connsiteY603" fmla="*/ 1906351 h 6858000"/>
              <a:gd name="connsiteX604" fmla="*/ 5052692 w 7467600"/>
              <a:gd name="connsiteY604" fmla="*/ 1292994 h 6858000"/>
              <a:gd name="connsiteX605" fmla="*/ 5009948 w 7467600"/>
              <a:gd name="connsiteY605" fmla="*/ 1273619 h 6858000"/>
              <a:gd name="connsiteX606" fmla="*/ 5121777 w 7467600"/>
              <a:gd name="connsiteY606" fmla="*/ 1654213 h 6858000"/>
              <a:gd name="connsiteX607" fmla="*/ 5293545 w 7467600"/>
              <a:gd name="connsiteY607" fmla="*/ 2072247 h 6858000"/>
              <a:gd name="connsiteX608" fmla="*/ 5294042 w 7467600"/>
              <a:gd name="connsiteY608" fmla="*/ 2065019 h 6858000"/>
              <a:gd name="connsiteX609" fmla="*/ 5171936 w 7467600"/>
              <a:gd name="connsiteY609" fmla="*/ 1647613 h 6858000"/>
              <a:gd name="connsiteX610" fmla="*/ 5009948 w 7467600"/>
              <a:gd name="connsiteY610" fmla="*/ 1273619 h 6858000"/>
              <a:gd name="connsiteX611" fmla="*/ 655236 w 7467600"/>
              <a:gd name="connsiteY611" fmla="*/ 1268632 h 6858000"/>
              <a:gd name="connsiteX612" fmla="*/ 839521 w 7467600"/>
              <a:gd name="connsiteY612" fmla="*/ 1685315 h 6858000"/>
              <a:gd name="connsiteX613" fmla="*/ 1109416 w 7467600"/>
              <a:gd name="connsiteY613" fmla="*/ 2061663 h 6858000"/>
              <a:gd name="connsiteX614" fmla="*/ 1298300 w 7467600"/>
              <a:gd name="connsiteY614" fmla="*/ 2247742 h 6858000"/>
              <a:gd name="connsiteX615" fmla="*/ 1125871 w 7467600"/>
              <a:gd name="connsiteY615" fmla="*/ 1989513 h 6858000"/>
              <a:gd name="connsiteX616" fmla="*/ 981574 w 7467600"/>
              <a:gd name="connsiteY616" fmla="*/ 1783157 h 6858000"/>
              <a:gd name="connsiteX617" fmla="*/ 922198 w 7467600"/>
              <a:gd name="connsiteY617" fmla="*/ 1677437 h 6858000"/>
              <a:gd name="connsiteX618" fmla="*/ 869293 w 7467600"/>
              <a:gd name="connsiteY618" fmla="*/ 1583214 h 6858000"/>
              <a:gd name="connsiteX619" fmla="*/ 751431 w 7467600"/>
              <a:gd name="connsiteY619" fmla="*/ 1405731 h 6858000"/>
              <a:gd name="connsiteX620" fmla="*/ 655236 w 7467600"/>
              <a:gd name="connsiteY620" fmla="*/ 1268632 h 6858000"/>
              <a:gd name="connsiteX621" fmla="*/ 6516292 w 7467600"/>
              <a:gd name="connsiteY621" fmla="*/ 1263064 h 6858000"/>
              <a:gd name="connsiteX622" fmla="*/ 5736320 w 7467600"/>
              <a:gd name="connsiteY622" fmla="*/ 1501803 h 6858000"/>
              <a:gd name="connsiteX623" fmla="*/ 6516292 w 7467600"/>
              <a:gd name="connsiteY623" fmla="*/ 1263064 h 6858000"/>
              <a:gd name="connsiteX624" fmla="*/ 291466 w 7467600"/>
              <a:gd name="connsiteY624" fmla="*/ 1250369 h 6858000"/>
              <a:gd name="connsiteX625" fmla="*/ 323180 w 7467600"/>
              <a:gd name="connsiteY625" fmla="*/ 1435283 h 6858000"/>
              <a:gd name="connsiteX626" fmla="*/ 349381 w 7467600"/>
              <a:gd name="connsiteY626" fmla="*/ 1875041 h 6858000"/>
              <a:gd name="connsiteX627" fmla="*/ 374363 w 7467600"/>
              <a:gd name="connsiteY627" fmla="*/ 1506494 h 6858000"/>
              <a:gd name="connsiteX628" fmla="*/ 302168 w 7467600"/>
              <a:gd name="connsiteY628" fmla="*/ 1274495 h 6858000"/>
              <a:gd name="connsiteX629" fmla="*/ 291466 w 7467600"/>
              <a:gd name="connsiteY629" fmla="*/ 1250369 h 6858000"/>
              <a:gd name="connsiteX630" fmla="*/ 678222 w 7467600"/>
              <a:gd name="connsiteY630" fmla="*/ 1248670 h 6858000"/>
              <a:gd name="connsiteX631" fmla="*/ 775536 w 7467600"/>
              <a:gd name="connsiteY631" fmla="*/ 1388015 h 6858000"/>
              <a:gd name="connsiteX632" fmla="*/ 894529 w 7467600"/>
              <a:gd name="connsiteY632" fmla="*/ 1567739 h 6858000"/>
              <a:gd name="connsiteX633" fmla="*/ 948000 w 7467600"/>
              <a:gd name="connsiteY633" fmla="*/ 1663088 h 6858000"/>
              <a:gd name="connsiteX634" fmla="*/ 1006812 w 7467600"/>
              <a:gd name="connsiteY634" fmla="*/ 1767683 h 6858000"/>
              <a:gd name="connsiteX635" fmla="*/ 1149133 w 7467600"/>
              <a:gd name="connsiteY635" fmla="*/ 1971513 h 6858000"/>
              <a:gd name="connsiteX636" fmla="*/ 1333952 w 7467600"/>
              <a:gd name="connsiteY636" fmla="*/ 2251620 h 6858000"/>
              <a:gd name="connsiteX637" fmla="*/ 1337329 w 7467600"/>
              <a:gd name="connsiteY637" fmla="*/ 2258350 h 6858000"/>
              <a:gd name="connsiteX638" fmla="*/ 1014726 w 7467600"/>
              <a:gd name="connsiteY638" fmla="*/ 1615556 h 6858000"/>
              <a:gd name="connsiteX639" fmla="*/ 678222 w 7467600"/>
              <a:gd name="connsiteY639" fmla="*/ 1248670 h 6858000"/>
              <a:gd name="connsiteX640" fmla="*/ 6691602 w 7467600"/>
              <a:gd name="connsiteY640" fmla="*/ 1140573 h 6858000"/>
              <a:gd name="connsiteX641" fmla="*/ 6571100 w 7467600"/>
              <a:gd name="connsiteY641" fmla="*/ 1183662 h 6858000"/>
              <a:gd name="connsiteX642" fmla="*/ 6241687 w 7467600"/>
              <a:gd name="connsiteY642" fmla="*/ 1257600 h 6858000"/>
              <a:gd name="connsiteX643" fmla="*/ 5693009 w 7467600"/>
              <a:gd name="connsiteY643" fmla="*/ 1478256 h 6858000"/>
              <a:gd name="connsiteX644" fmla="*/ 6548420 w 7467600"/>
              <a:gd name="connsiteY644" fmla="*/ 1214599 h 6858000"/>
              <a:gd name="connsiteX645" fmla="*/ 6605473 w 7467600"/>
              <a:gd name="connsiteY645" fmla="*/ 1184686 h 6858000"/>
              <a:gd name="connsiteX646" fmla="*/ 6691602 w 7467600"/>
              <a:gd name="connsiteY646" fmla="*/ 1140573 h 6858000"/>
              <a:gd name="connsiteX647" fmla="*/ 4002475 w 7467600"/>
              <a:gd name="connsiteY647" fmla="*/ 1037802 h 6858000"/>
              <a:gd name="connsiteX648" fmla="*/ 4000324 w 7467600"/>
              <a:gd name="connsiteY648" fmla="*/ 1039362 h 6858000"/>
              <a:gd name="connsiteX649" fmla="*/ 4002862 w 7467600"/>
              <a:gd name="connsiteY649" fmla="*/ 1042866 h 6858000"/>
              <a:gd name="connsiteX650" fmla="*/ 4002475 w 7467600"/>
              <a:gd name="connsiteY650" fmla="*/ 1037802 h 6858000"/>
              <a:gd name="connsiteX651" fmla="*/ 506322 w 7467600"/>
              <a:gd name="connsiteY651" fmla="*/ 1020997 h 6858000"/>
              <a:gd name="connsiteX652" fmla="*/ 533068 w 7467600"/>
              <a:gd name="connsiteY652" fmla="*/ 1029409 h 6858000"/>
              <a:gd name="connsiteX653" fmla="*/ 1232525 w 7467600"/>
              <a:gd name="connsiteY653" fmla="*/ 1804675 h 6858000"/>
              <a:gd name="connsiteX654" fmla="*/ 1388858 w 7467600"/>
              <a:gd name="connsiteY654" fmla="*/ 2368011 h 6858000"/>
              <a:gd name="connsiteX655" fmla="*/ 1384098 w 7467600"/>
              <a:gd name="connsiteY655" fmla="*/ 2378125 h 6858000"/>
              <a:gd name="connsiteX656" fmla="*/ 1425393 w 7467600"/>
              <a:gd name="connsiteY656" fmla="*/ 2589124 h 6858000"/>
              <a:gd name="connsiteX657" fmla="*/ 1424001 w 7467600"/>
              <a:gd name="connsiteY657" fmla="*/ 2597541 h 6858000"/>
              <a:gd name="connsiteX658" fmla="*/ 2152729 w 7467600"/>
              <a:gd name="connsiteY658" fmla="*/ 2864487 h 6858000"/>
              <a:gd name="connsiteX659" fmla="*/ 2020609 w 7467600"/>
              <a:gd name="connsiteY659" fmla="*/ 2539671 h 6858000"/>
              <a:gd name="connsiteX660" fmla="*/ 2018920 w 7467600"/>
              <a:gd name="connsiteY660" fmla="*/ 2536309 h 6858000"/>
              <a:gd name="connsiteX661" fmla="*/ 1342441 w 7467600"/>
              <a:gd name="connsiteY661" fmla="*/ 1173017 h 6858000"/>
              <a:gd name="connsiteX662" fmla="*/ 1367925 w 7467600"/>
              <a:gd name="connsiteY662" fmla="*/ 1135648 h 6858000"/>
              <a:gd name="connsiteX663" fmla="*/ 1771401 w 7467600"/>
              <a:gd name="connsiteY663" fmla="*/ 1806673 h 6858000"/>
              <a:gd name="connsiteX664" fmla="*/ 1972385 w 7467600"/>
              <a:gd name="connsiteY664" fmla="*/ 2198735 h 6858000"/>
              <a:gd name="connsiteX665" fmla="*/ 2040892 w 7467600"/>
              <a:gd name="connsiteY665" fmla="*/ 2405205 h 6858000"/>
              <a:gd name="connsiteX666" fmla="*/ 2131689 w 7467600"/>
              <a:gd name="connsiteY666" fmla="*/ 1936926 h 6858000"/>
              <a:gd name="connsiteX667" fmla="*/ 2454820 w 7467600"/>
              <a:gd name="connsiteY667" fmla="*/ 1248808 h 6858000"/>
              <a:gd name="connsiteX668" fmla="*/ 2492512 w 7467600"/>
              <a:gd name="connsiteY668" fmla="*/ 1302920 h 6858000"/>
              <a:gd name="connsiteX669" fmla="*/ 2081216 w 7467600"/>
              <a:gd name="connsiteY669" fmla="*/ 2527513 h 6858000"/>
              <a:gd name="connsiteX670" fmla="*/ 2081211 w 7467600"/>
              <a:gd name="connsiteY670" fmla="*/ 2528916 h 6858000"/>
              <a:gd name="connsiteX671" fmla="*/ 2199067 w 7467600"/>
              <a:gd name="connsiteY671" fmla="*/ 2884061 h 6858000"/>
              <a:gd name="connsiteX672" fmla="*/ 3192586 w 7467600"/>
              <a:gd name="connsiteY672" fmla="*/ 3411496 h 6858000"/>
              <a:gd name="connsiteX673" fmla="*/ 3182620 w 7467600"/>
              <a:gd name="connsiteY673" fmla="*/ 3483279 h 6858000"/>
              <a:gd name="connsiteX674" fmla="*/ 2435119 w 7467600"/>
              <a:gd name="connsiteY674" fmla="*/ 3080173 h 6858000"/>
              <a:gd name="connsiteX675" fmla="*/ 2410152 w 7467600"/>
              <a:gd name="connsiteY675" fmla="*/ 3063751 h 6858000"/>
              <a:gd name="connsiteX676" fmla="*/ 2408099 w 7467600"/>
              <a:gd name="connsiteY676" fmla="*/ 3064403 h 6858000"/>
              <a:gd name="connsiteX677" fmla="*/ 2407218 w 7467600"/>
              <a:gd name="connsiteY677" fmla="*/ 3070324 h 6858000"/>
              <a:gd name="connsiteX678" fmla="*/ 2380138 w 7467600"/>
              <a:gd name="connsiteY678" fmla="*/ 3099341 h 6858000"/>
              <a:gd name="connsiteX679" fmla="*/ 1765923 w 7467600"/>
              <a:gd name="connsiteY679" fmla="*/ 3581043 h 6858000"/>
              <a:gd name="connsiteX680" fmla="*/ 1702258 w 7467600"/>
              <a:gd name="connsiteY680" fmla="*/ 3612286 h 6858000"/>
              <a:gd name="connsiteX681" fmla="*/ 1538370 w 7467600"/>
              <a:gd name="connsiteY681" fmla="*/ 3811804 h 6858000"/>
              <a:gd name="connsiteX682" fmla="*/ 542867 w 7467600"/>
              <a:gd name="connsiteY682" fmla="*/ 4944092 h 6858000"/>
              <a:gd name="connsiteX683" fmla="*/ 515800 w 7467600"/>
              <a:gd name="connsiteY683" fmla="*/ 4862180 h 6858000"/>
              <a:gd name="connsiteX684" fmla="*/ 909145 w 7467600"/>
              <a:gd name="connsiteY684" fmla="*/ 4199225 h 6858000"/>
              <a:gd name="connsiteX685" fmla="*/ 1214067 w 7467600"/>
              <a:gd name="connsiteY685" fmla="*/ 3908561 h 6858000"/>
              <a:gd name="connsiteX686" fmla="*/ 640967 w 7467600"/>
              <a:gd name="connsiteY686" fmla="*/ 4105601 h 6858000"/>
              <a:gd name="connsiteX687" fmla="*/ 112563 w 7467600"/>
              <a:gd name="connsiteY687" fmla="*/ 4396952 h 6858000"/>
              <a:gd name="connsiteX688" fmla="*/ 0 w 7467600"/>
              <a:gd name="connsiteY688" fmla="*/ 4466006 h 6858000"/>
              <a:gd name="connsiteX689" fmla="*/ 0 w 7467600"/>
              <a:gd name="connsiteY689" fmla="*/ 4233763 h 6858000"/>
              <a:gd name="connsiteX690" fmla="*/ 36881 w 7467600"/>
              <a:gd name="connsiteY690" fmla="*/ 4200118 h 6858000"/>
              <a:gd name="connsiteX691" fmla="*/ 910534 w 7467600"/>
              <a:gd name="connsiteY691" fmla="*/ 3629753 h 6858000"/>
              <a:gd name="connsiteX692" fmla="*/ 1578717 w 7467600"/>
              <a:gd name="connsiteY692" fmla="*/ 3575982 h 6858000"/>
              <a:gd name="connsiteX693" fmla="*/ 2338780 w 7467600"/>
              <a:gd name="connsiteY693" fmla="*/ 3033725 h 6858000"/>
              <a:gd name="connsiteX694" fmla="*/ 1807991 w 7467600"/>
              <a:gd name="connsiteY694" fmla="*/ 2807184 h 6858000"/>
              <a:gd name="connsiteX695" fmla="*/ 1416358 w 7467600"/>
              <a:gd name="connsiteY695" fmla="*/ 3112571 h 6858000"/>
              <a:gd name="connsiteX696" fmla="*/ 939066 w 7467600"/>
              <a:gd name="connsiteY696" fmla="*/ 3378798 h 6858000"/>
              <a:gd name="connsiteX697" fmla="*/ 115099 w 7467600"/>
              <a:gd name="connsiteY697" fmla="*/ 3607650 h 6858000"/>
              <a:gd name="connsiteX698" fmla="*/ 97284 w 7467600"/>
              <a:gd name="connsiteY698" fmla="*/ 3520393 h 6858000"/>
              <a:gd name="connsiteX699" fmla="*/ 922050 w 7467600"/>
              <a:gd name="connsiteY699" fmla="*/ 3074867 h 6858000"/>
              <a:gd name="connsiteX700" fmla="*/ 1405265 w 7467600"/>
              <a:gd name="connsiteY700" fmla="*/ 3016319 h 6858000"/>
              <a:gd name="connsiteX701" fmla="*/ 1407512 w 7467600"/>
              <a:gd name="connsiteY701" fmla="*/ 3018001 h 6858000"/>
              <a:gd name="connsiteX702" fmla="*/ 1726266 w 7467600"/>
              <a:gd name="connsiteY702" fmla="*/ 2777274 h 6858000"/>
              <a:gd name="connsiteX703" fmla="*/ 625390 w 7467600"/>
              <a:gd name="connsiteY703" fmla="*/ 2514541 h 6858000"/>
              <a:gd name="connsiteX704" fmla="*/ 619799 w 7467600"/>
              <a:gd name="connsiteY704" fmla="*/ 2527180 h 6858000"/>
              <a:gd name="connsiteX705" fmla="*/ 310030 w 7467600"/>
              <a:gd name="connsiteY705" fmla="*/ 2771818 h 6858000"/>
              <a:gd name="connsiteX706" fmla="*/ 173877 w 7467600"/>
              <a:gd name="connsiteY706" fmla="*/ 2937056 h 6858000"/>
              <a:gd name="connsiteX707" fmla="*/ 77889 w 7467600"/>
              <a:gd name="connsiteY707" fmla="*/ 3138440 h 6858000"/>
              <a:gd name="connsiteX708" fmla="*/ 0 w 7467600"/>
              <a:gd name="connsiteY708" fmla="*/ 3271395 h 6858000"/>
              <a:gd name="connsiteX709" fmla="*/ 0 w 7467600"/>
              <a:gd name="connsiteY709" fmla="*/ 3153002 h 6858000"/>
              <a:gd name="connsiteX710" fmla="*/ 2386 w 7467600"/>
              <a:gd name="connsiteY710" fmla="*/ 3149203 h 6858000"/>
              <a:gd name="connsiteX711" fmla="*/ 89753 w 7467600"/>
              <a:gd name="connsiteY711" fmla="*/ 2987702 h 6858000"/>
              <a:gd name="connsiteX712" fmla="*/ 76869 w 7467600"/>
              <a:gd name="connsiteY712" fmla="*/ 3005404 h 6858000"/>
              <a:gd name="connsiteX713" fmla="*/ 32049 w 7467600"/>
              <a:gd name="connsiteY713" fmla="*/ 3065814 h 6858000"/>
              <a:gd name="connsiteX714" fmla="*/ 0 w 7467600"/>
              <a:gd name="connsiteY714" fmla="*/ 3108744 h 6858000"/>
              <a:gd name="connsiteX715" fmla="*/ 0 w 7467600"/>
              <a:gd name="connsiteY715" fmla="*/ 3058059 h 6858000"/>
              <a:gd name="connsiteX716" fmla="*/ 7610 w 7467600"/>
              <a:gd name="connsiteY716" fmla="*/ 3047889 h 6858000"/>
              <a:gd name="connsiteX717" fmla="*/ 52419 w 7467600"/>
              <a:gd name="connsiteY717" fmla="*/ 2987479 h 6858000"/>
              <a:gd name="connsiteX718" fmla="*/ 59142 w 7467600"/>
              <a:gd name="connsiteY718" fmla="*/ 2978488 h 6858000"/>
              <a:gd name="connsiteX719" fmla="*/ 0 w 7467600"/>
              <a:gd name="connsiteY719" fmla="*/ 3015334 h 6858000"/>
              <a:gd name="connsiteX720" fmla="*/ 0 w 7467600"/>
              <a:gd name="connsiteY720" fmla="*/ 2914286 h 6858000"/>
              <a:gd name="connsiteX721" fmla="*/ 36383 w 7467600"/>
              <a:gd name="connsiteY721" fmla="*/ 2901128 h 6858000"/>
              <a:gd name="connsiteX722" fmla="*/ 156329 w 7467600"/>
              <a:gd name="connsiteY722" fmla="*/ 2840533 h 6858000"/>
              <a:gd name="connsiteX723" fmla="*/ 358355 w 7467600"/>
              <a:gd name="connsiteY723" fmla="*/ 2620471 h 6858000"/>
              <a:gd name="connsiteX724" fmla="*/ 510577 w 7467600"/>
              <a:gd name="connsiteY724" fmla="*/ 2501244 h 6858000"/>
              <a:gd name="connsiteX725" fmla="*/ 211967 w 7467600"/>
              <a:gd name="connsiteY725" fmla="*/ 2479171 h 6858000"/>
              <a:gd name="connsiteX726" fmla="*/ 0 w 7467600"/>
              <a:gd name="connsiteY726" fmla="*/ 2476398 h 6858000"/>
              <a:gd name="connsiteX727" fmla="*/ 0 w 7467600"/>
              <a:gd name="connsiteY727" fmla="*/ 2389189 h 6858000"/>
              <a:gd name="connsiteX728" fmla="*/ 103062 w 7467600"/>
              <a:gd name="connsiteY728" fmla="*/ 2389518 h 6858000"/>
              <a:gd name="connsiteX729" fmla="*/ 510734 w 7467600"/>
              <a:gd name="connsiteY729" fmla="*/ 2416201 h 6858000"/>
              <a:gd name="connsiteX730" fmla="*/ 279257 w 7467600"/>
              <a:gd name="connsiteY730" fmla="*/ 2092102 h 6858000"/>
              <a:gd name="connsiteX731" fmla="*/ 65265 w 7467600"/>
              <a:gd name="connsiteY731" fmla="*/ 2006049 h 6858000"/>
              <a:gd name="connsiteX732" fmla="*/ 0 w 7467600"/>
              <a:gd name="connsiteY732" fmla="*/ 1982532 h 6858000"/>
              <a:gd name="connsiteX733" fmla="*/ 0 w 7467600"/>
              <a:gd name="connsiteY733" fmla="*/ 1912789 h 6858000"/>
              <a:gd name="connsiteX734" fmla="*/ 97460 w 7467600"/>
              <a:gd name="connsiteY734" fmla="*/ 1953725 h 6858000"/>
              <a:gd name="connsiteX735" fmla="*/ 221272 w 7467600"/>
              <a:gd name="connsiteY735" fmla="*/ 1980766 h 6858000"/>
              <a:gd name="connsiteX736" fmla="*/ 116765 w 7467600"/>
              <a:gd name="connsiteY736" fmla="*/ 1911033 h 6858000"/>
              <a:gd name="connsiteX737" fmla="*/ 16405 w 7467600"/>
              <a:gd name="connsiteY737" fmla="*/ 1803412 h 6858000"/>
              <a:gd name="connsiteX738" fmla="*/ 0 w 7467600"/>
              <a:gd name="connsiteY738" fmla="*/ 1784777 h 6858000"/>
              <a:gd name="connsiteX739" fmla="*/ 0 w 7467600"/>
              <a:gd name="connsiteY739" fmla="*/ 1740082 h 6858000"/>
              <a:gd name="connsiteX740" fmla="*/ 39394 w 7467600"/>
              <a:gd name="connsiteY740" fmla="*/ 1784856 h 6858000"/>
              <a:gd name="connsiteX741" fmla="*/ 135813 w 7467600"/>
              <a:gd name="connsiteY741" fmla="*/ 1888838 h 6858000"/>
              <a:gd name="connsiteX742" fmla="*/ 242575 w 7467600"/>
              <a:gd name="connsiteY742" fmla="*/ 1958841 h 6858000"/>
              <a:gd name="connsiteX743" fmla="*/ 82197 w 7467600"/>
              <a:gd name="connsiteY743" fmla="*/ 1754826 h 6858000"/>
              <a:gd name="connsiteX744" fmla="*/ 0 w 7467600"/>
              <a:gd name="connsiteY744" fmla="*/ 1679650 h 6858000"/>
              <a:gd name="connsiteX745" fmla="*/ 0 w 7467600"/>
              <a:gd name="connsiteY745" fmla="*/ 1602463 h 6858000"/>
              <a:gd name="connsiteX746" fmla="*/ 84689 w 7467600"/>
              <a:gd name="connsiteY746" fmla="*/ 1677442 h 6858000"/>
              <a:gd name="connsiteX747" fmla="*/ 298437 w 7467600"/>
              <a:gd name="connsiteY747" fmla="*/ 1968019 h 6858000"/>
              <a:gd name="connsiteX748" fmla="*/ 227269 w 7467600"/>
              <a:gd name="connsiteY748" fmla="*/ 1114064 h 6858000"/>
              <a:gd name="connsiteX749" fmla="*/ 248003 w 7467600"/>
              <a:gd name="connsiteY749" fmla="*/ 1089613 h 6858000"/>
              <a:gd name="connsiteX750" fmla="*/ 427020 w 7467600"/>
              <a:gd name="connsiteY750" fmla="*/ 1619803 h 6858000"/>
              <a:gd name="connsiteX751" fmla="*/ 340345 w 7467600"/>
              <a:gd name="connsiteY751" fmla="*/ 2027739 h 6858000"/>
              <a:gd name="connsiteX752" fmla="*/ 360865 w 7467600"/>
              <a:gd name="connsiteY752" fmla="*/ 2044827 h 6858000"/>
              <a:gd name="connsiteX753" fmla="*/ 560414 w 7467600"/>
              <a:gd name="connsiteY753" fmla="*/ 2421457 h 6858000"/>
              <a:gd name="connsiteX754" fmla="*/ 1359703 w 7467600"/>
              <a:gd name="connsiteY754" fmla="*/ 2578554 h 6858000"/>
              <a:gd name="connsiteX755" fmla="*/ 1359422 w 7467600"/>
              <a:gd name="connsiteY755" fmla="*/ 2577994 h 6858000"/>
              <a:gd name="connsiteX756" fmla="*/ 828701 w 7467600"/>
              <a:gd name="connsiteY756" fmla="*/ 1839520 h 6858000"/>
              <a:gd name="connsiteX757" fmla="*/ 494427 w 7467600"/>
              <a:gd name="connsiteY757" fmla="*/ 1092333 h 6858000"/>
              <a:gd name="connsiteX758" fmla="*/ 506322 w 7467600"/>
              <a:gd name="connsiteY758" fmla="*/ 1020997 h 6858000"/>
              <a:gd name="connsiteX759" fmla="*/ 4570198 w 7467600"/>
              <a:gd name="connsiteY759" fmla="*/ 978081 h 6858000"/>
              <a:gd name="connsiteX760" fmla="*/ 4523691 w 7467600"/>
              <a:gd name="connsiteY760" fmla="*/ 1127776 h 6858000"/>
              <a:gd name="connsiteX761" fmla="*/ 4509875 w 7467600"/>
              <a:gd name="connsiteY761" fmla="*/ 1167552 h 6858000"/>
              <a:gd name="connsiteX762" fmla="*/ 4478168 w 7467600"/>
              <a:gd name="connsiteY762" fmla="*/ 1260735 h 6858000"/>
              <a:gd name="connsiteX763" fmla="*/ 4409309 w 7467600"/>
              <a:gd name="connsiteY763" fmla="*/ 1666996 h 6858000"/>
              <a:gd name="connsiteX764" fmla="*/ 4370031 w 7467600"/>
              <a:gd name="connsiteY764" fmla="*/ 1955666 h 6858000"/>
              <a:gd name="connsiteX765" fmla="*/ 4570198 w 7467600"/>
              <a:gd name="connsiteY765" fmla="*/ 978081 h 6858000"/>
              <a:gd name="connsiteX766" fmla="*/ 4557898 w 7467600"/>
              <a:gd name="connsiteY766" fmla="*/ 900011 h 6858000"/>
              <a:gd name="connsiteX767" fmla="*/ 4344840 w 7467600"/>
              <a:gd name="connsiteY767" fmla="*/ 1922038 h 6858000"/>
              <a:gd name="connsiteX768" fmla="*/ 4378710 w 7467600"/>
              <a:gd name="connsiteY768" fmla="*/ 1665516 h 6858000"/>
              <a:gd name="connsiteX769" fmla="*/ 4448798 w 7467600"/>
              <a:gd name="connsiteY769" fmla="*/ 1253024 h 6858000"/>
              <a:gd name="connsiteX770" fmla="*/ 4480315 w 7467600"/>
              <a:gd name="connsiteY770" fmla="*/ 1158454 h 6858000"/>
              <a:gd name="connsiteX771" fmla="*/ 4494133 w 7467600"/>
              <a:gd name="connsiteY771" fmla="*/ 1118676 h 6858000"/>
              <a:gd name="connsiteX772" fmla="*/ 4557898 w 7467600"/>
              <a:gd name="connsiteY772" fmla="*/ 900011 h 6858000"/>
              <a:gd name="connsiteX773" fmla="*/ 5870151 w 7467600"/>
              <a:gd name="connsiteY773" fmla="*/ 898890 h 6858000"/>
              <a:gd name="connsiteX774" fmla="*/ 5861335 w 7467600"/>
              <a:gd name="connsiteY774" fmla="*/ 899177 h 6858000"/>
              <a:gd name="connsiteX775" fmla="*/ 5843702 w 7467600"/>
              <a:gd name="connsiteY775" fmla="*/ 899748 h 6858000"/>
              <a:gd name="connsiteX776" fmla="*/ 5651107 w 7467600"/>
              <a:gd name="connsiteY776" fmla="*/ 920306 h 6858000"/>
              <a:gd name="connsiteX777" fmla="*/ 5459407 w 7467600"/>
              <a:gd name="connsiteY777" fmla="*/ 940975 h 6858000"/>
              <a:gd name="connsiteX778" fmla="*/ 5374846 w 7467600"/>
              <a:gd name="connsiteY778" fmla="*/ 941988 h 6858000"/>
              <a:gd name="connsiteX779" fmla="*/ 5256105 w 7467600"/>
              <a:gd name="connsiteY779" fmla="*/ 945632 h 6858000"/>
              <a:gd name="connsiteX780" fmla="*/ 5107071 w 7467600"/>
              <a:gd name="connsiteY780" fmla="*/ 969720 h 6858000"/>
              <a:gd name="connsiteX781" fmla="*/ 4998681 w 7467600"/>
              <a:gd name="connsiteY781" fmla="*/ 988771 h 6858000"/>
              <a:gd name="connsiteX782" fmla="*/ 5870151 w 7467600"/>
              <a:gd name="connsiteY782" fmla="*/ 898890 h 6858000"/>
              <a:gd name="connsiteX783" fmla="*/ 5504425 w 7467600"/>
              <a:gd name="connsiteY783" fmla="*/ 848067 h 6858000"/>
              <a:gd name="connsiteX784" fmla="*/ 4968849 w 7467600"/>
              <a:gd name="connsiteY784" fmla="*/ 962318 h 6858000"/>
              <a:gd name="connsiteX785" fmla="*/ 5104039 w 7467600"/>
              <a:gd name="connsiteY785" fmla="*/ 940634 h 6858000"/>
              <a:gd name="connsiteX786" fmla="*/ 5256311 w 7467600"/>
              <a:gd name="connsiteY786" fmla="*/ 916490 h 6858000"/>
              <a:gd name="connsiteX787" fmla="*/ 5377381 w 7467600"/>
              <a:gd name="connsiteY787" fmla="*/ 912671 h 6858000"/>
              <a:gd name="connsiteX788" fmla="*/ 5460148 w 7467600"/>
              <a:gd name="connsiteY788" fmla="*/ 911442 h 6858000"/>
              <a:gd name="connsiteX789" fmla="*/ 5648971 w 7467600"/>
              <a:gd name="connsiteY789" fmla="*/ 891331 h 6858000"/>
              <a:gd name="connsiteX790" fmla="*/ 5844807 w 7467600"/>
              <a:gd name="connsiteY790" fmla="*/ 870718 h 6858000"/>
              <a:gd name="connsiteX791" fmla="*/ 5862975 w 7467600"/>
              <a:gd name="connsiteY791" fmla="*/ 869756 h 6858000"/>
              <a:gd name="connsiteX792" fmla="*/ 5920887 w 7467600"/>
              <a:gd name="connsiteY792" fmla="*/ 865929 h 6858000"/>
              <a:gd name="connsiteX793" fmla="*/ 5504425 w 7467600"/>
              <a:gd name="connsiteY793" fmla="*/ 848067 h 6858000"/>
              <a:gd name="connsiteX794" fmla="*/ 3607114 w 7467600"/>
              <a:gd name="connsiteY794" fmla="*/ 467441 h 6858000"/>
              <a:gd name="connsiteX795" fmla="*/ 3296242 w 7467600"/>
              <a:gd name="connsiteY795" fmla="*/ 807991 h 6858000"/>
              <a:gd name="connsiteX796" fmla="*/ 3174674 w 7467600"/>
              <a:gd name="connsiteY796" fmla="*/ 919759 h 6858000"/>
              <a:gd name="connsiteX797" fmla="*/ 3042978 w 7467600"/>
              <a:gd name="connsiteY797" fmla="*/ 1054894 h 6858000"/>
              <a:gd name="connsiteX798" fmla="*/ 2968914 w 7467600"/>
              <a:gd name="connsiteY798" fmla="*/ 1133756 h 6858000"/>
              <a:gd name="connsiteX799" fmla="*/ 3103823 w 7467600"/>
              <a:gd name="connsiteY799" fmla="*/ 1026814 h 6858000"/>
              <a:gd name="connsiteX800" fmla="*/ 3607114 w 7467600"/>
              <a:gd name="connsiteY800" fmla="*/ 467441 h 6858000"/>
              <a:gd name="connsiteX801" fmla="*/ 3744487 w 7467600"/>
              <a:gd name="connsiteY801" fmla="*/ 383136 h 6858000"/>
              <a:gd name="connsiteX802" fmla="*/ 3970213 w 7467600"/>
              <a:gd name="connsiteY802" fmla="*/ 995559 h 6858000"/>
              <a:gd name="connsiteX803" fmla="*/ 3744487 w 7467600"/>
              <a:gd name="connsiteY803" fmla="*/ 383136 h 6858000"/>
              <a:gd name="connsiteX804" fmla="*/ 3624562 w 7467600"/>
              <a:gd name="connsiteY804" fmla="*/ 367041 h 6858000"/>
              <a:gd name="connsiteX805" fmla="*/ 3489712 w 7467600"/>
              <a:gd name="connsiteY805" fmla="*/ 485386 h 6858000"/>
              <a:gd name="connsiteX806" fmla="*/ 3182994 w 7467600"/>
              <a:gd name="connsiteY806" fmla="*/ 828265 h 6858000"/>
              <a:gd name="connsiteX807" fmla="*/ 2892114 w 7467600"/>
              <a:gd name="connsiteY807" fmla="*/ 1172635 h 6858000"/>
              <a:gd name="connsiteX808" fmla="*/ 3021459 w 7467600"/>
              <a:gd name="connsiteY808" fmla="*/ 1035385 h 6858000"/>
              <a:gd name="connsiteX809" fmla="*/ 3153873 w 7467600"/>
              <a:gd name="connsiteY809" fmla="*/ 898971 h 6858000"/>
              <a:gd name="connsiteX810" fmla="*/ 3276511 w 7467600"/>
              <a:gd name="connsiteY810" fmla="*/ 786423 h 6858000"/>
              <a:gd name="connsiteX811" fmla="*/ 3584154 w 7467600"/>
              <a:gd name="connsiteY811" fmla="*/ 448218 h 6858000"/>
              <a:gd name="connsiteX812" fmla="*/ 3624562 w 7467600"/>
              <a:gd name="connsiteY812" fmla="*/ 367041 h 6858000"/>
              <a:gd name="connsiteX813" fmla="*/ 3766672 w 7467600"/>
              <a:gd name="connsiteY813" fmla="*/ 359429 h 6858000"/>
              <a:gd name="connsiteX814" fmla="*/ 3996338 w 7467600"/>
              <a:gd name="connsiteY814" fmla="*/ 968237 h 6858000"/>
              <a:gd name="connsiteX815" fmla="*/ 3766672 w 7467600"/>
              <a:gd name="connsiteY815" fmla="*/ 359429 h 6858000"/>
              <a:gd name="connsiteX816" fmla="*/ 5805386 w 7467600"/>
              <a:gd name="connsiteY816" fmla="*/ 239240 h 6858000"/>
              <a:gd name="connsiteX817" fmla="*/ 5736947 w 7467600"/>
              <a:gd name="connsiteY817" fmla="*/ 261367 h 6858000"/>
              <a:gd name="connsiteX818" fmla="*/ 5427012 w 7467600"/>
              <a:gd name="connsiteY818" fmla="*/ 311272 h 6858000"/>
              <a:gd name="connsiteX819" fmla="*/ 5147818 w 7467600"/>
              <a:gd name="connsiteY819" fmla="*/ 322112 h 6858000"/>
              <a:gd name="connsiteX820" fmla="*/ 5060854 w 7467600"/>
              <a:gd name="connsiteY820" fmla="*/ 311882 h 6858000"/>
              <a:gd name="connsiteX821" fmla="*/ 4945989 w 7467600"/>
              <a:gd name="connsiteY821" fmla="*/ 300516 h 6858000"/>
              <a:gd name="connsiteX822" fmla="*/ 5410479 w 7467600"/>
              <a:gd name="connsiteY822" fmla="*/ 348434 h 6858000"/>
              <a:gd name="connsiteX823" fmla="*/ 5805386 w 7467600"/>
              <a:gd name="connsiteY823" fmla="*/ 239240 h 6858000"/>
              <a:gd name="connsiteX824" fmla="*/ 5905192 w 7467600"/>
              <a:gd name="connsiteY824" fmla="*/ 163079 h 6858000"/>
              <a:gd name="connsiteX825" fmla="*/ 5865655 w 7467600"/>
              <a:gd name="connsiteY825" fmla="*/ 171901 h 6858000"/>
              <a:gd name="connsiteX826" fmla="*/ 5259740 w 7467600"/>
              <a:gd name="connsiteY826" fmla="*/ 257013 h 6858000"/>
              <a:gd name="connsiteX827" fmla="*/ 5208466 w 7467600"/>
              <a:gd name="connsiteY827" fmla="*/ 257550 h 6858000"/>
              <a:gd name="connsiteX828" fmla="*/ 4980204 w 7467600"/>
              <a:gd name="connsiteY828" fmla="*/ 271903 h 6858000"/>
              <a:gd name="connsiteX829" fmla="*/ 5068068 w 7467600"/>
              <a:gd name="connsiteY829" fmla="*/ 282244 h 6858000"/>
              <a:gd name="connsiteX830" fmla="*/ 5153231 w 7467600"/>
              <a:gd name="connsiteY830" fmla="*/ 292240 h 6858000"/>
              <a:gd name="connsiteX831" fmla="*/ 5426491 w 7467600"/>
              <a:gd name="connsiteY831" fmla="*/ 281128 h 6858000"/>
              <a:gd name="connsiteX832" fmla="*/ 5731212 w 7467600"/>
              <a:gd name="connsiteY832" fmla="*/ 231951 h 6858000"/>
              <a:gd name="connsiteX833" fmla="*/ 5905192 w 7467600"/>
              <a:gd name="connsiteY833" fmla="*/ 163079 h 6858000"/>
              <a:gd name="connsiteX834" fmla="*/ 5944437 w 7467600"/>
              <a:gd name="connsiteY834" fmla="*/ 113829 h 6858000"/>
              <a:gd name="connsiteX835" fmla="*/ 5825032 w 7467600"/>
              <a:gd name="connsiteY835" fmla="*/ 146405 h 6858000"/>
              <a:gd name="connsiteX836" fmla="*/ 4955599 w 7467600"/>
              <a:gd name="connsiteY836" fmla="*/ 247008 h 6858000"/>
              <a:gd name="connsiteX837" fmla="*/ 5210104 w 7467600"/>
              <a:gd name="connsiteY837" fmla="*/ 228123 h 6858000"/>
              <a:gd name="connsiteX838" fmla="*/ 5261015 w 7467600"/>
              <a:gd name="connsiteY838" fmla="*/ 227087 h 6858000"/>
              <a:gd name="connsiteX839" fmla="*/ 5861181 w 7467600"/>
              <a:gd name="connsiteY839" fmla="*/ 143093 h 6858000"/>
              <a:gd name="connsiteX840" fmla="*/ 5961252 w 7467600"/>
              <a:gd name="connsiteY840" fmla="*/ 114820 h 6858000"/>
              <a:gd name="connsiteX841" fmla="*/ 5944437 w 7467600"/>
              <a:gd name="connsiteY841" fmla="*/ 113829 h 6858000"/>
              <a:gd name="connsiteX842" fmla="*/ 3882765 w 7467600"/>
              <a:gd name="connsiteY842" fmla="*/ 0 h 6858000"/>
              <a:gd name="connsiteX843" fmla="*/ 3995099 w 7467600"/>
              <a:gd name="connsiteY843" fmla="*/ 0 h 6858000"/>
              <a:gd name="connsiteX844" fmla="*/ 4163818 w 7467600"/>
              <a:gd name="connsiteY844" fmla="*/ 234104 h 6858000"/>
              <a:gd name="connsiteX845" fmla="*/ 4172099 w 7467600"/>
              <a:gd name="connsiteY845" fmla="*/ 234207 h 6858000"/>
              <a:gd name="connsiteX846" fmla="*/ 4784282 w 7467600"/>
              <a:gd name="connsiteY846" fmla="*/ 276561 h 6858000"/>
              <a:gd name="connsiteX847" fmla="*/ 4801687 w 7467600"/>
              <a:gd name="connsiteY847" fmla="*/ 267764 h 6858000"/>
              <a:gd name="connsiteX848" fmla="*/ 6082788 w 7467600"/>
              <a:gd name="connsiteY848" fmla="*/ 64119 h 6858000"/>
              <a:gd name="connsiteX849" fmla="*/ 6099442 w 7467600"/>
              <a:gd name="connsiteY849" fmla="*/ 82568 h 6858000"/>
              <a:gd name="connsiteX850" fmla="*/ 4804137 w 7467600"/>
              <a:gd name="connsiteY850" fmla="*/ 320931 h 6858000"/>
              <a:gd name="connsiteX851" fmla="*/ 4227047 w 7467600"/>
              <a:gd name="connsiteY851" fmla="*/ 313415 h 6858000"/>
              <a:gd name="connsiteX852" fmla="*/ 4346041 w 7467600"/>
              <a:gd name="connsiteY852" fmla="*/ 456086 h 6858000"/>
              <a:gd name="connsiteX853" fmla="*/ 4870967 w 7467600"/>
              <a:gd name="connsiteY853" fmla="*/ 963061 h 6858000"/>
              <a:gd name="connsiteX854" fmla="*/ 4889647 w 7467600"/>
              <a:gd name="connsiteY854" fmla="*/ 957147 h 6858000"/>
              <a:gd name="connsiteX855" fmla="*/ 5422504 w 7467600"/>
              <a:gd name="connsiteY855" fmla="*/ 805191 h 6858000"/>
              <a:gd name="connsiteX856" fmla="*/ 6087656 w 7467600"/>
              <a:gd name="connsiteY856" fmla="*/ 826703 h 6858000"/>
              <a:gd name="connsiteX857" fmla="*/ 6058717 w 7467600"/>
              <a:gd name="connsiteY857" fmla="*/ 865992 h 6858000"/>
              <a:gd name="connsiteX858" fmla="*/ 4974153 w 7467600"/>
              <a:gd name="connsiteY858" fmla="*/ 1045456 h 6858000"/>
              <a:gd name="connsiteX859" fmla="*/ 5627835 w 7467600"/>
              <a:gd name="connsiteY859" fmla="*/ 1472077 h 6858000"/>
              <a:gd name="connsiteX860" fmla="*/ 5629817 w 7467600"/>
              <a:gd name="connsiteY860" fmla="*/ 1471412 h 6858000"/>
              <a:gd name="connsiteX861" fmla="*/ 5634124 w 7467600"/>
              <a:gd name="connsiteY861" fmla="*/ 1470572 h 6858000"/>
              <a:gd name="connsiteX862" fmla="*/ 5755832 w 7467600"/>
              <a:gd name="connsiteY862" fmla="*/ 1383886 h 6858000"/>
              <a:gd name="connsiteX863" fmla="*/ 6014186 w 7467600"/>
              <a:gd name="connsiteY863" fmla="*/ 1279799 h 6858000"/>
              <a:gd name="connsiteX864" fmla="*/ 6901619 w 7467600"/>
              <a:gd name="connsiteY864" fmla="*/ 1047874 h 6858000"/>
              <a:gd name="connsiteX865" fmla="*/ 6931566 w 7467600"/>
              <a:gd name="connsiteY865" fmla="*/ 1062034 h 6858000"/>
              <a:gd name="connsiteX866" fmla="*/ 5790982 w 7467600"/>
              <a:gd name="connsiteY866" fmla="*/ 1561380 h 6858000"/>
              <a:gd name="connsiteX867" fmla="*/ 6188971 w 7467600"/>
              <a:gd name="connsiteY867" fmla="*/ 1755168 h 6858000"/>
              <a:gd name="connsiteX868" fmla="*/ 6202446 w 7467600"/>
              <a:gd name="connsiteY868" fmla="*/ 1752268 h 6858000"/>
              <a:gd name="connsiteX869" fmla="*/ 7179560 w 7467600"/>
              <a:gd name="connsiteY869" fmla="*/ 1467551 h 6858000"/>
              <a:gd name="connsiteX870" fmla="*/ 7158730 w 7467600"/>
              <a:gd name="connsiteY870" fmla="*/ 1507835 h 6858000"/>
              <a:gd name="connsiteX871" fmla="*/ 6326959 w 7467600"/>
              <a:gd name="connsiteY871" fmla="*/ 1817686 h 6858000"/>
              <a:gd name="connsiteX872" fmla="*/ 6537433 w 7467600"/>
              <a:gd name="connsiteY872" fmla="*/ 1907790 h 6858000"/>
              <a:gd name="connsiteX873" fmla="*/ 6550221 w 7467600"/>
              <a:gd name="connsiteY873" fmla="*/ 1910729 h 6858000"/>
              <a:gd name="connsiteX874" fmla="*/ 6964438 w 7467600"/>
              <a:gd name="connsiteY874" fmla="*/ 2209505 h 6858000"/>
              <a:gd name="connsiteX875" fmla="*/ 7367862 w 7467600"/>
              <a:gd name="connsiteY875" fmla="*/ 2806833 h 6858000"/>
              <a:gd name="connsiteX876" fmla="*/ 7364329 w 7467600"/>
              <a:gd name="connsiteY876" fmla="*/ 2826907 h 6858000"/>
              <a:gd name="connsiteX877" fmla="*/ 7290545 w 7467600"/>
              <a:gd name="connsiteY877" fmla="*/ 2850663 h 6858000"/>
              <a:gd name="connsiteX878" fmla="*/ 6472036 w 7467600"/>
              <a:gd name="connsiteY878" fmla="*/ 1959003 h 6858000"/>
              <a:gd name="connsiteX879" fmla="*/ 5792897 w 7467600"/>
              <a:gd name="connsiteY879" fmla="*/ 1647747 h 6858000"/>
              <a:gd name="connsiteX880" fmla="*/ 5842751 w 7467600"/>
              <a:gd name="connsiteY880" fmla="*/ 1816112 h 6858000"/>
              <a:gd name="connsiteX881" fmla="*/ 5847424 w 7467600"/>
              <a:gd name="connsiteY881" fmla="*/ 1815776 h 6858000"/>
              <a:gd name="connsiteX882" fmla="*/ 6399821 w 7467600"/>
              <a:gd name="connsiteY882" fmla="*/ 2344799 h 6858000"/>
              <a:gd name="connsiteX883" fmla="*/ 6323232 w 7467600"/>
              <a:gd name="connsiteY883" fmla="*/ 2389634 h 6858000"/>
              <a:gd name="connsiteX884" fmla="*/ 5942958 w 7467600"/>
              <a:gd name="connsiteY884" fmla="*/ 2077708 h 6858000"/>
              <a:gd name="connsiteX885" fmla="*/ 5921559 w 7467600"/>
              <a:gd name="connsiteY885" fmla="*/ 2378596 h 6858000"/>
              <a:gd name="connsiteX886" fmla="*/ 5817651 w 7467600"/>
              <a:gd name="connsiteY886" fmla="*/ 3023919 h 6858000"/>
              <a:gd name="connsiteX887" fmla="*/ 5729634 w 7467600"/>
              <a:gd name="connsiteY887" fmla="*/ 3051849 h 6858000"/>
              <a:gd name="connsiteX888" fmla="*/ 5611018 w 7467600"/>
              <a:gd name="connsiteY888" fmla="*/ 2316769 h 6858000"/>
              <a:gd name="connsiteX889" fmla="*/ 5687608 w 7467600"/>
              <a:gd name="connsiteY889" fmla="*/ 2039972 h 6858000"/>
              <a:gd name="connsiteX890" fmla="*/ 5657554 w 7467600"/>
              <a:gd name="connsiteY890" fmla="*/ 1576445 h 6858000"/>
              <a:gd name="connsiteX891" fmla="*/ 5150475 w 7467600"/>
              <a:gd name="connsiteY891" fmla="*/ 1274012 h 6858000"/>
              <a:gd name="connsiteX892" fmla="*/ 5349142 w 7467600"/>
              <a:gd name="connsiteY892" fmla="*/ 2204405 h 6858000"/>
              <a:gd name="connsiteX893" fmla="*/ 5262214 w 7467600"/>
              <a:gd name="connsiteY893" fmla="*/ 2233836 h 6858000"/>
              <a:gd name="connsiteX894" fmla="*/ 4981539 w 7467600"/>
              <a:gd name="connsiteY894" fmla="*/ 1542201 h 6858000"/>
              <a:gd name="connsiteX895" fmla="*/ 4958461 w 7467600"/>
              <a:gd name="connsiteY895" fmla="*/ 1136957 h 6858000"/>
              <a:gd name="connsiteX896" fmla="*/ 4655015 w 7467600"/>
              <a:gd name="connsiteY896" fmla="*/ 891426 h 6858000"/>
              <a:gd name="connsiteX897" fmla="*/ 4348002 w 7467600"/>
              <a:gd name="connsiteY897" fmla="*/ 2205895 h 6858000"/>
              <a:gd name="connsiteX898" fmla="*/ 4262250 w 7467600"/>
              <a:gd name="connsiteY898" fmla="*/ 2219972 h 6858000"/>
              <a:gd name="connsiteX899" fmla="*/ 4550611 w 7467600"/>
              <a:gd name="connsiteY899" fmla="*/ 817540 h 6858000"/>
              <a:gd name="connsiteX900" fmla="*/ 4564418 w 7467600"/>
              <a:gd name="connsiteY900" fmla="*/ 808293 h 6858000"/>
              <a:gd name="connsiteX901" fmla="*/ 4266388 w 7467600"/>
              <a:gd name="connsiteY901" fmla="*/ 500083 h 6858000"/>
              <a:gd name="connsiteX902" fmla="*/ 4032842 w 7467600"/>
              <a:gd name="connsiteY902" fmla="*/ 211809 h 6858000"/>
              <a:gd name="connsiteX903" fmla="*/ 3882765 w 7467600"/>
              <a:gd name="connsiteY903" fmla="*/ 0 h 6858000"/>
              <a:gd name="connsiteX904" fmla="*/ 3721337 w 7467600"/>
              <a:gd name="connsiteY904" fmla="*/ 0 h 6858000"/>
              <a:gd name="connsiteX905" fmla="*/ 3797544 w 7467600"/>
              <a:gd name="connsiteY905" fmla="*/ 0 h 6858000"/>
              <a:gd name="connsiteX906" fmla="*/ 3775734 w 7467600"/>
              <a:gd name="connsiteY906" fmla="*/ 95131 h 6858000"/>
              <a:gd name="connsiteX907" fmla="*/ 3724807 w 7467600"/>
              <a:gd name="connsiteY907" fmla="*/ 272257 h 6858000"/>
              <a:gd name="connsiteX908" fmla="*/ 3726844 w 7467600"/>
              <a:gd name="connsiteY908" fmla="*/ 282988 h 6858000"/>
              <a:gd name="connsiteX909" fmla="*/ 3742664 w 7467600"/>
              <a:gd name="connsiteY909" fmla="*/ 279918 h 6858000"/>
              <a:gd name="connsiteX910" fmla="*/ 4103910 w 7467600"/>
              <a:gd name="connsiteY910" fmla="*/ 1161917 h 6858000"/>
              <a:gd name="connsiteX911" fmla="*/ 4020269 w 7467600"/>
              <a:gd name="connsiteY911" fmla="*/ 1200406 h 6858000"/>
              <a:gd name="connsiteX912" fmla="*/ 3674882 w 7467600"/>
              <a:gd name="connsiteY912" fmla="*/ 488524 h 6858000"/>
              <a:gd name="connsiteX913" fmla="*/ 3132682 w 7467600"/>
              <a:gd name="connsiteY913" fmla="*/ 1072284 h 6858000"/>
              <a:gd name="connsiteX914" fmla="*/ 2716346 w 7467600"/>
              <a:gd name="connsiteY914" fmla="*/ 1276376 h 6858000"/>
              <a:gd name="connsiteX915" fmla="*/ 2716772 w 7467600"/>
              <a:gd name="connsiteY915" fmla="*/ 1255462 h 6858000"/>
              <a:gd name="connsiteX916" fmla="*/ 3471096 w 7467600"/>
              <a:gd name="connsiteY916" fmla="*/ 437072 h 6858000"/>
              <a:gd name="connsiteX917" fmla="*/ 3639057 w 7467600"/>
              <a:gd name="connsiteY917" fmla="*/ 286334 h 6858000"/>
              <a:gd name="connsiteX918" fmla="*/ 3640309 w 7467600"/>
              <a:gd name="connsiteY918" fmla="*/ 284664 h 6858000"/>
              <a:gd name="connsiteX919" fmla="*/ 3646022 w 7467600"/>
              <a:gd name="connsiteY919" fmla="*/ 276711 h 6858000"/>
              <a:gd name="connsiteX920" fmla="*/ 3707943 w 7467600"/>
              <a:gd name="connsiteY920" fmla="*/ 65958 h 6858000"/>
              <a:gd name="connsiteX921" fmla="*/ 3721337 w 7467600"/>
              <a:gd name="connsiteY921" fmla="*/ 0 h 6858000"/>
              <a:gd name="connsiteX922" fmla="*/ 2867960 w 7467600"/>
              <a:gd name="connsiteY922" fmla="*/ 0 h 6858000"/>
              <a:gd name="connsiteX923" fmla="*/ 2926351 w 7467600"/>
              <a:gd name="connsiteY923" fmla="*/ 0 h 6858000"/>
              <a:gd name="connsiteX924" fmla="*/ 2902823 w 7467600"/>
              <a:gd name="connsiteY924" fmla="*/ 262929 h 6858000"/>
              <a:gd name="connsiteX925" fmla="*/ 2940663 w 7467600"/>
              <a:gd name="connsiteY925" fmla="*/ 140884 h 6858000"/>
              <a:gd name="connsiteX926" fmla="*/ 2947039 w 7467600"/>
              <a:gd name="connsiteY926" fmla="*/ 122524 h 6858000"/>
              <a:gd name="connsiteX927" fmla="*/ 2984316 w 7467600"/>
              <a:gd name="connsiteY927" fmla="*/ 0 h 6858000"/>
              <a:gd name="connsiteX928" fmla="*/ 3016114 w 7467600"/>
              <a:gd name="connsiteY928" fmla="*/ 0 h 6858000"/>
              <a:gd name="connsiteX929" fmla="*/ 2979949 w 7467600"/>
              <a:gd name="connsiteY929" fmla="*/ 119274 h 6858000"/>
              <a:gd name="connsiteX930" fmla="*/ 3023879 w 7467600"/>
              <a:gd name="connsiteY930" fmla="*/ 0 h 6858000"/>
              <a:gd name="connsiteX931" fmla="*/ 3105400 w 7467600"/>
              <a:gd name="connsiteY931" fmla="*/ 0 h 6858000"/>
              <a:gd name="connsiteX932" fmla="*/ 3094669 w 7467600"/>
              <a:gd name="connsiteY932" fmla="*/ 30308 h 6858000"/>
              <a:gd name="connsiteX933" fmla="*/ 2901945 w 7467600"/>
              <a:gd name="connsiteY933" fmla="*/ 466538 h 6858000"/>
              <a:gd name="connsiteX934" fmla="*/ 2815209 w 7467600"/>
              <a:gd name="connsiteY934" fmla="*/ 497361 h 6858000"/>
              <a:gd name="connsiteX935" fmla="*/ 2844845 w 7467600"/>
              <a:gd name="connsiteY935" fmla="*/ 127638 h 6858000"/>
              <a:gd name="connsiteX936" fmla="*/ 2867960 w 7467600"/>
              <a:gd name="connsiteY936" fmla="*/ 0 h 6858000"/>
              <a:gd name="connsiteX937" fmla="*/ 1057230 w 7467600"/>
              <a:gd name="connsiteY937" fmla="*/ 0 h 6858000"/>
              <a:gd name="connsiteX938" fmla="*/ 1111003 w 7467600"/>
              <a:gd name="connsiteY938" fmla="*/ 0 h 6858000"/>
              <a:gd name="connsiteX939" fmla="*/ 1125553 w 7467600"/>
              <a:gd name="connsiteY939" fmla="*/ 52588 h 6858000"/>
              <a:gd name="connsiteX940" fmla="*/ 1304276 w 7467600"/>
              <a:gd name="connsiteY940" fmla="*/ 476275 h 6858000"/>
              <a:gd name="connsiteX941" fmla="*/ 1492066 w 7467600"/>
              <a:gd name="connsiteY941" fmla="*/ 886333 h 6858000"/>
              <a:gd name="connsiteX942" fmla="*/ 1423698 w 7467600"/>
              <a:gd name="connsiteY942" fmla="*/ 710817 h 6858000"/>
              <a:gd name="connsiteX943" fmla="*/ 1357609 w 7467600"/>
              <a:gd name="connsiteY943" fmla="*/ 532892 h 6858000"/>
              <a:gd name="connsiteX944" fmla="*/ 1309550 w 7467600"/>
              <a:gd name="connsiteY944" fmla="*/ 374031 h 6858000"/>
              <a:gd name="connsiteX945" fmla="*/ 1193673 w 7467600"/>
              <a:gd name="connsiteY945" fmla="*/ 49533 h 6858000"/>
              <a:gd name="connsiteX946" fmla="*/ 1164391 w 7467600"/>
              <a:gd name="connsiteY946" fmla="*/ 0 h 6858000"/>
              <a:gd name="connsiteX947" fmla="*/ 1200666 w 7467600"/>
              <a:gd name="connsiteY947" fmla="*/ 0 h 6858000"/>
              <a:gd name="connsiteX948" fmla="*/ 1223408 w 7467600"/>
              <a:gd name="connsiteY948" fmla="*/ 38996 h 6858000"/>
              <a:gd name="connsiteX949" fmla="*/ 1339635 w 7467600"/>
              <a:gd name="connsiteY949" fmla="*/ 365517 h 6858000"/>
              <a:gd name="connsiteX950" fmla="*/ 1387469 w 7467600"/>
              <a:gd name="connsiteY950" fmla="*/ 523079 h 6858000"/>
              <a:gd name="connsiteX951" fmla="*/ 1452685 w 7467600"/>
              <a:gd name="connsiteY951" fmla="*/ 699806 h 6858000"/>
              <a:gd name="connsiteX952" fmla="*/ 1492092 w 7467600"/>
              <a:gd name="connsiteY952" fmla="*/ 800424 h 6858000"/>
              <a:gd name="connsiteX953" fmla="*/ 1455302 w 7467600"/>
              <a:gd name="connsiteY953" fmla="*/ 632913 h 6858000"/>
              <a:gd name="connsiteX954" fmla="*/ 1222336 w 7467600"/>
              <a:gd name="connsiteY954" fmla="*/ 9480 h 6858000"/>
              <a:gd name="connsiteX955" fmla="*/ 1214634 w 7467600"/>
              <a:gd name="connsiteY955" fmla="*/ 0 h 6858000"/>
              <a:gd name="connsiteX956" fmla="*/ 1289827 w 7467600"/>
              <a:gd name="connsiteY956" fmla="*/ 0 h 6858000"/>
              <a:gd name="connsiteX957" fmla="*/ 1321076 w 7467600"/>
              <a:gd name="connsiteY957" fmla="*/ 59722 h 6858000"/>
              <a:gd name="connsiteX958" fmla="*/ 1512579 w 7467600"/>
              <a:gd name="connsiteY958" fmla="*/ 626441 h 6858000"/>
              <a:gd name="connsiteX959" fmla="*/ 1506076 w 7467600"/>
              <a:gd name="connsiteY959" fmla="*/ 1089289 h 6858000"/>
              <a:gd name="connsiteX960" fmla="*/ 1486346 w 7467600"/>
              <a:gd name="connsiteY960" fmla="*/ 1079919 h 6858000"/>
              <a:gd name="connsiteX961" fmla="*/ 1070511 w 7467600"/>
              <a:gd name="connsiteY961" fmla="*/ 48609 h 6858000"/>
              <a:gd name="connsiteX962" fmla="*/ 1057230 w 7467600"/>
              <a:gd name="connsiteY962" fmla="*/ 0 h 6858000"/>
              <a:gd name="connsiteX963" fmla="*/ 43151 w 7467600"/>
              <a:gd name="connsiteY963" fmla="*/ 0 h 6858000"/>
              <a:gd name="connsiteX964" fmla="*/ 95283 w 7467600"/>
              <a:gd name="connsiteY964" fmla="*/ 0 h 6858000"/>
              <a:gd name="connsiteX965" fmla="*/ 300708 w 7467600"/>
              <a:gd name="connsiteY965" fmla="*/ 154571 h 6858000"/>
              <a:gd name="connsiteX966" fmla="*/ 530414 w 7467600"/>
              <a:gd name="connsiteY966" fmla="*/ 354673 h 6858000"/>
              <a:gd name="connsiteX967" fmla="*/ 333785 w 7467600"/>
              <a:gd name="connsiteY967" fmla="*/ 161564 h 6858000"/>
              <a:gd name="connsiteX968" fmla="*/ 147005 w 7467600"/>
              <a:gd name="connsiteY968" fmla="*/ 0 h 6858000"/>
              <a:gd name="connsiteX969" fmla="*/ 272509 w 7467600"/>
              <a:gd name="connsiteY969" fmla="*/ 0 h 6858000"/>
              <a:gd name="connsiteX970" fmla="*/ 326276 w 7467600"/>
              <a:gd name="connsiteY970" fmla="*/ 45847 h 6858000"/>
              <a:gd name="connsiteX971" fmla="*/ 823759 w 7467600"/>
              <a:gd name="connsiteY971" fmla="*/ 574145 h 6858000"/>
              <a:gd name="connsiteX972" fmla="*/ 811254 w 7467600"/>
              <a:gd name="connsiteY972" fmla="*/ 665546 h 6858000"/>
              <a:gd name="connsiteX973" fmla="*/ 154042 w 7467600"/>
              <a:gd name="connsiteY973" fmla="*/ 261522 h 6858000"/>
              <a:gd name="connsiteX974" fmla="*/ 13550 w 7467600"/>
              <a:gd name="connsiteY974" fmla="*/ 158423 h 6858000"/>
              <a:gd name="connsiteX975" fmla="*/ 0 w 7467600"/>
              <a:gd name="connsiteY975" fmla="*/ 146618 h 6858000"/>
              <a:gd name="connsiteX976" fmla="*/ 0 w 7467600"/>
              <a:gd name="connsiteY976" fmla="*/ 59161 h 6858000"/>
              <a:gd name="connsiteX977" fmla="*/ 45427 w 7467600"/>
              <a:gd name="connsiteY977" fmla="*/ 101078 h 6858000"/>
              <a:gd name="connsiteX978" fmla="*/ 630103 w 7467600"/>
              <a:gd name="connsiteY978" fmla="*/ 485885 h 6858000"/>
              <a:gd name="connsiteX979" fmla="*/ 532040 w 7467600"/>
              <a:gd name="connsiteY979" fmla="*/ 399359 h 6858000"/>
              <a:gd name="connsiteX980" fmla="*/ 517618 w 7467600"/>
              <a:gd name="connsiteY980" fmla="*/ 385726 h 6858000"/>
              <a:gd name="connsiteX981" fmla="*/ 285074 w 7467600"/>
              <a:gd name="connsiteY981" fmla="*/ 182755 h 6858000"/>
              <a:gd name="connsiteX982" fmla="*/ 43151 w 7467600"/>
              <a:gd name="connsiteY98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1456157 w 7467600"/>
              <a:gd name="connsiteY103" fmla="*/ 5371404 h 6858000"/>
              <a:gd name="connsiteX104" fmla="*/ 1244432 w 7467600"/>
              <a:gd name="connsiteY104" fmla="*/ 5385601 h 6858000"/>
              <a:gd name="connsiteX105" fmla="*/ 973990 w 7467600"/>
              <a:gd name="connsiteY105" fmla="*/ 5424940 h 6858000"/>
              <a:gd name="connsiteX106" fmla="*/ 1103809 w 7467600"/>
              <a:gd name="connsiteY106" fmla="*/ 5433720 h 6858000"/>
              <a:gd name="connsiteX107" fmla="*/ 1123454 w 7467600"/>
              <a:gd name="connsiteY107" fmla="*/ 5435727 h 6858000"/>
              <a:gd name="connsiteX108" fmla="*/ 1737017 w 7467600"/>
              <a:gd name="connsiteY108" fmla="*/ 5452183 h 6858000"/>
              <a:gd name="connsiteX109" fmla="*/ 1824397 w 7467600"/>
              <a:gd name="connsiteY109" fmla="*/ 5447757 h 6858000"/>
              <a:gd name="connsiteX110" fmla="*/ 2070059 w 7467600"/>
              <a:gd name="connsiteY110" fmla="*/ 5441660 h 6858000"/>
              <a:gd name="connsiteX111" fmla="*/ 1456157 w 7467600"/>
              <a:gd name="connsiteY111" fmla="*/ 5371404 h 6858000"/>
              <a:gd name="connsiteX112" fmla="*/ 4988186 w 7467600"/>
              <a:gd name="connsiteY112" fmla="*/ 5216467 h 6858000"/>
              <a:gd name="connsiteX113" fmla="*/ 4777334 w 7467600"/>
              <a:gd name="connsiteY113" fmla="*/ 5406072 h 6858000"/>
              <a:gd name="connsiteX114" fmla="*/ 4718341 w 7467600"/>
              <a:gd name="connsiteY114" fmla="*/ 5468043 h 6858000"/>
              <a:gd name="connsiteX115" fmla="*/ 4604655 w 7467600"/>
              <a:gd name="connsiteY115" fmla="*/ 5583434 h 6858000"/>
              <a:gd name="connsiteX116" fmla="*/ 4565074 w 7467600"/>
              <a:gd name="connsiteY116" fmla="*/ 5618550 h 6858000"/>
              <a:gd name="connsiteX117" fmla="*/ 4988186 w 7467600"/>
              <a:gd name="connsiteY117" fmla="*/ 5216467 h 6858000"/>
              <a:gd name="connsiteX118" fmla="*/ 4978032 w 7467600"/>
              <a:gd name="connsiteY118" fmla="*/ 5183809 h 6858000"/>
              <a:gd name="connsiteX119" fmla="*/ 4463413 w 7467600"/>
              <a:gd name="connsiteY119" fmla="*/ 5615162 h 6858000"/>
              <a:gd name="connsiteX120" fmla="*/ 4358134 w 7467600"/>
              <a:gd name="connsiteY120" fmla="*/ 5742791 h 6858000"/>
              <a:gd name="connsiteX121" fmla="*/ 4376219 w 7467600"/>
              <a:gd name="connsiteY121" fmla="*/ 5729027 h 6858000"/>
              <a:gd name="connsiteX122" fmla="*/ 4582340 w 7467600"/>
              <a:gd name="connsiteY122" fmla="*/ 5561037 h 6858000"/>
              <a:gd name="connsiteX123" fmla="*/ 4694684 w 7467600"/>
              <a:gd name="connsiteY123" fmla="*/ 5447098 h 6858000"/>
              <a:gd name="connsiteX124" fmla="*/ 4754123 w 7467600"/>
              <a:gd name="connsiteY124" fmla="*/ 5384643 h 6858000"/>
              <a:gd name="connsiteX125" fmla="*/ 4978032 w 7467600"/>
              <a:gd name="connsiteY125" fmla="*/ 5183809 h 6858000"/>
              <a:gd name="connsiteX126" fmla="*/ 1903353 w 7467600"/>
              <a:gd name="connsiteY126" fmla="*/ 5044827 h 6858000"/>
              <a:gd name="connsiteX127" fmla="*/ 1936931 w 7467600"/>
              <a:gd name="connsiteY127" fmla="*/ 5093954 h 6858000"/>
              <a:gd name="connsiteX128" fmla="*/ 2195868 w 7467600"/>
              <a:gd name="connsiteY128" fmla="*/ 5396574 h 6858000"/>
              <a:gd name="connsiteX129" fmla="*/ 2088852 w 7467600"/>
              <a:gd name="connsiteY129" fmla="*/ 5166123 h 6858000"/>
              <a:gd name="connsiteX130" fmla="*/ 1958241 w 7467600"/>
              <a:gd name="connsiteY130" fmla="*/ 5067955 h 6858000"/>
              <a:gd name="connsiteX131" fmla="*/ 1903353 w 7467600"/>
              <a:gd name="connsiteY131" fmla="*/ 5044827 h 6858000"/>
              <a:gd name="connsiteX132" fmla="*/ 1979378 w 7467600"/>
              <a:gd name="connsiteY132" fmla="*/ 4769504 h 6858000"/>
              <a:gd name="connsiteX133" fmla="*/ 2882120 w 7467600"/>
              <a:gd name="connsiteY133" fmla="*/ 5064547 h 6858000"/>
              <a:gd name="connsiteX134" fmla="*/ 2793103 w 7467600"/>
              <a:gd name="connsiteY134" fmla="*/ 5039699 h 6858000"/>
              <a:gd name="connsiteX135" fmla="*/ 2770041 w 7467600"/>
              <a:gd name="connsiteY135" fmla="*/ 5033634 h 6858000"/>
              <a:gd name="connsiteX136" fmla="*/ 1979378 w 7467600"/>
              <a:gd name="connsiteY136" fmla="*/ 4769504 h 6858000"/>
              <a:gd name="connsiteX137" fmla="*/ 1927410 w 7467600"/>
              <a:gd name="connsiteY137" fmla="*/ 4716164 h 6858000"/>
              <a:gd name="connsiteX138" fmla="*/ 1959587 w 7467600"/>
              <a:gd name="connsiteY138" fmla="*/ 4728849 h 6858000"/>
              <a:gd name="connsiteX139" fmla="*/ 2777707 w 7467600"/>
              <a:gd name="connsiteY139" fmla="*/ 5003991 h 6858000"/>
              <a:gd name="connsiteX140" fmla="*/ 2800768 w 7467600"/>
              <a:gd name="connsiteY140" fmla="*/ 5010056 h 6858000"/>
              <a:gd name="connsiteX141" fmla="*/ 2879408 w 7467600"/>
              <a:gd name="connsiteY141" fmla="*/ 5031590 h 6858000"/>
              <a:gd name="connsiteX142" fmla="*/ 2862295 w 7467600"/>
              <a:gd name="connsiteY142" fmla="*/ 5022958 h 6858000"/>
              <a:gd name="connsiteX143" fmla="*/ 2813343 w 7467600"/>
              <a:gd name="connsiteY143" fmla="*/ 4998369 h 6858000"/>
              <a:gd name="connsiteX144" fmla="*/ 2646245 w 7467600"/>
              <a:gd name="connsiteY144" fmla="*/ 4930999 h 6858000"/>
              <a:gd name="connsiteX145" fmla="*/ 1999243 w 7467600"/>
              <a:gd name="connsiteY145" fmla="*/ 4730524 h 6858000"/>
              <a:gd name="connsiteX146" fmla="*/ 1979527 w 7467600"/>
              <a:gd name="connsiteY146" fmla="*/ 4726651 h 6858000"/>
              <a:gd name="connsiteX147" fmla="*/ 1927410 w 7467600"/>
              <a:gd name="connsiteY147" fmla="*/ 4716164 h 6858000"/>
              <a:gd name="connsiteX148" fmla="*/ 1997014 w 7467600"/>
              <a:gd name="connsiteY148" fmla="*/ 4698007 h 6858000"/>
              <a:gd name="connsiteX149" fmla="*/ 2005458 w 7467600"/>
              <a:gd name="connsiteY149" fmla="*/ 4699540 h 6858000"/>
              <a:gd name="connsiteX150" fmla="*/ 2657186 w 7467600"/>
              <a:gd name="connsiteY150" fmla="*/ 4901687 h 6858000"/>
              <a:gd name="connsiteX151" fmla="*/ 2826662 w 7467600"/>
              <a:gd name="connsiteY151" fmla="*/ 4970362 h 6858000"/>
              <a:gd name="connsiteX152" fmla="*/ 2876100 w 7467600"/>
              <a:gd name="connsiteY152" fmla="*/ 4995397 h 6858000"/>
              <a:gd name="connsiteX153" fmla="*/ 3042600 w 7467600"/>
              <a:gd name="connsiteY153" fmla="*/ 5059532 h 6858000"/>
              <a:gd name="connsiteX154" fmla="*/ 1997014 w 7467600"/>
              <a:gd name="connsiteY154" fmla="*/ 4698007 h 6858000"/>
              <a:gd name="connsiteX155" fmla="*/ 2305292 w 7467600"/>
              <a:gd name="connsiteY155" fmla="*/ 4219492 h 6858000"/>
              <a:gd name="connsiteX156" fmla="*/ 3360922 w 7467600"/>
              <a:gd name="connsiteY156" fmla="*/ 4529373 h 6858000"/>
              <a:gd name="connsiteX157" fmla="*/ 3492420 w 7467600"/>
              <a:gd name="connsiteY157" fmla="*/ 4510145 h 6858000"/>
              <a:gd name="connsiteX158" fmla="*/ 3364086 w 7467600"/>
              <a:gd name="connsiteY158" fmla="*/ 4480340 h 6858000"/>
              <a:gd name="connsiteX159" fmla="*/ 3225818 w 7467600"/>
              <a:gd name="connsiteY159" fmla="*/ 4411822 h 6858000"/>
              <a:gd name="connsiteX160" fmla="*/ 3129696 w 7467600"/>
              <a:gd name="connsiteY160" fmla="*/ 4360704 h 6858000"/>
              <a:gd name="connsiteX161" fmla="*/ 2814545 w 7467600"/>
              <a:gd name="connsiteY161" fmla="*/ 4282955 h 6858000"/>
              <a:gd name="connsiteX162" fmla="*/ 2305292 w 7467600"/>
              <a:gd name="connsiteY162" fmla="*/ 4219492 h 6858000"/>
              <a:gd name="connsiteX163" fmla="*/ 2626982 w 7467600"/>
              <a:gd name="connsiteY163" fmla="*/ 4206450 h 6858000"/>
              <a:gd name="connsiteX164" fmla="*/ 2490617 w 7467600"/>
              <a:gd name="connsiteY164" fmla="*/ 4206951 h 6858000"/>
              <a:gd name="connsiteX165" fmla="*/ 2819869 w 7467600"/>
              <a:gd name="connsiteY165" fmla="*/ 4252936 h 6858000"/>
              <a:gd name="connsiteX166" fmla="*/ 3143018 w 7467600"/>
              <a:gd name="connsiteY166" fmla="*/ 4332698 h 6858000"/>
              <a:gd name="connsiteX167" fmla="*/ 3241520 w 7467600"/>
              <a:gd name="connsiteY167" fmla="*/ 4385112 h 6858000"/>
              <a:gd name="connsiteX168" fmla="*/ 3374575 w 7467600"/>
              <a:gd name="connsiteY168" fmla="*/ 4451517 h 6858000"/>
              <a:gd name="connsiteX169" fmla="*/ 3505221 w 7467600"/>
              <a:gd name="connsiteY169" fmla="*/ 4480757 h 6858000"/>
              <a:gd name="connsiteX170" fmla="*/ 2626982 w 7467600"/>
              <a:gd name="connsiteY170" fmla="*/ 4206450 h 6858000"/>
              <a:gd name="connsiteX171" fmla="*/ 1310106 w 7467600"/>
              <a:gd name="connsiteY171" fmla="*/ 3943217 h 6858000"/>
              <a:gd name="connsiteX172" fmla="*/ 854994 w 7467600"/>
              <a:gd name="connsiteY172" fmla="*/ 4399136 h 6858000"/>
              <a:gd name="connsiteX173" fmla="*/ 742462 w 7467600"/>
              <a:gd name="connsiteY173" fmla="*/ 4594648 h 6858000"/>
              <a:gd name="connsiteX174" fmla="*/ 820602 w 7467600"/>
              <a:gd name="connsiteY174" fmla="*/ 4485915 h 6858000"/>
              <a:gd name="connsiteX175" fmla="*/ 878295 w 7467600"/>
              <a:gd name="connsiteY175" fmla="*/ 4403594 h 6858000"/>
              <a:gd name="connsiteX176" fmla="*/ 1240607 w 7467600"/>
              <a:gd name="connsiteY176" fmla="*/ 4010401 h 6858000"/>
              <a:gd name="connsiteX177" fmla="*/ 1310106 w 7467600"/>
              <a:gd name="connsiteY177" fmla="*/ 3943217 h 6858000"/>
              <a:gd name="connsiteX178" fmla="*/ 1423113 w 7467600"/>
              <a:gd name="connsiteY178" fmla="*/ 3874565 h 6858000"/>
              <a:gd name="connsiteX179" fmla="*/ 1260565 w 7467600"/>
              <a:gd name="connsiteY179" fmla="*/ 4031982 h 6858000"/>
              <a:gd name="connsiteX180" fmla="*/ 901900 w 7467600"/>
              <a:gd name="connsiteY180" fmla="*/ 4421236 h 6858000"/>
              <a:gd name="connsiteX181" fmla="*/ 845044 w 7467600"/>
              <a:gd name="connsiteY181" fmla="*/ 4502436 h 6858000"/>
              <a:gd name="connsiteX182" fmla="*/ 685926 w 7467600"/>
              <a:gd name="connsiteY182" fmla="*/ 4703069 h 6858000"/>
              <a:gd name="connsiteX183" fmla="*/ 684248 w 7467600"/>
              <a:gd name="connsiteY183" fmla="*/ 4706721 h 6858000"/>
              <a:gd name="connsiteX184" fmla="*/ 1423113 w 7467600"/>
              <a:gd name="connsiteY184" fmla="*/ 3874565 h 6858000"/>
              <a:gd name="connsiteX185" fmla="*/ 3316479 w 7467600"/>
              <a:gd name="connsiteY185" fmla="*/ 3872136 h 6858000"/>
              <a:gd name="connsiteX186" fmla="*/ 3546806 w 7467600"/>
              <a:gd name="connsiteY186" fmla="*/ 4356139 h 6858000"/>
              <a:gd name="connsiteX187" fmla="*/ 3364433 w 7467600"/>
              <a:gd name="connsiteY187" fmla="*/ 3953121 h 6858000"/>
              <a:gd name="connsiteX188" fmla="*/ 3316479 w 7467600"/>
              <a:gd name="connsiteY188" fmla="*/ 3872136 h 6858000"/>
              <a:gd name="connsiteX189" fmla="*/ 3291335 w 7467600"/>
              <a:gd name="connsiteY189" fmla="*/ 3767420 h 6858000"/>
              <a:gd name="connsiteX190" fmla="*/ 3390805 w 7467600"/>
              <a:gd name="connsiteY190" fmla="*/ 3937163 h 6858000"/>
              <a:gd name="connsiteX191" fmla="*/ 3579062 w 7467600"/>
              <a:gd name="connsiteY191" fmla="*/ 4359040 h 6858000"/>
              <a:gd name="connsiteX192" fmla="*/ 3467355 w 7467600"/>
              <a:gd name="connsiteY192" fmla="*/ 3988130 h 6858000"/>
              <a:gd name="connsiteX193" fmla="*/ 3310753 w 7467600"/>
              <a:gd name="connsiteY193" fmla="*/ 3787140 h 6858000"/>
              <a:gd name="connsiteX194" fmla="*/ 3291335 w 7467600"/>
              <a:gd name="connsiteY194" fmla="*/ 3767420 h 6858000"/>
              <a:gd name="connsiteX195" fmla="*/ 1635889 w 7467600"/>
              <a:gd name="connsiteY195" fmla="*/ 3709494 h 6858000"/>
              <a:gd name="connsiteX196" fmla="*/ 1634800 w 7467600"/>
              <a:gd name="connsiteY196" fmla="*/ 3731111 h 6858000"/>
              <a:gd name="connsiteX197" fmla="*/ 1635889 w 7467600"/>
              <a:gd name="connsiteY197" fmla="*/ 3709494 h 6858000"/>
              <a:gd name="connsiteX198" fmla="*/ 1510397 w 7467600"/>
              <a:gd name="connsiteY198" fmla="*/ 3684705 h 6858000"/>
              <a:gd name="connsiteX199" fmla="*/ 1146550 w 7467600"/>
              <a:gd name="connsiteY199" fmla="*/ 3802012 h 6858000"/>
              <a:gd name="connsiteX200" fmla="*/ 698834 w 7467600"/>
              <a:gd name="connsiteY200" fmla="*/ 3952272 h 6858000"/>
              <a:gd name="connsiteX201" fmla="*/ 34256 w 7467600"/>
              <a:gd name="connsiteY201" fmla="*/ 4347603 h 6858000"/>
              <a:gd name="connsiteX202" fmla="*/ 527241 w 7467600"/>
              <a:gd name="connsiteY202" fmla="*/ 4065078 h 6858000"/>
              <a:gd name="connsiteX203" fmla="*/ 1510397 w 7467600"/>
              <a:gd name="connsiteY203" fmla="*/ 3684705 h 6858000"/>
              <a:gd name="connsiteX204" fmla="*/ 1313114 w 7467600"/>
              <a:gd name="connsiteY204" fmla="*/ 3655216 h 6858000"/>
              <a:gd name="connsiteX205" fmla="*/ 1109304 w 7467600"/>
              <a:gd name="connsiteY205" fmla="*/ 3669030 h 6858000"/>
              <a:gd name="connsiteX206" fmla="*/ 8129 w 7467600"/>
              <a:gd name="connsiteY206" fmla="*/ 4330519 h 6858000"/>
              <a:gd name="connsiteX207" fmla="*/ 687572 w 7467600"/>
              <a:gd name="connsiteY207" fmla="*/ 3925629 h 6858000"/>
              <a:gd name="connsiteX208" fmla="*/ 1138365 w 7467600"/>
              <a:gd name="connsiteY208" fmla="*/ 3774515 h 6858000"/>
              <a:gd name="connsiteX209" fmla="*/ 1505579 w 7467600"/>
              <a:gd name="connsiteY209" fmla="*/ 3655526 h 6858000"/>
              <a:gd name="connsiteX210" fmla="*/ 1313114 w 7467600"/>
              <a:gd name="connsiteY210" fmla="*/ 3655216 h 6858000"/>
              <a:gd name="connsiteX211" fmla="*/ 3655073 w 7467600"/>
              <a:gd name="connsiteY211" fmla="*/ 3650884 h 6858000"/>
              <a:gd name="connsiteX212" fmla="*/ 3989938 w 7467600"/>
              <a:gd name="connsiteY212" fmla="*/ 3991685 h 6858000"/>
              <a:gd name="connsiteX213" fmla="*/ 4393907 w 7467600"/>
              <a:gd name="connsiteY213" fmla="*/ 4261258 h 6858000"/>
              <a:gd name="connsiteX214" fmla="*/ 4648051 w 7467600"/>
              <a:gd name="connsiteY214" fmla="*/ 4374051 h 6858000"/>
              <a:gd name="connsiteX215" fmla="*/ 4383389 w 7467600"/>
              <a:gd name="connsiteY215" fmla="*/ 4184369 h 6858000"/>
              <a:gd name="connsiteX216" fmla="*/ 4165508 w 7467600"/>
              <a:gd name="connsiteY216" fmla="*/ 4035196 h 6858000"/>
              <a:gd name="connsiteX217" fmla="*/ 4068162 w 7467600"/>
              <a:gd name="connsiteY217" fmla="*/ 3953394 h 6858000"/>
              <a:gd name="connsiteX218" fmla="*/ 3981416 w 7467600"/>
              <a:gd name="connsiteY218" fmla="*/ 3880482 h 6858000"/>
              <a:gd name="connsiteX219" fmla="*/ 3800147 w 7467600"/>
              <a:gd name="connsiteY219" fmla="*/ 3749872 h 6858000"/>
              <a:gd name="connsiteX220" fmla="*/ 3655073 w 7467600"/>
              <a:gd name="connsiteY220" fmla="*/ 3650884 h 6858000"/>
              <a:gd name="connsiteX221" fmla="*/ 3670252 w 7467600"/>
              <a:gd name="connsiteY221" fmla="*/ 3622798 h 6858000"/>
              <a:gd name="connsiteX222" fmla="*/ 3817258 w 7467600"/>
              <a:gd name="connsiteY222" fmla="*/ 3723577 h 6858000"/>
              <a:gd name="connsiteX223" fmla="*/ 4000461 w 7467600"/>
              <a:gd name="connsiteY223" fmla="*/ 3855966 h 6858000"/>
              <a:gd name="connsiteX224" fmla="*/ 4088180 w 7467600"/>
              <a:gd name="connsiteY224" fmla="*/ 3929774 h 6858000"/>
              <a:gd name="connsiteX225" fmla="*/ 4184555 w 7467600"/>
              <a:gd name="connsiteY225" fmla="*/ 4010683 h 6858000"/>
              <a:gd name="connsiteX226" fmla="*/ 4399563 w 7467600"/>
              <a:gd name="connsiteY226" fmla="*/ 4158106 h 6858000"/>
              <a:gd name="connsiteX227" fmla="*/ 4684469 w 7467600"/>
              <a:gd name="connsiteY227" fmla="*/ 4364680 h 6858000"/>
              <a:gd name="connsiteX228" fmla="*/ 4690271 w 7467600"/>
              <a:gd name="connsiteY228" fmla="*/ 4370034 h 6858000"/>
              <a:gd name="connsiteX229" fmla="*/ 4136093 w 7467600"/>
              <a:gd name="connsiteY229" fmla="*/ 3858466 h 6858000"/>
              <a:gd name="connsiteX230" fmla="*/ 3670252 w 7467600"/>
              <a:gd name="connsiteY230" fmla="*/ 3622798 h 6858000"/>
              <a:gd name="connsiteX231" fmla="*/ 4440129 w 7467600"/>
              <a:gd name="connsiteY231" fmla="*/ 3448571 h 6858000"/>
              <a:gd name="connsiteX232" fmla="*/ 4856525 w 7467600"/>
              <a:gd name="connsiteY232" fmla="*/ 3915351 h 6858000"/>
              <a:gd name="connsiteX233" fmla="*/ 5059055 w 7467600"/>
              <a:gd name="connsiteY233" fmla="*/ 4108918 h 6858000"/>
              <a:gd name="connsiteX234" fmla="*/ 5290070 w 7467600"/>
              <a:gd name="connsiteY234" fmla="*/ 4263619 h 6858000"/>
              <a:gd name="connsiteX235" fmla="*/ 4834991 w 7467600"/>
              <a:gd name="connsiteY235" fmla="*/ 3830985 h 6858000"/>
              <a:gd name="connsiteX236" fmla="*/ 4440129 w 7467600"/>
              <a:gd name="connsiteY236" fmla="*/ 3448571 h 6858000"/>
              <a:gd name="connsiteX237" fmla="*/ 4441737 w 7467600"/>
              <a:gd name="connsiteY237" fmla="*/ 3399734 h 6858000"/>
              <a:gd name="connsiteX238" fmla="*/ 4431236 w 7467600"/>
              <a:gd name="connsiteY238" fmla="*/ 3400954 h 6858000"/>
              <a:gd name="connsiteX239" fmla="*/ 4557150 w 7467600"/>
              <a:gd name="connsiteY239" fmla="*/ 3510023 h 6858000"/>
              <a:gd name="connsiteX240" fmla="*/ 4856936 w 7467600"/>
              <a:gd name="connsiteY240" fmla="*/ 3809146 h 6858000"/>
              <a:gd name="connsiteX241" fmla="*/ 5111996 w 7467600"/>
              <a:gd name="connsiteY241" fmla="*/ 4065759 h 6858000"/>
              <a:gd name="connsiteX242" fmla="*/ 5388878 w 7467600"/>
              <a:gd name="connsiteY242" fmla="*/ 4300185 h 6858000"/>
              <a:gd name="connsiteX243" fmla="*/ 5425556 w 7467600"/>
              <a:gd name="connsiteY243" fmla="*/ 4308967 h 6858000"/>
              <a:gd name="connsiteX244" fmla="*/ 4943646 w 7467600"/>
              <a:gd name="connsiteY244" fmla="*/ 3822916 h 6858000"/>
              <a:gd name="connsiteX245" fmla="*/ 4594837 w 7467600"/>
              <a:gd name="connsiteY245" fmla="*/ 3532274 h 6858000"/>
              <a:gd name="connsiteX246" fmla="*/ 4441737 w 7467600"/>
              <a:gd name="connsiteY246" fmla="*/ 3399734 h 6858000"/>
              <a:gd name="connsiteX247" fmla="*/ 5425834 w 7467600"/>
              <a:gd name="connsiteY247" fmla="*/ 3162785 h 6858000"/>
              <a:gd name="connsiteX248" fmla="*/ 5401644 w 7467600"/>
              <a:gd name="connsiteY248" fmla="*/ 3617847 h 6858000"/>
              <a:gd name="connsiteX249" fmla="*/ 5467256 w 7467600"/>
              <a:gd name="connsiteY249" fmla="*/ 4175494 h 6858000"/>
              <a:gd name="connsiteX250" fmla="*/ 5448069 w 7467600"/>
              <a:gd name="connsiteY250" fmla="*/ 3567554 h 6858000"/>
              <a:gd name="connsiteX251" fmla="*/ 5425834 w 7467600"/>
              <a:gd name="connsiteY251" fmla="*/ 3162785 h 6858000"/>
              <a:gd name="connsiteX252" fmla="*/ 1318687 w 7467600"/>
              <a:gd name="connsiteY252" fmla="*/ 3113840 h 6858000"/>
              <a:gd name="connsiteX253" fmla="*/ 1066793 w 7467600"/>
              <a:gd name="connsiteY253" fmla="*/ 3212171 h 6858000"/>
              <a:gd name="connsiteX254" fmla="*/ 993319 w 7467600"/>
              <a:gd name="connsiteY254" fmla="*/ 3247648 h 6858000"/>
              <a:gd name="connsiteX255" fmla="*/ 853081 w 7467600"/>
              <a:gd name="connsiteY255" fmla="*/ 3312410 h 6858000"/>
              <a:gd name="connsiteX256" fmla="*/ 805957 w 7467600"/>
              <a:gd name="connsiteY256" fmla="*/ 3330443 h 6858000"/>
              <a:gd name="connsiteX257" fmla="*/ 1318687 w 7467600"/>
              <a:gd name="connsiteY257" fmla="*/ 3113840 h 6858000"/>
              <a:gd name="connsiteX258" fmla="*/ 5453702 w 7467600"/>
              <a:gd name="connsiteY258" fmla="*/ 3090882 h 6858000"/>
              <a:gd name="connsiteX259" fmla="*/ 5480135 w 7467600"/>
              <a:gd name="connsiteY259" fmla="*/ 3565802 h 6858000"/>
              <a:gd name="connsiteX260" fmla="*/ 5499023 w 7467600"/>
              <a:gd name="connsiteY260" fmla="*/ 4166310 h 6858000"/>
              <a:gd name="connsiteX261" fmla="*/ 5547022 w 7467600"/>
              <a:gd name="connsiteY261" fmla="*/ 3607838 h 6858000"/>
              <a:gd name="connsiteX262" fmla="*/ 5515964 w 7467600"/>
              <a:gd name="connsiteY262" fmla="*/ 3378541 h 6858000"/>
              <a:gd name="connsiteX263" fmla="*/ 5453702 w 7467600"/>
              <a:gd name="connsiteY263" fmla="*/ 3090882 h 6858000"/>
              <a:gd name="connsiteX264" fmla="*/ 1238695 w 7467600"/>
              <a:gd name="connsiteY264" fmla="*/ 3076820 h 6858000"/>
              <a:gd name="connsiteX265" fmla="*/ 716371 w 7467600"/>
              <a:gd name="connsiteY265" fmla="*/ 3293249 h 6858000"/>
              <a:gd name="connsiteX266" fmla="*/ 579522 w 7467600"/>
              <a:gd name="connsiteY266" fmla="*/ 3371759 h 6858000"/>
              <a:gd name="connsiteX267" fmla="*/ 600288 w 7467600"/>
              <a:gd name="connsiteY267" fmla="*/ 3365555 h 6858000"/>
              <a:gd name="connsiteX268" fmla="*/ 840692 w 7467600"/>
              <a:gd name="connsiteY268" fmla="*/ 3284921 h 6858000"/>
              <a:gd name="connsiteX269" fmla="*/ 979248 w 7467600"/>
              <a:gd name="connsiteY269" fmla="*/ 3221003 h 6858000"/>
              <a:gd name="connsiteX270" fmla="*/ 1053282 w 7467600"/>
              <a:gd name="connsiteY270" fmla="*/ 3185247 h 6858000"/>
              <a:gd name="connsiteX271" fmla="*/ 1320603 w 7467600"/>
              <a:gd name="connsiteY271" fmla="*/ 3081281 h 6858000"/>
              <a:gd name="connsiteX272" fmla="*/ 1238695 w 7467600"/>
              <a:gd name="connsiteY272" fmla="*/ 3076820 h 6858000"/>
              <a:gd name="connsiteX273" fmla="*/ 5425627 w 7467600"/>
              <a:gd name="connsiteY273" fmla="*/ 2954192 h 6858000"/>
              <a:gd name="connsiteX274" fmla="*/ 5470770 w 7467600"/>
              <a:gd name="connsiteY274" fmla="*/ 3005435 h 6858000"/>
              <a:gd name="connsiteX275" fmla="*/ 5519779 w 7467600"/>
              <a:gd name="connsiteY275" fmla="*/ 4359223 h 6858000"/>
              <a:gd name="connsiteX276" fmla="*/ 5520293 w 7467600"/>
              <a:gd name="connsiteY276" fmla="*/ 4360602 h 6858000"/>
              <a:gd name="connsiteX277" fmla="*/ 5767221 w 7467600"/>
              <a:gd name="connsiteY277" fmla="*/ 4665564 h 6858000"/>
              <a:gd name="connsiteX278" fmla="*/ 6937169 w 7467600"/>
              <a:gd name="connsiteY278" fmla="*/ 4815941 h 6858000"/>
              <a:gd name="connsiteX279" fmla="*/ 6953922 w 7467600"/>
              <a:gd name="connsiteY279" fmla="*/ 4890068 h 6858000"/>
              <a:gd name="connsiteX280" fmla="*/ 6071359 w 7467600"/>
              <a:gd name="connsiteY280" fmla="*/ 4770770 h 6858000"/>
              <a:gd name="connsiteX281" fmla="*/ 6038839 w 7467600"/>
              <a:gd name="connsiteY281" fmla="*/ 4764474 h 6858000"/>
              <a:gd name="connsiteX282" fmla="*/ 6038706 w 7467600"/>
              <a:gd name="connsiteY282" fmla="*/ 4763847 h 6858000"/>
              <a:gd name="connsiteX283" fmla="*/ 6037784 w 7467600"/>
              <a:gd name="connsiteY283" fmla="*/ 4764270 h 6858000"/>
              <a:gd name="connsiteX284" fmla="*/ 6038839 w 7467600"/>
              <a:gd name="connsiteY284" fmla="*/ 4764474 h 6858000"/>
              <a:gd name="connsiteX285" fmla="*/ 6040338 w 7467600"/>
              <a:gd name="connsiteY285" fmla="*/ 4771418 h 6858000"/>
              <a:gd name="connsiteX286" fmla="*/ 6024488 w 7467600"/>
              <a:gd name="connsiteY286" fmla="*/ 4809903 h 6858000"/>
              <a:gd name="connsiteX287" fmla="*/ 5599771 w 7467600"/>
              <a:gd name="connsiteY287" fmla="*/ 5509652 h 6858000"/>
              <a:gd name="connsiteX288" fmla="*/ 5548843 w 7467600"/>
              <a:gd name="connsiteY288" fmla="*/ 5563845 h 6858000"/>
              <a:gd name="connsiteX289" fmla="*/ 5940952 w 7467600"/>
              <a:gd name="connsiteY289" fmla="*/ 6250028 h 6858000"/>
              <a:gd name="connsiteX290" fmla="*/ 6043441 w 7467600"/>
              <a:gd name="connsiteY290" fmla="*/ 6665847 h 6858000"/>
              <a:gd name="connsiteX291" fmla="*/ 6093432 w 7467600"/>
              <a:gd name="connsiteY291" fmla="*/ 6858000 h 6858000"/>
              <a:gd name="connsiteX292" fmla="*/ 6034344 w 7467600"/>
              <a:gd name="connsiteY292" fmla="*/ 6858000 h 6858000"/>
              <a:gd name="connsiteX293" fmla="*/ 6026679 w 7467600"/>
              <a:gd name="connsiteY293" fmla="*/ 6836959 h 6858000"/>
              <a:gd name="connsiteX294" fmla="*/ 5800441 w 7467600"/>
              <a:gd name="connsiteY294" fmla="*/ 6335286 h 6858000"/>
              <a:gd name="connsiteX295" fmla="*/ 5526562 w 7467600"/>
              <a:gd name="connsiteY295" fmla="*/ 5705388 h 6858000"/>
              <a:gd name="connsiteX296" fmla="*/ 5519640 w 7467600"/>
              <a:gd name="connsiteY296" fmla="*/ 5683774 h 6858000"/>
              <a:gd name="connsiteX297" fmla="*/ 5844559 w 7467600"/>
              <a:gd name="connsiteY297" fmla="*/ 6553349 h 6858000"/>
              <a:gd name="connsiteX298" fmla="*/ 5975994 w 7467600"/>
              <a:gd name="connsiteY298" fmla="*/ 6858000 h 6858000"/>
              <a:gd name="connsiteX299" fmla="*/ 5898547 w 7467600"/>
              <a:gd name="connsiteY299" fmla="*/ 6858000 h 6858000"/>
              <a:gd name="connsiteX300" fmla="*/ 5682041 w 7467600"/>
              <a:gd name="connsiteY300" fmla="*/ 6355860 h 6858000"/>
              <a:gd name="connsiteX301" fmla="*/ 5461758 w 7467600"/>
              <a:gd name="connsiteY301" fmla="*/ 5820220 h 6858000"/>
              <a:gd name="connsiteX302" fmla="*/ 5237282 w 7467600"/>
              <a:gd name="connsiteY302" fmla="*/ 6579086 h 6858000"/>
              <a:gd name="connsiteX303" fmla="*/ 5115009 w 7467600"/>
              <a:gd name="connsiteY303" fmla="*/ 6858000 h 6858000"/>
              <a:gd name="connsiteX304" fmla="*/ 5028074 w 7467600"/>
              <a:gd name="connsiteY304" fmla="*/ 6858000 h 6858000"/>
              <a:gd name="connsiteX305" fmla="*/ 5079508 w 7467600"/>
              <a:gd name="connsiteY305" fmla="*/ 6749074 h 6858000"/>
              <a:gd name="connsiteX306" fmla="*/ 5371846 w 7467600"/>
              <a:gd name="connsiteY306" fmla="*/ 5924413 h 6858000"/>
              <a:gd name="connsiteX307" fmla="*/ 5270512 w 7467600"/>
              <a:gd name="connsiteY307" fmla="*/ 6138975 h 6858000"/>
              <a:gd name="connsiteX308" fmla="*/ 5062409 w 7467600"/>
              <a:gd name="connsiteY308" fmla="*/ 6653544 h 6858000"/>
              <a:gd name="connsiteX309" fmla="*/ 5036628 w 7467600"/>
              <a:gd name="connsiteY309" fmla="*/ 6754247 h 6858000"/>
              <a:gd name="connsiteX310" fmla="*/ 5009112 w 7467600"/>
              <a:gd name="connsiteY310" fmla="*/ 6858000 h 6858000"/>
              <a:gd name="connsiteX311" fmla="*/ 4976679 w 7467600"/>
              <a:gd name="connsiteY311" fmla="*/ 6858000 h 6858000"/>
              <a:gd name="connsiteX312" fmla="*/ 5006537 w 7467600"/>
              <a:gd name="connsiteY312" fmla="*/ 6747068 h 6858000"/>
              <a:gd name="connsiteX313" fmla="*/ 5032723 w 7467600"/>
              <a:gd name="connsiteY313" fmla="*/ 6644957 h 6858000"/>
              <a:gd name="connsiteX314" fmla="*/ 5242949 w 7467600"/>
              <a:gd name="connsiteY314" fmla="*/ 6125175 h 6858000"/>
              <a:gd name="connsiteX315" fmla="*/ 5286321 w 7467600"/>
              <a:gd name="connsiteY315" fmla="*/ 6033555 h 6858000"/>
              <a:gd name="connsiteX316" fmla="*/ 5008210 w 7467600"/>
              <a:gd name="connsiteY316" fmla="*/ 6649194 h 6858000"/>
              <a:gd name="connsiteX317" fmla="*/ 4986321 w 7467600"/>
              <a:gd name="connsiteY317" fmla="*/ 6765687 h 6858000"/>
              <a:gd name="connsiteX318" fmla="*/ 4973474 w 7467600"/>
              <a:gd name="connsiteY318" fmla="*/ 6858000 h 6858000"/>
              <a:gd name="connsiteX319" fmla="*/ 4907178 w 7467600"/>
              <a:gd name="connsiteY319" fmla="*/ 6858000 h 6858000"/>
              <a:gd name="connsiteX320" fmla="*/ 4910810 w 7467600"/>
              <a:gd name="connsiteY320" fmla="*/ 6829660 h 6858000"/>
              <a:gd name="connsiteX321" fmla="*/ 4987461 w 7467600"/>
              <a:gd name="connsiteY321" fmla="*/ 6432994 h 6858000"/>
              <a:gd name="connsiteX322" fmla="*/ 5179262 w 7467600"/>
              <a:gd name="connsiteY322" fmla="*/ 6035044 h 6858000"/>
              <a:gd name="connsiteX323" fmla="*/ 4689678 w 7467600"/>
              <a:gd name="connsiteY323" fmla="*/ 6440241 h 6858000"/>
              <a:gd name="connsiteX324" fmla="*/ 4477543 w 7467600"/>
              <a:gd name="connsiteY324" fmla="*/ 6674836 h 6858000"/>
              <a:gd name="connsiteX325" fmla="*/ 4329957 w 7467600"/>
              <a:gd name="connsiteY325" fmla="*/ 6858000 h 6858000"/>
              <a:gd name="connsiteX326" fmla="*/ 4218595 w 7467600"/>
              <a:gd name="connsiteY326" fmla="*/ 6858000 h 6858000"/>
              <a:gd name="connsiteX327" fmla="*/ 4368888 w 7467600"/>
              <a:gd name="connsiteY327" fmla="*/ 6668412 h 6858000"/>
              <a:gd name="connsiteX328" fmla="*/ 4563091 w 7467600"/>
              <a:gd name="connsiteY328" fmla="*/ 6442508 h 6858000"/>
              <a:gd name="connsiteX329" fmla="*/ 5387324 w 7467600"/>
              <a:gd name="connsiteY329" fmla="*/ 5705830 h 6858000"/>
              <a:gd name="connsiteX330" fmla="*/ 5073620 w 7467600"/>
              <a:gd name="connsiteY330" fmla="*/ 5955437 h 6858000"/>
              <a:gd name="connsiteX331" fmla="*/ 4689789 w 7467600"/>
              <a:gd name="connsiteY331" fmla="*/ 6268382 h 6858000"/>
              <a:gd name="connsiteX332" fmla="*/ 4418722 w 7467600"/>
              <a:gd name="connsiteY332" fmla="*/ 6570886 h 6858000"/>
              <a:gd name="connsiteX333" fmla="*/ 4214944 w 7467600"/>
              <a:gd name="connsiteY333" fmla="*/ 6858000 h 6858000"/>
              <a:gd name="connsiteX334" fmla="*/ 4177898 w 7467600"/>
              <a:gd name="connsiteY334" fmla="*/ 6858000 h 6858000"/>
              <a:gd name="connsiteX335" fmla="*/ 4391597 w 7467600"/>
              <a:gd name="connsiteY335" fmla="*/ 6556370 h 6858000"/>
              <a:gd name="connsiteX336" fmla="*/ 4668889 w 7467600"/>
              <a:gd name="connsiteY336" fmla="*/ 6246399 h 6858000"/>
              <a:gd name="connsiteX337" fmla="*/ 5055427 w 7467600"/>
              <a:gd name="connsiteY337" fmla="*/ 5931476 h 6858000"/>
              <a:gd name="connsiteX338" fmla="*/ 5371814 w 7467600"/>
              <a:gd name="connsiteY338" fmla="*/ 5678975 h 6858000"/>
              <a:gd name="connsiteX339" fmla="*/ 4987918 w 7467600"/>
              <a:gd name="connsiteY339" fmla="*/ 5838701 h 6858000"/>
              <a:gd name="connsiteX340" fmla="*/ 4317146 w 7467600"/>
              <a:gd name="connsiteY340" fmla="*/ 6587716 h 6858000"/>
              <a:gd name="connsiteX341" fmla="*/ 4171627 w 7467600"/>
              <a:gd name="connsiteY341" fmla="*/ 6858000 h 6858000"/>
              <a:gd name="connsiteX342" fmla="*/ 4081585 w 7467600"/>
              <a:gd name="connsiteY342" fmla="*/ 6858000 h 6858000"/>
              <a:gd name="connsiteX343" fmla="*/ 4238603 w 7467600"/>
              <a:gd name="connsiteY343" fmla="*/ 6559341 h 6858000"/>
              <a:gd name="connsiteX344" fmla="*/ 4778333 w 7467600"/>
              <a:gd name="connsiteY344" fmla="*/ 5873626 h 6858000"/>
              <a:gd name="connsiteX345" fmla="*/ 5414185 w 7467600"/>
              <a:gd name="connsiteY345" fmla="*/ 5573882 h 6858000"/>
              <a:gd name="connsiteX346" fmla="*/ 5959648 w 7467600"/>
              <a:gd name="connsiteY346" fmla="*/ 4760797 h 6858000"/>
              <a:gd name="connsiteX347" fmla="*/ 5355019 w 7467600"/>
              <a:gd name="connsiteY347" fmla="*/ 4734672 h 6858000"/>
              <a:gd name="connsiteX348" fmla="*/ 5083565 w 7467600"/>
              <a:gd name="connsiteY348" fmla="*/ 5179121 h 6858000"/>
              <a:gd name="connsiteX349" fmla="*/ 4713577 w 7467600"/>
              <a:gd name="connsiteY349" fmla="*/ 5616803 h 6858000"/>
              <a:gd name="connsiteX350" fmla="*/ 3989559 w 7467600"/>
              <a:gd name="connsiteY350" fmla="*/ 6145945 h 6858000"/>
              <a:gd name="connsiteX351" fmla="*/ 3939824 w 7467600"/>
              <a:gd name="connsiteY351" fmla="*/ 6066900 h 6858000"/>
              <a:gd name="connsiteX352" fmla="*/ 4584537 w 7467600"/>
              <a:gd name="connsiteY352" fmla="*/ 5324826 h 6858000"/>
              <a:gd name="connsiteX353" fmla="*/ 5037105 w 7467600"/>
              <a:gd name="connsiteY353" fmla="*/ 5088765 h 6858000"/>
              <a:gd name="connsiteX354" fmla="*/ 5039930 w 7467600"/>
              <a:gd name="connsiteY354" fmla="*/ 5089585 h 6858000"/>
              <a:gd name="connsiteX355" fmla="*/ 5263764 w 7467600"/>
              <a:gd name="connsiteY355" fmla="*/ 4735525 h 6858000"/>
              <a:gd name="connsiteX356" fmla="*/ 4086300 w 7467600"/>
              <a:gd name="connsiteY356" fmla="*/ 4884599 h 6858000"/>
              <a:gd name="connsiteX357" fmla="*/ 4085485 w 7467600"/>
              <a:gd name="connsiteY357" fmla="*/ 4899070 h 6858000"/>
              <a:gd name="connsiteX358" fmla="*/ 3871915 w 7467600"/>
              <a:gd name="connsiteY358" fmla="*/ 5253645 h 6858000"/>
              <a:gd name="connsiteX359" fmla="*/ 3799374 w 7467600"/>
              <a:gd name="connsiteY359" fmla="*/ 5466127 h 6858000"/>
              <a:gd name="connsiteX360" fmla="*/ 3498850 w 7467600"/>
              <a:gd name="connsiteY360" fmla="*/ 6661888 h 6858000"/>
              <a:gd name="connsiteX361" fmla="*/ 3399216 w 7467600"/>
              <a:gd name="connsiteY361" fmla="*/ 6858000 h 6858000"/>
              <a:gd name="connsiteX362" fmla="*/ 3303688 w 7467600"/>
              <a:gd name="connsiteY362" fmla="*/ 6858000 h 6858000"/>
              <a:gd name="connsiteX363" fmla="*/ 3391774 w 7467600"/>
              <a:gd name="connsiteY363" fmla="*/ 6697181 h 6858000"/>
              <a:gd name="connsiteX364" fmla="*/ 3735540 w 7467600"/>
              <a:gd name="connsiteY364" fmla="*/ 5546923 h 6858000"/>
              <a:gd name="connsiteX365" fmla="*/ 3729438 w 7467600"/>
              <a:gd name="connsiteY365" fmla="*/ 5569058 h 6858000"/>
              <a:gd name="connsiteX366" fmla="*/ 3707782 w 7467600"/>
              <a:gd name="connsiteY366" fmla="*/ 5644908 h 6858000"/>
              <a:gd name="connsiteX367" fmla="*/ 3583827 w 7467600"/>
              <a:gd name="connsiteY367" fmla="*/ 6039215 h 6858000"/>
              <a:gd name="connsiteX368" fmla="*/ 3547861 w 7467600"/>
              <a:gd name="connsiteY368" fmla="*/ 6129609 h 6858000"/>
              <a:gd name="connsiteX369" fmla="*/ 3490905 w 7467600"/>
              <a:gd name="connsiteY369" fmla="*/ 6277660 h 6858000"/>
              <a:gd name="connsiteX370" fmla="*/ 3455859 w 7467600"/>
              <a:gd name="connsiteY370" fmla="*/ 6391301 h 6858000"/>
              <a:gd name="connsiteX371" fmla="*/ 3429112 w 7467600"/>
              <a:gd name="connsiteY371" fmla="*/ 6479469 h 6858000"/>
              <a:gd name="connsiteX372" fmla="*/ 3304862 w 7467600"/>
              <a:gd name="connsiteY372" fmla="*/ 6796476 h 6858000"/>
              <a:gd name="connsiteX373" fmla="*/ 3276071 w 7467600"/>
              <a:gd name="connsiteY373" fmla="*/ 6858000 h 6858000"/>
              <a:gd name="connsiteX374" fmla="*/ 3240805 w 7467600"/>
              <a:gd name="connsiteY374" fmla="*/ 6858000 h 6858000"/>
              <a:gd name="connsiteX375" fmla="*/ 3275917 w 7467600"/>
              <a:gd name="connsiteY375" fmla="*/ 6783192 h 6858000"/>
              <a:gd name="connsiteX376" fmla="*/ 3399358 w 7467600"/>
              <a:gd name="connsiteY376" fmla="*/ 6469011 h 6858000"/>
              <a:gd name="connsiteX377" fmla="*/ 3425650 w 7467600"/>
              <a:gd name="connsiteY377" fmla="*/ 6381333 h 6858000"/>
              <a:gd name="connsiteX378" fmla="*/ 3460661 w 7467600"/>
              <a:gd name="connsiteY378" fmla="*/ 6266763 h 6858000"/>
              <a:gd name="connsiteX379" fmla="*/ 3518021 w 7467600"/>
              <a:gd name="connsiteY379" fmla="*/ 6117298 h 6858000"/>
              <a:gd name="connsiteX380" fmla="*/ 3554035 w 7467600"/>
              <a:gd name="connsiteY380" fmla="*/ 6027832 h 6858000"/>
              <a:gd name="connsiteX381" fmla="*/ 3677174 w 7467600"/>
              <a:gd name="connsiteY381" fmla="*/ 5636351 h 6858000"/>
              <a:gd name="connsiteX382" fmla="*/ 3698819 w 7467600"/>
              <a:gd name="connsiteY382" fmla="*/ 5560503 h 6858000"/>
              <a:gd name="connsiteX383" fmla="*/ 3702094 w 7467600"/>
              <a:gd name="connsiteY383" fmla="*/ 5549194 h 6858000"/>
              <a:gd name="connsiteX384" fmla="*/ 3398355 w 7467600"/>
              <a:gd name="connsiteY384" fmla="*/ 6094603 h 6858000"/>
              <a:gd name="connsiteX385" fmla="*/ 3193941 w 7467600"/>
              <a:gd name="connsiteY385" fmla="*/ 6798775 h 6858000"/>
              <a:gd name="connsiteX386" fmla="*/ 3184140 w 7467600"/>
              <a:gd name="connsiteY386" fmla="*/ 6858000 h 6858000"/>
              <a:gd name="connsiteX387" fmla="*/ 3099978 w 7467600"/>
              <a:gd name="connsiteY387" fmla="*/ 6858000 h 6858000"/>
              <a:gd name="connsiteX388" fmla="*/ 3101556 w 7467600"/>
              <a:gd name="connsiteY388" fmla="*/ 6843337 h 6858000"/>
              <a:gd name="connsiteX389" fmla="*/ 3370162 w 7467600"/>
              <a:gd name="connsiteY389" fmla="*/ 5785550 h 6858000"/>
              <a:gd name="connsiteX390" fmla="*/ 3746477 w 7467600"/>
              <a:gd name="connsiteY390" fmla="*/ 5377889 h 6858000"/>
              <a:gd name="connsiteX391" fmla="*/ 3863399 w 7467600"/>
              <a:gd name="connsiteY391" fmla="*/ 5087257 h 6858000"/>
              <a:gd name="connsiteX392" fmla="*/ 3968712 w 7467600"/>
              <a:gd name="connsiteY392" fmla="*/ 4913989 h 6858000"/>
              <a:gd name="connsiteX393" fmla="*/ 2792390 w 7467600"/>
              <a:gd name="connsiteY393" fmla="*/ 5382974 h 6858000"/>
              <a:gd name="connsiteX394" fmla="*/ 2714982 w 7467600"/>
              <a:gd name="connsiteY394" fmla="*/ 5427051 h 6858000"/>
              <a:gd name="connsiteX395" fmla="*/ 2813361 w 7467600"/>
              <a:gd name="connsiteY395" fmla="*/ 6023912 h 6858000"/>
              <a:gd name="connsiteX396" fmla="*/ 2688430 w 7467600"/>
              <a:gd name="connsiteY396" fmla="*/ 6801564 h 6858000"/>
              <a:gd name="connsiteX397" fmla="*/ 2629626 w 7467600"/>
              <a:gd name="connsiteY397" fmla="*/ 6763394 h 6858000"/>
              <a:gd name="connsiteX398" fmla="*/ 2565328 w 7467600"/>
              <a:gd name="connsiteY398" fmla="*/ 5516399 h 6858000"/>
              <a:gd name="connsiteX399" fmla="*/ 1922999 w 7467600"/>
              <a:gd name="connsiteY399" fmla="*/ 5980343 h 6858000"/>
              <a:gd name="connsiteX400" fmla="*/ 1950261 w 7467600"/>
              <a:gd name="connsiteY400" fmla="*/ 6405858 h 6858000"/>
              <a:gd name="connsiteX401" fmla="*/ 2365554 w 7467600"/>
              <a:gd name="connsiteY401" fmla="*/ 6759107 h 6858000"/>
              <a:gd name="connsiteX402" fmla="*/ 2424142 w 7467600"/>
              <a:gd name="connsiteY402" fmla="*/ 6858000 h 6858000"/>
              <a:gd name="connsiteX403" fmla="*/ 2395994 w 7467600"/>
              <a:gd name="connsiteY403" fmla="*/ 6858000 h 6858000"/>
              <a:gd name="connsiteX404" fmla="*/ 2392863 w 7467600"/>
              <a:gd name="connsiteY404" fmla="*/ 6852964 h 6858000"/>
              <a:gd name="connsiteX405" fmla="*/ 2017589 w 7467600"/>
              <a:gd name="connsiteY405" fmla="*/ 6493982 h 6858000"/>
              <a:gd name="connsiteX406" fmla="*/ 2147336 w 7467600"/>
              <a:gd name="connsiteY406" fmla="*/ 6594052 h 6858000"/>
              <a:gd name="connsiteX407" fmla="*/ 2207047 w 7467600"/>
              <a:gd name="connsiteY407" fmla="*/ 6654540 h 6858000"/>
              <a:gd name="connsiteX408" fmla="*/ 2299106 w 7467600"/>
              <a:gd name="connsiteY408" fmla="*/ 6778931 h 6858000"/>
              <a:gd name="connsiteX409" fmla="*/ 2314430 w 7467600"/>
              <a:gd name="connsiteY409" fmla="*/ 6801144 h 6858000"/>
              <a:gd name="connsiteX410" fmla="*/ 2352406 w 7467600"/>
              <a:gd name="connsiteY410" fmla="*/ 6858000 h 6858000"/>
              <a:gd name="connsiteX411" fmla="*/ 2314492 w 7467600"/>
              <a:gd name="connsiteY411" fmla="*/ 6858000 h 6858000"/>
              <a:gd name="connsiteX412" fmla="*/ 2288095 w 7467600"/>
              <a:gd name="connsiteY412" fmla="*/ 6818030 h 6858000"/>
              <a:gd name="connsiteX413" fmla="*/ 2272768 w 7467600"/>
              <a:gd name="connsiteY413" fmla="*/ 6795822 h 6858000"/>
              <a:gd name="connsiteX414" fmla="*/ 2182715 w 7467600"/>
              <a:gd name="connsiteY414" fmla="*/ 6675071 h 6858000"/>
              <a:gd name="connsiteX415" fmla="*/ 2032061 w 7467600"/>
              <a:gd name="connsiteY415" fmla="*/ 6541380 h 6858000"/>
              <a:gd name="connsiteX416" fmla="*/ 2257220 w 7467600"/>
              <a:gd name="connsiteY416" fmla="*/ 6826257 h 6858000"/>
              <a:gd name="connsiteX417" fmla="*/ 2281324 w 7467600"/>
              <a:gd name="connsiteY417" fmla="*/ 6858000 h 6858000"/>
              <a:gd name="connsiteX418" fmla="*/ 2242860 w 7467600"/>
              <a:gd name="connsiteY418" fmla="*/ 6858000 h 6858000"/>
              <a:gd name="connsiteX419" fmla="*/ 2232818 w 7467600"/>
              <a:gd name="connsiteY419" fmla="*/ 6844926 h 6858000"/>
              <a:gd name="connsiteX420" fmla="*/ 1990172 w 7467600"/>
              <a:gd name="connsiteY420" fmla="*/ 6542121 h 6858000"/>
              <a:gd name="connsiteX421" fmla="*/ 2124090 w 7467600"/>
              <a:gd name="connsiteY421" fmla="*/ 6761017 h 6858000"/>
              <a:gd name="connsiteX422" fmla="*/ 2200380 w 7467600"/>
              <a:gd name="connsiteY422" fmla="*/ 6858000 h 6858000"/>
              <a:gd name="connsiteX423" fmla="*/ 2147507 w 7467600"/>
              <a:gd name="connsiteY423" fmla="*/ 6858000 h 6858000"/>
              <a:gd name="connsiteX424" fmla="*/ 2070668 w 7467600"/>
              <a:gd name="connsiteY424" fmla="*/ 6761520 h 6858000"/>
              <a:gd name="connsiteX425" fmla="*/ 1975142 w 7467600"/>
              <a:gd name="connsiteY425" fmla="*/ 6585570 h 6858000"/>
              <a:gd name="connsiteX426" fmla="*/ 2050035 w 7467600"/>
              <a:gd name="connsiteY426" fmla="*/ 6813345 h 6858000"/>
              <a:gd name="connsiteX427" fmla="*/ 2063025 w 7467600"/>
              <a:gd name="connsiteY427" fmla="*/ 6858000 h 6858000"/>
              <a:gd name="connsiteX428" fmla="*/ 2021675 w 7467600"/>
              <a:gd name="connsiteY428" fmla="*/ 6858000 h 6858000"/>
              <a:gd name="connsiteX429" fmla="*/ 2019308 w 7467600"/>
              <a:gd name="connsiteY429" fmla="*/ 6847118 h 6858000"/>
              <a:gd name="connsiteX430" fmla="*/ 1938835 w 7467600"/>
              <a:gd name="connsiteY430" fmla="*/ 6551160 h 6858000"/>
              <a:gd name="connsiteX431" fmla="*/ 1953230 w 7467600"/>
              <a:gd name="connsiteY431" fmla="*/ 6759699 h 6858000"/>
              <a:gd name="connsiteX432" fmla="*/ 1956763 w 7467600"/>
              <a:gd name="connsiteY432" fmla="*/ 6778191 h 6858000"/>
              <a:gd name="connsiteX433" fmla="*/ 1967925 w 7467600"/>
              <a:gd name="connsiteY433" fmla="*/ 6858000 h 6858000"/>
              <a:gd name="connsiteX434" fmla="*/ 1936622 w 7467600"/>
              <a:gd name="connsiteY434" fmla="*/ 6858000 h 6858000"/>
              <a:gd name="connsiteX435" fmla="*/ 1926261 w 7467600"/>
              <a:gd name="connsiteY435" fmla="*/ 6784064 h 6858000"/>
              <a:gd name="connsiteX436" fmla="*/ 1922724 w 7467600"/>
              <a:gd name="connsiteY436" fmla="*/ 6765577 h 6858000"/>
              <a:gd name="connsiteX437" fmla="*/ 1904650 w 7467600"/>
              <a:gd name="connsiteY437" fmla="*/ 6639616 h 6858000"/>
              <a:gd name="connsiteX438" fmla="*/ 1885273 w 7467600"/>
              <a:gd name="connsiteY438" fmla="*/ 6858000 h 6858000"/>
              <a:gd name="connsiteX439" fmla="*/ 1854363 w 7467600"/>
              <a:gd name="connsiteY439" fmla="*/ 6858000 h 6858000"/>
              <a:gd name="connsiteX440" fmla="*/ 1880391 w 7467600"/>
              <a:gd name="connsiteY440" fmla="*/ 6603796 h 6858000"/>
              <a:gd name="connsiteX441" fmla="*/ 1818273 w 7467600"/>
              <a:gd name="connsiteY441" fmla="*/ 6715729 h 6858000"/>
              <a:gd name="connsiteX442" fmla="*/ 1794691 w 7467600"/>
              <a:gd name="connsiteY442" fmla="*/ 6843239 h 6858000"/>
              <a:gd name="connsiteX443" fmla="*/ 1794914 w 7467600"/>
              <a:gd name="connsiteY443" fmla="*/ 6858000 h 6858000"/>
              <a:gd name="connsiteX444" fmla="*/ 1746128 w 7467600"/>
              <a:gd name="connsiteY444" fmla="*/ 6858000 h 6858000"/>
              <a:gd name="connsiteX445" fmla="*/ 1753934 w 7467600"/>
              <a:gd name="connsiteY445" fmla="*/ 6724796 h 6858000"/>
              <a:gd name="connsiteX446" fmla="*/ 1792053 w 7467600"/>
              <a:gd name="connsiteY446" fmla="*/ 6572396 h 6858000"/>
              <a:gd name="connsiteX447" fmla="*/ 1862248 w 7467600"/>
              <a:gd name="connsiteY447" fmla="*/ 6266397 h 6858000"/>
              <a:gd name="connsiteX448" fmla="*/ 1862250 w 7467600"/>
              <a:gd name="connsiteY448" fmla="*/ 6033531 h 6858000"/>
              <a:gd name="connsiteX449" fmla="*/ 1211999 w 7467600"/>
              <a:gd name="connsiteY449" fmla="*/ 6683610 h 6858000"/>
              <a:gd name="connsiteX450" fmla="*/ 1213266 w 7467600"/>
              <a:gd name="connsiteY450" fmla="*/ 6691947 h 6858000"/>
              <a:gd name="connsiteX451" fmla="*/ 1203370 w 7467600"/>
              <a:gd name="connsiteY451" fmla="*/ 6850676 h 6858000"/>
              <a:gd name="connsiteX452" fmla="*/ 1203671 w 7467600"/>
              <a:gd name="connsiteY452" fmla="*/ 6858000 h 6858000"/>
              <a:gd name="connsiteX453" fmla="*/ 1143180 w 7467600"/>
              <a:gd name="connsiteY453" fmla="*/ 6858000 h 6858000"/>
              <a:gd name="connsiteX454" fmla="*/ 1142176 w 7467600"/>
              <a:gd name="connsiteY454" fmla="*/ 6766045 h 6858000"/>
              <a:gd name="connsiteX455" fmla="*/ 1067484 w 7467600"/>
              <a:gd name="connsiteY455" fmla="*/ 6858000 h 6858000"/>
              <a:gd name="connsiteX456" fmla="*/ 953928 w 7467600"/>
              <a:gd name="connsiteY456" fmla="*/ 6858000 h 6858000"/>
              <a:gd name="connsiteX457" fmla="*/ 959715 w 7467600"/>
              <a:gd name="connsiteY457" fmla="*/ 6850185 h 6858000"/>
              <a:gd name="connsiteX458" fmla="*/ 1483788 w 7467600"/>
              <a:gd name="connsiteY458" fmla="*/ 6259174 h 6858000"/>
              <a:gd name="connsiteX459" fmla="*/ 1100671 w 7467600"/>
              <a:gd name="connsiteY459" fmla="*/ 6252137 h 6858000"/>
              <a:gd name="connsiteX460" fmla="*/ 1090144 w 7467600"/>
              <a:gd name="connsiteY460" fmla="*/ 6256748 h 6858000"/>
              <a:gd name="connsiteX461" fmla="*/ 1095872 w 7467600"/>
              <a:gd name="connsiteY461" fmla="*/ 6271892 h 6858000"/>
              <a:gd name="connsiteX462" fmla="*/ 262785 w 7467600"/>
              <a:gd name="connsiteY462" fmla="*/ 6845450 h 6858000"/>
              <a:gd name="connsiteX463" fmla="*/ 209968 w 7467600"/>
              <a:gd name="connsiteY463" fmla="*/ 6770713 h 6858000"/>
              <a:gd name="connsiteX464" fmla="*/ 873460 w 7467600"/>
              <a:gd name="connsiteY464" fmla="*/ 6253768 h 6858000"/>
              <a:gd name="connsiteX465" fmla="*/ 192686 w 7467600"/>
              <a:gd name="connsiteY465" fmla="*/ 5849257 h 6858000"/>
              <a:gd name="connsiteX466" fmla="*/ 4696 w 7467600"/>
              <a:gd name="connsiteY466" fmla="*/ 5697668 h 6858000"/>
              <a:gd name="connsiteX467" fmla="*/ 0 w 7467600"/>
              <a:gd name="connsiteY467" fmla="*/ 5689984 h 6858000"/>
              <a:gd name="connsiteX468" fmla="*/ 0 w 7467600"/>
              <a:gd name="connsiteY468" fmla="*/ 5513472 h 6858000"/>
              <a:gd name="connsiteX469" fmla="*/ 174101 w 7467600"/>
              <a:gd name="connsiteY469" fmla="*/ 5620277 h 6858000"/>
              <a:gd name="connsiteX470" fmla="*/ 891800 w 7467600"/>
              <a:gd name="connsiteY470" fmla="*/ 6036935 h 6858000"/>
              <a:gd name="connsiteX471" fmla="*/ 1072219 w 7467600"/>
              <a:gd name="connsiteY471" fmla="*/ 6169443 h 6858000"/>
              <a:gd name="connsiteX472" fmla="*/ 1074117 w 7467600"/>
              <a:gd name="connsiteY472" fmla="*/ 6170301 h 6858000"/>
              <a:gd name="connsiteX473" fmla="*/ 1083114 w 7467600"/>
              <a:gd name="connsiteY473" fmla="*/ 6174131 h 6858000"/>
              <a:gd name="connsiteX474" fmla="*/ 1543010 w 7467600"/>
              <a:gd name="connsiteY474" fmla="*/ 6191140 h 6858000"/>
              <a:gd name="connsiteX475" fmla="*/ 1551080 w 7467600"/>
              <a:gd name="connsiteY475" fmla="*/ 6195006 h 6858000"/>
              <a:gd name="connsiteX476" fmla="*/ 2345443 w 7467600"/>
              <a:gd name="connsiteY476" fmla="*/ 5549882 h 6858000"/>
              <a:gd name="connsiteX477" fmla="*/ 1721499 w 7467600"/>
              <a:gd name="connsiteY477" fmla="*/ 5599969 h 6858000"/>
              <a:gd name="connsiteX478" fmla="*/ 767716 w 7467600"/>
              <a:gd name="connsiteY478" fmla="*/ 5472768 h 6858000"/>
              <a:gd name="connsiteX479" fmla="*/ 722147 w 7467600"/>
              <a:gd name="connsiteY479" fmla="*/ 5393091 h 6858000"/>
              <a:gd name="connsiteX480" fmla="*/ 1485552 w 7467600"/>
              <a:gd name="connsiteY480" fmla="*/ 5313202 h 6858000"/>
              <a:gd name="connsiteX481" fmla="*/ 2143004 w 7467600"/>
              <a:gd name="connsiteY481" fmla="*/ 5402420 h 6858000"/>
              <a:gd name="connsiteX482" fmla="*/ 1933391 w 7467600"/>
              <a:gd name="connsiteY482" fmla="*/ 5156971 h 6858000"/>
              <a:gd name="connsiteX483" fmla="*/ 1827118 w 7467600"/>
              <a:gd name="connsiteY483" fmla="*/ 4968410 h 6858000"/>
              <a:gd name="connsiteX484" fmla="*/ 1837349 w 7467600"/>
              <a:gd name="connsiteY484" fmla="*/ 4956357 h 6858000"/>
              <a:gd name="connsiteX485" fmla="*/ 2162835 w 7467600"/>
              <a:gd name="connsiteY485" fmla="*/ 5187853 h 6858000"/>
              <a:gd name="connsiteX486" fmla="*/ 2257167 w 7467600"/>
              <a:gd name="connsiteY486" fmla="*/ 5462123 h 6858000"/>
              <a:gd name="connsiteX487" fmla="*/ 2261598 w 7467600"/>
              <a:gd name="connsiteY487" fmla="*/ 5467998 h 6858000"/>
              <a:gd name="connsiteX488" fmla="*/ 2437177 w 7467600"/>
              <a:gd name="connsiteY488" fmla="*/ 5479608 h 6858000"/>
              <a:gd name="connsiteX489" fmla="*/ 2445247 w 7467600"/>
              <a:gd name="connsiteY489" fmla="*/ 5483476 h 6858000"/>
              <a:gd name="connsiteX490" fmla="*/ 2743626 w 7467600"/>
              <a:gd name="connsiteY490" fmla="*/ 5304819 h 6858000"/>
              <a:gd name="connsiteX491" fmla="*/ 3048102 w 7467600"/>
              <a:gd name="connsiteY491" fmla="*/ 5150595 h 6858000"/>
              <a:gd name="connsiteX492" fmla="*/ 1799414 w 7467600"/>
              <a:gd name="connsiteY492" fmla="*/ 4694732 h 6858000"/>
              <a:gd name="connsiteX493" fmla="*/ 1771735 w 7467600"/>
              <a:gd name="connsiteY493" fmla="*/ 4619929 h 6858000"/>
              <a:gd name="connsiteX494" fmla="*/ 3104273 w 7467600"/>
              <a:gd name="connsiteY494" fmla="*/ 5076159 h 6858000"/>
              <a:gd name="connsiteX495" fmla="*/ 3113245 w 7467600"/>
              <a:gd name="connsiteY495" fmla="*/ 5090705 h 6858000"/>
              <a:gd name="connsiteX496" fmla="*/ 3126294 w 7467600"/>
              <a:gd name="connsiteY496" fmla="*/ 5114400 h 6858000"/>
              <a:gd name="connsiteX497" fmla="*/ 3937433 w 7467600"/>
              <a:gd name="connsiteY497" fmla="*/ 4830473 h 6858000"/>
              <a:gd name="connsiteX498" fmla="*/ 3590475 w 7467600"/>
              <a:gd name="connsiteY498" fmla="*/ 4597974 h 6858000"/>
              <a:gd name="connsiteX499" fmla="*/ 3100264 w 7467600"/>
              <a:gd name="connsiteY499" fmla="*/ 4579845 h 6858000"/>
              <a:gd name="connsiteX500" fmla="*/ 2183576 w 7467600"/>
              <a:gd name="connsiteY500" fmla="*/ 4227150 h 6858000"/>
              <a:gd name="connsiteX501" fmla="*/ 2151029 w 7467600"/>
              <a:gd name="connsiteY501" fmla="*/ 4146947 h 6858000"/>
              <a:gd name="connsiteX502" fmla="*/ 3563434 w 7467600"/>
              <a:gd name="connsiteY502" fmla="*/ 4469115 h 6858000"/>
              <a:gd name="connsiteX503" fmla="*/ 3177952 w 7467600"/>
              <a:gd name="connsiteY503" fmla="*/ 3657386 h 6858000"/>
              <a:gd name="connsiteX504" fmla="*/ 3189263 w 7467600"/>
              <a:gd name="connsiteY504" fmla="*/ 3625726 h 6858000"/>
              <a:gd name="connsiteX505" fmla="*/ 3560912 w 7467600"/>
              <a:gd name="connsiteY505" fmla="*/ 4079863 h 6858000"/>
              <a:gd name="connsiteX506" fmla="*/ 3626636 w 7467600"/>
              <a:gd name="connsiteY506" fmla="*/ 4512230 h 6858000"/>
              <a:gd name="connsiteX507" fmla="*/ 3653088 w 7467600"/>
              <a:gd name="connsiteY507" fmla="*/ 4521417 h 6858000"/>
              <a:gd name="connsiteX508" fmla="*/ 3988128 w 7467600"/>
              <a:gd name="connsiteY508" fmla="*/ 4817267 h 6858000"/>
              <a:gd name="connsiteX509" fmla="*/ 4830582 w 7467600"/>
              <a:gd name="connsiteY509" fmla="*/ 4676000 h 6858000"/>
              <a:gd name="connsiteX510" fmla="*/ 4830100 w 7467600"/>
              <a:gd name="connsiteY510" fmla="*/ 4675554 h 6858000"/>
              <a:gd name="connsiteX511" fmla="*/ 4036318 w 7467600"/>
              <a:gd name="connsiteY511" fmla="*/ 4147013 h 6858000"/>
              <a:gd name="connsiteX512" fmla="*/ 3432098 w 7467600"/>
              <a:gd name="connsiteY512" fmla="*/ 3537312 h 6858000"/>
              <a:gd name="connsiteX513" fmla="*/ 3446761 w 7467600"/>
              <a:gd name="connsiteY513" fmla="*/ 3461278 h 6858000"/>
              <a:gd name="connsiteX514" fmla="*/ 4419733 w 7467600"/>
              <a:gd name="connsiteY514" fmla="*/ 3963555 h 6858000"/>
              <a:gd name="connsiteX515" fmla="*/ 4781371 w 7467600"/>
              <a:gd name="connsiteY515" fmla="*/ 4458604 h 6858000"/>
              <a:gd name="connsiteX516" fmla="*/ 4780440 w 7467600"/>
              <a:gd name="connsiteY516" fmla="*/ 4470290 h 6858000"/>
              <a:gd name="connsiteX517" fmla="*/ 4898954 w 7467600"/>
              <a:gd name="connsiteY517" fmla="*/ 4662092 h 6858000"/>
              <a:gd name="connsiteX518" fmla="*/ 4900699 w 7467600"/>
              <a:gd name="connsiteY518" fmla="*/ 4670867 h 6858000"/>
              <a:gd name="connsiteX519" fmla="*/ 5714511 w 7467600"/>
              <a:gd name="connsiteY519" fmla="*/ 4663483 h 6858000"/>
              <a:gd name="connsiteX520" fmla="*/ 5464793 w 7467600"/>
              <a:gd name="connsiteY520" fmla="*/ 4393556 h 6858000"/>
              <a:gd name="connsiteX521" fmla="*/ 5461897 w 7467600"/>
              <a:gd name="connsiteY521" fmla="*/ 4390879 h 6858000"/>
              <a:gd name="connsiteX522" fmla="*/ 4294126 w 7467600"/>
              <a:gd name="connsiteY522" fmla="*/ 3303048 h 6858000"/>
              <a:gd name="connsiteX523" fmla="*/ 4305321 w 7467600"/>
              <a:gd name="connsiteY523" fmla="*/ 3256953 h 6858000"/>
              <a:gd name="connsiteX524" fmla="*/ 4949299 w 7467600"/>
              <a:gd name="connsiteY524" fmla="*/ 3766336 h 6858000"/>
              <a:gd name="connsiteX525" fmla="*/ 5291452 w 7467600"/>
              <a:gd name="connsiteY525" fmla="*/ 4076801 h 6858000"/>
              <a:gd name="connsiteX526" fmla="*/ 5434998 w 7467600"/>
              <a:gd name="connsiteY526" fmla="*/ 4254100 h 6858000"/>
              <a:gd name="connsiteX527" fmla="*/ 5351015 w 7467600"/>
              <a:gd name="connsiteY527" fmla="*/ 3760989 h 6858000"/>
              <a:gd name="connsiteX528" fmla="*/ 5413780 w 7467600"/>
              <a:gd name="connsiteY528" fmla="*/ 2966265 h 6858000"/>
              <a:gd name="connsiteX529" fmla="*/ 5425627 w 7467600"/>
              <a:gd name="connsiteY529" fmla="*/ 2954192 h 6858000"/>
              <a:gd name="connsiteX530" fmla="*/ 6604735 w 7467600"/>
              <a:gd name="connsiteY530" fmla="*/ 2041381 h 6858000"/>
              <a:gd name="connsiteX531" fmla="*/ 7204487 w 7467600"/>
              <a:gd name="connsiteY531" fmla="*/ 2742112 h 6858000"/>
              <a:gd name="connsiteX532" fmla="*/ 7131592 w 7467600"/>
              <a:gd name="connsiteY532" fmla="*/ 2672096 h 6858000"/>
              <a:gd name="connsiteX533" fmla="*/ 6996344 w 7467600"/>
              <a:gd name="connsiteY533" fmla="*/ 2518310 h 6858000"/>
              <a:gd name="connsiteX534" fmla="*/ 6735495 w 7467600"/>
              <a:gd name="connsiteY534" fmla="*/ 2196890 h 6858000"/>
              <a:gd name="connsiteX535" fmla="*/ 6721901 w 7467600"/>
              <a:gd name="connsiteY535" fmla="*/ 2179274 h 6858000"/>
              <a:gd name="connsiteX536" fmla="*/ 6604735 w 7467600"/>
              <a:gd name="connsiteY536" fmla="*/ 2041381 h 6858000"/>
              <a:gd name="connsiteX537" fmla="*/ 6591670 w 7467600"/>
              <a:gd name="connsiteY537" fmla="*/ 1988277 h 6858000"/>
              <a:gd name="connsiteX538" fmla="*/ 6747349 w 7467600"/>
              <a:gd name="connsiteY538" fmla="*/ 2160069 h 6858000"/>
              <a:gd name="connsiteX539" fmla="*/ 6760943 w 7467600"/>
              <a:gd name="connsiteY539" fmla="*/ 2177686 h 6858000"/>
              <a:gd name="connsiteX540" fmla="*/ 7021065 w 7467600"/>
              <a:gd name="connsiteY540" fmla="*/ 2498102 h 6858000"/>
              <a:gd name="connsiteX541" fmla="*/ 7155223 w 7467600"/>
              <a:gd name="connsiteY541" fmla="*/ 2650386 h 6858000"/>
              <a:gd name="connsiteX542" fmla="*/ 7203167 w 7467600"/>
              <a:gd name="connsiteY542" fmla="*/ 2697288 h 6858000"/>
              <a:gd name="connsiteX543" fmla="*/ 6937703 w 7467600"/>
              <a:gd name="connsiteY543" fmla="*/ 2321981 h 6858000"/>
              <a:gd name="connsiteX544" fmla="*/ 6591670 w 7467600"/>
              <a:gd name="connsiteY544" fmla="*/ 1988277 h 6858000"/>
              <a:gd name="connsiteX545" fmla="*/ 5798671 w 7467600"/>
              <a:gd name="connsiteY545" fmla="*/ 1981601 h 6858000"/>
              <a:gd name="connsiteX546" fmla="*/ 5754709 w 7467600"/>
              <a:gd name="connsiteY546" fmla="*/ 2071454 h 6858000"/>
              <a:gd name="connsiteX547" fmla="*/ 5763044 w 7467600"/>
              <a:gd name="connsiteY547" fmla="*/ 2842206 h 6858000"/>
              <a:gd name="connsiteX548" fmla="*/ 5764974 w 7467600"/>
              <a:gd name="connsiteY548" fmla="*/ 2799609 h 6858000"/>
              <a:gd name="connsiteX549" fmla="*/ 5767665 w 7467600"/>
              <a:gd name="connsiteY549" fmla="*/ 2666409 h 6858000"/>
              <a:gd name="connsiteX550" fmla="*/ 5763055 w 7467600"/>
              <a:gd name="connsiteY550" fmla="*/ 2579705 h 6858000"/>
              <a:gd name="connsiteX551" fmla="*/ 5758079 w 7467600"/>
              <a:gd name="connsiteY551" fmla="*/ 2492508 h 6858000"/>
              <a:gd name="connsiteX552" fmla="*/ 5779325 w 7467600"/>
              <a:gd name="connsiteY552" fmla="*/ 2197069 h 6858000"/>
              <a:gd name="connsiteX553" fmla="*/ 5798671 w 7467600"/>
              <a:gd name="connsiteY553" fmla="*/ 1981601 h 6858000"/>
              <a:gd name="connsiteX554" fmla="*/ 5829202 w 7467600"/>
              <a:gd name="connsiteY554" fmla="*/ 1971679 h 6858000"/>
              <a:gd name="connsiteX555" fmla="*/ 5809558 w 7467600"/>
              <a:gd name="connsiteY555" fmla="*/ 2198043 h 6858000"/>
              <a:gd name="connsiteX556" fmla="*/ 5788653 w 7467600"/>
              <a:gd name="connsiteY556" fmla="*/ 2489430 h 6858000"/>
              <a:gd name="connsiteX557" fmla="*/ 5793439 w 7467600"/>
              <a:gd name="connsiteY557" fmla="*/ 2575235 h 6858000"/>
              <a:gd name="connsiteX558" fmla="*/ 5796837 w 7467600"/>
              <a:gd name="connsiteY558" fmla="*/ 2637633 h 6858000"/>
              <a:gd name="connsiteX559" fmla="*/ 5818614 w 7467600"/>
              <a:gd name="connsiteY559" fmla="*/ 2473055 h 6858000"/>
              <a:gd name="connsiteX560" fmla="*/ 5829202 w 7467600"/>
              <a:gd name="connsiteY560" fmla="*/ 1971679 h 6858000"/>
              <a:gd name="connsiteX561" fmla="*/ 5911389 w 7467600"/>
              <a:gd name="connsiteY561" fmla="*/ 1898371 h 6858000"/>
              <a:gd name="connsiteX562" fmla="*/ 6237627 w 7467600"/>
              <a:gd name="connsiteY562" fmla="*/ 2231921 h 6858000"/>
              <a:gd name="connsiteX563" fmla="*/ 5911389 w 7467600"/>
              <a:gd name="connsiteY563" fmla="*/ 1898371 h 6858000"/>
              <a:gd name="connsiteX564" fmla="*/ 6944437 w 7467600"/>
              <a:gd name="connsiteY564" fmla="*/ 1575402 h 6858000"/>
              <a:gd name="connsiteX565" fmla="*/ 6304730 w 7467600"/>
              <a:gd name="connsiteY565" fmla="*/ 1766654 h 6858000"/>
              <a:gd name="connsiteX566" fmla="*/ 6944437 w 7467600"/>
              <a:gd name="connsiteY566" fmla="*/ 1575402 h 6858000"/>
              <a:gd name="connsiteX567" fmla="*/ 7019523 w 7467600"/>
              <a:gd name="connsiteY567" fmla="*/ 1519450 h 6858000"/>
              <a:gd name="connsiteX568" fmla="*/ 6298091 w 7467600"/>
              <a:gd name="connsiteY568" fmla="*/ 1737122 h 6858000"/>
              <a:gd name="connsiteX569" fmla="*/ 7019523 w 7467600"/>
              <a:gd name="connsiteY569" fmla="*/ 1519450 h 6858000"/>
              <a:gd name="connsiteX570" fmla="*/ 2399523 w 7467600"/>
              <a:gd name="connsiteY570" fmla="*/ 1428234 h 6858000"/>
              <a:gd name="connsiteX571" fmla="*/ 2224982 w 7467600"/>
              <a:gd name="connsiteY571" fmla="*/ 1826201 h 6858000"/>
              <a:gd name="connsiteX572" fmla="*/ 2096099 w 7467600"/>
              <a:gd name="connsiteY572" fmla="*/ 2345900 h 6858000"/>
              <a:gd name="connsiteX573" fmla="*/ 2283317 w 7467600"/>
              <a:gd name="connsiteY573" fmla="*/ 1796925 h 6858000"/>
              <a:gd name="connsiteX574" fmla="*/ 2399523 w 7467600"/>
              <a:gd name="connsiteY574" fmla="*/ 1428234 h 6858000"/>
              <a:gd name="connsiteX575" fmla="*/ 2448558 w 7467600"/>
              <a:gd name="connsiteY575" fmla="*/ 1373435 h 6858000"/>
              <a:gd name="connsiteX576" fmla="*/ 2312521 w 7467600"/>
              <a:gd name="connsiteY576" fmla="*/ 1806140 h 6858000"/>
              <a:gd name="connsiteX577" fmla="*/ 2127533 w 7467600"/>
              <a:gd name="connsiteY577" fmla="*/ 2348380 h 6858000"/>
              <a:gd name="connsiteX578" fmla="*/ 2358080 w 7467600"/>
              <a:gd name="connsiteY578" fmla="*/ 1866134 h 6858000"/>
              <a:gd name="connsiteX579" fmla="*/ 2407436 w 7467600"/>
              <a:gd name="connsiteY579" fmla="*/ 1651070 h 6858000"/>
              <a:gd name="connsiteX580" fmla="*/ 2448558 w 7467600"/>
              <a:gd name="connsiteY580" fmla="*/ 1373435 h 6858000"/>
              <a:gd name="connsiteX581" fmla="*/ 278707 w 7467600"/>
              <a:gd name="connsiteY581" fmla="*/ 1352270 h 6858000"/>
              <a:gd name="connsiteX582" fmla="*/ 321570 w 7467600"/>
              <a:gd name="connsiteY582" fmla="*/ 1861610 h 6858000"/>
              <a:gd name="connsiteX583" fmla="*/ 294281 w 7467600"/>
              <a:gd name="connsiteY583" fmla="*/ 1440658 h 6858000"/>
              <a:gd name="connsiteX584" fmla="*/ 278707 w 7467600"/>
              <a:gd name="connsiteY584" fmla="*/ 1352270 h 6858000"/>
              <a:gd name="connsiteX585" fmla="*/ 1423821 w 7467600"/>
              <a:gd name="connsiteY585" fmla="*/ 1351958 h 6858000"/>
              <a:gd name="connsiteX586" fmla="*/ 1638521 w 7467600"/>
              <a:gd name="connsiteY586" fmla="*/ 1908470 h 6858000"/>
              <a:gd name="connsiteX587" fmla="*/ 1754199 w 7467600"/>
              <a:gd name="connsiteY587" fmla="*/ 2149284 h 6858000"/>
              <a:gd name="connsiteX588" fmla="*/ 1908359 w 7467600"/>
              <a:gd name="connsiteY588" fmla="*/ 2364988 h 6858000"/>
              <a:gd name="connsiteX589" fmla="*/ 1647661 w 7467600"/>
              <a:gd name="connsiteY589" fmla="*/ 1825945 h 6858000"/>
              <a:gd name="connsiteX590" fmla="*/ 1423821 w 7467600"/>
              <a:gd name="connsiteY590" fmla="*/ 1351958 h 6858000"/>
              <a:gd name="connsiteX591" fmla="*/ 1431890 w 7467600"/>
              <a:gd name="connsiteY591" fmla="*/ 1306475 h 6858000"/>
              <a:gd name="connsiteX592" fmla="*/ 1507597 w 7467600"/>
              <a:gd name="connsiteY592" fmla="*/ 1446132 h 6858000"/>
              <a:gd name="connsiteX593" fmla="*/ 1674586 w 7467600"/>
              <a:gd name="connsiteY593" fmla="*/ 1813832 h 6858000"/>
              <a:gd name="connsiteX594" fmla="*/ 1815950 w 7467600"/>
              <a:gd name="connsiteY594" fmla="*/ 2128564 h 6858000"/>
              <a:gd name="connsiteX595" fmla="*/ 1984242 w 7467600"/>
              <a:gd name="connsiteY595" fmla="*/ 2430829 h 6858000"/>
              <a:gd name="connsiteX596" fmla="*/ 2014023 w 7467600"/>
              <a:gd name="connsiteY596" fmla="*/ 2450995 h 6858000"/>
              <a:gd name="connsiteX597" fmla="*/ 1747337 w 7467600"/>
              <a:gd name="connsiteY597" fmla="*/ 1855264 h 6858000"/>
              <a:gd name="connsiteX598" fmla="*/ 1533749 w 7467600"/>
              <a:gd name="connsiteY598" fmla="*/ 1478656 h 6858000"/>
              <a:gd name="connsiteX599" fmla="*/ 1431890 w 7467600"/>
              <a:gd name="connsiteY599" fmla="*/ 1306475 h 6858000"/>
              <a:gd name="connsiteX600" fmla="*/ 5052692 w 7467600"/>
              <a:gd name="connsiteY600" fmla="*/ 1292994 h 6858000"/>
              <a:gd name="connsiteX601" fmla="*/ 5200661 w 7467600"/>
              <a:gd name="connsiteY601" fmla="*/ 1635186 h 6858000"/>
              <a:gd name="connsiteX602" fmla="*/ 5297138 w 7467600"/>
              <a:gd name="connsiteY602" fmla="*/ 1906351 h 6858000"/>
              <a:gd name="connsiteX603" fmla="*/ 5052692 w 7467600"/>
              <a:gd name="connsiteY603" fmla="*/ 1292994 h 6858000"/>
              <a:gd name="connsiteX604" fmla="*/ 5009948 w 7467600"/>
              <a:gd name="connsiteY604" fmla="*/ 1273619 h 6858000"/>
              <a:gd name="connsiteX605" fmla="*/ 5121777 w 7467600"/>
              <a:gd name="connsiteY605" fmla="*/ 1654213 h 6858000"/>
              <a:gd name="connsiteX606" fmla="*/ 5293545 w 7467600"/>
              <a:gd name="connsiteY606" fmla="*/ 2072247 h 6858000"/>
              <a:gd name="connsiteX607" fmla="*/ 5294042 w 7467600"/>
              <a:gd name="connsiteY607" fmla="*/ 2065019 h 6858000"/>
              <a:gd name="connsiteX608" fmla="*/ 5171936 w 7467600"/>
              <a:gd name="connsiteY608" fmla="*/ 1647613 h 6858000"/>
              <a:gd name="connsiteX609" fmla="*/ 5009948 w 7467600"/>
              <a:gd name="connsiteY609" fmla="*/ 1273619 h 6858000"/>
              <a:gd name="connsiteX610" fmla="*/ 655236 w 7467600"/>
              <a:gd name="connsiteY610" fmla="*/ 1268632 h 6858000"/>
              <a:gd name="connsiteX611" fmla="*/ 839521 w 7467600"/>
              <a:gd name="connsiteY611" fmla="*/ 1685315 h 6858000"/>
              <a:gd name="connsiteX612" fmla="*/ 1109416 w 7467600"/>
              <a:gd name="connsiteY612" fmla="*/ 2061663 h 6858000"/>
              <a:gd name="connsiteX613" fmla="*/ 1298300 w 7467600"/>
              <a:gd name="connsiteY613" fmla="*/ 2247742 h 6858000"/>
              <a:gd name="connsiteX614" fmla="*/ 1125871 w 7467600"/>
              <a:gd name="connsiteY614" fmla="*/ 1989513 h 6858000"/>
              <a:gd name="connsiteX615" fmla="*/ 981574 w 7467600"/>
              <a:gd name="connsiteY615" fmla="*/ 1783157 h 6858000"/>
              <a:gd name="connsiteX616" fmla="*/ 922198 w 7467600"/>
              <a:gd name="connsiteY616" fmla="*/ 1677437 h 6858000"/>
              <a:gd name="connsiteX617" fmla="*/ 869293 w 7467600"/>
              <a:gd name="connsiteY617" fmla="*/ 1583214 h 6858000"/>
              <a:gd name="connsiteX618" fmla="*/ 751431 w 7467600"/>
              <a:gd name="connsiteY618" fmla="*/ 1405731 h 6858000"/>
              <a:gd name="connsiteX619" fmla="*/ 655236 w 7467600"/>
              <a:gd name="connsiteY619" fmla="*/ 1268632 h 6858000"/>
              <a:gd name="connsiteX620" fmla="*/ 6516292 w 7467600"/>
              <a:gd name="connsiteY620" fmla="*/ 1263064 h 6858000"/>
              <a:gd name="connsiteX621" fmla="*/ 5736320 w 7467600"/>
              <a:gd name="connsiteY621" fmla="*/ 1501803 h 6858000"/>
              <a:gd name="connsiteX622" fmla="*/ 6516292 w 7467600"/>
              <a:gd name="connsiteY622" fmla="*/ 1263064 h 6858000"/>
              <a:gd name="connsiteX623" fmla="*/ 291466 w 7467600"/>
              <a:gd name="connsiteY623" fmla="*/ 1250369 h 6858000"/>
              <a:gd name="connsiteX624" fmla="*/ 323180 w 7467600"/>
              <a:gd name="connsiteY624" fmla="*/ 1435283 h 6858000"/>
              <a:gd name="connsiteX625" fmla="*/ 349381 w 7467600"/>
              <a:gd name="connsiteY625" fmla="*/ 1875041 h 6858000"/>
              <a:gd name="connsiteX626" fmla="*/ 374363 w 7467600"/>
              <a:gd name="connsiteY626" fmla="*/ 1506494 h 6858000"/>
              <a:gd name="connsiteX627" fmla="*/ 302168 w 7467600"/>
              <a:gd name="connsiteY627" fmla="*/ 1274495 h 6858000"/>
              <a:gd name="connsiteX628" fmla="*/ 291466 w 7467600"/>
              <a:gd name="connsiteY628" fmla="*/ 1250369 h 6858000"/>
              <a:gd name="connsiteX629" fmla="*/ 678222 w 7467600"/>
              <a:gd name="connsiteY629" fmla="*/ 1248670 h 6858000"/>
              <a:gd name="connsiteX630" fmla="*/ 775536 w 7467600"/>
              <a:gd name="connsiteY630" fmla="*/ 1388015 h 6858000"/>
              <a:gd name="connsiteX631" fmla="*/ 894529 w 7467600"/>
              <a:gd name="connsiteY631" fmla="*/ 1567739 h 6858000"/>
              <a:gd name="connsiteX632" fmla="*/ 948000 w 7467600"/>
              <a:gd name="connsiteY632" fmla="*/ 1663088 h 6858000"/>
              <a:gd name="connsiteX633" fmla="*/ 1006812 w 7467600"/>
              <a:gd name="connsiteY633" fmla="*/ 1767683 h 6858000"/>
              <a:gd name="connsiteX634" fmla="*/ 1149133 w 7467600"/>
              <a:gd name="connsiteY634" fmla="*/ 1971513 h 6858000"/>
              <a:gd name="connsiteX635" fmla="*/ 1333952 w 7467600"/>
              <a:gd name="connsiteY635" fmla="*/ 2251620 h 6858000"/>
              <a:gd name="connsiteX636" fmla="*/ 1337329 w 7467600"/>
              <a:gd name="connsiteY636" fmla="*/ 2258350 h 6858000"/>
              <a:gd name="connsiteX637" fmla="*/ 1014726 w 7467600"/>
              <a:gd name="connsiteY637" fmla="*/ 1615556 h 6858000"/>
              <a:gd name="connsiteX638" fmla="*/ 678222 w 7467600"/>
              <a:gd name="connsiteY638" fmla="*/ 1248670 h 6858000"/>
              <a:gd name="connsiteX639" fmla="*/ 6691602 w 7467600"/>
              <a:gd name="connsiteY639" fmla="*/ 1140573 h 6858000"/>
              <a:gd name="connsiteX640" fmla="*/ 6571100 w 7467600"/>
              <a:gd name="connsiteY640" fmla="*/ 1183662 h 6858000"/>
              <a:gd name="connsiteX641" fmla="*/ 6241687 w 7467600"/>
              <a:gd name="connsiteY641" fmla="*/ 1257600 h 6858000"/>
              <a:gd name="connsiteX642" fmla="*/ 5693009 w 7467600"/>
              <a:gd name="connsiteY642" fmla="*/ 1478256 h 6858000"/>
              <a:gd name="connsiteX643" fmla="*/ 6548420 w 7467600"/>
              <a:gd name="connsiteY643" fmla="*/ 1214599 h 6858000"/>
              <a:gd name="connsiteX644" fmla="*/ 6605473 w 7467600"/>
              <a:gd name="connsiteY644" fmla="*/ 1184686 h 6858000"/>
              <a:gd name="connsiteX645" fmla="*/ 6691602 w 7467600"/>
              <a:gd name="connsiteY645" fmla="*/ 1140573 h 6858000"/>
              <a:gd name="connsiteX646" fmla="*/ 4002475 w 7467600"/>
              <a:gd name="connsiteY646" fmla="*/ 1037802 h 6858000"/>
              <a:gd name="connsiteX647" fmla="*/ 4000324 w 7467600"/>
              <a:gd name="connsiteY647" fmla="*/ 1039362 h 6858000"/>
              <a:gd name="connsiteX648" fmla="*/ 4002862 w 7467600"/>
              <a:gd name="connsiteY648" fmla="*/ 1042866 h 6858000"/>
              <a:gd name="connsiteX649" fmla="*/ 4002475 w 7467600"/>
              <a:gd name="connsiteY649" fmla="*/ 1037802 h 6858000"/>
              <a:gd name="connsiteX650" fmla="*/ 506322 w 7467600"/>
              <a:gd name="connsiteY650" fmla="*/ 1020997 h 6858000"/>
              <a:gd name="connsiteX651" fmla="*/ 533068 w 7467600"/>
              <a:gd name="connsiteY651" fmla="*/ 1029409 h 6858000"/>
              <a:gd name="connsiteX652" fmla="*/ 1232525 w 7467600"/>
              <a:gd name="connsiteY652" fmla="*/ 1804675 h 6858000"/>
              <a:gd name="connsiteX653" fmla="*/ 1388858 w 7467600"/>
              <a:gd name="connsiteY653" fmla="*/ 2368011 h 6858000"/>
              <a:gd name="connsiteX654" fmla="*/ 1384098 w 7467600"/>
              <a:gd name="connsiteY654" fmla="*/ 2378125 h 6858000"/>
              <a:gd name="connsiteX655" fmla="*/ 1425393 w 7467600"/>
              <a:gd name="connsiteY655" fmla="*/ 2589124 h 6858000"/>
              <a:gd name="connsiteX656" fmla="*/ 1424001 w 7467600"/>
              <a:gd name="connsiteY656" fmla="*/ 2597541 h 6858000"/>
              <a:gd name="connsiteX657" fmla="*/ 2152729 w 7467600"/>
              <a:gd name="connsiteY657" fmla="*/ 2864487 h 6858000"/>
              <a:gd name="connsiteX658" fmla="*/ 2020609 w 7467600"/>
              <a:gd name="connsiteY658" fmla="*/ 2539671 h 6858000"/>
              <a:gd name="connsiteX659" fmla="*/ 2018920 w 7467600"/>
              <a:gd name="connsiteY659" fmla="*/ 2536309 h 6858000"/>
              <a:gd name="connsiteX660" fmla="*/ 1342441 w 7467600"/>
              <a:gd name="connsiteY660" fmla="*/ 1173017 h 6858000"/>
              <a:gd name="connsiteX661" fmla="*/ 1367925 w 7467600"/>
              <a:gd name="connsiteY661" fmla="*/ 1135648 h 6858000"/>
              <a:gd name="connsiteX662" fmla="*/ 1771401 w 7467600"/>
              <a:gd name="connsiteY662" fmla="*/ 1806673 h 6858000"/>
              <a:gd name="connsiteX663" fmla="*/ 1972385 w 7467600"/>
              <a:gd name="connsiteY663" fmla="*/ 2198735 h 6858000"/>
              <a:gd name="connsiteX664" fmla="*/ 2040892 w 7467600"/>
              <a:gd name="connsiteY664" fmla="*/ 2405205 h 6858000"/>
              <a:gd name="connsiteX665" fmla="*/ 2131689 w 7467600"/>
              <a:gd name="connsiteY665" fmla="*/ 1936926 h 6858000"/>
              <a:gd name="connsiteX666" fmla="*/ 2454820 w 7467600"/>
              <a:gd name="connsiteY666" fmla="*/ 1248808 h 6858000"/>
              <a:gd name="connsiteX667" fmla="*/ 2492512 w 7467600"/>
              <a:gd name="connsiteY667" fmla="*/ 1302920 h 6858000"/>
              <a:gd name="connsiteX668" fmla="*/ 2081216 w 7467600"/>
              <a:gd name="connsiteY668" fmla="*/ 2527513 h 6858000"/>
              <a:gd name="connsiteX669" fmla="*/ 2081211 w 7467600"/>
              <a:gd name="connsiteY669" fmla="*/ 2528916 h 6858000"/>
              <a:gd name="connsiteX670" fmla="*/ 2199067 w 7467600"/>
              <a:gd name="connsiteY670" fmla="*/ 2884061 h 6858000"/>
              <a:gd name="connsiteX671" fmla="*/ 3192586 w 7467600"/>
              <a:gd name="connsiteY671" fmla="*/ 3411496 h 6858000"/>
              <a:gd name="connsiteX672" fmla="*/ 3182620 w 7467600"/>
              <a:gd name="connsiteY672" fmla="*/ 3483279 h 6858000"/>
              <a:gd name="connsiteX673" fmla="*/ 2435119 w 7467600"/>
              <a:gd name="connsiteY673" fmla="*/ 3080173 h 6858000"/>
              <a:gd name="connsiteX674" fmla="*/ 2410152 w 7467600"/>
              <a:gd name="connsiteY674" fmla="*/ 3063751 h 6858000"/>
              <a:gd name="connsiteX675" fmla="*/ 2408099 w 7467600"/>
              <a:gd name="connsiteY675" fmla="*/ 3064403 h 6858000"/>
              <a:gd name="connsiteX676" fmla="*/ 2407218 w 7467600"/>
              <a:gd name="connsiteY676" fmla="*/ 3070324 h 6858000"/>
              <a:gd name="connsiteX677" fmla="*/ 2380138 w 7467600"/>
              <a:gd name="connsiteY677" fmla="*/ 3099341 h 6858000"/>
              <a:gd name="connsiteX678" fmla="*/ 1765923 w 7467600"/>
              <a:gd name="connsiteY678" fmla="*/ 3581043 h 6858000"/>
              <a:gd name="connsiteX679" fmla="*/ 1702258 w 7467600"/>
              <a:gd name="connsiteY679" fmla="*/ 3612286 h 6858000"/>
              <a:gd name="connsiteX680" fmla="*/ 1538370 w 7467600"/>
              <a:gd name="connsiteY680" fmla="*/ 3811804 h 6858000"/>
              <a:gd name="connsiteX681" fmla="*/ 542867 w 7467600"/>
              <a:gd name="connsiteY681" fmla="*/ 4944092 h 6858000"/>
              <a:gd name="connsiteX682" fmla="*/ 515800 w 7467600"/>
              <a:gd name="connsiteY682" fmla="*/ 4862180 h 6858000"/>
              <a:gd name="connsiteX683" fmla="*/ 909145 w 7467600"/>
              <a:gd name="connsiteY683" fmla="*/ 4199225 h 6858000"/>
              <a:gd name="connsiteX684" fmla="*/ 1214067 w 7467600"/>
              <a:gd name="connsiteY684" fmla="*/ 3908561 h 6858000"/>
              <a:gd name="connsiteX685" fmla="*/ 640967 w 7467600"/>
              <a:gd name="connsiteY685" fmla="*/ 4105601 h 6858000"/>
              <a:gd name="connsiteX686" fmla="*/ 112563 w 7467600"/>
              <a:gd name="connsiteY686" fmla="*/ 4396952 h 6858000"/>
              <a:gd name="connsiteX687" fmla="*/ 0 w 7467600"/>
              <a:gd name="connsiteY687" fmla="*/ 4466006 h 6858000"/>
              <a:gd name="connsiteX688" fmla="*/ 0 w 7467600"/>
              <a:gd name="connsiteY688" fmla="*/ 4233763 h 6858000"/>
              <a:gd name="connsiteX689" fmla="*/ 36881 w 7467600"/>
              <a:gd name="connsiteY689" fmla="*/ 4200118 h 6858000"/>
              <a:gd name="connsiteX690" fmla="*/ 910534 w 7467600"/>
              <a:gd name="connsiteY690" fmla="*/ 3629753 h 6858000"/>
              <a:gd name="connsiteX691" fmla="*/ 1578717 w 7467600"/>
              <a:gd name="connsiteY691" fmla="*/ 3575982 h 6858000"/>
              <a:gd name="connsiteX692" fmla="*/ 2338780 w 7467600"/>
              <a:gd name="connsiteY692" fmla="*/ 3033725 h 6858000"/>
              <a:gd name="connsiteX693" fmla="*/ 1807991 w 7467600"/>
              <a:gd name="connsiteY693" fmla="*/ 2807184 h 6858000"/>
              <a:gd name="connsiteX694" fmla="*/ 1416358 w 7467600"/>
              <a:gd name="connsiteY694" fmla="*/ 3112571 h 6858000"/>
              <a:gd name="connsiteX695" fmla="*/ 939066 w 7467600"/>
              <a:gd name="connsiteY695" fmla="*/ 3378798 h 6858000"/>
              <a:gd name="connsiteX696" fmla="*/ 115099 w 7467600"/>
              <a:gd name="connsiteY696" fmla="*/ 3607650 h 6858000"/>
              <a:gd name="connsiteX697" fmla="*/ 97284 w 7467600"/>
              <a:gd name="connsiteY697" fmla="*/ 3520393 h 6858000"/>
              <a:gd name="connsiteX698" fmla="*/ 922050 w 7467600"/>
              <a:gd name="connsiteY698" fmla="*/ 3074867 h 6858000"/>
              <a:gd name="connsiteX699" fmla="*/ 1405265 w 7467600"/>
              <a:gd name="connsiteY699" fmla="*/ 3016319 h 6858000"/>
              <a:gd name="connsiteX700" fmla="*/ 1407512 w 7467600"/>
              <a:gd name="connsiteY700" fmla="*/ 3018001 h 6858000"/>
              <a:gd name="connsiteX701" fmla="*/ 1726266 w 7467600"/>
              <a:gd name="connsiteY701" fmla="*/ 2777274 h 6858000"/>
              <a:gd name="connsiteX702" fmla="*/ 625390 w 7467600"/>
              <a:gd name="connsiteY702" fmla="*/ 2514541 h 6858000"/>
              <a:gd name="connsiteX703" fmla="*/ 619799 w 7467600"/>
              <a:gd name="connsiteY703" fmla="*/ 2527180 h 6858000"/>
              <a:gd name="connsiteX704" fmla="*/ 310030 w 7467600"/>
              <a:gd name="connsiteY704" fmla="*/ 2771818 h 6858000"/>
              <a:gd name="connsiteX705" fmla="*/ 173877 w 7467600"/>
              <a:gd name="connsiteY705" fmla="*/ 2937056 h 6858000"/>
              <a:gd name="connsiteX706" fmla="*/ 77889 w 7467600"/>
              <a:gd name="connsiteY706" fmla="*/ 3138440 h 6858000"/>
              <a:gd name="connsiteX707" fmla="*/ 0 w 7467600"/>
              <a:gd name="connsiteY707" fmla="*/ 3271395 h 6858000"/>
              <a:gd name="connsiteX708" fmla="*/ 0 w 7467600"/>
              <a:gd name="connsiteY708" fmla="*/ 3153002 h 6858000"/>
              <a:gd name="connsiteX709" fmla="*/ 2386 w 7467600"/>
              <a:gd name="connsiteY709" fmla="*/ 3149203 h 6858000"/>
              <a:gd name="connsiteX710" fmla="*/ 89753 w 7467600"/>
              <a:gd name="connsiteY710" fmla="*/ 2987702 h 6858000"/>
              <a:gd name="connsiteX711" fmla="*/ 76869 w 7467600"/>
              <a:gd name="connsiteY711" fmla="*/ 3005404 h 6858000"/>
              <a:gd name="connsiteX712" fmla="*/ 32049 w 7467600"/>
              <a:gd name="connsiteY712" fmla="*/ 3065814 h 6858000"/>
              <a:gd name="connsiteX713" fmla="*/ 0 w 7467600"/>
              <a:gd name="connsiteY713" fmla="*/ 3108744 h 6858000"/>
              <a:gd name="connsiteX714" fmla="*/ 0 w 7467600"/>
              <a:gd name="connsiteY714" fmla="*/ 3058059 h 6858000"/>
              <a:gd name="connsiteX715" fmla="*/ 7610 w 7467600"/>
              <a:gd name="connsiteY715" fmla="*/ 3047889 h 6858000"/>
              <a:gd name="connsiteX716" fmla="*/ 52419 w 7467600"/>
              <a:gd name="connsiteY716" fmla="*/ 2987479 h 6858000"/>
              <a:gd name="connsiteX717" fmla="*/ 59142 w 7467600"/>
              <a:gd name="connsiteY717" fmla="*/ 2978488 h 6858000"/>
              <a:gd name="connsiteX718" fmla="*/ 0 w 7467600"/>
              <a:gd name="connsiteY718" fmla="*/ 3015334 h 6858000"/>
              <a:gd name="connsiteX719" fmla="*/ 0 w 7467600"/>
              <a:gd name="connsiteY719" fmla="*/ 2914286 h 6858000"/>
              <a:gd name="connsiteX720" fmla="*/ 36383 w 7467600"/>
              <a:gd name="connsiteY720" fmla="*/ 2901128 h 6858000"/>
              <a:gd name="connsiteX721" fmla="*/ 156329 w 7467600"/>
              <a:gd name="connsiteY721" fmla="*/ 2840533 h 6858000"/>
              <a:gd name="connsiteX722" fmla="*/ 358355 w 7467600"/>
              <a:gd name="connsiteY722" fmla="*/ 2620471 h 6858000"/>
              <a:gd name="connsiteX723" fmla="*/ 510577 w 7467600"/>
              <a:gd name="connsiteY723" fmla="*/ 2501244 h 6858000"/>
              <a:gd name="connsiteX724" fmla="*/ 211967 w 7467600"/>
              <a:gd name="connsiteY724" fmla="*/ 2479171 h 6858000"/>
              <a:gd name="connsiteX725" fmla="*/ 0 w 7467600"/>
              <a:gd name="connsiteY725" fmla="*/ 2476398 h 6858000"/>
              <a:gd name="connsiteX726" fmla="*/ 0 w 7467600"/>
              <a:gd name="connsiteY726" fmla="*/ 2389189 h 6858000"/>
              <a:gd name="connsiteX727" fmla="*/ 103062 w 7467600"/>
              <a:gd name="connsiteY727" fmla="*/ 2389518 h 6858000"/>
              <a:gd name="connsiteX728" fmla="*/ 510734 w 7467600"/>
              <a:gd name="connsiteY728" fmla="*/ 2416201 h 6858000"/>
              <a:gd name="connsiteX729" fmla="*/ 279257 w 7467600"/>
              <a:gd name="connsiteY729" fmla="*/ 2092102 h 6858000"/>
              <a:gd name="connsiteX730" fmla="*/ 65265 w 7467600"/>
              <a:gd name="connsiteY730" fmla="*/ 2006049 h 6858000"/>
              <a:gd name="connsiteX731" fmla="*/ 0 w 7467600"/>
              <a:gd name="connsiteY731" fmla="*/ 1982532 h 6858000"/>
              <a:gd name="connsiteX732" fmla="*/ 0 w 7467600"/>
              <a:gd name="connsiteY732" fmla="*/ 1912789 h 6858000"/>
              <a:gd name="connsiteX733" fmla="*/ 97460 w 7467600"/>
              <a:gd name="connsiteY733" fmla="*/ 1953725 h 6858000"/>
              <a:gd name="connsiteX734" fmla="*/ 221272 w 7467600"/>
              <a:gd name="connsiteY734" fmla="*/ 1980766 h 6858000"/>
              <a:gd name="connsiteX735" fmla="*/ 116765 w 7467600"/>
              <a:gd name="connsiteY735" fmla="*/ 1911033 h 6858000"/>
              <a:gd name="connsiteX736" fmla="*/ 16405 w 7467600"/>
              <a:gd name="connsiteY736" fmla="*/ 1803412 h 6858000"/>
              <a:gd name="connsiteX737" fmla="*/ 0 w 7467600"/>
              <a:gd name="connsiteY737" fmla="*/ 1784777 h 6858000"/>
              <a:gd name="connsiteX738" fmla="*/ 0 w 7467600"/>
              <a:gd name="connsiteY738" fmla="*/ 1740082 h 6858000"/>
              <a:gd name="connsiteX739" fmla="*/ 39394 w 7467600"/>
              <a:gd name="connsiteY739" fmla="*/ 1784856 h 6858000"/>
              <a:gd name="connsiteX740" fmla="*/ 135813 w 7467600"/>
              <a:gd name="connsiteY740" fmla="*/ 1888838 h 6858000"/>
              <a:gd name="connsiteX741" fmla="*/ 242575 w 7467600"/>
              <a:gd name="connsiteY741" fmla="*/ 1958841 h 6858000"/>
              <a:gd name="connsiteX742" fmla="*/ 82197 w 7467600"/>
              <a:gd name="connsiteY742" fmla="*/ 1754826 h 6858000"/>
              <a:gd name="connsiteX743" fmla="*/ 0 w 7467600"/>
              <a:gd name="connsiteY743" fmla="*/ 1679650 h 6858000"/>
              <a:gd name="connsiteX744" fmla="*/ 0 w 7467600"/>
              <a:gd name="connsiteY744" fmla="*/ 1602463 h 6858000"/>
              <a:gd name="connsiteX745" fmla="*/ 84689 w 7467600"/>
              <a:gd name="connsiteY745" fmla="*/ 1677442 h 6858000"/>
              <a:gd name="connsiteX746" fmla="*/ 298437 w 7467600"/>
              <a:gd name="connsiteY746" fmla="*/ 1968019 h 6858000"/>
              <a:gd name="connsiteX747" fmla="*/ 227269 w 7467600"/>
              <a:gd name="connsiteY747" fmla="*/ 1114064 h 6858000"/>
              <a:gd name="connsiteX748" fmla="*/ 248003 w 7467600"/>
              <a:gd name="connsiteY748" fmla="*/ 1089613 h 6858000"/>
              <a:gd name="connsiteX749" fmla="*/ 427020 w 7467600"/>
              <a:gd name="connsiteY749" fmla="*/ 1619803 h 6858000"/>
              <a:gd name="connsiteX750" fmla="*/ 340345 w 7467600"/>
              <a:gd name="connsiteY750" fmla="*/ 2027739 h 6858000"/>
              <a:gd name="connsiteX751" fmla="*/ 360865 w 7467600"/>
              <a:gd name="connsiteY751" fmla="*/ 2044827 h 6858000"/>
              <a:gd name="connsiteX752" fmla="*/ 560414 w 7467600"/>
              <a:gd name="connsiteY752" fmla="*/ 2421457 h 6858000"/>
              <a:gd name="connsiteX753" fmla="*/ 1359703 w 7467600"/>
              <a:gd name="connsiteY753" fmla="*/ 2578554 h 6858000"/>
              <a:gd name="connsiteX754" fmla="*/ 1359422 w 7467600"/>
              <a:gd name="connsiteY754" fmla="*/ 2577994 h 6858000"/>
              <a:gd name="connsiteX755" fmla="*/ 828701 w 7467600"/>
              <a:gd name="connsiteY755" fmla="*/ 1839520 h 6858000"/>
              <a:gd name="connsiteX756" fmla="*/ 494427 w 7467600"/>
              <a:gd name="connsiteY756" fmla="*/ 1092333 h 6858000"/>
              <a:gd name="connsiteX757" fmla="*/ 506322 w 7467600"/>
              <a:gd name="connsiteY757" fmla="*/ 1020997 h 6858000"/>
              <a:gd name="connsiteX758" fmla="*/ 4570198 w 7467600"/>
              <a:gd name="connsiteY758" fmla="*/ 978081 h 6858000"/>
              <a:gd name="connsiteX759" fmla="*/ 4523691 w 7467600"/>
              <a:gd name="connsiteY759" fmla="*/ 1127776 h 6858000"/>
              <a:gd name="connsiteX760" fmla="*/ 4509875 w 7467600"/>
              <a:gd name="connsiteY760" fmla="*/ 1167552 h 6858000"/>
              <a:gd name="connsiteX761" fmla="*/ 4478168 w 7467600"/>
              <a:gd name="connsiteY761" fmla="*/ 1260735 h 6858000"/>
              <a:gd name="connsiteX762" fmla="*/ 4409309 w 7467600"/>
              <a:gd name="connsiteY762" fmla="*/ 1666996 h 6858000"/>
              <a:gd name="connsiteX763" fmla="*/ 4370031 w 7467600"/>
              <a:gd name="connsiteY763" fmla="*/ 1955666 h 6858000"/>
              <a:gd name="connsiteX764" fmla="*/ 4570198 w 7467600"/>
              <a:gd name="connsiteY764" fmla="*/ 978081 h 6858000"/>
              <a:gd name="connsiteX765" fmla="*/ 4557898 w 7467600"/>
              <a:gd name="connsiteY765" fmla="*/ 900011 h 6858000"/>
              <a:gd name="connsiteX766" fmla="*/ 4344840 w 7467600"/>
              <a:gd name="connsiteY766" fmla="*/ 1922038 h 6858000"/>
              <a:gd name="connsiteX767" fmla="*/ 4378710 w 7467600"/>
              <a:gd name="connsiteY767" fmla="*/ 1665516 h 6858000"/>
              <a:gd name="connsiteX768" fmla="*/ 4448798 w 7467600"/>
              <a:gd name="connsiteY768" fmla="*/ 1253024 h 6858000"/>
              <a:gd name="connsiteX769" fmla="*/ 4480315 w 7467600"/>
              <a:gd name="connsiteY769" fmla="*/ 1158454 h 6858000"/>
              <a:gd name="connsiteX770" fmla="*/ 4494133 w 7467600"/>
              <a:gd name="connsiteY770" fmla="*/ 1118676 h 6858000"/>
              <a:gd name="connsiteX771" fmla="*/ 4557898 w 7467600"/>
              <a:gd name="connsiteY771" fmla="*/ 900011 h 6858000"/>
              <a:gd name="connsiteX772" fmla="*/ 5870151 w 7467600"/>
              <a:gd name="connsiteY772" fmla="*/ 898890 h 6858000"/>
              <a:gd name="connsiteX773" fmla="*/ 5861335 w 7467600"/>
              <a:gd name="connsiteY773" fmla="*/ 899177 h 6858000"/>
              <a:gd name="connsiteX774" fmla="*/ 5843702 w 7467600"/>
              <a:gd name="connsiteY774" fmla="*/ 899748 h 6858000"/>
              <a:gd name="connsiteX775" fmla="*/ 5651107 w 7467600"/>
              <a:gd name="connsiteY775" fmla="*/ 920306 h 6858000"/>
              <a:gd name="connsiteX776" fmla="*/ 5459407 w 7467600"/>
              <a:gd name="connsiteY776" fmla="*/ 940975 h 6858000"/>
              <a:gd name="connsiteX777" fmla="*/ 5374846 w 7467600"/>
              <a:gd name="connsiteY777" fmla="*/ 941988 h 6858000"/>
              <a:gd name="connsiteX778" fmla="*/ 5256105 w 7467600"/>
              <a:gd name="connsiteY778" fmla="*/ 945632 h 6858000"/>
              <a:gd name="connsiteX779" fmla="*/ 5107071 w 7467600"/>
              <a:gd name="connsiteY779" fmla="*/ 969720 h 6858000"/>
              <a:gd name="connsiteX780" fmla="*/ 4998681 w 7467600"/>
              <a:gd name="connsiteY780" fmla="*/ 988771 h 6858000"/>
              <a:gd name="connsiteX781" fmla="*/ 5870151 w 7467600"/>
              <a:gd name="connsiteY781" fmla="*/ 898890 h 6858000"/>
              <a:gd name="connsiteX782" fmla="*/ 5504425 w 7467600"/>
              <a:gd name="connsiteY782" fmla="*/ 848067 h 6858000"/>
              <a:gd name="connsiteX783" fmla="*/ 4968849 w 7467600"/>
              <a:gd name="connsiteY783" fmla="*/ 962318 h 6858000"/>
              <a:gd name="connsiteX784" fmla="*/ 5104039 w 7467600"/>
              <a:gd name="connsiteY784" fmla="*/ 940634 h 6858000"/>
              <a:gd name="connsiteX785" fmla="*/ 5256311 w 7467600"/>
              <a:gd name="connsiteY785" fmla="*/ 916490 h 6858000"/>
              <a:gd name="connsiteX786" fmla="*/ 5377381 w 7467600"/>
              <a:gd name="connsiteY786" fmla="*/ 912671 h 6858000"/>
              <a:gd name="connsiteX787" fmla="*/ 5460148 w 7467600"/>
              <a:gd name="connsiteY787" fmla="*/ 911442 h 6858000"/>
              <a:gd name="connsiteX788" fmla="*/ 5648971 w 7467600"/>
              <a:gd name="connsiteY788" fmla="*/ 891331 h 6858000"/>
              <a:gd name="connsiteX789" fmla="*/ 5844807 w 7467600"/>
              <a:gd name="connsiteY789" fmla="*/ 870718 h 6858000"/>
              <a:gd name="connsiteX790" fmla="*/ 5862975 w 7467600"/>
              <a:gd name="connsiteY790" fmla="*/ 869756 h 6858000"/>
              <a:gd name="connsiteX791" fmla="*/ 5920887 w 7467600"/>
              <a:gd name="connsiteY791" fmla="*/ 865929 h 6858000"/>
              <a:gd name="connsiteX792" fmla="*/ 5504425 w 7467600"/>
              <a:gd name="connsiteY792" fmla="*/ 848067 h 6858000"/>
              <a:gd name="connsiteX793" fmla="*/ 3607114 w 7467600"/>
              <a:gd name="connsiteY793" fmla="*/ 467441 h 6858000"/>
              <a:gd name="connsiteX794" fmla="*/ 3296242 w 7467600"/>
              <a:gd name="connsiteY794" fmla="*/ 807991 h 6858000"/>
              <a:gd name="connsiteX795" fmla="*/ 3174674 w 7467600"/>
              <a:gd name="connsiteY795" fmla="*/ 919759 h 6858000"/>
              <a:gd name="connsiteX796" fmla="*/ 3042978 w 7467600"/>
              <a:gd name="connsiteY796" fmla="*/ 1054894 h 6858000"/>
              <a:gd name="connsiteX797" fmla="*/ 2968914 w 7467600"/>
              <a:gd name="connsiteY797" fmla="*/ 1133756 h 6858000"/>
              <a:gd name="connsiteX798" fmla="*/ 3103823 w 7467600"/>
              <a:gd name="connsiteY798" fmla="*/ 1026814 h 6858000"/>
              <a:gd name="connsiteX799" fmla="*/ 3607114 w 7467600"/>
              <a:gd name="connsiteY799" fmla="*/ 467441 h 6858000"/>
              <a:gd name="connsiteX800" fmla="*/ 3744487 w 7467600"/>
              <a:gd name="connsiteY800" fmla="*/ 383136 h 6858000"/>
              <a:gd name="connsiteX801" fmla="*/ 3970213 w 7467600"/>
              <a:gd name="connsiteY801" fmla="*/ 995559 h 6858000"/>
              <a:gd name="connsiteX802" fmla="*/ 3744487 w 7467600"/>
              <a:gd name="connsiteY802" fmla="*/ 383136 h 6858000"/>
              <a:gd name="connsiteX803" fmla="*/ 3624562 w 7467600"/>
              <a:gd name="connsiteY803" fmla="*/ 367041 h 6858000"/>
              <a:gd name="connsiteX804" fmla="*/ 3489712 w 7467600"/>
              <a:gd name="connsiteY804" fmla="*/ 485386 h 6858000"/>
              <a:gd name="connsiteX805" fmla="*/ 3182994 w 7467600"/>
              <a:gd name="connsiteY805" fmla="*/ 828265 h 6858000"/>
              <a:gd name="connsiteX806" fmla="*/ 2892114 w 7467600"/>
              <a:gd name="connsiteY806" fmla="*/ 1172635 h 6858000"/>
              <a:gd name="connsiteX807" fmla="*/ 3021459 w 7467600"/>
              <a:gd name="connsiteY807" fmla="*/ 1035385 h 6858000"/>
              <a:gd name="connsiteX808" fmla="*/ 3153873 w 7467600"/>
              <a:gd name="connsiteY808" fmla="*/ 898971 h 6858000"/>
              <a:gd name="connsiteX809" fmla="*/ 3276511 w 7467600"/>
              <a:gd name="connsiteY809" fmla="*/ 786423 h 6858000"/>
              <a:gd name="connsiteX810" fmla="*/ 3584154 w 7467600"/>
              <a:gd name="connsiteY810" fmla="*/ 448218 h 6858000"/>
              <a:gd name="connsiteX811" fmla="*/ 3624562 w 7467600"/>
              <a:gd name="connsiteY811" fmla="*/ 367041 h 6858000"/>
              <a:gd name="connsiteX812" fmla="*/ 3766672 w 7467600"/>
              <a:gd name="connsiteY812" fmla="*/ 359429 h 6858000"/>
              <a:gd name="connsiteX813" fmla="*/ 3996338 w 7467600"/>
              <a:gd name="connsiteY813" fmla="*/ 968237 h 6858000"/>
              <a:gd name="connsiteX814" fmla="*/ 3766672 w 7467600"/>
              <a:gd name="connsiteY814" fmla="*/ 359429 h 6858000"/>
              <a:gd name="connsiteX815" fmla="*/ 5805386 w 7467600"/>
              <a:gd name="connsiteY815" fmla="*/ 239240 h 6858000"/>
              <a:gd name="connsiteX816" fmla="*/ 5736947 w 7467600"/>
              <a:gd name="connsiteY816" fmla="*/ 261367 h 6858000"/>
              <a:gd name="connsiteX817" fmla="*/ 5427012 w 7467600"/>
              <a:gd name="connsiteY817" fmla="*/ 311272 h 6858000"/>
              <a:gd name="connsiteX818" fmla="*/ 5147818 w 7467600"/>
              <a:gd name="connsiteY818" fmla="*/ 322112 h 6858000"/>
              <a:gd name="connsiteX819" fmla="*/ 5060854 w 7467600"/>
              <a:gd name="connsiteY819" fmla="*/ 311882 h 6858000"/>
              <a:gd name="connsiteX820" fmla="*/ 4945989 w 7467600"/>
              <a:gd name="connsiteY820" fmla="*/ 300516 h 6858000"/>
              <a:gd name="connsiteX821" fmla="*/ 5410479 w 7467600"/>
              <a:gd name="connsiteY821" fmla="*/ 348434 h 6858000"/>
              <a:gd name="connsiteX822" fmla="*/ 5805386 w 7467600"/>
              <a:gd name="connsiteY822" fmla="*/ 239240 h 6858000"/>
              <a:gd name="connsiteX823" fmla="*/ 5905192 w 7467600"/>
              <a:gd name="connsiteY823" fmla="*/ 163079 h 6858000"/>
              <a:gd name="connsiteX824" fmla="*/ 5865655 w 7467600"/>
              <a:gd name="connsiteY824" fmla="*/ 171901 h 6858000"/>
              <a:gd name="connsiteX825" fmla="*/ 5259740 w 7467600"/>
              <a:gd name="connsiteY825" fmla="*/ 257013 h 6858000"/>
              <a:gd name="connsiteX826" fmla="*/ 5208466 w 7467600"/>
              <a:gd name="connsiteY826" fmla="*/ 257550 h 6858000"/>
              <a:gd name="connsiteX827" fmla="*/ 4980204 w 7467600"/>
              <a:gd name="connsiteY827" fmla="*/ 271903 h 6858000"/>
              <a:gd name="connsiteX828" fmla="*/ 5068068 w 7467600"/>
              <a:gd name="connsiteY828" fmla="*/ 282244 h 6858000"/>
              <a:gd name="connsiteX829" fmla="*/ 5153231 w 7467600"/>
              <a:gd name="connsiteY829" fmla="*/ 292240 h 6858000"/>
              <a:gd name="connsiteX830" fmla="*/ 5426491 w 7467600"/>
              <a:gd name="connsiteY830" fmla="*/ 281128 h 6858000"/>
              <a:gd name="connsiteX831" fmla="*/ 5731212 w 7467600"/>
              <a:gd name="connsiteY831" fmla="*/ 231951 h 6858000"/>
              <a:gd name="connsiteX832" fmla="*/ 5905192 w 7467600"/>
              <a:gd name="connsiteY832" fmla="*/ 163079 h 6858000"/>
              <a:gd name="connsiteX833" fmla="*/ 5944437 w 7467600"/>
              <a:gd name="connsiteY833" fmla="*/ 113829 h 6858000"/>
              <a:gd name="connsiteX834" fmla="*/ 5825032 w 7467600"/>
              <a:gd name="connsiteY834" fmla="*/ 146405 h 6858000"/>
              <a:gd name="connsiteX835" fmla="*/ 4955599 w 7467600"/>
              <a:gd name="connsiteY835" fmla="*/ 247008 h 6858000"/>
              <a:gd name="connsiteX836" fmla="*/ 5210104 w 7467600"/>
              <a:gd name="connsiteY836" fmla="*/ 228123 h 6858000"/>
              <a:gd name="connsiteX837" fmla="*/ 5261015 w 7467600"/>
              <a:gd name="connsiteY837" fmla="*/ 227087 h 6858000"/>
              <a:gd name="connsiteX838" fmla="*/ 5861181 w 7467600"/>
              <a:gd name="connsiteY838" fmla="*/ 143093 h 6858000"/>
              <a:gd name="connsiteX839" fmla="*/ 5961252 w 7467600"/>
              <a:gd name="connsiteY839" fmla="*/ 114820 h 6858000"/>
              <a:gd name="connsiteX840" fmla="*/ 5944437 w 7467600"/>
              <a:gd name="connsiteY840" fmla="*/ 113829 h 6858000"/>
              <a:gd name="connsiteX841" fmla="*/ 3882765 w 7467600"/>
              <a:gd name="connsiteY841" fmla="*/ 0 h 6858000"/>
              <a:gd name="connsiteX842" fmla="*/ 3995099 w 7467600"/>
              <a:gd name="connsiteY842" fmla="*/ 0 h 6858000"/>
              <a:gd name="connsiteX843" fmla="*/ 4163818 w 7467600"/>
              <a:gd name="connsiteY843" fmla="*/ 234104 h 6858000"/>
              <a:gd name="connsiteX844" fmla="*/ 4172099 w 7467600"/>
              <a:gd name="connsiteY844" fmla="*/ 234207 h 6858000"/>
              <a:gd name="connsiteX845" fmla="*/ 4784282 w 7467600"/>
              <a:gd name="connsiteY845" fmla="*/ 276561 h 6858000"/>
              <a:gd name="connsiteX846" fmla="*/ 4801687 w 7467600"/>
              <a:gd name="connsiteY846" fmla="*/ 267764 h 6858000"/>
              <a:gd name="connsiteX847" fmla="*/ 6082788 w 7467600"/>
              <a:gd name="connsiteY847" fmla="*/ 64119 h 6858000"/>
              <a:gd name="connsiteX848" fmla="*/ 6099442 w 7467600"/>
              <a:gd name="connsiteY848" fmla="*/ 82568 h 6858000"/>
              <a:gd name="connsiteX849" fmla="*/ 4804137 w 7467600"/>
              <a:gd name="connsiteY849" fmla="*/ 320931 h 6858000"/>
              <a:gd name="connsiteX850" fmla="*/ 4227047 w 7467600"/>
              <a:gd name="connsiteY850" fmla="*/ 313415 h 6858000"/>
              <a:gd name="connsiteX851" fmla="*/ 4346041 w 7467600"/>
              <a:gd name="connsiteY851" fmla="*/ 456086 h 6858000"/>
              <a:gd name="connsiteX852" fmla="*/ 4870967 w 7467600"/>
              <a:gd name="connsiteY852" fmla="*/ 963061 h 6858000"/>
              <a:gd name="connsiteX853" fmla="*/ 4889647 w 7467600"/>
              <a:gd name="connsiteY853" fmla="*/ 957147 h 6858000"/>
              <a:gd name="connsiteX854" fmla="*/ 5422504 w 7467600"/>
              <a:gd name="connsiteY854" fmla="*/ 805191 h 6858000"/>
              <a:gd name="connsiteX855" fmla="*/ 6087656 w 7467600"/>
              <a:gd name="connsiteY855" fmla="*/ 826703 h 6858000"/>
              <a:gd name="connsiteX856" fmla="*/ 6058717 w 7467600"/>
              <a:gd name="connsiteY856" fmla="*/ 865992 h 6858000"/>
              <a:gd name="connsiteX857" fmla="*/ 4974153 w 7467600"/>
              <a:gd name="connsiteY857" fmla="*/ 1045456 h 6858000"/>
              <a:gd name="connsiteX858" fmla="*/ 5627835 w 7467600"/>
              <a:gd name="connsiteY858" fmla="*/ 1472077 h 6858000"/>
              <a:gd name="connsiteX859" fmla="*/ 5629817 w 7467600"/>
              <a:gd name="connsiteY859" fmla="*/ 1471412 h 6858000"/>
              <a:gd name="connsiteX860" fmla="*/ 5634124 w 7467600"/>
              <a:gd name="connsiteY860" fmla="*/ 1470572 h 6858000"/>
              <a:gd name="connsiteX861" fmla="*/ 5755832 w 7467600"/>
              <a:gd name="connsiteY861" fmla="*/ 1383886 h 6858000"/>
              <a:gd name="connsiteX862" fmla="*/ 6014186 w 7467600"/>
              <a:gd name="connsiteY862" fmla="*/ 1279799 h 6858000"/>
              <a:gd name="connsiteX863" fmla="*/ 6901619 w 7467600"/>
              <a:gd name="connsiteY863" fmla="*/ 1047874 h 6858000"/>
              <a:gd name="connsiteX864" fmla="*/ 6931566 w 7467600"/>
              <a:gd name="connsiteY864" fmla="*/ 1062034 h 6858000"/>
              <a:gd name="connsiteX865" fmla="*/ 5790982 w 7467600"/>
              <a:gd name="connsiteY865" fmla="*/ 1561380 h 6858000"/>
              <a:gd name="connsiteX866" fmla="*/ 6188971 w 7467600"/>
              <a:gd name="connsiteY866" fmla="*/ 1755168 h 6858000"/>
              <a:gd name="connsiteX867" fmla="*/ 6202446 w 7467600"/>
              <a:gd name="connsiteY867" fmla="*/ 1752268 h 6858000"/>
              <a:gd name="connsiteX868" fmla="*/ 7179560 w 7467600"/>
              <a:gd name="connsiteY868" fmla="*/ 1467551 h 6858000"/>
              <a:gd name="connsiteX869" fmla="*/ 7158730 w 7467600"/>
              <a:gd name="connsiteY869" fmla="*/ 1507835 h 6858000"/>
              <a:gd name="connsiteX870" fmla="*/ 6326959 w 7467600"/>
              <a:gd name="connsiteY870" fmla="*/ 1817686 h 6858000"/>
              <a:gd name="connsiteX871" fmla="*/ 6537433 w 7467600"/>
              <a:gd name="connsiteY871" fmla="*/ 1907790 h 6858000"/>
              <a:gd name="connsiteX872" fmla="*/ 6550221 w 7467600"/>
              <a:gd name="connsiteY872" fmla="*/ 1910729 h 6858000"/>
              <a:gd name="connsiteX873" fmla="*/ 6964438 w 7467600"/>
              <a:gd name="connsiteY873" fmla="*/ 2209505 h 6858000"/>
              <a:gd name="connsiteX874" fmla="*/ 7367862 w 7467600"/>
              <a:gd name="connsiteY874" fmla="*/ 2806833 h 6858000"/>
              <a:gd name="connsiteX875" fmla="*/ 7364329 w 7467600"/>
              <a:gd name="connsiteY875" fmla="*/ 2826907 h 6858000"/>
              <a:gd name="connsiteX876" fmla="*/ 7290545 w 7467600"/>
              <a:gd name="connsiteY876" fmla="*/ 2850663 h 6858000"/>
              <a:gd name="connsiteX877" fmla="*/ 6472036 w 7467600"/>
              <a:gd name="connsiteY877" fmla="*/ 1959003 h 6858000"/>
              <a:gd name="connsiteX878" fmla="*/ 5792897 w 7467600"/>
              <a:gd name="connsiteY878" fmla="*/ 1647747 h 6858000"/>
              <a:gd name="connsiteX879" fmla="*/ 5842751 w 7467600"/>
              <a:gd name="connsiteY879" fmla="*/ 1816112 h 6858000"/>
              <a:gd name="connsiteX880" fmla="*/ 5847424 w 7467600"/>
              <a:gd name="connsiteY880" fmla="*/ 1815776 h 6858000"/>
              <a:gd name="connsiteX881" fmla="*/ 6399821 w 7467600"/>
              <a:gd name="connsiteY881" fmla="*/ 2344799 h 6858000"/>
              <a:gd name="connsiteX882" fmla="*/ 6323232 w 7467600"/>
              <a:gd name="connsiteY882" fmla="*/ 2389634 h 6858000"/>
              <a:gd name="connsiteX883" fmla="*/ 5942958 w 7467600"/>
              <a:gd name="connsiteY883" fmla="*/ 2077708 h 6858000"/>
              <a:gd name="connsiteX884" fmla="*/ 5921559 w 7467600"/>
              <a:gd name="connsiteY884" fmla="*/ 2378596 h 6858000"/>
              <a:gd name="connsiteX885" fmla="*/ 5817651 w 7467600"/>
              <a:gd name="connsiteY885" fmla="*/ 3023919 h 6858000"/>
              <a:gd name="connsiteX886" fmla="*/ 5729634 w 7467600"/>
              <a:gd name="connsiteY886" fmla="*/ 3051849 h 6858000"/>
              <a:gd name="connsiteX887" fmla="*/ 5611018 w 7467600"/>
              <a:gd name="connsiteY887" fmla="*/ 2316769 h 6858000"/>
              <a:gd name="connsiteX888" fmla="*/ 5687608 w 7467600"/>
              <a:gd name="connsiteY888" fmla="*/ 2039972 h 6858000"/>
              <a:gd name="connsiteX889" fmla="*/ 5657554 w 7467600"/>
              <a:gd name="connsiteY889" fmla="*/ 1576445 h 6858000"/>
              <a:gd name="connsiteX890" fmla="*/ 5150475 w 7467600"/>
              <a:gd name="connsiteY890" fmla="*/ 1274012 h 6858000"/>
              <a:gd name="connsiteX891" fmla="*/ 5349142 w 7467600"/>
              <a:gd name="connsiteY891" fmla="*/ 2204405 h 6858000"/>
              <a:gd name="connsiteX892" fmla="*/ 5262214 w 7467600"/>
              <a:gd name="connsiteY892" fmla="*/ 2233836 h 6858000"/>
              <a:gd name="connsiteX893" fmla="*/ 4981539 w 7467600"/>
              <a:gd name="connsiteY893" fmla="*/ 1542201 h 6858000"/>
              <a:gd name="connsiteX894" fmla="*/ 4958461 w 7467600"/>
              <a:gd name="connsiteY894" fmla="*/ 1136957 h 6858000"/>
              <a:gd name="connsiteX895" fmla="*/ 4655015 w 7467600"/>
              <a:gd name="connsiteY895" fmla="*/ 891426 h 6858000"/>
              <a:gd name="connsiteX896" fmla="*/ 4348002 w 7467600"/>
              <a:gd name="connsiteY896" fmla="*/ 2205895 h 6858000"/>
              <a:gd name="connsiteX897" fmla="*/ 4262250 w 7467600"/>
              <a:gd name="connsiteY897" fmla="*/ 2219972 h 6858000"/>
              <a:gd name="connsiteX898" fmla="*/ 4550611 w 7467600"/>
              <a:gd name="connsiteY898" fmla="*/ 817540 h 6858000"/>
              <a:gd name="connsiteX899" fmla="*/ 4564418 w 7467600"/>
              <a:gd name="connsiteY899" fmla="*/ 808293 h 6858000"/>
              <a:gd name="connsiteX900" fmla="*/ 4266388 w 7467600"/>
              <a:gd name="connsiteY900" fmla="*/ 500083 h 6858000"/>
              <a:gd name="connsiteX901" fmla="*/ 4032842 w 7467600"/>
              <a:gd name="connsiteY901" fmla="*/ 211809 h 6858000"/>
              <a:gd name="connsiteX902" fmla="*/ 3882765 w 7467600"/>
              <a:gd name="connsiteY902" fmla="*/ 0 h 6858000"/>
              <a:gd name="connsiteX903" fmla="*/ 3721337 w 7467600"/>
              <a:gd name="connsiteY903" fmla="*/ 0 h 6858000"/>
              <a:gd name="connsiteX904" fmla="*/ 3797544 w 7467600"/>
              <a:gd name="connsiteY904" fmla="*/ 0 h 6858000"/>
              <a:gd name="connsiteX905" fmla="*/ 3775734 w 7467600"/>
              <a:gd name="connsiteY905" fmla="*/ 95131 h 6858000"/>
              <a:gd name="connsiteX906" fmla="*/ 3724807 w 7467600"/>
              <a:gd name="connsiteY906" fmla="*/ 272257 h 6858000"/>
              <a:gd name="connsiteX907" fmla="*/ 3726844 w 7467600"/>
              <a:gd name="connsiteY907" fmla="*/ 282988 h 6858000"/>
              <a:gd name="connsiteX908" fmla="*/ 3742664 w 7467600"/>
              <a:gd name="connsiteY908" fmla="*/ 279918 h 6858000"/>
              <a:gd name="connsiteX909" fmla="*/ 4103910 w 7467600"/>
              <a:gd name="connsiteY909" fmla="*/ 1161917 h 6858000"/>
              <a:gd name="connsiteX910" fmla="*/ 4020269 w 7467600"/>
              <a:gd name="connsiteY910" fmla="*/ 1200406 h 6858000"/>
              <a:gd name="connsiteX911" fmla="*/ 3674882 w 7467600"/>
              <a:gd name="connsiteY911" fmla="*/ 488524 h 6858000"/>
              <a:gd name="connsiteX912" fmla="*/ 3132682 w 7467600"/>
              <a:gd name="connsiteY912" fmla="*/ 1072284 h 6858000"/>
              <a:gd name="connsiteX913" fmla="*/ 2716346 w 7467600"/>
              <a:gd name="connsiteY913" fmla="*/ 1276376 h 6858000"/>
              <a:gd name="connsiteX914" fmla="*/ 2716772 w 7467600"/>
              <a:gd name="connsiteY914" fmla="*/ 1255462 h 6858000"/>
              <a:gd name="connsiteX915" fmla="*/ 3471096 w 7467600"/>
              <a:gd name="connsiteY915" fmla="*/ 437072 h 6858000"/>
              <a:gd name="connsiteX916" fmla="*/ 3639057 w 7467600"/>
              <a:gd name="connsiteY916" fmla="*/ 286334 h 6858000"/>
              <a:gd name="connsiteX917" fmla="*/ 3640309 w 7467600"/>
              <a:gd name="connsiteY917" fmla="*/ 284664 h 6858000"/>
              <a:gd name="connsiteX918" fmla="*/ 3646022 w 7467600"/>
              <a:gd name="connsiteY918" fmla="*/ 276711 h 6858000"/>
              <a:gd name="connsiteX919" fmla="*/ 3707943 w 7467600"/>
              <a:gd name="connsiteY919" fmla="*/ 65958 h 6858000"/>
              <a:gd name="connsiteX920" fmla="*/ 3721337 w 7467600"/>
              <a:gd name="connsiteY920" fmla="*/ 0 h 6858000"/>
              <a:gd name="connsiteX921" fmla="*/ 2867960 w 7467600"/>
              <a:gd name="connsiteY921" fmla="*/ 0 h 6858000"/>
              <a:gd name="connsiteX922" fmla="*/ 2926351 w 7467600"/>
              <a:gd name="connsiteY922" fmla="*/ 0 h 6858000"/>
              <a:gd name="connsiteX923" fmla="*/ 2902823 w 7467600"/>
              <a:gd name="connsiteY923" fmla="*/ 262929 h 6858000"/>
              <a:gd name="connsiteX924" fmla="*/ 2940663 w 7467600"/>
              <a:gd name="connsiteY924" fmla="*/ 140884 h 6858000"/>
              <a:gd name="connsiteX925" fmla="*/ 2947039 w 7467600"/>
              <a:gd name="connsiteY925" fmla="*/ 122524 h 6858000"/>
              <a:gd name="connsiteX926" fmla="*/ 2984316 w 7467600"/>
              <a:gd name="connsiteY926" fmla="*/ 0 h 6858000"/>
              <a:gd name="connsiteX927" fmla="*/ 3016114 w 7467600"/>
              <a:gd name="connsiteY927" fmla="*/ 0 h 6858000"/>
              <a:gd name="connsiteX928" fmla="*/ 2979949 w 7467600"/>
              <a:gd name="connsiteY928" fmla="*/ 119274 h 6858000"/>
              <a:gd name="connsiteX929" fmla="*/ 3023879 w 7467600"/>
              <a:gd name="connsiteY929" fmla="*/ 0 h 6858000"/>
              <a:gd name="connsiteX930" fmla="*/ 3105400 w 7467600"/>
              <a:gd name="connsiteY930" fmla="*/ 0 h 6858000"/>
              <a:gd name="connsiteX931" fmla="*/ 3094669 w 7467600"/>
              <a:gd name="connsiteY931" fmla="*/ 30308 h 6858000"/>
              <a:gd name="connsiteX932" fmla="*/ 2901945 w 7467600"/>
              <a:gd name="connsiteY932" fmla="*/ 466538 h 6858000"/>
              <a:gd name="connsiteX933" fmla="*/ 2815209 w 7467600"/>
              <a:gd name="connsiteY933" fmla="*/ 497361 h 6858000"/>
              <a:gd name="connsiteX934" fmla="*/ 2844845 w 7467600"/>
              <a:gd name="connsiteY934" fmla="*/ 127638 h 6858000"/>
              <a:gd name="connsiteX935" fmla="*/ 2867960 w 7467600"/>
              <a:gd name="connsiteY935" fmla="*/ 0 h 6858000"/>
              <a:gd name="connsiteX936" fmla="*/ 1057230 w 7467600"/>
              <a:gd name="connsiteY936" fmla="*/ 0 h 6858000"/>
              <a:gd name="connsiteX937" fmla="*/ 1111003 w 7467600"/>
              <a:gd name="connsiteY937" fmla="*/ 0 h 6858000"/>
              <a:gd name="connsiteX938" fmla="*/ 1125553 w 7467600"/>
              <a:gd name="connsiteY938" fmla="*/ 52588 h 6858000"/>
              <a:gd name="connsiteX939" fmla="*/ 1304276 w 7467600"/>
              <a:gd name="connsiteY939" fmla="*/ 476275 h 6858000"/>
              <a:gd name="connsiteX940" fmla="*/ 1492066 w 7467600"/>
              <a:gd name="connsiteY940" fmla="*/ 886333 h 6858000"/>
              <a:gd name="connsiteX941" fmla="*/ 1423698 w 7467600"/>
              <a:gd name="connsiteY941" fmla="*/ 710817 h 6858000"/>
              <a:gd name="connsiteX942" fmla="*/ 1357609 w 7467600"/>
              <a:gd name="connsiteY942" fmla="*/ 532892 h 6858000"/>
              <a:gd name="connsiteX943" fmla="*/ 1309550 w 7467600"/>
              <a:gd name="connsiteY943" fmla="*/ 374031 h 6858000"/>
              <a:gd name="connsiteX944" fmla="*/ 1193673 w 7467600"/>
              <a:gd name="connsiteY944" fmla="*/ 49533 h 6858000"/>
              <a:gd name="connsiteX945" fmla="*/ 1164391 w 7467600"/>
              <a:gd name="connsiteY945" fmla="*/ 0 h 6858000"/>
              <a:gd name="connsiteX946" fmla="*/ 1200666 w 7467600"/>
              <a:gd name="connsiteY946" fmla="*/ 0 h 6858000"/>
              <a:gd name="connsiteX947" fmla="*/ 1223408 w 7467600"/>
              <a:gd name="connsiteY947" fmla="*/ 38996 h 6858000"/>
              <a:gd name="connsiteX948" fmla="*/ 1339635 w 7467600"/>
              <a:gd name="connsiteY948" fmla="*/ 365517 h 6858000"/>
              <a:gd name="connsiteX949" fmla="*/ 1387469 w 7467600"/>
              <a:gd name="connsiteY949" fmla="*/ 523079 h 6858000"/>
              <a:gd name="connsiteX950" fmla="*/ 1452685 w 7467600"/>
              <a:gd name="connsiteY950" fmla="*/ 699806 h 6858000"/>
              <a:gd name="connsiteX951" fmla="*/ 1492092 w 7467600"/>
              <a:gd name="connsiteY951" fmla="*/ 800424 h 6858000"/>
              <a:gd name="connsiteX952" fmla="*/ 1455302 w 7467600"/>
              <a:gd name="connsiteY952" fmla="*/ 632913 h 6858000"/>
              <a:gd name="connsiteX953" fmla="*/ 1222336 w 7467600"/>
              <a:gd name="connsiteY953" fmla="*/ 9480 h 6858000"/>
              <a:gd name="connsiteX954" fmla="*/ 1214634 w 7467600"/>
              <a:gd name="connsiteY954" fmla="*/ 0 h 6858000"/>
              <a:gd name="connsiteX955" fmla="*/ 1289827 w 7467600"/>
              <a:gd name="connsiteY955" fmla="*/ 0 h 6858000"/>
              <a:gd name="connsiteX956" fmla="*/ 1321076 w 7467600"/>
              <a:gd name="connsiteY956" fmla="*/ 59722 h 6858000"/>
              <a:gd name="connsiteX957" fmla="*/ 1512579 w 7467600"/>
              <a:gd name="connsiteY957" fmla="*/ 626441 h 6858000"/>
              <a:gd name="connsiteX958" fmla="*/ 1506076 w 7467600"/>
              <a:gd name="connsiteY958" fmla="*/ 1089289 h 6858000"/>
              <a:gd name="connsiteX959" fmla="*/ 1486346 w 7467600"/>
              <a:gd name="connsiteY959" fmla="*/ 1079919 h 6858000"/>
              <a:gd name="connsiteX960" fmla="*/ 1070511 w 7467600"/>
              <a:gd name="connsiteY960" fmla="*/ 48609 h 6858000"/>
              <a:gd name="connsiteX961" fmla="*/ 1057230 w 7467600"/>
              <a:gd name="connsiteY961" fmla="*/ 0 h 6858000"/>
              <a:gd name="connsiteX962" fmla="*/ 43151 w 7467600"/>
              <a:gd name="connsiteY962" fmla="*/ 0 h 6858000"/>
              <a:gd name="connsiteX963" fmla="*/ 95283 w 7467600"/>
              <a:gd name="connsiteY963" fmla="*/ 0 h 6858000"/>
              <a:gd name="connsiteX964" fmla="*/ 300708 w 7467600"/>
              <a:gd name="connsiteY964" fmla="*/ 154571 h 6858000"/>
              <a:gd name="connsiteX965" fmla="*/ 530414 w 7467600"/>
              <a:gd name="connsiteY965" fmla="*/ 354673 h 6858000"/>
              <a:gd name="connsiteX966" fmla="*/ 333785 w 7467600"/>
              <a:gd name="connsiteY966" fmla="*/ 161564 h 6858000"/>
              <a:gd name="connsiteX967" fmla="*/ 147005 w 7467600"/>
              <a:gd name="connsiteY967" fmla="*/ 0 h 6858000"/>
              <a:gd name="connsiteX968" fmla="*/ 272509 w 7467600"/>
              <a:gd name="connsiteY968" fmla="*/ 0 h 6858000"/>
              <a:gd name="connsiteX969" fmla="*/ 326276 w 7467600"/>
              <a:gd name="connsiteY969" fmla="*/ 45847 h 6858000"/>
              <a:gd name="connsiteX970" fmla="*/ 823759 w 7467600"/>
              <a:gd name="connsiteY970" fmla="*/ 574145 h 6858000"/>
              <a:gd name="connsiteX971" fmla="*/ 811254 w 7467600"/>
              <a:gd name="connsiteY971" fmla="*/ 665546 h 6858000"/>
              <a:gd name="connsiteX972" fmla="*/ 154042 w 7467600"/>
              <a:gd name="connsiteY972" fmla="*/ 261522 h 6858000"/>
              <a:gd name="connsiteX973" fmla="*/ 13550 w 7467600"/>
              <a:gd name="connsiteY973" fmla="*/ 158423 h 6858000"/>
              <a:gd name="connsiteX974" fmla="*/ 0 w 7467600"/>
              <a:gd name="connsiteY974" fmla="*/ 146618 h 6858000"/>
              <a:gd name="connsiteX975" fmla="*/ 0 w 7467600"/>
              <a:gd name="connsiteY975" fmla="*/ 59161 h 6858000"/>
              <a:gd name="connsiteX976" fmla="*/ 45427 w 7467600"/>
              <a:gd name="connsiteY976" fmla="*/ 101078 h 6858000"/>
              <a:gd name="connsiteX977" fmla="*/ 630103 w 7467600"/>
              <a:gd name="connsiteY977" fmla="*/ 485885 h 6858000"/>
              <a:gd name="connsiteX978" fmla="*/ 532040 w 7467600"/>
              <a:gd name="connsiteY978" fmla="*/ 399359 h 6858000"/>
              <a:gd name="connsiteX979" fmla="*/ 517618 w 7467600"/>
              <a:gd name="connsiteY979" fmla="*/ 385726 h 6858000"/>
              <a:gd name="connsiteX980" fmla="*/ 285074 w 7467600"/>
              <a:gd name="connsiteY980" fmla="*/ 182755 h 6858000"/>
              <a:gd name="connsiteX981" fmla="*/ 43151 w 7467600"/>
              <a:gd name="connsiteY98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356878 w 7467600"/>
              <a:gd name="connsiteY90" fmla="*/ 5981332 h 6858000"/>
              <a:gd name="connsiteX91" fmla="*/ 7467600 w 7467600"/>
              <a:gd name="connsiteY91" fmla="*/ 6117703 h 6858000"/>
              <a:gd name="connsiteX92" fmla="*/ 7467600 w 7467600"/>
              <a:gd name="connsiteY92" fmla="*/ 6163634 h 6858000"/>
              <a:gd name="connsiteX93" fmla="*/ 7403637 w 7467600"/>
              <a:gd name="connsiteY93" fmla="*/ 6083957 h 6858000"/>
              <a:gd name="connsiteX94" fmla="*/ 7254615 w 7467600"/>
              <a:gd name="connsiteY94" fmla="*/ 5911918 h 6858000"/>
              <a:gd name="connsiteX95" fmla="*/ 7312589 w 7467600"/>
              <a:gd name="connsiteY95" fmla="*/ 5982309 h 6858000"/>
              <a:gd name="connsiteX96" fmla="*/ 7448321 w 7467600"/>
              <a:gd name="connsiteY96" fmla="*/ 6190991 h 6858000"/>
              <a:gd name="connsiteX97" fmla="*/ 7467600 w 7467600"/>
              <a:gd name="connsiteY97" fmla="*/ 6221686 h 6858000"/>
              <a:gd name="connsiteX98" fmla="*/ 7467600 w 7467600"/>
              <a:gd name="connsiteY98" fmla="*/ 6334256 h 6858000"/>
              <a:gd name="connsiteX99" fmla="*/ 7454976 w 7467600"/>
              <a:gd name="connsiteY99" fmla="*/ 6318297 h 6858000"/>
              <a:gd name="connsiteX100" fmla="*/ 7042773 w 7467600"/>
              <a:gd name="connsiteY100" fmla="*/ 5734011 h 6858000"/>
              <a:gd name="connsiteX101" fmla="*/ 6844835 w 7467600"/>
              <a:gd name="connsiteY101" fmla="*/ 5424988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1903353 w 7467600"/>
              <a:gd name="connsiteY125" fmla="*/ 5044827 h 6858000"/>
              <a:gd name="connsiteX126" fmla="*/ 1936931 w 7467600"/>
              <a:gd name="connsiteY126" fmla="*/ 5093954 h 6858000"/>
              <a:gd name="connsiteX127" fmla="*/ 2195868 w 7467600"/>
              <a:gd name="connsiteY127" fmla="*/ 5396574 h 6858000"/>
              <a:gd name="connsiteX128" fmla="*/ 2088852 w 7467600"/>
              <a:gd name="connsiteY128" fmla="*/ 5166123 h 6858000"/>
              <a:gd name="connsiteX129" fmla="*/ 1958241 w 7467600"/>
              <a:gd name="connsiteY129" fmla="*/ 5067955 h 6858000"/>
              <a:gd name="connsiteX130" fmla="*/ 1903353 w 7467600"/>
              <a:gd name="connsiteY130" fmla="*/ 5044827 h 6858000"/>
              <a:gd name="connsiteX131" fmla="*/ 1979378 w 7467600"/>
              <a:gd name="connsiteY131" fmla="*/ 4769504 h 6858000"/>
              <a:gd name="connsiteX132" fmla="*/ 2882120 w 7467600"/>
              <a:gd name="connsiteY132" fmla="*/ 5064547 h 6858000"/>
              <a:gd name="connsiteX133" fmla="*/ 2793103 w 7467600"/>
              <a:gd name="connsiteY133" fmla="*/ 5039699 h 6858000"/>
              <a:gd name="connsiteX134" fmla="*/ 2770041 w 7467600"/>
              <a:gd name="connsiteY134" fmla="*/ 5033634 h 6858000"/>
              <a:gd name="connsiteX135" fmla="*/ 1979378 w 7467600"/>
              <a:gd name="connsiteY135" fmla="*/ 4769504 h 6858000"/>
              <a:gd name="connsiteX136" fmla="*/ 1927410 w 7467600"/>
              <a:gd name="connsiteY136" fmla="*/ 4716164 h 6858000"/>
              <a:gd name="connsiteX137" fmla="*/ 1959587 w 7467600"/>
              <a:gd name="connsiteY137" fmla="*/ 4728849 h 6858000"/>
              <a:gd name="connsiteX138" fmla="*/ 2777707 w 7467600"/>
              <a:gd name="connsiteY138" fmla="*/ 5003991 h 6858000"/>
              <a:gd name="connsiteX139" fmla="*/ 2800768 w 7467600"/>
              <a:gd name="connsiteY139" fmla="*/ 5010056 h 6858000"/>
              <a:gd name="connsiteX140" fmla="*/ 2879408 w 7467600"/>
              <a:gd name="connsiteY140" fmla="*/ 5031590 h 6858000"/>
              <a:gd name="connsiteX141" fmla="*/ 2862295 w 7467600"/>
              <a:gd name="connsiteY141" fmla="*/ 5022958 h 6858000"/>
              <a:gd name="connsiteX142" fmla="*/ 2813343 w 7467600"/>
              <a:gd name="connsiteY142" fmla="*/ 4998369 h 6858000"/>
              <a:gd name="connsiteX143" fmla="*/ 2646245 w 7467600"/>
              <a:gd name="connsiteY143" fmla="*/ 4930999 h 6858000"/>
              <a:gd name="connsiteX144" fmla="*/ 1999243 w 7467600"/>
              <a:gd name="connsiteY144" fmla="*/ 4730524 h 6858000"/>
              <a:gd name="connsiteX145" fmla="*/ 1979527 w 7467600"/>
              <a:gd name="connsiteY145" fmla="*/ 4726651 h 6858000"/>
              <a:gd name="connsiteX146" fmla="*/ 1927410 w 7467600"/>
              <a:gd name="connsiteY146" fmla="*/ 4716164 h 6858000"/>
              <a:gd name="connsiteX147" fmla="*/ 1997014 w 7467600"/>
              <a:gd name="connsiteY147" fmla="*/ 4698007 h 6858000"/>
              <a:gd name="connsiteX148" fmla="*/ 2005458 w 7467600"/>
              <a:gd name="connsiteY148" fmla="*/ 4699540 h 6858000"/>
              <a:gd name="connsiteX149" fmla="*/ 2657186 w 7467600"/>
              <a:gd name="connsiteY149" fmla="*/ 4901687 h 6858000"/>
              <a:gd name="connsiteX150" fmla="*/ 2826662 w 7467600"/>
              <a:gd name="connsiteY150" fmla="*/ 4970362 h 6858000"/>
              <a:gd name="connsiteX151" fmla="*/ 2876100 w 7467600"/>
              <a:gd name="connsiteY151" fmla="*/ 4995397 h 6858000"/>
              <a:gd name="connsiteX152" fmla="*/ 3042600 w 7467600"/>
              <a:gd name="connsiteY152" fmla="*/ 5059532 h 6858000"/>
              <a:gd name="connsiteX153" fmla="*/ 1997014 w 7467600"/>
              <a:gd name="connsiteY153" fmla="*/ 4698007 h 6858000"/>
              <a:gd name="connsiteX154" fmla="*/ 2305292 w 7467600"/>
              <a:gd name="connsiteY154" fmla="*/ 4219492 h 6858000"/>
              <a:gd name="connsiteX155" fmla="*/ 3360922 w 7467600"/>
              <a:gd name="connsiteY155" fmla="*/ 4529373 h 6858000"/>
              <a:gd name="connsiteX156" fmla="*/ 3492420 w 7467600"/>
              <a:gd name="connsiteY156" fmla="*/ 4510145 h 6858000"/>
              <a:gd name="connsiteX157" fmla="*/ 3364086 w 7467600"/>
              <a:gd name="connsiteY157" fmla="*/ 4480340 h 6858000"/>
              <a:gd name="connsiteX158" fmla="*/ 3225818 w 7467600"/>
              <a:gd name="connsiteY158" fmla="*/ 4411822 h 6858000"/>
              <a:gd name="connsiteX159" fmla="*/ 3129696 w 7467600"/>
              <a:gd name="connsiteY159" fmla="*/ 4360704 h 6858000"/>
              <a:gd name="connsiteX160" fmla="*/ 2814545 w 7467600"/>
              <a:gd name="connsiteY160" fmla="*/ 4282955 h 6858000"/>
              <a:gd name="connsiteX161" fmla="*/ 2305292 w 7467600"/>
              <a:gd name="connsiteY161" fmla="*/ 4219492 h 6858000"/>
              <a:gd name="connsiteX162" fmla="*/ 2626982 w 7467600"/>
              <a:gd name="connsiteY162" fmla="*/ 4206450 h 6858000"/>
              <a:gd name="connsiteX163" fmla="*/ 2490617 w 7467600"/>
              <a:gd name="connsiteY163" fmla="*/ 4206951 h 6858000"/>
              <a:gd name="connsiteX164" fmla="*/ 2819869 w 7467600"/>
              <a:gd name="connsiteY164" fmla="*/ 4252936 h 6858000"/>
              <a:gd name="connsiteX165" fmla="*/ 3143018 w 7467600"/>
              <a:gd name="connsiteY165" fmla="*/ 4332698 h 6858000"/>
              <a:gd name="connsiteX166" fmla="*/ 3241520 w 7467600"/>
              <a:gd name="connsiteY166" fmla="*/ 4385112 h 6858000"/>
              <a:gd name="connsiteX167" fmla="*/ 3374575 w 7467600"/>
              <a:gd name="connsiteY167" fmla="*/ 4451517 h 6858000"/>
              <a:gd name="connsiteX168" fmla="*/ 3505221 w 7467600"/>
              <a:gd name="connsiteY168" fmla="*/ 4480757 h 6858000"/>
              <a:gd name="connsiteX169" fmla="*/ 2626982 w 7467600"/>
              <a:gd name="connsiteY169" fmla="*/ 4206450 h 6858000"/>
              <a:gd name="connsiteX170" fmla="*/ 1310106 w 7467600"/>
              <a:gd name="connsiteY170" fmla="*/ 3943217 h 6858000"/>
              <a:gd name="connsiteX171" fmla="*/ 854994 w 7467600"/>
              <a:gd name="connsiteY171" fmla="*/ 4399136 h 6858000"/>
              <a:gd name="connsiteX172" fmla="*/ 742462 w 7467600"/>
              <a:gd name="connsiteY172" fmla="*/ 4594648 h 6858000"/>
              <a:gd name="connsiteX173" fmla="*/ 820602 w 7467600"/>
              <a:gd name="connsiteY173" fmla="*/ 4485915 h 6858000"/>
              <a:gd name="connsiteX174" fmla="*/ 878295 w 7467600"/>
              <a:gd name="connsiteY174" fmla="*/ 4403594 h 6858000"/>
              <a:gd name="connsiteX175" fmla="*/ 1240607 w 7467600"/>
              <a:gd name="connsiteY175" fmla="*/ 4010401 h 6858000"/>
              <a:gd name="connsiteX176" fmla="*/ 1310106 w 7467600"/>
              <a:gd name="connsiteY176" fmla="*/ 3943217 h 6858000"/>
              <a:gd name="connsiteX177" fmla="*/ 1423113 w 7467600"/>
              <a:gd name="connsiteY177" fmla="*/ 3874565 h 6858000"/>
              <a:gd name="connsiteX178" fmla="*/ 1260565 w 7467600"/>
              <a:gd name="connsiteY178" fmla="*/ 4031982 h 6858000"/>
              <a:gd name="connsiteX179" fmla="*/ 901900 w 7467600"/>
              <a:gd name="connsiteY179" fmla="*/ 4421236 h 6858000"/>
              <a:gd name="connsiteX180" fmla="*/ 845044 w 7467600"/>
              <a:gd name="connsiteY180" fmla="*/ 4502436 h 6858000"/>
              <a:gd name="connsiteX181" fmla="*/ 685926 w 7467600"/>
              <a:gd name="connsiteY181" fmla="*/ 4703069 h 6858000"/>
              <a:gd name="connsiteX182" fmla="*/ 684248 w 7467600"/>
              <a:gd name="connsiteY182" fmla="*/ 4706721 h 6858000"/>
              <a:gd name="connsiteX183" fmla="*/ 1423113 w 7467600"/>
              <a:gd name="connsiteY183" fmla="*/ 3874565 h 6858000"/>
              <a:gd name="connsiteX184" fmla="*/ 3316479 w 7467600"/>
              <a:gd name="connsiteY184" fmla="*/ 3872136 h 6858000"/>
              <a:gd name="connsiteX185" fmla="*/ 3546806 w 7467600"/>
              <a:gd name="connsiteY185" fmla="*/ 4356139 h 6858000"/>
              <a:gd name="connsiteX186" fmla="*/ 3364433 w 7467600"/>
              <a:gd name="connsiteY186" fmla="*/ 3953121 h 6858000"/>
              <a:gd name="connsiteX187" fmla="*/ 3316479 w 7467600"/>
              <a:gd name="connsiteY187" fmla="*/ 3872136 h 6858000"/>
              <a:gd name="connsiteX188" fmla="*/ 3291335 w 7467600"/>
              <a:gd name="connsiteY188" fmla="*/ 3767420 h 6858000"/>
              <a:gd name="connsiteX189" fmla="*/ 3390805 w 7467600"/>
              <a:gd name="connsiteY189" fmla="*/ 3937163 h 6858000"/>
              <a:gd name="connsiteX190" fmla="*/ 3579062 w 7467600"/>
              <a:gd name="connsiteY190" fmla="*/ 4359040 h 6858000"/>
              <a:gd name="connsiteX191" fmla="*/ 3467355 w 7467600"/>
              <a:gd name="connsiteY191" fmla="*/ 3988130 h 6858000"/>
              <a:gd name="connsiteX192" fmla="*/ 3310753 w 7467600"/>
              <a:gd name="connsiteY192" fmla="*/ 3787140 h 6858000"/>
              <a:gd name="connsiteX193" fmla="*/ 3291335 w 7467600"/>
              <a:gd name="connsiteY193" fmla="*/ 3767420 h 6858000"/>
              <a:gd name="connsiteX194" fmla="*/ 1635889 w 7467600"/>
              <a:gd name="connsiteY194" fmla="*/ 3709494 h 6858000"/>
              <a:gd name="connsiteX195" fmla="*/ 1634800 w 7467600"/>
              <a:gd name="connsiteY195" fmla="*/ 3731111 h 6858000"/>
              <a:gd name="connsiteX196" fmla="*/ 1635889 w 7467600"/>
              <a:gd name="connsiteY196" fmla="*/ 3709494 h 6858000"/>
              <a:gd name="connsiteX197" fmla="*/ 1510397 w 7467600"/>
              <a:gd name="connsiteY197" fmla="*/ 3684705 h 6858000"/>
              <a:gd name="connsiteX198" fmla="*/ 1146550 w 7467600"/>
              <a:gd name="connsiteY198" fmla="*/ 3802012 h 6858000"/>
              <a:gd name="connsiteX199" fmla="*/ 698834 w 7467600"/>
              <a:gd name="connsiteY199" fmla="*/ 3952272 h 6858000"/>
              <a:gd name="connsiteX200" fmla="*/ 34256 w 7467600"/>
              <a:gd name="connsiteY200" fmla="*/ 4347603 h 6858000"/>
              <a:gd name="connsiteX201" fmla="*/ 527241 w 7467600"/>
              <a:gd name="connsiteY201" fmla="*/ 4065078 h 6858000"/>
              <a:gd name="connsiteX202" fmla="*/ 1510397 w 7467600"/>
              <a:gd name="connsiteY202" fmla="*/ 3684705 h 6858000"/>
              <a:gd name="connsiteX203" fmla="*/ 1313114 w 7467600"/>
              <a:gd name="connsiteY203" fmla="*/ 3655216 h 6858000"/>
              <a:gd name="connsiteX204" fmla="*/ 1109304 w 7467600"/>
              <a:gd name="connsiteY204" fmla="*/ 3669030 h 6858000"/>
              <a:gd name="connsiteX205" fmla="*/ 8129 w 7467600"/>
              <a:gd name="connsiteY205" fmla="*/ 4330519 h 6858000"/>
              <a:gd name="connsiteX206" fmla="*/ 687572 w 7467600"/>
              <a:gd name="connsiteY206" fmla="*/ 3925629 h 6858000"/>
              <a:gd name="connsiteX207" fmla="*/ 1138365 w 7467600"/>
              <a:gd name="connsiteY207" fmla="*/ 3774515 h 6858000"/>
              <a:gd name="connsiteX208" fmla="*/ 1505579 w 7467600"/>
              <a:gd name="connsiteY208" fmla="*/ 3655526 h 6858000"/>
              <a:gd name="connsiteX209" fmla="*/ 1313114 w 7467600"/>
              <a:gd name="connsiteY209" fmla="*/ 3655216 h 6858000"/>
              <a:gd name="connsiteX210" fmla="*/ 3655073 w 7467600"/>
              <a:gd name="connsiteY210" fmla="*/ 3650884 h 6858000"/>
              <a:gd name="connsiteX211" fmla="*/ 3989938 w 7467600"/>
              <a:gd name="connsiteY211" fmla="*/ 3991685 h 6858000"/>
              <a:gd name="connsiteX212" fmla="*/ 4393907 w 7467600"/>
              <a:gd name="connsiteY212" fmla="*/ 4261258 h 6858000"/>
              <a:gd name="connsiteX213" fmla="*/ 4648051 w 7467600"/>
              <a:gd name="connsiteY213" fmla="*/ 4374051 h 6858000"/>
              <a:gd name="connsiteX214" fmla="*/ 4383389 w 7467600"/>
              <a:gd name="connsiteY214" fmla="*/ 4184369 h 6858000"/>
              <a:gd name="connsiteX215" fmla="*/ 4165508 w 7467600"/>
              <a:gd name="connsiteY215" fmla="*/ 4035196 h 6858000"/>
              <a:gd name="connsiteX216" fmla="*/ 4068162 w 7467600"/>
              <a:gd name="connsiteY216" fmla="*/ 3953394 h 6858000"/>
              <a:gd name="connsiteX217" fmla="*/ 3981416 w 7467600"/>
              <a:gd name="connsiteY217" fmla="*/ 3880482 h 6858000"/>
              <a:gd name="connsiteX218" fmla="*/ 3800147 w 7467600"/>
              <a:gd name="connsiteY218" fmla="*/ 3749872 h 6858000"/>
              <a:gd name="connsiteX219" fmla="*/ 3655073 w 7467600"/>
              <a:gd name="connsiteY219" fmla="*/ 3650884 h 6858000"/>
              <a:gd name="connsiteX220" fmla="*/ 3670252 w 7467600"/>
              <a:gd name="connsiteY220" fmla="*/ 3622798 h 6858000"/>
              <a:gd name="connsiteX221" fmla="*/ 3817258 w 7467600"/>
              <a:gd name="connsiteY221" fmla="*/ 3723577 h 6858000"/>
              <a:gd name="connsiteX222" fmla="*/ 4000461 w 7467600"/>
              <a:gd name="connsiteY222" fmla="*/ 3855966 h 6858000"/>
              <a:gd name="connsiteX223" fmla="*/ 4088180 w 7467600"/>
              <a:gd name="connsiteY223" fmla="*/ 3929774 h 6858000"/>
              <a:gd name="connsiteX224" fmla="*/ 4184555 w 7467600"/>
              <a:gd name="connsiteY224" fmla="*/ 4010683 h 6858000"/>
              <a:gd name="connsiteX225" fmla="*/ 4399563 w 7467600"/>
              <a:gd name="connsiteY225" fmla="*/ 4158106 h 6858000"/>
              <a:gd name="connsiteX226" fmla="*/ 4684469 w 7467600"/>
              <a:gd name="connsiteY226" fmla="*/ 4364680 h 6858000"/>
              <a:gd name="connsiteX227" fmla="*/ 4690271 w 7467600"/>
              <a:gd name="connsiteY227" fmla="*/ 4370034 h 6858000"/>
              <a:gd name="connsiteX228" fmla="*/ 4136093 w 7467600"/>
              <a:gd name="connsiteY228" fmla="*/ 3858466 h 6858000"/>
              <a:gd name="connsiteX229" fmla="*/ 3670252 w 7467600"/>
              <a:gd name="connsiteY229" fmla="*/ 3622798 h 6858000"/>
              <a:gd name="connsiteX230" fmla="*/ 4440129 w 7467600"/>
              <a:gd name="connsiteY230" fmla="*/ 3448571 h 6858000"/>
              <a:gd name="connsiteX231" fmla="*/ 4856525 w 7467600"/>
              <a:gd name="connsiteY231" fmla="*/ 3915351 h 6858000"/>
              <a:gd name="connsiteX232" fmla="*/ 5059055 w 7467600"/>
              <a:gd name="connsiteY232" fmla="*/ 4108918 h 6858000"/>
              <a:gd name="connsiteX233" fmla="*/ 5290070 w 7467600"/>
              <a:gd name="connsiteY233" fmla="*/ 4263619 h 6858000"/>
              <a:gd name="connsiteX234" fmla="*/ 4834991 w 7467600"/>
              <a:gd name="connsiteY234" fmla="*/ 3830985 h 6858000"/>
              <a:gd name="connsiteX235" fmla="*/ 4440129 w 7467600"/>
              <a:gd name="connsiteY235" fmla="*/ 3448571 h 6858000"/>
              <a:gd name="connsiteX236" fmla="*/ 4441737 w 7467600"/>
              <a:gd name="connsiteY236" fmla="*/ 3399734 h 6858000"/>
              <a:gd name="connsiteX237" fmla="*/ 4431236 w 7467600"/>
              <a:gd name="connsiteY237" fmla="*/ 3400954 h 6858000"/>
              <a:gd name="connsiteX238" fmla="*/ 4557150 w 7467600"/>
              <a:gd name="connsiteY238" fmla="*/ 3510023 h 6858000"/>
              <a:gd name="connsiteX239" fmla="*/ 4856936 w 7467600"/>
              <a:gd name="connsiteY239" fmla="*/ 3809146 h 6858000"/>
              <a:gd name="connsiteX240" fmla="*/ 5111996 w 7467600"/>
              <a:gd name="connsiteY240" fmla="*/ 4065759 h 6858000"/>
              <a:gd name="connsiteX241" fmla="*/ 5388878 w 7467600"/>
              <a:gd name="connsiteY241" fmla="*/ 4300185 h 6858000"/>
              <a:gd name="connsiteX242" fmla="*/ 5425556 w 7467600"/>
              <a:gd name="connsiteY242" fmla="*/ 4308967 h 6858000"/>
              <a:gd name="connsiteX243" fmla="*/ 4943646 w 7467600"/>
              <a:gd name="connsiteY243" fmla="*/ 3822916 h 6858000"/>
              <a:gd name="connsiteX244" fmla="*/ 4594837 w 7467600"/>
              <a:gd name="connsiteY244" fmla="*/ 3532274 h 6858000"/>
              <a:gd name="connsiteX245" fmla="*/ 4441737 w 7467600"/>
              <a:gd name="connsiteY245" fmla="*/ 3399734 h 6858000"/>
              <a:gd name="connsiteX246" fmla="*/ 5425834 w 7467600"/>
              <a:gd name="connsiteY246" fmla="*/ 3162785 h 6858000"/>
              <a:gd name="connsiteX247" fmla="*/ 5401644 w 7467600"/>
              <a:gd name="connsiteY247" fmla="*/ 3617847 h 6858000"/>
              <a:gd name="connsiteX248" fmla="*/ 5467256 w 7467600"/>
              <a:gd name="connsiteY248" fmla="*/ 4175494 h 6858000"/>
              <a:gd name="connsiteX249" fmla="*/ 5448069 w 7467600"/>
              <a:gd name="connsiteY249" fmla="*/ 3567554 h 6858000"/>
              <a:gd name="connsiteX250" fmla="*/ 5425834 w 7467600"/>
              <a:gd name="connsiteY250" fmla="*/ 3162785 h 6858000"/>
              <a:gd name="connsiteX251" fmla="*/ 1318687 w 7467600"/>
              <a:gd name="connsiteY251" fmla="*/ 3113840 h 6858000"/>
              <a:gd name="connsiteX252" fmla="*/ 1066793 w 7467600"/>
              <a:gd name="connsiteY252" fmla="*/ 3212171 h 6858000"/>
              <a:gd name="connsiteX253" fmla="*/ 993319 w 7467600"/>
              <a:gd name="connsiteY253" fmla="*/ 3247648 h 6858000"/>
              <a:gd name="connsiteX254" fmla="*/ 853081 w 7467600"/>
              <a:gd name="connsiteY254" fmla="*/ 3312410 h 6858000"/>
              <a:gd name="connsiteX255" fmla="*/ 805957 w 7467600"/>
              <a:gd name="connsiteY255" fmla="*/ 3330443 h 6858000"/>
              <a:gd name="connsiteX256" fmla="*/ 1318687 w 7467600"/>
              <a:gd name="connsiteY256" fmla="*/ 3113840 h 6858000"/>
              <a:gd name="connsiteX257" fmla="*/ 5453702 w 7467600"/>
              <a:gd name="connsiteY257" fmla="*/ 3090882 h 6858000"/>
              <a:gd name="connsiteX258" fmla="*/ 5480135 w 7467600"/>
              <a:gd name="connsiteY258" fmla="*/ 3565802 h 6858000"/>
              <a:gd name="connsiteX259" fmla="*/ 5499023 w 7467600"/>
              <a:gd name="connsiteY259" fmla="*/ 4166310 h 6858000"/>
              <a:gd name="connsiteX260" fmla="*/ 5547022 w 7467600"/>
              <a:gd name="connsiteY260" fmla="*/ 3607838 h 6858000"/>
              <a:gd name="connsiteX261" fmla="*/ 5515964 w 7467600"/>
              <a:gd name="connsiteY261" fmla="*/ 3378541 h 6858000"/>
              <a:gd name="connsiteX262" fmla="*/ 5453702 w 7467600"/>
              <a:gd name="connsiteY262" fmla="*/ 3090882 h 6858000"/>
              <a:gd name="connsiteX263" fmla="*/ 1238695 w 7467600"/>
              <a:gd name="connsiteY263" fmla="*/ 3076820 h 6858000"/>
              <a:gd name="connsiteX264" fmla="*/ 716371 w 7467600"/>
              <a:gd name="connsiteY264" fmla="*/ 3293249 h 6858000"/>
              <a:gd name="connsiteX265" fmla="*/ 579522 w 7467600"/>
              <a:gd name="connsiteY265" fmla="*/ 3371759 h 6858000"/>
              <a:gd name="connsiteX266" fmla="*/ 600288 w 7467600"/>
              <a:gd name="connsiteY266" fmla="*/ 3365555 h 6858000"/>
              <a:gd name="connsiteX267" fmla="*/ 840692 w 7467600"/>
              <a:gd name="connsiteY267" fmla="*/ 3284921 h 6858000"/>
              <a:gd name="connsiteX268" fmla="*/ 979248 w 7467600"/>
              <a:gd name="connsiteY268" fmla="*/ 3221003 h 6858000"/>
              <a:gd name="connsiteX269" fmla="*/ 1053282 w 7467600"/>
              <a:gd name="connsiteY269" fmla="*/ 3185247 h 6858000"/>
              <a:gd name="connsiteX270" fmla="*/ 1320603 w 7467600"/>
              <a:gd name="connsiteY270" fmla="*/ 3081281 h 6858000"/>
              <a:gd name="connsiteX271" fmla="*/ 1238695 w 7467600"/>
              <a:gd name="connsiteY271" fmla="*/ 3076820 h 6858000"/>
              <a:gd name="connsiteX272" fmla="*/ 5425627 w 7467600"/>
              <a:gd name="connsiteY272" fmla="*/ 2954192 h 6858000"/>
              <a:gd name="connsiteX273" fmla="*/ 5470770 w 7467600"/>
              <a:gd name="connsiteY273" fmla="*/ 3005435 h 6858000"/>
              <a:gd name="connsiteX274" fmla="*/ 5519779 w 7467600"/>
              <a:gd name="connsiteY274" fmla="*/ 4359223 h 6858000"/>
              <a:gd name="connsiteX275" fmla="*/ 5520293 w 7467600"/>
              <a:gd name="connsiteY275" fmla="*/ 4360602 h 6858000"/>
              <a:gd name="connsiteX276" fmla="*/ 5767221 w 7467600"/>
              <a:gd name="connsiteY276" fmla="*/ 4665564 h 6858000"/>
              <a:gd name="connsiteX277" fmla="*/ 6937169 w 7467600"/>
              <a:gd name="connsiteY277" fmla="*/ 4815941 h 6858000"/>
              <a:gd name="connsiteX278" fmla="*/ 6953922 w 7467600"/>
              <a:gd name="connsiteY278" fmla="*/ 4890068 h 6858000"/>
              <a:gd name="connsiteX279" fmla="*/ 6071359 w 7467600"/>
              <a:gd name="connsiteY279" fmla="*/ 4770770 h 6858000"/>
              <a:gd name="connsiteX280" fmla="*/ 6038839 w 7467600"/>
              <a:gd name="connsiteY280" fmla="*/ 4764474 h 6858000"/>
              <a:gd name="connsiteX281" fmla="*/ 6038706 w 7467600"/>
              <a:gd name="connsiteY281" fmla="*/ 4763847 h 6858000"/>
              <a:gd name="connsiteX282" fmla="*/ 6037784 w 7467600"/>
              <a:gd name="connsiteY282" fmla="*/ 4764270 h 6858000"/>
              <a:gd name="connsiteX283" fmla="*/ 6038839 w 7467600"/>
              <a:gd name="connsiteY283" fmla="*/ 4764474 h 6858000"/>
              <a:gd name="connsiteX284" fmla="*/ 6040338 w 7467600"/>
              <a:gd name="connsiteY284" fmla="*/ 4771418 h 6858000"/>
              <a:gd name="connsiteX285" fmla="*/ 6024488 w 7467600"/>
              <a:gd name="connsiteY285" fmla="*/ 4809903 h 6858000"/>
              <a:gd name="connsiteX286" fmla="*/ 5599771 w 7467600"/>
              <a:gd name="connsiteY286" fmla="*/ 5509652 h 6858000"/>
              <a:gd name="connsiteX287" fmla="*/ 5548843 w 7467600"/>
              <a:gd name="connsiteY287" fmla="*/ 5563845 h 6858000"/>
              <a:gd name="connsiteX288" fmla="*/ 5940952 w 7467600"/>
              <a:gd name="connsiteY288" fmla="*/ 6250028 h 6858000"/>
              <a:gd name="connsiteX289" fmla="*/ 6043441 w 7467600"/>
              <a:gd name="connsiteY289" fmla="*/ 6665847 h 6858000"/>
              <a:gd name="connsiteX290" fmla="*/ 6093432 w 7467600"/>
              <a:gd name="connsiteY290" fmla="*/ 6858000 h 6858000"/>
              <a:gd name="connsiteX291" fmla="*/ 6034344 w 7467600"/>
              <a:gd name="connsiteY291" fmla="*/ 6858000 h 6858000"/>
              <a:gd name="connsiteX292" fmla="*/ 6026679 w 7467600"/>
              <a:gd name="connsiteY292" fmla="*/ 6836959 h 6858000"/>
              <a:gd name="connsiteX293" fmla="*/ 5800441 w 7467600"/>
              <a:gd name="connsiteY293" fmla="*/ 6335286 h 6858000"/>
              <a:gd name="connsiteX294" fmla="*/ 5526562 w 7467600"/>
              <a:gd name="connsiteY294" fmla="*/ 5705388 h 6858000"/>
              <a:gd name="connsiteX295" fmla="*/ 5519640 w 7467600"/>
              <a:gd name="connsiteY295" fmla="*/ 5683774 h 6858000"/>
              <a:gd name="connsiteX296" fmla="*/ 5844559 w 7467600"/>
              <a:gd name="connsiteY296" fmla="*/ 6553349 h 6858000"/>
              <a:gd name="connsiteX297" fmla="*/ 5975994 w 7467600"/>
              <a:gd name="connsiteY297" fmla="*/ 6858000 h 6858000"/>
              <a:gd name="connsiteX298" fmla="*/ 5898547 w 7467600"/>
              <a:gd name="connsiteY298" fmla="*/ 6858000 h 6858000"/>
              <a:gd name="connsiteX299" fmla="*/ 5682041 w 7467600"/>
              <a:gd name="connsiteY299" fmla="*/ 6355860 h 6858000"/>
              <a:gd name="connsiteX300" fmla="*/ 5461758 w 7467600"/>
              <a:gd name="connsiteY300" fmla="*/ 5820220 h 6858000"/>
              <a:gd name="connsiteX301" fmla="*/ 5237282 w 7467600"/>
              <a:gd name="connsiteY301" fmla="*/ 6579086 h 6858000"/>
              <a:gd name="connsiteX302" fmla="*/ 5115009 w 7467600"/>
              <a:gd name="connsiteY302" fmla="*/ 6858000 h 6858000"/>
              <a:gd name="connsiteX303" fmla="*/ 5028074 w 7467600"/>
              <a:gd name="connsiteY303" fmla="*/ 6858000 h 6858000"/>
              <a:gd name="connsiteX304" fmla="*/ 5079508 w 7467600"/>
              <a:gd name="connsiteY304" fmla="*/ 6749074 h 6858000"/>
              <a:gd name="connsiteX305" fmla="*/ 5371846 w 7467600"/>
              <a:gd name="connsiteY305" fmla="*/ 5924413 h 6858000"/>
              <a:gd name="connsiteX306" fmla="*/ 5270512 w 7467600"/>
              <a:gd name="connsiteY306" fmla="*/ 6138975 h 6858000"/>
              <a:gd name="connsiteX307" fmla="*/ 5062409 w 7467600"/>
              <a:gd name="connsiteY307" fmla="*/ 6653544 h 6858000"/>
              <a:gd name="connsiteX308" fmla="*/ 5036628 w 7467600"/>
              <a:gd name="connsiteY308" fmla="*/ 6754247 h 6858000"/>
              <a:gd name="connsiteX309" fmla="*/ 5009112 w 7467600"/>
              <a:gd name="connsiteY309" fmla="*/ 6858000 h 6858000"/>
              <a:gd name="connsiteX310" fmla="*/ 4976679 w 7467600"/>
              <a:gd name="connsiteY310" fmla="*/ 6858000 h 6858000"/>
              <a:gd name="connsiteX311" fmla="*/ 5006537 w 7467600"/>
              <a:gd name="connsiteY311" fmla="*/ 6747068 h 6858000"/>
              <a:gd name="connsiteX312" fmla="*/ 5032723 w 7467600"/>
              <a:gd name="connsiteY312" fmla="*/ 6644957 h 6858000"/>
              <a:gd name="connsiteX313" fmla="*/ 5242949 w 7467600"/>
              <a:gd name="connsiteY313" fmla="*/ 6125175 h 6858000"/>
              <a:gd name="connsiteX314" fmla="*/ 5286321 w 7467600"/>
              <a:gd name="connsiteY314" fmla="*/ 6033555 h 6858000"/>
              <a:gd name="connsiteX315" fmla="*/ 5008210 w 7467600"/>
              <a:gd name="connsiteY315" fmla="*/ 6649194 h 6858000"/>
              <a:gd name="connsiteX316" fmla="*/ 4986321 w 7467600"/>
              <a:gd name="connsiteY316" fmla="*/ 6765687 h 6858000"/>
              <a:gd name="connsiteX317" fmla="*/ 4973474 w 7467600"/>
              <a:gd name="connsiteY317" fmla="*/ 6858000 h 6858000"/>
              <a:gd name="connsiteX318" fmla="*/ 4907178 w 7467600"/>
              <a:gd name="connsiteY318" fmla="*/ 6858000 h 6858000"/>
              <a:gd name="connsiteX319" fmla="*/ 4910810 w 7467600"/>
              <a:gd name="connsiteY319" fmla="*/ 6829660 h 6858000"/>
              <a:gd name="connsiteX320" fmla="*/ 4987461 w 7467600"/>
              <a:gd name="connsiteY320" fmla="*/ 6432994 h 6858000"/>
              <a:gd name="connsiteX321" fmla="*/ 5179262 w 7467600"/>
              <a:gd name="connsiteY321" fmla="*/ 6035044 h 6858000"/>
              <a:gd name="connsiteX322" fmla="*/ 4689678 w 7467600"/>
              <a:gd name="connsiteY322" fmla="*/ 6440241 h 6858000"/>
              <a:gd name="connsiteX323" fmla="*/ 4477543 w 7467600"/>
              <a:gd name="connsiteY323" fmla="*/ 6674836 h 6858000"/>
              <a:gd name="connsiteX324" fmla="*/ 4329957 w 7467600"/>
              <a:gd name="connsiteY324" fmla="*/ 6858000 h 6858000"/>
              <a:gd name="connsiteX325" fmla="*/ 4218595 w 7467600"/>
              <a:gd name="connsiteY325" fmla="*/ 6858000 h 6858000"/>
              <a:gd name="connsiteX326" fmla="*/ 4368888 w 7467600"/>
              <a:gd name="connsiteY326" fmla="*/ 6668412 h 6858000"/>
              <a:gd name="connsiteX327" fmla="*/ 4563091 w 7467600"/>
              <a:gd name="connsiteY327" fmla="*/ 6442508 h 6858000"/>
              <a:gd name="connsiteX328" fmla="*/ 5387324 w 7467600"/>
              <a:gd name="connsiteY328" fmla="*/ 5705830 h 6858000"/>
              <a:gd name="connsiteX329" fmla="*/ 5073620 w 7467600"/>
              <a:gd name="connsiteY329" fmla="*/ 5955437 h 6858000"/>
              <a:gd name="connsiteX330" fmla="*/ 4689789 w 7467600"/>
              <a:gd name="connsiteY330" fmla="*/ 6268382 h 6858000"/>
              <a:gd name="connsiteX331" fmla="*/ 4418722 w 7467600"/>
              <a:gd name="connsiteY331" fmla="*/ 6570886 h 6858000"/>
              <a:gd name="connsiteX332" fmla="*/ 4214944 w 7467600"/>
              <a:gd name="connsiteY332" fmla="*/ 6858000 h 6858000"/>
              <a:gd name="connsiteX333" fmla="*/ 4177898 w 7467600"/>
              <a:gd name="connsiteY333" fmla="*/ 6858000 h 6858000"/>
              <a:gd name="connsiteX334" fmla="*/ 4391597 w 7467600"/>
              <a:gd name="connsiteY334" fmla="*/ 6556370 h 6858000"/>
              <a:gd name="connsiteX335" fmla="*/ 4668889 w 7467600"/>
              <a:gd name="connsiteY335" fmla="*/ 6246399 h 6858000"/>
              <a:gd name="connsiteX336" fmla="*/ 5055427 w 7467600"/>
              <a:gd name="connsiteY336" fmla="*/ 5931476 h 6858000"/>
              <a:gd name="connsiteX337" fmla="*/ 5371814 w 7467600"/>
              <a:gd name="connsiteY337" fmla="*/ 5678975 h 6858000"/>
              <a:gd name="connsiteX338" fmla="*/ 4987918 w 7467600"/>
              <a:gd name="connsiteY338" fmla="*/ 5838701 h 6858000"/>
              <a:gd name="connsiteX339" fmla="*/ 4317146 w 7467600"/>
              <a:gd name="connsiteY339" fmla="*/ 6587716 h 6858000"/>
              <a:gd name="connsiteX340" fmla="*/ 4171627 w 7467600"/>
              <a:gd name="connsiteY340" fmla="*/ 6858000 h 6858000"/>
              <a:gd name="connsiteX341" fmla="*/ 4081585 w 7467600"/>
              <a:gd name="connsiteY341" fmla="*/ 6858000 h 6858000"/>
              <a:gd name="connsiteX342" fmla="*/ 4238603 w 7467600"/>
              <a:gd name="connsiteY342" fmla="*/ 6559341 h 6858000"/>
              <a:gd name="connsiteX343" fmla="*/ 4778333 w 7467600"/>
              <a:gd name="connsiteY343" fmla="*/ 5873626 h 6858000"/>
              <a:gd name="connsiteX344" fmla="*/ 5414185 w 7467600"/>
              <a:gd name="connsiteY344" fmla="*/ 5573882 h 6858000"/>
              <a:gd name="connsiteX345" fmla="*/ 5959648 w 7467600"/>
              <a:gd name="connsiteY345" fmla="*/ 4760797 h 6858000"/>
              <a:gd name="connsiteX346" fmla="*/ 5355019 w 7467600"/>
              <a:gd name="connsiteY346" fmla="*/ 4734672 h 6858000"/>
              <a:gd name="connsiteX347" fmla="*/ 5083565 w 7467600"/>
              <a:gd name="connsiteY347" fmla="*/ 5179121 h 6858000"/>
              <a:gd name="connsiteX348" fmla="*/ 4713577 w 7467600"/>
              <a:gd name="connsiteY348" fmla="*/ 5616803 h 6858000"/>
              <a:gd name="connsiteX349" fmla="*/ 3989559 w 7467600"/>
              <a:gd name="connsiteY349" fmla="*/ 6145945 h 6858000"/>
              <a:gd name="connsiteX350" fmla="*/ 3939824 w 7467600"/>
              <a:gd name="connsiteY350" fmla="*/ 6066900 h 6858000"/>
              <a:gd name="connsiteX351" fmla="*/ 4584537 w 7467600"/>
              <a:gd name="connsiteY351" fmla="*/ 5324826 h 6858000"/>
              <a:gd name="connsiteX352" fmla="*/ 5037105 w 7467600"/>
              <a:gd name="connsiteY352" fmla="*/ 5088765 h 6858000"/>
              <a:gd name="connsiteX353" fmla="*/ 5039930 w 7467600"/>
              <a:gd name="connsiteY353" fmla="*/ 5089585 h 6858000"/>
              <a:gd name="connsiteX354" fmla="*/ 5263764 w 7467600"/>
              <a:gd name="connsiteY354" fmla="*/ 4735525 h 6858000"/>
              <a:gd name="connsiteX355" fmla="*/ 4086300 w 7467600"/>
              <a:gd name="connsiteY355" fmla="*/ 4884599 h 6858000"/>
              <a:gd name="connsiteX356" fmla="*/ 4085485 w 7467600"/>
              <a:gd name="connsiteY356" fmla="*/ 4899070 h 6858000"/>
              <a:gd name="connsiteX357" fmla="*/ 3871915 w 7467600"/>
              <a:gd name="connsiteY357" fmla="*/ 5253645 h 6858000"/>
              <a:gd name="connsiteX358" fmla="*/ 3799374 w 7467600"/>
              <a:gd name="connsiteY358" fmla="*/ 5466127 h 6858000"/>
              <a:gd name="connsiteX359" fmla="*/ 3498850 w 7467600"/>
              <a:gd name="connsiteY359" fmla="*/ 6661888 h 6858000"/>
              <a:gd name="connsiteX360" fmla="*/ 3399216 w 7467600"/>
              <a:gd name="connsiteY360" fmla="*/ 6858000 h 6858000"/>
              <a:gd name="connsiteX361" fmla="*/ 3303688 w 7467600"/>
              <a:gd name="connsiteY361" fmla="*/ 6858000 h 6858000"/>
              <a:gd name="connsiteX362" fmla="*/ 3391774 w 7467600"/>
              <a:gd name="connsiteY362" fmla="*/ 6697181 h 6858000"/>
              <a:gd name="connsiteX363" fmla="*/ 3735540 w 7467600"/>
              <a:gd name="connsiteY363" fmla="*/ 5546923 h 6858000"/>
              <a:gd name="connsiteX364" fmla="*/ 3729438 w 7467600"/>
              <a:gd name="connsiteY364" fmla="*/ 5569058 h 6858000"/>
              <a:gd name="connsiteX365" fmla="*/ 3707782 w 7467600"/>
              <a:gd name="connsiteY365" fmla="*/ 5644908 h 6858000"/>
              <a:gd name="connsiteX366" fmla="*/ 3583827 w 7467600"/>
              <a:gd name="connsiteY366" fmla="*/ 6039215 h 6858000"/>
              <a:gd name="connsiteX367" fmla="*/ 3547861 w 7467600"/>
              <a:gd name="connsiteY367" fmla="*/ 6129609 h 6858000"/>
              <a:gd name="connsiteX368" fmla="*/ 3490905 w 7467600"/>
              <a:gd name="connsiteY368" fmla="*/ 6277660 h 6858000"/>
              <a:gd name="connsiteX369" fmla="*/ 3455859 w 7467600"/>
              <a:gd name="connsiteY369" fmla="*/ 6391301 h 6858000"/>
              <a:gd name="connsiteX370" fmla="*/ 3429112 w 7467600"/>
              <a:gd name="connsiteY370" fmla="*/ 6479469 h 6858000"/>
              <a:gd name="connsiteX371" fmla="*/ 3304862 w 7467600"/>
              <a:gd name="connsiteY371" fmla="*/ 6796476 h 6858000"/>
              <a:gd name="connsiteX372" fmla="*/ 3276071 w 7467600"/>
              <a:gd name="connsiteY372" fmla="*/ 6858000 h 6858000"/>
              <a:gd name="connsiteX373" fmla="*/ 3240805 w 7467600"/>
              <a:gd name="connsiteY373" fmla="*/ 6858000 h 6858000"/>
              <a:gd name="connsiteX374" fmla="*/ 3275917 w 7467600"/>
              <a:gd name="connsiteY374" fmla="*/ 6783192 h 6858000"/>
              <a:gd name="connsiteX375" fmla="*/ 3399358 w 7467600"/>
              <a:gd name="connsiteY375" fmla="*/ 6469011 h 6858000"/>
              <a:gd name="connsiteX376" fmla="*/ 3425650 w 7467600"/>
              <a:gd name="connsiteY376" fmla="*/ 6381333 h 6858000"/>
              <a:gd name="connsiteX377" fmla="*/ 3460661 w 7467600"/>
              <a:gd name="connsiteY377" fmla="*/ 6266763 h 6858000"/>
              <a:gd name="connsiteX378" fmla="*/ 3518021 w 7467600"/>
              <a:gd name="connsiteY378" fmla="*/ 6117298 h 6858000"/>
              <a:gd name="connsiteX379" fmla="*/ 3554035 w 7467600"/>
              <a:gd name="connsiteY379" fmla="*/ 6027832 h 6858000"/>
              <a:gd name="connsiteX380" fmla="*/ 3677174 w 7467600"/>
              <a:gd name="connsiteY380" fmla="*/ 5636351 h 6858000"/>
              <a:gd name="connsiteX381" fmla="*/ 3698819 w 7467600"/>
              <a:gd name="connsiteY381" fmla="*/ 5560503 h 6858000"/>
              <a:gd name="connsiteX382" fmla="*/ 3702094 w 7467600"/>
              <a:gd name="connsiteY382" fmla="*/ 5549194 h 6858000"/>
              <a:gd name="connsiteX383" fmla="*/ 3398355 w 7467600"/>
              <a:gd name="connsiteY383" fmla="*/ 6094603 h 6858000"/>
              <a:gd name="connsiteX384" fmla="*/ 3193941 w 7467600"/>
              <a:gd name="connsiteY384" fmla="*/ 6798775 h 6858000"/>
              <a:gd name="connsiteX385" fmla="*/ 3184140 w 7467600"/>
              <a:gd name="connsiteY385" fmla="*/ 6858000 h 6858000"/>
              <a:gd name="connsiteX386" fmla="*/ 3099978 w 7467600"/>
              <a:gd name="connsiteY386" fmla="*/ 6858000 h 6858000"/>
              <a:gd name="connsiteX387" fmla="*/ 3101556 w 7467600"/>
              <a:gd name="connsiteY387" fmla="*/ 6843337 h 6858000"/>
              <a:gd name="connsiteX388" fmla="*/ 3370162 w 7467600"/>
              <a:gd name="connsiteY388" fmla="*/ 5785550 h 6858000"/>
              <a:gd name="connsiteX389" fmla="*/ 3746477 w 7467600"/>
              <a:gd name="connsiteY389" fmla="*/ 5377889 h 6858000"/>
              <a:gd name="connsiteX390" fmla="*/ 3863399 w 7467600"/>
              <a:gd name="connsiteY390" fmla="*/ 5087257 h 6858000"/>
              <a:gd name="connsiteX391" fmla="*/ 3968712 w 7467600"/>
              <a:gd name="connsiteY391" fmla="*/ 4913989 h 6858000"/>
              <a:gd name="connsiteX392" fmla="*/ 2792390 w 7467600"/>
              <a:gd name="connsiteY392" fmla="*/ 5382974 h 6858000"/>
              <a:gd name="connsiteX393" fmla="*/ 2714982 w 7467600"/>
              <a:gd name="connsiteY393" fmla="*/ 5427051 h 6858000"/>
              <a:gd name="connsiteX394" fmla="*/ 2813361 w 7467600"/>
              <a:gd name="connsiteY394" fmla="*/ 6023912 h 6858000"/>
              <a:gd name="connsiteX395" fmla="*/ 2688430 w 7467600"/>
              <a:gd name="connsiteY395" fmla="*/ 6801564 h 6858000"/>
              <a:gd name="connsiteX396" fmla="*/ 2629626 w 7467600"/>
              <a:gd name="connsiteY396" fmla="*/ 6763394 h 6858000"/>
              <a:gd name="connsiteX397" fmla="*/ 2565328 w 7467600"/>
              <a:gd name="connsiteY397" fmla="*/ 5516399 h 6858000"/>
              <a:gd name="connsiteX398" fmla="*/ 1922999 w 7467600"/>
              <a:gd name="connsiteY398" fmla="*/ 5980343 h 6858000"/>
              <a:gd name="connsiteX399" fmla="*/ 1950261 w 7467600"/>
              <a:gd name="connsiteY399" fmla="*/ 6405858 h 6858000"/>
              <a:gd name="connsiteX400" fmla="*/ 2365554 w 7467600"/>
              <a:gd name="connsiteY400" fmla="*/ 6759107 h 6858000"/>
              <a:gd name="connsiteX401" fmla="*/ 2424142 w 7467600"/>
              <a:gd name="connsiteY401" fmla="*/ 6858000 h 6858000"/>
              <a:gd name="connsiteX402" fmla="*/ 2395994 w 7467600"/>
              <a:gd name="connsiteY402" fmla="*/ 6858000 h 6858000"/>
              <a:gd name="connsiteX403" fmla="*/ 2392863 w 7467600"/>
              <a:gd name="connsiteY403" fmla="*/ 6852964 h 6858000"/>
              <a:gd name="connsiteX404" fmla="*/ 2017589 w 7467600"/>
              <a:gd name="connsiteY404" fmla="*/ 6493982 h 6858000"/>
              <a:gd name="connsiteX405" fmla="*/ 2147336 w 7467600"/>
              <a:gd name="connsiteY405" fmla="*/ 6594052 h 6858000"/>
              <a:gd name="connsiteX406" fmla="*/ 2207047 w 7467600"/>
              <a:gd name="connsiteY406" fmla="*/ 6654540 h 6858000"/>
              <a:gd name="connsiteX407" fmla="*/ 2299106 w 7467600"/>
              <a:gd name="connsiteY407" fmla="*/ 6778931 h 6858000"/>
              <a:gd name="connsiteX408" fmla="*/ 2314430 w 7467600"/>
              <a:gd name="connsiteY408" fmla="*/ 6801144 h 6858000"/>
              <a:gd name="connsiteX409" fmla="*/ 2352406 w 7467600"/>
              <a:gd name="connsiteY409" fmla="*/ 6858000 h 6858000"/>
              <a:gd name="connsiteX410" fmla="*/ 2314492 w 7467600"/>
              <a:gd name="connsiteY410" fmla="*/ 6858000 h 6858000"/>
              <a:gd name="connsiteX411" fmla="*/ 2288095 w 7467600"/>
              <a:gd name="connsiteY411" fmla="*/ 6818030 h 6858000"/>
              <a:gd name="connsiteX412" fmla="*/ 2272768 w 7467600"/>
              <a:gd name="connsiteY412" fmla="*/ 6795822 h 6858000"/>
              <a:gd name="connsiteX413" fmla="*/ 2182715 w 7467600"/>
              <a:gd name="connsiteY413" fmla="*/ 6675071 h 6858000"/>
              <a:gd name="connsiteX414" fmla="*/ 2032061 w 7467600"/>
              <a:gd name="connsiteY414" fmla="*/ 6541380 h 6858000"/>
              <a:gd name="connsiteX415" fmla="*/ 2257220 w 7467600"/>
              <a:gd name="connsiteY415" fmla="*/ 6826257 h 6858000"/>
              <a:gd name="connsiteX416" fmla="*/ 2281324 w 7467600"/>
              <a:gd name="connsiteY416" fmla="*/ 6858000 h 6858000"/>
              <a:gd name="connsiteX417" fmla="*/ 2242860 w 7467600"/>
              <a:gd name="connsiteY417" fmla="*/ 6858000 h 6858000"/>
              <a:gd name="connsiteX418" fmla="*/ 2232818 w 7467600"/>
              <a:gd name="connsiteY418" fmla="*/ 6844926 h 6858000"/>
              <a:gd name="connsiteX419" fmla="*/ 1990172 w 7467600"/>
              <a:gd name="connsiteY419" fmla="*/ 6542121 h 6858000"/>
              <a:gd name="connsiteX420" fmla="*/ 2124090 w 7467600"/>
              <a:gd name="connsiteY420" fmla="*/ 6761017 h 6858000"/>
              <a:gd name="connsiteX421" fmla="*/ 2200380 w 7467600"/>
              <a:gd name="connsiteY421" fmla="*/ 6858000 h 6858000"/>
              <a:gd name="connsiteX422" fmla="*/ 2147507 w 7467600"/>
              <a:gd name="connsiteY422" fmla="*/ 6858000 h 6858000"/>
              <a:gd name="connsiteX423" fmla="*/ 2070668 w 7467600"/>
              <a:gd name="connsiteY423" fmla="*/ 6761520 h 6858000"/>
              <a:gd name="connsiteX424" fmla="*/ 1975142 w 7467600"/>
              <a:gd name="connsiteY424" fmla="*/ 6585570 h 6858000"/>
              <a:gd name="connsiteX425" fmla="*/ 2050035 w 7467600"/>
              <a:gd name="connsiteY425" fmla="*/ 6813345 h 6858000"/>
              <a:gd name="connsiteX426" fmla="*/ 2063025 w 7467600"/>
              <a:gd name="connsiteY426" fmla="*/ 6858000 h 6858000"/>
              <a:gd name="connsiteX427" fmla="*/ 2021675 w 7467600"/>
              <a:gd name="connsiteY427" fmla="*/ 6858000 h 6858000"/>
              <a:gd name="connsiteX428" fmla="*/ 2019308 w 7467600"/>
              <a:gd name="connsiteY428" fmla="*/ 6847118 h 6858000"/>
              <a:gd name="connsiteX429" fmla="*/ 1938835 w 7467600"/>
              <a:gd name="connsiteY429" fmla="*/ 6551160 h 6858000"/>
              <a:gd name="connsiteX430" fmla="*/ 1953230 w 7467600"/>
              <a:gd name="connsiteY430" fmla="*/ 6759699 h 6858000"/>
              <a:gd name="connsiteX431" fmla="*/ 1956763 w 7467600"/>
              <a:gd name="connsiteY431" fmla="*/ 6778191 h 6858000"/>
              <a:gd name="connsiteX432" fmla="*/ 1967925 w 7467600"/>
              <a:gd name="connsiteY432" fmla="*/ 6858000 h 6858000"/>
              <a:gd name="connsiteX433" fmla="*/ 1936622 w 7467600"/>
              <a:gd name="connsiteY433" fmla="*/ 6858000 h 6858000"/>
              <a:gd name="connsiteX434" fmla="*/ 1926261 w 7467600"/>
              <a:gd name="connsiteY434" fmla="*/ 6784064 h 6858000"/>
              <a:gd name="connsiteX435" fmla="*/ 1922724 w 7467600"/>
              <a:gd name="connsiteY435" fmla="*/ 6765577 h 6858000"/>
              <a:gd name="connsiteX436" fmla="*/ 1904650 w 7467600"/>
              <a:gd name="connsiteY436" fmla="*/ 6639616 h 6858000"/>
              <a:gd name="connsiteX437" fmla="*/ 1885273 w 7467600"/>
              <a:gd name="connsiteY437" fmla="*/ 6858000 h 6858000"/>
              <a:gd name="connsiteX438" fmla="*/ 1854363 w 7467600"/>
              <a:gd name="connsiteY438" fmla="*/ 6858000 h 6858000"/>
              <a:gd name="connsiteX439" fmla="*/ 1880391 w 7467600"/>
              <a:gd name="connsiteY439" fmla="*/ 6603796 h 6858000"/>
              <a:gd name="connsiteX440" fmla="*/ 1818273 w 7467600"/>
              <a:gd name="connsiteY440" fmla="*/ 6715729 h 6858000"/>
              <a:gd name="connsiteX441" fmla="*/ 1794691 w 7467600"/>
              <a:gd name="connsiteY441" fmla="*/ 6843239 h 6858000"/>
              <a:gd name="connsiteX442" fmla="*/ 1794914 w 7467600"/>
              <a:gd name="connsiteY442" fmla="*/ 6858000 h 6858000"/>
              <a:gd name="connsiteX443" fmla="*/ 1746128 w 7467600"/>
              <a:gd name="connsiteY443" fmla="*/ 6858000 h 6858000"/>
              <a:gd name="connsiteX444" fmla="*/ 1753934 w 7467600"/>
              <a:gd name="connsiteY444" fmla="*/ 6724796 h 6858000"/>
              <a:gd name="connsiteX445" fmla="*/ 1792053 w 7467600"/>
              <a:gd name="connsiteY445" fmla="*/ 6572396 h 6858000"/>
              <a:gd name="connsiteX446" fmla="*/ 1862248 w 7467600"/>
              <a:gd name="connsiteY446" fmla="*/ 6266397 h 6858000"/>
              <a:gd name="connsiteX447" fmla="*/ 1862250 w 7467600"/>
              <a:gd name="connsiteY447" fmla="*/ 6033531 h 6858000"/>
              <a:gd name="connsiteX448" fmla="*/ 1211999 w 7467600"/>
              <a:gd name="connsiteY448" fmla="*/ 6683610 h 6858000"/>
              <a:gd name="connsiteX449" fmla="*/ 1213266 w 7467600"/>
              <a:gd name="connsiteY449" fmla="*/ 6691947 h 6858000"/>
              <a:gd name="connsiteX450" fmla="*/ 1203370 w 7467600"/>
              <a:gd name="connsiteY450" fmla="*/ 6850676 h 6858000"/>
              <a:gd name="connsiteX451" fmla="*/ 1203671 w 7467600"/>
              <a:gd name="connsiteY451" fmla="*/ 6858000 h 6858000"/>
              <a:gd name="connsiteX452" fmla="*/ 1143180 w 7467600"/>
              <a:gd name="connsiteY452" fmla="*/ 6858000 h 6858000"/>
              <a:gd name="connsiteX453" fmla="*/ 1142176 w 7467600"/>
              <a:gd name="connsiteY453" fmla="*/ 6766045 h 6858000"/>
              <a:gd name="connsiteX454" fmla="*/ 1067484 w 7467600"/>
              <a:gd name="connsiteY454" fmla="*/ 6858000 h 6858000"/>
              <a:gd name="connsiteX455" fmla="*/ 953928 w 7467600"/>
              <a:gd name="connsiteY455" fmla="*/ 6858000 h 6858000"/>
              <a:gd name="connsiteX456" fmla="*/ 959715 w 7467600"/>
              <a:gd name="connsiteY456" fmla="*/ 6850185 h 6858000"/>
              <a:gd name="connsiteX457" fmla="*/ 1483788 w 7467600"/>
              <a:gd name="connsiteY457" fmla="*/ 6259174 h 6858000"/>
              <a:gd name="connsiteX458" fmla="*/ 1100671 w 7467600"/>
              <a:gd name="connsiteY458" fmla="*/ 6252137 h 6858000"/>
              <a:gd name="connsiteX459" fmla="*/ 1090144 w 7467600"/>
              <a:gd name="connsiteY459" fmla="*/ 6256748 h 6858000"/>
              <a:gd name="connsiteX460" fmla="*/ 1095872 w 7467600"/>
              <a:gd name="connsiteY460" fmla="*/ 6271892 h 6858000"/>
              <a:gd name="connsiteX461" fmla="*/ 262785 w 7467600"/>
              <a:gd name="connsiteY461" fmla="*/ 6845450 h 6858000"/>
              <a:gd name="connsiteX462" fmla="*/ 209968 w 7467600"/>
              <a:gd name="connsiteY462" fmla="*/ 6770713 h 6858000"/>
              <a:gd name="connsiteX463" fmla="*/ 873460 w 7467600"/>
              <a:gd name="connsiteY463" fmla="*/ 6253768 h 6858000"/>
              <a:gd name="connsiteX464" fmla="*/ 192686 w 7467600"/>
              <a:gd name="connsiteY464" fmla="*/ 5849257 h 6858000"/>
              <a:gd name="connsiteX465" fmla="*/ 4696 w 7467600"/>
              <a:gd name="connsiteY465" fmla="*/ 5697668 h 6858000"/>
              <a:gd name="connsiteX466" fmla="*/ 0 w 7467600"/>
              <a:gd name="connsiteY466" fmla="*/ 5689984 h 6858000"/>
              <a:gd name="connsiteX467" fmla="*/ 0 w 7467600"/>
              <a:gd name="connsiteY467" fmla="*/ 5513472 h 6858000"/>
              <a:gd name="connsiteX468" fmla="*/ 174101 w 7467600"/>
              <a:gd name="connsiteY468" fmla="*/ 5620277 h 6858000"/>
              <a:gd name="connsiteX469" fmla="*/ 891800 w 7467600"/>
              <a:gd name="connsiteY469" fmla="*/ 6036935 h 6858000"/>
              <a:gd name="connsiteX470" fmla="*/ 1072219 w 7467600"/>
              <a:gd name="connsiteY470" fmla="*/ 6169443 h 6858000"/>
              <a:gd name="connsiteX471" fmla="*/ 1074117 w 7467600"/>
              <a:gd name="connsiteY471" fmla="*/ 6170301 h 6858000"/>
              <a:gd name="connsiteX472" fmla="*/ 1083114 w 7467600"/>
              <a:gd name="connsiteY472" fmla="*/ 6174131 h 6858000"/>
              <a:gd name="connsiteX473" fmla="*/ 1543010 w 7467600"/>
              <a:gd name="connsiteY473" fmla="*/ 6191140 h 6858000"/>
              <a:gd name="connsiteX474" fmla="*/ 1551080 w 7467600"/>
              <a:gd name="connsiteY474" fmla="*/ 6195006 h 6858000"/>
              <a:gd name="connsiteX475" fmla="*/ 2345443 w 7467600"/>
              <a:gd name="connsiteY475" fmla="*/ 5549882 h 6858000"/>
              <a:gd name="connsiteX476" fmla="*/ 1721499 w 7467600"/>
              <a:gd name="connsiteY476" fmla="*/ 5599969 h 6858000"/>
              <a:gd name="connsiteX477" fmla="*/ 767716 w 7467600"/>
              <a:gd name="connsiteY477" fmla="*/ 5472768 h 6858000"/>
              <a:gd name="connsiteX478" fmla="*/ 722147 w 7467600"/>
              <a:gd name="connsiteY478" fmla="*/ 5393091 h 6858000"/>
              <a:gd name="connsiteX479" fmla="*/ 1485552 w 7467600"/>
              <a:gd name="connsiteY479" fmla="*/ 5313202 h 6858000"/>
              <a:gd name="connsiteX480" fmla="*/ 2143004 w 7467600"/>
              <a:gd name="connsiteY480" fmla="*/ 5402420 h 6858000"/>
              <a:gd name="connsiteX481" fmla="*/ 1933391 w 7467600"/>
              <a:gd name="connsiteY481" fmla="*/ 5156971 h 6858000"/>
              <a:gd name="connsiteX482" fmla="*/ 1827118 w 7467600"/>
              <a:gd name="connsiteY482" fmla="*/ 4968410 h 6858000"/>
              <a:gd name="connsiteX483" fmla="*/ 1837349 w 7467600"/>
              <a:gd name="connsiteY483" fmla="*/ 4956357 h 6858000"/>
              <a:gd name="connsiteX484" fmla="*/ 2162835 w 7467600"/>
              <a:gd name="connsiteY484" fmla="*/ 5187853 h 6858000"/>
              <a:gd name="connsiteX485" fmla="*/ 2257167 w 7467600"/>
              <a:gd name="connsiteY485" fmla="*/ 5462123 h 6858000"/>
              <a:gd name="connsiteX486" fmla="*/ 2261598 w 7467600"/>
              <a:gd name="connsiteY486" fmla="*/ 5467998 h 6858000"/>
              <a:gd name="connsiteX487" fmla="*/ 2437177 w 7467600"/>
              <a:gd name="connsiteY487" fmla="*/ 5479608 h 6858000"/>
              <a:gd name="connsiteX488" fmla="*/ 2445247 w 7467600"/>
              <a:gd name="connsiteY488" fmla="*/ 5483476 h 6858000"/>
              <a:gd name="connsiteX489" fmla="*/ 2743626 w 7467600"/>
              <a:gd name="connsiteY489" fmla="*/ 5304819 h 6858000"/>
              <a:gd name="connsiteX490" fmla="*/ 3048102 w 7467600"/>
              <a:gd name="connsiteY490" fmla="*/ 5150595 h 6858000"/>
              <a:gd name="connsiteX491" fmla="*/ 1799414 w 7467600"/>
              <a:gd name="connsiteY491" fmla="*/ 4694732 h 6858000"/>
              <a:gd name="connsiteX492" fmla="*/ 1771735 w 7467600"/>
              <a:gd name="connsiteY492" fmla="*/ 4619929 h 6858000"/>
              <a:gd name="connsiteX493" fmla="*/ 3104273 w 7467600"/>
              <a:gd name="connsiteY493" fmla="*/ 5076159 h 6858000"/>
              <a:gd name="connsiteX494" fmla="*/ 3113245 w 7467600"/>
              <a:gd name="connsiteY494" fmla="*/ 5090705 h 6858000"/>
              <a:gd name="connsiteX495" fmla="*/ 3126294 w 7467600"/>
              <a:gd name="connsiteY495" fmla="*/ 5114400 h 6858000"/>
              <a:gd name="connsiteX496" fmla="*/ 3937433 w 7467600"/>
              <a:gd name="connsiteY496" fmla="*/ 4830473 h 6858000"/>
              <a:gd name="connsiteX497" fmla="*/ 3590475 w 7467600"/>
              <a:gd name="connsiteY497" fmla="*/ 4597974 h 6858000"/>
              <a:gd name="connsiteX498" fmla="*/ 3100264 w 7467600"/>
              <a:gd name="connsiteY498" fmla="*/ 4579845 h 6858000"/>
              <a:gd name="connsiteX499" fmla="*/ 2183576 w 7467600"/>
              <a:gd name="connsiteY499" fmla="*/ 4227150 h 6858000"/>
              <a:gd name="connsiteX500" fmla="*/ 2151029 w 7467600"/>
              <a:gd name="connsiteY500" fmla="*/ 4146947 h 6858000"/>
              <a:gd name="connsiteX501" fmla="*/ 3563434 w 7467600"/>
              <a:gd name="connsiteY501" fmla="*/ 4469115 h 6858000"/>
              <a:gd name="connsiteX502" fmla="*/ 3177952 w 7467600"/>
              <a:gd name="connsiteY502" fmla="*/ 3657386 h 6858000"/>
              <a:gd name="connsiteX503" fmla="*/ 3189263 w 7467600"/>
              <a:gd name="connsiteY503" fmla="*/ 3625726 h 6858000"/>
              <a:gd name="connsiteX504" fmla="*/ 3560912 w 7467600"/>
              <a:gd name="connsiteY504" fmla="*/ 4079863 h 6858000"/>
              <a:gd name="connsiteX505" fmla="*/ 3626636 w 7467600"/>
              <a:gd name="connsiteY505" fmla="*/ 4512230 h 6858000"/>
              <a:gd name="connsiteX506" fmla="*/ 3653088 w 7467600"/>
              <a:gd name="connsiteY506" fmla="*/ 4521417 h 6858000"/>
              <a:gd name="connsiteX507" fmla="*/ 3988128 w 7467600"/>
              <a:gd name="connsiteY507" fmla="*/ 4817267 h 6858000"/>
              <a:gd name="connsiteX508" fmla="*/ 4830582 w 7467600"/>
              <a:gd name="connsiteY508" fmla="*/ 4676000 h 6858000"/>
              <a:gd name="connsiteX509" fmla="*/ 4830100 w 7467600"/>
              <a:gd name="connsiteY509" fmla="*/ 4675554 h 6858000"/>
              <a:gd name="connsiteX510" fmla="*/ 4036318 w 7467600"/>
              <a:gd name="connsiteY510" fmla="*/ 4147013 h 6858000"/>
              <a:gd name="connsiteX511" fmla="*/ 3432098 w 7467600"/>
              <a:gd name="connsiteY511" fmla="*/ 3537312 h 6858000"/>
              <a:gd name="connsiteX512" fmla="*/ 3446761 w 7467600"/>
              <a:gd name="connsiteY512" fmla="*/ 3461278 h 6858000"/>
              <a:gd name="connsiteX513" fmla="*/ 4419733 w 7467600"/>
              <a:gd name="connsiteY513" fmla="*/ 3963555 h 6858000"/>
              <a:gd name="connsiteX514" fmla="*/ 4781371 w 7467600"/>
              <a:gd name="connsiteY514" fmla="*/ 4458604 h 6858000"/>
              <a:gd name="connsiteX515" fmla="*/ 4780440 w 7467600"/>
              <a:gd name="connsiteY515" fmla="*/ 4470290 h 6858000"/>
              <a:gd name="connsiteX516" fmla="*/ 4898954 w 7467600"/>
              <a:gd name="connsiteY516" fmla="*/ 4662092 h 6858000"/>
              <a:gd name="connsiteX517" fmla="*/ 4900699 w 7467600"/>
              <a:gd name="connsiteY517" fmla="*/ 4670867 h 6858000"/>
              <a:gd name="connsiteX518" fmla="*/ 5714511 w 7467600"/>
              <a:gd name="connsiteY518" fmla="*/ 4663483 h 6858000"/>
              <a:gd name="connsiteX519" fmla="*/ 5464793 w 7467600"/>
              <a:gd name="connsiteY519" fmla="*/ 4393556 h 6858000"/>
              <a:gd name="connsiteX520" fmla="*/ 5461897 w 7467600"/>
              <a:gd name="connsiteY520" fmla="*/ 4390879 h 6858000"/>
              <a:gd name="connsiteX521" fmla="*/ 4294126 w 7467600"/>
              <a:gd name="connsiteY521" fmla="*/ 3303048 h 6858000"/>
              <a:gd name="connsiteX522" fmla="*/ 4305321 w 7467600"/>
              <a:gd name="connsiteY522" fmla="*/ 3256953 h 6858000"/>
              <a:gd name="connsiteX523" fmla="*/ 4949299 w 7467600"/>
              <a:gd name="connsiteY523" fmla="*/ 3766336 h 6858000"/>
              <a:gd name="connsiteX524" fmla="*/ 5291452 w 7467600"/>
              <a:gd name="connsiteY524" fmla="*/ 4076801 h 6858000"/>
              <a:gd name="connsiteX525" fmla="*/ 5434998 w 7467600"/>
              <a:gd name="connsiteY525" fmla="*/ 4254100 h 6858000"/>
              <a:gd name="connsiteX526" fmla="*/ 5351015 w 7467600"/>
              <a:gd name="connsiteY526" fmla="*/ 3760989 h 6858000"/>
              <a:gd name="connsiteX527" fmla="*/ 5413780 w 7467600"/>
              <a:gd name="connsiteY527" fmla="*/ 2966265 h 6858000"/>
              <a:gd name="connsiteX528" fmla="*/ 5425627 w 7467600"/>
              <a:gd name="connsiteY528" fmla="*/ 2954192 h 6858000"/>
              <a:gd name="connsiteX529" fmla="*/ 6604735 w 7467600"/>
              <a:gd name="connsiteY529" fmla="*/ 2041381 h 6858000"/>
              <a:gd name="connsiteX530" fmla="*/ 7204487 w 7467600"/>
              <a:gd name="connsiteY530" fmla="*/ 2742112 h 6858000"/>
              <a:gd name="connsiteX531" fmla="*/ 7131592 w 7467600"/>
              <a:gd name="connsiteY531" fmla="*/ 2672096 h 6858000"/>
              <a:gd name="connsiteX532" fmla="*/ 6996344 w 7467600"/>
              <a:gd name="connsiteY532" fmla="*/ 2518310 h 6858000"/>
              <a:gd name="connsiteX533" fmla="*/ 6735495 w 7467600"/>
              <a:gd name="connsiteY533" fmla="*/ 2196890 h 6858000"/>
              <a:gd name="connsiteX534" fmla="*/ 6721901 w 7467600"/>
              <a:gd name="connsiteY534" fmla="*/ 2179274 h 6858000"/>
              <a:gd name="connsiteX535" fmla="*/ 6604735 w 7467600"/>
              <a:gd name="connsiteY535" fmla="*/ 2041381 h 6858000"/>
              <a:gd name="connsiteX536" fmla="*/ 6591670 w 7467600"/>
              <a:gd name="connsiteY536" fmla="*/ 1988277 h 6858000"/>
              <a:gd name="connsiteX537" fmla="*/ 6747349 w 7467600"/>
              <a:gd name="connsiteY537" fmla="*/ 2160069 h 6858000"/>
              <a:gd name="connsiteX538" fmla="*/ 6760943 w 7467600"/>
              <a:gd name="connsiteY538" fmla="*/ 2177686 h 6858000"/>
              <a:gd name="connsiteX539" fmla="*/ 7021065 w 7467600"/>
              <a:gd name="connsiteY539" fmla="*/ 2498102 h 6858000"/>
              <a:gd name="connsiteX540" fmla="*/ 7155223 w 7467600"/>
              <a:gd name="connsiteY540" fmla="*/ 2650386 h 6858000"/>
              <a:gd name="connsiteX541" fmla="*/ 7203167 w 7467600"/>
              <a:gd name="connsiteY541" fmla="*/ 2697288 h 6858000"/>
              <a:gd name="connsiteX542" fmla="*/ 6937703 w 7467600"/>
              <a:gd name="connsiteY542" fmla="*/ 2321981 h 6858000"/>
              <a:gd name="connsiteX543" fmla="*/ 6591670 w 7467600"/>
              <a:gd name="connsiteY543" fmla="*/ 1988277 h 6858000"/>
              <a:gd name="connsiteX544" fmla="*/ 5798671 w 7467600"/>
              <a:gd name="connsiteY544" fmla="*/ 1981601 h 6858000"/>
              <a:gd name="connsiteX545" fmla="*/ 5754709 w 7467600"/>
              <a:gd name="connsiteY545" fmla="*/ 2071454 h 6858000"/>
              <a:gd name="connsiteX546" fmla="*/ 5763044 w 7467600"/>
              <a:gd name="connsiteY546" fmla="*/ 2842206 h 6858000"/>
              <a:gd name="connsiteX547" fmla="*/ 5764974 w 7467600"/>
              <a:gd name="connsiteY547" fmla="*/ 2799609 h 6858000"/>
              <a:gd name="connsiteX548" fmla="*/ 5767665 w 7467600"/>
              <a:gd name="connsiteY548" fmla="*/ 2666409 h 6858000"/>
              <a:gd name="connsiteX549" fmla="*/ 5763055 w 7467600"/>
              <a:gd name="connsiteY549" fmla="*/ 2579705 h 6858000"/>
              <a:gd name="connsiteX550" fmla="*/ 5758079 w 7467600"/>
              <a:gd name="connsiteY550" fmla="*/ 2492508 h 6858000"/>
              <a:gd name="connsiteX551" fmla="*/ 5779325 w 7467600"/>
              <a:gd name="connsiteY551" fmla="*/ 2197069 h 6858000"/>
              <a:gd name="connsiteX552" fmla="*/ 5798671 w 7467600"/>
              <a:gd name="connsiteY552" fmla="*/ 1981601 h 6858000"/>
              <a:gd name="connsiteX553" fmla="*/ 5829202 w 7467600"/>
              <a:gd name="connsiteY553" fmla="*/ 1971679 h 6858000"/>
              <a:gd name="connsiteX554" fmla="*/ 5809558 w 7467600"/>
              <a:gd name="connsiteY554" fmla="*/ 2198043 h 6858000"/>
              <a:gd name="connsiteX555" fmla="*/ 5788653 w 7467600"/>
              <a:gd name="connsiteY555" fmla="*/ 2489430 h 6858000"/>
              <a:gd name="connsiteX556" fmla="*/ 5793439 w 7467600"/>
              <a:gd name="connsiteY556" fmla="*/ 2575235 h 6858000"/>
              <a:gd name="connsiteX557" fmla="*/ 5796837 w 7467600"/>
              <a:gd name="connsiteY557" fmla="*/ 2637633 h 6858000"/>
              <a:gd name="connsiteX558" fmla="*/ 5818614 w 7467600"/>
              <a:gd name="connsiteY558" fmla="*/ 2473055 h 6858000"/>
              <a:gd name="connsiteX559" fmla="*/ 5829202 w 7467600"/>
              <a:gd name="connsiteY559" fmla="*/ 1971679 h 6858000"/>
              <a:gd name="connsiteX560" fmla="*/ 5911389 w 7467600"/>
              <a:gd name="connsiteY560" fmla="*/ 1898371 h 6858000"/>
              <a:gd name="connsiteX561" fmla="*/ 6237627 w 7467600"/>
              <a:gd name="connsiteY561" fmla="*/ 2231921 h 6858000"/>
              <a:gd name="connsiteX562" fmla="*/ 5911389 w 7467600"/>
              <a:gd name="connsiteY562" fmla="*/ 1898371 h 6858000"/>
              <a:gd name="connsiteX563" fmla="*/ 6944437 w 7467600"/>
              <a:gd name="connsiteY563" fmla="*/ 1575402 h 6858000"/>
              <a:gd name="connsiteX564" fmla="*/ 6304730 w 7467600"/>
              <a:gd name="connsiteY564" fmla="*/ 1766654 h 6858000"/>
              <a:gd name="connsiteX565" fmla="*/ 6944437 w 7467600"/>
              <a:gd name="connsiteY565" fmla="*/ 1575402 h 6858000"/>
              <a:gd name="connsiteX566" fmla="*/ 7019523 w 7467600"/>
              <a:gd name="connsiteY566" fmla="*/ 1519450 h 6858000"/>
              <a:gd name="connsiteX567" fmla="*/ 6298091 w 7467600"/>
              <a:gd name="connsiteY567" fmla="*/ 1737122 h 6858000"/>
              <a:gd name="connsiteX568" fmla="*/ 7019523 w 7467600"/>
              <a:gd name="connsiteY568" fmla="*/ 1519450 h 6858000"/>
              <a:gd name="connsiteX569" fmla="*/ 2399523 w 7467600"/>
              <a:gd name="connsiteY569" fmla="*/ 1428234 h 6858000"/>
              <a:gd name="connsiteX570" fmla="*/ 2224982 w 7467600"/>
              <a:gd name="connsiteY570" fmla="*/ 1826201 h 6858000"/>
              <a:gd name="connsiteX571" fmla="*/ 2096099 w 7467600"/>
              <a:gd name="connsiteY571" fmla="*/ 2345900 h 6858000"/>
              <a:gd name="connsiteX572" fmla="*/ 2283317 w 7467600"/>
              <a:gd name="connsiteY572" fmla="*/ 1796925 h 6858000"/>
              <a:gd name="connsiteX573" fmla="*/ 2399523 w 7467600"/>
              <a:gd name="connsiteY573" fmla="*/ 1428234 h 6858000"/>
              <a:gd name="connsiteX574" fmla="*/ 2448558 w 7467600"/>
              <a:gd name="connsiteY574" fmla="*/ 1373435 h 6858000"/>
              <a:gd name="connsiteX575" fmla="*/ 2312521 w 7467600"/>
              <a:gd name="connsiteY575" fmla="*/ 1806140 h 6858000"/>
              <a:gd name="connsiteX576" fmla="*/ 2127533 w 7467600"/>
              <a:gd name="connsiteY576" fmla="*/ 2348380 h 6858000"/>
              <a:gd name="connsiteX577" fmla="*/ 2358080 w 7467600"/>
              <a:gd name="connsiteY577" fmla="*/ 1866134 h 6858000"/>
              <a:gd name="connsiteX578" fmla="*/ 2407436 w 7467600"/>
              <a:gd name="connsiteY578" fmla="*/ 1651070 h 6858000"/>
              <a:gd name="connsiteX579" fmla="*/ 2448558 w 7467600"/>
              <a:gd name="connsiteY579" fmla="*/ 1373435 h 6858000"/>
              <a:gd name="connsiteX580" fmla="*/ 278707 w 7467600"/>
              <a:gd name="connsiteY580" fmla="*/ 1352270 h 6858000"/>
              <a:gd name="connsiteX581" fmla="*/ 321570 w 7467600"/>
              <a:gd name="connsiteY581" fmla="*/ 1861610 h 6858000"/>
              <a:gd name="connsiteX582" fmla="*/ 294281 w 7467600"/>
              <a:gd name="connsiteY582" fmla="*/ 1440658 h 6858000"/>
              <a:gd name="connsiteX583" fmla="*/ 278707 w 7467600"/>
              <a:gd name="connsiteY583" fmla="*/ 1352270 h 6858000"/>
              <a:gd name="connsiteX584" fmla="*/ 1423821 w 7467600"/>
              <a:gd name="connsiteY584" fmla="*/ 1351958 h 6858000"/>
              <a:gd name="connsiteX585" fmla="*/ 1638521 w 7467600"/>
              <a:gd name="connsiteY585" fmla="*/ 1908470 h 6858000"/>
              <a:gd name="connsiteX586" fmla="*/ 1754199 w 7467600"/>
              <a:gd name="connsiteY586" fmla="*/ 2149284 h 6858000"/>
              <a:gd name="connsiteX587" fmla="*/ 1908359 w 7467600"/>
              <a:gd name="connsiteY587" fmla="*/ 2364988 h 6858000"/>
              <a:gd name="connsiteX588" fmla="*/ 1647661 w 7467600"/>
              <a:gd name="connsiteY588" fmla="*/ 1825945 h 6858000"/>
              <a:gd name="connsiteX589" fmla="*/ 1423821 w 7467600"/>
              <a:gd name="connsiteY589" fmla="*/ 1351958 h 6858000"/>
              <a:gd name="connsiteX590" fmla="*/ 1431890 w 7467600"/>
              <a:gd name="connsiteY590" fmla="*/ 1306475 h 6858000"/>
              <a:gd name="connsiteX591" fmla="*/ 1507597 w 7467600"/>
              <a:gd name="connsiteY591" fmla="*/ 1446132 h 6858000"/>
              <a:gd name="connsiteX592" fmla="*/ 1674586 w 7467600"/>
              <a:gd name="connsiteY592" fmla="*/ 1813832 h 6858000"/>
              <a:gd name="connsiteX593" fmla="*/ 1815950 w 7467600"/>
              <a:gd name="connsiteY593" fmla="*/ 2128564 h 6858000"/>
              <a:gd name="connsiteX594" fmla="*/ 1984242 w 7467600"/>
              <a:gd name="connsiteY594" fmla="*/ 2430829 h 6858000"/>
              <a:gd name="connsiteX595" fmla="*/ 2014023 w 7467600"/>
              <a:gd name="connsiteY595" fmla="*/ 2450995 h 6858000"/>
              <a:gd name="connsiteX596" fmla="*/ 1747337 w 7467600"/>
              <a:gd name="connsiteY596" fmla="*/ 1855264 h 6858000"/>
              <a:gd name="connsiteX597" fmla="*/ 1533749 w 7467600"/>
              <a:gd name="connsiteY597" fmla="*/ 1478656 h 6858000"/>
              <a:gd name="connsiteX598" fmla="*/ 1431890 w 7467600"/>
              <a:gd name="connsiteY598" fmla="*/ 1306475 h 6858000"/>
              <a:gd name="connsiteX599" fmla="*/ 5052692 w 7467600"/>
              <a:gd name="connsiteY599" fmla="*/ 1292994 h 6858000"/>
              <a:gd name="connsiteX600" fmla="*/ 5200661 w 7467600"/>
              <a:gd name="connsiteY600" fmla="*/ 1635186 h 6858000"/>
              <a:gd name="connsiteX601" fmla="*/ 5297138 w 7467600"/>
              <a:gd name="connsiteY601" fmla="*/ 1906351 h 6858000"/>
              <a:gd name="connsiteX602" fmla="*/ 5052692 w 7467600"/>
              <a:gd name="connsiteY602" fmla="*/ 1292994 h 6858000"/>
              <a:gd name="connsiteX603" fmla="*/ 5009948 w 7467600"/>
              <a:gd name="connsiteY603" fmla="*/ 1273619 h 6858000"/>
              <a:gd name="connsiteX604" fmla="*/ 5121777 w 7467600"/>
              <a:gd name="connsiteY604" fmla="*/ 1654213 h 6858000"/>
              <a:gd name="connsiteX605" fmla="*/ 5293545 w 7467600"/>
              <a:gd name="connsiteY605" fmla="*/ 2072247 h 6858000"/>
              <a:gd name="connsiteX606" fmla="*/ 5294042 w 7467600"/>
              <a:gd name="connsiteY606" fmla="*/ 2065019 h 6858000"/>
              <a:gd name="connsiteX607" fmla="*/ 5171936 w 7467600"/>
              <a:gd name="connsiteY607" fmla="*/ 1647613 h 6858000"/>
              <a:gd name="connsiteX608" fmla="*/ 5009948 w 7467600"/>
              <a:gd name="connsiteY608" fmla="*/ 1273619 h 6858000"/>
              <a:gd name="connsiteX609" fmla="*/ 655236 w 7467600"/>
              <a:gd name="connsiteY609" fmla="*/ 1268632 h 6858000"/>
              <a:gd name="connsiteX610" fmla="*/ 839521 w 7467600"/>
              <a:gd name="connsiteY610" fmla="*/ 1685315 h 6858000"/>
              <a:gd name="connsiteX611" fmla="*/ 1109416 w 7467600"/>
              <a:gd name="connsiteY611" fmla="*/ 2061663 h 6858000"/>
              <a:gd name="connsiteX612" fmla="*/ 1298300 w 7467600"/>
              <a:gd name="connsiteY612" fmla="*/ 2247742 h 6858000"/>
              <a:gd name="connsiteX613" fmla="*/ 1125871 w 7467600"/>
              <a:gd name="connsiteY613" fmla="*/ 1989513 h 6858000"/>
              <a:gd name="connsiteX614" fmla="*/ 981574 w 7467600"/>
              <a:gd name="connsiteY614" fmla="*/ 1783157 h 6858000"/>
              <a:gd name="connsiteX615" fmla="*/ 922198 w 7467600"/>
              <a:gd name="connsiteY615" fmla="*/ 1677437 h 6858000"/>
              <a:gd name="connsiteX616" fmla="*/ 869293 w 7467600"/>
              <a:gd name="connsiteY616" fmla="*/ 1583214 h 6858000"/>
              <a:gd name="connsiteX617" fmla="*/ 751431 w 7467600"/>
              <a:gd name="connsiteY617" fmla="*/ 1405731 h 6858000"/>
              <a:gd name="connsiteX618" fmla="*/ 655236 w 7467600"/>
              <a:gd name="connsiteY618" fmla="*/ 1268632 h 6858000"/>
              <a:gd name="connsiteX619" fmla="*/ 6516292 w 7467600"/>
              <a:gd name="connsiteY619" fmla="*/ 1263064 h 6858000"/>
              <a:gd name="connsiteX620" fmla="*/ 5736320 w 7467600"/>
              <a:gd name="connsiteY620" fmla="*/ 1501803 h 6858000"/>
              <a:gd name="connsiteX621" fmla="*/ 6516292 w 7467600"/>
              <a:gd name="connsiteY621" fmla="*/ 1263064 h 6858000"/>
              <a:gd name="connsiteX622" fmla="*/ 291466 w 7467600"/>
              <a:gd name="connsiteY622" fmla="*/ 1250369 h 6858000"/>
              <a:gd name="connsiteX623" fmla="*/ 323180 w 7467600"/>
              <a:gd name="connsiteY623" fmla="*/ 1435283 h 6858000"/>
              <a:gd name="connsiteX624" fmla="*/ 349381 w 7467600"/>
              <a:gd name="connsiteY624" fmla="*/ 1875041 h 6858000"/>
              <a:gd name="connsiteX625" fmla="*/ 374363 w 7467600"/>
              <a:gd name="connsiteY625" fmla="*/ 1506494 h 6858000"/>
              <a:gd name="connsiteX626" fmla="*/ 302168 w 7467600"/>
              <a:gd name="connsiteY626" fmla="*/ 1274495 h 6858000"/>
              <a:gd name="connsiteX627" fmla="*/ 291466 w 7467600"/>
              <a:gd name="connsiteY627" fmla="*/ 1250369 h 6858000"/>
              <a:gd name="connsiteX628" fmla="*/ 678222 w 7467600"/>
              <a:gd name="connsiteY628" fmla="*/ 1248670 h 6858000"/>
              <a:gd name="connsiteX629" fmla="*/ 775536 w 7467600"/>
              <a:gd name="connsiteY629" fmla="*/ 1388015 h 6858000"/>
              <a:gd name="connsiteX630" fmla="*/ 894529 w 7467600"/>
              <a:gd name="connsiteY630" fmla="*/ 1567739 h 6858000"/>
              <a:gd name="connsiteX631" fmla="*/ 948000 w 7467600"/>
              <a:gd name="connsiteY631" fmla="*/ 1663088 h 6858000"/>
              <a:gd name="connsiteX632" fmla="*/ 1006812 w 7467600"/>
              <a:gd name="connsiteY632" fmla="*/ 1767683 h 6858000"/>
              <a:gd name="connsiteX633" fmla="*/ 1149133 w 7467600"/>
              <a:gd name="connsiteY633" fmla="*/ 1971513 h 6858000"/>
              <a:gd name="connsiteX634" fmla="*/ 1333952 w 7467600"/>
              <a:gd name="connsiteY634" fmla="*/ 2251620 h 6858000"/>
              <a:gd name="connsiteX635" fmla="*/ 1337329 w 7467600"/>
              <a:gd name="connsiteY635" fmla="*/ 2258350 h 6858000"/>
              <a:gd name="connsiteX636" fmla="*/ 1014726 w 7467600"/>
              <a:gd name="connsiteY636" fmla="*/ 1615556 h 6858000"/>
              <a:gd name="connsiteX637" fmla="*/ 678222 w 7467600"/>
              <a:gd name="connsiteY637" fmla="*/ 1248670 h 6858000"/>
              <a:gd name="connsiteX638" fmla="*/ 6691602 w 7467600"/>
              <a:gd name="connsiteY638" fmla="*/ 1140573 h 6858000"/>
              <a:gd name="connsiteX639" fmla="*/ 6571100 w 7467600"/>
              <a:gd name="connsiteY639" fmla="*/ 1183662 h 6858000"/>
              <a:gd name="connsiteX640" fmla="*/ 6241687 w 7467600"/>
              <a:gd name="connsiteY640" fmla="*/ 1257600 h 6858000"/>
              <a:gd name="connsiteX641" fmla="*/ 5693009 w 7467600"/>
              <a:gd name="connsiteY641" fmla="*/ 1478256 h 6858000"/>
              <a:gd name="connsiteX642" fmla="*/ 6548420 w 7467600"/>
              <a:gd name="connsiteY642" fmla="*/ 1214599 h 6858000"/>
              <a:gd name="connsiteX643" fmla="*/ 6605473 w 7467600"/>
              <a:gd name="connsiteY643" fmla="*/ 1184686 h 6858000"/>
              <a:gd name="connsiteX644" fmla="*/ 6691602 w 7467600"/>
              <a:gd name="connsiteY644" fmla="*/ 1140573 h 6858000"/>
              <a:gd name="connsiteX645" fmla="*/ 4002475 w 7467600"/>
              <a:gd name="connsiteY645" fmla="*/ 1037802 h 6858000"/>
              <a:gd name="connsiteX646" fmla="*/ 4000324 w 7467600"/>
              <a:gd name="connsiteY646" fmla="*/ 1039362 h 6858000"/>
              <a:gd name="connsiteX647" fmla="*/ 4002862 w 7467600"/>
              <a:gd name="connsiteY647" fmla="*/ 1042866 h 6858000"/>
              <a:gd name="connsiteX648" fmla="*/ 4002475 w 7467600"/>
              <a:gd name="connsiteY648" fmla="*/ 1037802 h 6858000"/>
              <a:gd name="connsiteX649" fmla="*/ 506322 w 7467600"/>
              <a:gd name="connsiteY649" fmla="*/ 1020997 h 6858000"/>
              <a:gd name="connsiteX650" fmla="*/ 533068 w 7467600"/>
              <a:gd name="connsiteY650" fmla="*/ 1029409 h 6858000"/>
              <a:gd name="connsiteX651" fmla="*/ 1232525 w 7467600"/>
              <a:gd name="connsiteY651" fmla="*/ 1804675 h 6858000"/>
              <a:gd name="connsiteX652" fmla="*/ 1388858 w 7467600"/>
              <a:gd name="connsiteY652" fmla="*/ 2368011 h 6858000"/>
              <a:gd name="connsiteX653" fmla="*/ 1384098 w 7467600"/>
              <a:gd name="connsiteY653" fmla="*/ 2378125 h 6858000"/>
              <a:gd name="connsiteX654" fmla="*/ 1425393 w 7467600"/>
              <a:gd name="connsiteY654" fmla="*/ 2589124 h 6858000"/>
              <a:gd name="connsiteX655" fmla="*/ 1424001 w 7467600"/>
              <a:gd name="connsiteY655" fmla="*/ 2597541 h 6858000"/>
              <a:gd name="connsiteX656" fmla="*/ 2152729 w 7467600"/>
              <a:gd name="connsiteY656" fmla="*/ 2864487 h 6858000"/>
              <a:gd name="connsiteX657" fmla="*/ 2020609 w 7467600"/>
              <a:gd name="connsiteY657" fmla="*/ 2539671 h 6858000"/>
              <a:gd name="connsiteX658" fmla="*/ 2018920 w 7467600"/>
              <a:gd name="connsiteY658" fmla="*/ 2536309 h 6858000"/>
              <a:gd name="connsiteX659" fmla="*/ 1342441 w 7467600"/>
              <a:gd name="connsiteY659" fmla="*/ 1173017 h 6858000"/>
              <a:gd name="connsiteX660" fmla="*/ 1367925 w 7467600"/>
              <a:gd name="connsiteY660" fmla="*/ 1135648 h 6858000"/>
              <a:gd name="connsiteX661" fmla="*/ 1771401 w 7467600"/>
              <a:gd name="connsiteY661" fmla="*/ 1806673 h 6858000"/>
              <a:gd name="connsiteX662" fmla="*/ 1972385 w 7467600"/>
              <a:gd name="connsiteY662" fmla="*/ 2198735 h 6858000"/>
              <a:gd name="connsiteX663" fmla="*/ 2040892 w 7467600"/>
              <a:gd name="connsiteY663" fmla="*/ 2405205 h 6858000"/>
              <a:gd name="connsiteX664" fmla="*/ 2131689 w 7467600"/>
              <a:gd name="connsiteY664" fmla="*/ 1936926 h 6858000"/>
              <a:gd name="connsiteX665" fmla="*/ 2454820 w 7467600"/>
              <a:gd name="connsiteY665" fmla="*/ 1248808 h 6858000"/>
              <a:gd name="connsiteX666" fmla="*/ 2492512 w 7467600"/>
              <a:gd name="connsiteY666" fmla="*/ 1302920 h 6858000"/>
              <a:gd name="connsiteX667" fmla="*/ 2081216 w 7467600"/>
              <a:gd name="connsiteY667" fmla="*/ 2527513 h 6858000"/>
              <a:gd name="connsiteX668" fmla="*/ 2081211 w 7467600"/>
              <a:gd name="connsiteY668" fmla="*/ 2528916 h 6858000"/>
              <a:gd name="connsiteX669" fmla="*/ 2199067 w 7467600"/>
              <a:gd name="connsiteY669" fmla="*/ 2884061 h 6858000"/>
              <a:gd name="connsiteX670" fmla="*/ 3192586 w 7467600"/>
              <a:gd name="connsiteY670" fmla="*/ 3411496 h 6858000"/>
              <a:gd name="connsiteX671" fmla="*/ 3182620 w 7467600"/>
              <a:gd name="connsiteY671" fmla="*/ 3483279 h 6858000"/>
              <a:gd name="connsiteX672" fmla="*/ 2435119 w 7467600"/>
              <a:gd name="connsiteY672" fmla="*/ 3080173 h 6858000"/>
              <a:gd name="connsiteX673" fmla="*/ 2410152 w 7467600"/>
              <a:gd name="connsiteY673" fmla="*/ 3063751 h 6858000"/>
              <a:gd name="connsiteX674" fmla="*/ 2408099 w 7467600"/>
              <a:gd name="connsiteY674" fmla="*/ 3064403 h 6858000"/>
              <a:gd name="connsiteX675" fmla="*/ 2407218 w 7467600"/>
              <a:gd name="connsiteY675" fmla="*/ 3070324 h 6858000"/>
              <a:gd name="connsiteX676" fmla="*/ 2380138 w 7467600"/>
              <a:gd name="connsiteY676" fmla="*/ 3099341 h 6858000"/>
              <a:gd name="connsiteX677" fmla="*/ 1765923 w 7467600"/>
              <a:gd name="connsiteY677" fmla="*/ 3581043 h 6858000"/>
              <a:gd name="connsiteX678" fmla="*/ 1702258 w 7467600"/>
              <a:gd name="connsiteY678" fmla="*/ 3612286 h 6858000"/>
              <a:gd name="connsiteX679" fmla="*/ 1538370 w 7467600"/>
              <a:gd name="connsiteY679" fmla="*/ 3811804 h 6858000"/>
              <a:gd name="connsiteX680" fmla="*/ 542867 w 7467600"/>
              <a:gd name="connsiteY680" fmla="*/ 4944092 h 6858000"/>
              <a:gd name="connsiteX681" fmla="*/ 515800 w 7467600"/>
              <a:gd name="connsiteY681" fmla="*/ 4862180 h 6858000"/>
              <a:gd name="connsiteX682" fmla="*/ 909145 w 7467600"/>
              <a:gd name="connsiteY682" fmla="*/ 4199225 h 6858000"/>
              <a:gd name="connsiteX683" fmla="*/ 1214067 w 7467600"/>
              <a:gd name="connsiteY683" fmla="*/ 3908561 h 6858000"/>
              <a:gd name="connsiteX684" fmla="*/ 640967 w 7467600"/>
              <a:gd name="connsiteY684" fmla="*/ 4105601 h 6858000"/>
              <a:gd name="connsiteX685" fmla="*/ 112563 w 7467600"/>
              <a:gd name="connsiteY685" fmla="*/ 4396952 h 6858000"/>
              <a:gd name="connsiteX686" fmla="*/ 0 w 7467600"/>
              <a:gd name="connsiteY686" fmla="*/ 4466006 h 6858000"/>
              <a:gd name="connsiteX687" fmla="*/ 0 w 7467600"/>
              <a:gd name="connsiteY687" fmla="*/ 4233763 h 6858000"/>
              <a:gd name="connsiteX688" fmla="*/ 36881 w 7467600"/>
              <a:gd name="connsiteY688" fmla="*/ 4200118 h 6858000"/>
              <a:gd name="connsiteX689" fmla="*/ 910534 w 7467600"/>
              <a:gd name="connsiteY689" fmla="*/ 3629753 h 6858000"/>
              <a:gd name="connsiteX690" fmla="*/ 1578717 w 7467600"/>
              <a:gd name="connsiteY690" fmla="*/ 3575982 h 6858000"/>
              <a:gd name="connsiteX691" fmla="*/ 2338780 w 7467600"/>
              <a:gd name="connsiteY691" fmla="*/ 3033725 h 6858000"/>
              <a:gd name="connsiteX692" fmla="*/ 1807991 w 7467600"/>
              <a:gd name="connsiteY692" fmla="*/ 2807184 h 6858000"/>
              <a:gd name="connsiteX693" fmla="*/ 1416358 w 7467600"/>
              <a:gd name="connsiteY693" fmla="*/ 3112571 h 6858000"/>
              <a:gd name="connsiteX694" fmla="*/ 939066 w 7467600"/>
              <a:gd name="connsiteY694" fmla="*/ 3378798 h 6858000"/>
              <a:gd name="connsiteX695" fmla="*/ 115099 w 7467600"/>
              <a:gd name="connsiteY695" fmla="*/ 3607650 h 6858000"/>
              <a:gd name="connsiteX696" fmla="*/ 97284 w 7467600"/>
              <a:gd name="connsiteY696" fmla="*/ 3520393 h 6858000"/>
              <a:gd name="connsiteX697" fmla="*/ 922050 w 7467600"/>
              <a:gd name="connsiteY697" fmla="*/ 3074867 h 6858000"/>
              <a:gd name="connsiteX698" fmla="*/ 1405265 w 7467600"/>
              <a:gd name="connsiteY698" fmla="*/ 3016319 h 6858000"/>
              <a:gd name="connsiteX699" fmla="*/ 1407512 w 7467600"/>
              <a:gd name="connsiteY699" fmla="*/ 3018001 h 6858000"/>
              <a:gd name="connsiteX700" fmla="*/ 1726266 w 7467600"/>
              <a:gd name="connsiteY700" fmla="*/ 2777274 h 6858000"/>
              <a:gd name="connsiteX701" fmla="*/ 625390 w 7467600"/>
              <a:gd name="connsiteY701" fmla="*/ 2514541 h 6858000"/>
              <a:gd name="connsiteX702" fmla="*/ 619799 w 7467600"/>
              <a:gd name="connsiteY702" fmla="*/ 2527180 h 6858000"/>
              <a:gd name="connsiteX703" fmla="*/ 310030 w 7467600"/>
              <a:gd name="connsiteY703" fmla="*/ 2771818 h 6858000"/>
              <a:gd name="connsiteX704" fmla="*/ 173877 w 7467600"/>
              <a:gd name="connsiteY704" fmla="*/ 2937056 h 6858000"/>
              <a:gd name="connsiteX705" fmla="*/ 77889 w 7467600"/>
              <a:gd name="connsiteY705" fmla="*/ 3138440 h 6858000"/>
              <a:gd name="connsiteX706" fmla="*/ 0 w 7467600"/>
              <a:gd name="connsiteY706" fmla="*/ 3271395 h 6858000"/>
              <a:gd name="connsiteX707" fmla="*/ 0 w 7467600"/>
              <a:gd name="connsiteY707" fmla="*/ 3153002 h 6858000"/>
              <a:gd name="connsiteX708" fmla="*/ 2386 w 7467600"/>
              <a:gd name="connsiteY708" fmla="*/ 3149203 h 6858000"/>
              <a:gd name="connsiteX709" fmla="*/ 89753 w 7467600"/>
              <a:gd name="connsiteY709" fmla="*/ 2987702 h 6858000"/>
              <a:gd name="connsiteX710" fmla="*/ 76869 w 7467600"/>
              <a:gd name="connsiteY710" fmla="*/ 3005404 h 6858000"/>
              <a:gd name="connsiteX711" fmla="*/ 32049 w 7467600"/>
              <a:gd name="connsiteY711" fmla="*/ 3065814 h 6858000"/>
              <a:gd name="connsiteX712" fmla="*/ 0 w 7467600"/>
              <a:gd name="connsiteY712" fmla="*/ 3108744 h 6858000"/>
              <a:gd name="connsiteX713" fmla="*/ 0 w 7467600"/>
              <a:gd name="connsiteY713" fmla="*/ 3058059 h 6858000"/>
              <a:gd name="connsiteX714" fmla="*/ 7610 w 7467600"/>
              <a:gd name="connsiteY714" fmla="*/ 3047889 h 6858000"/>
              <a:gd name="connsiteX715" fmla="*/ 52419 w 7467600"/>
              <a:gd name="connsiteY715" fmla="*/ 2987479 h 6858000"/>
              <a:gd name="connsiteX716" fmla="*/ 59142 w 7467600"/>
              <a:gd name="connsiteY716" fmla="*/ 2978488 h 6858000"/>
              <a:gd name="connsiteX717" fmla="*/ 0 w 7467600"/>
              <a:gd name="connsiteY717" fmla="*/ 3015334 h 6858000"/>
              <a:gd name="connsiteX718" fmla="*/ 0 w 7467600"/>
              <a:gd name="connsiteY718" fmla="*/ 2914286 h 6858000"/>
              <a:gd name="connsiteX719" fmla="*/ 36383 w 7467600"/>
              <a:gd name="connsiteY719" fmla="*/ 2901128 h 6858000"/>
              <a:gd name="connsiteX720" fmla="*/ 156329 w 7467600"/>
              <a:gd name="connsiteY720" fmla="*/ 2840533 h 6858000"/>
              <a:gd name="connsiteX721" fmla="*/ 358355 w 7467600"/>
              <a:gd name="connsiteY721" fmla="*/ 2620471 h 6858000"/>
              <a:gd name="connsiteX722" fmla="*/ 510577 w 7467600"/>
              <a:gd name="connsiteY722" fmla="*/ 2501244 h 6858000"/>
              <a:gd name="connsiteX723" fmla="*/ 211967 w 7467600"/>
              <a:gd name="connsiteY723" fmla="*/ 2479171 h 6858000"/>
              <a:gd name="connsiteX724" fmla="*/ 0 w 7467600"/>
              <a:gd name="connsiteY724" fmla="*/ 2476398 h 6858000"/>
              <a:gd name="connsiteX725" fmla="*/ 0 w 7467600"/>
              <a:gd name="connsiteY725" fmla="*/ 2389189 h 6858000"/>
              <a:gd name="connsiteX726" fmla="*/ 103062 w 7467600"/>
              <a:gd name="connsiteY726" fmla="*/ 2389518 h 6858000"/>
              <a:gd name="connsiteX727" fmla="*/ 510734 w 7467600"/>
              <a:gd name="connsiteY727" fmla="*/ 2416201 h 6858000"/>
              <a:gd name="connsiteX728" fmla="*/ 279257 w 7467600"/>
              <a:gd name="connsiteY728" fmla="*/ 2092102 h 6858000"/>
              <a:gd name="connsiteX729" fmla="*/ 65265 w 7467600"/>
              <a:gd name="connsiteY729" fmla="*/ 2006049 h 6858000"/>
              <a:gd name="connsiteX730" fmla="*/ 0 w 7467600"/>
              <a:gd name="connsiteY730" fmla="*/ 1982532 h 6858000"/>
              <a:gd name="connsiteX731" fmla="*/ 0 w 7467600"/>
              <a:gd name="connsiteY731" fmla="*/ 1912789 h 6858000"/>
              <a:gd name="connsiteX732" fmla="*/ 97460 w 7467600"/>
              <a:gd name="connsiteY732" fmla="*/ 1953725 h 6858000"/>
              <a:gd name="connsiteX733" fmla="*/ 221272 w 7467600"/>
              <a:gd name="connsiteY733" fmla="*/ 1980766 h 6858000"/>
              <a:gd name="connsiteX734" fmla="*/ 116765 w 7467600"/>
              <a:gd name="connsiteY734" fmla="*/ 1911033 h 6858000"/>
              <a:gd name="connsiteX735" fmla="*/ 16405 w 7467600"/>
              <a:gd name="connsiteY735" fmla="*/ 1803412 h 6858000"/>
              <a:gd name="connsiteX736" fmla="*/ 0 w 7467600"/>
              <a:gd name="connsiteY736" fmla="*/ 1784777 h 6858000"/>
              <a:gd name="connsiteX737" fmla="*/ 0 w 7467600"/>
              <a:gd name="connsiteY737" fmla="*/ 1740082 h 6858000"/>
              <a:gd name="connsiteX738" fmla="*/ 39394 w 7467600"/>
              <a:gd name="connsiteY738" fmla="*/ 1784856 h 6858000"/>
              <a:gd name="connsiteX739" fmla="*/ 135813 w 7467600"/>
              <a:gd name="connsiteY739" fmla="*/ 1888838 h 6858000"/>
              <a:gd name="connsiteX740" fmla="*/ 242575 w 7467600"/>
              <a:gd name="connsiteY740" fmla="*/ 1958841 h 6858000"/>
              <a:gd name="connsiteX741" fmla="*/ 82197 w 7467600"/>
              <a:gd name="connsiteY741" fmla="*/ 1754826 h 6858000"/>
              <a:gd name="connsiteX742" fmla="*/ 0 w 7467600"/>
              <a:gd name="connsiteY742" fmla="*/ 1679650 h 6858000"/>
              <a:gd name="connsiteX743" fmla="*/ 0 w 7467600"/>
              <a:gd name="connsiteY743" fmla="*/ 1602463 h 6858000"/>
              <a:gd name="connsiteX744" fmla="*/ 84689 w 7467600"/>
              <a:gd name="connsiteY744" fmla="*/ 1677442 h 6858000"/>
              <a:gd name="connsiteX745" fmla="*/ 298437 w 7467600"/>
              <a:gd name="connsiteY745" fmla="*/ 1968019 h 6858000"/>
              <a:gd name="connsiteX746" fmla="*/ 227269 w 7467600"/>
              <a:gd name="connsiteY746" fmla="*/ 1114064 h 6858000"/>
              <a:gd name="connsiteX747" fmla="*/ 248003 w 7467600"/>
              <a:gd name="connsiteY747" fmla="*/ 1089613 h 6858000"/>
              <a:gd name="connsiteX748" fmla="*/ 427020 w 7467600"/>
              <a:gd name="connsiteY748" fmla="*/ 1619803 h 6858000"/>
              <a:gd name="connsiteX749" fmla="*/ 340345 w 7467600"/>
              <a:gd name="connsiteY749" fmla="*/ 2027739 h 6858000"/>
              <a:gd name="connsiteX750" fmla="*/ 360865 w 7467600"/>
              <a:gd name="connsiteY750" fmla="*/ 2044827 h 6858000"/>
              <a:gd name="connsiteX751" fmla="*/ 560414 w 7467600"/>
              <a:gd name="connsiteY751" fmla="*/ 2421457 h 6858000"/>
              <a:gd name="connsiteX752" fmla="*/ 1359703 w 7467600"/>
              <a:gd name="connsiteY752" fmla="*/ 2578554 h 6858000"/>
              <a:gd name="connsiteX753" fmla="*/ 1359422 w 7467600"/>
              <a:gd name="connsiteY753" fmla="*/ 2577994 h 6858000"/>
              <a:gd name="connsiteX754" fmla="*/ 828701 w 7467600"/>
              <a:gd name="connsiteY754" fmla="*/ 1839520 h 6858000"/>
              <a:gd name="connsiteX755" fmla="*/ 494427 w 7467600"/>
              <a:gd name="connsiteY755" fmla="*/ 1092333 h 6858000"/>
              <a:gd name="connsiteX756" fmla="*/ 506322 w 7467600"/>
              <a:gd name="connsiteY756" fmla="*/ 1020997 h 6858000"/>
              <a:gd name="connsiteX757" fmla="*/ 4570198 w 7467600"/>
              <a:gd name="connsiteY757" fmla="*/ 978081 h 6858000"/>
              <a:gd name="connsiteX758" fmla="*/ 4523691 w 7467600"/>
              <a:gd name="connsiteY758" fmla="*/ 1127776 h 6858000"/>
              <a:gd name="connsiteX759" fmla="*/ 4509875 w 7467600"/>
              <a:gd name="connsiteY759" fmla="*/ 1167552 h 6858000"/>
              <a:gd name="connsiteX760" fmla="*/ 4478168 w 7467600"/>
              <a:gd name="connsiteY760" fmla="*/ 1260735 h 6858000"/>
              <a:gd name="connsiteX761" fmla="*/ 4409309 w 7467600"/>
              <a:gd name="connsiteY761" fmla="*/ 1666996 h 6858000"/>
              <a:gd name="connsiteX762" fmla="*/ 4370031 w 7467600"/>
              <a:gd name="connsiteY762" fmla="*/ 1955666 h 6858000"/>
              <a:gd name="connsiteX763" fmla="*/ 4570198 w 7467600"/>
              <a:gd name="connsiteY763" fmla="*/ 978081 h 6858000"/>
              <a:gd name="connsiteX764" fmla="*/ 4557898 w 7467600"/>
              <a:gd name="connsiteY764" fmla="*/ 900011 h 6858000"/>
              <a:gd name="connsiteX765" fmla="*/ 4344840 w 7467600"/>
              <a:gd name="connsiteY765" fmla="*/ 1922038 h 6858000"/>
              <a:gd name="connsiteX766" fmla="*/ 4378710 w 7467600"/>
              <a:gd name="connsiteY766" fmla="*/ 1665516 h 6858000"/>
              <a:gd name="connsiteX767" fmla="*/ 4448798 w 7467600"/>
              <a:gd name="connsiteY767" fmla="*/ 1253024 h 6858000"/>
              <a:gd name="connsiteX768" fmla="*/ 4480315 w 7467600"/>
              <a:gd name="connsiteY768" fmla="*/ 1158454 h 6858000"/>
              <a:gd name="connsiteX769" fmla="*/ 4494133 w 7467600"/>
              <a:gd name="connsiteY769" fmla="*/ 1118676 h 6858000"/>
              <a:gd name="connsiteX770" fmla="*/ 4557898 w 7467600"/>
              <a:gd name="connsiteY770" fmla="*/ 900011 h 6858000"/>
              <a:gd name="connsiteX771" fmla="*/ 5870151 w 7467600"/>
              <a:gd name="connsiteY771" fmla="*/ 898890 h 6858000"/>
              <a:gd name="connsiteX772" fmla="*/ 5861335 w 7467600"/>
              <a:gd name="connsiteY772" fmla="*/ 899177 h 6858000"/>
              <a:gd name="connsiteX773" fmla="*/ 5843702 w 7467600"/>
              <a:gd name="connsiteY773" fmla="*/ 899748 h 6858000"/>
              <a:gd name="connsiteX774" fmla="*/ 5651107 w 7467600"/>
              <a:gd name="connsiteY774" fmla="*/ 920306 h 6858000"/>
              <a:gd name="connsiteX775" fmla="*/ 5459407 w 7467600"/>
              <a:gd name="connsiteY775" fmla="*/ 940975 h 6858000"/>
              <a:gd name="connsiteX776" fmla="*/ 5374846 w 7467600"/>
              <a:gd name="connsiteY776" fmla="*/ 941988 h 6858000"/>
              <a:gd name="connsiteX777" fmla="*/ 5256105 w 7467600"/>
              <a:gd name="connsiteY777" fmla="*/ 945632 h 6858000"/>
              <a:gd name="connsiteX778" fmla="*/ 5107071 w 7467600"/>
              <a:gd name="connsiteY778" fmla="*/ 969720 h 6858000"/>
              <a:gd name="connsiteX779" fmla="*/ 4998681 w 7467600"/>
              <a:gd name="connsiteY779" fmla="*/ 988771 h 6858000"/>
              <a:gd name="connsiteX780" fmla="*/ 5870151 w 7467600"/>
              <a:gd name="connsiteY780" fmla="*/ 898890 h 6858000"/>
              <a:gd name="connsiteX781" fmla="*/ 5504425 w 7467600"/>
              <a:gd name="connsiteY781" fmla="*/ 848067 h 6858000"/>
              <a:gd name="connsiteX782" fmla="*/ 4968849 w 7467600"/>
              <a:gd name="connsiteY782" fmla="*/ 962318 h 6858000"/>
              <a:gd name="connsiteX783" fmla="*/ 5104039 w 7467600"/>
              <a:gd name="connsiteY783" fmla="*/ 940634 h 6858000"/>
              <a:gd name="connsiteX784" fmla="*/ 5256311 w 7467600"/>
              <a:gd name="connsiteY784" fmla="*/ 916490 h 6858000"/>
              <a:gd name="connsiteX785" fmla="*/ 5377381 w 7467600"/>
              <a:gd name="connsiteY785" fmla="*/ 912671 h 6858000"/>
              <a:gd name="connsiteX786" fmla="*/ 5460148 w 7467600"/>
              <a:gd name="connsiteY786" fmla="*/ 911442 h 6858000"/>
              <a:gd name="connsiteX787" fmla="*/ 5648971 w 7467600"/>
              <a:gd name="connsiteY787" fmla="*/ 891331 h 6858000"/>
              <a:gd name="connsiteX788" fmla="*/ 5844807 w 7467600"/>
              <a:gd name="connsiteY788" fmla="*/ 870718 h 6858000"/>
              <a:gd name="connsiteX789" fmla="*/ 5862975 w 7467600"/>
              <a:gd name="connsiteY789" fmla="*/ 869756 h 6858000"/>
              <a:gd name="connsiteX790" fmla="*/ 5920887 w 7467600"/>
              <a:gd name="connsiteY790" fmla="*/ 865929 h 6858000"/>
              <a:gd name="connsiteX791" fmla="*/ 5504425 w 7467600"/>
              <a:gd name="connsiteY791" fmla="*/ 848067 h 6858000"/>
              <a:gd name="connsiteX792" fmla="*/ 3607114 w 7467600"/>
              <a:gd name="connsiteY792" fmla="*/ 467441 h 6858000"/>
              <a:gd name="connsiteX793" fmla="*/ 3296242 w 7467600"/>
              <a:gd name="connsiteY793" fmla="*/ 807991 h 6858000"/>
              <a:gd name="connsiteX794" fmla="*/ 3174674 w 7467600"/>
              <a:gd name="connsiteY794" fmla="*/ 919759 h 6858000"/>
              <a:gd name="connsiteX795" fmla="*/ 3042978 w 7467600"/>
              <a:gd name="connsiteY795" fmla="*/ 1054894 h 6858000"/>
              <a:gd name="connsiteX796" fmla="*/ 2968914 w 7467600"/>
              <a:gd name="connsiteY796" fmla="*/ 1133756 h 6858000"/>
              <a:gd name="connsiteX797" fmla="*/ 3103823 w 7467600"/>
              <a:gd name="connsiteY797" fmla="*/ 1026814 h 6858000"/>
              <a:gd name="connsiteX798" fmla="*/ 3607114 w 7467600"/>
              <a:gd name="connsiteY798" fmla="*/ 467441 h 6858000"/>
              <a:gd name="connsiteX799" fmla="*/ 3744487 w 7467600"/>
              <a:gd name="connsiteY799" fmla="*/ 383136 h 6858000"/>
              <a:gd name="connsiteX800" fmla="*/ 3970213 w 7467600"/>
              <a:gd name="connsiteY800" fmla="*/ 995559 h 6858000"/>
              <a:gd name="connsiteX801" fmla="*/ 3744487 w 7467600"/>
              <a:gd name="connsiteY801" fmla="*/ 383136 h 6858000"/>
              <a:gd name="connsiteX802" fmla="*/ 3624562 w 7467600"/>
              <a:gd name="connsiteY802" fmla="*/ 367041 h 6858000"/>
              <a:gd name="connsiteX803" fmla="*/ 3489712 w 7467600"/>
              <a:gd name="connsiteY803" fmla="*/ 485386 h 6858000"/>
              <a:gd name="connsiteX804" fmla="*/ 3182994 w 7467600"/>
              <a:gd name="connsiteY804" fmla="*/ 828265 h 6858000"/>
              <a:gd name="connsiteX805" fmla="*/ 2892114 w 7467600"/>
              <a:gd name="connsiteY805" fmla="*/ 1172635 h 6858000"/>
              <a:gd name="connsiteX806" fmla="*/ 3021459 w 7467600"/>
              <a:gd name="connsiteY806" fmla="*/ 1035385 h 6858000"/>
              <a:gd name="connsiteX807" fmla="*/ 3153873 w 7467600"/>
              <a:gd name="connsiteY807" fmla="*/ 898971 h 6858000"/>
              <a:gd name="connsiteX808" fmla="*/ 3276511 w 7467600"/>
              <a:gd name="connsiteY808" fmla="*/ 786423 h 6858000"/>
              <a:gd name="connsiteX809" fmla="*/ 3584154 w 7467600"/>
              <a:gd name="connsiteY809" fmla="*/ 448218 h 6858000"/>
              <a:gd name="connsiteX810" fmla="*/ 3624562 w 7467600"/>
              <a:gd name="connsiteY810" fmla="*/ 367041 h 6858000"/>
              <a:gd name="connsiteX811" fmla="*/ 3766672 w 7467600"/>
              <a:gd name="connsiteY811" fmla="*/ 359429 h 6858000"/>
              <a:gd name="connsiteX812" fmla="*/ 3996338 w 7467600"/>
              <a:gd name="connsiteY812" fmla="*/ 968237 h 6858000"/>
              <a:gd name="connsiteX813" fmla="*/ 3766672 w 7467600"/>
              <a:gd name="connsiteY813" fmla="*/ 359429 h 6858000"/>
              <a:gd name="connsiteX814" fmla="*/ 5805386 w 7467600"/>
              <a:gd name="connsiteY814" fmla="*/ 239240 h 6858000"/>
              <a:gd name="connsiteX815" fmla="*/ 5736947 w 7467600"/>
              <a:gd name="connsiteY815" fmla="*/ 261367 h 6858000"/>
              <a:gd name="connsiteX816" fmla="*/ 5427012 w 7467600"/>
              <a:gd name="connsiteY816" fmla="*/ 311272 h 6858000"/>
              <a:gd name="connsiteX817" fmla="*/ 5147818 w 7467600"/>
              <a:gd name="connsiteY817" fmla="*/ 322112 h 6858000"/>
              <a:gd name="connsiteX818" fmla="*/ 5060854 w 7467600"/>
              <a:gd name="connsiteY818" fmla="*/ 311882 h 6858000"/>
              <a:gd name="connsiteX819" fmla="*/ 4945989 w 7467600"/>
              <a:gd name="connsiteY819" fmla="*/ 300516 h 6858000"/>
              <a:gd name="connsiteX820" fmla="*/ 5410479 w 7467600"/>
              <a:gd name="connsiteY820" fmla="*/ 348434 h 6858000"/>
              <a:gd name="connsiteX821" fmla="*/ 5805386 w 7467600"/>
              <a:gd name="connsiteY821" fmla="*/ 239240 h 6858000"/>
              <a:gd name="connsiteX822" fmla="*/ 5905192 w 7467600"/>
              <a:gd name="connsiteY822" fmla="*/ 163079 h 6858000"/>
              <a:gd name="connsiteX823" fmla="*/ 5865655 w 7467600"/>
              <a:gd name="connsiteY823" fmla="*/ 171901 h 6858000"/>
              <a:gd name="connsiteX824" fmla="*/ 5259740 w 7467600"/>
              <a:gd name="connsiteY824" fmla="*/ 257013 h 6858000"/>
              <a:gd name="connsiteX825" fmla="*/ 5208466 w 7467600"/>
              <a:gd name="connsiteY825" fmla="*/ 257550 h 6858000"/>
              <a:gd name="connsiteX826" fmla="*/ 4980204 w 7467600"/>
              <a:gd name="connsiteY826" fmla="*/ 271903 h 6858000"/>
              <a:gd name="connsiteX827" fmla="*/ 5068068 w 7467600"/>
              <a:gd name="connsiteY827" fmla="*/ 282244 h 6858000"/>
              <a:gd name="connsiteX828" fmla="*/ 5153231 w 7467600"/>
              <a:gd name="connsiteY828" fmla="*/ 292240 h 6858000"/>
              <a:gd name="connsiteX829" fmla="*/ 5426491 w 7467600"/>
              <a:gd name="connsiteY829" fmla="*/ 281128 h 6858000"/>
              <a:gd name="connsiteX830" fmla="*/ 5731212 w 7467600"/>
              <a:gd name="connsiteY830" fmla="*/ 231951 h 6858000"/>
              <a:gd name="connsiteX831" fmla="*/ 5905192 w 7467600"/>
              <a:gd name="connsiteY831" fmla="*/ 163079 h 6858000"/>
              <a:gd name="connsiteX832" fmla="*/ 5944437 w 7467600"/>
              <a:gd name="connsiteY832" fmla="*/ 113829 h 6858000"/>
              <a:gd name="connsiteX833" fmla="*/ 5825032 w 7467600"/>
              <a:gd name="connsiteY833" fmla="*/ 146405 h 6858000"/>
              <a:gd name="connsiteX834" fmla="*/ 4955599 w 7467600"/>
              <a:gd name="connsiteY834" fmla="*/ 247008 h 6858000"/>
              <a:gd name="connsiteX835" fmla="*/ 5210104 w 7467600"/>
              <a:gd name="connsiteY835" fmla="*/ 228123 h 6858000"/>
              <a:gd name="connsiteX836" fmla="*/ 5261015 w 7467600"/>
              <a:gd name="connsiteY836" fmla="*/ 227087 h 6858000"/>
              <a:gd name="connsiteX837" fmla="*/ 5861181 w 7467600"/>
              <a:gd name="connsiteY837" fmla="*/ 143093 h 6858000"/>
              <a:gd name="connsiteX838" fmla="*/ 5961252 w 7467600"/>
              <a:gd name="connsiteY838" fmla="*/ 114820 h 6858000"/>
              <a:gd name="connsiteX839" fmla="*/ 5944437 w 7467600"/>
              <a:gd name="connsiteY839" fmla="*/ 113829 h 6858000"/>
              <a:gd name="connsiteX840" fmla="*/ 3882765 w 7467600"/>
              <a:gd name="connsiteY840" fmla="*/ 0 h 6858000"/>
              <a:gd name="connsiteX841" fmla="*/ 3995099 w 7467600"/>
              <a:gd name="connsiteY841" fmla="*/ 0 h 6858000"/>
              <a:gd name="connsiteX842" fmla="*/ 4163818 w 7467600"/>
              <a:gd name="connsiteY842" fmla="*/ 234104 h 6858000"/>
              <a:gd name="connsiteX843" fmla="*/ 4172099 w 7467600"/>
              <a:gd name="connsiteY843" fmla="*/ 234207 h 6858000"/>
              <a:gd name="connsiteX844" fmla="*/ 4784282 w 7467600"/>
              <a:gd name="connsiteY844" fmla="*/ 276561 h 6858000"/>
              <a:gd name="connsiteX845" fmla="*/ 4801687 w 7467600"/>
              <a:gd name="connsiteY845" fmla="*/ 267764 h 6858000"/>
              <a:gd name="connsiteX846" fmla="*/ 6082788 w 7467600"/>
              <a:gd name="connsiteY846" fmla="*/ 64119 h 6858000"/>
              <a:gd name="connsiteX847" fmla="*/ 6099442 w 7467600"/>
              <a:gd name="connsiteY847" fmla="*/ 82568 h 6858000"/>
              <a:gd name="connsiteX848" fmla="*/ 4804137 w 7467600"/>
              <a:gd name="connsiteY848" fmla="*/ 320931 h 6858000"/>
              <a:gd name="connsiteX849" fmla="*/ 4227047 w 7467600"/>
              <a:gd name="connsiteY849" fmla="*/ 313415 h 6858000"/>
              <a:gd name="connsiteX850" fmla="*/ 4346041 w 7467600"/>
              <a:gd name="connsiteY850" fmla="*/ 456086 h 6858000"/>
              <a:gd name="connsiteX851" fmla="*/ 4870967 w 7467600"/>
              <a:gd name="connsiteY851" fmla="*/ 963061 h 6858000"/>
              <a:gd name="connsiteX852" fmla="*/ 4889647 w 7467600"/>
              <a:gd name="connsiteY852" fmla="*/ 957147 h 6858000"/>
              <a:gd name="connsiteX853" fmla="*/ 5422504 w 7467600"/>
              <a:gd name="connsiteY853" fmla="*/ 805191 h 6858000"/>
              <a:gd name="connsiteX854" fmla="*/ 6087656 w 7467600"/>
              <a:gd name="connsiteY854" fmla="*/ 826703 h 6858000"/>
              <a:gd name="connsiteX855" fmla="*/ 6058717 w 7467600"/>
              <a:gd name="connsiteY855" fmla="*/ 865992 h 6858000"/>
              <a:gd name="connsiteX856" fmla="*/ 4974153 w 7467600"/>
              <a:gd name="connsiteY856" fmla="*/ 1045456 h 6858000"/>
              <a:gd name="connsiteX857" fmla="*/ 5627835 w 7467600"/>
              <a:gd name="connsiteY857" fmla="*/ 1472077 h 6858000"/>
              <a:gd name="connsiteX858" fmla="*/ 5629817 w 7467600"/>
              <a:gd name="connsiteY858" fmla="*/ 1471412 h 6858000"/>
              <a:gd name="connsiteX859" fmla="*/ 5634124 w 7467600"/>
              <a:gd name="connsiteY859" fmla="*/ 1470572 h 6858000"/>
              <a:gd name="connsiteX860" fmla="*/ 5755832 w 7467600"/>
              <a:gd name="connsiteY860" fmla="*/ 1383886 h 6858000"/>
              <a:gd name="connsiteX861" fmla="*/ 6014186 w 7467600"/>
              <a:gd name="connsiteY861" fmla="*/ 1279799 h 6858000"/>
              <a:gd name="connsiteX862" fmla="*/ 6901619 w 7467600"/>
              <a:gd name="connsiteY862" fmla="*/ 1047874 h 6858000"/>
              <a:gd name="connsiteX863" fmla="*/ 6931566 w 7467600"/>
              <a:gd name="connsiteY863" fmla="*/ 1062034 h 6858000"/>
              <a:gd name="connsiteX864" fmla="*/ 5790982 w 7467600"/>
              <a:gd name="connsiteY864" fmla="*/ 1561380 h 6858000"/>
              <a:gd name="connsiteX865" fmla="*/ 6188971 w 7467600"/>
              <a:gd name="connsiteY865" fmla="*/ 1755168 h 6858000"/>
              <a:gd name="connsiteX866" fmla="*/ 6202446 w 7467600"/>
              <a:gd name="connsiteY866" fmla="*/ 1752268 h 6858000"/>
              <a:gd name="connsiteX867" fmla="*/ 7179560 w 7467600"/>
              <a:gd name="connsiteY867" fmla="*/ 1467551 h 6858000"/>
              <a:gd name="connsiteX868" fmla="*/ 7158730 w 7467600"/>
              <a:gd name="connsiteY868" fmla="*/ 1507835 h 6858000"/>
              <a:gd name="connsiteX869" fmla="*/ 6326959 w 7467600"/>
              <a:gd name="connsiteY869" fmla="*/ 1817686 h 6858000"/>
              <a:gd name="connsiteX870" fmla="*/ 6537433 w 7467600"/>
              <a:gd name="connsiteY870" fmla="*/ 1907790 h 6858000"/>
              <a:gd name="connsiteX871" fmla="*/ 6550221 w 7467600"/>
              <a:gd name="connsiteY871" fmla="*/ 1910729 h 6858000"/>
              <a:gd name="connsiteX872" fmla="*/ 6964438 w 7467600"/>
              <a:gd name="connsiteY872" fmla="*/ 2209505 h 6858000"/>
              <a:gd name="connsiteX873" fmla="*/ 7367862 w 7467600"/>
              <a:gd name="connsiteY873" fmla="*/ 2806833 h 6858000"/>
              <a:gd name="connsiteX874" fmla="*/ 7364329 w 7467600"/>
              <a:gd name="connsiteY874" fmla="*/ 2826907 h 6858000"/>
              <a:gd name="connsiteX875" fmla="*/ 7290545 w 7467600"/>
              <a:gd name="connsiteY875" fmla="*/ 2850663 h 6858000"/>
              <a:gd name="connsiteX876" fmla="*/ 6472036 w 7467600"/>
              <a:gd name="connsiteY876" fmla="*/ 1959003 h 6858000"/>
              <a:gd name="connsiteX877" fmla="*/ 5792897 w 7467600"/>
              <a:gd name="connsiteY877" fmla="*/ 1647747 h 6858000"/>
              <a:gd name="connsiteX878" fmla="*/ 5842751 w 7467600"/>
              <a:gd name="connsiteY878" fmla="*/ 1816112 h 6858000"/>
              <a:gd name="connsiteX879" fmla="*/ 5847424 w 7467600"/>
              <a:gd name="connsiteY879" fmla="*/ 1815776 h 6858000"/>
              <a:gd name="connsiteX880" fmla="*/ 6399821 w 7467600"/>
              <a:gd name="connsiteY880" fmla="*/ 2344799 h 6858000"/>
              <a:gd name="connsiteX881" fmla="*/ 6323232 w 7467600"/>
              <a:gd name="connsiteY881" fmla="*/ 2389634 h 6858000"/>
              <a:gd name="connsiteX882" fmla="*/ 5942958 w 7467600"/>
              <a:gd name="connsiteY882" fmla="*/ 2077708 h 6858000"/>
              <a:gd name="connsiteX883" fmla="*/ 5921559 w 7467600"/>
              <a:gd name="connsiteY883" fmla="*/ 2378596 h 6858000"/>
              <a:gd name="connsiteX884" fmla="*/ 5817651 w 7467600"/>
              <a:gd name="connsiteY884" fmla="*/ 3023919 h 6858000"/>
              <a:gd name="connsiteX885" fmla="*/ 5729634 w 7467600"/>
              <a:gd name="connsiteY885" fmla="*/ 3051849 h 6858000"/>
              <a:gd name="connsiteX886" fmla="*/ 5611018 w 7467600"/>
              <a:gd name="connsiteY886" fmla="*/ 2316769 h 6858000"/>
              <a:gd name="connsiteX887" fmla="*/ 5687608 w 7467600"/>
              <a:gd name="connsiteY887" fmla="*/ 2039972 h 6858000"/>
              <a:gd name="connsiteX888" fmla="*/ 5657554 w 7467600"/>
              <a:gd name="connsiteY888" fmla="*/ 1576445 h 6858000"/>
              <a:gd name="connsiteX889" fmla="*/ 5150475 w 7467600"/>
              <a:gd name="connsiteY889" fmla="*/ 1274012 h 6858000"/>
              <a:gd name="connsiteX890" fmla="*/ 5349142 w 7467600"/>
              <a:gd name="connsiteY890" fmla="*/ 2204405 h 6858000"/>
              <a:gd name="connsiteX891" fmla="*/ 5262214 w 7467600"/>
              <a:gd name="connsiteY891" fmla="*/ 2233836 h 6858000"/>
              <a:gd name="connsiteX892" fmla="*/ 4981539 w 7467600"/>
              <a:gd name="connsiteY892" fmla="*/ 1542201 h 6858000"/>
              <a:gd name="connsiteX893" fmla="*/ 4958461 w 7467600"/>
              <a:gd name="connsiteY893" fmla="*/ 1136957 h 6858000"/>
              <a:gd name="connsiteX894" fmla="*/ 4655015 w 7467600"/>
              <a:gd name="connsiteY894" fmla="*/ 891426 h 6858000"/>
              <a:gd name="connsiteX895" fmla="*/ 4348002 w 7467600"/>
              <a:gd name="connsiteY895" fmla="*/ 2205895 h 6858000"/>
              <a:gd name="connsiteX896" fmla="*/ 4262250 w 7467600"/>
              <a:gd name="connsiteY896" fmla="*/ 2219972 h 6858000"/>
              <a:gd name="connsiteX897" fmla="*/ 4550611 w 7467600"/>
              <a:gd name="connsiteY897" fmla="*/ 817540 h 6858000"/>
              <a:gd name="connsiteX898" fmla="*/ 4564418 w 7467600"/>
              <a:gd name="connsiteY898" fmla="*/ 808293 h 6858000"/>
              <a:gd name="connsiteX899" fmla="*/ 4266388 w 7467600"/>
              <a:gd name="connsiteY899" fmla="*/ 500083 h 6858000"/>
              <a:gd name="connsiteX900" fmla="*/ 4032842 w 7467600"/>
              <a:gd name="connsiteY900" fmla="*/ 211809 h 6858000"/>
              <a:gd name="connsiteX901" fmla="*/ 3882765 w 7467600"/>
              <a:gd name="connsiteY901" fmla="*/ 0 h 6858000"/>
              <a:gd name="connsiteX902" fmla="*/ 3721337 w 7467600"/>
              <a:gd name="connsiteY902" fmla="*/ 0 h 6858000"/>
              <a:gd name="connsiteX903" fmla="*/ 3797544 w 7467600"/>
              <a:gd name="connsiteY903" fmla="*/ 0 h 6858000"/>
              <a:gd name="connsiteX904" fmla="*/ 3775734 w 7467600"/>
              <a:gd name="connsiteY904" fmla="*/ 95131 h 6858000"/>
              <a:gd name="connsiteX905" fmla="*/ 3724807 w 7467600"/>
              <a:gd name="connsiteY905" fmla="*/ 272257 h 6858000"/>
              <a:gd name="connsiteX906" fmla="*/ 3726844 w 7467600"/>
              <a:gd name="connsiteY906" fmla="*/ 282988 h 6858000"/>
              <a:gd name="connsiteX907" fmla="*/ 3742664 w 7467600"/>
              <a:gd name="connsiteY907" fmla="*/ 279918 h 6858000"/>
              <a:gd name="connsiteX908" fmla="*/ 4103910 w 7467600"/>
              <a:gd name="connsiteY908" fmla="*/ 1161917 h 6858000"/>
              <a:gd name="connsiteX909" fmla="*/ 4020269 w 7467600"/>
              <a:gd name="connsiteY909" fmla="*/ 1200406 h 6858000"/>
              <a:gd name="connsiteX910" fmla="*/ 3674882 w 7467600"/>
              <a:gd name="connsiteY910" fmla="*/ 488524 h 6858000"/>
              <a:gd name="connsiteX911" fmla="*/ 3132682 w 7467600"/>
              <a:gd name="connsiteY911" fmla="*/ 1072284 h 6858000"/>
              <a:gd name="connsiteX912" fmla="*/ 2716346 w 7467600"/>
              <a:gd name="connsiteY912" fmla="*/ 1276376 h 6858000"/>
              <a:gd name="connsiteX913" fmla="*/ 2716772 w 7467600"/>
              <a:gd name="connsiteY913" fmla="*/ 1255462 h 6858000"/>
              <a:gd name="connsiteX914" fmla="*/ 3471096 w 7467600"/>
              <a:gd name="connsiteY914" fmla="*/ 437072 h 6858000"/>
              <a:gd name="connsiteX915" fmla="*/ 3639057 w 7467600"/>
              <a:gd name="connsiteY915" fmla="*/ 286334 h 6858000"/>
              <a:gd name="connsiteX916" fmla="*/ 3640309 w 7467600"/>
              <a:gd name="connsiteY916" fmla="*/ 284664 h 6858000"/>
              <a:gd name="connsiteX917" fmla="*/ 3646022 w 7467600"/>
              <a:gd name="connsiteY917" fmla="*/ 276711 h 6858000"/>
              <a:gd name="connsiteX918" fmla="*/ 3707943 w 7467600"/>
              <a:gd name="connsiteY918" fmla="*/ 65958 h 6858000"/>
              <a:gd name="connsiteX919" fmla="*/ 3721337 w 7467600"/>
              <a:gd name="connsiteY919" fmla="*/ 0 h 6858000"/>
              <a:gd name="connsiteX920" fmla="*/ 2867960 w 7467600"/>
              <a:gd name="connsiteY920" fmla="*/ 0 h 6858000"/>
              <a:gd name="connsiteX921" fmla="*/ 2926351 w 7467600"/>
              <a:gd name="connsiteY921" fmla="*/ 0 h 6858000"/>
              <a:gd name="connsiteX922" fmla="*/ 2902823 w 7467600"/>
              <a:gd name="connsiteY922" fmla="*/ 262929 h 6858000"/>
              <a:gd name="connsiteX923" fmla="*/ 2940663 w 7467600"/>
              <a:gd name="connsiteY923" fmla="*/ 140884 h 6858000"/>
              <a:gd name="connsiteX924" fmla="*/ 2947039 w 7467600"/>
              <a:gd name="connsiteY924" fmla="*/ 122524 h 6858000"/>
              <a:gd name="connsiteX925" fmla="*/ 2984316 w 7467600"/>
              <a:gd name="connsiteY925" fmla="*/ 0 h 6858000"/>
              <a:gd name="connsiteX926" fmla="*/ 3016114 w 7467600"/>
              <a:gd name="connsiteY926" fmla="*/ 0 h 6858000"/>
              <a:gd name="connsiteX927" fmla="*/ 2979949 w 7467600"/>
              <a:gd name="connsiteY927" fmla="*/ 119274 h 6858000"/>
              <a:gd name="connsiteX928" fmla="*/ 3023879 w 7467600"/>
              <a:gd name="connsiteY928" fmla="*/ 0 h 6858000"/>
              <a:gd name="connsiteX929" fmla="*/ 3105400 w 7467600"/>
              <a:gd name="connsiteY929" fmla="*/ 0 h 6858000"/>
              <a:gd name="connsiteX930" fmla="*/ 3094669 w 7467600"/>
              <a:gd name="connsiteY930" fmla="*/ 30308 h 6858000"/>
              <a:gd name="connsiteX931" fmla="*/ 2901945 w 7467600"/>
              <a:gd name="connsiteY931" fmla="*/ 466538 h 6858000"/>
              <a:gd name="connsiteX932" fmla="*/ 2815209 w 7467600"/>
              <a:gd name="connsiteY932" fmla="*/ 497361 h 6858000"/>
              <a:gd name="connsiteX933" fmla="*/ 2844845 w 7467600"/>
              <a:gd name="connsiteY933" fmla="*/ 127638 h 6858000"/>
              <a:gd name="connsiteX934" fmla="*/ 2867960 w 7467600"/>
              <a:gd name="connsiteY934" fmla="*/ 0 h 6858000"/>
              <a:gd name="connsiteX935" fmla="*/ 1057230 w 7467600"/>
              <a:gd name="connsiteY935" fmla="*/ 0 h 6858000"/>
              <a:gd name="connsiteX936" fmla="*/ 1111003 w 7467600"/>
              <a:gd name="connsiteY936" fmla="*/ 0 h 6858000"/>
              <a:gd name="connsiteX937" fmla="*/ 1125553 w 7467600"/>
              <a:gd name="connsiteY937" fmla="*/ 52588 h 6858000"/>
              <a:gd name="connsiteX938" fmla="*/ 1304276 w 7467600"/>
              <a:gd name="connsiteY938" fmla="*/ 476275 h 6858000"/>
              <a:gd name="connsiteX939" fmla="*/ 1492066 w 7467600"/>
              <a:gd name="connsiteY939" fmla="*/ 886333 h 6858000"/>
              <a:gd name="connsiteX940" fmla="*/ 1423698 w 7467600"/>
              <a:gd name="connsiteY940" fmla="*/ 710817 h 6858000"/>
              <a:gd name="connsiteX941" fmla="*/ 1357609 w 7467600"/>
              <a:gd name="connsiteY941" fmla="*/ 532892 h 6858000"/>
              <a:gd name="connsiteX942" fmla="*/ 1309550 w 7467600"/>
              <a:gd name="connsiteY942" fmla="*/ 374031 h 6858000"/>
              <a:gd name="connsiteX943" fmla="*/ 1193673 w 7467600"/>
              <a:gd name="connsiteY943" fmla="*/ 49533 h 6858000"/>
              <a:gd name="connsiteX944" fmla="*/ 1164391 w 7467600"/>
              <a:gd name="connsiteY944" fmla="*/ 0 h 6858000"/>
              <a:gd name="connsiteX945" fmla="*/ 1200666 w 7467600"/>
              <a:gd name="connsiteY945" fmla="*/ 0 h 6858000"/>
              <a:gd name="connsiteX946" fmla="*/ 1223408 w 7467600"/>
              <a:gd name="connsiteY946" fmla="*/ 38996 h 6858000"/>
              <a:gd name="connsiteX947" fmla="*/ 1339635 w 7467600"/>
              <a:gd name="connsiteY947" fmla="*/ 365517 h 6858000"/>
              <a:gd name="connsiteX948" fmla="*/ 1387469 w 7467600"/>
              <a:gd name="connsiteY948" fmla="*/ 523079 h 6858000"/>
              <a:gd name="connsiteX949" fmla="*/ 1452685 w 7467600"/>
              <a:gd name="connsiteY949" fmla="*/ 699806 h 6858000"/>
              <a:gd name="connsiteX950" fmla="*/ 1492092 w 7467600"/>
              <a:gd name="connsiteY950" fmla="*/ 800424 h 6858000"/>
              <a:gd name="connsiteX951" fmla="*/ 1455302 w 7467600"/>
              <a:gd name="connsiteY951" fmla="*/ 632913 h 6858000"/>
              <a:gd name="connsiteX952" fmla="*/ 1222336 w 7467600"/>
              <a:gd name="connsiteY952" fmla="*/ 9480 h 6858000"/>
              <a:gd name="connsiteX953" fmla="*/ 1214634 w 7467600"/>
              <a:gd name="connsiteY953" fmla="*/ 0 h 6858000"/>
              <a:gd name="connsiteX954" fmla="*/ 1289827 w 7467600"/>
              <a:gd name="connsiteY954" fmla="*/ 0 h 6858000"/>
              <a:gd name="connsiteX955" fmla="*/ 1321076 w 7467600"/>
              <a:gd name="connsiteY955" fmla="*/ 59722 h 6858000"/>
              <a:gd name="connsiteX956" fmla="*/ 1512579 w 7467600"/>
              <a:gd name="connsiteY956" fmla="*/ 626441 h 6858000"/>
              <a:gd name="connsiteX957" fmla="*/ 1506076 w 7467600"/>
              <a:gd name="connsiteY957" fmla="*/ 1089289 h 6858000"/>
              <a:gd name="connsiteX958" fmla="*/ 1486346 w 7467600"/>
              <a:gd name="connsiteY958" fmla="*/ 1079919 h 6858000"/>
              <a:gd name="connsiteX959" fmla="*/ 1070511 w 7467600"/>
              <a:gd name="connsiteY959" fmla="*/ 48609 h 6858000"/>
              <a:gd name="connsiteX960" fmla="*/ 1057230 w 7467600"/>
              <a:gd name="connsiteY960" fmla="*/ 0 h 6858000"/>
              <a:gd name="connsiteX961" fmla="*/ 43151 w 7467600"/>
              <a:gd name="connsiteY961" fmla="*/ 0 h 6858000"/>
              <a:gd name="connsiteX962" fmla="*/ 95283 w 7467600"/>
              <a:gd name="connsiteY962" fmla="*/ 0 h 6858000"/>
              <a:gd name="connsiteX963" fmla="*/ 300708 w 7467600"/>
              <a:gd name="connsiteY963" fmla="*/ 154571 h 6858000"/>
              <a:gd name="connsiteX964" fmla="*/ 530414 w 7467600"/>
              <a:gd name="connsiteY964" fmla="*/ 354673 h 6858000"/>
              <a:gd name="connsiteX965" fmla="*/ 333785 w 7467600"/>
              <a:gd name="connsiteY965" fmla="*/ 161564 h 6858000"/>
              <a:gd name="connsiteX966" fmla="*/ 147005 w 7467600"/>
              <a:gd name="connsiteY966" fmla="*/ 0 h 6858000"/>
              <a:gd name="connsiteX967" fmla="*/ 272509 w 7467600"/>
              <a:gd name="connsiteY967" fmla="*/ 0 h 6858000"/>
              <a:gd name="connsiteX968" fmla="*/ 326276 w 7467600"/>
              <a:gd name="connsiteY968" fmla="*/ 45847 h 6858000"/>
              <a:gd name="connsiteX969" fmla="*/ 823759 w 7467600"/>
              <a:gd name="connsiteY969" fmla="*/ 574145 h 6858000"/>
              <a:gd name="connsiteX970" fmla="*/ 811254 w 7467600"/>
              <a:gd name="connsiteY970" fmla="*/ 665546 h 6858000"/>
              <a:gd name="connsiteX971" fmla="*/ 154042 w 7467600"/>
              <a:gd name="connsiteY971" fmla="*/ 261522 h 6858000"/>
              <a:gd name="connsiteX972" fmla="*/ 13550 w 7467600"/>
              <a:gd name="connsiteY972" fmla="*/ 158423 h 6858000"/>
              <a:gd name="connsiteX973" fmla="*/ 0 w 7467600"/>
              <a:gd name="connsiteY973" fmla="*/ 146618 h 6858000"/>
              <a:gd name="connsiteX974" fmla="*/ 0 w 7467600"/>
              <a:gd name="connsiteY974" fmla="*/ 59161 h 6858000"/>
              <a:gd name="connsiteX975" fmla="*/ 45427 w 7467600"/>
              <a:gd name="connsiteY975" fmla="*/ 101078 h 6858000"/>
              <a:gd name="connsiteX976" fmla="*/ 630103 w 7467600"/>
              <a:gd name="connsiteY976" fmla="*/ 485885 h 6858000"/>
              <a:gd name="connsiteX977" fmla="*/ 532040 w 7467600"/>
              <a:gd name="connsiteY977" fmla="*/ 399359 h 6858000"/>
              <a:gd name="connsiteX978" fmla="*/ 517618 w 7467600"/>
              <a:gd name="connsiteY978" fmla="*/ 385726 h 6858000"/>
              <a:gd name="connsiteX979" fmla="*/ 285074 w 7467600"/>
              <a:gd name="connsiteY979" fmla="*/ 182755 h 6858000"/>
              <a:gd name="connsiteX980" fmla="*/ 43151 w 7467600"/>
              <a:gd name="connsiteY98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103333 w 7467600"/>
              <a:gd name="connsiteY34" fmla="*/ 5699602 h 6858000"/>
              <a:gd name="connsiteX35" fmla="*/ 5539432 w 7467600"/>
              <a:gd name="connsiteY35" fmla="*/ 5642928 h 6858000"/>
              <a:gd name="connsiteX36" fmla="*/ 5555462 w 7467600"/>
              <a:gd name="connsiteY36" fmla="*/ 5694454 h 6858000"/>
              <a:gd name="connsiteX37" fmla="*/ 5828270 w 7467600"/>
              <a:gd name="connsiteY37" fmla="*/ 6320663 h 6858000"/>
              <a:gd name="connsiteX38" fmla="*/ 5947416 w 7467600"/>
              <a:gd name="connsiteY38" fmla="*/ 6574846 h 6858000"/>
              <a:gd name="connsiteX39" fmla="*/ 5539432 w 7467600"/>
              <a:gd name="connsiteY39" fmla="*/ 5642928 h 6858000"/>
              <a:gd name="connsiteX40" fmla="*/ 51253 w 7467600"/>
              <a:gd name="connsiteY40" fmla="*/ 5631825 h 6858000"/>
              <a:gd name="connsiteX41" fmla="*/ 211622 w 7467600"/>
              <a:gd name="connsiteY41" fmla="*/ 5728803 h 6858000"/>
              <a:gd name="connsiteX42" fmla="*/ 371652 w 7467600"/>
              <a:gd name="connsiteY42" fmla="*/ 5829062 h 6858000"/>
              <a:gd name="connsiteX43" fmla="*/ 505903 w 7467600"/>
              <a:gd name="connsiteY43" fmla="*/ 5925221 h 6858000"/>
              <a:gd name="connsiteX44" fmla="*/ 899240 w 7467600"/>
              <a:gd name="connsiteY44" fmla="*/ 6153068 h 6858000"/>
              <a:gd name="connsiteX45" fmla="*/ 988114 w 7467600"/>
              <a:gd name="connsiteY45" fmla="*/ 6174204 h 6858000"/>
              <a:gd name="connsiteX46" fmla="*/ 845971 w 7467600"/>
              <a:gd name="connsiteY46" fmla="*/ 6067177 h 6858000"/>
              <a:gd name="connsiteX47" fmla="*/ 448057 w 7467600"/>
              <a:gd name="connsiteY47" fmla="*/ 5841376 h 6858000"/>
              <a:gd name="connsiteX48" fmla="*/ 51253 w 7467600"/>
              <a:gd name="connsiteY48" fmla="*/ 5631825 h 6858000"/>
              <a:gd name="connsiteX49" fmla="*/ 2606687 w 7467600"/>
              <a:gd name="connsiteY49" fmla="*/ 5630718 h 6858000"/>
              <a:gd name="connsiteX50" fmla="*/ 2645658 w 7467600"/>
              <a:gd name="connsiteY50" fmla="*/ 6640259 h 6858000"/>
              <a:gd name="connsiteX51" fmla="*/ 2606687 w 7467600"/>
              <a:gd name="connsiteY51" fmla="*/ 5630718 h 6858000"/>
              <a:gd name="connsiteX52" fmla="*/ 3642057 w 7467600"/>
              <a:gd name="connsiteY52" fmla="*/ 5573487 h 6858000"/>
              <a:gd name="connsiteX53" fmla="*/ 3632981 w 7467600"/>
              <a:gd name="connsiteY53" fmla="*/ 5579437 h 6858000"/>
              <a:gd name="connsiteX54" fmla="*/ 3382436 w 7467600"/>
              <a:gd name="connsiteY54" fmla="*/ 5952726 h 6858000"/>
              <a:gd name="connsiteX55" fmla="*/ 3191929 w 7467600"/>
              <a:gd name="connsiteY55" fmla="*/ 6662669 h 6858000"/>
              <a:gd name="connsiteX56" fmla="*/ 3369898 w 7467600"/>
              <a:gd name="connsiteY56" fmla="*/ 6081771 h 6858000"/>
              <a:gd name="connsiteX57" fmla="*/ 3642057 w 7467600"/>
              <a:gd name="connsiteY57" fmla="*/ 5573487 h 6858000"/>
              <a:gd name="connsiteX58" fmla="*/ 2650666 w 7467600"/>
              <a:gd name="connsiteY58" fmla="*/ 5530686 h 6858000"/>
              <a:gd name="connsiteX59" fmla="*/ 2650249 w 7467600"/>
              <a:gd name="connsiteY59" fmla="*/ 5532101 h 6858000"/>
              <a:gd name="connsiteX60" fmla="*/ 2663808 w 7467600"/>
              <a:gd name="connsiteY60" fmla="*/ 6535215 h 6858000"/>
              <a:gd name="connsiteX61" fmla="*/ 2665418 w 7467600"/>
              <a:gd name="connsiteY61" fmla="*/ 6132756 h 6858000"/>
              <a:gd name="connsiteX62" fmla="*/ 2650666 w 7467600"/>
              <a:gd name="connsiteY62" fmla="*/ 5530686 h 6858000"/>
              <a:gd name="connsiteX63" fmla="*/ 2680277 w 7467600"/>
              <a:gd name="connsiteY63" fmla="*/ 5479204 h 6858000"/>
              <a:gd name="connsiteX64" fmla="*/ 2678972 w 7467600"/>
              <a:gd name="connsiteY64" fmla="*/ 5481582 h 6858000"/>
              <a:gd name="connsiteX65" fmla="*/ 2696666 w 7467600"/>
              <a:gd name="connsiteY65" fmla="*/ 6133836 h 6858000"/>
              <a:gd name="connsiteX66" fmla="*/ 2695769 w 7467600"/>
              <a:gd name="connsiteY66" fmla="*/ 6390955 h 6858000"/>
              <a:gd name="connsiteX67" fmla="*/ 2739893 w 7467600"/>
              <a:gd name="connsiteY67" fmla="*/ 6108357 h 6858000"/>
              <a:gd name="connsiteX68" fmla="*/ 2680277 w 7467600"/>
              <a:gd name="connsiteY68" fmla="*/ 5479204 h 6858000"/>
              <a:gd name="connsiteX69" fmla="*/ 1132195 w 7467600"/>
              <a:gd name="connsiteY69" fmla="*/ 5467980 h 6858000"/>
              <a:gd name="connsiteX70" fmla="*/ 1679056 w 7467600"/>
              <a:gd name="connsiteY70" fmla="*/ 5516907 h 6858000"/>
              <a:gd name="connsiteX71" fmla="*/ 2128648 w 7467600"/>
              <a:gd name="connsiteY71" fmla="*/ 5474249 h 6858000"/>
              <a:gd name="connsiteX72" fmla="*/ 1825619 w 7467600"/>
              <a:gd name="connsiteY72" fmla="*/ 5478447 h 6858000"/>
              <a:gd name="connsiteX73" fmla="*/ 1737798 w 7467600"/>
              <a:gd name="connsiteY73" fmla="*/ 5483353 h 6858000"/>
              <a:gd name="connsiteX74" fmla="*/ 1132195 w 7467600"/>
              <a:gd name="connsiteY74" fmla="*/ 5467980 h 6858000"/>
              <a:gd name="connsiteX75" fmla="*/ 6844835 w 7467600"/>
              <a:gd name="connsiteY75" fmla="*/ 5424988 h 6858000"/>
              <a:gd name="connsiteX76" fmla="*/ 6879594 w 7467600"/>
              <a:gd name="connsiteY76" fmla="*/ 5424547 h 6858000"/>
              <a:gd name="connsiteX77" fmla="*/ 7379510 w 7467600"/>
              <a:gd name="connsiteY77" fmla="*/ 5755454 h 6858000"/>
              <a:gd name="connsiteX78" fmla="*/ 7467600 w 7467600"/>
              <a:gd name="connsiteY78" fmla="*/ 5845526 h 6858000"/>
              <a:gd name="connsiteX79" fmla="*/ 7467600 w 7467600"/>
              <a:gd name="connsiteY79" fmla="*/ 5925131 h 6858000"/>
              <a:gd name="connsiteX80" fmla="*/ 7271900 w 7467600"/>
              <a:gd name="connsiteY80" fmla="*/ 5734551 h 6858000"/>
              <a:gd name="connsiteX81" fmla="*/ 7015907 w 7467600"/>
              <a:gd name="connsiteY81" fmla="*/ 5541548 h 6858000"/>
              <a:gd name="connsiteX82" fmla="*/ 7259646 w 7467600"/>
              <a:gd name="connsiteY82" fmla="*/ 5765985 h 6858000"/>
              <a:gd name="connsiteX83" fmla="*/ 7467600 w 7467600"/>
              <a:gd name="connsiteY83" fmla="*/ 5971257 h 6858000"/>
              <a:gd name="connsiteX84" fmla="*/ 7467600 w 7467600"/>
              <a:gd name="connsiteY84" fmla="*/ 6012219 h 6858000"/>
              <a:gd name="connsiteX85" fmla="*/ 7240170 w 7467600"/>
              <a:gd name="connsiteY85" fmla="*/ 5787985 h 6858000"/>
              <a:gd name="connsiteX86" fmla="*/ 6946849 w 7467600"/>
              <a:gd name="connsiteY86" fmla="*/ 5523271 h 6858000"/>
              <a:gd name="connsiteX87" fmla="*/ 6946972 w 7467600"/>
              <a:gd name="connsiteY87" fmla="*/ 5526491 h 6858000"/>
              <a:gd name="connsiteX88" fmla="*/ 7105827 w 7467600"/>
              <a:gd name="connsiteY88" fmla="*/ 5718700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1456157 w 7467600"/>
              <a:gd name="connsiteY101" fmla="*/ 5371404 h 6858000"/>
              <a:gd name="connsiteX102" fmla="*/ 1244432 w 7467600"/>
              <a:gd name="connsiteY102" fmla="*/ 5385601 h 6858000"/>
              <a:gd name="connsiteX103" fmla="*/ 973990 w 7467600"/>
              <a:gd name="connsiteY103" fmla="*/ 5424940 h 6858000"/>
              <a:gd name="connsiteX104" fmla="*/ 1103809 w 7467600"/>
              <a:gd name="connsiteY104" fmla="*/ 5433720 h 6858000"/>
              <a:gd name="connsiteX105" fmla="*/ 1123454 w 7467600"/>
              <a:gd name="connsiteY105" fmla="*/ 5435727 h 6858000"/>
              <a:gd name="connsiteX106" fmla="*/ 1737017 w 7467600"/>
              <a:gd name="connsiteY106" fmla="*/ 5452183 h 6858000"/>
              <a:gd name="connsiteX107" fmla="*/ 1824397 w 7467600"/>
              <a:gd name="connsiteY107" fmla="*/ 5447757 h 6858000"/>
              <a:gd name="connsiteX108" fmla="*/ 2070059 w 7467600"/>
              <a:gd name="connsiteY108" fmla="*/ 5441660 h 6858000"/>
              <a:gd name="connsiteX109" fmla="*/ 1456157 w 7467600"/>
              <a:gd name="connsiteY109" fmla="*/ 5371404 h 6858000"/>
              <a:gd name="connsiteX110" fmla="*/ 4988186 w 7467600"/>
              <a:gd name="connsiteY110" fmla="*/ 5216467 h 6858000"/>
              <a:gd name="connsiteX111" fmla="*/ 4777334 w 7467600"/>
              <a:gd name="connsiteY111" fmla="*/ 5406072 h 6858000"/>
              <a:gd name="connsiteX112" fmla="*/ 4718341 w 7467600"/>
              <a:gd name="connsiteY112" fmla="*/ 5468043 h 6858000"/>
              <a:gd name="connsiteX113" fmla="*/ 4604655 w 7467600"/>
              <a:gd name="connsiteY113" fmla="*/ 5583434 h 6858000"/>
              <a:gd name="connsiteX114" fmla="*/ 4565074 w 7467600"/>
              <a:gd name="connsiteY114" fmla="*/ 5618550 h 6858000"/>
              <a:gd name="connsiteX115" fmla="*/ 4988186 w 7467600"/>
              <a:gd name="connsiteY115" fmla="*/ 5216467 h 6858000"/>
              <a:gd name="connsiteX116" fmla="*/ 4978032 w 7467600"/>
              <a:gd name="connsiteY116" fmla="*/ 5183809 h 6858000"/>
              <a:gd name="connsiteX117" fmla="*/ 4463413 w 7467600"/>
              <a:gd name="connsiteY117" fmla="*/ 5615162 h 6858000"/>
              <a:gd name="connsiteX118" fmla="*/ 4358134 w 7467600"/>
              <a:gd name="connsiteY118" fmla="*/ 5742791 h 6858000"/>
              <a:gd name="connsiteX119" fmla="*/ 4376219 w 7467600"/>
              <a:gd name="connsiteY119" fmla="*/ 5729027 h 6858000"/>
              <a:gd name="connsiteX120" fmla="*/ 4582340 w 7467600"/>
              <a:gd name="connsiteY120" fmla="*/ 5561037 h 6858000"/>
              <a:gd name="connsiteX121" fmla="*/ 4694684 w 7467600"/>
              <a:gd name="connsiteY121" fmla="*/ 5447098 h 6858000"/>
              <a:gd name="connsiteX122" fmla="*/ 4754123 w 7467600"/>
              <a:gd name="connsiteY122" fmla="*/ 5384643 h 6858000"/>
              <a:gd name="connsiteX123" fmla="*/ 4978032 w 7467600"/>
              <a:gd name="connsiteY123" fmla="*/ 5183809 h 6858000"/>
              <a:gd name="connsiteX124" fmla="*/ 1903353 w 7467600"/>
              <a:gd name="connsiteY124" fmla="*/ 5044827 h 6858000"/>
              <a:gd name="connsiteX125" fmla="*/ 1936931 w 7467600"/>
              <a:gd name="connsiteY125" fmla="*/ 5093954 h 6858000"/>
              <a:gd name="connsiteX126" fmla="*/ 2195868 w 7467600"/>
              <a:gd name="connsiteY126" fmla="*/ 5396574 h 6858000"/>
              <a:gd name="connsiteX127" fmla="*/ 2088852 w 7467600"/>
              <a:gd name="connsiteY127" fmla="*/ 5166123 h 6858000"/>
              <a:gd name="connsiteX128" fmla="*/ 1958241 w 7467600"/>
              <a:gd name="connsiteY128" fmla="*/ 5067955 h 6858000"/>
              <a:gd name="connsiteX129" fmla="*/ 1903353 w 7467600"/>
              <a:gd name="connsiteY129" fmla="*/ 5044827 h 6858000"/>
              <a:gd name="connsiteX130" fmla="*/ 1979378 w 7467600"/>
              <a:gd name="connsiteY130" fmla="*/ 4769504 h 6858000"/>
              <a:gd name="connsiteX131" fmla="*/ 2882120 w 7467600"/>
              <a:gd name="connsiteY131" fmla="*/ 5064547 h 6858000"/>
              <a:gd name="connsiteX132" fmla="*/ 2793103 w 7467600"/>
              <a:gd name="connsiteY132" fmla="*/ 5039699 h 6858000"/>
              <a:gd name="connsiteX133" fmla="*/ 2770041 w 7467600"/>
              <a:gd name="connsiteY133" fmla="*/ 5033634 h 6858000"/>
              <a:gd name="connsiteX134" fmla="*/ 1979378 w 7467600"/>
              <a:gd name="connsiteY134" fmla="*/ 4769504 h 6858000"/>
              <a:gd name="connsiteX135" fmla="*/ 1927410 w 7467600"/>
              <a:gd name="connsiteY135" fmla="*/ 4716164 h 6858000"/>
              <a:gd name="connsiteX136" fmla="*/ 1959587 w 7467600"/>
              <a:gd name="connsiteY136" fmla="*/ 4728849 h 6858000"/>
              <a:gd name="connsiteX137" fmla="*/ 2777707 w 7467600"/>
              <a:gd name="connsiteY137" fmla="*/ 5003991 h 6858000"/>
              <a:gd name="connsiteX138" fmla="*/ 2800768 w 7467600"/>
              <a:gd name="connsiteY138" fmla="*/ 5010056 h 6858000"/>
              <a:gd name="connsiteX139" fmla="*/ 2879408 w 7467600"/>
              <a:gd name="connsiteY139" fmla="*/ 5031590 h 6858000"/>
              <a:gd name="connsiteX140" fmla="*/ 2862295 w 7467600"/>
              <a:gd name="connsiteY140" fmla="*/ 5022958 h 6858000"/>
              <a:gd name="connsiteX141" fmla="*/ 2813343 w 7467600"/>
              <a:gd name="connsiteY141" fmla="*/ 4998369 h 6858000"/>
              <a:gd name="connsiteX142" fmla="*/ 2646245 w 7467600"/>
              <a:gd name="connsiteY142" fmla="*/ 4930999 h 6858000"/>
              <a:gd name="connsiteX143" fmla="*/ 1999243 w 7467600"/>
              <a:gd name="connsiteY143" fmla="*/ 4730524 h 6858000"/>
              <a:gd name="connsiteX144" fmla="*/ 1979527 w 7467600"/>
              <a:gd name="connsiteY144" fmla="*/ 4726651 h 6858000"/>
              <a:gd name="connsiteX145" fmla="*/ 1927410 w 7467600"/>
              <a:gd name="connsiteY145" fmla="*/ 4716164 h 6858000"/>
              <a:gd name="connsiteX146" fmla="*/ 1997014 w 7467600"/>
              <a:gd name="connsiteY146" fmla="*/ 4698007 h 6858000"/>
              <a:gd name="connsiteX147" fmla="*/ 2005458 w 7467600"/>
              <a:gd name="connsiteY147" fmla="*/ 4699540 h 6858000"/>
              <a:gd name="connsiteX148" fmla="*/ 2657186 w 7467600"/>
              <a:gd name="connsiteY148" fmla="*/ 4901687 h 6858000"/>
              <a:gd name="connsiteX149" fmla="*/ 2826662 w 7467600"/>
              <a:gd name="connsiteY149" fmla="*/ 4970362 h 6858000"/>
              <a:gd name="connsiteX150" fmla="*/ 2876100 w 7467600"/>
              <a:gd name="connsiteY150" fmla="*/ 4995397 h 6858000"/>
              <a:gd name="connsiteX151" fmla="*/ 3042600 w 7467600"/>
              <a:gd name="connsiteY151" fmla="*/ 5059532 h 6858000"/>
              <a:gd name="connsiteX152" fmla="*/ 1997014 w 7467600"/>
              <a:gd name="connsiteY152" fmla="*/ 4698007 h 6858000"/>
              <a:gd name="connsiteX153" fmla="*/ 2305292 w 7467600"/>
              <a:gd name="connsiteY153" fmla="*/ 4219492 h 6858000"/>
              <a:gd name="connsiteX154" fmla="*/ 3360922 w 7467600"/>
              <a:gd name="connsiteY154" fmla="*/ 4529373 h 6858000"/>
              <a:gd name="connsiteX155" fmla="*/ 3492420 w 7467600"/>
              <a:gd name="connsiteY155" fmla="*/ 4510145 h 6858000"/>
              <a:gd name="connsiteX156" fmla="*/ 3364086 w 7467600"/>
              <a:gd name="connsiteY156" fmla="*/ 4480340 h 6858000"/>
              <a:gd name="connsiteX157" fmla="*/ 3225818 w 7467600"/>
              <a:gd name="connsiteY157" fmla="*/ 4411822 h 6858000"/>
              <a:gd name="connsiteX158" fmla="*/ 3129696 w 7467600"/>
              <a:gd name="connsiteY158" fmla="*/ 4360704 h 6858000"/>
              <a:gd name="connsiteX159" fmla="*/ 2814545 w 7467600"/>
              <a:gd name="connsiteY159" fmla="*/ 4282955 h 6858000"/>
              <a:gd name="connsiteX160" fmla="*/ 2305292 w 7467600"/>
              <a:gd name="connsiteY160" fmla="*/ 4219492 h 6858000"/>
              <a:gd name="connsiteX161" fmla="*/ 2626982 w 7467600"/>
              <a:gd name="connsiteY161" fmla="*/ 4206450 h 6858000"/>
              <a:gd name="connsiteX162" fmla="*/ 2490617 w 7467600"/>
              <a:gd name="connsiteY162" fmla="*/ 4206951 h 6858000"/>
              <a:gd name="connsiteX163" fmla="*/ 2819869 w 7467600"/>
              <a:gd name="connsiteY163" fmla="*/ 4252936 h 6858000"/>
              <a:gd name="connsiteX164" fmla="*/ 3143018 w 7467600"/>
              <a:gd name="connsiteY164" fmla="*/ 4332698 h 6858000"/>
              <a:gd name="connsiteX165" fmla="*/ 3241520 w 7467600"/>
              <a:gd name="connsiteY165" fmla="*/ 4385112 h 6858000"/>
              <a:gd name="connsiteX166" fmla="*/ 3374575 w 7467600"/>
              <a:gd name="connsiteY166" fmla="*/ 4451517 h 6858000"/>
              <a:gd name="connsiteX167" fmla="*/ 3505221 w 7467600"/>
              <a:gd name="connsiteY167" fmla="*/ 4480757 h 6858000"/>
              <a:gd name="connsiteX168" fmla="*/ 2626982 w 7467600"/>
              <a:gd name="connsiteY168" fmla="*/ 4206450 h 6858000"/>
              <a:gd name="connsiteX169" fmla="*/ 1310106 w 7467600"/>
              <a:gd name="connsiteY169" fmla="*/ 3943217 h 6858000"/>
              <a:gd name="connsiteX170" fmla="*/ 854994 w 7467600"/>
              <a:gd name="connsiteY170" fmla="*/ 4399136 h 6858000"/>
              <a:gd name="connsiteX171" fmla="*/ 742462 w 7467600"/>
              <a:gd name="connsiteY171" fmla="*/ 4594648 h 6858000"/>
              <a:gd name="connsiteX172" fmla="*/ 820602 w 7467600"/>
              <a:gd name="connsiteY172" fmla="*/ 4485915 h 6858000"/>
              <a:gd name="connsiteX173" fmla="*/ 878295 w 7467600"/>
              <a:gd name="connsiteY173" fmla="*/ 4403594 h 6858000"/>
              <a:gd name="connsiteX174" fmla="*/ 1240607 w 7467600"/>
              <a:gd name="connsiteY174" fmla="*/ 4010401 h 6858000"/>
              <a:gd name="connsiteX175" fmla="*/ 1310106 w 7467600"/>
              <a:gd name="connsiteY175" fmla="*/ 3943217 h 6858000"/>
              <a:gd name="connsiteX176" fmla="*/ 1423113 w 7467600"/>
              <a:gd name="connsiteY176" fmla="*/ 3874565 h 6858000"/>
              <a:gd name="connsiteX177" fmla="*/ 1260565 w 7467600"/>
              <a:gd name="connsiteY177" fmla="*/ 4031982 h 6858000"/>
              <a:gd name="connsiteX178" fmla="*/ 901900 w 7467600"/>
              <a:gd name="connsiteY178" fmla="*/ 4421236 h 6858000"/>
              <a:gd name="connsiteX179" fmla="*/ 845044 w 7467600"/>
              <a:gd name="connsiteY179" fmla="*/ 4502436 h 6858000"/>
              <a:gd name="connsiteX180" fmla="*/ 685926 w 7467600"/>
              <a:gd name="connsiteY180" fmla="*/ 4703069 h 6858000"/>
              <a:gd name="connsiteX181" fmla="*/ 684248 w 7467600"/>
              <a:gd name="connsiteY181" fmla="*/ 4706721 h 6858000"/>
              <a:gd name="connsiteX182" fmla="*/ 1423113 w 7467600"/>
              <a:gd name="connsiteY182" fmla="*/ 3874565 h 6858000"/>
              <a:gd name="connsiteX183" fmla="*/ 3316479 w 7467600"/>
              <a:gd name="connsiteY183" fmla="*/ 3872136 h 6858000"/>
              <a:gd name="connsiteX184" fmla="*/ 3546806 w 7467600"/>
              <a:gd name="connsiteY184" fmla="*/ 4356139 h 6858000"/>
              <a:gd name="connsiteX185" fmla="*/ 3364433 w 7467600"/>
              <a:gd name="connsiteY185" fmla="*/ 3953121 h 6858000"/>
              <a:gd name="connsiteX186" fmla="*/ 3316479 w 7467600"/>
              <a:gd name="connsiteY186" fmla="*/ 3872136 h 6858000"/>
              <a:gd name="connsiteX187" fmla="*/ 3291335 w 7467600"/>
              <a:gd name="connsiteY187" fmla="*/ 3767420 h 6858000"/>
              <a:gd name="connsiteX188" fmla="*/ 3390805 w 7467600"/>
              <a:gd name="connsiteY188" fmla="*/ 3937163 h 6858000"/>
              <a:gd name="connsiteX189" fmla="*/ 3579062 w 7467600"/>
              <a:gd name="connsiteY189" fmla="*/ 4359040 h 6858000"/>
              <a:gd name="connsiteX190" fmla="*/ 3467355 w 7467600"/>
              <a:gd name="connsiteY190" fmla="*/ 3988130 h 6858000"/>
              <a:gd name="connsiteX191" fmla="*/ 3310753 w 7467600"/>
              <a:gd name="connsiteY191" fmla="*/ 3787140 h 6858000"/>
              <a:gd name="connsiteX192" fmla="*/ 3291335 w 7467600"/>
              <a:gd name="connsiteY192" fmla="*/ 3767420 h 6858000"/>
              <a:gd name="connsiteX193" fmla="*/ 1635889 w 7467600"/>
              <a:gd name="connsiteY193" fmla="*/ 3709494 h 6858000"/>
              <a:gd name="connsiteX194" fmla="*/ 1634800 w 7467600"/>
              <a:gd name="connsiteY194" fmla="*/ 3731111 h 6858000"/>
              <a:gd name="connsiteX195" fmla="*/ 1635889 w 7467600"/>
              <a:gd name="connsiteY195" fmla="*/ 3709494 h 6858000"/>
              <a:gd name="connsiteX196" fmla="*/ 1510397 w 7467600"/>
              <a:gd name="connsiteY196" fmla="*/ 3684705 h 6858000"/>
              <a:gd name="connsiteX197" fmla="*/ 1146550 w 7467600"/>
              <a:gd name="connsiteY197" fmla="*/ 3802012 h 6858000"/>
              <a:gd name="connsiteX198" fmla="*/ 698834 w 7467600"/>
              <a:gd name="connsiteY198" fmla="*/ 3952272 h 6858000"/>
              <a:gd name="connsiteX199" fmla="*/ 34256 w 7467600"/>
              <a:gd name="connsiteY199" fmla="*/ 4347603 h 6858000"/>
              <a:gd name="connsiteX200" fmla="*/ 527241 w 7467600"/>
              <a:gd name="connsiteY200" fmla="*/ 4065078 h 6858000"/>
              <a:gd name="connsiteX201" fmla="*/ 1510397 w 7467600"/>
              <a:gd name="connsiteY201" fmla="*/ 3684705 h 6858000"/>
              <a:gd name="connsiteX202" fmla="*/ 1313114 w 7467600"/>
              <a:gd name="connsiteY202" fmla="*/ 3655216 h 6858000"/>
              <a:gd name="connsiteX203" fmla="*/ 1109304 w 7467600"/>
              <a:gd name="connsiteY203" fmla="*/ 3669030 h 6858000"/>
              <a:gd name="connsiteX204" fmla="*/ 8129 w 7467600"/>
              <a:gd name="connsiteY204" fmla="*/ 4330519 h 6858000"/>
              <a:gd name="connsiteX205" fmla="*/ 687572 w 7467600"/>
              <a:gd name="connsiteY205" fmla="*/ 3925629 h 6858000"/>
              <a:gd name="connsiteX206" fmla="*/ 1138365 w 7467600"/>
              <a:gd name="connsiteY206" fmla="*/ 3774515 h 6858000"/>
              <a:gd name="connsiteX207" fmla="*/ 1505579 w 7467600"/>
              <a:gd name="connsiteY207" fmla="*/ 3655526 h 6858000"/>
              <a:gd name="connsiteX208" fmla="*/ 1313114 w 7467600"/>
              <a:gd name="connsiteY208" fmla="*/ 3655216 h 6858000"/>
              <a:gd name="connsiteX209" fmla="*/ 3655073 w 7467600"/>
              <a:gd name="connsiteY209" fmla="*/ 3650884 h 6858000"/>
              <a:gd name="connsiteX210" fmla="*/ 3989938 w 7467600"/>
              <a:gd name="connsiteY210" fmla="*/ 3991685 h 6858000"/>
              <a:gd name="connsiteX211" fmla="*/ 4393907 w 7467600"/>
              <a:gd name="connsiteY211" fmla="*/ 4261258 h 6858000"/>
              <a:gd name="connsiteX212" fmla="*/ 4648051 w 7467600"/>
              <a:gd name="connsiteY212" fmla="*/ 4374051 h 6858000"/>
              <a:gd name="connsiteX213" fmla="*/ 4383389 w 7467600"/>
              <a:gd name="connsiteY213" fmla="*/ 4184369 h 6858000"/>
              <a:gd name="connsiteX214" fmla="*/ 4165508 w 7467600"/>
              <a:gd name="connsiteY214" fmla="*/ 4035196 h 6858000"/>
              <a:gd name="connsiteX215" fmla="*/ 4068162 w 7467600"/>
              <a:gd name="connsiteY215" fmla="*/ 3953394 h 6858000"/>
              <a:gd name="connsiteX216" fmla="*/ 3981416 w 7467600"/>
              <a:gd name="connsiteY216" fmla="*/ 3880482 h 6858000"/>
              <a:gd name="connsiteX217" fmla="*/ 3800147 w 7467600"/>
              <a:gd name="connsiteY217" fmla="*/ 3749872 h 6858000"/>
              <a:gd name="connsiteX218" fmla="*/ 3655073 w 7467600"/>
              <a:gd name="connsiteY218" fmla="*/ 3650884 h 6858000"/>
              <a:gd name="connsiteX219" fmla="*/ 3670252 w 7467600"/>
              <a:gd name="connsiteY219" fmla="*/ 3622798 h 6858000"/>
              <a:gd name="connsiteX220" fmla="*/ 3817258 w 7467600"/>
              <a:gd name="connsiteY220" fmla="*/ 3723577 h 6858000"/>
              <a:gd name="connsiteX221" fmla="*/ 4000461 w 7467600"/>
              <a:gd name="connsiteY221" fmla="*/ 3855966 h 6858000"/>
              <a:gd name="connsiteX222" fmla="*/ 4088180 w 7467600"/>
              <a:gd name="connsiteY222" fmla="*/ 3929774 h 6858000"/>
              <a:gd name="connsiteX223" fmla="*/ 4184555 w 7467600"/>
              <a:gd name="connsiteY223" fmla="*/ 4010683 h 6858000"/>
              <a:gd name="connsiteX224" fmla="*/ 4399563 w 7467600"/>
              <a:gd name="connsiteY224" fmla="*/ 4158106 h 6858000"/>
              <a:gd name="connsiteX225" fmla="*/ 4684469 w 7467600"/>
              <a:gd name="connsiteY225" fmla="*/ 4364680 h 6858000"/>
              <a:gd name="connsiteX226" fmla="*/ 4690271 w 7467600"/>
              <a:gd name="connsiteY226" fmla="*/ 4370034 h 6858000"/>
              <a:gd name="connsiteX227" fmla="*/ 4136093 w 7467600"/>
              <a:gd name="connsiteY227" fmla="*/ 3858466 h 6858000"/>
              <a:gd name="connsiteX228" fmla="*/ 3670252 w 7467600"/>
              <a:gd name="connsiteY228" fmla="*/ 3622798 h 6858000"/>
              <a:gd name="connsiteX229" fmla="*/ 4440129 w 7467600"/>
              <a:gd name="connsiteY229" fmla="*/ 3448571 h 6858000"/>
              <a:gd name="connsiteX230" fmla="*/ 4856525 w 7467600"/>
              <a:gd name="connsiteY230" fmla="*/ 3915351 h 6858000"/>
              <a:gd name="connsiteX231" fmla="*/ 5059055 w 7467600"/>
              <a:gd name="connsiteY231" fmla="*/ 4108918 h 6858000"/>
              <a:gd name="connsiteX232" fmla="*/ 5290070 w 7467600"/>
              <a:gd name="connsiteY232" fmla="*/ 4263619 h 6858000"/>
              <a:gd name="connsiteX233" fmla="*/ 4834991 w 7467600"/>
              <a:gd name="connsiteY233" fmla="*/ 3830985 h 6858000"/>
              <a:gd name="connsiteX234" fmla="*/ 4440129 w 7467600"/>
              <a:gd name="connsiteY234" fmla="*/ 3448571 h 6858000"/>
              <a:gd name="connsiteX235" fmla="*/ 4441737 w 7467600"/>
              <a:gd name="connsiteY235" fmla="*/ 3399734 h 6858000"/>
              <a:gd name="connsiteX236" fmla="*/ 4431236 w 7467600"/>
              <a:gd name="connsiteY236" fmla="*/ 3400954 h 6858000"/>
              <a:gd name="connsiteX237" fmla="*/ 4557150 w 7467600"/>
              <a:gd name="connsiteY237" fmla="*/ 3510023 h 6858000"/>
              <a:gd name="connsiteX238" fmla="*/ 4856936 w 7467600"/>
              <a:gd name="connsiteY238" fmla="*/ 3809146 h 6858000"/>
              <a:gd name="connsiteX239" fmla="*/ 5111996 w 7467600"/>
              <a:gd name="connsiteY239" fmla="*/ 4065759 h 6858000"/>
              <a:gd name="connsiteX240" fmla="*/ 5388878 w 7467600"/>
              <a:gd name="connsiteY240" fmla="*/ 4300185 h 6858000"/>
              <a:gd name="connsiteX241" fmla="*/ 5425556 w 7467600"/>
              <a:gd name="connsiteY241" fmla="*/ 4308967 h 6858000"/>
              <a:gd name="connsiteX242" fmla="*/ 4943646 w 7467600"/>
              <a:gd name="connsiteY242" fmla="*/ 3822916 h 6858000"/>
              <a:gd name="connsiteX243" fmla="*/ 4594837 w 7467600"/>
              <a:gd name="connsiteY243" fmla="*/ 3532274 h 6858000"/>
              <a:gd name="connsiteX244" fmla="*/ 4441737 w 7467600"/>
              <a:gd name="connsiteY244" fmla="*/ 3399734 h 6858000"/>
              <a:gd name="connsiteX245" fmla="*/ 5425834 w 7467600"/>
              <a:gd name="connsiteY245" fmla="*/ 3162785 h 6858000"/>
              <a:gd name="connsiteX246" fmla="*/ 5401644 w 7467600"/>
              <a:gd name="connsiteY246" fmla="*/ 3617847 h 6858000"/>
              <a:gd name="connsiteX247" fmla="*/ 5467256 w 7467600"/>
              <a:gd name="connsiteY247" fmla="*/ 4175494 h 6858000"/>
              <a:gd name="connsiteX248" fmla="*/ 5448069 w 7467600"/>
              <a:gd name="connsiteY248" fmla="*/ 3567554 h 6858000"/>
              <a:gd name="connsiteX249" fmla="*/ 5425834 w 7467600"/>
              <a:gd name="connsiteY249" fmla="*/ 3162785 h 6858000"/>
              <a:gd name="connsiteX250" fmla="*/ 1318687 w 7467600"/>
              <a:gd name="connsiteY250" fmla="*/ 3113840 h 6858000"/>
              <a:gd name="connsiteX251" fmla="*/ 1066793 w 7467600"/>
              <a:gd name="connsiteY251" fmla="*/ 3212171 h 6858000"/>
              <a:gd name="connsiteX252" fmla="*/ 993319 w 7467600"/>
              <a:gd name="connsiteY252" fmla="*/ 3247648 h 6858000"/>
              <a:gd name="connsiteX253" fmla="*/ 853081 w 7467600"/>
              <a:gd name="connsiteY253" fmla="*/ 3312410 h 6858000"/>
              <a:gd name="connsiteX254" fmla="*/ 805957 w 7467600"/>
              <a:gd name="connsiteY254" fmla="*/ 3330443 h 6858000"/>
              <a:gd name="connsiteX255" fmla="*/ 1318687 w 7467600"/>
              <a:gd name="connsiteY255" fmla="*/ 3113840 h 6858000"/>
              <a:gd name="connsiteX256" fmla="*/ 5453702 w 7467600"/>
              <a:gd name="connsiteY256" fmla="*/ 3090882 h 6858000"/>
              <a:gd name="connsiteX257" fmla="*/ 5480135 w 7467600"/>
              <a:gd name="connsiteY257" fmla="*/ 3565802 h 6858000"/>
              <a:gd name="connsiteX258" fmla="*/ 5499023 w 7467600"/>
              <a:gd name="connsiteY258" fmla="*/ 4166310 h 6858000"/>
              <a:gd name="connsiteX259" fmla="*/ 5547022 w 7467600"/>
              <a:gd name="connsiteY259" fmla="*/ 3607838 h 6858000"/>
              <a:gd name="connsiteX260" fmla="*/ 5515964 w 7467600"/>
              <a:gd name="connsiteY260" fmla="*/ 3378541 h 6858000"/>
              <a:gd name="connsiteX261" fmla="*/ 5453702 w 7467600"/>
              <a:gd name="connsiteY261" fmla="*/ 3090882 h 6858000"/>
              <a:gd name="connsiteX262" fmla="*/ 1238695 w 7467600"/>
              <a:gd name="connsiteY262" fmla="*/ 3076820 h 6858000"/>
              <a:gd name="connsiteX263" fmla="*/ 716371 w 7467600"/>
              <a:gd name="connsiteY263" fmla="*/ 3293249 h 6858000"/>
              <a:gd name="connsiteX264" fmla="*/ 579522 w 7467600"/>
              <a:gd name="connsiteY264" fmla="*/ 3371759 h 6858000"/>
              <a:gd name="connsiteX265" fmla="*/ 600288 w 7467600"/>
              <a:gd name="connsiteY265" fmla="*/ 3365555 h 6858000"/>
              <a:gd name="connsiteX266" fmla="*/ 840692 w 7467600"/>
              <a:gd name="connsiteY266" fmla="*/ 3284921 h 6858000"/>
              <a:gd name="connsiteX267" fmla="*/ 979248 w 7467600"/>
              <a:gd name="connsiteY267" fmla="*/ 3221003 h 6858000"/>
              <a:gd name="connsiteX268" fmla="*/ 1053282 w 7467600"/>
              <a:gd name="connsiteY268" fmla="*/ 3185247 h 6858000"/>
              <a:gd name="connsiteX269" fmla="*/ 1320603 w 7467600"/>
              <a:gd name="connsiteY269" fmla="*/ 3081281 h 6858000"/>
              <a:gd name="connsiteX270" fmla="*/ 1238695 w 7467600"/>
              <a:gd name="connsiteY270" fmla="*/ 3076820 h 6858000"/>
              <a:gd name="connsiteX271" fmla="*/ 5425627 w 7467600"/>
              <a:gd name="connsiteY271" fmla="*/ 2954192 h 6858000"/>
              <a:gd name="connsiteX272" fmla="*/ 5470770 w 7467600"/>
              <a:gd name="connsiteY272" fmla="*/ 3005435 h 6858000"/>
              <a:gd name="connsiteX273" fmla="*/ 5519779 w 7467600"/>
              <a:gd name="connsiteY273" fmla="*/ 4359223 h 6858000"/>
              <a:gd name="connsiteX274" fmla="*/ 5520293 w 7467600"/>
              <a:gd name="connsiteY274" fmla="*/ 4360602 h 6858000"/>
              <a:gd name="connsiteX275" fmla="*/ 5767221 w 7467600"/>
              <a:gd name="connsiteY275" fmla="*/ 4665564 h 6858000"/>
              <a:gd name="connsiteX276" fmla="*/ 6937169 w 7467600"/>
              <a:gd name="connsiteY276" fmla="*/ 4815941 h 6858000"/>
              <a:gd name="connsiteX277" fmla="*/ 6953922 w 7467600"/>
              <a:gd name="connsiteY277" fmla="*/ 4890068 h 6858000"/>
              <a:gd name="connsiteX278" fmla="*/ 6071359 w 7467600"/>
              <a:gd name="connsiteY278" fmla="*/ 4770770 h 6858000"/>
              <a:gd name="connsiteX279" fmla="*/ 6038839 w 7467600"/>
              <a:gd name="connsiteY279" fmla="*/ 4764474 h 6858000"/>
              <a:gd name="connsiteX280" fmla="*/ 6038706 w 7467600"/>
              <a:gd name="connsiteY280" fmla="*/ 4763847 h 6858000"/>
              <a:gd name="connsiteX281" fmla="*/ 6037784 w 7467600"/>
              <a:gd name="connsiteY281" fmla="*/ 4764270 h 6858000"/>
              <a:gd name="connsiteX282" fmla="*/ 6038839 w 7467600"/>
              <a:gd name="connsiteY282" fmla="*/ 4764474 h 6858000"/>
              <a:gd name="connsiteX283" fmla="*/ 6040338 w 7467600"/>
              <a:gd name="connsiteY283" fmla="*/ 4771418 h 6858000"/>
              <a:gd name="connsiteX284" fmla="*/ 6024488 w 7467600"/>
              <a:gd name="connsiteY284" fmla="*/ 4809903 h 6858000"/>
              <a:gd name="connsiteX285" fmla="*/ 5599771 w 7467600"/>
              <a:gd name="connsiteY285" fmla="*/ 5509652 h 6858000"/>
              <a:gd name="connsiteX286" fmla="*/ 5548843 w 7467600"/>
              <a:gd name="connsiteY286" fmla="*/ 5563845 h 6858000"/>
              <a:gd name="connsiteX287" fmla="*/ 5940952 w 7467600"/>
              <a:gd name="connsiteY287" fmla="*/ 6250028 h 6858000"/>
              <a:gd name="connsiteX288" fmla="*/ 6043441 w 7467600"/>
              <a:gd name="connsiteY288" fmla="*/ 6665847 h 6858000"/>
              <a:gd name="connsiteX289" fmla="*/ 6093432 w 7467600"/>
              <a:gd name="connsiteY289" fmla="*/ 6858000 h 6858000"/>
              <a:gd name="connsiteX290" fmla="*/ 6034344 w 7467600"/>
              <a:gd name="connsiteY290" fmla="*/ 6858000 h 6858000"/>
              <a:gd name="connsiteX291" fmla="*/ 6026679 w 7467600"/>
              <a:gd name="connsiteY291" fmla="*/ 6836959 h 6858000"/>
              <a:gd name="connsiteX292" fmla="*/ 5800441 w 7467600"/>
              <a:gd name="connsiteY292" fmla="*/ 6335286 h 6858000"/>
              <a:gd name="connsiteX293" fmla="*/ 5526562 w 7467600"/>
              <a:gd name="connsiteY293" fmla="*/ 5705388 h 6858000"/>
              <a:gd name="connsiteX294" fmla="*/ 5519640 w 7467600"/>
              <a:gd name="connsiteY294" fmla="*/ 5683774 h 6858000"/>
              <a:gd name="connsiteX295" fmla="*/ 5844559 w 7467600"/>
              <a:gd name="connsiteY295" fmla="*/ 6553349 h 6858000"/>
              <a:gd name="connsiteX296" fmla="*/ 5975994 w 7467600"/>
              <a:gd name="connsiteY296" fmla="*/ 6858000 h 6858000"/>
              <a:gd name="connsiteX297" fmla="*/ 5898547 w 7467600"/>
              <a:gd name="connsiteY297" fmla="*/ 6858000 h 6858000"/>
              <a:gd name="connsiteX298" fmla="*/ 5682041 w 7467600"/>
              <a:gd name="connsiteY298" fmla="*/ 6355860 h 6858000"/>
              <a:gd name="connsiteX299" fmla="*/ 5461758 w 7467600"/>
              <a:gd name="connsiteY299" fmla="*/ 5820220 h 6858000"/>
              <a:gd name="connsiteX300" fmla="*/ 5237282 w 7467600"/>
              <a:gd name="connsiteY300" fmla="*/ 6579086 h 6858000"/>
              <a:gd name="connsiteX301" fmla="*/ 5115009 w 7467600"/>
              <a:gd name="connsiteY301" fmla="*/ 6858000 h 6858000"/>
              <a:gd name="connsiteX302" fmla="*/ 5028074 w 7467600"/>
              <a:gd name="connsiteY302" fmla="*/ 6858000 h 6858000"/>
              <a:gd name="connsiteX303" fmla="*/ 5079508 w 7467600"/>
              <a:gd name="connsiteY303" fmla="*/ 6749074 h 6858000"/>
              <a:gd name="connsiteX304" fmla="*/ 5371846 w 7467600"/>
              <a:gd name="connsiteY304" fmla="*/ 5924413 h 6858000"/>
              <a:gd name="connsiteX305" fmla="*/ 5270512 w 7467600"/>
              <a:gd name="connsiteY305" fmla="*/ 6138975 h 6858000"/>
              <a:gd name="connsiteX306" fmla="*/ 5062409 w 7467600"/>
              <a:gd name="connsiteY306" fmla="*/ 6653544 h 6858000"/>
              <a:gd name="connsiteX307" fmla="*/ 5036628 w 7467600"/>
              <a:gd name="connsiteY307" fmla="*/ 6754247 h 6858000"/>
              <a:gd name="connsiteX308" fmla="*/ 5009112 w 7467600"/>
              <a:gd name="connsiteY308" fmla="*/ 6858000 h 6858000"/>
              <a:gd name="connsiteX309" fmla="*/ 4976679 w 7467600"/>
              <a:gd name="connsiteY309" fmla="*/ 6858000 h 6858000"/>
              <a:gd name="connsiteX310" fmla="*/ 5006537 w 7467600"/>
              <a:gd name="connsiteY310" fmla="*/ 6747068 h 6858000"/>
              <a:gd name="connsiteX311" fmla="*/ 5032723 w 7467600"/>
              <a:gd name="connsiteY311" fmla="*/ 6644957 h 6858000"/>
              <a:gd name="connsiteX312" fmla="*/ 5242949 w 7467600"/>
              <a:gd name="connsiteY312" fmla="*/ 6125175 h 6858000"/>
              <a:gd name="connsiteX313" fmla="*/ 5286321 w 7467600"/>
              <a:gd name="connsiteY313" fmla="*/ 6033555 h 6858000"/>
              <a:gd name="connsiteX314" fmla="*/ 5008210 w 7467600"/>
              <a:gd name="connsiteY314" fmla="*/ 6649194 h 6858000"/>
              <a:gd name="connsiteX315" fmla="*/ 4986321 w 7467600"/>
              <a:gd name="connsiteY315" fmla="*/ 6765687 h 6858000"/>
              <a:gd name="connsiteX316" fmla="*/ 4973474 w 7467600"/>
              <a:gd name="connsiteY316" fmla="*/ 6858000 h 6858000"/>
              <a:gd name="connsiteX317" fmla="*/ 4907178 w 7467600"/>
              <a:gd name="connsiteY317" fmla="*/ 6858000 h 6858000"/>
              <a:gd name="connsiteX318" fmla="*/ 4910810 w 7467600"/>
              <a:gd name="connsiteY318" fmla="*/ 6829660 h 6858000"/>
              <a:gd name="connsiteX319" fmla="*/ 4987461 w 7467600"/>
              <a:gd name="connsiteY319" fmla="*/ 6432994 h 6858000"/>
              <a:gd name="connsiteX320" fmla="*/ 5179262 w 7467600"/>
              <a:gd name="connsiteY320" fmla="*/ 6035044 h 6858000"/>
              <a:gd name="connsiteX321" fmla="*/ 4689678 w 7467600"/>
              <a:gd name="connsiteY321" fmla="*/ 6440241 h 6858000"/>
              <a:gd name="connsiteX322" fmla="*/ 4477543 w 7467600"/>
              <a:gd name="connsiteY322" fmla="*/ 6674836 h 6858000"/>
              <a:gd name="connsiteX323" fmla="*/ 4329957 w 7467600"/>
              <a:gd name="connsiteY323" fmla="*/ 6858000 h 6858000"/>
              <a:gd name="connsiteX324" fmla="*/ 4218595 w 7467600"/>
              <a:gd name="connsiteY324" fmla="*/ 6858000 h 6858000"/>
              <a:gd name="connsiteX325" fmla="*/ 4368888 w 7467600"/>
              <a:gd name="connsiteY325" fmla="*/ 6668412 h 6858000"/>
              <a:gd name="connsiteX326" fmla="*/ 4563091 w 7467600"/>
              <a:gd name="connsiteY326" fmla="*/ 6442508 h 6858000"/>
              <a:gd name="connsiteX327" fmla="*/ 5387324 w 7467600"/>
              <a:gd name="connsiteY327" fmla="*/ 5705830 h 6858000"/>
              <a:gd name="connsiteX328" fmla="*/ 5073620 w 7467600"/>
              <a:gd name="connsiteY328" fmla="*/ 5955437 h 6858000"/>
              <a:gd name="connsiteX329" fmla="*/ 4689789 w 7467600"/>
              <a:gd name="connsiteY329" fmla="*/ 6268382 h 6858000"/>
              <a:gd name="connsiteX330" fmla="*/ 4418722 w 7467600"/>
              <a:gd name="connsiteY330" fmla="*/ 6570886 h 6858000"/>
              <a:gd name="connsiteX331" fmla="*/ 4214944 w 7467600"/>
              <a:gd name="connsiteY331" fmla="*/ 6858000 h 6858000"/>
              <a:gd name="connsiteX332" fmla="*/ 4177898 w 7467600"/>
              <a:gd name="connsiteY332" fmla="*/ 6858000 h 6858000"/>
              <a:gd name="connsiteX333" fmla="*/ 4391597 w 7467600"/>
              <a:gd name="connsiteY333" fmla="*/ 6556370 h 6858000"/>
              <a:gd name="connsiteX334" fmla="*/ 4668889 w 7467600"/>
              <a:gd name="connsiteY334" fmla="*/ 6246399 h 6858000"/>
              <a:gd name="connsiteX335" fmla="*/ 5055427 w 7467600"/>
              <a:gd name="connsiteY335" fmla="*/ 5931476 h 6858000"/>
              <a:gd name="connsiteX336" fmla="*/ 5371814 w 7467600"/>
              <a:gd name="connsiteY336" fmla="*/ 5678975 h 6858000"/>
              <a:gd name="connsiteX337" fmla="*/ 4987918 w 7467600"/>
              <a:gd name="connsiteY337" fmla="*/ 5838701 h 6858000"/>
              <a:gd name="connsiteX338" fmla="*/ 4317146 w 7467600"/>
              <a:gd name="connsiteY338" fmla="*/ 6587716 h 6858000"/>
              <a:gd name="connsiteX339" fmla="*/ 4171627 w 7467600"/>
              <a:gd name="connsiteY339" fmla="*/ 6858000 h 6858000"/>
              <a:gd name="connsiteX340" fmla="*/ 4081585 w 7467600"/>
              <a:gd name="connsiteY340" fmla="*/ 6858000 h 6858000"/>
              <a:gd name="connsiteX341" fmla="*/ 4238603 w 7467600"/>
              <a:gd name="connsiteY341" fmla="*/ 6559341 h 6858000"/>
              <a:gd name="connsiteX342" fmla="*/ 4778333 w 7467600"/>
              <a:gd name="connsiteY342" fmla="*/ 5873626 h 6858000"/>
              <a:gd name="connsiteX343" fmla="*/ 5414185 w 7467600"/>
              <a:gd name="connsiteY343" fmla="*/ 5573882 h 6858000"/>
              <a:gd name="connsiteX344" fmla="*/ 5959648 w 7467600"/>
              <a:gd name="connsiteY344" fmla="*/ 4760797 h 6858000"/>
              <a:gd name="connsiteX345" fmla="*/ 5355019 w 7467600"/>
              <a:gd name="connsiteY345" fmla="*/ 4734672 h 6858000"/>
              <a:gd name="connsiteX346" fmla="*/ 5083565 w 7467600"/>
              <a:gd name="connsiteY346" fmla="*/ 5179121 h 6858000"/>
              <a:gd name="connsiteX347" fmla="*/ 4713577 w 7467600"/>
              <a:gd name="connsiteY347" fmla="*/ 5616803 h 6858000"/>
              <a:gd name="connsiteX348" fmla="*/ 3989559 w 7467600"/>
              <a:gd name="connsiteY348" fmla="*/ 6145945 h 6858000"/>
              <a:gd name="connsiteX349" fmla="*/ 3939824 w 7467600"/>
              <a:gd name="connsiteY349" fmla="*/ 6066900 h 6858000"/>
              <a:gd name="connsiteX350" fmla="*/ 4584537 w 7467600"/>
              <a:gd name="connsiteY350" fmla="*/ 5324826 h 6858000"/>
              <a:gd name="connsiteX351" fmla="*/ 5037105 w 7467600"/>
              <a:gd name="connsiteY351" fmla="*/ 5088765 h 6858000"/>
              <a:gd name="connsiteX352" fmla="*/ 5039930 w 7467600"/>
              <a:gd name="connsiteY352" fmla="*/ 5089585 h 6858000"/>
              <a:gd name="connsiteX353" fmla="*/ 5263764 w 7467600"/>
              <a:gd name="connsiteY353" fmla="*/ 4735525 h 6858000"/>
              <a:gd name="connsiteX354" fmla="*/ 4086300 w 7467600"/>
              <a:gd name="connsiteY354" fmla="*/ 4884599 h 6858000"/>
              <a:gd name="connsiteX355" fmla="*/ 4085485 w 7467600"/>
              <a:gd name="connsiteY355" fmla="*/ 4899070 h 6858000"/>
              <a:gd name="connsiteX356" fmla="*/ 3871915 w 7467600"/>
              <a:gd name="connsiteY356" fmla="*/ 5253645 h 6858000"/>
              <a:gd name="connsiteX357" fmla="*/ 3799374 w 7467600"/>
              <a:gd name="connsiteY357" fmla="*/ 5466127 h 6858000"/>
              <a:gd name="connsiteX358" fmla="*/ 3498850 w 7467600"/>
              <a:gd name="connsiteY358" fmla="*/ 6661888 h 6858000"/>
              <a:gd name="connsiteX359" fmla="*/ 3399216 w 7467600"/>
              <a:gd name="connsiteY359" fmla="*/ 6858000 h 6858000"/>
              <a:gd name="connsiteX360" fmla="*/ 3303688 w 7467600"/>
              <a:gd name="connsiteY360" fmla="*/ 6858000 h 6858000"/>
              <a:gd name="connsiteX361" fmla="*/ 3391774 w 7467600"/>
              <a:gd name="connsiteY361" fmla="*/ 6697181 h 6858000"/>
              <a:gd name="connsiteX362" fmla="*/ 3735540 w 7467600"/>
              <a:gd name="connsiteY362" fmla="*/ 5546923 h 6858000"/>
              <a:gd name="connsiteX363" fmla="*/ 3729438 w 7467600"/>
              <a:gd name="connsiteY363" fmla="*/ 5569058 h 6858000"/>
              <a:gd name="connsiteX364" fmla="*/ 3707782 w 7467600"/>
              <a:gd name="connsiteY364" fmla="*/ 5644908 h 6858000"/>
              <a:gd name="connsiteX365" fmla="*/ 3583827 w 7467600"/>
              <a:gd name="connsiteY365" fmla="*/ 6039215 h 6858000"/>
              <a:gd name="connsiteX366" fmla="*/ 3547861 w 7467600"/>
              <a:gd name="connsiteY366" fmla="*/ 6129609 h 6858000"/>
              <a:gd name="connsiteX367" fmla="*/ 3490905 w 7467600"/>
              <a:gd name="connsiteY367" fmla="*/ 6277660 h 6858000"/>
              <a:gd name="connsiteX368" fmla="*/ 3455859 w 7467600"/>
              <a:gd name="connsiteY368" fmla="*/ 6391301 h 6858000"/>
              <a:gd name="connsiteX369" fmla="*/ 3429112 w 7467600"/>
              <a:gd name="connsiteY369" fmla="*/ 6479469 h 6858000"/>
              <a:gd name="connsiteX370" fmla="*/ 3304862 w 7467600"/>
              <a:gd name="connsiteY370" fmla="*/ 6796476 h 6858000"/>
              <a:gd name="connsiteX371" fmla="*/ 3276071 w 7467600"/>
              <a:gd name="connsiteY371" fmla="*/ 6858000 h 6858000"/>
              <a:gd name="connsiteX372" fmla="*/ 3240805 w 7467600"/>
              <a:gd name="connsiteY372" fmla="*/ 6858000 h 6858000"/>
              <a:gd name="connsiteX373" fmla="*/ 3275917 w 7467600"/>
              <a:gd name="connsiteY373" fmla="*/ 6783192 h 6858000"/>
              <a:gd name="connsiteX374" fmla="*/ 3399358 w 7467600"/>
              <a:gd name="connsiteY374" fmla="*/ 6469011 h 6858000"/>
              <a:gd name="connsiteX375" fmla="*/ 3425650 w 7467600"/>
              <a:gd name="connsiteY375" fmla="*/ 6381333 h 6858000"/>
              <a:gd name="connsiteX376" fmla="*/ 3460661 w 7467600"/>
              <a:gd name="connsiteY376" fmla="*/ 6266763 h 6858000"/>
              <a:gd name="connsiteX377" fmla="*/ 3518021 w 7467600"/>
              <a:gd name="connsiteY377" fmla="*/ 6117298 h 6858000"/>
              <a:gd name="connsiteX378" fmla="*/ 3554035 w 7467600"/>
              <a:gd name="connsiteY378" fmla="*/ 6027832 h 6858000"/>
              <a:gd name="connsiteX379" fmla="*/ 3677174 w 7467600"/>
              <a:gd name="connsiteY379" fmla="*/ 5636351 h 6858000"/>
              <a:gd name="connsiteX380" fmla="*/ 3698819 w 7467600"/>
              <a:gd name="connsiteY380" fmla="*/ 5560503 h 6858000"/>
              <a:gd name="connsiteX381" fmla="*/ 3702094 w 7467600"/>
              <a:gd name="connsiteY381" fmla="*/ 5549194 h 6858000"/>
              <a:gd name="connsiteX382" fmla="*/ 3398355 w 7467600"/>
              <a:gd name="connsiteY382" fmla="*/ 6094603 h 6858000"/>
              <a:gd name="connsiteX383" fmla="*/ 3193941 w 7467600"/>
              <a:gd name="connsiteY383" fmla="*/ 6798775 h 6858000"/>
              <a:gd name="connsiteX384" fmla="*/ 3184140 w 7467600"/>
              <a:gd name="connsiteY384" fmla="*/ 6858000 h 6858000"/>
              <a:gd name="connsiteX385" fmla="*/ 3099978 w 7467600"/>
              <a:gd name="connsiteY385" fmla="*/ 6858000 h 6858000"/>
              <a:gd name="connsiteX386" fmla="*/ 3101556 w 7467600"/>
              <a:gd name="connsiteY386" fmla="*/ 6843337 h 6858000"/>
              <a:gd name="connsiteX387" fmla="*/ 3370162 w 7467600"/>
              <a:gd name="connsiteY387" fmla="*/ 5785550 h 6858000"/>
              <a:gd name="connsiteX388" fmla="*/ 3746477 w 7467600"/>
              <a:gd name="connsiteY388" fmla="*/ 5377889 h 6858000"/>
              <a:gd name="connsiteX389" fmla="*/ 3863399 w 7467600"/>
              <a:gd name="connsiteY389" fmla="*/ 5087257 h 6858000"/>
              <a:gd name="connsiteX390" fmla="*/ 3968712 w 7467600"/>
              <a:gd name="connsiteY390" fmla="*/ 4913989 h 6858000"/>
              <a:gd name="connsiteX391" fmla="*/ 2792390 w 7467600"/>
              <a:gd name="connsiteY391" fmla="*/ 5382974 h 6858000"/>
              <a:gd name="connsiteX392" fmla="*/ 2714982 w 7467600"/>
              <a:gd name="connsiteY392" fmla="*/ 5427051 h 6858000"/>
              <a:gd name="connsiteX393" fmla="*/ 2813361 w 7467600"/>
              <a:gd name="connsiteY393" fmla="*/ 6023912 h 6858000"/>
              <a:gd name="connsiteX394" fmla="*/ 2688430 w 7467600"/>
              <a:gd name="connsiteY394" fmla="*/ 6801564 h 6858000"/>
              <a:gd name="connsiteX395" fmla="*/ 2629626 w 7467600"/>
              <a:gd name="connsiteY395" fmla="*/ 6763394 h 6858000"/>
              <a:gd name="connsiteX396" fmla="*/ 2565328 w 7467600"/>
              <a:gd name="connsiteY396" fmla="*/ 5516399 h 6858000"/>
              <a:gd name="connsiteX397" fmla="*/ 1922999 w 7467600"/>
              <a:gd name="connsiteY397" fmla="*/ 5980343 h 6858000"/>
              <a:gd name="connsiteX398" fmla="*/ 1950261 w 7467600"/>
              <a:gd name="connsiteY398" fmla="*/ 6405858 h 6858000"/>
              <a:gd name="connsiteX399" fmla="*/ 2365554 w 7467600"/>
              <a:gd name="connsiteY399" fmla="*/ 6759107 h 6858000"/>
              <a:gd name="connsiteX400" fmla="*/ 2424142 w 7467600"/>
              <a:gd name="connsiteY400" fmla="*/ 6858000 h 6858000"/>
              <a:gd name="connsiteX401" fmla="*/ 2395994 w 7467600"/>
              <a:gd name="connsiteY401" fmla="*/ 6858000 h 6858000"/>
              <a:gd name="connsiteX402" fmla="*/ 2392863 w 7467600"/>
              <a:gd name="connsiteY402" fmla="*/ 6852964 h 6858000"/>
              <a:gd name="connsiteX403" fmla="*/ 2017589 w 7467600"/>
              <a:gd name="connsiteY403" fmla="*/ 6493982 h 6858000"/>
              <a:gd name="connsiteX404" fmla="*/ 2147336 w 7467600"/>
              <a:gd name="connsiteY404" fmla="*/ 6594052 h 6858000"/>
              <a:gd name="connsiteX405" fmla="*/ 2207047 w 7467600"/>
              <a:gd name="connsiteY405" fmla="*/ 6654540 h 6858000"/>
              <a:gd name="connsiteX406" fmla="*/ 2299106 w 7467600"/>
              <a:gd name="connsiteY406" fmla="*/ 6778931 h 6858000"/>
              <a:gd name="connsiteX407" fmla="*/ 2314430 w 7467600"/>
              <a:gd name="connsiteY407" fmla="*/ 6801144 h 6858000"/>
              <a:gd name="connsiteX408" fmla="*/ 2352406 w 7467600"/>
              <a:gd name="connsiteY408" fmla="*/ 6858000 h 6858000"/>
              <a:gd name="connsiteX409" fmla="*/ 2314492 w 7467600"/>
              <a:gd name="connsiteY409" fmla="*/ 6858000 h 6858000"/>
              <a:gd name="connsiteX410" fmla="*/ 2288095 w 7467600"/>
              <a:gd name="connsiteY410" fmla="*/ 6818030 h 6858000"/>
              <a:gd name="connsiteX411" fmla="*/ 2272768 w 7467600"/>
              <a:gd name="connsiteY411" fmla="*/ 6795822 h 6858000"/>
              <a:gd name="connsiteX412" fmla="*/ 2182715 w 7467600"/>
              <a:gd name="connsiteY412" fmla="*/ 6675071 h 6858000"/>
              <a:gd name="connsiteX413" fmla="*/ 2032061 w 7467600"/>
              <a:gd name="connsiteY413" fmla="*/ 6541380 h 6858000"/>
              <a:gd name="connsiteX414" fmla="*/ 2257220 w 7467600"/>
              <a:gd name="connsiteY414" fmla="*/ 6826257 h 6858000"/>
              <a:gd name="connsiteX415" fmla="*/ 2281324 w 7467600"/>
              <a:gd name="connsiteY415" fmla="*/ 6858000 h 6858000"/>
              <a:gd name="connsiteX416" fmla="*/ 2242860 w 7467600"/>
              <a:gd name="connsiteY416" fmla="*/ 6858000 h 6858000"/>
              <a:gd name="connsiteX417" fmla="*/ 2232818 w 7467600"/>
              <a:gd name="connsiteY417" fmla="*/ 6844926 h 6858000"/>
              <a:gd name="connsiteX418" fmla="*/ 1990172 w 7467600"/>
              <a:gd name="connsiteY418" fmla="*/ 6542121 h 6858000"/>
              <a:gd name="connsiteX419" fmla="*/ 2124090 w 7467600"/>
              <a:gd name="connsiteY419" fmla="*/ 6761017 h 6858000"/>
              <a:gd name="connsiteX420" fmla="*/ 2200380 w 7467600"/>
              <a:gd name="connsiteY420" fmla="*/ 6858000 h 6858000"/>
              <a:gd name="connsiteX421" fmla="*/ 2147507 w 7467600"/>
              <a:gd name="connsiteY421" fmla="*/ 6858000 h 6858000"/>
              <a:gd name="connsiteX422" fmla="*/ 2070668 w 7467600"/>
              <a:gd name="connsiteY422" fmla="*/ 6761520 h 6858000"/>
              <a:gd name="connsiteX423" fmla="*/ 1975142 w 7467600"/>
              <a:gd name="connsiteY423" fmla="*/ 6585570 h 6858000"/>
              <a:gd name="connsiteX424" fmla="*/ 2050035 w 7467600"/>
              <a:gd name="connsiteY424" fmla="*/ 6813345 h 6858000"/>
              <a:gd name="connsiteX425" fmla="*/ 2063025 w 7467600"/>
              <a:gd name="connsiteY425" fmla="*/ 6858000 h 6858000"/>
              <a:gd name="connsiteX426" fmla="*/ 2021675 w 7467600"/>
              <a:gd name="connsiteY426" fmla="*/ 6858000 h 6858000"/>
              <a:gd name="connsiteX427" fmla="*/ 2019308 w 7467600"/>
              <a:gd name="connsiteY427" fmla="*/ 6847118 h 6858000"/>
              <a:gd name="connsiteX428" fmla="*/ 1938835 w 7467600"/>
              <a:gd name="connsiteY428" fmla="*/ 6551160 h 6858000"/>
              <a:gd name="connsiteX429" fmla="*/ 1953230 w 7467600"/>
              <a:gd name="connsiteY429" fmla="*/ 6759699 h 6858000"/>
              <a:gd name="connsiteX430" fmla="*/ 1956763 w 7467600"/>
              <a:gd name="connsiteY430" fmla="*/ 6778191 h 6858000"/>
              <a:gd name="connsiteX431" fmla="*/ 1967925 w 7467600"/>
              <a:gd name="connsiteY431" fmla="*/ 6858000 h 6858000"/>
              <a:gd name="connsiteX432" fmla="*/ 1936622 w 7467600"/>
              <a:gd name="connsiteY432" fmla="*/ 6858000 h 6858000"/>
              <a:gd name="connsiteX433" fmla="*/ 1926261 w 7467600"/>
              <a:gd name="connsiteY433" fmla="*/ 6784064 h 6858000"/>
              <a:gd name="connsiteX434" fmla="*/ 1922724 w 7467600"/>
              <a:gd name="connsiteY434" fmla="*/ 6765577 h 6858000"/>
              <a:gd name="connsiteX435" fmla="*/ 1904650 w 7467600"/>
              <a:gd name="connsiteY435" fmla="*/ 6639616 h 6858000"/>
              <a:gd name="connsiteX436" fmla="*/ 1885273 w 7467600"/>
              <a:gd name="connsiteY436" fmla="*/ 6858000 h 6858000"/>
              <a:gd name="connsiteX437" fmla="*/ 1854363 w 7467600"/>
              <a:gd name="connsiteY437" fmla="*/ 6858000 h 6858000"/>
              <a:gd name="connsiteX438" fmla="*/ 1880391 w 7467600"/>
              <a:gd name="connsiteY438" fmla="*/ 6603796 h 6858000"/>
              <a:gd name="connsiteX439" fmla="*/ 1818273 w 7467600"/>
              <a:gd name="connsiteY439" fmla="*/ 6715729 h 6858000"/>
              <a:gd name="connsiteX440" fmla="*/ 1794691 w 7467600"/>
              <a:gd name="connsiteY440" fmla="*/ 6843239 h 6858000"/>
              <a:gd name="connsiteX441" fmla="*/ 1794914 w 7467600"/>
              <a:gd name="connsiteY441" fmla="*/ 6858000 h 6858000"/>
              <a:gd name="connsiteX442" fmla="*/ 1746128 w 7467600"/>
              <a:gd name="connsiteY442" fmla="*/ 6858000 h 6858000"/>
              <a:gd name="connsiteX443" fmla="*/ 1753934 w 7467600"/>
              <a:gd name="connsiteY443" fmla="*/ 6724796 h 6858000"/>
              <a:gd name="connsiteX444" fmla="*/ 1792053 w 7467600"/>
              <a:gd name="connsiteY444" fmla="*/ 6572396 h 6858000"/>
              <a:gd name="connsiteX445" fmla="*/ 1862248 w 7467600"/>
              <a:gd name="connsiteY445" fmla="*/ 6266397 h 6858000"/>
              <a:gd name="connsiteX446" fmla="*/ 1862250 w 7467600"/>
              <a:gd name="connsiteY446" fmla="*/ 6033531 h 6858000"/>
              <a:gd name="connsiteX447" fmla="*/ 1211999 w 7467600"/>
              <a:gd name="connsiteY447" fmla="*/ 6683610 h 6858000"/>
              <a:gd name="connsiteX448" fmla="*/ 1213266 w 7467600"/>
              <a:gd name="connsiteY448" fmla="*/ 6691947 h 6858000"/>
              <a:gd name="connsiteX449" fmla="*/ 1203370 w 7467600"/>
              <a:gd name="connsiteY449" fmla="*/ 6850676 h 6858000"/>
              <a:gd name="connsiteX450" fmla="*/ 1203671 w 7467600"/>
              <a:gd name="connsiteY450" fmla="*/ 6858000 h 6858000"/>
              <a:gd name="connsiteX451" fmla="*/ 1143180 w 7467600"/>
              <a:gd name="connsiteY451" fmla="*/ 6858000 h 6858000"/>
              <a:gd name="connsiteX452" fmla="*/ 1142176 w 7467600"/>
              <a:gd name="connsiteY452" fmla="*/ 6766045 h 6858000"/>
              <a:gd name="connsiteX453" fmla="*/ 1067484 w 7467600"/>
              <a:gd name="connsiteY453" fmla="*/ 6858000 h 6858000"/>
              <a:gd name="connsiteX454" fmla="*/ 953928 w 7467600"/>
              <a:gd name="connsiteY454" fmla="*/ 6858000 h 6858000"/>
              <a:gd name="connsiteX455" fmla="*/ 959715 w 7467600"/>
              <a:gd name="connsiteY455" fmla="*/ 6850185 h 6858000"/>
              <a:gd name="connsiteX456" fmla="*/ 1483788 w 7467600"/>
              <a:gd name="connsiteY456" fmla="*/ 6259174 h 6858000"/>
              <a:gd name="connsiteX457" fmla="*/ 1100671 w 7467600"/>
              <a:gd name="connsiteY457" fmla="*/ 6252137 h 6858000"/>
              <a:gd name="connsiteX458" fmla="*/ 1090144 w 7467600"/>
              <a:gd name="connsiteY458" fmla="*/ 6256748 h 6858000"/>
              <a:gd name="connsiteX459" fmla="*/ 1095872 w 7467600"/>
              <a:gd name="connsiteY459" fmla="*/ 6271892 h 6858000"/>
              <a:gd name="connsiteX460" fmla="*/ 262785 w 7467600"/>
              <a:gd name="connsiteY460" fmla="*/ 6845450 h 6858000"/>
              <a:gd name="connsiteX461" fmla="*/ 209968 w 7467600"/>
              <a:gd name="connsiteY461" fmla="*/ 6770713 h 6858000"/>
              <a:gd name="connsiteX462" fmla="*/ 873460 w 7467600"/>
              <a:gd name="connsiteY462" fmla="*/ 6253768 h 6858000"/>
              <a:gd name="connsiteX463" fmla="*/ 192686 w 7467600"/>
              <a:gd name="connsiteY463" fmla="*/ 5849257 h 6858000"/>
              <a:gd name="connsiteX464" fmla="*/ 4696 w 7467600"/>
              <a:gd name="connsiteY464" fmla="*/ 5697668 h 6858000"/>
              <a:gd name="connsiteX465" fmla="*/ 0 w 7467600"/>
              <a:gd name="connsiteY465" fmla="*/ 5689984 h 6858000"/>
              <a:gd name="connsiteX466" fmla="*/ 0 w 7467600"/>
              <a:gd name="connsiteY466" fmla="*/ 5513472 h 6858000"/>
              <a:gd name="connsiteX467" fmla="*/ 174101 w 7467600"/>
              <a:gd name="connsiteY467" fmla="*/ 5620277 h 6858000"/>
              <a:gd name="connsiteX468" fmla="*/ 891800 w 7467600"/>
              <a:gd name="connsiteY468" fmla="*/ 6036935 h 6858000"/>
              <a:gd name="connsiteX469" fmla="*/ 1072219 w 7467600"/>
              <a:gd name="connsiteY469" fmla="*/ 6169443 h 6858000"/>
              <a:gd name="connsiteX470" fmla="*/ 1074117 w 7467600"/>
              <a:gd name="connsiteY470" fmla="*/ 6170301 h 6858000"/>
              <a:gd name="connsiteX471" fmla="*/ 1083114 w 7467600"/>
              <a:gd name="connsiteY471" fmla="*/ 6174131 h 6858000"/>
              <a:gd name="connsiteX472" fmla="*/ 1543010 w 7467600"/>
              <a:gd name="connsiteY472" fmla="*/ 6191140 h 6858000"/>
              <a:gd name="connsiteX473" fmla="*/ 1551080 w 7467600"/>
              <a:gd name="connsiteY473" fmla="*/ 6195006 h 6858000"/>
              <a:gd name="connsiteX474" fmla="*/ 2345443 w 7467600"/>
              <a:gd name="connsiteY474" fmla="*/ 5549882 h 6858000"/>
              <a:gd name="connsiteX475" fmla="*/ 1721499 w 7467600"/>
              <a:gd name="connsiteY475" fmla="*/ 5599969 h 6858000"/>
              <a:gd name="connsiteX476" fmla="*/ 767716 w 7467600"/>
              <a:gd name="connsiteY476" fmla="*/ 5472768 h 6858000"/>
              <a:gd name="connsiteX477" fmla="*/ 722147 w 7467600"/>
              <a:gd name="connsiteY477" fmla="*/ 5393091 h 6858000"/>
              <a:gd name="connsiteX478" fmla="*/ 1485552 w 7467600"/>
              <a:gd name="connsiteY478" fmla="*/ 5313202 h 6858000"/>
              <a:gd name="connsiteX479" fmla="*/ 2143004 w 7467600"/>
              <a:gd name="connsiteY479" fmla="*/ 5402420 h 6858000"/>
              <a:gd name="connsiteX480" fmla="*/ 1933391 w 7467600"/>
              <a:gd name="connsiteY480" fmla="*/ 5156971 h 6858000"/>
              <a:gd name="connsiteX481" fmla="*/ 1827118 w 7467600"/>
              <a:gd name="connsiteY481" fmla="*/ 4968410 h 6858000"/>
              <a:gd name="connsiteX482" fmla="*/ 1837349 w 7467600"/>
              <a:gd name="connsiteY482" fmla="*/ 4956357 h 6858000"/>
              <a:gd name="connsiteX483" fmla="*/ 2162835 w 7467600"/>
              <a:gd name="connsiteY483" fmla="*/ 5187853 h 6858000"/>
              <a:gd name="connsiteX484" fmla="*/ 2257167 w 7467600"/>
              <a:gd name="connsiteY484" fmla="*/ 5462123 h 6858000"/>
              <a:gd name="connsiteX485" fmla="*/ 2261598 w 7467600"/>
              <a:gd name="connsiteY485" fmla="*/ 5467998 h 6858000"/>
              <a:gd name="connsiteX486" fmla="*/ 2437177 w 7467600"/>
              <a:gd name="connsiteY486" fmla="*/ 5479608 h 6858000"/>
              <a:gd name="connsiteX487" fmla="*/ 2445247 w 7467600"/>
              <a:gd name="connsiteY487" fmla="*/ 5483476 h 6858000"/>
              <a:gd name="connsiteX488" fmla="*/ 2743626 w 7467600"/>
              <a:gd name="connsiteY488" fmla="*/ 5304819 h 6858000"/>
              <a:gd name="connsiteX489" fmla="*/ 3048102 w 7467600"/>
              <a:gd name="connsiteY489" fmla="*/ 5150595 h 6858000"/>
              <a:gd name="connsiteX490" fmla="*/ 1799414 w 7467600"/>
              <a:gd name="connsiteY490" fmla="*/ 4694732 h 6858000"/>
              <a:gd name="connsiteX491" fmla="*/ 1771735 w 7467600"/>
              <a:gd name="connsiteY491" fmla="*/ 4619929 h 6858000"/>
              <a:gd name="connsiteX492" fmla="*/ 3104273 w 7467600"/>
              <a:gd name="connsiteY492" fmla="*/ 5076159 h 6858000"/>
              <a:gd name="connsiteX493" fmla="*/ 3113245 w 7467600"/>
              <a:gd name="connsiteY493" fmla="*/ 5090705 h 6858000"/>
              <a:gd name="connsiteX494" fmla="*/ 3126294 w 7467600"/>
              <a:gd name="connsiteY494" fmla="*/ 5114400 h 6858000"/>
              <a:gd name="connsiteX495" fmla="*/ 3937433 w 7467600"/>
              <a:gd name="connsiteY495" fmla="*/ 4830473 h 6858000"/>
              <a:gd name="connsiteX496" fmla="*/ 3590475 w 7467600"/>
              <a:gd name="connsiteY496" fmla="*/ 4597974 h 6858000"/>
              <a:gd name="connsiteX497" fmla="*/ 3100264 w 7467600"/>
              <a:gd name="connsiteY497" fmla="*/ 4579845 h 6858000"/>
              <a:gd name="connsiteX498" fmla="*/ 2183576 w 7467600"/>
              <a:gd name="connsiteY498" fmla="*/ 4227150 h 6858000"/>
              <a:gd name="connsiteX499" fmla="*/ 2151029 w 7467600"/>
              <a:gd name="connsiteY499" fmla="*/ 4146947 h 6858000"/>
              <a:gd name="connsiteX500" fmla="*/ 3563434 w 7467600"/>
              <a:gd name="connsiteY500" fmla="*/ 4469115 h 6858000"/>
              <a:gd name="connsiteX501" fmla="*/ 3177952 w 7467600"/>
              <a:gd name="connsiteY501" fmla="*/ 3657386 h 6858000"/>
              <a:gd name="connsiteX502" fmla="*/ 3189263 w 7467600"/>
              <a:gd name="connsiteY502" fmla="*/ 3625726 h 6858000"/>
              <a:gd name="connsiteX503" fmla="*/ 3560912 w 7467600"/>
              <a:gd name="connsiteY503" fmla="*/ 4079863 h 6858000"/>
              <a:gd name="connsiteX504" fmla="*/ 3626636 w 7467600"/>
              <a:gd name="connsiteY504" fmla="*/ 4512230 h 6858000"/>
              <a:gd name="connsiteX505" fmla="*/ 3653088 w 7467600"/>
              <a:gd name="connsiteY505" fmla="*/ 4521417 h 6858000"/>
              <a:gd name="connsiteX506" fmla="*/ 3988128 w 7467600"/>
              <a:gd name="connsiteY506" fmla="*/ 4817267 h 6858000"/>
              <a:gd name="connsiteX507" fmla="*/ 4830582 w 7467600"/>
              <a:gd name="connsiteY507" fmla="*/ 4676000 h 6858000"/>
              <a:gd name="connsiteX508" fmla="*/ 4830100 w 7467600"/>
              <a:gd name="connsiteY508" fmla="*/ 4675554 h 6858000"/>
              <a:gd name="connsiteX509" fmla="*/ 4036318 w 7467600"/>
              <a:gd name="connsiteY509" fmla="*/ 4147013 h 6858000"/>
              <a:gd name="connsiteX510" fmla="*/ 3432098 w 7467600"/>
              <a:gd name="connsiteY510" fmla="*/ 3537312 h 6858000"/>
              <a:gd name="connsiteX511" fmla="*/ 3446761 w 7467600"/>
              <a:gd name="connsiteY511" fmla="*/ 3461278 h 6858000"/>
              <a:gd name="connsiteX512" fmla="*/ 4419733 w 7467600"/>
              <a:gd name="connsiteY512" fmla="*/ 3963555 h 6858000"/>
              <a:gd name="connsiteX513" fmla="*/ 4781371 w 7467600"/>
              <a:gd name="connsiteY513" fmla="*/ 4458604 h 6858000"/>
              <a:gd name="connsiteX514" fmla="*/ 4780440 w 7467600"/>
              <a:gd name="connsiteY514" fmla="*/ 4470290 h 6858000"/>
              <a:gd name="connsiteX515" fmla="*/ 4898954 w 7467600"/>
              <a:gd name="connsiteY515" fmla="*/ 4662092 h 6858000"/>
              <a:gd name="connsiteX516" fmla="*/ 4900699 w 7467600"/>
              <a:gd name="connsiteY516" fmla="*/ 4670867 h 6858000"/>
              <a:gd name="connsiteX517" fmla="*/ 5714511 w 7467600"/>
              <a:gd name="connsiteY517" fmla="*/ 4663483 h 6858000"/>
              <a:gd name="connsiteX518" fmla="*/ 5464793 w 7467600"/>
              <a:gd name="connsiteY518" fmla="*/ 4393556 h 6858000"/>
              <a:gd name="connsiteX519" fmla="*/ 5461897 w 7467600"/>
              <a:gd name="connsiteY519" fmla="*/ 4390879 h 6858000"/>
              <a:gd name="connsiteX520" fmla="*/ 4294126 w 7467600"/>
              <a:gd name="connsiteY520" fmla="*/ 3303048 h 6858000"/>
              <a:gd name="connsiteX521" fmla="*/ 4305321 w 7467600"/>
              <a:gd name="connsiteY521" fmla="*/ 3256953 h 6858000"/>
              <a:gd name="connsiteX522" fmla="*/ 4949299 w 7467600"/>
              <a:gd name="connsiteY522" fmla="*/ 3766336 h 6858000"/>
              <a:gd name="connsiteX523" fmla="*/ 5291452 w 7467600"/>
              <a:gd name="connsiteY523" fmla="*/ 4076801 h 6858000"/>
              <a:gd name="connsiteX524" fmla="*/ 5434998 w 7467600"/>
              <a:gd name="connsiteY524" fmla="*/ 4254100 h 6858000"/>
              <a:gd name="connsiteX525" fmla="*/ 5351015 w 7467600"/>
              <a:gd name="connsiteY525" fmla="*/ 3760989 h 6858000"/>
              <a:gd name="connsiteX526" fmla="*/ 5413780 w 7467600"/>
              <a:gd name="connsiteY526" fmla="*/ 2966265 h 6858000"/>
              <a:gd name="connsiteX527" fmla="*/ 5425627 w 7467600"/>
              <a:gd name="connsiteY527" fmla="*/ 2954192 h 6858000"/>
              <a:gd name="connsiteX528" fmla="*/ 6604735 w 7467600"/>
              <a:gd name="connsiteY528" fmla="*/ 2041381 h 6858000"/>
              <a:gd name="connsiteX529" fmla="*/ 7204487 w 7467600"/>
              <a:gd name="connsiteY529" fmla="*/ 2742112 h 6858000"/>
              <a:gd name="connsiteX530" fmla="*/ 7131592 w 7467600"/>
              <a:gd name="connsiteY530" fmla="*/ 2672096 h 6858000"/>
              <a:gd name="connsiteX531" fmla="*/ 6996344 w 7467600"/>
              <a:gd name="connsiteY531" fmla="*/ 2518310 h 6858000"/>
              <a:gd name="connsiteX532" fmla="*/ 6735495 w 7467600"/>
              <a:gd name="connsiteY532" fmla="*/ 2196890 h 6858000"/>
              <a:gd name="connsiteX533" fmla="*/ 6721901 w 7467600"/>
              <a:gd name="connsiteY533" fmla="*/ 2179274 h 6858000"/>
              <a:gd name="connsiteX534" fmla="*/ 6604735 w 7467600"/>
              <a:gd name="connsiteY534" fmla="*/ 2041381 h 6858000"/>
              <a:gd name="connsiteX535" fmla="*/ 6591670 w 7467600"/>
              <a:gd name="connsiteY535" fmla="*/ 1988277 h 6858000"/>
              <a:gd name="connsiteX536" fmla="*/ 6747349 w 7467600"/>
              <a:gd name="connsiteY536" fmla="*/ 2160069 h 6858000"/>
              <a:gd name="connsiteX537" fmla="*/ 6760943 w 7467600"/>
              <a:gd name="connsiteY537" fmla="*/ 2177686 h 6858000"/>
              <a:gd name="connsiteX538" fmla="*/ 7021065 w 7467600"/>
              <a:gd name="connsiteY538" fmla="*/ 2498102 h 6858000"/>
              <a:gd name="connsiteX539" fmla="*/ 7155223 w 7467600"/>
              <a:gd name="connsiteY539" fmla="*/ 2650386 h 6858000"/>
              <a:gd name="connsiteX540" fmla="*/ 7203167 w 7467600"/>
              <a:gd name="connsiteY540" fmla="*/ 2697288 h 6858000"/>
              <a:gd name="connsiteX541" fmla="*/ 6937703 w 7467600"/>
              <a:gd name="connsiteY541" fmla="*/ 2321981 h 6858000"/>
              <a:gd name="connsiteX542" fmla="*/ 6591670 w 7467600"/>
              <a:gd name="connsiteY542" fmla="*/ 1988277 h 6858000"/>
              <a:gd name="connsiteX543" fmla="*/ 5798671 w 7467600"/>
              <a:gd name="connsiteY543" fmla="*/ 1981601 h 6858000"/>
              <a:gd name="connsiteX544" fmla="*/ 5754709 w 7467600"/>
              <a:gd name="connsiteY544" fmla="*/ 2071454 h 6858000"/>
              <a:gd name="connsiteX545" fmla="*/ 5763044 w 7467600"/>
              <a:gd name="connsiteY545" fmla="*/ 2842206 h 6858000"/>
              <a:gd name="connsiteX546" fmla="*/ 5764974 w 7467600"/>
              <a:gd name="connsiteY546" fmla="*/ 2799609 h 6858000"/>
              <a:gd name="connsiteX547" fmla="*/ 5767665 w 7467600"/>
              <a:gd name="connsiteY547" fmla="*/ 2666409 h 6858000"/>
              <a:gd name="connsiteX548" fmla="*/ 5763055 w 7467600"/>
              <a:gd name="connsiteY548" fmla="*/ 2579705 h 6858000"/>
              <a:gd name="connsiteX549" fmla="*/ 5758079 w 7467600"/>
              <a:gd name="connsiteY549" fmla="*/ 2492508 h 6858000"/>
              <a:gd name="connsiteX550" fmla="*/ 5779325 w 7467600"/>
              <a:gd name="connsiteY550" fmla="*/ 2197069 h 6858000"/>
              <a:gd name="connsiteX551" fmla="*/ 5798671 w 7467600"/>
              <a:gd name="connsiteY551" fmla="*/ 1981601 h 6858000"/>
              <a:gd name="connsiteX552" fmla="*/ 5829202 w 7467600"/>
              <a:gd name="connsiteY552" fmla="*/ 1971679 h 6858000"/>
              <a:gd name="connsiteX553" fmla="*/ 5809558 w 7467600"/>
              <a:gd name="connsiteY553" fmla="*/ 2198043 h 6858000"/>
              <a:gd name="connsiteX554" fmla="*/ 5788653 w 7467600"/>
              <a:gd name="connsiteY554" fmla="*/ 2489430 h 6858000"/>
              <a:gd name="connsiteX555" fmla="*/ 5793439 w 7467600"/>
              <a:gd name="connsiteY555" fmla="*/ 2575235 h 6858000"/>
              <a:gd name="connsiteX556" fmla="*/ 5796837 w 7467600"/>
              <a:gd name="connsiteY556" fmla="*/ 2637633 h 6858000"/>
              <a:gd name="connsiteX557" fmla="*/ 5818614 w 7467600"/>
              <a:gd name="connsiteY557" fmla="*/ 2473055 h 6858000"/>
              <a:gd name="connsiteX558" fmla="*/ 5829202 w 7467600"/>
              <a:gd name="connsiteY558" fmla="*/ 1971679 h 6858000"/>
              <a:gd name="connsiteX559" fmla="*/ 5911389 w 7467600"/>
              <a:gd name="connsiteY559" fmla="*/ 1898371 h 6858000"/>
              <a:gd name="connsiteX560" fmla="*/ 6237627 w 7467600"/>
              <a:gd name="connsiteY560" fmla="*/ 2231921 h 6858000"/>
              <a:gd name="connsiteX561" fmla="*/ 5911389 w 7467600"/>
              <a:gd name="connsiteY561" fmla="*/ 1898371 h 6858000"/>
              <a:gd name="connsiteX562" fmla="*/ 6944437 w 7467600"/>
              <a:gd name="connsiteY562" fmla="*/ 1575402 h 6858000"/>
              <a:gd name="connsiteX563" fmla="*/ 6304730 w 7467600"/>
              <a:gd name="connsiteY563" fmla="*/ 1766654 h 6858000"/>
              <a:gd name="connsiteX564" fmla="*/ 6944437 w 7467600"/>
              <a:gd name="connsiteY564" fmla="*/ 1575402 h 6858000"/>
              <a:gd name="connsiteX565" fmla="*/ 7019523 w 7467600"/>
              <a:gd name="connsiteY565" fmla="*/ 1519450 h 6858000"/>
              <a:gd name="connsiteX566" fmla="*/ 6298091 w 7467600"/>
              <a:gd name="connsiteY566" fmla="*/ 1737122 h 6858000"/>
              <a:gd name="connsiteX567" fmla="*/ 7019523 w 7467600"/>
              <a:gd name="connsiteY567" fmla="*/ 1519450 h 6858000"/>
              <a:gd name="connsiteX568" fmla="*/ 2399523 w 7467600"/>
              <a:gd name="connsiteY568" fmla="*/ 1428234 h 6858000"/>
              <a:gd name="connsiteX569" fmla="*/ 2224982 w 7467600"/>
              <a:gd name="connsiteY569" fmla="*/ 1826201 h 6858000"/>
              <a:gd name="connsiteX570" fmla="*/ 2096099 w 7467600"/>
              <a:gd name="connsiteY570" fmla="*/ 2345900 h 6858000"/>
              <a:gd name="connsiteX571" fmla="*/ 2283317 w 7467600"/>
              <a:gd name="connsiteY571" fmla="*/ 1796925 h 6858000"/>
              <a:gd name="connsiteX572" fmla="*/ 2399523 w 7467600"/>
              <a:gd name="connsiteY572" fmla="*/ 1428234 h 6858000"/>
              <a:gd name="connsiteX573" fmla="*/ 2448558 w 7467600"/>
              <a:gd name="connsiteY573" fmla="*/ 1373435 h 6858000"/>
              <a:gd name="connsiteX574" fmla="*/ 2312521 w 7467600"/>
              <a:gd name="connsiteY574" fmla="*/ 1806140 h 6858000"/>
              <a:gd name="connsiteX575" fmla="*/ 2127533 w 7467600"/>
              <a:gd name="connsiteY575" fmla="*/ 2348380 h 6858000"/>
              <a:gd name="connsiteX576" fmla="*/ 2358080 w 7467600"/>
              <a:gd name="connsiteY576" fmla="*/ 1866134 h 6858000"/>
              <a:gd name="connsiteX577" fmla="*/ 2407436 w 7467600"/>
              <a:gd name="connsiteY577" fmla="*/ 1651070 h 6858000"/>
              <a:gd name="connsiteX578" fmla="*/ 2448558 w 7467600"/>
              <a:gd name="connsiteY578" fmla="*/ 1373435 h 6858000"/>
              <a:gd name="connsiteX579" fmla="*/ 278707 w 7467600"/>
              <a:gd name="connsiteY579" fmla="*/ 1352270 h 6858000"/>
              <a:gd name="connsiteX580" fmla="*/ 321570 w 7467600"/>
              <a:gd name="connsiteY580" fmla="*/ 1861610 h 6858000"/>
              <a:gd name="connsiteX581" fmla="*/ 294281 w 7467600"/>
              <a:gd name="connsiteY581" fmla="*/ 1440658 h 6858000"/>
              <a:gd name="connsiteX582" fmla="*/ 278707 w 7467600"/>
              <a:gd name="connsiteY582" fmla="*/ 1352270 h 6858000"/>
              <a:gd name="connsiteX583" fmla="*/ 1423821 w 7467600"/>
              <a:gd name="connsiteY583" fmla="*/ 1351958 h 6858000"/>
              <a:gd name="connsiteX584" fmla="*/ 1638521 w 7467600"/>
              <a:gd name="connsiteY584" fmla="*/ 1908470 h 6858000"/>
              <a:gd name="connsiteX585" fmla="*/ 1754199 w 7467600"/>
              <a:gd name="connsiteY585" fmla="*/ 2149284 h 6858000"/>
              <a:gd name="connsiteX586" fmla="*/ 1908359 w 7467600"/>
              <a:gd name="connsiteY586" fmla="*/ 2364988 h 6858000"/>
              <a:gd name="connsiteX587" fmla="*/ 1647661 w 7467600"/>
              <a:gd name="connsiteY587" fmla="*/ 1825945 h 6858000"/>
              <a:gd name="connsiteX588" fmla="*/ 1423821 w 7467600"/>
              <a:gd name="connsiteY588" fmla="*/ 1351958 h 6858000"/>
              <a:gd name="connsiteX589" fmla="*/ 1431890 w 7467600"/>
              <a:gd name="connsiteY589" fmla="*/ 1306475 h 6858000"/>
              <a:gd name="connsiteX590" fmla="*/ 1507597 w 7467600"/>
              <a:gd name="connsiteY590" fmla="*/ 1446132 h 6858000"/>
              <a:gd name="connsiteX591" fmla="*/ 1674586 w 7467600"/>
              <a:gd name="connsiteY591" fmla="*/ 1813832 h 6858000"/>
              <a:gd name="connsiteX592" fmla="*/ 1815950 w 7467600"/>
              <a:gd name="connsiteY592" fmla="*/ 2128564 h 6858000"/>
              <a:gd name="connsiteX593" fmla="*/ 1984242 w 7467600"/>
              <a:gd name="connsiteY593" fmla="*/ 2430829 h 6858000"/>
              <a:gd name="connsiteX594" fmla="*/ 2014023 w 7467600"/>
              <a:gd name="connsiteY594" fmla="*/ 2450995 h 6858000"/>
              <a:gd name="connsiteX595" fmla="*/ 1747337 w 7467600"/>
              <a:gd name="connsiteY595" fmla="*/ 1855264 h 6858000"/>
              <a:gd name="connsiteX596" fmla="*/ 1533749 w 7467600"/>
              <a:gd name="connsiteY596" fmla="*/ 1478656 h 6858000"/>
              <a:gd name="connsiteX597" fmla="*/ 1431890 w 7467600"/>
              <a:gd name="connsiteY597" fmla="*/ 1306475 h 6858000"/>
              <a:gd name="connsiteX598" fmla="*/ 5052692 w 7467600"/>
              <a:gd name="connsiteY598" fmla="*/ 1292994 h 6858000"/>
              <a:gd name="connsiteX599" fmla="*/ 5200661 w 7467600"/>
              <a:gd name="connsiteY599" fmla="*/ 1635186 h 6858000"/>
              <a:gd name="connsiteX600" fmla="*/ 5297138 w 7467600"/>
              <a:gd name="connsiteY600" fmla="*/ 1906351 h 6858000"/>
              <a:gd name="connsiteX601" fmla="*/ 5052692 w 7467600"/>
              <a:gd name="connsiteY601" fmla="*/ 1292994 h 6858000"/>
              <a:gd name="connsiteX602" fmla="*/ 5009948 w 7467600"/>
              <a:gd name="connsiteY602" fmla="*/ 1273619 h 6858000"/>
              <a:gd name="connsiteX603" fmla="*/ 5121777 w 7467600"/>
              <a:gd name="connsiteY603" fmla="*/ 1654213 h 6858000"/>
              <a:gd name="connsiteX604" fmla="*/ 5293545 w 7467600"/>
              <a:gd name="connsiteY604" fmla="*/ 2072247 h 6858000"/>
              <a:gd name="connsiteX605" fmla="*/ 5294042 w 7467600"/>
              <a:gd name="connsiteY605" fmla="*/ 2065019 h 6858000"/>
              <a:gd name="connsiteX606" fmla="*/ 5171936 w 7467600"/>
              <a:gd name="connsiteY606" fmla="*/ 1647613 h 6858000"/>
              <a:gd name="connsiteX607" fmla="*/ 5009948 w 7467600"/>
              <a:gd name="connsiteY607" fmla="*/ 1273619 h 6858000"/>
              <a:gd name="connsiteX608" fmla="*/ 655236 w 7467600"/>
              <a:gd name="connsiteY608" fmla="*/ 1268632 h 6858000"/>
              <a:gd name="connsiteX609" fmla="*/ 839521 w 7467600"/>
              <a:gd name="connsiteY609" fmla="*/ 1685315 h 6858000"/>
              <a:gd name="connsiteX610" fmla="*/ 1109416 w 7467600"/>
              <a:gd name="connsiteY610" fmla="*/ 2061663 h 6858000"/>
              <a:gd name="connsiteX611" fmla="*/ 1298300 w 7467600"/>
              <a:gd name="connsiteY611" fmla="*/ 2247742 h 6858000"/>
              <a:gd name="connsiteX612" fmla="*/ 1125871 w 7467600"/>
              <a:gd name="connsiteY612" fmla="*/ 1989513 h 6858000"/>
              <a:gd name="connsiteX613" fmla="*/ 981574 w 7467600"/>
              <a:gd name="connsiteY613" fmla="*/ 1783157 h 6858000"/>
              <a:gd name="connsiteX614" fmla="*/ 922198 w 7467600"/>
              <a:gd name="connsiteY614" fmla="*/ 1677437 h 6858000"/>
              <a:gd name="connsiteX615" fmla="*/ 869293 w 7467600"/>
              <a:gd name="connsiteY615" fmla="*/ 1583214 h 6858000"/>
              <a:gd name="connsiteX616" fmla="*/ 751431 w 7467600"/>
              <a:gd name="connsiteY616" fmla="*/ 1405731 h 6858000"/>
              <a:gd name="connsiteX617" fmla="*/ 655236 w 7467600"/>
              <a:gd name="connsiteY617" fmla="*/ 1268632 h 6858000"/>
              <a:gd name="connsiteX618" fmla="*/ 6516292 w 7467600"/>
              <a:gd name="connsiteY618" fmla="*/ 1263064 h 6858000"/>
              <a:gd name="connsiteX619" fmla="*/ 5736320 w 7467600"/>
              <a:gd name="connsiteY619" fmla="*/ 1501803 h 6858000"/>
              <a:gd name="connsiteX620" fmla="*/ 6516292 w 7467600"/>
              <a:gd name="connsiteY620" fmla="*/ 1263064 h 6858000"/>
              <a:gd name="connsiteX621" fmla="*/ 291466 w 7467600"/>
              <a:gd name="connsiteY621" fmla="*/ 1250369 h 6858000"/>
              <a:gd name="connsiteX622" fmla="*/ 323180 w 7467600"/>
              <a:gd name="connsiteY622" fmla="*/ 1435283 h 6858000"/>
              <a:gd name="connsiteX623" fmla="*/ 349381 w 7467600"/>
              <a:gd name="connsiteY623" fmla="*/ 1875041 h 6858000"/>
              <a:gd name="connsiteX624" fmla="*/ 374363 w 7467600"/>
              <a:gd name="connsiteY624" fmla="*/ 1506494 h 6858000"/>
              <a:gd name="connsiteX625" fmla="*/ 302168 w 7467600"/>
              <a:gd name="connsiteY625" fmla="*/ 1274495 h 6858000"/>
              <a:gd name="connsiteX626" fmla="*/ 291466 w 7467600"/>
              <a:gd name="connsiteY626" fmla="*/ 1250369 h 6858000"/>
              <a:gd name="connsiteX627" fmla="*/ 678222 w 7467600"/>
              <a:gd name="connsiteY627" fmla="*/ 1248670 h 6858000"/>
              <a:gd name="connsiteX628" fmla="*/ 775536 w 7467600"/>
              <a:gd name="connsiteY628" fmla="*/ 1388015 h 6858000"/>
              <a:gd name="connsiteX629" fmla="*/ 894529 w 7467600"/>
              <a:gd name="connsiteY629" fmla="*/ 1567739 h 6858000"/>
              <a:gd name="connsiteX630" fmla="*/ 948000 w 7467600"/>
              <a:gd name="connsiteY630" fmla="*/ 1663088 h 6858000"/>
              <a:gd name="connsiteX631" fmla="*/ 1006812 w 7467600"/>
              <a:gd name="connsiteY631" fmla="*/ 1767683 h 6858000"/>
              <a:gd name="connsiteX632" fmla="*/ 1149133 w 7467600"/>
              <a:gd name="connsiteY632" fmla="*/ 1971513 h 6858000"/>
              <a:gd name="connsiteX633" fmla="*/ 1333952 w 7467600"/>
              <a:gd name="connsiteY633" fmla="*/ 2251620 h 6858000"/>
              <a:gd name="connsiteX634" fmla="*/ 1337329 w 7467600"/>
              <a:gd name="connsiteY634" fmla="*/ 2258350 h 6858000"/>
              <a:gd name="connsiteX635" fmla="*/ 1014726 w 7467600"/>
              <a:gd name="connsiteY635" fmla="*/ 1615556 h 6858000"/>
              <a:gd name="connsiteX636" fmla="*/ 678222 w 7467600"/>
              <a:gd name="connsiteY636" fmla="*/ 1248670 h 6858000"/>
              <a:gd name="connsiteX637" fmla="*/ 6691602 w 7467600"/>
              <a:gd name="connsiteY637" fmla="*/ 1140573 h 6858000"/>
              <a:gd name="connsiteX638" fmla="*/ 6571100 w 7467600"/>
              <a:gd name="connsiteY638" fmla="*/ 1183662 h 6858000"/>
              <a:gd name="connsiteX639" fmla="*/ 6241687 w 7467600"/>
              <a:gd name="connsiteY639" fmla="*/ 1257600 h 6858000"/>
              <a:gd name="connsiteX640" fmla="*/ 5693009 w 7467600"/>
              <a:gd name="connsiteY640" fmla="*/ 1478256 h 6858000"/>
              <a:gd name="connsiteX641" fmla="*/ 6548420 w 7467600"/>
              <a:gd name="connsiteY641" fmla="*/ 1214599 h 6858000"/>
              <a:gd name="connsiteX642" fmla="*/ 6605473 w 7467600"/>
              <a:gd name="connsiteY642" fmla="*/ 1184686 h 6858000"/>
              <a:gd name="connsiteX643" fmla="*/ 6691602 w 7467600"/>
              <a:gd name="connsiteY643" fmla="*/ 1140573 h 6858000"/>
              <a:gd name="connsiteX644" fmla="*/ 4002475 w 7467600"/>
              <a:gd name="connsiteY644" fmla="*/ 1037802 h 6858000"/>
              <a:gd name="connsiteX645" fmla="*/ 4000324 w 7467600"/>
              <a:gd name="connsiteY645" fmla="*/ 1039362 h 6858000"/>
              <a:gd name="connsiteX646" fmla="*/ 4002862 w 7467600"/>
              <a:gd name="connsiteY646" fmla="*/ 1042866 h 6858000"/>
              <a:gd name="connsiteX647" fmla="*/ 4002475 w 7467600"/>
              <a:gd name="connsiteY647" fmla="*/ 1037802 h 6858000"/>
              <a:gd name="connsiteX648" fmla="*/ 506322 w 7467600"/>
              <a:gd name="connsiteY648" fmla="*/ 1020997 h 6858000"/>
              <a:gd name="connsiteX649" fmla="*/ 533068 w 7467600"/>
              <a:gd name="connsiteY649" fmla="*/ 1029409 h 6858000"/>
              <a:gd name="connsiteX650" fmla="*/ 1232525 w 7467600"/>
              <a:gd name="connsiteY650" fmla="*/ 1804675 h 6858000"/>
              <a:gd name="connsiteX651" fmla="*/ 1388858 w 7467600"/>
              <a:gd name="connsiteY651" fmla="*/ 2368011 h 6858000"/>
              <a:gd name="connsiteX652" fmla="*/ 1384098 w 7467600"/>
              <a:gd name="connsiteY652" fmla="*/ 2378125 h 6858000"/>
              <a:gd name="connsiteX653" fmla="*/ 1425393 w 7467600"/>
              <a:gd name="connsiteY653" fmla="*/ 2589124 h 6858000"/>
              <a:gd name="connsiteX654" fmla="*/ 1424001 w 7467600"/>
              <a:gd name="connsiteY654" fmla="*/ 2597541 h 6858000"/>
              <a:gd name="connsiteX655" fmla="*/ 2152729 w 7467600"/>
              <a:gd name="connsiteY655" fmla="*/ 2864487 h 6858000"/>
              <a:gd name="connsiteX656" fmla="*/ 2020609 w 7467600"/>
              <a:gd name="connsiteY656" fmla="*/ 2539671 h 6858000"/>
              <a:gd name="connsiteX657" fmla="*/ 2018920 w 7467600"/>
              <a:gd name="connsiteY657" fmla="*/ 2536309 h 6858000"/>
              <a:gd name="connsiteX658" fmla="*/ 1342441 w 7467600"/>
              <a:gd name="connsiteY658" fmla="*/ 1173017 h 6858000"/>
              <a:gd name="connsiteX659" fmla="*/ 1367925 w 7467600"/>
              <a:gd name="connsiteY659" fmla="*/ 1135648 h 6858000"/>
              <a:gd name="connsiteX660" fmla="*/ 1771401 w 7467600"/>
              <a:gd name="connsiteY660" fmla="*/ 1806673 h 6858000"/>
              <a:gd name="connsiteX661" fmla="*/ 1972385 w 7467600"/>
              <a:gd name="connsiteY661" fmla="*/ 2198735 h 6858000"/>
              <a:gd name="connsiteX662" fmla="*/ 2040892 w 7467600"/>
              <a:gd name="connsiteY662" fmla="*/ 2405205 h 6858000"/>
              <a:gd name="connsiteX663" fmla="*/ 2131689 w 7467600"/>
              <a:gd name="connsiteY663" fmla="*/ 1936926 h 6858000"/>
              <a:gd name="connsiteX664" fmla="*/ 2454820 w 7467600"/>
              <a:gd name="connsiteY664" fmla="*/ 1248808 h 6858000"/>
              <a:gd name="connsiteX665" fmla="*/ 2492512 w 7467600"/>
              <a:gd name="connsiteY665" fmla="*/ 1302920 h 6858000"/>
              <a:gd name="connsiteX666" fmla="*/ 2081216 w 7467600"/>
              <a:gd name="connsiteY666" fmla="*/ 2527513 h 6858000"/>
              <a:gd name="connsiteX667" fmla="*/ 2081211 w 7467600"/>
              <a:gd name="connsiteY667" fmla="*/ 2528916 h 6858000"/>
              <a:gd name="connsiteX668" fmla="*/ 2199067 w 7467600"/>
              <a:gd name="connsiteY668" fmla="*/ 2884061 h 6858000"/>
              <a:gd name="connsiteX669" fmla="*/ 3192586 w 7467600"/>
              <a:gd name="connsiteY669" fmla="*/ 3411496 h 6858000"/>
              <a:gd name="connsiteX670" fmla="*/ 3182620 w 7467600"/>
              <a:gd name="connsiteY670" fmla="*/ 3483279 h 6858000"/>
              <a:gd name="connsiteX671" fmla="*/ 2435119 w 7467600"/>
              <a:gd name="connsiteY671" fmla="*/ 3080173 h 6858000"/>
              <a:gd name="connsiteX672" fmla="*/ 2410152 w 7467600"/>
              <a:gd name="connsiteY672" fmla="*/ 3063751 h 6858000"/>
              <a:gd name="connsiteX673" fmla="*/ 2408099 w 7467600"/>
              <a:gd name="connsiteY673" fmla="*/ 3064403 h 6858000"/>
              <a:gd name="connsiteX674" fmla="*/ 2407218 w 7467600"/>
              <a:gd name="connsiteY674" fmla="*/ 3070324 h 6858000"/>
              <a:gd name="connsiteX675" fmla="*/ 2380138 w 7467600"/>
              <a:gd name="connsiteY675" fmla="*/ 3099341 h 6858000"/>
              <a:gd name="connsiteX676" fmla="*/ 1765923 w 7467600"/>
              <a:gd name="connsiteY676" fmla="*/ 3581043 h 6858000"/>
              <a:gd name="connsiteX677" fmla="*/ 1702258 w 7467600"/>
              <a:gd name="connsiteY677" fmla="*/ 3612286 h 6858000"/>
              <a:gd name="connsiteX678" fmla="*/ 1538370 w 7467600"/>
              <a:gd name="connsiteY678" fmla="*/ 3811804 h 6858000"/>
              <a:gd name="connsiteX679" fmla="*/ 542867 w 7467600"/>
              <a:gd name="connsiteY679" fmla="*/ 4944092 h 6858000"/>
              <a:gd name="connsiteX680" fmla="*/ 515800 w 7467600"/>
              <a:gd name="connsiteY680" fmla="*/ 4862180 h 6858000"/>
              <a:gd name="connsiteX681" fmla="*/ 909145 w 7467600"/>
              <a:gd name="connsiteY681" fmla="*/ 4199225 h 6858000"/>
              <a:gd name="connsiteX682" fmla="*/ 1214067 w 7467600"/>
              <a:gd name="connsiteY682" fmla="*/ 3908561 h 6858000"/>
              <a:gd name="connsiteX683" fmla="*/ 640967 w 7467600"/>
              <a:gd name="connsiteY683" fmla="*/ 4105601 h 6858000"/>
              <a:gd name="connsiteX684" fmla="*/ 112563 w 7467600"/>
              <a:gd name="connsiteY684" fmla="*/ 4396952 h 6858000"/>
              <a:gd name="connsiteX685" fmla="*/ 0 w 7467600"/>
              <a:gd name="connsiteY685" fmla="*/ 4466006 h 6858000"/>
              <a:gd name="connsiteX686" fmla="*/ 0 w 7467600"/>
              <a:gd name="connsiteY686" fmla="*/ 4233763 h 6858000"/>
              <a:gd name="connsiteX687" fmla="*/ 36881 w 7467600"/>
              <a:gd name="connsiteY687" fmla="*/ 4200118 h 6858000"/>
              <a:gd name="connsiteX688" fmla="*/ 910534 w 7467600"/>
              <a:gd name="connsiteY688" fmla="*/ 3629753 h 6858000"/>
              <a:gd name="connsiteX689" fmla="*/ 1578717 w 7467600"/>
              <a:gd name="connsiteY689" fmla="*/ 3575982 h 6858000"/>
              <a:gd name="connsiteX690" fmla="*/ 2338780 w 7467600"/>
              <a:gd name="connsiteY690" fmla="*/ 3033725 h 6858000"/>
              <a:gd name="connsiteX691" fmla="*/ 1807991 w 7467600"/>
              <a:gd name="connsiteY691" fmla="*/ 2807184 h 6858000"/>
              <a:gd name="connsiteX692" fmla="*/ 1416358 w 7467600"/>
              <a:gd name="connsiteY692" fmla="*/ 3112571 h 6858000"/>
              <a:gd name="connsiteX693" fmla="*/ 939066 w 7467600"/>
              <a:gd name="connsiteY693" fmla="*/ 3378798 h 6858000"/>
              <a:gd name="connsiteX694" fmla="*/ 115099 w 7467600"/>
              <a:gd name="connsiteY694" fmla="*/ 3607650 h 6858000"/>
              <a:gd name="connsiteX695" fmla="*/ 97284 w 7467600"/>
              <a:gd name="connsiteY695" fmla="*/ 3520393 h 6858000"/>
              <a:gd name="connsiteX696" fmla="*/ 922050 w 7467600"/>
              <a:gd name="connsiteY696" fmla="*/ 3074867 h 6858000"/>
              <a:gd name="connsiteX697" fmla="*/ 1405265 w 7467600"/>
              <a:gd name="connsiteY697" fmla="*/ 3016319 h 6858000"/>
              <a:gd name="connsiteX698" fmla="*/ 1407512 w 7467600"/>
              <a:gd name="connsiteY698" fmla="*/ 3018001 h 6858000"/>
              <a:gd name="connsiteX699" fmla="*/ 1726266 w 7467600"/>
              <a:gd name="connsiteY699" fmla="*/ 2777274 h 6858000"/>
              <a:gd name="connsiteX700" fmla="*/ 625390 w 7467600"/>
              <a:gd name="connsiteY700" fmla="*/ 2514541 h 6858000"/>
              <a:gd name="connsiteX701" fmla="*/ 619799 w 7467600"/>
              <a:gd name="connsiteY701" fmla="*/ 2527180 h 6858000"/>
              <a:gd name="connsiteX702" fmla="*/ 310030 w 7467600"/>
              <a:gd name="connsiteY702" fmla="*/ 2771818 h 6858000"/>
              <a:gd name="connsiteX703" fmla="*/ 173877 w 7467600"/>
              <a:gd name="connsiteY703" fmla="*/ 2937056 h 6858000"/>
              <a:gd name="connsiteX704" fmla="*/ 77889 w 7467600"/>
              <a:gd name="connsiteY704" fmla="*/ 3138440 h 6858000"/>
              <a:gd name="connsiteX705" fmla="*/ 0 w 7467600"/>
              <a:gd name="connsiteY705" fmla="*/ 3271395 h 6858000"/>
              <a:gd name="connsiteX706" fmla="*/ 0 w 7467600"/>
              <a:gd name="connsiteY706" fmla="*/ 3153002 h 6858000"/>
              <a:gd name="connsiteX707" fmla="*/ 2386 w 7467600"/>
              <a:gd name="connsiteY707" fmla="*/ 3149203 h 6858000"/>
              <a:gd name="connsiteX708" fmla="*/ 89753 w 7467600"/>
              <a:gd name="connsiteY708" fmla="*/ 2987702 h 6858000"/>
              <a:gd name="connsiteX709" fmla="*/ 76869 w 7467600"/>
              <a:gd name="connsiteY709" fmla="*/ 3005404 h 6858000"/>
              <a:gd name="connsiteX710" fmla="*/ 32049 w 7467600"/>
              <a:gd name="connsiteY710" fmla="*/ 3065814 h 6858000"/>
              <a:gd name="connsiteX711" fmla="*/ 0 w 7467600"/>
              <a:gd name="connsiteY711" fmla="*/ 3108744 h 6858000"/>
              <a:gd name="connsiteX712" fmla="*/ 0 w 7467600"/>
              <a:gd name="connsiteY712" fmla="*/ 3058059 h 6858000"/>
              <a:gd name="connsiteX713" fmla="*/ 7610 w 7467600"/>
              <a:gd name="connsiteY713" fmla="*/ 3047889 h 6858000"/>
              <a:gd name="connsiteX714" fmla="*/ 52419 w 7467600"/>
              <a:gd name="connsiteY714" fmla="*/ 2987479 h 6858000"/>
              <a:gd name="connsiteX715" fmla="*/ 59142 w 7467600"/>
              <a:gd name="connsiteY715" fmla="*/ 2978488 h 6858000"/>
              <a:gd name="connsiteX716" fmla="*/ 0 w 7467600"/>
              <a:gd name="connsiteY716" fmla="*/ 3015334 h 6858000"/>
              <a:gd name="connsiteX717" fmla="*/ 0 w 7467600"/>
              <a:gd name="connsiteY717" fmla="*/ 2914286 h 6858000"/>
              <a:gd name="connsiteX718" fmla="*/ 36383 w 7467600"/>
              <a:gd name="connsiteY718" fmla="*/ 2901128 h 6858000"/>
              <a:gd name="connsiteX719" fmla="*/ 156329 w 7467600"/>
              <a:gd name="connsiteY719" fmla="*/ 2840533 h 6858000"/>
              <a:gd name="connsiteX720" fmla="*/ 358355 w 7467600"/>
              <a:gd name="connsiteY720" fmla="*/ 2620471 h 6858000"/>
              <a:gd name="connsiteX721" fmla="*/ 510577 w 7467600"/>
              <a:gd name="connsiteY721" fmla="*/ 2501244 h 6858000"/>
              <a:gd name="connsiteX722" fmla="*/ 211967 w 7467600"/>
              <a:gd name="connsiteY722" fmla="*/ 2479171 h 6858000"/>
              <a:gd name="connsiteX723" fmla="*/ 0 w 7467600"/>
              <a:gd name="connsiteY723" fmla="*/ 2476398 h 6858000"/>
              <a:gd name="connsiteX724" fmla="*/ 0 w 7467600"/>
              <a:gd name="connsiteY724" fmla="*/ 2389189 h 6858000"/>
              <a:gd name="connsiteX725" fmla="*/ 103062 w 7467600"/>
              <a:gd name="connsiteY725" fmla="*/ 2389518 h 6858000"/>
              <a:gd name="connsiteX726" fmla="*/ 510734 w 7467600"/>
              <a:gd name="connsiteY726" fmla="*/ 2416201 h 6858000"/>
              <a:gd name="connsiteX727" fmla="*/ 279257 w 7467600"/>
              <a:gd name="connsiteY727" fmla="*/ 2092102 h 6858000"/>
              <a:gd name="connsiteX728" fmla="*/ 65265 w 7467600"/>
              <a:gd name="connsiteY728" fmla="*/ 2006049 h 6858000"/>
              <a:gd name="connsiteX729" fmla="*/ 0 w 7467600"/>
              <a:gd name="connsiteY729" fmla="*/ 1982532 h 6858000"/>
              <a:gd name="connsiteX730" fmla="*/ 0 w 7467600"/>
              <a:gd name="connsiteY730" fmla="*/ 1912789 h 6858000"/>
              <a:gd name="connsiteX731" fmla="*/ 97460 w 7467600"/>
              <a:gd name="connsiteY731" fmla="*/ 1953725 h 6858000"/>
              <a:gd name="connsiteX732" fmla="*/ 221272 w 7467600"/>
              <a:gd name="connsiteY732" fmla="*/ 1980766 h 6858000"/>
              <a:gd name="connsiteX733" fmla="*/ 116765 w 7467600"/>
              <a:gd name="connsiteY733" fmla="*/ 1911033 h 6858000"/>
              <a:gd name="connsiteX734" fmla="*/ 16405 w 7467600"/>
              <a:gd name="connsiteY734" fmla="*/ 1803412 h 6858000"/>
              <a:gd name="connsiteX735" fmla="*/ 0 w 7467600"/>
              <a:gd name="connsiteY735" fmla="*/ 1784777 h 6858000"/>
              <a:gd name="connsiteX736" fmla="*/ 0 w 7467600"/>
              <a:gd name="connsiteY736" fmla="*/ 1740082 h 6858000"/>
              <a:gd name="connsiteX737" fmla="*/ 39394 w 7467600"/>
              <a:gd name="connsiteY737" fmla="*/ 1784856 h 6858000"/>
              <a:gd name="connsiteX738" fmla="*/ 135813 w 7467600"/>
              <a:gd name="connsiteY738" fmla="*/ 1888838 h 6858000"/>
              <a:gd name="connsiteX739" fmla="*/ 242575 w 7467600"/>
              <a:gd name="connsiteY739" fmla="*/ 1958841 h 6858000"/>
              <a:gd name="connsiteX740" fmla="*/ 82197 w 7467600"/>
              <a:gd name="connsiteY740" fmla="*/ 1754826 h 6858000"/>
              <a:gd name="connsiteX741" fmla="*/ 0 w 7467600"/>
              <a:gd name="connsiteY741" fmla="*/ 1679650 h 6858000"/>
              <a:gd name="connsiteX742" fmla="*/ 0 w 7467600"/>
              <a:gd name="connsiteY742" fmla="*/ 1602463 h 6858000"/>
              <a:gd name="connsiteX743" fmla="*/ 84689 w 7467600"/>
              <a:gd name="connsiteY743" fmla="*/ 1677442 h 6858000"/>
              <a:gd name="connsiteX744" fmla="*/ 298437 w 7467600"/>
              <a:gd name="connsiteY744" fmla="*/ 1968019 h 6858000"/>
              <a:gd name="connsiteX745" fmla="*/ 227269 w 7467600"/>
              <a:gd name="connsiteY745" fmla="*/ 1114064 h 6858000"/>
              <a:gd name="connsiteX746" fmla="*/ 248003 w 7467600"/>
              <a:gd name="connsiteY746" fmla="*/ 1089613 h 6858000"/>
              <a:gd name="connsiteX747" fmla="*/ 427020 w 7467600"/>
              <a:gd name="connsiteY747" fmla="*/ 1619803 h 6858000"/>
              <a:gd name="connsiteX748" fmla="*/ 340345 w 7467600"/>
              <a:gd name="connsiteY748" fmla="*/ 2027739 h 6858000"/>
              <a:gd name="connsiteX749" fmla="*/ 360865 w 7467600"/>
              <a:gd name="connsiteY749" fmla="*/ 2044827 h 6858000"/>
              <a:gd name="connsiteX750" fmla="*/ 560414 w 7467600"/>
              <a:gd name="connsiteY750" fmla="*/ 2421457 h 6858000"/>
              <a:gd name="connsiteX751" fmla="*/ 1359703 w 7467600"/>
              <a:gd name="connsiteY751" fmla="*/ 2578554 h 6858000"/>
              <a:gd name="connsiteX752" fmla="*/ 1359422 w 7467600"/>
              <a:gd name="connsiteY752" fmla="*/ 2577994 h 6858000"/>
              <a:gd name="connsiteX753" fmla="*/ 828701 w 7467600"/>
              <a:gd name="connsiteY753" fmla="*/ 1839520 h 6858000"/>
              <a:gd name="connsiteX754" fmla="*/ 494427 w 7467600"/>
              <a:gd name="connsiteY754" fmla="*/ 1092333 h 6858000"/>
              <a:gd name="connsiteX755" fmla="*/ 506322 w 7467600"/>
              <a:gd name="connsiteY755" fmla="*/ 1020997 h 6858000"/>
              <a:gd name="connsiteX756" fmla="*/ 4570198 w 7467600"/>
              <a:gd name="connsiteY756" fmla="*/ 978081 h 6858000"/>
              <a:gd name="connsiteX757" fmla="*/ 4523691 w 7467600"/>
              <a:gd name="connsiteY757" fmla="*/ 1127776 h 6858000"/>
              <a:gd name="connsiteX758" fmla="*/ 4509875 w 7467600"/>
              <a:gd name="connsiteY758" fmla="*/ 1167552 h 6858000"/>
              <a:gd name="connsiteX759" fmla="*/ 4478168 w 7467600"/>
              <a:gd name="connsiteY759" fmla="*/ 1260735 h 6858000"/>
              <a:gd name="connsiteX760" fmla="*/ 4409309 w 7467600"/>
              <a:gd name="connsiteY760" fmla="*/ 1666996 h 6858000"/>
              <a:gd name="connsiteX761" fmla="*/ 4370031 w 7467600"/>
              <a:gd name="connsiteY761" fmla="*/ 1955666 h 6858000"/>
              <a:gd name="connsiteX762" fmla="*/ 4570198 w 7467600"/>
              <a:gd name="connsiteY762" fmla="*/ 978081 h 6858000"/>
              <a:gd name="connsiteX763" fmla="*/ 4557898 w 7467600"/>
              <a:gd name="connsiteY763" fmla="*/ 900011 h 6858000"/>
              <a:gd name="connsiteX764" fmla="*/ 4344840 w 7467600"/>
              <a:gd name="connsiteY764" fmla="*/ 1922038 h 6858000"/>
              <a:gd name="connsiteX765" fmla="*/ 4378710 w 7467600"/>
              <a:gd name="connsiteY765" fmla="*/ 1665516 h 6858000"/>
              <a:gd name="connsiteX766" fmla="*/ 4448798 w 7467600"/>
              <a:gd name="connsiteY766" fmla="*/ 1253024 h 6858000"/>
              <a:gd name="connsiteX767" fmla="*/ 4480315 w 7467600"/>
              <a:gd name="connsiteY767" fmla="*/ 1158454 h 6858000"/>
              <a:gd name="connsiteX768" fmla="*/ 4494133 w 7467600"/>
              <a:gd name="connsiteY768" fmla="*/ 1118676 h 6858000"/>
              <a:gd name="connsiteX769" fmla="*/ 4557898 w 7467600"/>
              <a:gd name="connsiteY769" fmla="*/ 900011 h 6858000"/>
              <a:gd name="connsiteX770" fmla="*/ 5870151 w 7467600"/>
              <a:gd name="connsiteY770" fmla="*/ 898890 h 6858000"/>
              <a:gd name="connsiteX771" fmla="*/ 5861335 w 7467600"/>
              <a:gd name="connsiteY771" fmla="*/ 899177 h 6858000"/>
              <a:gd name="connsiteX772" fmla="*/ 5843702 w 7467600"/>
              <a:gd name="connsiteY772" fmla="*/ 899748 h 6858000"/>
              <a:gd name="connsiteX773" fmla="*/ 5651107 w 7467600"/>
              <a:gd name="connsiteY773" fmla="*/ 920306 h 6858000"/>
              <a:gd name="connsiteX774" fmla="*/ 5459407 w 7467600"/>
              <a:gd name="connsiteY774" fmla="*/ 940975 h 6858000"/>
              <a:gd name="connsiteX775" fmla="*/ 5374846 w 7467600"/>
              <a:gd name="connsiteY775" fmla="*/ 941988 h 6858000"/>
              <a:gd name="connsiteX776" fmla="*/ 5256105 w 7467600"/>
              <a:gd name="connsiteY776" fmla="*/ 945632 h 6858000"/>
              <a:gd name="connsiteX777" fmla="*/ 5107071 w 7467600"/>
              <a:gd name="connsiteY777" fmla="*/ 969720 h 6858000"/>
              <a:gd name="connsiteX778" fmla="*/ 4998681 w 7467600"/>
              <a:gd name="connsiteY778" fmla="*/ 988771 h 6858000"/>
              <a:gd name="connsiteX779" fmla="*/ 5870151 w 7467600"/>
              <a:gd name="connsiteY779" fmla="*/ 898890 h 6858000"/>
              <a:gd name="connsiteX780" fmla="*/ 5504425 w 7467600"/>
              <a:gd name="connsiteY780" fmla="*/ 848067 h 6858000"/>
              <a:gd name="connsiteX781" fmla="*/ 4968849 w 7467600"/>
              <a:gd name="connsiteY781" fmla="*/ 962318 h 6858000"/>
              <a:gd name="connsiteX782" fmla="*/ 5104039 w 7467600"/>
              <a:gd name="connsiteY782" fmla="*/ 940634 h 6858000"/>
              <a:gd name="connsiteX783" fmla="*/ 5256311 w 7467600"/>
              <a:gd name="connsiteY783" fmla="*/ 916490 h 6858000"/>
              <a:gd name="connsiteX784" fmla="*/ 5377381 w 7467600"/>
              <a:gd name="connsiteY784" fmla="*/ 912671 h 6858000"/>
              <a:gd name="connsiteX785" fmla="*/ 5460148 w 7467600"/>
              <a:gd name="connsiteY785" fmla="*/ 911442 h 6858000"/>
              <a:gd name="connsiteX786" fmla="*/ 5648971 w 7467600"/>
              <a:gd name="connsiteY786" fmla="*/ 891331 h 6858000"/>
              <a:gd name="connsiteX787" fmla="*/ 5844807 w 7467600"/>
              <a:gd name="connsiteY787" fmla="*/ 870718 h 6858000"/>
              <a:gd name="connsiteX788" fmla="*/ 5862975 w 7467600"/>
              <a:gd name="connsiteY788" fmla="*/ 869756 h 6858000"/>
              <a:gd name="connsiteX789" fmla="*/ 5920887 w 7467600"/>
              <a:gd name="connsiteY789" fmla="*/ 865929 h 6858000"/>
              <a:gd name="connsiteX790" fmla="*/ 5504425 w 7467600"/>
              <a:gd name="connsiteY790" fmla="*/ 848067 h 6858000"/>
              <a:gd name="connsiteX791" fmla="*/ 3607114 w 7467600"/>
              <a:gd name="connsiteY791" fmla="*/ 467441 h 6858000"/>
              <a:gd name="connsiteX792" fmla="*/ 3296242 w 7467600"/>
              <a:gd name="connsiteY792" fmla="*/ 807991 h 6858000"/>
              <a:gd name="connsiteX793" fmla="*/ 3174674 w 7467600"/>
              <a:gd name="connsiteY793" fmla="*/ 919759 h 6858000"/>
              <a:gd name="connsiteX794" fmla="*/ 3042978 w 7467600"/>
              <a:gd name="connsiteY794" fmla="*/ 1054894 h 6858000"/>
              <a:gd name="connsiteX795" fmla="*/ 2968914 w 7467600"/>
              <a:gd name="connsiteY795" fmla="*/ 1133756 h 6858000"/>
              <a:gd name="connsiteX796" fmla="*/ 3103823 w 7467600"/>
              <a:gd name="connsiteY796" fmla="*/ 1026814 h 6858000"/>
              <a:gd name="connsiteX797" fmla="*/ 3607114 w 7467600"/>
              <a:gd name="connsiteY797" fmla="*/ 467441 h 6858000"/>
              <a:gd name="connsiteX798" fmla="*/ 3744487 w 7467600"/>
              <a:gd name="connsiteY798" fmla="*/ 383136 h 6858000"/>
              <a:gd name="connsiteX799" fmla="*/ 3970213 w 7467600"/>
              <a:gd name="connsiteY799" fmla="*/ 995559 h 6858000"/>
              <a:gd name="connsiteX800" fmla="*/ 3744487 w 7467600"/>
              <a:gd name="connsiteY800" fmla="*/ 383136 h 6858000"/>
              <a:gd name="connsiteX801" fmla="*/ 3624562 w 7467600"/>
              <a:gd name="connsiteY801" fmla="*/ 367041 h 6858000"/>
              <a:gd name="connsiteX802" fmla="*/ 3489712 w 7467600"/>
              <a:gd name="connsiteY802" fmla="*/ 485386 h 6858000"/>
              <a:gd name="connsiteX803" fmla="*/ 3182994 w 7467600"/>
              <a:gd name="connsiteY803" fmla="*/ 828265 h 6858000"/>
              <a:gd name="connsiteX804" fmla="*/ 2892114 w 7467600"/>
              <a:gd name="connsiteY804" fmla="*/ 1172635 h 6858000"/>
              <a:gd name="connsiteX805" fmla="*/ 3021459 w 7467600"/>
              <a:gd name="connsiteY805" fmla="*/ 1035385 h 6858000"/>
              <a:gd name="connsiteX806" fmla="*/ 3153873 w 7467600"/>
              <a:gd name="connsiteY806" fmla="*/ 898971 h 6858000"/>
              <a:gd name="connsiteX807" fmla="*/ 3276511 w 7467600"/>
              <a:gd name="connsiteY807" fmla="*/ 786423 h 6858000"/>
              <a:gd name="connsiteX808" fmla="*/ 3584154 w 7467600"/>
              <a:gd name="connsiteY808" fmla="*/ 448218 h 6858000"/>
              <a:gd name="connsiteX809" fmla="*/ 3624562 w 7467600"/>
              <a:gd name="connsiteY809" fmla="*/ 367041 h 6858000"/>
              <a:gd name="connsiteX810" fmla="*/ 3766672 w 7467600"/>
              <a:gd name="connsiteY810" fmla="*/ 359429 h 6858000"/>
              <a:gd name="connsiteX811" fmla="*/ 3996338 w 7467600"/>
              <a:gd name="connsiteY811" fmla="*/ 968237 h 6858000"/>
              <a:gd name="connsiteX812" fmla="*/ 3766672 w 7467600"/>
              <a:gd name="connsiteY812" fmla="*/ 359429 h 6858000"/>
              <a:gd name="connsiteX813" fmla="*/ 5805386 w 7467600"/>
              <a:gd name="connsiteY813" fmla="*/ 239240 h 6858000"/>
              <a:gd name="connsiteX814" fmla="*/ 5736947 w 7467600"/>
              <a:gd name="connsiteY814" fmla="*/ 261367 h 6858000"/>
              <a:gd name="connsiteX815" fmla="*/ 5427012 w 7467600"/>
              <a:gd name="connsiteY815" fmla="*/ 311272 h 6858000"/>
              <a:gd name="connsiteX816" fmla="*/ 5147818 w 7467600"/>
              <a:gd name="connsiteY816" fmla="*/ 322112 h 6858000"/>
              <a:gd name="connsiteX817" fmla="*/ 5060854 w 7467600"/>
              <a:gd name="connsiteY817" fmla="*/ 311882 h 6858000"/>
              <a:gd name="connsiteX818" fmla="*/ 4945989 w 7467600"/>
              <a:gd name="connsiteY818" fmla="*/ 300516 h 6858000"/>
              <a:gd name="connsiteX819" fmla="*/ 5410479 w 7467600"/>
              <a:gd name="connsiteY819" fmla="*/ 348434 h 6858000"/>
              <a:gd name="connsiteX820" fmla="*/ 5805386 w 7467600"/>
              <a:gd name="connsiteY820" fmla="*/ 239240 h 6858000"/>
              <a:gd name="connsiteX821" fmla="*/ 5905192 w 7467600"/>
              <a:gd name="connsiteY821" fmla="*/ 163079 h 6858000"/>
              <a:gd name="connsiteX822" fmla="*/ 5865655 w 7467600"/>
              <a:gd name="connsiteY822" fmla="*/ 171901 h 6858000"/>
              <a:gd name="connsiteX823" fmla="*/ 5259740 w 7467600"/>
              <a:gd name="connsiteY823" fmla="*/ 257013 h 6858000"/>
              <a:gd name="connsiteX824" fmla="*/ 5208466 w 7467600"/>
              <a:gd name="connsiteY824" fmla="*/ 257550 h 6858000"/>
              <a:gd name="connsiteX825" fmla="*/ 4980204 w 7467600"/>
              <a:gd name="connsiteY825" fmla="*/ 271903 h 6858000"/>
              <a:gd name="connsiteX826" fmla="*/ 5068068 w 7467600"/>
              <a:gd name="connsiteY826" fmla="*/ 282244 h 6858000"/>
              <a:gd name="connsiteX827" fmla="*/ 5153231 w 7467600"/>
              <a:gd name="connsiteY827" fmla="*/ 292240 h 6858000"/>
              <a:gd name="connsiteX828" fmla="*/ 5426491 w 7467600"/>
              <a:gd name="connsiteY828" fmla="*/ 281128 h 6858000"/>
              <a:gd name="connsiteX829" fmla="*/ 5731212 w 7467600"/>
              <a:gd name="connsiteY829" fmla="*/ 231951 h 6858000"/>
              <a:gd name="connsiteX830" fmla="*/ 5905192 w 7467600"/>
              <a:gd name="connsiteY830" fmla="*/ 163079 h 6858000"/>
              <a:gd name="connsiteX831" fmla="*/ 5944437 w 7467600"/>
              <a:gd name="connsiteY831" fmla="*/ 113829 h 6858000"/>
              <a:gd name="connsiteX832" fmla="*/ 5825032 w 7467600"/>
              <a:gd name="connsiteY832" fmla="*/ 146405 h 6858000"/>
              <a:gd name="connsiteX833" fmla="*/ 4955599 w 7467600"/>
              <a:gd name="connsiteY833" fmla="*/ 247008 h 6858000"/>
              <a:gd name="connsiteX834" fmla="*/ 5210104 w 7467600"/>
              <a:gd name="connsiteY834" fmla="*/ 228123 h 6858000"/>
              <a:gd name="connsiteX835" fmla="*/ 5261015 w 7467600"/>
              <a:gd name="connsiteY835" fmla="*/ 227087 h 6858000"/>
              <a:gd name="connsiteX836" fmla="*/ 5861181 w 7467600"/>
              <a:gd name="connsiteY836" fmla="*/ 143093 h 6858000"/>
              <a:gd name="connsiteX837" fmla="*/ 5961252 w 7467600"/>
              <a:gd name="connsiteY837" fmla="*/ 114820 h 6858000"/>
              <a:gd name="connsiteX838" fmla="*/ 5944437 w 7467600"/>
              <a:gd name="connsiteY838" fmla="*/ 113829 h 6858000"/>
              <a:gd name="connsiteX839" fmla="*/ 3882765 w 7467600"/>
              <a:gd name="connsiteY839" fmla="*/ 0 h 6858000"/>
              <a:gd name="connsiteX840" fmla="*/ 3995099 w 7467600"/>
              <a:gd name="connsiteY840" fmla="*/ 0 h 6858000"/>
              <a:gd name="connsiteX841" fmla="*/ 4163818 w 7467600"/>
              <a:gd name="connsiteY841" fmla="*/ 234104 h 6858000"/>
              <a:gd name="connsiteX842" fmla="*/ 4172099 w 7467600"/>
              <a:gd name="connsiteY842" fmla="*/ 234207 h 6858000"/>
              <a:gd name="connsiteX843" fmla="*/ 4784282 w 7467600"/>
              <a:gd name="connsiteY843" fmla="*/ 276561 h 6858000"/>
              <a:gd name="connsiteX844" fmla="*/ 4801687 w 7467600"/>
              <a:gd name="connsiteY844" fmla="*/ 267764 h 6858000"/>
              <a:gd name="connsiteX845" fmla="*/ 6082788 w 7467600"/>
              <a:gd name="connsiteY845" fmla="*/ 64119 h 6858000"/>
              <a:gd name="connsiteX846" fmla="*/ 6099442 w 7467600"/>
              <a:gd name="connsiteY846" fmla="*/ 82568 h 6858000"/>
              <a:gd name="connsiteX847" fmla="*/ 4804137 w 7467600"/>
              <a:gd name="connsiteY847" fmla="*/ 320931 h 6858000"/>
              <a:gd name="connsiteX848" fmla="*/ 4227047 w 7467600"/>
              <a:gd name="connsiteY848" fmla="*/ 313415 h 6858000"/>
              <a:gd name="connsiteX849" fmla="*/ 4346041 w 7467600"/>
              <a:gd name="connsiteY849" fmla="*/ 456086 h 6858000"/>
              <a:gd name="connsiteX850" fmla="*/ 4870967 w 7467600"/>
              <a:gd name="connsiteY850" fmla="*/ 963061 h 6858000"/>
              <a:gd name="connsiteX851" fmla="*/ 4889647 w 7467600"/>
              <a:gd name="connsiteY851" fmla="*/ 957147 h 6858000"/>
              <a:gd name="connsiteX852" fmla="*/ 5422504 w 7467600"/>
              <a:gd name="connsiteY852" fmla="*/ 805191 h 6858000"/>
              <a:gd name="connsiteX853" fmla="*/ 6087656 w 7467600"/>
              <a:gd name="connsiteY853" fmla="*/ 826703 h 6858000"/>
              <a:gd name="connsiteX854" fmla="*/ 6058717 w 7467600"/>
              <a:gd name="connsiteY854" fmla="*/ 865992 h 6858000"/>
              <a:gd name="connsiteX855" fmla="*/ 4974153 w 7467600"/>
              <a:gd name="connsiteY855" fmla="*/ 1045456 h 6858000"/>
              <a:gd name="connsiteX856" fmla="*/ 5627835 w 7467600"/>
              <a:gd name="connsiteY856" fmla="*/ 1472077 h 6858000"/>
              <a:gd name="connsiteX857" fmla="*/ 5629817 w 7467600"/>
              <a:gd name="connsiteY857" fmla="*/ 1471412 h 6858000"/>
              <a:gd name="connsiteX858" fmla="*/ 5634124 w 7467600"/>
              <a:gd name="connsiteY858" fmla="*/ 1470572 h 6858000"/>
              <a:gd name="connsiteX859" fmla="*/ 5755832 w 7467600"/>
              <a:gd name="connsiteY859" fmla="*/ 1383886 h 6858000"/>
              <a:gd name="connsiteX860" fmla="*/ 6014186 w 7467600"/>
              <a:gd name="connsiteY860" fmla="*/ 1279799 h 6858000"/>
              <a:gd name="connsiteX861" fmla="*/ 6901619 w 7467600"/>
              <a:gd name="connsiteY861" fmla="*/ 1047874 h 6858000"/>
              <a:gd name="connsiteX862" fmla="*/ 6931566 w 7467600"/>
              <a:gd name="connsiteY862" fmla="*/ 1062034 h 6858000"/>
              <a:gd name="connsiteX863" fmla="*/ 5790982 w 7467600"/>
              <a:gd name="connsiteY863" fmla="*/ 1561380 h 6858000"/>
              <a:gd name="connsiteX864" fmla="*/ 6188971 w 7467600"/>
              <a:gd name="connsiteY864" fmla="*/ 1755168 h 6858000"/>
              <a:gd name="connsiteX865" fmla="*/ 6202446 w 7467600"/>
              <a:gd name="connsiteY865" fmla="*/ 1752268 h 6858000"/>
              <a:gd name="connsiteX866" fmla="*/ 7179560 w 7467600"/>
              <a:gd name="connsiteY866" fmla="*/ 1467551 h 6858000"/>
              <a:gd name="connsiteX867" fmla="*/ 7158730 w 7467600"/>
              <a:gd name="connsiteY867" fmla="*/ 1507835 h 6858000"/>
              <a:gd name="connsiteX868" fmla="*/ 6326959 w 7467600"/>
              <a:gd name="connsiteY868" fmla="*/ 1817686 h 6858000"/>
              <a:gd name="connsiteX869" fmla="*/ 6537433 w 7467600"/>
              <a:gd name="connsiteY869" fmla="*/ 1907790 h 6858000"/>
              <a:gd name="connsiteX870" fmla="*/ 6550221 w 7467600"/>
              <a:gd name="connsiteY870" fmla="*/ 1910729 h 6858000"/>
              <a:gd name="connsiteX871" fmla="*/ 6964438 w 7467600"/>
              <a:gd name="connsiteY871" fmla="*/ 2209505 h 6858000"/>
              <a:gd name="connsiteX872" fmla="*/ 7367862 w 7467600"/>
              <a:gd name="connsiteY872" fmla="*/ 2806833 h 6858000"/>
              <a:gd name="connsiteX873" fmla="*/ 7364329 w 7467600"/>
              <a:gd name="connsiteY873" fmla="*/ 2826907 h 6858000"/>
              <a:gd name="connsiteX874" fmla="*/ 7290545 w 7467600"/>
              <a:gd name="connsiteY874" fmla="*/ 2850663 h 6858000"/>
              <a:gd name="connsiteX875" fmla="*/ 6472036 w 7467600"/>
              <a:gd name="connsiteY875" fmla="*/ 1959003 h 6858000"/>
              <a:gd name="connsiteX876" fmla="*/ 5792897 w 7467600"/>
              <a:gd name="connsiteY876" fmla="*/ 1647747 h 6858000"/>
              <a:gd name="connsiteX877" fmla="*/ 5842751 w 7467600"/>
              <a:gd name="connsiteY877" fmla="*/ 1816112 h 6858000"/>
              <a:gd name="connsiteX878" fmla="*/ 5847424 w 7467600"/>
              <a:gd name="connsiteY878" fmla="*/ 1815776 h 6858000"/>
              <a:gd name="connsiteX879" fmla="*/ 6399821 w 7467600"/>
              <a:gd name="connsiteY879" fmla="*/ 2344799 h 6858000"/>
              <a:gd name="connsiteX880" fmla="*/ 6323232 w 7467600"/>
              <a:gd name="connsiteY880" fmla="*/ 2389634 h 6858000"/>
              <a:gd name="connsiteX881" fmla="*/ 5942958 w 7467600"/>
              <a:gd name="connsiteY881" fmla="*/ 2077708 h 6858000"/>
              <a:gd name="connsiteX882" fmla="*/ 5921559 w 7467600"/>
              <a:gd name="connsiteY882" fmla="*/ 2378596 h 6858000"/>
              <a:gd name="connsiteX883" fmla="*/ 5817651 w 7467600"/>
              <a:gd name="connsiteY883" fmla="*/ 3023919 h 6858000"/>
              <a:gd name="connsiteX884" fmla="*/ 5729634 w 7467600"/>
              <a:gd name="connsiteY884" fmla="*/ 3051849 h 6858000"/>
              <a:gd name="connsiteX885" fmla="*/ 5611018 w 7467600"/>
              <a:gd name="connsiteY885" fmla="*/ 2316769 h 6858000"/>
              <a:gd name="connsiteX886" fmla="*/ 5687608 w 7467600"/>
              <a:gd name="connsiteY886" fmla="*/ 2039972 h 6858000"/>
              <a:gd name="connsiteX887" fmla="*/ 5657554 w 7467600"/>
              <a:gd name="connsiteY887" fmla="*/ 1576445 h 6858000"/>
              <a:gd name="connsiteX888" fmla="*/ 5150475 w 7467600"/>
              <a:gd name="connsiteY888" fmla="*/ 1274012 h 6858000"/>
              <a:gd name="connsiteX889" fmla="*/ 5349142 w 7467600"/>
              <a:gd name="connsiteY889" fmla="*/ 2204405 h 6858000"/>
              <a:gd name="connsiteX890" fmla="*/ 5262214 w 7467600"/>
              <a:gd name="connsiteY890" fmla="*/ 2233836 h 6858000"/>
              <a:gd name="connsiteX891" fmla="*/ 4981539 w 7467600"/>
              <a:gd name="connsiteY891" fmla="*/ 1542201 h 6858000"/>
              <a:gd name="connsiteX892" fmla="*/ 4958461 w 7467600"/>
              <a:gd name="connsiteY892" fmla="*/ 1136957 h 6858000"/>
              <a:gd name="connsiteX893" fmla="*/ 4655015 w 7467600"/>
              <a:gd name="connsiteY893" fmla="*/ 891426 h 6858000"/>
              <a:gd name="connsiteX894" fmla="*/ 4348002 w 7467600"/>
              <a:gd name="connsiteY894" fmla="*/ 2205895 h 6858000"/>
              <a:gd name="connsiteX895" fmla="*/ 4262250 w 7467600"/>
              <a:gd name="connsiteY895" fmla="*/ 2219972 h 6858000"/>
              <a:gd name="connsiteX896" fmla="*/ 4550611 w 7467600"/>
              <a:gd name="connsiteY896" fmla="*/ 817540 h 6858000"/>
              <a:gd name="connsiteX897" fmla="*/ 4564418 w 7467600"/>
              <a:gd name="connsiteY897" fmla="*/ 808293 h 6858000"/>
              <a:gd name="connsiteX898" fmla="*/ 4266388 w 7467600"/>
              <a:gd name="connsiteY898" fmla="*/ 500083 h 6858000"/>
              <a:gd name="connsiteX899" fmla="*/ 4032842 w 7467600"/>
              <a:gd name="connsiteY899" fmla="*/ 211809 h 6858000"/>
              <a:gd name="connsiteX900" fmla="*/ 3882765 w 7467600"/>
              <a:gd name="connsiteY900" fmla="*/ 0 h 6858000"/>
              <a:gd name="connsiteX901" fmla="*/ 3721337 w 7467600"/>
              <a:gd name="connsiteY901" fmla="*/ 0 h 6858000"/>
              <a:gd name="connsiteX902" fmla="*/ 3797544 w 7467600"/>
              <a:gd name="connsiteY902" fmla="*/ 0 h 6858000"/>
              <a:gd name="connsiteX903" fmla="*/ 3775734 w 7467600"/>
              <a:gd name="connsiteY903" fmla="*/ 95131 h 6858000"/>
              <a:gd name="connsiteX904" fmla="*/ 3724807 w 7467600"/>
              <a:gd name="connsiteY904" fmla="*/ 272257 h 6858000"/>
              <a:gd name="connsiteX905" fmla="*/ 3726844 w 7467600"/>
              <a:gd name="connsiteY905" fmla="*/ 282988 h 6858000"/>
              <a:gd name="connsiteX906" fmla="*/ 3742664 w 7467600"/>
              <a:gd name="connsiteY906" fmla="*/ 279918 h 6858000"/>
              <a:gd name="connsiteX907" fmla="*/ 4103910 w 7467600"/>
              <a:gd name="connsiteY907" fmla="*/ 1161917 h 6858000"/>
              <a:gd name="connsiteX908" fmla="*/ 4020269 w 7467600"/>
              <a:gd name="connsiteY908" fmla="*/ 1200406 h 6858000"/>
              <a:gd name="connsiteX909" fmla="*/ 3674882 w 7467600"/>
              <a:gd name="connsiteY909" fmla="*/ 488524 h 6858000"/>
              <a:gd name="connsiteX910" fmla="*/ 3132682 w 7467600"/>
              <a:gd name="connsiteY910" fmla="*/ 1072284 h 6858000"/>
              <a:gd name="connsiteX911" fmla="*/ 2716346 w 7467600"/>
              <a:gd name="connsiteY911" fmla="*/ 1276376 h 6858000"/>
              <a:gd name="connsiteX912" fmla="*/ 2716772 w 7467600"/>
              <a:gd name="connsiteY912" fmla="*/ 1255462 h 6858000"/>
              <a:gd name="connsiteX913" fmla="*/ 3471096 w 7467600"/>
              <a:gd name="connsiteY913" fmla="*/ 437072 h 6858000"/>
              <a:gd name="connsiteX914" fmla="*/ 3639057 w 7467600"/>
              <a:gd name="connsiteY914" fmla="*/ 286334 h 6858000"/>
              <a:gd name="connsiteX915" fmla="*/ 3640309 w 7467600"/>
              <a:gd name="connsiteY915" fmla="*/ 284664 h 6858000"/>
              <a:gd name="connsiteX916" fmla="*/ 3646022 w 7467600"/>
              <a:gd name="connsiteY916" fmla="*/ 276711 h 6858000"/>
              <a:gd name="connsiteX917" fmla="*/ 3707943 w 7467600"/>
              <a:gd name="connsiteY917" fmla="*/ 65958 h 6858000"/>
              <a:gd name="connsiteX918" fmla="*/ 3721337 w 7467600"/>
              <a:gd name="connsiteY918" fmla="*/ 0 h 6858000"/>
              <a:gd name="connsiteX919" fmla="*/ 2867960 w 7467600"/>
              <a:gd name="connsiteY919" fmla="*/ 0 h 6858000"/>
              <a:gd name="connsiteX920" fmla="*/ 2926351 w 7467600"/>
              <a:gd name="connsiteY920" fmla="*/ 0 h 6858000"/>
              <a:gd name="connsiteX921" fmla="*/ 2902823 w 7467600"/>
              <a:gd name="connsiteY921" fmla="*/ 262929 h 6858000"/>
              <a:gd name="connsiteX922" fmla="*/ 2940663 w 7467600"/>
              <a:gd name="connsiteY922" fmla="*/ 140884 h 6858000"/>
              <a:gd name="connsiteX923" fmla="*/ 2947039 w 7467600"/>
              <a:gd name="connsiteY923" fmla="*/ 122524 h 6858000"/>
              <a:gd name="connsiteX924" fmla="*/ 2984316 w 7467600"/>
              <a:gd name="connsiteY924" fmla="*/ 0 h 6858000"/>
              <a:gd name="connsiteX925" fmla="*/ 3016114 w 7467600"/>
              <a:gd name="connsiteY925" fmla="*/ 0 h 6858000"/>
              <a:gd name="connsiteX926" fmla="*/ 2979949 w 7467600"/>
              <a:gd name="connsiteY926" fmla="*/ 119274 h 6858000"/>
              <a:gd name="connsiteX927" fmla="*/ 3023879 w 7467600"/>
              <a:gd name="connsiteY927" fmla="*/ 0 h 6858000"/>
              <a:gd name="connsiteX928" fmla="*/ 3105400 w 7467600"/>
              <a:gd name="connsiteY928" fmla="*/ 0 h 6858000"/>
              <a:gd name="connsiteX929" fmla="*/ 3094669 w 7467600"/>
              <a:gd name="connsiteY929" fmla="*/ 30308 h 6858000"/>
              <a:gd name="connsiteX930" fmla="*/ 2901945 w 7467600"/>
              <a:gd name="connsiteY930" fmla="*/ 466538 h 6858000"/>
              <a:gd name="connsiteX931" fmla="*/ 2815209 w 7467600"/>
              <a:gd name="connsiteY931" fmla="*/ 497361 h 6858000"/>
              <a:gd name="connsiteX932" fmla="*/ 2844845 w 7467600"/>
              <a:gd name="connsiteY932" fmla="*/ 127638 h 6858000"/>
              <a:gd name="connsiteX933" fmla="*/ 2867960 w 7467600"/>
              <a:gd name="connsiteY933" fmla="*/ 0 h 6858000"/>
              <a:gd name="connsiteX934" fmla="*/ 1057230 w 7467600"/>
              <a:gd name="connsiteY934" fmla="*/ 0 h 6858000"/>
              <a:gd name="connsiteX935" fmla="*/ 1111003 w 7467600"/>
              <a:gd name="connsiteY935" fmla="*/ 0 h 6858000"/>
              <a:gd name="connsiteX936" fmla="*/ 1125553 w 7467600"/>
              <a:gd name="connsiteY936" fmla="*/ 52588 h 6858000"/>
              <a:gd name="connsiteX937" fmla="*/ 1304276 w 7467600"/>
              <a:gd name="connsiteY937" fmla="*/ 476275 h 6858000"/>
              <a:gd name="connsiteX938" fmla="*/ 1492066 w 7467600"/>
              <a:gd name="connsiteY938" fmla="*/ 886333 h 6858000"/>
              <a:gd name="connsiteX939" fmla="*/ 1423698 w 7467600"/>
              <a:gd name="connsiteY939" fmla="*/ 710817 h 6858000"/>
              <a:gd name="connsiteX940" fmla="*/ 1357609 w 7467600"/>
              <a:gd name="connsiteY940" fmla="*/ 532892 h 6858000"/>
              <a:gd name="connsiteX941" fmla="*/ 1309550 w 7467600"/>
              <a:gd name="connsiteY941" fmla="*/ 374031 h 6858000"/>
              <a:gd name="connsiteX942" fmla="*/ 1193673 w 7467600"/>
              <a:gd name="connsiteY942" fmla="*/ 49533 h 6858000"/>
              <a:gd name="connsiteX943" fmla="*/ 1164391 w 7467600"/>
              <a:gd name="connsiteY943" fmla="*/ 0 h 6858000"/>
              <a:gd name="connsiteX944" fmla="*/ 1200666 w 7467600"/>
              <a:gd name="connsiteY944" fmla="*/ 0 h 6858000"/>
              <a:gd name="connsiteX945" fmla="*/ 1223408 w 7467600"/>
              <a:gd name="connsiteY945" fmla="*/ 38996 h 6858000"/>
              <a:gd name="connsiteX946" fmla="*/ 1339635 w 7467600"/>
              <a:gd name="connsiteY946" fmla="*/ 365517 h 6858000"/>
              <a:gd name="connsiteX947" fmla="*/ 1387469 w 7467600"/>
              <a:gd name="connsiteY947" fmla="*/ 523079 h 6858000"/>
              <a:gd name="connsiteX948" fmla="*/ 1452685 w 7467600"/>
              <a:gd name="connsiteY948" fmla="*/ 699806 h 6858000"/>
              <a:gd name="connsiteX949" fmla="*/ 1492092 w 7467600"/>
              <a:gd name="connsiteY949" fmla="*/ 800424 h 6858000"/>
              <a:gd name="connsiteX950" fmla="*/ 1455302 w 7467600"/>
              <a:gd name="connsiteY950" fmla="*/ 632913 h 6858000"/>
              <a:gd name="connsiteX951" fmla="*/ 1222336 w 7467600"/>
              <a:gd name="connsiteY951" fmla="*/ 9480 h 6858000"/>
              <a:gd name="connsiteX952" fmla="*/ 1214634 w 7467600"/>
              <a:gd name="connsiteY952" fmla="*/ 0 h 6858000"/>
              <a:gd name="connsiteX953" fmla="*/ 1289827 w 7467600"/>
              <a:gd name="connsiteY953" fmla="*/ 0 h 6858000"/>
              <a:gd name="connsiteX954" fmla="*/ 1321076 w 7467600"/>
              <a:gd name="connsiteY954" fmla="*/ 59722 h 6858000"/>
              <a:gd name="connsiteX955" fmla="*/ 1512579 w 7467600"/>
              <a:gd name="connsiteY955" fmla="*/ 626441 h 6858000"/>
              <a:gd name="connsiteX956" fmla="*/ 1506076 w 7467600"/>
              <a:gd name="connsiteY956" fmla="*/ 1089289 h 6858000"/>
              <a:gd name="connsiteX957" fmla="*/ 1486346 w 7467600"/>
              <a:gd name="connsiteY957" fmla="*/ 1079919 h 6858000"/>
              <a:gd name="connsiteX958" fmla="*/ 1070511 w 7467600"/>
              <a:gd name="connsiteY958" fmla="*/ 48609 h 6858000"/>
              <a:gd name="connsiteX959" fmla="*/ 1057230 w 7467600"/>
              <a:gd name="connsiteY959" fmla="*/ 0 h 6858000"/>
              <a:gd name="connsiteX960" fmla="*/ 43151 w 7467600"/>
              <a:gd name="connsiteY960" fmla="*/ 0 h 6858000"/>
              <a:gd name="connsiteX961" fmla="*/ 95283 w 7467600"/>
              <a:gd name="connsiteY961" fmla="*/ 0 h 6858000"/>
              <a:gd name="connsiteX962" fmla="*/ 300708 w 7467600"/>
              <a:gd name="connsiteY962" fmla="*/ 154571 h 6858000"/>
              <a:gd name="connsiteX963" fmla="*/ 530414 w 7467600"/>
              <a:gd name="connsiteY963" fmla="*/ 354673 h 6858000"/>
              <a:gd name="connsiteX964" fmla="*/ 333785 w 7467600"/>
              <a:gd name="connsiteY964" fmla="*/ 161564 h 6858000"/>
              <a:gd name="connsiteX965" fmla="*/ 147005 w 7467600"/>
              <a:gd name="connsiteY965" fmla="*/ 0 h 6858000"/>
              <a:gd name="connsiteX966" fmla="*/ 272509 w 7467600"/>
              <a:gd name="connsiteY966" fmla="*/ 0 h 6858000"/>
              <a:gd name="connsiteX967" fmla="*/ 326276 w 7467600"/>
              <a:gd name="connsiteY967" fmla="*/ 45847 h 6858000"/>
              <a:gd name="connsiteX968" fmla="*/ 823759 w 7467600"/>
              <a:gd name="connsiteY968" fmla="*/ 574145 h 6858000"/>
              <a:gd name="connsiteX969" fmla="*/ 811254 w 7467600"/>
              <a:gd name="connsiteY969" fmla="*/ 665546 h 6858000"/>
              <a:gd name="connsiteX970" fmla="*/ 154042 w 7467600"/>
              <a:gd name="connsiteY970" fmla="*/ 261522 h 6858000"/>
              <a:gd name="connsiteX971" fmla="*/ 13550 w 7467600"/>
              <a:gd name="connsiteY971" fmla="*/ 158423 h 6858000"/>
              <a:gd name="connsiteX972" fmla="*/ 0 w 7467600"/>
              <a:gd name="connsiteY972" fmla="*/ 146618 h 6858000"/>
              <a:gd name="connsiteX973" fmla="*/ 0 w 7467600"/>
              <a:gd name="connsiteY973" fmla="*/ 59161 h 6858000"/>
              <a:gd name="connsiteX974" fmla="*/ 45427 w 7467600"/>
              <a:gd name="connsiteY974" fmla="*/ 101078 h 6858000"/>
              <a:gd name="connsiteX975" fmla="*/ 630103 w 7467600"/>
              <a:gd name="connsiteY975" fmla="*/ 485885 h 6858000"/>
              <a:gd name="connsiteX976" fmla="*/ 532040 w 7467600"/>
              <a:gd name="connsiteY976" fmla="*/ 399359 h 6858000"/>
              <a:gd name="connsiteX977" fmla="*/ 517618 w 7467600"/>
              <a:gd name="connsiteY977" fmla="*/ 385726 h 6858000"/>
              <a:gd name="connsiteX978" fmla="*/ 285074 w 7467600"/>
              <a:gd name="connsiteY978" fmla="*/ 182755 h 6858000"/>
              <a:gd name="connsiteX979" fmla="*/ 43151 w 7467600"/>
              <a:gd name="connsiteY97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356878 w 7467600"/>
              <a:gd name="connsiteY88" fmla="*/ 5981332 h 6858000"/>
              <a:gd name="connsiteX89" fmla="*/ 7467600 w 7467600"/>
              <a:gd name="connsiteY89" fmla="*/ 6117703 h 6858000"/>
              <a:gd name="connsiteX90" fmla="*/ 7467600 w 7467600"/>
              <a:gd name="connsiteY90" fmla="*/ 6163634 h 6858000"/>
              <a:gd name="connsiteX91" fmla="*/ 7403637 w 7467600"/>
              <a:gd name="connsiteY91" fmla="*/ 6083957 h 6858000"/>
              <a:gd name="connsiteX92" fmla="*/ 7254615 w 7467600"/>
              <a:gd name="connsiteY92" fmla="*/ 5911918 h 6858000"/>
              <a:gd name="connsiteX93" fmla="*/ 7312589 w 7467600"/>
              <a:gd name="connsiteY93" fmla="*/ 5982309 h 6858000"/>
              <a:gd name="connsiteX94" fmla="*/ 7448321 w 7467600"/>
              <a:gd name="connsiteY94" fmla="*/ 6190991 h 6858000"/>
              <a:gd name="connsiteX95" fmla="*/ 7467600 w 7467600"/>
              <a:gd name="connsiteY95" fmla="*/ 6221686 h 6858000"/>
              <a:gd name="connsiteX96" fmla="*/ 7467600 w 7467600"/>
              <a:gd name="connsiteY96" fmla="*/ 6334256 h 6858000"/>
              <a:gd name="connsiteX97" fmla="*/ 7454976 w 7467600"/>
              <a:gd name="connsiteY97" fmla="*/ 6318297 h 6858000"/>
              <a:gd name="connsiteX98" fmla="*/ 7042773 w 7467600"/>
              <a:gd name="connsiteY98" fmla="*/ 5734011 h 6858000"/>
              <a:gd name="connsiteX99" fmla="*/ 6844835 w 7467600"/>
              <a:gd name="connsiteY99" fmla="*/ 5424988 h 6858000"/>
              <a:gd name="connsiteX100" fmla="*/ 1456157 w 7467600"/>
              <a:gd name="connsiteY100" fmla="*/ 5371404 h 6858000"/>
              <a:gd name="connsiteX101" fmla="*/ 1244432 w 7467600"/>
              <a:gd name="connsiteY101" fmla="*/ 5385601 h 6858000"/>
              <a:gd name="connsiteX102" fmla="*/ 973990 w 7467600"/>
              <a:gd name="connsiteY102" fmla="*/ 5424940 h 6858000"/>
              <a:gd name="connsiteX103" fmla="*/ 1103809 w 7467600"/>
              <a:gd name="connsiteY103" fmla="*/ 5433720 h 6858000"/>
              <a:gd name="connsiteX104" fmla="*/ 1123454 w 7467600"/>
              <a:gd name="connsiteY104" fmla="*/ 5435727 h 6858000"/>
              <a:gd name="connsiteX105" fmla="*/ 1737017 w 7467600"/>
              <a:gd name="connsiteY105" fmla="*/ 5452183 h 6858000"/>
              <a:gd name="connsiteX106" fmla="*/ 1824397 w 7467600"/>
              <a:gd name="connsiteY106" fmla="*/ 5447757 h 6858000"/>
              <a:gd name="connsiteX107" fmla="*/ 2070059 w 7467600"/>
              <a:gd name="connsiteY107" fmla="*/ 5441660 h 6858000"/>
              <a:gd name="connsiteX108" fmla="*/ 1456157 w 7467600"/>
              <a:gd name="connsiteY108" fmla="*/ 5371404 h 6858000"/>
              <a:gd name="connsiteX109" fmla="*/ 4988186 w 7467600"/>
              <a:gd name="connsiteY109" fmla="*/ 5216467 h 6858000"/>
              <a:gd name="connsiteX110" fmla="*/ 4777334 w 7467600"/>
              <a:gd name="connsiteY110" fmla="*/ 5406072 h 6858000"/>
              <a:gd name="connsiteX111" fmla="*/ 4718341 w 7467600"/>
              <a:gd name="connsiteY111" fmla="*/ 5468043 h 6858000"/>
              <a:gd name="connsiteX112" fmla="*/ 4604655 w 7467600"/>
              <a:gd name="connsiteY112" fmla="*/ 5583434 h 6858000"/>
              <a:gd name="connsiteX113" fmla="*/ 4565074 w 7467600"/>
              <a:gd name="connsiteY113" fmla="*/ 5618550 h 6858000"/>
              <a:gd name="connsiteX114" fmla="*/ 4988186 w 7467600"/>
              <a:gd name="connsiteY114" fmla="*/ 5216467 h 6858000"/>
              <a:gd name="connsiteX115" fmla="*/ 4978032 w 7467600"/>
              <a:gd name="connsiteY115" fmla="*/ 5183809 h 6858000"/>
              <a:gd name="connsiteX116" fmla="*/ 4463413 w 7467600"/>
              <a:gd name="connsiteY116" fmla="*/ 5615162 h 6858000"/>
              <a:gd name="connsiteX117" fmla="*/ 4358134 w 7467600"/>
              <a:gd name="connsiteY117" fmla="*/ 5742791 h 6858000"/>
              <a:gd name="connsiteX118" fmla="*/ 4376219 w 7467600"/>
              <a:gd name="connsiteY118" fmla="*/ 5729027 h 6858000"/>
              <a:gd name="connsiteX119" fmla="*/ 4582340 w 7467600"/>
              <a:gd name="connsiteY119" fmla="*/ 5561037 h 6858000"/>
              <a:gd name="connsiteX120" fmla="*/ 4694684 w 7467600"/>
              <a:gd name="connsiteY120" fmla="*/ 5447098 h 6858000"/>
              <a:gd name="connsiteX121" fmla="*/ 4754123 w 7467600"/>
              <a:gd name="connsiteY121" fmla="*/ 5384643 h 6858000"/>
              <a:gd name="connsiteX122" fmla="*/ 4978032 w 7467600"/>
              <a:gd name="connsiteY122" fmla="*/ 5183809 h 6858000"/>
              <a:gd name="connsiteX123" fmla="*/ 1903353 w 7467600"/>
              <a:gd name="connsiteY123" fmla="*/ 5044827 h 6858000"/>
              <a:gd name="connsiteX124" fmla="*/ 1936931 w 7467600"/>
              <a:gd name="connsiteY124" fmla="*/ 5093954 h 6858000"/>
              <a:gd name="connsiteX125" fmla="*/ 2195868 w 7467600"/>
              <a:gd name="connsiteY125" fmla="*/ 5396574 h 6858000"/>
              <a:gd name="connsiteX126" fmla="*/ 2088852 w 7467600"/>
              <a:gd name="connsiteY126" fmla="*/ 5166123 h 6858000"/>
              <a:gd name="connsiteX127" fmla="*/ 1958241 w 7467600"/>
              <a:gd name="connsiteY127" fmla="*/ 5067955 h 6858000"/>
              <a:gd name="connsiteX128" fmla="*/ 1903353 w 7467600"/>
              <a:gd name="connsiteY128" fmla="*/ 5044827 h 6858000"/>
              <a:gd name="connsiteX129" fmla="*/ 1979378 w 7467600"/>
              <a:gd name="connsiteY129" fmla="*/ 4769504 h 6858000"/>
              <a:gd name="connsiteX130" fmla="*/ 2882120 w 7467600"/>
              <a:gd name="connsiteY130" fmla="*/ 5064547 h 6858000"/>
              <a:gd name="connsiteX131" fmla="*/ 2793103 w 7467600"/>
              <a:gd name="connsiteY131" fmla="*/ 5039699 h 6858000"/>
              <a:gd name="connsiteX132" fmla="*/ 2770041 w 7467600"/>
              <a:gd name="connsiteY132" fmla="*/ 5033634 h 6858000"/>
              <a:gd name="connsiteX133" fmla="*/ 1979378 w 7467600"/>
              <a:gd name="connsiteY133" fmla="*/ 4769504 h 6858000"/>
              <a:gd name="connsiteX134" fmla="*/ 1927410 w 7467600"/>
              <a:gd name="connsiteY134" fmla="*/ 4716164 h 6858000"/>
              <a:gd name="connsiteX135" fmla="*/ 1959587 w 7467600"/>
              <a:gd name="connsiteY135" fmla="*/ 4728849 h 6858000"/>
              <a:gd name="connsiteX136" fmla="*/ 2777707 w 7467600"/>
              <a:gd name="connsiteY136" fmla="*/ 5003991 h 6858000"/>
              <a:gd name="connsiteX137" fmla="*/ 2800768 w 7467600"/>
              <a:gd name="connsiteY137" fmla="*/ 5010056 h 6858000"/>
              <a:gd name="connsiteX138" fmla="*/ 2879408 w 7467600"/>
              <a:gd name="connsiteY138" fmla="*/ 5031590 h 6858000"/>
              <a:gd name="connsiteX139" fmla="*/ 2862295 w 7467600"/>
              <a:gd name="connsiteY139" fmla="*/ 5022958 h 6858000"/>
              <a:gd name="connsiteX140" fmla="*/ 2813343 w 7467600"/>
              <a:gd name="connsiteY140" fmla="*/ 4998369 h 6858000"/>
              <a:gd name="connsiteX141" fmla="*/ 2646245 w 7467600"/>
              <a:gd name="connsiteY141" fmla="*/ 4930999 h 6858000"/>
              <a:gd name="connsiteX142" fmla="*/ 1999243 w 7467600"/>
              <a:gd name="connsiteY142" fmla="*/ 4730524 h 6858000"/>
              <a:gd name="connsiteX143" fmla="*/ 1979527 w 7467600"/>
              <a:gd name="connsiteY143" fmla="*/ 4726651 h 6858000"/>
              <a:gd name="connsiteX144" fmla="*/ 1927410 w 7467600"/>
              <a:gd name="connsiteY144" fmla="*/ 4716164 h 6858000"/>
              <a:gd name="connsiteX145" fmla="*/ 1997014 w 7467600"/>
              <a:gd name="connsiteY145" fmla="*/ 4698007 h 6858000"/>
              <a:gd name="connsiteX146" fmla="*/ 2005458 w 7467600"/>
              <a:gd name="connsiteY146" fmla="*/ 4699540 h 6858000"/>
              <a:gd name="connsiteX147" fmla="*/ 2657186 w 7467600"/>
              <a:gd name="connsiteY147" fmla="*/ 4901687 h 6858000"/>
              <a:gd name="connsiteX148" fmla="*/ 2826662 w 7467600"/>
              <a:gd name="connsiteY148" fmla="*/ 4970362 h 6858000"/>
              <a:gd name="connsiteX149" fmla="*/ 2876100 w 7467600"/>
              <a:gd name="connsiteY149" fmla="*/ 4995397 h 6858000"/>
              <a:gd name="connsiteX150" fmla="*/ 3042600 w 7467600"/>
              <a:gd name="connsiteY150" fmla="*/ 5059532 h 6858000"/>
              <a:gd name="connsiteX151" fmla="*/ 1997014 w 7467600"/>
              <a:gd name="connsiteY151" fmla="*/ 4698007 h 6858000"/>
              <a:gd name="connsiteX152" fmla="*/ 2305292 w 7467600"/>
              <a:gd name="connsiteY152" fmla="*/ 4219492 h 6858000"/>
              <a:gd name="connsiteX153" fmla="*/ 3360922 w 7467600"/>
              <a:gd name="connsiteY153" fmla="*/ 4529373 h 6858000"/>
              <a:gd name="connsiteX154" fmla="*/ 3492420 w 7467600"/>
              <a:gd name="connsiteY154" fmla="*/ 4510145 h 6858000"/>
              <a:gd name="connsiteX155" fmla="*/ 3364086 w 7467600"/>
              <a:gd name="connsiteY155" fmla="*/ 4480340 h 6858000"/>
              <a:gd name="connsiteX156" fmla="*/ 3225818 w 7467600"/>
              <a:gd name="connsiteY156" fmla="*/ 4411822 h 6858000"/>
              <a:gd name="connsiteX157" fmla="*/ 3129696 w 7467600"/>
              <a:gd name="connsiteY157" fmla="*/ 4360704 h 6858000"/>
              <a:gd name="connsiteX158" fmla="*/ 2814545 w 7467600"/>
              <a:gd name="connsiteY158" fmla="*/ 4282955 h 6858000"/>
              <a:gd name="connsiteX159" fmla="*/ 2305292 w 7467600"/>
              <a:gd name="connsiteY159" fmla="*/ 4219492 h 6858000"/>
              <a:gd name="connsiteX160" fmla="*/ 2626982 w 7467600"/>
              <a:gd name="connsiteY160" fmla="*/ 4206450 h 6858000"/>
              <a:gd name="connsiteX161" fmla="*/ 2490617 w 7467600"/>
              <a:gd name="connsiteY161" fmla="*/ 4206951 h 6858000"/>
              <a:gd name="connsiteX162" fmla="*/ 2819869 w 7467600"/>
              <a:gd name="connsiteY162" fmla="*/ 4252936 h 6858000"/>
              <a:gd name="connsiteX163" fmla="*/ 3143018 w 7467600"/>
              <a:gd name="connsiteY163" fmla="*/ 4332698 h 6858000"/>
              <a:gd name="connsiteX164" fmla="*/ 3241520 w 7467600"/>
              <a:gd name="connsiteY164" fmla="*/ 4385112 h 6858000"/>
              <a:gd name="connsiteX165" fmla="*/ 3374575 w 7467600"/>
              <a:gd name="connsiteY165" fmla="*/ 4451517 h 6858000"/>
              <a:gd name="connsiteX166" fmla="*/ 3505221 w 7467600"/>
              <a:gd name="connsiteY166" fmla="*/ 4480757 h 6858000"/>
              <a:gd name="connsiteX167" fmla="*/ 2626982 w 7467600"/>
              <a:gd name="connsiteY167" fmla="*/ 4206450 h 6858000"/>
              <a:gd name="connsiteX168" fmla="*/ 1310106 w 7467600"/>
              <a:gd name="connsiteY168" fmla="*/ 3943217 h 6858000"/>
              <a:gd name="connsiteX169" fmla="*/ 854994 w 7467600"/>
              <a:gd name="connsiteY169" fmla="*/ 4399136 h 6858000"/>
              <a:gd name="connsiteX170" fmla="*/ 742462 w 7467600"/>
              <a:gd name="connsiteY170" fmla="*/ 4594648 h 6858000"/>
              <a:gd name="connsiteX171" fmla="*/ 820602 w 7467600"/>
              <a:gd name="connsiteY171" fmla="*/ 4485915 h 6858000"/>
              <a:gd name="connsiteX172" fmla="*/ 878295 w 7467600"/>
              <a:gd name="connsiteY172" fmla="*/ 4403594 h 6858000"/>
              <a:gd name="connsiteX173" fmla="*/ 1240607 w 7467600"/>
              <a:gd name="connsiteY173" fmla="*/ 4010401 h 6858000"/>
              <a:gd name="connsiteX174" fmla="*/ 1310106 w 7467600"/>
              <a:gd name="connsiteY174" fmla="*/ 3943217 h 6858000"/>
              <a:gd name="connsiteX175" fmla="*/ 1423113 w 7467600"/>
              <a:gd name="connsiteY175" fmla="*/ 3874565 h 6858000"/>
              <a:gd name="connsiteX176" fmla="*/ 1260565 w 7467600"/>
              <a:gd name="connsiteY176" fmla="*/ 4031982 h 6858000"/>
              <a:gd name="connsiteX177" fmla="*/ 901900 w 7467600"/>
              <a:gd name="connsiteY177" fmla="*/ 4421236 h 6858000"/>
              <a:gd name="connsiteX178" fmla="*/ 845044 w 7467600"/>
              <a:gd name="connsiteY178" fmla="*/ 4502436 h 6858000"/>
              <a:gd name="connsiteX179" fmla="*/ 685926 w 7467600"/>
              <a:gd name="connsiteY179" fmla="*/ 4703069 h 6858000"/>
              <a:gd name="connsiteX180" fmla="*/ 684248 w 7467600"/>
              <a:gd name="connsiteY180" fmla="*/ 4706721 h 6858000"/>
              <a:gd name="connsiteX181" fmla="*/ 1423113 w 7467600"/>
              <a:gd name="connsiteY181" fmla="*/ 3874565 h 6858000"/>
              <a:gd name="connsiteX182" fmla="*/ 3316479 w 7467600"/>
              <a:gd name="connsiteY182" fmla="*/ 3872136 h 6858000"/>
              <a:gd name="connsiteX183" fmla="*/ 3546806 w 7467600"/>
              <a:gd name="connsiteY183" fmla="*/ 4356139 h 6858000"/>
              <a:gd name="connsiteX184" fmla="*/ 3364433 w 7467600"/>
              <a:gd name="connsiteY184" fmla="*/ 3953121 h 6858000"/>
              <a:gd name="connsiteX185" fmla="*/ 3316479 w 7467600"/>
              <a:gd name="connsiteY185" fmla="*/ 3872136 h 6858000"/>
              <a:gd name="connsiteX186" fmla="*/ 3291335 w 7467600"/>
              <a:gd name="connsiteY186" fmla="*/ 3767420 h 6858000"/>
              <a:gd name="connsiteX187" fmla="*/ 3390805 w 7467600"/>
              <a:gd name="connsiteY187" fmla="*/ 3937163 h 6858000"/>
              <a:gd name="connsiteX188" fmla="*/ 3579062 w 7467600"/>
              <a:gd name="connsiteY188" fmla="*/ 4359040 h 6858000"/>
              <a:gd name="connsiteX189" fmla="*/ 3467355 w 7467600"/>
              <a:gd name="connsiteY189" fmla="*/ 3988130 h 6858000"/>
              <a:gd name="connsiteX190" fmla="*/ 3310753 w 7467600"/>
              <a:gd name="connsiteY190" fmla="*/ 3787140 h 6858000"/>
              <a:gd name="connsiteX191" fmla="*/ 3291335 w 7467600"/>
              <a:gd name="connsiteY191" fmla="*/ 3767420 h 6858000"/>
              <a:gd name="connsiteX192" fmla="*/ 1635889 w 7467600"/>
              <a:gd name="connsiteY192" fmla="*/ 3709494 h 6858000"/>
              <a:gd name="connsiteX193" fmla="*/ 1634800 w 7467600"/>
              <a:gd name="connsiteY193" fmla="*/ 3731111 h 6858000"/>
              <a:gd name="connsiteX194" fmla="*/ 1635889 w 7467600"/>
              <a:gd name="connsiteY194" fmla="*/ 3709494 h 6858000"/>
              <a:gd name="connsiteX195" fmla="*/ 1510397 w 7467600"/>
              <a:gd name="connsiteY195" fmla="*/ 3684705 h 6858000"/>
              <a:gd name="connsiteX196" fmla="*/ 1146550 w 7467600"/>
              <a:gd name="connsiteY196" fmla="*/ 3802012 h 6858000"/>
              <a:gd name="connsiteX197" fmla="*/ 698834 w 7467600"/>
              <a:gd name="connsiteY197" fmla="*/ 3952272 h 6858000"/>
              <a:gd name="connsiteX198" fmla="*/ 34256 w 7467600"/>
              <a:gd name="connsiteY198" fmla="*/ 4347603 h 6858000"/>
              <a:gd name="connsiteX199" fmla="*/ 527241 w 7467600"/>
              <a:gd name="connsiteY199" fmla="*/ 4065078 h 6858000"/>
              <a:gd name="connsiteX200" fmla="*/ 1510397 w 7467600"/>
              <a:gd name="connsiteY200" fmla="*/ 3684705 h 6858000"/>
              <a:gd name="connsiteX201" fmla="*/ 1313114 w 7467600"/>
              <a:gd name="connsiteY201" fmla="*/ 3655216 h 6858000"/>
              <a:gd name="connsiteX202" fmla="*/ 1109304 w 7467600"/>
              <a:gd name="connsiteY202" fmla="*/ 3669030 h 6858000"/>
              <a:gd name="connsiteX203" fmla="*/ 8129 w 7467600"/>
              <a:gd name="connsiteY203" fmla="*/ 4330519 h 6858000"/>
              <a:gd name="connsiteX204" fmla="*/ 687572 w 7467600"/>
              <a:gd name="connsiteY204" fmla="*/ 3925629 h 6858000"/>
              <a:gd name="connsiteX205" fmla="*/ 1138365 w 7467600"/>
              <a:gd name="connsiteY205" fmla="*/ 3774515 h 6858000"/>
              <a:gd name="connsiteX206" fmla="*/ 1505579 w 7467600"/>
              <a:gd name="connsiteY206" fmla="*/ 3655526 h 6858000"/>
              <a:gd name="connsiteX207" fmla="*/ 1313114 w 7467600"/>
              <a:gd name="connsiteY207" fmla="*/ 3655216 h 6858000"/>
              <a:gd name="connsiteX208" fmla="*/ 3655073 w 7467600"/>
              <a:gd name="connsiteY208" fmla="*/ 3650884 h 6858000"/>
              <a:gd name="connsiteX209" fmla="*/ 3989938 w 7467600"/>
              <a:gd name="connsiteY209" fmla="*/ 3991685 h 6858000"/>
              <a:gd name="connsiteX210" fmla="*/ 4393907 w 7467600"/>
              <a:gd name="connsiteY210" fmla="*/ 4261258 h 6858000"/>
              <a:gd name="connsiteX211" fmla="*/ 4648051 w 7467600"/>
              <a:gd name="connsiteY211" fmla="*/ 4374051 h 6858000"/>
              <a:gd name="connsiteX212" fmla="*/ 4383389 w 7467600"/>
              <a:gd name="connsiteY212" fmla="*/ 4184369 h 6858000"/>
              <a:gd name="connsiteX213" fmla="*/ 4165508 w 7467600"/>
              <a:gd name="connsiteY213" fmla="*/ 4035196 h 6858000"/>
              <a:gd name="connsiteX214" fmla="*/ 4068162 w 7467600"/>
              <a:gd name="connsiteY214" fmla="*/ 3953394 h 6858000"/>
              <a:gd name="connsiteX215" fmla="*/ 3981416 w 7467600"/>
              <a:gd name="connsiteY215" fmla="*/ 3880482 h 6858000"/>
              <a:gd name="connsiteX216" fmla="*/ 3800147 w 7467600"/>
              <a:gd name="connsiteY216" fmla="*/ 3749872 h 6858000"/>
              <a:gd name="connsiteX217" fmla="*/ 3655073 w 7467600"/>
              <a:gd name="connsiteY217" fmla="*/ 3650884 h 6858000"/>
              <a:gd name="connsiteX218" fmla="*/ 3670252 w 7467600"/>
              <a:gd name="connsiteY218" fmla="*/ 3622798 h 6858000"/>
              <a:gd name="connsiteX219" fmla="*/ 3817258 w 7467600"/>
              <a:gd name="connsiteY219" fmla="*/ 3723577 h 6858000"/>
              <a:gd name="connsiteX220" fmla="*/ 4000461 w 7467600"/>
              <a:gd name="connsiteY220" fmla="*/ 3855966 h 6858000"/>
              <a:gd name="connsiteX221" fmla="*/ 4088180 w 7467600"/>
              <a:gd name="connsiteY221" fmla="*/ 3929774 h 6858000"/>
              <a:gd name="connsiteX222" fmla="*/ 4184555 w 7467600"/>
              <a:gd name="connsiteY222" fmla="*/ 4010683 h 6858000"/>
              <a:gd name="connsiteX223" fmla="*/ 4399563 w 7467600"/>
              <a:gd name="connsiteY223" fmla="*/ 4158106 h 6858000"/>
              <a:gd name="connsiteX224" fmla="*/ 4684469 w 7467600"/>
              <a:gd name="connsiteY224" fmla="*/ 4364680 h 6858000"/>
              <a:gd name="connsiteX225" fmla="*/ 4690271 w 7467600"/>
              <a:gd name="connsiteY225" fmla="*/ 4370034 h 6858000"/>
              <a:gd name="connsiteX226" fmla="*/ 4136093 w 7467600"/>
              <a:gd name="connsiteY226" fmla="*/ 3858466 h 6858000"/>
              <a:gd name="connsiteX227" fmla="*/ 3670252 w 7467600"/>
              <a:gd name="connsiteY227" fmla="*/ 3622798 h 6858000"/>
              <a:gd name="connsiteX228" fmla="*/ 4440129 w 7467600"/>
              <a:gd name="connsiteY228" fmla="*/ 3448571 h 6858000"/>
              <a:gd name="connsiteX229" fmla="*/ 4856525 w 7467600"/>
              <a:gd name="connsiteY229" fmla="*/ 3915351 h 6858000"/>
              <a:gd name="connsiteX230" fmla="*/ 5059055 w 7467600"/>
              <a:gd name="connsiteY230" fmla="*/ 4108918 h 6858000"/>
              <a:gd name="connsiteX231" fmla="*/ 5290070 w 7467600"/>
              <a:gd name="connsiteY231" fmla="*/ 4263619 h 6858000"/>
              <a:gd name="connsiteX232" fmla="*/ 4834991 w 7467600"/>
              <a:gd name="connsiteY232" fmla="*/ 3830985 h 6858000"/>
              <a:gd name="connsiteX233" fmla="*/ 4440129 w 7467600"/>
              <a:gd name="connsiteY233" fmla="*/ 3448571 h 6858000"/>
              <a:gd name="connsiteX234" fmla="*/ 4441737 w 7467600"/>
              <a:gd name="connsiteY234" fmla="*/ 3399734 h 6858000"/>
              <a:gd name="connsiteX235" fmla="*/ 4431236 w 7467600"/>
              <a:gd name="connsiteY235" fmla="*/ 3400954 h 6858000"/>
              <a:gd name="connsiteX236" fmla="*/ 4557150 w 7467600"/>
              <a:gd name="connsiteY236" fmla="*/ 3510023 h 6858000"/>
              <a:gd name="connsiteX237" fmla="*/ 4856936 w 7467600"/>
              <a:gd name="connsiteY237" fmla="*/ 3809146 h 6858000"/>
              <a:gd name="connsiteX238" fmla="*/ 5111996 w 7467600"/>
              <a:gd name="connsiteY238" fmla="*/ 4065759 h 6858000"/>
              <a:gd name="connsiteX239" fmla="*/ 5388878 w 7467600"/>
              <a:gd name="connsiteY239" fmla="*/ 4300185 h 6858000"/>
              <a:gd name="connsiteX240" fmla="*/ 5425556 w 7467600"/>
              <a:gd name="connsiteY240" fmla="*/ 4308967 h 6858000"/>
              <a:gd name="connsiteX241" fmla="*/ 4943646 w 7467600"/>
              <a:gd name="connsiteY241" fmla="*/ 3822916 h 6858000"/>
              <a:gd name="connsiteX242" fmla="*/ 4594837 w 7467600"/>
              <a:gd name="connsiteY242" fmla="*/ 3532274 h 6858000"/>
              <a:gd name="connsiteX243" fmla="*/ 4441737 w 7467600"/>
              <a:gd name="connsiteY243" fmla="*/ 3399734 h 6858000"/>
              <a:gd name="connsiteX244" fmla="*/ 5425834 w 7467600"/>
              <a:gd name="connsiteY244" fmla="*/ 3162785 h 6858000"/>
              <a:gd name="connsiteX245" fmla="*/ 5401644 w 7467600"/>
              <a:gd name="connsiteY245" fmla="*/ 3617847 h 6858000"/>
              <a:gd name="connsiteX246" fmla="*/ 5467256 w 7467600"/>
              <a:gd name="connsiteY246" fmla="*/ 4175494 h 6858000"/>
              <a:gd name="connsiteX247" fmla="*/ 5448069 w 7467600"/>
              <a:gd name="connsiteY247" fmla="*/ 3567554 h 6858000"/>
              <a:gd name="connsiteX248" fmla="*/ 5425834 w 7467600"/>
              <a:gd name="connsiteY248" fmla="*/ 3162785 h 6858000"/>
              <a:gd name="connsiteX249" fmla="*/ 1318687 w 7467600"/>
              <a:gd name="connsiteY249" fmla="*/ 3113840 h 6858000"/>
              <a:gd name="connsiteX250" fmla="*/ 1066793 w 7467600"/>
              <a:gd name="connsiteY250" fmla="*/ 3212171 h 6858000"/>
              <a:gd name="connsiteX251" fmla="*/ 993319 w 7467600"/>
              <a:gd name="connsiteY251" fmla="*/ 3247648 h 6858000"/>
              <a:gd name="connsiteX252" fmla="*/ 853081 w 7467600"/>
              <a:gd name="connsiteY252" fmla="*/ 3312410 h 6858000"/>
              <a:gd name="connsiteX253" fmla="*/ 805957 w 7467600"/>
              <a:gd name="connsiteY253" fmla="*/ 3330443 h 6858000"/>
              <a:gd name="connsiteX254" fmla="*/ 1318687 w 7467600"/>
              <a:gd name="connsiteY254" fmla="*/ 3113840 h 6858000"/>
              <a:gd name="connsiteX255" fmla="*/ 5453702 w 7467600"/>
              <a:gd name="connsiteY255" fmla="*/ 3090882 h 6858000"/>
              <a:gd name="connsiteX256" fmla="*/ 5480135 w 7467600"/>
              <a:gd name="connsiteY256" fmla="*/ 3565802 h 6858000"/>
              <a:gd name="connsiteX257" fmla="*/ 5499023 w 7467600"/>
              <a:gd name="connsiteY257" fmla="*/ 4166310 h 6858000"/>
              <a:gd name="connsiteX258" fmla="*/ 5547022 w 7467600"/>
              <a:gd name="connsiteY258" fmla="*/ 3607838 h 6858000"/>
              <a:gd name="connsiteX259" fmla="*/ 5515964 w 7467600"/>
              <a:gd name="connsiteY259" fmla="*/ 3378541 h 6858000"/>
              <a:gd name="connsiteX260" fmla="*/ 5453702 w 7467600"/>
              <a:gd name="connsiteY260" fmla="*/ 3090882 h 6858000"/>
              <a:gd name="connsiteX261" fmla="*/ 1238695 w 7467600"/>
              <a:gd name="connsiteY261" fmla="*/ 3076820 h 6858000"/>
              <a:gd name="connsiteX262" fmla="*/ 716371 w 7467600"/>
              <a:gd name="connsiteY262" fmla="*/ 3293249 h 6858000"/>
              <a:gd name="connsiteX263" fmla="*/ 579522 w 7467600"/>
              <a:gd name="connsiteY263" fmla="*/ 3371759 h 6858000"/>
              <a:gd name="connsiteX264" fmla="*/ 600288 w 7467600"/>
              <a:gd name="connsiteY264" fmla="*/ 3365555 h 6858000"/>
              <a:gd name="connsiteX265" fmla="*/ 840692 w 7467600"/>
              <a:gd name="connsiteY265" fmla="*/ 3284921 h 6858000"/>
              <a:gd name="connsiteX266" fmla="*/ 979248 w 7467600"/>
              <a:gd name="connsiteY266" fmla="*/ 3221003 h 6858000"/>
              <a:gd name="connsiteX267" fmla="*/ 1053282 w 7467600"/>
              <a:gd name="connsiteY267" fmla="*/ 3185247 h 6858000"/>
              <a:gd name="connsiteX268" fmla="*/ 1320603 w 7467600"/>
              <a:gd name="connsiteY268" fmla="*/ 3081281 h 6858000"/>
              <a:gd name="connsiteX269" fmla="*/ 1238695 w 7467600"/>
              <a:gd name="connsiteY269" fmla="*/ 3076820 h 6858000"/>
              <a:gd name="connsiteX270" fmla="*/ 5425627 w 7467600"/>
              <a:gd name="connsiteY270" fmla="*/ 2954192 h 6858000"/>
              <a:gd name="connsiteX271" fmla="*/ 5470770 w 7467600"/>
              <a:gd name="connsiteY271" fmla="*/ 3005435 h 6858000"/>
              <a:gd name="connsiteX272" fmla="*/ 5519779 w 7467600"/>
              <a:gd name="connsiteY272" fmla="*/ 4359223 h 6858000"/>
              <a:gd name="connsiteX273" fmla="*/ 5520293 w 7467600"/>
              <a:gd name="connsiteY273" fmla="*/ 4360602 h 6858000"/>
              <a:gd name="connsiteX274" fmla="*/ 5767221 w 7467600"/>
              <a:gd name="connsiteY274" fmla="*/ 4665564 h 6858000"/>
              <a:gd name="connsiteX275" fmla="*/ 6937169 w 7467600"/>
              <a:gd name="connsiteY275" fmla="*/ 4815941 h 6858000"/>
              <a:gd name="connsiteX276" fmla="*/ 6953922 w 7467600"/>
              <a:gd name="connsiteY276" fmla="*/ 4890068 h 6858000"/>
              <a:gd name="connsiteX277" fmla="*/ 6071359 w 7467600"/>
              <a:gd name="connsiteY277" fmla="*/ 4770770 h 6858000"/>
              <a:gd name="connsiteX278" fmla="*/ 6038839 w 7467600"/>
              <a:gd name="connsiteY278" fmla="*/ 4764474 h 6858000"/>
              <a:gd name="connsiteX279" fmla="*/ 6038706 w 7467600"/>
              <a:gd name="connsiteY279" fmla="*/ 4763847 h 6858000"/>
              <a:gd name="connsiteX280" fmla="*/ 6037784 w 7467600"/>
              <a:gd name="connsiteY280" fmla="*/ 4764270 h 6858000"/>
              <a:gd name="connsiteX281" fmla="*/ 6038839 w 7467600"/>
              <a:gd name="connsiteY281" fmla="*/ 4764474 h 6858000"/>
              <a:gd name="connsiteX282" fmla="*/ 6040338 w 7467600"/>
              <a:gd name="connsiteY282" fmla="*/ 4771418 h 6858000"/>
              <a:gd name="connsiteX283" fmla="*/ 6024488 w 7467600"/>
              <a:gd name="connsiteY283" fmla="*/ 4809903 h 6858000"/>
              <a:gd name="connsiteX284" fmla="*/ 5599771 w 7467600"/>
              <a:gd name="connsiteY284" fmla="*/ 5509652 h 6858000"/>
              <a:gd name="connsiteX285" fmla="*/ 5548843 w 7467600"/>
              <a:gd name="connsiteY285" fmla="*/ 5563845 h 6858000"/>
              <a:gd name="connsiteX286" fmla="*/ 5940952 w 7467600"/>
              <a:gd name="connsiteY286" fmla="*/ 6250028 h 6858000"/>
              <a:gd name="connsiteX287" fmla="*/ 6043441 w 7467600"/>
              <a:gd name="connsiteY287" fmla="*/ 6665847 h 6858000"/>
              <a:gd name="connsiteX288" fmla="*/ 6093432 w 7467600"/>
              <a:gd name="connsiteY288" fmla="*/ 6858000 h 6858000"/>
              <a:gd name="connsiteX289" fmla="*/ 6034344 w 7467600"/>
              <a:gd name="connsiteY289" fmla="*/ 6858000 h 6858000"/>
              <a:gd name="connsiteX290" fmla="*/ 6026679 w 7467600"/>
              <a:gd name="connsiteY290" fmla="*/ 6836959 h 6858000"/>
              <a:gd name="connsiteX291" fmla="*/ 5800441 w 7467600"/>
              <a:gd name="connsiteY291" fmla="*/ 6335286 h 6858000"/>
              <a:gd name="connsiteX292" fmla="*/ 5526562 w 7467600"/>
              <a:gd name="connsiteY292" fmla="*/ 5705388 h 6858000"/>
              <a:gd name="connsiteX293" fmla="*/ 5519640 w 7467600"/>
              <a:gd name="connsiteY293" fmla="*/ 5683774 h 6858000"/>
              <a:gd name="connsiteX294" fmla="*/ 5844559 w 7467600"/>
              <a:gd name="connsiteY294" fmla="*/ 6553349 h 6858000"/>
              <a:gd name="connsiteX295" fmla="*/ 5975994 w 7467600"/>
              <a:gd name="connsiteY295" fmla="*/ 6858000 h 6858000"/>
              <a:gd name="connsiteX296" fmla="*/ 5898547 w 7467600"/>
              <a:gd name="connsiteY296" fmla="*/ 6858000 h 6858000"/>
              <a:gd name="connsiteX297" fmla="*/ 5682041 w 7467600"/>
              <a:gd name="connsiteY297" fmla="*/ 6355860 h 6858000"/>
              <a:gd name="connsiteX298" fmla="*/ 5461758 w 7467600"/>
              <a:gd name="connsiteY298" fmla="*/ 5820220 h 6858000"/>
              <a:gd name="connsiteX299" fmla="*/ 5237282 w 7467600"/>
              <a:gd name="connsiteY299" fmla="*/ 6579086 h 6858000"/>
              <a:gd name="connsiteX300" fmla="*/ 5115009 w 7467600"/>
              <a:gd name="connsiteY300" fmla="*/ 6858000 h 6858000"/>
              <a:gd name="connsiteX301" fmla="*/ 5028074 w 7467600"/>
              <a:gd name="connsiteY301" fmla="*/ 6858000 h 6858000"/>
              <a:gd name="connsiteX302" fmla="*/ 5079508 w 7467600"/>
              <a:gd name="connsiteY302" fmla="*/ 6749074 h 6858000"/>
              <a:gd name="connsiteX303" fmla="*/ 5371846 w 7467600"/>
              <a:gd name="connsiteY303" fmla="*/ 5924413 h 6858000"/>
              <a:gd name="connsiteX304" fmla="*/ 5270512 w 7467600"/>
              <a:gd name="connsiteY304" fmla="*/ 6138975 h 6858000"/>
              <a:gd name="connsiteX305" fmla="*/ 5062409 w 7467600"/>
              <a:gd name="connsiteY305" fmla="*/ 6653544 h 6858000"/>
              <a:gd name="connsiteX306" fmla="*/ 5036628 w 7467600"/>
              <a:gd name="connsiteY306" fmla="*/ 6754247 h 6858000"/>
              <a:gd name="connsiteX307" fmla="*/ 5009112 w 7467600"/>
              <a:gd name="connsiteY307" fmla="*/ 6858000 h 6858000"/>
              <a:gd name="connsiteX308" fmla="*/ 4976679 w 7467600"/>
              <a:gd name="connsiteY308" fmla="*/ 6858000 h 6858000"/>
              <a:gd name="connsiteX309" fmla="*/ 5006537 w 7467600"/>
              <a:gd name="connsiteY309" fmla="*/ 6747068 h 6858000"/>
              <a:gd name="connsiteX310" fmla="*/ 5032723 w 7467600"/>
              <a:gd name="connsiteY310" fmla="*/ 6644957 h 6858000"/>
              <a:gd name="connsiteX311" fmla="*/ 5242949 w 7467600"/>
              <a:gd name="connsiteY311" fmla="*/ 6125175 h 6858000"/>
              <a:gd name="connsiteX312" fmla="*/ 5286321 w 7467600"/>
              <a:gd name="connsiteY312" fmla="*/ 6033555 h 6858000"/>
              <a:gd name="connsiteX313" fmla="*/ 5008210 w 7467600"/>
              <a:gd name="connsiteY313" fmla="*/ 6649194 h 6858000"/>
              <a:gd name="connsiteX314" fmla="*/ 4986321 w 7467600"/>
              <a:gd name="connsiteY314" fmla="*/ 6765687 h 6858000"/>
              <a:gd name="connsiteX315" fmla="*/ 4973474 w 7467600"/>
              <a:gd name="connsiteY315" fmla="*/ 6858000 h 6858000"/>
              <a:gd name="connsiteX316" fmla="*/ 4907178 w 7467600"/>
              <a:gd name="connsiteY316" fmla="*/ 6858000 h 6858000"/>
              <a:gd name="connsiteX317" fmla="*/ 4910810 w 7467600"/>
              <a:gd name="connsiteY317" fmla="*/ 6829660 h 6858000"/>
              <a:gd name="connsiteX318" fmla="*/ 4987461 w 7467600"/>
              <a:gd name="connsiteY318" fmla="*/ 6432994 h 6858000"/>
              <a:gd name="connsiteX319" fmla="*/ 5179262 w 7467600"/>
              <a:gd name="connsiteY319" fmla="*/ 6035044 h 6858000"/>
              <a:gd name="connsiteX320" fmla="*/ 4689678 w 7467600"/>
              <a:gd name="connsiteY320" fmla="*/ 6440241 h 6858000"/>
              <a:gd name="connsiteX321" fmla="*/ 4477543 w 7467600"/>
              <a:gd name="connsiteY321" fmla="*/ 6674836 h 6858000"/>
              <a:gd name="connsiteX322" fmla="*/ 4329957 w 7467600"/>
              <a:gd name="connsiteY322" fmla="*/ 6858000 h 6858000"/>
              <a:gd name="connsiteX323" fmla="*/ 4218595 w 7467600"/>
              <a:gd name="connsiteY323" fmla="*/ 6858000 h 6858000"/>
              <a:gd name="connsiteX324" fmla="*/ 4368888 w 7467600"/>
              <a:gd name="connsiteY324" fmla="*/ 6668412 h 6858000"/>
              <a:gd name="connsiteX325" fmla="*/ 4563091 w 7467600"/>
              <a:gd name="connsiteY325" fmla="*/ 6442508 h 6858000"/>
              <a:gd name="connsiteX326" fmla="*/ 5387324 w 7467600"/>
              <a:gd name="connsiteY326" fmla="*/ 5705830 h 6858000"/>
              <a:gd name="connsiteX327" fmla="*/ 5073620 w 7467600"/>
              <a:gd name="connsiteY327" fmla="*/ 5955437 h 6858000"/>
              <a:gd name="connsiteX328" fmla="*/ 4689789 w 7467600"/>
              <a:gd name="connsiteY328" fmla="*/ 6268382 h 6858000"/>
              <a:gd name="connsiteX329" fmla="*/ 4418722 w 7467600"/>
              <a:gd name="connsiteY329" fmla="*/ 6570886 h 6858000"/>
              <a:gd name="connsiteX330" fmla="*/ 4214944 w 7467600"/>
              <a:gd name="connsiteY330" fmla="*/ 6858000 h 6858000"/>
              <a:gd name="connsiteX331" fmla="*/ 4177898 w 7467600"/>
              <a:gd name="connsiteY331" fmla="*/ 6858000 h 6858000"/>
              <a:gd name="connsiteX332" fmla="*/ 4391597 w 7467600"/>
              <a:gd name="connsiteY332" fmla="*/ 6556370 h 6858000"/>
              <a:gd name="connsiteX333" fmla="*/ 4668889 w 7467600"/>
              <a:gd name="connsiteY333" fmla="*/ 6246399 h 6858000"/>
              <a:gd name="connsiteX334" fmla="*/ 5055427 w 7467600"/>
              <a:gd name="connsiteY334" fmla="*/ 5931476 h 6858000"/>
              <a:gd name="connsiteX335" fmla="*/ 5371814 w 7467600"/>
              <a:gd name="connsiteY335" fmla="*/ 5678975 h 6858000"/>
              <a:gd name="connsiteX336" fmla="*/ 4987918 w 7467600"/>
              <a:gd name="connsiteY336" fmla="*/ 5838701 h 6858000"/>
              <a:gd name="connsiteX337" fmla="*/ 4317146 w 7467600"/>
              <a:gd name="connsiteY337" fmla="*/ 6587716 h 6858000"/>
              <a:gd name="connsiteX338" fmla="*/ 4171627 w 7467600"/>
              <a:gd name="connsiteY338" fmla="*/ 6858000 h 6858000"/>
              <a:gd name="connsiteX339" fmla="*/ 4081585 w 7467600"/>
              <a:gd name="connsiteY339" fmla="*/ 6858000 h 6858000"/>
              <a:gd name="connsiteX340" fmla="*/ 4238603 w 7467600"/>
              <a:gd name="connsiteY340" fmla="*/ 6559341 h 6858000"/>
              <a:gd name="connsiteX341" fmla="*/ 4778333 w 7467600"/>
              <a:gd name="connsiteY341" fmla="*/ 5873626 h 6858000"/>
              <a:gd name="connsiteX342" fmla="*/ 5414185 w 7467600"/>
              <a:gd name="connsiteY342" fmla="*/ 5573882 h 6858000"/>
              <a:gd name="connsiteX343" fmla="*/ 5959648 w 7467600"/>
              <a:gd name="connsiteY343" fmla="*/ 4760797 h 6858000"/>
              <a:gd name="connsiteX344" fmla="*/ 5355019 w 7467600"/>
              <a:gd name="connsiteY344" fmla="*/ 4734672 h 6858000"/>
              <a:gd name="connsiteX345" fmla="*/ 5083565 w 7467600"/>
              <a:gd name="connsiteY345" fmla="*/ 5179121 h 6858000"/>
              <a:gd name="connsiteX346" fmla="*/ 4713577 w 7467600"/>
              <a:gd name="connsiteY346" fmla="*/ 5616803 h 6858000"/>
              <a:gd name="connsiteX347" fmla="*/ 3989559 w 7467600"/>
              <a:gd name="connsiteY347" fmla="*/ 6145945 h 6858000"/>
              <a:gd name="connsiteX348" fmla="*/ 3939824 w 7467600"/>
              <a:gd name="connsiteY348" fmla="*/ 6066900 h 6858000"/>
              <a:gd name="connsiteX349" fmla="*/ 4584537 w 7467600"/>
              <a:gd name="connsiteY349" fmla="*/ 5324826 h 6858000"/>
              <a:gd name="connsiteX350" fmla="*/ 5037105 w 7467600"/>
              <a:gd name="connsiteY350" fmla="*/ 5088765 h 6858000"/>
              <a:gd name="connsiteX351" fmla="*/ 5039930 w 7467600"/>
              <a:gd name="connsiteY351" fmla="*/ 5089585 h 6858000"/>
              <a:gd name="connsiteX352" fmla="*/ 5263764 w 7467600"/>
              <a:gd name="connsiteY352" fmla="*/ 4735525 h 6858000"/>
              <a:gd name="connsiteX353" fmla="*/ 4086300 w 7467600"/>
              <a:gd name="connsiteY353" fmla="*/ 4884599 h 6858000"/>
              <a:gd name="connsiteX354" fmla="*/ 4085485 w 7467600"/>
              <a:gd name="connsiteY354" fmla="*/ 4899070 h 6858000"/>
              <a:gd name="connsiteX355" fmla="*/ 3871915 w 7467600"/>
              <a:gd name="connsiteY355" fmla="*/ 5253645 h 6858000"/>
              <a:gd name="connsiteX356" fmla="*/ 3799374 w 7467600"/>
              <a:gd name="connsiteY356" fmla="*/ 5466127 h 6858000"/>
              <a:gd name="connsiteX357" fmla="*/ 3498850 w 7467600"/>
              <a:gd name="connsiteY357" fmla="*/ 6661888 h 6858000"/>
              <a:gd name="connsiteX358" fmla="*/ 3399216 w 7467600"/>
              <a:gd name="connsiteY358" fmla="*/ 6858000 h 6858000"/>
              <a:gd name="connsiteX359" fmla="*/ 3303688 w 7467600"/>
              <a:gd name="connsiteY359" fmla="*/ 6858000 h 6858000"/>
              <a:gd name="connsiteX360" fmla="*/ 3391774 w 7467600"/>
              <a:gd name="connsiteY360" fmla="*/ 6697181 h 6858000"/>
              <a:gd name="connsiteX361" fmla="*/ 3735540 w 7467600"/>
              <a:gd name="connsiteY361" fmla="*/ 5546923 h 6858000"/>
              <a:gd name="connsiteX362" fmla="*/ 3729438 w 7467600"/>
              <a:gd name="connsiteY362" fmla="*/ 5569058 h 6858000"/>
              <a:gd name="connsiteX363" fmla="*/ 3707782 w 7467600"/>
              <a:gd name="connsiteY363" fmla="*/ 5644908 h 6858000"/>
              <a:gd name="connsiteX364" fmla="*/ 3583827 w 7467600"/>
              <a:gd name="connsiteY364" fmla="*/ 6039215 h 6858000"/>
              <a:gd name="connsiteX365" fmla="*/ 3547861 w 7467600"/>
              <a:gd name="connsiteY365" fmla="*/ 6129609 h 6858000"/>
              <a:gd name="connsiteX366" fmla="*/ 3490905 w 7467600"/>
              <a:gd name="connsiteY366" fmla="*/ 6277660 h 6858000"/>
              <a:gd name="connsiteX367" fmla="*/ 3455859 w 7467600"/>
              <a:gd name="connsiteY367" fmla="*/ 6391301 h 6858000"/>
              <a:gd name="connsiteX368" fmla="*/ 3429112 w 7467600"/>
              <a:gd name="connsiteY368" fmla="*/ 6479469 h 6858000"/>
              <a:gd name="connsiteX369" fmla="*/ 3304862 w 7467600"/>
              <a:gd name="connsiteY369" fmla="*/ 6796476 h 6858000"/>
              <a:gd name="connsiteX370" fmla="*/ 3276071 w 7467600"/>
              <a:gd name="connsiteY370" fmla="*/ 6858000 h 6858000"/>
              <a:gd name="connsiteX371" fmla="*/ 3240805 w 7467600"/>
              <a:gd name="connsiteY371" fmla="*/ 6858000 h 6858000"/>
              <a:gd name="connsiteX372" fmla="*/ 3275917 w 7467600"/>
              <a:gd name="connsiteY372" fmla="*/ 6783192 h 6858000"/>
              <a:gd name="connsiteX373" fmla="*/ 3399358 w 7467600"/>
              <a:gd name="connsiteY373" fmla="*/ 6469011 h 6858000"/>
              <a:gd name="connsiteX374" fmla="*/ 3425650 w 7467600"/>
              <a:gd name="connsiteY374" fmla="*/ 6381333 h 6858000"/>
              <a:gd name="connsiteX375" fmla="*/ 3460661 w 7467600"/>
              <a:gd name="connsiteY375" fmla="*/ 6266763 h 6858000"/>
              <a:gd name="connsiteX376" fmla="*/ 3518021 w 7467600"/>
              <a:gd name="connsiteY376" fmla="*/ 6117298 h 6858000"/>
              <a:gd name="connsiteX377" fmla="*/ 3554035 w 7467600"/>
              <a:gd name="connsiteY377" fmla="*/ 6027832 h 6858000"/>
              <a:gd name="connsiteX378" fmla="*/ 3677174 w 7467600"/>
              <a:gd name="connsiteY378" fmla="*/ 5636351 h 6858000"/>
              <a:gd name="connsiteX379" fmla="*/ 3698819 w 7467600"/>
              <a:gd name="connsiteY379" fmla="*/ 5560503 h 6858000"/>
              <a:gd name="connsiteX380" fmla="*/ 3702094 w 7467600"/>
              <a:gd name="connsiteY380" fmla="*/ 5549194 h 6858000"/>
              <a:gd name="connsiteX381" fmla="*/ 3398355 w 7467600"/>
              <a:gd name="connsiteY381" fmla="*/ 6094603 h 6858000"/>
              <a:gd name="connsiteX382" fmla="*/ 3193941 w 7467600"/>
              <a:gd name="connsiteY382" fmla="*/ 6798775 h 6858000"/>
              <a:gd name="connsiteX383" fmla="*/ 3184140 w 7467600"/>
              <a:gd name="connsiteY383" fmla="*/ 6858000 h 6858000"/>
              <a:gd name="connsiteX384" fmla="*/ 3099978 w 7467600"/>
              <a:gd name="connsiteY384" fmla="*/ 6858000 h 6858000"/>
              <a:gd name="connsiteX385" fmla="*/ 3101556 w 7467600"/>
              <a:gd name="connsiteY385" fmla="*/ 6843337 h 6858000"/>
              <a:gd name="connsiteX386" fmla="*/ 3370162 w 7467600"/>
              <a:gd name="connsiteY386" fmla="*/ 5785550 h 6858000"/>
              <a:gd name="connsiteX387" fmla="*/ 3746477 w 7467600"/>
              <a:gd name="connsiteY387" fmla="*/ 5377889 h 6858000"/>
              <a:gd name="connsiteX388" fmla="*/ 3863399 w 7467600"/>
              <a:gd name="connsiteY388" fmla="*/ 5087257 h 6858000"/>
              <a:gd name="connsiteX389" fmla="*/ 3968712 w 7467600"/>
              <a:gd name="connsiteY389" fmla="*/ 4913989 h 6858000"/>
              <a:gd name="connsiteX390" fmla="*/ 2792390 w 7467600"/>
              <a:gd name="connsiteY390" fmla="*/ 5382974 h 6858000"/>
              <a:gd name="connsiteX391" fmla="*/ 2714982 w 7467600"/>
              <a:gd name="connsiteY391" fmla="*/ 5427051 h 6858000"/>
              <a:gd name="connsiteX392" fmla="*/ 2813361 w 7467600"/>
              <a:gd name="connsiteY392" fmla="*/ 6023912 h 6858000"/>
              <a:gd name="connsiteX393" fmla="*/ 2688430 w 7467600"/>
              <a:gd name="connsiteY393" fmla="*/ 6801564 h 6858000"/>
              <a:gd name="connsiteX394" fmla="*/ 2629626 w 7467600"/>
              <a:gd name="connsiteY394" fmla="*/ 6763394 h 6858000"/>
              <a:gd name="connsiteX395" fmla="*/ 2565328 w 7467600"/>
              <a:gd name="connsiteY395" fmla="*/ 5516399 h 6858000"/>
              <a:gd name="connsiteX396" fmla="*/ 1922999 w 7467600"/>
              <a:gd name="connsiteY396" fmla="*/ 5980343 h 6858000"/>
              <a:gd name="connsiteX397" fmla="*/ 1950261 w 7467600"/>
              <a:gd name="connsiteY397" fmla="*/ 6405858 h 6858000"/>
              <a:gd name="connsiteX398" fmla="*/ 2365554 w 7467600"/>
              <a:gd name="connsiteY398" fmla="*/ 6759107 h 6858000"/>
              <a:gd name="connsiteX399" fmla="*/ 2424142 w 7467600"/>
              <a:gd name="connsiteY399" fmla="*/ 6858000 h 6858000"/>
              <a:gd name="connsiteX400" fmla="*/ 2395994 w 7467600"/>
              <a:gd name="connsiteY400" fmla="*/ 6858000 h 6858000"/>
              <a:gd name="connsiteX401" fmla="*/ 2392863 w 7467600"/>
              <a:gd name="connsiteY401" fmla="*/ 6852964 h 6858000"/>
              <a:gd name="connsiteX402" fmla="*/ 2017589 w 7467600"/>
              <a:gd name="connsiteY402" fmla="*/ 6493982 h 6858000"/>
              <a:gd name="connsiteX403" fmla="*/ 2147336 w 7467600"/>
              <a:gd name="connsiteY403" fmla="*/ 6594052 h 6858000"/>
              <a:gd name="connsiteX404" fmla="*/ 2207047 w 7467600"/>
              <a:gd name="connsiteY404" fmla="*/ 6654540 h 6858000"/>
              <a:gd name="connsiteX405" fmla="*/ 2299106 w 7467600"/>
              <a:gd name="connsiteY405" fmla="*/ 6778931 h 6858000"/>
              <a:gd name="connsiteX406" fmla="*/ 2314430 w 7467600"/>
              <a:gd name="connsiteY406" fmla="*/ 6801144 h 6858000"/>
              <a:gd name="connsiteX407" fmla="*/ 2352406 w 7467600"/>
              <a:gd name="connsiteY407" fmla="*/ 6858000 h 6858000"/>
              <a:gd name="connsiteX408" fmla="*/ 2314492 w 7467600"/>
              <a:gd name="connsiteY408" fmla="*/ 6858000 h 6858000"/>
              <a:gd name="connsiteX409" fmla="*/ 2288095 w 7467600"/>
              <a:gd name="connsiteY409" fmla="*/ 6818030 h 6858000"/>
              <a:gd name="connsiteX410" fmla="*/ 2272768 w 7467600"/>
              <a:gd name="connsiteY410" fmla="*/ 6795822 h 6858000"/>
              <a:gd name="connsiteX411" fmla="*/ 2182715 w 7467600"/>
              <a:gd name="connsiteY411" fmla="*/ 6675071 h 6858000"/>
              <a:gd name="connsiteX412" fmla="*/ 2032061 w 7467600"/>
              <a:gd name="connsiteY412" fmla="*/ 6541380 h 6858000"/>
              <a:gd name="connsiteX413" fmla="*/ 2257220 w 7467600"/>
              <a:gd name="connsiteY413" fmla="*/ 6826257 h 6858000"/>
              <a:gd name="connsiteX414" fmla="*/ 2281324 w 7467600"/>
              <a:gd name="connsiteY414" fmla="*/ 6858000 h 6858000"/>
              <a:gd name="connsiteX415" fmla="*/ 2242860 w 7467600"/>
              <a:gd name="connsiteY415" fmla="*/ 6858000 h 6858000"/>
              <a:gd name="connsiteX416" fmla="*/ 2232818 w 7467600"/>
              <a:gd name="connsiteY416" fmla="*/ 6844926 h 6858000"/>
              <a:gd name="connsiteX417" fmla="*/ 1990172 w 7467600"/>
              <a:gd name="connsiteY417" fmla="*/ 6542121 h 6858000"/>
              <a:gd name="connsiteX418" fmla="*/ 2124090 w 7467600"/>
              <a:gd name="connsiteY418" fmla="*/ 6761017 h 6858000"/>
              <a:gd name="connsiteX419" fmla="*/ 2200380 w 7467600"/>
              <a:gd name="connsiteY419" fmla="*/ 6858000 h 6858000"/>
              <a:gd name="connsiteX420" fmla="*/ 2147507 w 7467600"/>
              <a:gd name="connsiteY420" fmla="*/ 6858000 h 6858000"/>
              <a:gd name="connsiteX421" fmla="*/ 2070668 w 7467600"/>
              <a:gd name="connsiteY421" fmla="*/ 6761520 h 6858000"/>
              <a:gd name="connsiteX422" fmla="*/ 1975142 w 7467600"/>
              <a:gd name="connsiteY422" fmla="*/ 6585570 h 6858000"/>
              <a:gd name="connsiteX423" fmla="*/ 2050035 w 7467600"/>
              <a:gd name="connsiteY423" fmla="*/ 6813345 h 6858000"/>
              <a:gd name="connsiteX424" fmla="*/ 2063025 w 7467600"/>
              <a:gd name="connsiteY424" fmla="*/ 6858000 h 6858000"/>
              <a:gd name="connsiteX425" fmla="*/ 2021675 w 7467600"/>
              <a:gd name="connsiteY425" fmla="*/ 6858000 h 6858000"/>
              <a:gd name="connsiteX426" fmla="*/ 2019308 w 7467600"/>
              <a:gd name="connsiteY426" fmla="*/ 6847118 h 6858000"/>
              <a:gd name="connsiteX427" fmla="*/ 1938835 w 7467600"/>
              <a:gd name="connsiteY427" fmla="*/ 6551160 h 6858000"/>
              <a:gd name="connsiteX428" fmla="*/ 1953230 w 7467600"/>
              <a:gd name="connsiteY428" fmla="*/ 6759699 h 6858000"/>
              <a:gd name="connsiteX429" fmla="*/ 1956763 w 7467600"/>
              <a:gd name="connsiteY429" fmla="*/ 6778191 h 6858000"/>
              <a:gd name="connsiteX430" fmla="*/ 1967925 w 7467600"/>
              <a:gd name="connsiteY430" fmla="*/ 6858000 h 6858000"/>
              <a:gd name="connsiteX431" fmla="*/ 1936622 w 7467600"/>
              <a:gd name="connsiteY431" fmla="*/ 6858000 h 6858000"/>
              <a:gd name="connsiteX432" fmla="*/ 1926261 w 7467600"/>
              <a:gd name="connsiteY432" fmla="*/ 6784064 h 6858000"/>
              <a:gd name="connsiteX433" fmla="*/ 1922724 w 7467600"/>
              <a:gd name="connsiteY433" fmla="*/ 6765577 h 6858000"/>
              <a:gd name="connsiteX434" fmla="*/ 1904650 w 7467600"/>
              <a:gd name="connsiteY434" fmla="*/ 6639616 h 6858000"/>
              <a:gd name="connsiteX435" fmla="*/ 1885273 w 7467600"/>
              <a:gd name="connsiteY435" fmla="*/ 6858000 h 6858000"/>
              <a:gd name="connsiteX436" fmla="*/ 1854363 w 7467600"/>
              <a:gd name="connsiteY436" fmla="*/ 6858000 h 6858000"/>
              <a:gd name="connsiteX437" fmla="*/ 1880391 w 7467600"/>
              <a:gd name="connsiteY437" fmla="*/ 6603796 h 6858000"/>
              <a:gd name="connsiteX438" fmla="*/ 1818273 w 7467600"/>
              <a:gd name="connsiteY438" fmla="*/ 6715729 h 6858000"/>
              <a:gd name="connsiteX439" fmla="*/ 1794691 w 7467600"/>
              <a:gd name="connsiteY439" fmla="*/ 6843239 h 6858000"/>
              <a:gd name="connsiteX440" fmla="*/ 1794914 w 7467600"/>
              <a:gd name="connsiteY440" fmla="*/ 6858000 h 6858000"/>
              <a:gd name="connsiteX441" fmla="*/ 1746128 w 7467600"/>
              <a:gd name="connsiteY441" fmla="*/ 6858000 h 6858000"/>
              <a:gd name="connsiteX442" fmla="*/ 1753934 w 7467600"/>
              <a:gd name="connsiteY442" fmla="*/ 6724796 h 6858000"/>
              <a:gd name="connsiteX443" fmla="*/ 1792053 w 7467600"/>
              <a:gd name="connsiteY443" fmla="*/ 6572396 h 6858000"/>
              <a:gd name="connsiteX444" fmla="*/ 1862248 w 7467600"/>
              <a:gd name="connsiteY444" fmla="*/ 6266397 h 6858000"/>
              <a:gd name="connsiteX445" fmla="*/ 1862250 w 7467600"/>
              <a:gd name="connsiteY445" fmla="*/ 6033531 h 6858000"/>
              <a:gd name="connsiteX446" fmla="*/ 1211999 w 7467600"/>
              <a:gd name="connsiteY446" fmla="*/ 6683610 h 6858000"/>
              <a:gd name="connsiteX447" fmla="*/ 1213266 w 7467600"/>
              <a:gd name="connsiteY447" fmla="*/ 6691947 h 6858000"/>
              <a:gd name="connsiteX448" fmla="*/ 1203370 w 7467600"/>
              <a:gd name="connsiteY448" fmla="*/ 6850676 h 6858000"/>
              <a:gd name="connsiteX449" fmla="*/ 1203671 w 7467600"/>
              <a:gd name="connsiteY449" fmla="*/ 6858000 h 6858000"/>
              <a:gd name="connsiteX450" fmla="*/ 1143180 w 7467600"/>
              <a:gd name="connsiteY450" fmla="*/ 6858000 h 6858000"/>
              <a:gd name="connsiteX451" fmla="*/ 1142176 w 7467600"/>
              <a:gd name="connsiteY451" fmla="*/ 6766045 h 6858000"/>
              <a:gd name="connsiteX452" fmla="*/ 1067484 w 7467600"/>
              <a:gd name="connsiteY452" fmla="*/ 6858000 h 6858000"/>
              <a:gd name="connsiteX453" fmla="*/ 953928 w 7467600"/>
              <a:gd name="connsiteY453" fmla="*/ 6858000 h 6858000"/>
              <a:gd name="connsiteX454" fmla="*/ 959715 w 7467600"/>
              <a:gd name="connsiteY454" fmla="*/ 6850185 h 6858000"/>
              <a:gd name="connsiteX455" fmla="*/ 1483788 w 7467600"/>
              <a:gd name="connsiteY455" fmla="*/ 6259174 h 6858000"/>
              <a:gd name="connsiteX456" fmla="*/ 1100671 w 7467600"/>
              <a:gd name="connsiteY456" fmla="*/ 6252137 h 6858000"/>
              <a:gd name="connsiteX457" fmla="*/ 1090144 w 7467600"/>
              <a:gd name="connsiteY457" fmla="*/ 6256748 h 6858000"/>
              <a:gd name="connsiteX458" fmla="*/ 1095872 w 7467600"/>
              <a:gd name="connsiteY458" fmla="*/ 6271892 h 6858000"/>
              <a:gd name="connsiteX459" fmla="*/ 262785 w 7467600"/>
              <a:gd name="connsiteY459" fmla="*/ 6845450 h 6858000"/>
              <a:gd name="connsiteX460" fmla="*/ 209968 w 7467600"/>
              <a:gd name="connsiteY460" fmla="*/ 6770713 h 6858000"/>
              <a:gd name="connsiteX461" fmla="*/ 873460 w 7467600"/>
              <a:gd name="connsiteY461" fmla="*/ 6253768 h 6858000"/>
              <a:gd name="connsiteX462" fmla="*/ 192686 w 7467600"/>
              <a:gd name="connsiteY462" fmla="*/ 5849257 h 6858000"/>
              <a:gd name="connsiteX463" fmla="*/ 4696 w 7467600"/>
              <a:gd name="connsiteY463" fmla="*/ 5697668 h 6858000"/>
              <a:gd name="connsiteX464" fmla="*/ 0 w 7467600"/>
              <a:gd name="connsiteY464" fmla="*/ 5689984 h 6858000"/>
              <a:gd name="connsiteX465" fmla="*/ 0 w 7467600"/>
              <a:gd name="connsiteY465" fmla="*/ 5513472 h 6858000"/>
              <a:gd name="connsiteX466" fmla="*/ 174101 w 7467600"/>
              <a:gd name="connsiteY466" fmla="*/ 5620277 h 6858000"/>
              <a:gd name="connsiteX467" fmla="*/ 891800 w 7467600"/>
              <a:gd name="connsiteY467" fmla="*/ 6036935 h 6858000"/>
              <a:gd name="connsiteX468" fmla="*/ 1072219 w 7467600"/>
              <a:gd name="connsiteY468" fmla="*/ 6169443 h 6858000"/>
              <a:gd name="connsiteX469" fmla="*/ 1074117 w 7467600"/>
              <a:gd name="connsiteY469" fmla="*/ 6170301 h 6858000"/>
              <a:gd name="connsiteX470" fmla="*/ 1083114 w 7467600"/>
              <a:gd name="connsiteY470" fmla="*/ 6174131 h 6858000"/>
              <a:gd name="connsiteX471" fmla="*/ 1543010 w 7467600"/>
              <a:gd name="connsiteY471" fmla="*/ 6191140 h 6858000"/>
              <a:gd name="connsiteX472" fmla="*/ 1551080 w 7467600"/>
              <a:gd name="connsiteY472" fmla="*/ 6195006 h 6858000"/>
              <a:gd name="connsiteX473" fmla="*/ 2345443 w 7467600"/>
              <a:gd name="connsiteY473" fmla="*/ 5549882 h 6858000"/>
              <a:gd name="connsiteX474" fmla="*/ 1721499 w 7467600"/>
              <a:gd name="connsiteY474" fmla="*/ 5599969 h 6858000"/>
              <a:gd name="connsiteX475" fmla="*/ 767716 w 7467600"/>
              <a:gd name="connsiteY475" fmla="*/ 5472768 h 6858000"/>
              <a:gd name="connsiteX476" fmla="*/ 722147 w 7467600"/>
              <a:gd name="connsiteY476" fmla="*/ 5393091 h 6858000"/>
              <a:gd name="connsiteX477" fmla="*/ 1485552 w 7467600"/>
              <a:gd name="connsiteY477" fmla="*/ 5313202 h 6858000"/>
              <a:gd name="connsiteX478" fmla="*/ 2143004 w 7467600"/>
              <a:gd name="connsiteY478" fmla="*/ 5402420 h 6858000"/>
              <a:gd name="connsiteX479" fmla="*/ 1933391 w 7467600"/>
              <a:gd name="connsiteY479" fmla="*/ 5156971 h 6858000"/>
              <a:gd name="connsiteX480" fmla="*/ 1827118 w 7467600"/>
              <a:gd name="connsiteY480" fmla="*/ 4968410 h 6858000"/>
              <a:gd name="connsiteX481" fmla="*/ 1837349 w 7467600"/>
              <a:gd name="connsiteY481" fmla="*/ 4956357 h 6858000"/>
              <a:gd name="connsiteX482" fmla="*/ 2162835 w 7467600"/>
              <a:gd name="connsiteY482" fmla="*/ 5187853 h 6858000"/>
              <a:gd name="connsiteX483" fmla="*/ 2257167 w 7467600"/>
              <a:gd name="connsiteY483" fmla="*/ 5462123 h 6858000"/>
              <a:gd name="connsiteX484" fmla="*/ 2261598 w 7467600"/>
              <a:gd name="connsiteY484" fmla="*/ 5467998 h 6858000"/>
              <a:gd name="connsiteX485" fmla="*/ 2437177 w 7467600"/>
              <a:gd name="connsiteY485" fmla="*/ 5479608 h 6858000"/>
              <a:gd name="connsiteX486" fmla="*/ 2445247 w 7467600"/>
              <a:gd name="connsiteY486" fmla="*/ 5483476 h 6858000"/>
              <a:gd name="connsiteX487" fmla="*/ 2743626 w 7467600"/>
              <a:gd name="connsiteY487" fmla="*/ 5304819 h 6858000"/>
              <a:gd name="connsiteX488" fmla="*/ 3048102 w 7467600"/>
              <a:gd name="connsiteY488" fmla="*/ 5150595 h 6858000"/>
              <a:gd name="connsiteX489" fmla="*/ 1799414 w 7467600"/>
              <a:gd name="connsiteY489" fmla="*/ 4694732 h 6858000"/>
              <a:gd name="connsiteX490" fmla="*/ 1771735 w 7467600"/>
              <a:gd name="connsiteY490" fmla="*/ 4619929 h 6858000"/>
              <a:gd name="connsiteX491" fmla="*/ 3104273 w 7467600"/>
              <a:gd name="connsiteY491" fmla="*/ 5076159 h 6858000"/>
              <a:gd name="connsiteX492" fmla="*/ 3113245 w 7467600"/>
              <a:gd name="connsiteY492" fmla="*/ 5090705 h 6858000"/>
              <a:gd name="connsiteX493" fmla="*/ 3126294 w 7467600"/>
              <a:gd name="connsiteY493" fmla="*/ 5114400 h 6858000"/>
              <a:gd name="connsiteX494" fmla="*/ 3937433 w 7467600"/>
              <a:gd name="connsiteY494" fmla="*/ 4830473 h 6858000"/>
              <a:gd name="connsiteX495" fmla="*/ 3590475 w 7467600"/>
              <a:gd name="connsiteY495" fmla="*/ 4597974 h 6858000"/>
              <a:gd name="connsiteX496" fmla="*/ 3100264 w 7467600"/>
              <a:gd name="connsiteY496" fmla="*/ 4579845 h 6858000"/>
              <a:gd name="connsiteX497" fmla="*/ 2183576 w 7467600"/>
              <a:gd name="connsiteY497" fmla="*/ 4227150 h 6858000"/>
              <a:gd name="connsiteX498" fmla="*/ 2151029 w 7467600"/>
              <a:gd name="connsiteY498" fmla="*/ 4146947 h 6858000"/>
              <a:gd name="connsiteX499" fmla="*/ 3563434 w 7467600"/>
              <a:gd name="connsiteY499" fmla="*/ 4469115 h 6858000"/>
              <a:gd name="connsiteX500" fmla="*/ 3177952 w 7467600"/>
              <a:gd name="connsiteY500" fmla="*/ 3657386 h 6858000"/>
              <a:gd name="connsiteX501" fmla="*/ 3189263 w 7467600"/>
              <a:gd name="connsiteY501" fmla="*/ 3625726 h 6858000"/>
              <a:gd name="connsiteX502" fmla="*/ 3560912 w 7467600"/>
              <a:gd name="connsiteY502" fmla="*/ 4079863 h 6858000"/>
              <a:gd name="connsiteX503" fmla="*/ 3626636 w 7467600"/>
              <a:gd name="connsiteY503" fmla="*/ 4512230 h 6858000"/>
              <a:gd name="connsiteX504" fmla="*/ 3653088 w 7467600"/>
              <a:gd name="connsiteY504" fmla="*/ 4521417 h 6858000"/>
              <a:gd name="connsiteX505" fmla="*/ 3988128 w 7467600"/>
              <a:gd name="connsiteY505" fmla="*/ 4817267 h 6858000"/>
              <a:gd name="connsiteX506" fmla="*/ 4830582 w 7467600"/>
              <a:gd name="connsiteY506" fmla="*/ 4676000 h 6858000"/>
              <a:gd name="connsiteX507" fmla="*/ 4830100 w 7467600"/>
              <a:gd name="connsiteY507" fmla="*/ 4675554 h 6858000"/>
              <a:gd name="connsiteX508" fmla="*/ 4036318 w 7467600"/>
              <a:gd name="connsiteY508" fmla="*/ 4147013 h 6858000"/>
              <a:gd name="connsiteX509" fmla="*/ 3432098 w 7467600"/>
              <a:gd name="connsiteY509" fmla="*/ 3537312 h 6858000"/>
              <a:gd name="connsiteX510" fmla="*/ 3446761 w 7467600"/>
              <a:gd name="connsiteY510" fmla="*/ 3461278 h 6858000"/>
              <a:gd name="connsiteX511" fmla="*/ 4419733 w 7467600"/>
              <a:gd name="connsiteY511" fmla="*/ 3963555 h 6858000"/>
              <a:gd name="connsiteX512" fmla="*/ 4781371 w 7467600"/>
              <a:gd name="connsiteY512" fmla="*/ 4458604 h 6858000"/>
              <a:gd name="connsiteX513" fmla="*/ 4780440 w 7467600"/>
              <a:gd name="connsiteY513" fmla="*/ 4470290 h 6858000"/>
              <a:gd name="connsiteX514" fmla="*/ 4898954 w 7467600"/>
              <a:gd name="connsiteY514" fmla="*/ 4662092 h 6858000"/>
              <a:gd name="connsiteX515" fmla="*/ 4900699 w 7467600"/>
              <a:gd name="connsiteY515" fmla="*/ 4670867 h 6858000"/>
              <a:gd name="connsiteX516" fmla="*/ 5714511 w 7467600"/>
              <a:gd name="connsiteY516" fmla="*/ 4663483 h 6858000"/>
              <a:gd name="connsiteX517" fmla="*/ 5464793 w 7467600"/>
              <a:gd name="connsiteY517" fmla="*/ 4393556 h 6858000"/>
              <a:gd name="connsiteX518" fmla="*/ 5461897 w 7467600"/>
              <a:gd name="connsiteY518" fmla="*/ 4390879 h 6858000"/>
              <a:gd name="connsiteX519" fmla="*/ 4294126 w 7467600"/>
              <a:gd name="connsiteY519" fmla="*/ 3303048 h 6858000"/>
              <a:gd name="connsiteX520" fmla="*/ 4305321 w 7467600"/>
              <a:gd name="connsiteY520" fmla="*/ 3256953 h 6858000"/>
              <a:gd name="connsiteX521" fmla="*/ 4949299 w 7467600"/>
              <a:gd name="connsiteY521" fmla="*/ 3766336 h 6858000"/>
              <a:gd name="connsiteX522" fmla="*/ 5291452 w 7467600"/>
              <a:gd name="connsiteY522" fmla="*/ 4076801 h 6858000"/>
              <a:gd name="connsiteX523" fmla="*/ 5434998 w 7467600"/>
              <a:gd name="connsiteY523" fmla="*/ 4254100 h 6858000"/>
              <a:gd name="connsiteX524" fmla="*/ 5351015 w 7467600"/>
              <a:gd name="connsiteY524" fmla="*/ 3760989 h 6858000"/>
              <a:gd name="connsiteX525" fmla="*/ 5413780 w 7467600"/>
              <a:gd name="connsiteY525" fmla="*/ 2966265 h 6858000"/>
              <a:gd name="connsiteX526" fmla="*/ 5425627 w 7467600"/>
              <a:gd name="connsiteY526" fmla="*/ 2954192 h 6858000"/>
              <a:gd name="connsiteX527" fmla="*/ 6604735 w 7467600"/>
              <a:gd name="connsiteY527" fmla="*/ 2041381 h 6858000"/>
              <a:gd name="connsiteX528" fmla="*/ 7204487 w 7467600"/>
              <a:gd name="connsiteY528" fmla="*/ 2742112 h 6858000"/>
              <a:gd name="connsiteX529" fmla="*/ 7131592 w 7467600"/>
              <a:gd name="connsiteY529" fmla="*/ 2672096 h 6858000"/>
              <a:gd name="connsiteX530" fmla="*/ 6996344 w 7467600"/>
              <a:gd name="connsiteY530" fmla="*/ 2518310 h 6858000"/>
              <a:gd name="connsiteX531" fmla="*/ 6735495 w 7467600"/>
              <a:gd name="connsiteY531" fmla="*/ 2196890 h 6858000"/>
              <a:gd name="connsiteX532" fmla="*/ 6721901 w 7467600"/>
              <a:gd name="connsiteY532" fmla="*/ 2179274 h 6858000"/>
              <a:gd name="connsiteX533" fmla="*/ 6604735 w 7467600"/>
              <a:gd name="connsiteY533" fmla="*/ 2041381 h 6858000"/>
              <a:gd name="connsiteX534" fmla="*/ 6591670 w 7467600"/>
              <a:gd name="connsiteY534" fmla="*/ 1988277 h 6858000"/>
              <a:gd name="connsiteX535" fmla="*/ 6747349 w 7467600"/>
              <a:gd name="connsiteY535" fmla="*/ 2160069 h 6858000"/>
              <a:gd name="connsiteX536" fmla="*/ 6760943 w 7467600"/>
              <a:gd name="connsiteY536" fmla="*/ 2177686 h 6858000"/>
              <a:gd name="connsiteX537" fmla="*/ 7021065 w 7467600"/>
              <a:gd name="connsiteY537" fmla="*/ 2498102 h 6858000"/>
              <a:gd name="connsiteX538" fmla="*/ 7155223 w 7467600"/>
              <a:gd name="connsiteY538" fmla="*/ 2650386 h 6858000"/>
              <a:gd name="connsiteX539" fmla="*/ 7203167 w 7467600"/>
              <a:gd name="connsiteY539" fmla="*/ 2697288 h 6858000"/>
              <a:gd name="connsiteX540" fmla="*/ 6937703 w 7467600"/>
              <a:gd name="connsiteY540" fmla="*/ 2321981 h 6858000"/>
              <a:gd name="connsiteX541" fmla="*/ 6591670 w 7467600"/>
              <a:gd name="connsiteY541" fmla="*/ 1988277 h 6858000"/>
              <a:gd name="connsiteX542" fmla="*/ 5798671 w 7467600"/>
              <a:gd name="connsiteY542" fmla="*/ 1981601 h 6858000"/>
              <a:gd name="connsiteX543" fmla="*/ 5754709 w 7467600"/>
              <a:gd name="connsiteY543" fmla="*/ 2071454 h 6858000"/>
              <a:gd name="connsiteX544" fmla="*/ 5763044 w 7467600"/>
              <a:gd name="connsiteY544" fmla="*/ 2842206 h 6858000"/>
              <a:gd name="connsiteX545" fmla="*/ 5764974 w 7467600"/>
              <a:gd name="connsiteY545" fmla="*/ 2799609 h 6858000"/>
              <a:gd name="connsiteX546" fmla="*/ 5767665 w 7467600"/>
              <a:gd name="connsiteY546" fmla="*/ 2666409 h 6858000"/>
              <a:gd name="connsiteX547" fmla="*/ 5763055 w 7467600"/>
              <a:gd name="connsiteY547" fmla="*/ 2579705 h 6858000"/>
              <a:gd name="connsiteX548" fmla="*/ 5758079 w 7467600"/>
              <a:gd name="connsiteY548" fmla="*/ 2492508 h 6858000"/>
              <a:gd name="connsiteX549" fmla="*/ 5779325 w 7467600"/>
              <a:gd name="connsiteY549" fmla="*/ 2197069 h 6858000"/>
              <a:gd name="connsiteX550" fmla="*/ 5798671 w 7467600"/>
              <a:gd name="connsiteY550" fmla="*/ 1981601 h 6858000"/>
              <a:gd name="connsiteX551" fmla="*/ 5829202 w 7467600"/>
              <a:gd name="connsiteY551" fmla="*/ 1971679 h 6858000"/>
              <a:gd name="connsiteX552" fmla="*/ 5809558 w 7467600"/>
              <a:gd name="connsiteY552" fmla="*/ 2198043 h 6858000"/>
              <a:gd name="connsiteX553" fmla="*/ 5788653 w 7467600"/>
              <a:gd name="connsiteY553" fmla="*/ 2489430 h 6858000"/>
              <a:gd name="connsiteX554" fmla="*/ 5793439 w 7467600"/>
              <a:gd name="connsiteY554" fmla="*/ 2575235 h 6858000"/>
              <a:gd name="connsiteX555" fmla="*/ 5796837 w 7467600"/>
              <a:gd name="connsiteY555" fmla="*/ 2637633 h 6858000"/>
              <a:gd name="connsiteX556" fmla="*/ 5818614 w 7467600"/>
              <a:gd name="connsiteY556" fmla="*/ 2473055 h 6858000"/>
              <a:gd name="connsiteX557" fmla="*/ 5829202 w 7467600"/>
              <a:gd name="connsiteY557" fmla="*/ 1971679 h 6858000"/>
              <a:gd name="connsiteX558" fmla="*/ 5911389 w 7467600"/>
              <a:gd name="connsiteY558" fmla="*/ 1898371 h 6858000"/>
              <a:gd name="connsiteX559" fmla="*/ 6237627 w 7467600"/>
              <a:gd name="connsiteY559" fmla="*/ 2231921 h 6858000"/>
              <a:gd name="connsiteX560" fmla="*/ 5911389 w 7467600"/>
              <a:gd name="connsiteY560" fmla="*/ 1898371 h 6858000"/>
              <a:gd name="connsiteX561" fmla="*/ 6944437 w 7467600"/>
              <a:gd name="connsiteY561" fmla="*/ 1575402 h 6858000"/>
              <a:gd name="connsiteX562" fmla="*/ 6304730 w 7467600"/>
              <a:gd name="connsiteY562" fmla="*/ 1766654 h 6858000"/>
              <a:gd name="connsiteX563" fmla="*/ 6944437 w 7467600"/>
              <a:gd name="connsiteY563" fmla="*/ 1575402 h 6858000"/>
              <a:gd name="connsiteX564" fmla="*/ 7019523 w 7467600"/>
              <a:gd name="connsiteY564" fmla="*/ 1519450 h 6858000"/>
              <a:gd name="connsiteX565" fmla="*/ 6298091 w 7467600"/>
              <a:gd name="connsiteY565" fmla="*/ 1737122 h 6858000"/>
              <a:gd name="connsiteX566" fmla="*/ 7019523 w 7467600"/>
              <a:gd name="connsiteY566" fmla="*/ 1519450 h 6858000"/>
              <a:gd name="connsiteX567" fmla="*/ 2399523 w 7467600"/>
              <a:gd name="connsiteY567" fmla="*/ 1428234 h 6858000"/>
              <a:gd name="connsiteX568" fmla="*/ 2224982 w 7467600"/>
              <a:gd name="connsiteY568" fmla="*/ 1826201 h 6858000"/>
              <a:gd name="connsiteX569" fmla="*/ 2096099 w 7467600"/>
              <a:gd name="connsiteY569" fmla="*/ 2345900 h 6858000"/>
              <a:gd name="connsiteX570" fmla="*/ 2283317 w 7467600"/>
              <a:gd name="connsiteY570" fmla="*/ 1796925 h 6858000"/>
              <a:gd name="connsiteX571" fmla="*/ 2399523 w 7467600"/>
              <a:gd name="connsiteY571" fmla="*/ 1428234 h 6858000"/>
              <a:gd name="connsiteX572" fmla="*/ 2448558 w 7467600"/>
              <a:gd name="connsiteY572" fmla="*/ 1373435 h 6858000"/>
              <a:gd name="connsiteX573" fmla="*/ 2312521 w 7467600"/>
              <a:gd name="connsiteY573" fmla="*/ 1806140 h 6858000"/>
              <a:gd name="connsiteX574" fmla="*/ 2127533 w 7467600"/>
              <a:gd name="connsiteY574" fmla="*/ 2348380 h 6858000"/>
              <a:gd name="connsiteX575" fmla="*/ 2358080 w 7467600"/>
              <a:gd name="connsiteY575" fmla="*/ 1866134 h 6858000"/>
              <a:gd name="connsiteX576" fmla="*/ 2407436 w 7467600"/>
              <a:gd name="connsiteY576" fmla="*/ 1651070 h 6858000"/>
              <a:gd name="connsiteX577" fmla="*/ 2448558 w 7467600"/>
              <a:gd name="connsiteY577" fmla="*/ 1373435 h 6858000"/>
              <a:gd name="connsiteX578" fmla="*/ 278707 w 7467600"/>
              <a:gd name="connsiteY578" fmla="*/ 1352270 h 6858000"/>
              <a:gd name="connsiteX579" fmla="*/ 321570 w 7467600"/>
              <a:gd name="connsiteY579" fmla="*/ 1861610 h 6858000"/>
              <a:gd name="connsiteX580" fmla="*/ 294281 w 7467600"/>
              <a:gd name="connsiteY580" fmla="*/ 1440658 h 6858000"/>
              <a:gd name="connsiteX581" fmla="*/ 278707 w 7467600"/>
              <a:gd name="connsiteY581" fmla="*/ 1352270 h 6858000"/>
              <a:gd name="connsiteX582" fmla="*/ 1423821 w 7467600"/>
              <a:gd name="connsiteY582" fmla="*/ 1351958 h 6858000"/>
              <a:gd name="connsiteX583" fmla="*/ 1638521 w 7467600"/>
              <a:gd name="connsiteY583" fmla="*/ 1908470 h 6858000"/>
              <a:gd name="connsiteX584" fmla="*/ 1754199 w 7467600"/>
              <a:gd name="connsiteY584" fmla="*/ 2149284 h 6858000"/>
              <a:gd name="connsiteX585" fmla="*/ 1908359 w 7467600"/>
              <a:gd name="connsiteY585" fmla="*/ 2364988 h 6858000"/>
              <a:gd name="connsiteX586" fmla="*/ 1647661 w 7467600"/>
              <a:gd name="connsiteY586" fmla="*/ 1825945 h 6858000"/>
              <a:gd name="connsiteX587" fmla="*/ 1423821 w 7467600"/>
              <a:gd name="connsiteY587" fmla="*/ 1351958 h 6858000"/>
              <a:gd name="connsiteX588" fmla="*/ 1431890 w 7467600"/>
              <a:gd name="connsiteY588" fmla="*/ 1306475 h 6858000"/>
              <a:gd name="connsiteX589" fmla="*/ 1507597 w 7467600"/>
              <a:gd name="connsiteY589" fmla="*/ 1446132 h 6858000"/>
              <a:gd name="connsiteX590" fmla="*/ 1674586 w 7467600"/>
              <a:gd name="connsiteY590" fmla="*/ 1813832 h 6858000"/>
              <a:gd name="connsiteX591" fmla="*/ 1815950 w 7467600"/>
              <a:gd name="connsiteY591" fmla="*/ 2128564 h 6858000"/>
              <a:gd name="connsiteX592" fmla="*/ 1984242 w 7467600"/>
              <a:gd name="connsiteY592" fmla="*/ 2430829 h 6858000"/>
              <a:gd name="connsiteX593" fmla="*/ 2014023 w 7467600"/>
              <a:gd name="connsiteY593" fmla="*/ 2450995 h 6858000"/>
              <a:gd name="connsiteX594" fmla="*/ 1747337 w 7467600"/>
              <a:gd name="connsiteY594" fmla="*/ 1855264 h 6858000"/>
              <a:gd name="connsiteX595" fmla="*/ 1533749 w 7467600"/>
              <a:gd name="connsiteY595" fmla="*/ 1478656 h 6858000"/>
              <a:gd name="connsiteX596" fmla="*/ 1431890 w 7467600"/>
              <a:gd name="connsiteY596" fmla="*/ 1306475 h 6858000"/>
              <a:gd name="connsiteX597" fmla="*/ 5052692 w 7467600"/>
              <a:gd name="connsiteY597" fmla="*/ 1292994 h 6858000"/>
              <a:gd name="connsiteX598" fmla="*/ 5200661 w 7467600"/>
              <a:gd name="connsiteY598" fmla="*/ 1635186 h 6858000"/>
              <a:gd name="connsiteX599" fmla="*/ 5297138 w 7467600"/>
              <a:gd name="connsiteY599" fmla="*/ 1906351 h 6858000"/>
              <a:gd name="connsiteX600" fmla="*/ 5052692 w 7467600"/>
              <a:gd name="connsiteY600" fmla="*/ 1292994 h 6858000"/>
              <a:gd name="connsiteX601" fmla="*/ 5009948 w 7467600"/>
              <a:gd name="connsiteY601" fmla="*/ 1273619 h 6858000"/>
              <a:gd name="connsiteX602" fmla="*/ 5121777 w 7467600"/>
              <a:gd name="connsiteY602" fmla="*/ 1654213 h 6858000"/>
              <a:gd name="connsiteX603" fmla="*/ 5293545 w 7467600"/>
              <a:gd name="connsiteY603" fmla="*/ 2072247 h 6858000"/>
              <a:gd name="connsiteX604" fmla="*/ 5294042 w 7467600"/>
              <a:gd name="connsiteY604" fmla="*/ 2065019 h 6858000"/>
              <a:gd name="connsiteX605" fmla="*/ 5171936 w 7467600"/>
              <a:gd name="connsiteY605" fmla="*/ 1647613 h 6858000"/>
              <a:gd name="connsiteX606" fmla="*/ 5009948 w 7467600"/>
              <a:gd name="connsiteY606" fmla="*/ 1273619 h 6858000"/>
              <a:gd name="connsiteX607" fmla="*/ 655236 w 7467600"/>
              <a:gd name="connsiteY607" fmla="*/ 1268632 h 6858000"/>
              <a:gd name="connsiteX608" fmla="*/ 839521 w 7467600"/>
              <a:gd name="connsiteY608" fmla="*/ 1685315 h 6858000"/>
              <a:gd name="connsiteX609" fmla="*/ 1109416 w 7467600"/>
              <a:gd name="connsiteY609" fmla="*/ 2061663 h 6858000"/>
              <a:gd name="connsiteX610" fmla="*/ 1298300 w 7467600"/>
              <a:gd name="connsiteY610" fmla="*/ 2247742 h 6858000"/>
              <a:gd name="connsiteX611" fmla="*/ 1125871 w 7467600"/>
              <a:gd name="connsiteY611" fmla="*/ 1989513 h 6858000"/>
              <a:gd name="connsiteX612" fmla="*/ 981574 w 7467600"/>
              <a:gd name="connsiteY612" fmla="*/ 1783157 h 6858000"/>
              <a:gd name="connsiteX613" fmla="*/ 922198 w 7467600"/>
              <a:gd name="connsiteY613" fmla="*/ 1677437 h 6858000"/>
              <a:gd name="connsiteX614" fmla="*/ 869293 w 7467600"/>
              <a:gd name="connsiteY614" fmla="*/ 1583214 h 6858000"/>
              <a:gd name="connsiteX615" fmla="*/ 751431 w 7467600"/>
              <a:gd name="connsiteY615" fmla="*/ 1405731 h 6858000"/>
              <a:gd name="connsiteX616" fmla="*/ 655236 w 7467600"/>
              <a:gd name="connsiteY616" fmla="*/ 1268632 h 6858000"/>
              <a:gd name="connsiteX617" fmla="*/ 6516292 w 7467600"/>
              <a:gd name="connsiteY617" fmla="*/ 1263064 h 6858000"/>
              <a:gd name="connsiteX618" fmla="*/ 5736320 w 7467600"/>
              <a:gd name="connsiteY618" fmla="*/ 1501803 h 6858000"/>
              <a:gd name="connsiteX619" fmla="*/ 6516292 w 7467600"/>
              <a:gd name="connsiteY619" fmla="*/ 1263064 h 6858000"/>
              <a:gd name="connsiteX620" fmla="*/ 291466 w 7467600"/>
              <a:gd name="connsiteY620" fmla="*/ 1250369 h 6858000"/>
              <a:gd name="connsiteX621" fmla="*/ 323180 w 7467600"/>
              <a:gd name="connsiteY621" fmla="*/ 1435283 h 6858000"/>
              <a:gd name="connsiteX622" fmla="*/ 349381 w 7467600"/>
              <a:gd name="connsiteY622" fmla="*/ 1875041 h 6858000"/>
              <a:gd name="connsiteX623" fmla="*/ 374363 w 7467600"/>
              <a:gd name="connsiteY623" fmla="*/ 1506494 h 6858000"/>
              <a:gd name="connsiteX624" fmla="*/ 302168 w 7467600"/>
              <a:gd name="connsiteY624" fmla="*/ 1274495 h 6858000"/>
              <a:gd name="connsiteX625" fmla="*/ 291466 w 7467600"/>
              <a:gd name="connsiteY625" fmla="*/ 1250369 h 6858000"/>
              <a:gd name="connsiteX626" fmla="*/ 678222 w 7467600"/>
              <a:gd name="connsiteY626" fmla="*/ 1248670 h 6858000"/>
              <a:gd name="connsiteX627" fmla="*/ 775536 w 7467600"/>
              <a:gd name="connsiteY627" fmla="*/ 1388015 h 6858000"/>
              <a:gd name="connsiteX628" fmla="*/ 894529 w 7467600"/>
              <a:gd name="connsiteY628" fmla="*/ 1567739 h 6858000"/>
              <a:gd name="connsiteX629" fmla="*/ 948000 w 7467600"/>
              <a:gd name="connsiteY629" fmla="*/ 1663088 h 6858000"/>
              <a:gd name="connsiteX630" fmla="*/ 1006812 w 7467600"/>
              <a:gd name="connsiteY630" fmla="*/ 1767683 h 6858000"/>
              <a:gd name="connsiteX631" fmla="*/ 1149133 w 7467600"/>
              <a:gd name="connsiteY631" fmla="*/ 1971513 h 6858000"/>
              <a:gd name="connsiteX632" fmla="*/ 1333952 w 7467600"/>
              <a:gd name="connsiteY632" fmla="*/ 2251620 h 6858000"/>
              <a:gd name="connsiteX633" fmla="*/ 1337329 w 7467600"/>
              <a:gd name="connsiteY633" fmla="*/ 2258350 h 6858000"/>
              <a:gd name="connsiteX634" fmla="*/ 1014726 w 7467600"/>
              <a:gd name="connsiteY634" fmla="*/ 1615556 h 6858000"/>
              <a:gd name="connsiteX635" fmla="*/ 678222 w 7467600"/>
              <a:gd name="connsiteY635" fmla="*/ 1248670 h 6858000"/>
              <a:gd name="connsiteX636" fmla="*/ 6691602 w 7467600"/>
              <a:gd name="connsiteY636" fmla="*/ 1140573 h 6858000"/>
              <a:gd name="connsiteX637" fmla="*/ 6571100 w 7467600"/>
              <a:gd name="connsiteY637" fmla="*/ 1183662 h 6858000"/>
              <a:gd name="connsiteX638" fmla="*/ 6241687 w 7467600"/>
              <a:gd name="connsiteY638" fmla="*/ 1257600 h 6858000"/>
              <a:gd name="connsiteX639" fmla="*/ 5693009 w 7467600"/>
              <a:gd name="connsiteY639" fmla="*/ 1478256 h 6858000"/>
              <a:gd name="connsiteX640" fmla="*/ 6548420 w 7467600"/>
              <a:gd name="connsiteY640" fmla="*/ 1214599 h 6858000"/>
              <a:gd name="connsiteX641" fmla="*/ 6605473 w 7467600"/>
              <a:gd name="connsiteY641" fmla="*/ 1184686 h 6858000"/>
              <a:gd name="connsiteX642" fmla="*/ 6691602 w 7467600"/>
              <a:gd name="connsiteY642" fmla="*/ 1140573 h 6858000"/>
              <a:gd name="connsiteX643" fmla="*/ 4002475 w 7467600"/>
              <a:gd name="connsiteY643" fmla="*/ 1037802 h 6858000"/>
              <a:gd name="connsiteX644" fmla="*/ 4000324 w 7467600"/>
              <a:gd name="connsiteY644" fmla="*/ 1039362 h 6858000"/>
              <a:gd name="connsiteX645" fmla="*/ 4002862 w 7467600"/>
              <a:gd name="connsiteY645" fmla="*/ 1042866 h 6858000"/>
              <a:gd name="connsiteX646" fmla="*/ 4002475 w 7467600"/>
              <a:gd name="connsiteY646" fmla="*/ 1037802 h 6858000"/>
              <a:gd name="connsiteX647" fmla="*/ 506322 w 7467600"/>
              <a:gd name="connsiteY647" fmla="*/ 1020997 h 6858000"/>
              <a:gd name="connsiteX648" fmla="*/ 533068 w 7467600"/>
              <a:gd name="connsiteY648" fmla="*/ 1029409 h 6858000"/>
              <a:gd name="connsiteX649" fmla="*/ 1232525 w 7467600"/>
              <a:gd name="connsiteY649" fmla="*/ 1804675 h 6858000"/>
              <a:gd name="connsiteX650" fmla="*/ 1388858 w 7467600"/>
              <a:gd name="connsiteY650" fmla="*/ 2368011 h 6858000"/>
              <a:gd name="connsiteX651" fmla="*/ 1384098 w 7467600"/>
              <a:gd name="connsiteY651" fmla="*/ 2378125 h 6858000"/>
              <a:gd name="connsiteX652" fmla="*/ 1425393 w 7467600"/>
              <a:gd name="connsiteY652" fmla="*/ 2589124 h 6858000"/>
              <a:gd name="connsiteX653" fmla="*/ 1424001 w 7467600"/>
              <a:gd name="connsiteY653" fmla="*/ 2597541 h 6858000"/>
              <a:gd name="connsiteX654" fmla="*/ 2152729 w 7467600"/>
              <a:gd name="connsiteY654" fmla="*/ 2864487 h 6858000"/>
              <a:gd name="connsiteX655" fmla="*/ 2020609 w 7467600"/>
              <a:gd name="connsiteY655" fmla="*/ 2539671 h 6858000"/>
              <a:gd name="connsiteX656" fmla="*/ 2018920 w 7467600"/>
              <a:gd name="connsiteY656" fmla="*/ 2536309 h 6858000"/>
              <a:gd name="connsiteX657" fmla="*/ 1342441 w 7467600"/>
              <a:gd name="connsiteY657" fmla="*/ 1173017 h 6858000"/>
              <a:gd name="connsiteX658" fmla="*/ 1367925 w 7467600"/>
              <a:gd name="connsiteY658" fmla="*/ 1135648 h 6858000"/>
              <a:gd name="connsiteX659" fmla="*/ 1771401 w 7467600"/>
              <a:gd name="connsiteY659" fmla="*/ 1806673 h 6858000"/>
              <a:gd name="connsiteX660" fmla="*/ 1972385 w 7467600"/>
              <a:gd name="connsiteY660" fmla="*/ 2198735 h 6858000"/>
              <a:gd name="connsiteX661" fmla="*/ 2040892 w 7467600"/>
              <a:gd name="connsiteY661" fmla="*/ 2405205 h 6858000"/>
              <a:gd name="connsiteX662" fmla="*/ 2131689 w 7467600"/>
              <a:gd name="connsiteY662" fmla="*/ 1936926 h 6858000"/>
              <a:gd name="connsiteX663" fmla="*/ 2454820 w 7467600"/>
              <a:gd name="connsiteY663" fmla="*/ 1248808 h 6858000"/>
              <a:gd name="connsiteX664" fmla="*/ 2492512 w 7467600"/>
              <a:gd name="connsiteY664" fmla="*/ 1302920 h 6858000"/>
              <a:gd name="connsiteX665" fmla="*/ 2081216 w 7467600"/>
              <a:gd name="connsiteY665" fmla="*/ 2527513 h 6858000"/>
              <a:gd name="connsiteX666" fmla="*/ 2081211 w 7467600"/>
              <a:gd name="connsiteY666" fmla="*/ 2528916 h 6858000"/>
              <a:gd name="connsiteX667" fmla="*/ 2199067 w 7467600"/>
              <a:gd name="connsiteY667" fmla="*/ 2884061 h 6858000"/>
              <a:gd name="connsiteX668" fmla="*/ 3192586 w 7467600"/>
              <a:gd name="connsiteY668" fmla="*/ 3411496 h 6858000"/>
              <a:gd name="connsiteX669" fmla="*/ 3182620 w 7467600"/>
              <a:gd name="connsiteY669" fmla="*/ 3483279 h 6858000"/>
              <a:gd name="connsiteX670" fmla="*/ 2435119 w 7467600"/>
              <a:gd name="connsiteY670" fmla="*/ 3080173 h 6858000"/>
              <a:gd name="connsiteX671" fmla="*/ 2410152 w 7467600"/>
              <a:gd name="connsiteY671" fmla="*/ 3063751 h 6858000"/>
              <a:gd name="connsiteX672" fmla="*/ 2408099 w 7467600"/>
              <a:gd name="connsiteY672" fmla="*/ 3064403 h 6858000"/>
              <a:gd name="connsiteX673" fmla="*/ 2407218 w 7467600"/>
              <a:gd name="connsiteY673" fmla="*/ 3070324 h 6858000"/>
              <a:gd name="connsiteX674" fmla="*/ 2380138 w 7467600"/>
              <a:gd name="connsiteY674" fmla="*/ 3099341 h 6858000"/>
              <a:gd name="connsiteX675" fmla="*/ 1765923 w 7467600"/>
              <a:gd name="connsiteY675" fmla="*/ 3581043 h 6858000"/>
              <a:gd name="connsiteX676" fmla="*/ 1702258 w 7467600"/>
              <a:gd name="connsiteY676" fmla="*/ 3612286 h 6858000"/>
              <a:gd name="connsiteX677" fmla="*/ 1538370 w 7467600"/>
              <a:gd name="connsiteY677" fmla="*/ 3811804 h 6858000"/>
              <a:gd name="connsiteX678" fmla="*/ 542867 w 7467600"/>
              <a:gd name="connsiteY678" fmla="*/ 4944092 h 6858000"/>
              <a:gd name="connsiteX679" fmla="*/ 515800 w 7467600"/>
              <a:gd name="connsiteY679" fmla="*/ 4862180 h 6858000"/>
              <a:gd name="connsiteX680" fmla="*/ 909145 w 7467600"/>
              <a:gd name="connsiteY680" fmla="*/ 4199225 h 6858000"/>
              <a:gd name="connsiteX681" fmla="*/ 1214067 w 7467600"/>
              <a:gd name="connsiteY681" fmla="*/ 3908561 h 6858000"/>
              <a:gd name="connsiteX682" fmla="*/ 640967 w 7467600"/>
              <a:gd name="connsiteY682" fmla="*/ 4105601 h 6858000"/>
              <a:gd name="connsiteX683" fmla="*/ 112563 w 7467600"/>
              <a:gd name="connsiteY683" fmla="*/ 4396952 h 6858000"/>
              <a:gd name="connsiteX684" fmla="*/ 0 w 7467600"/>
              <a:gd name="connsiteY684" fmla="*/ 4466006 h 6858000"/>
              <a:gd name="connsiteX685" fmla="*/ 0 w 7467600"/>
              <a:gd name="connsiteY685" fmla="*/ 4233763 h 6858000"/>
              <a:gd name="connsiteX686" fmla="*/ 36881 w 7467600"/>
              <a:gd name="connsiteY686" fmla="*/ 4200118 h 6858000"/>
              <a:gd name="connsiteX687" fmla="*/ 910534 w 7467600"/>
              <a:gd name="connsiteY687" fmla="*/ 3629753 h 6858000"/>
              <a:gd name="connsiteX688" fmla="*/ 1578717 w 7467600"/>
              <a:gd name="connsiteY688" fmla="*/ 3575982 h 6858000"/>
              <a:gd name="connsiteX689" fmla="*/ 2338780 w 7467600"/>
              <a:gd name="connsiteY689" fmla="*/ 3033725 h 6858000"/>
              <a:gd name="connsiteX690" fmla="*/ 1807991 w 7467600"/>
              <a:gd name="connsiteY690" fmla="*/ 2807184 h 6858000"/>
              <a:gd name="connsiteX691" fmla="*/ 1416358 w 7467600"/>
              <a:gd name="connsiteY691" fmla="*/ 3112571 h 6858000"/>
              <a:gd name="connsiteX692" fmla="*/ 939066 w 7467600"/>
              <a:gd name="connsiteY692" fmla="*/ 3378798 h 6858000"/>
              <a:gd name="connsiteX693" fmla="*/ 115099 w 7467600"/>
              <a:gd name="connsiteY693" fmla="*/ 3607650 h 6858000"/>
              <a:gd name="connsiteX694" fmla="*/ 97284 w 7467600"/>
              <a:gd name="connsiteY694" fmla="*/ 3520393 h 6858000"/>
              <a:gd name="connsiteX695" fmla="*/ 922050 w 7467600"/>
              <a:gd name="connsiteY695" fmla="*/ 3074867 h 6858000"/>
              <a:gd name="connsiteX696" fmla="*/ 1405265 w 7467600"/>
              <a:gd name="connsiteY696" fmla="*/ 3016319 h 6858000"/>
              <a:gd name="connsiteX697" fmla="*/ 1407512 w 7467600"/>
              <a:gd name="connsiteY697" fmla="*/ 3018001 h 6858000"/>
              <a:gd name="connsiteX698" fmla="*/ 1726266 w 7467600"/>
              <a:gd name="connsiteY698" fmla="*/ 2777274 h 6858000"/>
              <a:gd name="connsiteX699" fmla="*/ 625390 w 7467600"/>
              <a:gd name="connsiteY699" fmla="*/ 2514541 h 6858000"/>
              <a:gd name="connsiteX700" fmla="*/ 619799 w 7467600"/>
              <a:gd name="connsiteY700" fmla="*/ 2527180 h 6858000"/>
              <a:gd name="connsiteX701" fmla="*/ 310030 w 7467600"/>
              <a:gd name="connsiteY701" fmla="*/ 2771818 h 6858000"/>
              <a:gd name="connsiteX702" fmla="*/ 173877 w 7467600"/>
              <a:gd name="connsiteY702" fmla="*/ 2937056 h 6858000"/>
              <a:gd name="connsiteX703" fmla="*/ 77889 w 7467600"/>
              <a:gd name="connsiteY703" fmla="*/ 3138440 h 6858000"/>
              <a:gd name="connsiteX704" fmla="*/ 0 w 7467600"/>
              <a:gd name="connsiteY704" fmla="*/ 3271395 h 6858000"/>
              <a:gd name="connsiteX705" fmla="*/ 0 w 7467600"/>
              <a:gd name="connsiteY705" fmla="*/ 3153002 h 6858000"/>
              <a:gd name="connsiteX706" fmla="*/ 2386 w 7467600"/>
              <a:gd name="connsiteY706" fmla="*/ 3149203 h 6858000"/>
              <a:gd name="connsiteX707" fmla="*/ 89753 w 7467600"/>
              <a:gd name="connsiteY707" fmla="*/ 2987702 h 6858000"/>
              <a:gd name="connsiteX708" fmla="*/ 76869 w 7467600"/>
              <a:gd name="connsiteY708" fmla="*/ 3005404 h 6858000"/>
              <a:gd name="connsiteX709" fmla="*/ 32049 w 7467600"/>
              <a:gd name="connsiteY709" fmla="*/ 3065814 h 6858000"/>
              <a:gd name="connsiteX710" fmla="*/ 0 w 7467600"/>
              <a:gd name="connsiteY710" fmla="*/ 3108744 h 6858000"/>
              <a:gd name="connsiteX711" fmla="*/ 0 w 7467600"/>
              <a:gd name="connsiteY711" fmla="*/ 3058059 h 6858000"/>
              <a:gd name="connsiteX712" fmla="*/ 7610 w 7467600"/>
              <a:gd name="connsiteY712" fmla="*/ 3047889 h 6858000"/>
              <a:gd name="connsiteX713" fmla="*/ 52419 w 7467600"/>
              <a:gd name="connsiteY713" fmla="*/ 2987479 h 6858000"/>
              <a:gd name="connsiteX714" fmla="*/ 59142 w 7467600"/>
              <a:gd name="connsiteY714" fmla="*/ 2978488 h 6858000"/>
              <a:gd name="connsiteX715" fmla="*/ 0 w 7467600"/>
              <a:gd name="connsiteY715" fmla="*/ 3015334 h 6858000"/>
              <a:gd name="connsiteX716" fmla="*/ 0 w 7467600"/>
              <a:gd name="connsiteY716" fmla="*/ 2914286 h 6858000"/>
              <a:gd name="connsiteX717" fmla="*/ 36383 w 7467600"/>
              <a:gd name="connsiteY717" fmla="*/ 2901128 h 6858000"/>
              <a:gd name="connsiteX718" fmla="*/ 156329 w 7467600"/>
              <a:gd name="connsiteY718" fmla="*/ 2840533 h 6858000"/>
              <a:gd name="connsiteX719" fmla="*/ 358355 w 7467600"/>
              <a:gd name="connsiteY719" fmla="*/ 2620471 h 6858000"/>
              <a:gd name="connsiteX720" fmla="*/ 510577 w 7467600"/>
              <a:gd name="connsiteY720" fmla="*/ 2501244 h 6858000"/>
              <a:gd name="connsiteX721" fmla="*/ 211967 w 7467600"/>
              <a:gd name="connsiteY721" fmla="*/ 2479171 h 6858000"/>
              <a:gd name="connsiteX722" fmla="*/ 0 w 7467600"/>
              <a:gd name="connsiteY722" fmla="*/ 2476398 h 6858000"/>
              <a:gd name="connsiteX723" fmla="*/ 0 w 7467600"/>
              <a:gd name="connsiteY723" fmla="*/ 2389189 h 6858000"/>
              <a:gd name="connsiteX724" fmla="*/ 103062 w 7467600"/>
              <a:gd name="connsiteY724" fmla="*/ 2389518 h 6858000"/>
              <a:gd name="connsiteX725" fmla="*/ 510734 w 7467600"/>
              <a:gd name="connsiteY725" fmla="*/ 2416201 h 6858000"/>
              <a:gd name="connsiteX726" fmla="*/ 279257 w 7467600"/>
              <a:gd name="connsiteY726" fmla="*/ 2092102 h 6858000"/>
              <a:gd name="connsiteX727" fmla="*/ 65265 w 7467600"/>
              <a:gd name="connsiteY727" fmla="*/ 2006049 h 6858000"/>
              <a:gd name="connsiteX728" fmla="*/ 0 w 7467600"/>
              <a:gd name="connsiteY728" fmla="*/ 1982532 h 6858000"/>
              <a:gd name="connsiteX729" fmla="*/ 0 w 7467600"/>
              <a:gd name="connsiteY729" fmla="*/ 1912789 h 6858000"/>
              <a:gd name="connsiteX730" fmla="*/ 97460 w 7467600"/>
              <a:gd name="connsiteY730" fmla="*/ 1953725 h 6858000"/>
              <a:gd name="connsiteX731" fmla="*/ 221272 w 7467600"/>
              <a:gd name="connsiteY731" fmla="*/ 1980766 h 6858000"/>
              <a:gd name="connsiteX732" fmla="*/ 116765 w 7467600"/>
              <a:gd name="connsiteY732" fmla="*/ 1911033 h 6858000"/>
              <a:gd name="connsiteX733" fmla="*/ 16405 w 7467600"/>
              <a:gd name="connsiteY733" fmla="*/ 1803412 h 6858000"/>
              <a:gd name="connsiteX734" fmla="*/ 0 w 7467600"/>
              <a:gd name="connsiteY734" fmla="*/ 1784777 h 6858000"/>
              <a:gd name="connsiteX735" fmla="*/ 0 w 7467600"/>
              <a:gd name="connsiteY735" fmla="*/ 1740082 h 6858000"/>
              <a:gd name="connsiteX736" fmla="*/ 39394 w 7467600"/>
              <a:gd name="connsiteY736" fmla="*/ 1784856 h 6858000"/>
              <a:gd name="connsiteX737" fmla="*/ 135813 w 7467600"/>
              <a:gd name="connsiteY737" fmla="*/ 1888838 h 6858000"/>
              <a:gd name="connsiteX738" fmla="*/ 242575 w 7467600"/>
              <a:gd name="connsiteY738" fmla="*/ 1958841 h 6858000"/>
              <a:gd name="connsiteX739" fmla="*/ 82197 w 7467600"/>
              <a:gd name="connsiteY739" fmla="*/ 1754826 h 6858000"/>
              <a:gd name="connsiteX740" fmla="*/ 0 w 7467600"/>
              <a:gd name="connsiteY740" fmla="*/ 1679650 h 6858000"/>
              <a:gd name="connsiteX741" fmla="*/ 0 w 7467600"/>
              <a:gd name="connsiteY741" fmla="*/ 1602463 h 6858000"/>
              <a:gd name="connsiteX742" fmla="*/ 84689 w 7467600"/>
              <a:gd name="connsiteY742" fmla="*/ 1677442 h 6858000"/>
              <a:gd name="connsiteX743" fmla="*/ 298437 w 7467600"/>
              <a:gd name="connsiteY743" fmla="*/ 1968019 h 6858000"/>
              <a:gd name="connsiteX744" fmla="*/ 227269 w 7467600"/>
              <a:gd name="connsiteY744" fmla="*/ 1114064 h 6858000"/>
              <a:gd name="connsiteX745" fmla="*/ 248003 w 7467600"/>
              <a:gd name="connsiteY745" fmla="*/ 1089613 h 6858000"/>
              <a:gd name="connsiteX746" fmla="*/ 427020 w 7467600"/>
              <a:gd name="connsiteY746" fmla="*/ 1619803 h 6858000"/>
              <a:gd name="connsiteX747" fmla="*/ 340345 w 7467600"/>
              <a:gd name="connsiteY747" fmla="*/ 2027739 h 6858000"/>
              <a:gd name="connsiteX748" fmla="*/ 360865 w 7467600"/>
              <a:gd name="connsiteY748" fmla="*/ 2044827 h 6858000"/>
              <a:gd name="connsiteX749" fmla="*/ 560414 w 7467600"/>
              <a:gd name="connsiteY749" fmla="*/ 2421457 h 6858000"/>
              <a:gd name="connsiteX750" fmla="*/ 1359703 w 7467600"/>
              <a:gd name="connsiteY750" fmla="*/ 2578554 h 6858000"/>
              <a:gd name="connsiteX751" fmla="*/ 1359422 w 7467600"/>
              <a:gd name="connsiteY751" fmla="*/ 2577994 h 6858000"/>
              <a:gd name="connsiteX752" fmla="*/ 828701 w 7467600"/>
              <a:gd name="connsiteY752" fmla="*/ 1839520 h 6858000"/>
              <a:gd name="connsiteX753" fmla="*/ 494427 w 7467600"/>
              <a:gd name="connsiteY753" fmla="*/ 1092333 h 6858000"/>
              <a:gd name="connsiteX754" fmla="*/ 506322 w 7467600"/>
              <a:gd name="connsiteY754" fmla="*/ 1020997 h 6858000"/>
              <a:gd name="connsiteX755" fmla="*/ 4570198 w 7467600"/>
              <a:gd name="connsiteY755" fmla="*/ 978081 h 6858000"/>
              <a:gd name="connsiteX756" fmla="*/ 4523691 w 7467600"/>
              <a:gd name="connsiteY756" fmla="*/ 1127776 h 6858000"/>
              <a:gd name="connsiteX757" fmla="*/ 4509875 w 7467600"/>
              <a:gd name="connsiteY757" fmla="*/ 1167552 h 6858000"/>
              <a:gd name="connsiteX758" fmla="*/ 4478168 w 7467600"/>
              <a:gd name="connsiteY758" fmla="*/ 1260735 h 6858000"/>
              <a:gd name="connsiteX759" fmla="*/ 4409309 w 7467600"/>
              <a:gd name="connsiteY759" fmla="*/ 1666996 h 6858000"/>
              <a:gd name="connsiteX760" fmla="*/ 4370031 w 7467600"/>
              <a:gd name="connsiteY760" fmla="*/ 1955666 h 6858000"/>
              <a:gd name="connsiteX761" fmla="*/ 4570198 w 7467600"/>
              <a:gd name="connsiteY761" fmla="*/ 978081 h 6858000"/>
              <a:gd name="connsiteX762" fmla="*/ 4557898 w 7467600"/>
              <a:gd name="connsiteY762" fmla="*/ 900011 h 6858000"/>
              <a:gd name="connsiteX763" fmla="*/ 4344840 w 7467600"/>
              <a:gd name="connsiteY763" fmla="*/ 1922038 h 6858000"/>
              <a:gd name="connsiteX764" fmla="*/ 4378710 w 7467600"/>
              <a:gd name="connsiteY764" fmla="*/ 1665516 h 6858000"/>
              <a:gd name="connsiteX765" fmla="*/ 4448798 w 7467600"/>
              <a:gd name="connsiteY765" fmla="*/ 1253024 h 6858000"/>
              <a:gd name="connsiteX766" fmla="*/ 4480315 w 7467600"/>
              <a:gd name="connsiteY766" fmla="*/ 1158454 h 6858000"/>
              <a:gd name="connsiteX767" fmla="*/ 4494133 w 7467600"/>
              <a:gd name="connsiteY767" fmla="*/ 1118676 h 6858000"/>
              <a:gd name="connsiteX768" fmla="*/ 4557898 w 7467600"/>
              <a:gd name="connsiteY768" fmla="*/ 900011 h 6858000"/>
              <a:gd name="connsiteX769" fmla="*/ 5870151 w 7467600"/>
              <a:gd name="connsiteY769" fmla="*/ 898890 h 6858000"/>
              <a:gd name="connsiteX770" fmla="*/ 5861335 w 7467600"/>
              <a:gd name="connsiteY770" fmla="*/ 899177 h 6858000"/>
              <a:gd name="connsiteX771" fmla="*/ 5843702 w 7467600"/>
              <a:gd name="connsiteY771" fmla="*/ 899748 h 6858000"/>
              <a:gd name="connsiteX772" fmla="*/ 5651107 w 7467600"/>
              <a:gd name="connsiteY772" fmla="*/ 920306 h 6858000"/>
              <a:gd name="connsiteX773" fmla="*/ 5459407 w 7467600"/>
              <a:gd name="connsiteY773" fmla="*/ 940975 h 6858000"/>
              <a:gd name="connsiteX774" fmla="*/ 5374846 w 7467600"/>
              <a:gd name="connsiteY774" fmla="*/ 941988 h 6858000"/>
              <a:gd name="connsiteX775" fmla="*/ 5256105 w 7467600"/>
              <a:gd name="connsiteY775" fmla="*/ 945632 h 6858000"/>
              <a:gd name="connsiteX776" fmla="*/ 5107071 w 7467600"/>
              <a:gd name="connsiteY776" fmla="*/ 969720 h 6858000"/>
              <a:gd name="connsiteX777" fmla="*/ 4998681 w 7467600"/>
              <a:gd name="connsiteY777" fmla="*/ 988771 h 6858000"/>
              <a:gd name="connsiteX778" fmla="*/ 5870151 w 7467600"/>
              <a:gd name="connsiteY778" fmla="*/ 898890 h 6858000"/>
              <a:gd name="connsiteX779" fmla="*/ 5504425 w 7467600"/>
              <a:gd name="connsiteY779" fmla="*/ 848067 h 6858000"/>
              <a:gd name="connsiteX780" fmla="*/ 4968849 w 7467600"/>
              <a:gd name="connsiteY780" fmla="*/ 962318 h 6858000"/>
              <a:gd name="connsiteX781" fmla="*/ 5104039 w 7467600"/>
              <a:gd name="connsiteY781" fmla="*/ 940634 h 6858000"/>
              <a:gd name="connsiteX782" fmla="*/ 5256311 w 7467600"/>
              <a:gd name="connsiteY782" fmla="*/ 916490 h 6858000"/>
              <a:gd name="connsiteX783" fmla="*/ 5377381 w 7467600"/>
              <a:gd name="connsiteY783" fmla="*/ 912671 h 6858000"/>
              <a:gd name="connsiteX784" fmla="*/ 5460148 w 7467600"/>
              <a:gd name="connsiteY784" fmla="*/ 911442 h 6858000"/>
              <a:gd name="connsiteX785" fmla="*/ 5648971 w 7467600"/>
              <a:gd name="connsiteY785" fmla="*/ 891331 h 6858000"/>
              <a:gd name="connsiteX786" fmla="*/ 5844807 w 7467600"/>
              <a:gd name="connsiteY786" fmla="*/ 870718 h 6858000"/>
              <a:gd name="connsiteX787" fmla="*/ 5862975 w 7467600"/>
              <a:gd name="connsiteY787" fmla="*/ 869756 h 6858000"/>
              <a:gd name="connsiteX788" fmla="*/ 5920887 w 7467600"/>
              <a:gd name="connsiteY788" fmla="*/ 865929 h 6858000"/>
              <a:gd name="connsiteX789" fmla="*/ 5504425 w 7467600"/>
              <a:gd name="connsiteY789" fmla="*/ 848067 h 6858000"/>
              <a:gd name="connsiteX790" fmla="*/ 3607114 w 7467600"/>
              <a:gd name="connsiteY790" fmla="*/ 467441 h 6858000"/>
              <a:gd name="connsiteX791" fmla="*/ 3296242 w 7467600"/>
              <a:gd name="connsiteY791" fmla="*/ 807991 h 6858000"/>
              <a:gd name="connsiteX792" fmla="*/ 3174674 w 7467600"/>
              <a:gd name="connsiteY792" fmla="*/ 919759 h 6858000"/>
              <a:gd name="connsiteX793" fmla="*/ 3042978 w 7467600"/>
              <a:gd name="connsiteY793" fmla="*/ 1054894 h 6858000"/>
              <a:gd name="connsiteX794" fmla="*/ 2968914 w 7467600"/>
              <a:gd name="connsiteY794" fmla="*/ 1133756 h 6858000"/>
              <a:gd name="connsiteX795" fmla="*/ 3103823 w 7467600"/>
              <a:gd name="connsiteY795" fmla="*/ 1026814 h 6858000"/>
              <a:gd name="connsiteX796" fmla="*/ 3607114 w 7467600"/>
              <a:gd name="connsiteY796" fmla="*/ 467441 h 6858000"/>
              <a:gd name="connsiteX797" fmla="*/ 3744487 w 7467600"/>
              <a:gd name="connsiteY797" fmla="*/ 383136 h 6858000"/>
              <a:gd name="connsiteX798" fmla="*/ 3970213 w 7467600"/>
              <a:gd name="connsiteY798" fmla="*/ 995559 h 6858000"/>
              <a:gd name="connsiteX799" fmla="*/ 3744487 w 7467600"/>
              <a:gd name="connsiteY799" fmla="*/ 383136 h 6858000"/>
              <a:gd name="connsiteX800" fmla="*/ 3624562 w 7467600"/>
              <a:gd name="connsiteY800" fmla="*/ 367041 h 6858000"/>
              <a:gd name="connsiteX801" fmla="*/ 3489712 w 7467600"/>
              <a:gd name="connsiteY801" fmla="*/ 485386 h 6858000"/>
              <a:gd name="connsiteX802" fmla="*/ 3182994 w 7467600"/>
              <a:gd name="connsiteY802" fmla="*/ 828265 h 6858000"/>
              <a:gd name="connsiteX803" fmla="*/ 2892114 w 7467600"/>
              <a:gd name="connsiteY803" fmla="*/ 1172635 h 6858000"/>
              <a:gd name="connsiteX804" fmla="*/ 3021459 w 7467600"/>
              <a:gd name="connsiteY804" fmla="*/ 1035385 h 6858000"/>
              <a:gd name="connsiteX805" fmla="*/ 3153873 w 7467600"/>
              <a:gd name="connsiteY805" fmla="*/ 898971 h 6858000"/>
              <a:gd name="connsiteX806" fmla="*/ 3276511 w 7467600"/>
              <a:gd name="connsiteY806" fmla="*/ 786423 h 6858000"/>
              <a:gd name="connsiteX807" fmla="*/ 3584154 w 7467600"/>
              <a:gd name="connsiteY807" fmla="*/ 448218 h 6858000"/>
              <a:gd name="connsiteX808" fmla="*/ 3624562 w 7467600"/>
              <a:gd name="connsiteY808" fmla="*/ 367041 h 6858000"/>
              <a:gd name="connsiteX809" fmla="*/ 3766672 w 7467600"/>
              <a:gd name="connsiteY809" fmla="*/ 359429 h 6858000"/>
              <a:gd name="connsiteX810" fmla="*/ 3996338 w 7467600"/>
              <a:gd name="connsiteY810" fmla="*/ 968237 h 6858000"/>
              <a:gd name="connsiteX811" fmla="*/ 3766672 w 7467600"/>
              <a:gd name="connsiteY811" fmla="*/ 359429 h 6858000"/>
              <a:gd name="connsiteX812" fmla="*/ 5805386 w 7467600"/>
              <a:gd name="connsiteY812" fmla="*/ 239240 h 6858000"/>
              <a:gd name="connsiteX813" fmla="*/ 5736947 w 7467600"/>
              <a:gd name="connsiteY813" fmla="*/ 261367 h 6858000"/>
              <a:gd name="connsiteX814" fmla="*/ 5427012 w 7467600"/>
              <a:gd name="connsiteY814" fmla="*/ 311272 h 6858000"/>
              <a:gd name="connsiteX815" fmla="*/ 5147818 w 7467600"/>
              <a:gd name="connsiteY815" fmla="*/ 322112 h 6858000"/>
              <a:gd name="connsiteX816" fmla="*/ 5060854 w 7467600"/>
              <a:gd name="connsiteY816" fmla="*/ 311882 h 6858000"/>
              <a:gd name="connsiteX817" fmla="*/ 4945989 w 7467600"/>
              <a:gd name="connsiteY817" fmla="*/ 300516 h 6858000"/>
              <a:gd name="connsiteX818" fmla="*/ 5410479 w 7467600"/>
              <a:gd name="connsiteY818" fmla="*/ 348434 h 6858000"/>
              <a:gd name="connsiteX819" fmla="*/ 5805386 w 7467600"/>
              <a:gd name="connsiteY819" fmla="*/ 239240 h 6858000"/>
              <a:gd name="connsiteX820" fmla="*/ 5905192 w 7467600"/>
              <a:gd name="connsiteY820" fmla="*/ 163079 h 6858000"/>
              <a:gd name="connsiteX821" fmla="*/ 5865655 w 7467600"/>
              <a:gd name="connsiteY821" fmla="*/ 171901 h 6858000"/>
              <a:gd name="connsiteX822" fmla="*/ 5259740 w 7467600"/>
              <a:gd name="connsiteY822" fmla="*/ 257013 h 6858000"/>
              <a:gd name="connsiteX823" fmla="*/ 5208466 w 7467600"/>
              <a:gd name="connsiteY823" fmla="*/ 257550 h 6858000"/>
              <a:gd name="connsiteX824" fmla="*/ 4980204 w 7467600"/>
              <a:gd name="connsiteY824" fmla="*/ 271903 h 6858000"/>
              <a:gd name="connsiteX825" fmla="*/ 5068068 w 7467600"/>
              <a:gd name="connsiteY825" fmla="*/ 282244 h 6858000"/>
              <a:gd name="connsiteX826" fmla="*/ 5153231 w 7467600"/>
              <a:gd name="connsiteY826" fmla="*/ 292240 h 6858000"/>
              <a:gd name="connsiteX827" fmla="*/ 5426491 w 7467600"/>
              <a:gd name="connsiteY827" fmla="*/ 281128 h 6858000"/>
              <a:gd name="connsiteX828" fmla="*/ 5731212 w 7467600"/>
              <a:gd name="connsiteY828" fmla="*/ 231951 h 6858000"/>
              <a:gd name="connsiteX829" fmla="*/ 5905192 w 7467600"/>
              <a:gd name="connsiteY829" fmla="*/ 163079 h 6858000"/>
              <a:gd name="connsiteX830" fmla="*/ 5944437 w 7467600"/>
              <a:gd name="connsiteY830" fmla="*/ 113829 h 6858000"/>
              <a:gd name="connsiteX831" fmla="*/ 5825032 w 7467600"/>
              <a:gd name="connsiteY831" fmla="*/ 146405 h 6858000"/>
              <a:gd name="connsiteX832" fmla="*/ 4955599 w 7467600"/>
              <a:gd name="connsiteY832" fmla="*/ 247008 h 6858000"/>
              <a:gd name="connsiteX833" fmla="*/ 5210104 w 7467600"/>
              <a:gd name="connsiteY833" fmla="*/ 228123 h 6858000"/>
              <a:gd name="connsiteX834" fmla="*/ 5261015 w 7467600"/>
              <a:gd name="connsiteY834" fmla="*/ 227087 h 6858000"/>
              <a:gd name="connsiteX835" fmla="*/ 5861181 w 7467600"/>
              <a:gd name="connsiteY835" fmla="*/ 143093 h 6858000"/>
              <a:gd name="connsiteX836" fmla="*/ 5961252 w 7467600"/>
              <a:gd name="connsiteY836" fmla="*/ 114820 h 6858000"/>
              <a:gd name="connsiteX837" fmla="*/ 5944437 w 7467600"/>
              <a:gd name="connsiteY837" fmla="*/ 113829 h 6858000"/>
              <a:gd name="connsiteX838" fmla="*/ 3882765 w 7467600"/>
              <a:gd name="connsiteY838" fmla="*/ 0 h 6858000"/>
              <a:gd name="connsiteX839" fmla="*/ 3995099 w 7467600"/>
              <a:gd name="connsiteY839" fmla="*/ 0 h 6858000"/>
              <a:gd name="connsiteX840" fmla="*/ 4163818 w 7467600"/>
              <a:gd name="connsiteY840" fmla="*/ 234104 h 6858000"/>
              <a:gd name="connsiteX841" fmla="*/ 4172099 w 7467600"/>
              <a:gd name="connsiteY841" fmla="*/ 234207 h 6858000"/>
              <a:gd name="connsiteX842" fmla="*/ 4784282 w 7467600"/>
              <a:gd name="connsiteY842" fmla="*/ 276561 h 6858000"/>
              <a:gd name="connsiteX843" fmla="*/ 4801687 w 7467600"/>
              <a:gd name="connsiteY843" fmla="*/ 267764 h 6858000"/>
              <a:gd name="connsiteX844" fmla="*/ 6082788 w 7467600"/>
              <a:gd name="connsiteY844" fmla="*/ 64119 h 6858000"/>
              <a:gd name="connsiteX845" fmla="*/ 6099442 w 7467600"/>
              <a:gd name="connsiteY845" fmla="*/ 82568 h 6858000"/>
              <a:gd name="connsiteX846" fmla="*/ 4804137 w 7467600"/>
              <a:gd name="connsiteY846" fmla="*/ 320931 h 6858000"/>
              <a:gd name="connsiteX847" fmla="*/ 4227047 w 7467600"/>
              <a:gd name="connsiteY847" fmla="*/ 313415 h 6858000"/>
              <a:gd name="connsiteX848" fmla="*/ 4346041 w 7467600"/>
              <a:gd name="connsiteY848" fmla="*/ 456086 h 6858000"/>
              <a:gd name="connsiteX849" fmla="*/ 4870967 w 7467600"/>
              <a:gd name="connsiteY849" fmla="*/ 963061 h 6858000"/>
              <a:gd name="connsiteX850" fmla="*/ 4889647 w 7467600"/>
              <a:gd name="connsiteY850" fmla="*/ 957147 h 6858000"/>
              <a:gd name="connsiteX851" fmla="*/ 5422504 w 7467600"/>
              <a:gd name="connsiteY851" fmla="*/ 805191 h 6858000"/>
              <a:gd name="connsiteX852" fmla="*/ 6087656 w 7467600"/>
              <a:gd name="connsiteY852" fmla="*/ 826703 h 6858000"/>
              <a:gd name="connsiteX853" fmla="*/ 6058717 w 7467600"/>
              <a:gd name="connsiteY853" fmla="*/ 865992 h 6858000"/>
              <a:gd name="connsiteX854" fmla="*/ 4974153 w 7467600"/>
              <a:gd name="connsiteY854" fmla="*/ 1045456 h 6858000"/>
              <a:gd name="connsiteX855" fmla="*/ 5627835 w 7467600"/>
              <a:gd name="connsiteY855" fmla="*/ 1472077 h 6858000"/>
              <a:gd name="connsiteX856" fmla="*/ 5629817 w 7467600"/>
              <a:gd name="connsiteY856" fmla="*/ 1471412 h 6858000"/>
              <a:gd name="connsiteX857" fmla="*/ 5634124 w 7467600"/>
              <a:gd name="connsiteY857" fmla="*/ 1470572 h 6858000"/>
              <a:gd name="connsiteX858" fmla="*/ 5755832 w 7467600"/>
              <a:gd name="connsiteY858" fmla="*/ 1383886 h 6858000"/>
              <a:gd name="connsiteX859" fmla="*/ 6014186 w 7467600"/>
              <a:gd name="connsiteY859" fmla="*/ 1279799 h 6858000"/>
              <a:gd name="connsiteX860" fmla="*/ 6901619 w 7467600"/>
              <a:gd name="connsiteY860" fmla="*/ 1047874 h 6858000"/>
              <a:gd name="connsiteX861" fmla="*/ 6931566 w 7467600"/>
              <a:gd name="connsiteY861" fmla="*/ 1062034 h 6858000"/>
              <a:gd name="connsiteX862" fmla="*/ 5790982 w 7467600"/>
              <a:gd name="connsiteY862" fmla="*/ 1561380 h 6858000"/>
              <a:gd name="connsiteX863" fmla="*/ 6188971 w 7467600"/>
              <a:gd name="connsiteY863" fmla="*/ 1755168 h 6858000"/>
              <a:gd name="connsiteX864" fmla="*/ 6202446 w 7467600"/>
              <a:gd name="connsiteY864" fmla="*/ 1752268 h 6858000"/>
              <a:gd name="connsiteX865" fmla="*/ 7179560 w 7467600"/>
              <a:gd name="connsiteY865" fmla="*/ 1467551 h 6858000"/>
              <a:gd name="connsiteX866" fmla="*/ 7158730 w 7467600"/>
              <a:gd name="connsiteY866" fmla="*/ 1507835 h 6858000"/>
              <a:gd name="connsiteX867" fmla="*/ 6326959 w 7467600"/>
              <a:gd name="connsiteY867" fmla="*/ 1817686 h 6858000"/>
              <a:gd name="connsiteX868" fmla="*/ 6537433 w 7467600"/>
              <a:gd name="connsiteY868" fmla="*/ 1907790 h 6858000"/>
              <a:gd name="connsiteX869" fmla="*/ 6550221 w 7467600"/>
              <a:gd name="connsiteY869" fmla="*/ 1910729 h 6858000"/>
              <a:gd name="connsiteX870" fmla="*/ 6964438 w 7467600"/>
              <a:gd name="connsiteY870" fmla="*/ 2209505 h 6858000"/>
              <a:gd name="connsiteX871" fmla="*/ 7367862 w 7467600"/>
              <a:gd name="connsiteY871" fmla="*/ 2806833 h 6858000"/>
              <a:gd name="connsiteX872" fmla="*/ 7364329 w 7467600"/>
              <a:gd name="connsiteY872" fmla="*/ 2826907 h 6858000"/>
              <a:gd name="connsiteX873" fmla="*/ 7290545 w 7467600"/>
              <a:gd name="connsiteY873" fmla="*/ 2850663 h 6858000"/>
              <a:gd name="connsiteX874" fmla="*/ 6472036 w 7467600"/>
              <a:gd name="connsiteY874" fmla="*/ 1959003 h 6858000"/>
              <a:gd name="connsiteX875" fmla="*/ 5792897 w 7467600"/>
              <a:gd name="connsiteY875" fmla="*/ 1647747 h 6858000"/>
              <a:gd name="connsiteX876" fmla="*/ 5842751 w 7467600"/>
              <a:gd name="connsiteY876" fmla="*/ 1816112 h 6858000"/>
              <a:gd name="connsiteX877" fmla="*/ 5847424 w 7467600"/>
              <a:gd name="connsiteY877" fmla="*/ 1815776 h 6858000"/>
              <a:gd name="connsiteX878" fmla="*/ 6399821 w 7467600"/>
              <a:gd name="connsiteY878" fmla="*/ 2344799 h 6858000"/>
              <a:gd name="connsiteX879" fmla="*/ 6323232 w 7467600"/>
              <a:gd name="connsiteY879" fmla="*/ 2389634 h 6858000"/>
              <a:gd name="connsiteX880" fmla="*/ 5942958 w 7467600"/>
              <a:gd name="connsiteY880" fmla="*/ 2077708 h 6858000"/>
              <a:gd name="connsiteX881" fmla="*/ 5921559 w 7467600"/>
              <a:gd name="connsiteY881" fmla="*/ 2378596 h 6858000"/>
              <a:gd name="connsiteX882" fmla="*/ 5817651 w 7467600"/>
              <a:gd name="connsiteY882" fmla="*/ 3023919 h 6858000"/>
              <a:gd name="connsiteX883" fmla="*/ 5729634 w 7467600"/>
              <a:gd name="connsiteY883" fmla="*/ 3051849 h 6858000"/>
              <a:gd name="connsiteX884" fmla="*/ 5611018 w 7467600"/>
              <a:gd name="connsiteY884" fmla="*/ 2316769 h 6858000"/>
              <a:gd name="connsiteX885" fmla="*/ 5687608 w 7467600"/>
              <a:gd name="connsiteY885" fmla="*/ 2039972 h 6858000"/>
              <a:gd name="connsiteX886" fmla="*/ 5657554 w 7467600"/>
              <a:gd name="connsiteY886" fmla="*/ 1576445 h 6858000"/>
              <a:gd name="connsiteX887" fmla="*/ 5150475 w 7467600"/>
              <a:gd name="connsiteY887" fmla="*/ 1274012 h 6858000"/>
              <a:gd name="connsiteX888" fmla="*/ 5349142 w 7467600"/>
              <a:gd name="connsiteY888" fmla="*/ 2204405 h 6858000"/>
              <a:gd name="connsiteX889" fmla="*/ 5262214 w 7467600"/>
              <a:gd name="connsiteY889" fmla="*/ 2233836 h 6858000"/>
              <a:gd name="connsiteX890" fmla="*/ 4981539 w 7467600"/>
              <a:gd name="connsiteY890" fmla="*/ 1542201 h 6858000"/>
              <a:gd name="connsiteX891" fmla="*/ 4958461 w 7467600"/>
              <a:gd name="connsiteY891" fmla="*/ 1136957 h 6858000"/>
              <a:gd name="connsiteX892" fmla="*/ 4655015 w 7467600"/>
              <a:gd name="connsiteY892" fmla="*/ 891426 h 6858000"/>
              <a:gd name="connsiteX893" fmla="*/ 4348002 w 7467600"/>
              <a:gd name="connsiteY893" fmla="*/ 2205895 h 6858000"/>
              <a:gd name="connsiteX894" fmla="*/ 4262250 w 7467600"/>
              <a:gd name="connsiteY894" fmla="*/ 2219972 h 6858000"/>
              <a:gd name="connsiteX895" fmla="*/ 4550611 w 7467600"/>
              <a:gd name="connsiteY895" fmla="*/ 817540 h 6858000"/>
              <a:gd name="connsiteX896" fmla="*/ 4564418 w 7467600"/>
              <a:gd name="connsiteY896" fmla="*/ 808293 h 6858000"/>
              <a:gd name="connsiteX897" fmla="*/ 4266388 w 7467600"/>
              <a:gd name="connsiteY897" fmla="*/ 500083 h 6858000"/>
              <a:gd name="connsiteX898" fmla="*/ 4032842 w 7467600"/>
              <a:gd name="connsiteY898" fmla="*/ 211809 h 6858000"/>
              <a:gd name="connsiteX899" fmla="*/ 3882765 w 7467600"/>
              <a:gd name="connsiteY899" fmla="*/ 0 h 6858000"/>
              <a:gd name="connsiteX900" fmla="*/ 3721337 w 7467600"/>
              <a:gd name="connsiteY900" fmla="*/ 0 h 6858000"/>
              <a:gd name="connsiteX901" fmla="*/ 3797544 w 7467600"/>
              <a:gd name="connsiteY901" fmla="*/ 0 h 6858000"/>
              <a:gd name="connsiteX902" fmla="*/ 3775734 w 7467600"/>
              <a:gd name="connsiteY902" fmla="*/ 95131 h 6858000"/>
              <a:gd name="connsiteX903" fmla="*/ 3724807 w 7467600"/>
              <a:gd name="connsiteY903" fmla="*/ 272257 h 6858000"/>
              <a:gd name="connsiteX904" fmla="*/ 3726844 w 7467600"/>
              <a:gd name="connsiteY904" fmla="*/ 282988 h 6858000"/>
              <a:gd name="connsiteX905" fmla="*/ 3742664 w 7467600"/>
              <a:gd name="connsiteY905" fmla="*/ 279918 h 6858000"/>
              <a:gd name="connsiteX906" fmla="*/ 4103910 w 7467600"/>
              <a:gd name="connsiteY906" fmla="*/ 1161917 h 6858000"/>
              <a:gd name="connsiteX907" fmla="*/ 4020269 w 7467600"/>
              <a:gd name="connsiteY907" fmla="*/ 1200406 h 6858000"/>
              <a:gd name="connsiteX908" fmla="*/ 3674882 w 7467600"/>
              <a:gd name="connsiteY908" fmla="*/ 488524 h 6858000"/>
              <a:gd name="connsiteX909" fmla="*/ 3132682 w 7467600"/>
              <a:gd name="connsiteY909" fmla="*/ 1072284 h 6858000"/>
              <a:gd name="connsiteX910" fmla="*/ 2716346 w 7467600"/>
              <a:gd name="connsiteY910" fmla="*/ 1276376 h 6858000"/>
              <a:gd name="connsiteX911" fmla="*/ 2716772 w 7467600"/>
              <a:gd name="connsiteY911" fmla="*/ 1255462 h 6858000"/>
              <a:gd name="connsiteX912" fmla="*/ 3471096 w 7467600"/>
              <a:gd name="connsiteY912" fmla="*/ 437072 h 6858000"/>
              <a:gd name="connsiteX913" fmla="*/ 3639057 w 7467600"/>
              <a:gd name="connsiteY913" fmla="*/ 286334 h 6858000"/>
              <a:gd name="connsiteX914" fmla="*/ 3640309 w 7467600"/>
              <a:gd name="connsiteY914" fmla="*/ 284664 h 6858000"/>
              <a:gd name="connsiteX915" fmla="*/ 3646022 w 7467600"/>
              <a:gd name="connsiteY915" fmla="*/ 276711 h 6858000"/>
              <a:gd name="connsiteX916" fmla="*/ 3707943 w 7467600"/>
              <a:gd name="connsiteY916" fmla="*/ 65958 h 6858000"/>
              <a:gd name="connsiteX917" fmla="*/ 3721337 w 7467600"/>
              <a:gd name="connsiteY917" fmla="*/ 0 h 6858000"/>
              <a:gd name="connsiteX918" fmla="*/ 2867960 w 7467600"/>
              <a:gd name="connsiteY918" fmla="*/ 0 h 6858000"/>
              <a:gd name="connsiteX919" fmla="*/ 2926351 w 7467600"/>
              <a:gd name="connsiteY919" fmla="*/ 0 h 6858000"/>
              <a:gd name="connsiteX920" fmla="*/ 2902823 w 7467600"/>
              <a:gd name="connsiteY920" fmla="*/ 262929 h 6858000"/>
              <a:gd name="connsiteX921" fmla="*/ 2940663 w 7467600"/>
              <a:gd name="connsiteY921" fmla="*/ 140884 h 6858000"/>
              <a:gd name="connsiteX922" fmla="*/ 2947039 w 7467600"/>
              <a:gd name="connsiteY922" fmla="*/ 122524 h 6858000"/>
              <a:gd name="connsiteX923" fmla="*/ 2984316 w 7467600"/>
              <a:gd name="connsiteY923" fmla="*/ 0 h 6858000"/>
              <a:gd name="connsiteX924" fmla="*/ 3016114 w 7467600"/>
              <a:gd name="connsiteY924" fmla="*/ 0 h 6858000"/>
              <a:gd name="connsiteX925" fmla="*/ 2979949 w 7467600"/>
              <a:gd name="connsiteY925" fmla="*/ 119274 h 6858000"/>
              <a:gd name="connsiteX926" fmla="*/ 3023879 w 7467600"/>
              <a:gd name="connsiteY926" fmla="*/ 0 h 6858000"/>
              <a:gd name="connsiteX927" fmla="*/ 3105400 w 7467600"/>
              <a:gd name="connsiteY927" fmla="*/ 0 h 6858000"/>
              <a:gd name="connsiteX928" fmla="*/ 3094669 w 7467600"/>
              <a:gd name="connsiteY928" fmla="*/ 30308 h 6858000"/>
              <a:gd name="connsiteX929" fmla="*/ 2901945 w 7467600"/>
              <a:gd name="connsiteY929" fmla="*/ 466538 h 6858000"/>
              <a:gd name="connsiteX930" fmla="*/ 2815209 w 7467600"/>
              <a:gd name="connsiteY930" fmla="*/ 497361 h 6858000"/>
              <a:gd name="connsiteX931" fmla="*/ 2844845 w 7467600"/>
              <a:gd name="connsiteY931" fmla="*/ 127638 h 6858000"/>
              <a:gd name="connsiteX932" fmla="*/ 2867960 w 7467600"/>
              <a:gd name="connsiteY932" fmla="*/ 0 h 6858000"/>
              <a:gd name="connsiteX933" fmla="*/ 1057230 w 7467600"/>
              <a:gd name="connsiteY933" fmla="*/ 0 h 6858000"/>
              <a:gd name="connsiteX934" fmla="*/ 1111003 w 7467600"/>
              <a:gd name="connsiteY934" fmla="*/ 0 h 6858000"/>
              <a:gd name="connsiteX935" fmla="*/ 1125553 w 7467600"/>
              <a:gd name="connsiteY935" fmla="*/ 52588 h 6858000"/>
              <a:gd name="connsiteX936" fmla="*/ 1304276 w 7467600"/>
              <a:gd name="connsiteY936" fmla="*/ 476275 h 6858000"/>
              <a:gd name="connsiteX937" fmla="*/ 1492066 w 7467600"/>
              <a:gd name="connsiteY937" fmla="*/ 886333 h 6858000"/>
              <a:gd name="connsiteX938" fmla="*/ 1423698 w 7467600"/>
              <a:gd name="connsiteY938" fmla="*/ 710817 h 6858000"/>
              <a:gd name="connsiteX939" fmla="*/ 1357609 w 7467600"/>
              <a:gd name="connsiteY939" fmla="*/ 532892 h 6858000"/>
              <a:gd name="connsiteX940" fmla="*/ 1309550 w 7467600"/>
              <a:gd name="connsiteY940" fmla="*/ 374031 h 6858000"/>
              <a:gd name="connsiteX941" fmla="*/ 1193673 w 7467600"/>
              <a:gd name="connsiteY941" fmla="*/ 49533 h 6858000"/>
              <a:gd name="connsiteX942" fmla="*/ 1164391 w 7467600"/>
              <a:gd name="connsiteY942" fmla="*/ 0 h 6858000"/>
              <a:gd name="connsiteX943" fmla="*/ 1200666 w 7467600"/>
              <a:gd name="connsiteY943" fmla="*/ 0 h 6858000"/>
              <a:gd name="connsiteX944" fmla="*/ 1223408 w 7467600"/>
              <a:gd name="connsiteY944" fmla="*/ 38996 h 6858000"/>
              <a:gd name="connsiteX945" fmla="*/ 1339635 w 7467600"/>
              <a:gd name="connsiteY945" fmla="*/ 365517 h 6858000"/>
              <a:gd name="connsiteX946" fmla="*/ 1387469 w 7467600"/>
              <a:gd name="connsiteY946" fmla="*/ 523079 h 6858000"/>
              <a:gd name="connsiteX947" fmla="*/ 1452685 w 7467600"/>
              <a:gd name="connsiteY947" fmla="*/ 699806 h 6858000"/>
              <a:gd name="connsiteX948" fmla="*/ 1492092 w 7467600"/>
              <a:gd name="connsiteY948" fmla="*/ 800424 h 6858000"/>
              <a:gd name="connsiteX949" fmla="*/ 1455302 w 7467600"/>
              <a:gd name="connsiteY949" fmla="*/ 632913 h 6858000"/>
              <a:gd name="connsiteX950" fmla="*/ 1222336 w 7467600"/>
              <a:gd name="connsiteY950" fmla="*/ 9480 h 6858000"/>
              <a:gd name="connsiteX951" fmla="*/ 1214634 w 7467600"/>
              <a:gd name="connsiteY951" fmla="*/ 0 h 6858000"/>
              <a:gd name="connsiteX952" fmla="*/ 1289827 w 7467600"/>
              <a:gd name="connsiteY952" fmla="*/ 0 h 6858000"/>
              <a:gd name="connsiteX953" fmla="*/ 1321076 w 7467600"/>
              <a:gd name="connsiteY953" fmla="*/ 59722 h 6858000"/>
              <a:gd name="connsiteX954" fmla="*/ 1512579 w 7467600"/>
              <a:gd name="connsiteY954" fmla="*/ 626441 h 6858000"/>
              <a:gd name="connsiteX955" fmla="*/ 1506076 w 7467600"/>
              <a:gd name="connsiteY955" fmla="*/ 1089289 h 6858000"/>
              <a:gd name="connsiteX956" fmla="*/ 1486346 w 7467600"/>
              <a:gd name="connsiteY956" fmla="*/ 1079919 h 6858000"/>
              <a:gd name="connsiteX957" fmla="*/ 1070511 w 7467600"/>
              <a:gd name="connsiteY957" fmla="*/ 48609 h 6858000"/>
              <a:gd name="connsiteX958" fmla="*/ 1057230 w 7467600"/>
              <a:gd name="connsiteY958" fmla="*/ 0 h 6858000"/>
              <a:gd name="connsiteX959" fmla="*/ 43151 w 7467600"/>
              <a:gd name="connsiteY959" fmla="*/ 0 h 6858000"/>
              <a:gd name="connsiteX960" fmla="*/ 95283 w 7467600"/>
              <a:gd name="connsiteY960" fmla="*/ 0 h 6858000"/>
              <a:gd name="connsiteX961" fmla="*/ 300708 w 7467600"/>
              <a:gd name="connsiteY961" fmla="*/ 154571 h 6858000"/>
              <a:gd name="connsiteX962" fmla="*/ 530414 w 7467600"/>
              <a:gd name="connsiteY962" fmla="*/ 354673 h 6858000"/>
              <a:gd name="connsiteX963" fmla="*/ 333785 w 7467600"/>
              <a:gd name="connsiteY963" fmla="*/ 161564 h 6858000"/>
              <a:gd name="connsiteX964" fmla="*/ 147005 w 7467600"/>
              <a:gd name="connsiteY964" fmla="*/ 0 h 6858000"/>
              <a:gd name="connsiteX965" fmla="*/ 272509 w 7467600"/>
              <a:gd name="connsiteY965" fmla="*/ 0 h 6858000"/>
              <a:gd name="connsiteX966" fmla="*/ 326276 w 7467600"/>
              <a:gd name="connsiteY966" fmla="*/ 45847 h 6858000"/>
              <a:gd name="connsiteX967" fmla="*/ 823759 w 7467600"/>
              <a:gd name="connsiteY967" fmla="*/ 574145 h 6858000"/>
              <a:gd name="connsiteX968" fmla="*/ 811254 w 7467600"/>
              <a:gd name="connsiteY968" fmla="*/ 665546 h 6858000"/>
              <a:gd name="connsiteX969" fmla="*/ 154042 w 7467600"/>
              <a:gd name="connsiteY969" fmla="*/ 261522 h 6858000"/>
              <a:gd name="connsiteX970" fmla="*/ 13550 w 7467600"/>
              <a:gd name="connsiteY970" fmla="*/ 158423 h 6858000"/>
              <a:gd name="connsiteX971" fmla="*/ 0 w 7467600"/>
              <a:gd name="connsiteY971" fmla="*/ 146618 h 6858000"/>
              <a:gd name="connsiteX972" fmla="*/ 0 w 7467600"/>
              <a:gd name="connsiteY972" fmla="*/ 59161 h 6858000"/>
              <a:gd name="connsiteX973" fmla="*/ 45427 w 7467600"/>
              <a:gd name="connsiteY973" fmla="*/ 101078 h 6858000"/>
              <a:gd name="connsiteX974" fmla="*/ 630103 w 7467600"/>
              <a:gd name="connsiteY974" fmla="*/ 485885 h 6858000"/>
              <a:gd name="connsiteX975" fmla="*/ 532040 w 7467600"/>
              <a:gd name="connsiteY975" fmla="*/ 399359 h 6858000"/>
              <a:gd name="connsiteX976" fmla="*/ 517618 w 7467600"/>
              <a:gd name="connsiteY976" fmla="*/ 385726 h 6858000"/>
              <a:gd name="connsiteX977" fmla="*/ 285074 w 7467600"/>
              <a:gd name="connsiteY977" fmla="*/ 182755 h 6858000"/>
              <a:gd name="connsiteX978" fmla="*/ 43151 w 7467600"/>
              <a:gd name="connsiteY97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6946849 w 7467600"/>
              <a:gd name="connsiteY84" fmla="*/ 5523271 h 6858000"/>
              <a:gd name="connsiteX85" fmla="*/ 6946972 w 7467600"/>
              <a:gd name="connsiteY85" fmla="*/ 5526491 h 6858000"/>
              <a:gd name="connsiteX86" fmla="*/ 7105827 w 7467600"/>
              <a:gd name="connsiteY86" fmla="*/ 5718700 h 6858000"/>
              <a:gd name="connsiteX87" fmla="*/ 7356878 w 7467600"/>
              <a:gd name="connsiteY87" fmla="*/ 5981332 h 6858000"/>
              <a:gd name="connsiteX88" fmla="*/ 7467600 w 7467600"/>
              <a:gd name="connsiteY88" fmla="*/ 6117703 h 6858000"/>
              <a:gd name="connsiteX89" fmla="*/ 7467600 w 7467600"/>
              <a:gd name="connsiteY89" fmla="*/ 6163634 h 6858000"/>
              <a:gd name="connsiteX90" fmla="*/ 7403637 w 7467600"/>
              <a:gd name="connsiteY90" fmla="*/ 6083957 h 6858000"/>
              <a:gd name="connsiteX91" fmla="*/ 7254615 w 7467600"/>
              <a:gd name="connsiteY91" fmla="*/ 5911918 h 6858000"/>
              <a:gd name="connsiteX92" fmla="*/ 7312589 w 7467600"/>
              <a:gd name="connsiteY92" fmla="*/ 5982309 h 6858000"/>
              <a:gd name="connsiteX93" fmla="*/ 7448321 w 7467600"/>
              <a:gd name="connsiteY93" fmla="*/ 6190991 h 6858000"/>
              <a:gd name="connsiteX94" fmla="*/ 7467600 w 7467600"/>
              <a:gd name="connsiteY94" fmla="*/ 6221686 h 6858000"/>
              <a:gd name="connsiteX95" fmla="*/ 7467600 w 7467600"/>
              <a:gd name="connsiteY95" fmla="*/ 6334256 h 6858000"/>
              <a:gd name="connsiteX96" fmla="*/ 7454976 w 7467600"/>
              <a:gd name="connsiteY96" fmla="*/ 6318297 h 6858000"/>
              <a:gd name="connsiteX97" fmla="*/ 7042773 w 7467600"/>
              <a:gd name="connsiteY97" fmla="*/ 5734011 h 6858000"/>
              <a:gd name="connsiteX98" fmla="*/ 6844835 w 7467600"/>
              <a:gd name="connsiteY98" fmla="*/ 5424988 h 6858000"/>
              <a:gd name="connsiteX99" fmla="*/ 1456157 w 7467600"/>
              <a:gd name="connsiteY99" fmla="*/ 5371404 h 6858000"/>
              <a:gd name="connsiteX100" fmla="*/ 1244432 w 7467600"/>
              <a:gd name="connsiteY100" fmla="*/ 5385601 h 6858000"/>
              <a:gd name="connsiteX101" fmla="*/ 973990 w 7467600"/>
              <a:gd name="connsiteY101" fmla="*/ 5424940 h 6858000"/>
              <a:gd name="connsiteX102" fmla="*/ 1103809 w 7467600"/>
              <a:gd name="connsiteY102" fmla="*/ 5433720 h 6858000"/>
              <a:gd name="connsiteX103" fmla="*/ 1123454 w 7467600"/>
              <a:gd name="connsiteY103" fmla="*/ 5435727 h 6858000"/>
              <a:gd name="connsiteX104" fmla="*/ 1737017 w 7467600"/>
              <a:gd name="connsiteY104" fmla="*/ 5452183 h 6858000"/>
              <a:gd name="connsiteX105" fmla="*/ 1824397 w 7467600"/>
              <a:gd name="connsiteY105" fmla="*/ 5447757 h 6858000"/>
              <a:gd name="connsiteX106" fmla="*/ 2070059 w 7467600"/>
              <a:gd name="connsiteY106" fmla="*/ 5441660 h 6858000"/>
              <a:gd name="connsiteX107" fmla="*/ 1456157 w 7467600"/>
              <a:gd name="connsiteY107" fmla="*/ 5371404 h 6858000"/>
              <a:gd name="connsiteX108" fmla="*/ 4988186 w 7467600"/>
              <a:gd name="connsiteY108" fmla="*/ 5216467 h 6858000"/>
              <a:gd name="connsiteX109" fmla="*/ 4777334 w 7467600"/>
              <a:gd name="connsiteY109" fmla="*/ 5406072 h 6858000"/>
              <a:gd name="connsiteX110" fmla="*/ 4718341 w 7467600"/>
              <a:gd name="connsiteY110" fmla="*/ 5468043 h 6858000"/>
              <a:gd name="connsiteX111" fmla="*/ 4604655 w 7467600"/>
              <a:gd name="connsiteY111" fmla="*/ 5583434 h 6858000"/>
              <a:gd name="connsiteX112" fmla="*/ 4565074 w 7467600"/>
              <a:gd name="connsiteY112" fmla="*/ 5618550 h 6858000"/>
              <a:gd name="connsiteX113" fmla="*/ 4988186 w 7467600"/>
              <a:gd name="connsiteY113" fmla="*/ 5216467 h 6858000"/>
              <a:gd name="connsiteX114" fmla="*/ 4978032 w 7467600"/>
              <a:gd name="connsiteY114" fmla="*/ 5183809 h 6858000"/>
              <a:gd name="connsiteX115" fmla="*/ 4463413 w 7467600"/>
              <a:gd name="connsiteY115" fmla="*/ 5615162 h 6858000"/>
              <a:gd name="connsiteX116" fmla="*/ 4358134 w 7467600"/>
              <a:gd name="connsiteY116" fmla="*/ 5742791 h 6858000"/>
              <a:gd name="connsiteX117" fmla="*/ 4376219 w 7467600"/>
              <a:gd name="connsiteY117" fmla="*/ 5729027 h 6858000"/>
              <a:gd name="connsiteX118" fmla="*/ 4582340 w 7467600"/>
              <a:gd name="connsiteY118" fmla="*/ 5561037 h 6858000"/>
              <a:gd name="connsiteX119" fmla="*/ 4694684 w 7467600"/>
              <a:gd name="connsiteY119" fmla="*/ 5447098 h 6858000"/>
              <a:gd name="connsiteX120" fmla="*/ 4754123 w 7467600"/>
              <a:gd name="connsiteY120" fmla="*/ 5384643 h 6858000"/>
              <a:gd name="connsiteX121" fmla="*/ 4978032 w 7467600"/>
              <a:gd name="connsiteY121" fmla="*/ 5183809 h 6858000"/>
              <a:gd name="connsiteX122" fmla="*/ 1903353 w 7467600"/>
              <a:gd name="connsiteY122" fmla="*/ 5044827 h 6858000"/>
              <a:gd name="connsiteX123" fmla="*/ 1936931 w 7467600"/>
              <a:gd name="connsiteY123" fmla="*/ 5093954 h 6858000"/>
              <a:gd name="connsiteX124" fmla="*/ 2195868 w 7467600"/>
              <a:gd name="connsiteY124" fmla="*/ 5396574 h 6858000"/>
              <a:gd name="connsiteX125" fmla="*/ 2088852 w 7467600"/>
              <a:gd name="connsiteY125" fmla="*/ 5166123 h 6858000"/>
              <a:gd name="connsiteX126" fmla="*/ 1958241 w 7467600"/>
              <a:gd name="connsiteY126" fmla="*/ 5067955 h 6858000"/>
              <a:gd name="connsiteX127" fmla="*/ 1903353 w 7467600"/>
              <a:gd name="connsiteY127" fmla="*/ 5044827 h 6858000"/>
              <a:gd name="connsiteX128" fmla="*/ 1979378 w 7467600"/>
              <a:gd name="connsiteY128" fmla="*/ 4769504 h 6858000"/>
              <a:gd name="connsiteX129" fmla="*/ 2882120 w 7467600"/>
              <a:gd name="connsiteY129" fmla="*/ 5064547 h 6858000"/>
              <a:gd name="connsiteX130" fmla="*/ 2793103 w 7467600"/>
              <a:gd name="connsiteY130" fmla="*/ 5039699 h 6858000"/>
              <a:gd name="connsiteX131" fmla="*/ 2770041 w 7467600"/>
              <a:gd name="connsiteY131" fmla="*/ 5033634 h 6858000"/>
              <a:gd name="connsiteX132" fmla="*/ 1979378 w 7467600"/>
              <a:gd name="connsiteY132" fmla="*/ 4769504 h 6858000"/>
              <a:gd name="connsiteX133" fmla="*/ 1927410 w 7467600"/>
              <a:gd name="connsiteY133" fmla="*/ 4716164 h 6858000"/>
              <a:gd name="connsiteX134" fmla="*/ 1959587 w 7467600"/>
              <a:gd name="connsiteY134" fmla="*/ 4728849 h 6858000"/>
              <a:gd name="connsiteX135" fmla="*/ 2777707 w 7467600"/>
              <a:gd name="connsiteY135" fmla="*/ 5003991 h 6858000"/>
              <a:gd name="connsiteX136" fmla="*/ 2800768 w 7467600"/>
              <a:gd name="connsiteY136" fmla="*/ 5010056 h 6858000"/>
              <a:gd name="connsiteX137" fmla="*/ 2879408 w 7467600"/>
              <a:gd name="connsiteY137" fmla="*/ 5031590 h 6858000"/>
              <a:gd name="connsiteX138" fmla="*/ 2862295 w 7467600"/>
              <a:gd name="connsiteY138" fmla="*/ 5022958 h 6858000"/>
              <a:gd name="connsiteX139" fmla="*/ 2813343 w 7467600"/>
              <a:gd name="connsiteY139" fmla="*/ 4998369 h 6858000"/>
              <a:gd name="connsiteX140" fmla="*/ 2646245 w 7467600"/>
              <a:gd name="connsiteY140" fmla="*/ 4930999 h 6858000"/>
              <a:gd name="connsiteX141" fmla="*/ 1999243 w 7467600"/>
              <a:gd name="connsiteY141" fmla="*/ 4730524 h 6858000"/>
              <a:gd name="connsiteX142" fmla="*/ 1979527 w 7467600"/>
              <a:gd name="connsiteY142" fmla="*/ 4726651 h 6858000"/>
              <a:gd name="connsiteX143" fmla="*/ 1927410 w 7467600"/>
              <a:gd name="connsiteY143" fmla="*/ 4716164 h 6858000"/>
              <a:gd name="connsiteX144" fmla="*/ 1997014 w 7467600"/>
              <a:gd name="connsiteY144" fmla="*/ 4698007 h 6858000"/>
              <a:gd name="connsiteX145" fmla="*/ 2005458 w 7467600"/>
              <a:gd name="connsiteY145" fmla="*/ 4699540 h 6858000"/>
              <a:gd name="connsiteX146" fmla="*/ 2657186 w 7467600"/>
              <a:gd name="connsiteY146" fmla="*/ 4901687 h 6858000"/>
              <a:gd name="connsiteX147" fmla="*/ 2826662 w 7467600"/>
              <a:gd name="connsiteY147" fmla="*/ 4970362 h 6858000"/>
              <a:gd name="connsiteX148" fmla="*/ 2876100 w 7467600"/>
              <a:gd name="connsiteY148" fmla="*/ 4995397 h 6858000"/>
              <a:gd name="connsiteX149" fmla="*/ 3042600 w 7467600"/>
              <a:gd name="connsiteY149" fmla="*/ 5059532 h 6858000"/>
              <a:gd name="connsiteX150" fmla="*/ 1997014 w 7467600"/>
              <a:gd name="connsiteY150" fmla="*/ 4698007 h 6858000"/>
              <a:gd name="connsiteX151" fmla="*/ 2305292 w 7467600"/>
              <a:gd name="connsiteY151" fmla="*/ 4219492 h 6858000"/>
              <a:gd name="connsiteX152" fmla="*/ 3360922 w 7467600"/>
              <a:gd name="connsiteY152" fmla="*/ 4529373 h 6858000"/>
              <a:gd name="connsiteX153" fmla="*/ 3492420 w 7467600"/>
              <a:gd name="connsiteY153" fmla="*/ 4510145 h 6858000"/>
              <a:gd name="connsiteX154" fmla="*/ 3364086 w 7467600"/>
              <a:gd name="connsiteY154" fmla="*/ 4480340 h 6858000"/>
              <a:gd name="connsiteX155" fmla="*/ 3225818 w 7467600"/>
              <a:gd name="connsiteY155" fmla="*/ 4411822 h 6858000"/>
              <a:gd name="connsiteX156" fmla="*/ 3129696 w 7467600"/>
              <a:gd name="connsiteY156" fmla="*/ 4360704 h 6858000"/>
              <a:gd name="connsiteX157" fmla="*/ 2814545 w 7467600"/>
              <a:gd name="connsiteY157" fmla="*/ 4282955 h 6858000"/>
              <a:gd name="connsiteX158" fmla="*/ 2305292 w 7467600"/>
              <a:gd name="connsiteY158" fmla="*/ 4219492 h 6858000"/>
              <a:gd name="connsiteX159" fmla="*/ 2626982 w 7467600"/>
              <a:gd name="connsiteY159" fmla="*/ 4206450 h 6858000"/>
              <a:gd name="connsiteX160" fmla="*/ 2490617 w 7467600"/>
              <a:gd name="connsiteY160" fmla="*/ 4206951 h 6858000"/>
              <a:gd name="connsiteX161" fmla="*/ 2819869 w 7467600"/>
              <a:gd name="connsiteY161" fmla="*/ 4252936 h 6858000"/>
              <a:gd name="connsiteX162" fmla="*/ 3143018 w 7467600"/>
              <a:gd name="connsiteY162" fmla="*/ 4332698 h 6858000"/>
              <a:gd name="connsiteX163" fmla="*/ 3241520 w 7467600"/>
              <a:gd name="connsiteY163" fmla="*/ 4385112 h 6858000"/>
              <a:gd name="connsiteX164" fmla="*/ 3374575 w 7467600"/>
              <a:gd name="connsiteY164" fmla="*/ 4451517 h 6858000"/>
              <a:gd name="connsiteX165" fmla="*/ 3505221 w 7467600"/>
              <a:gd name="connsiteY165" fmla="*/ 4480757 h 6858000"/>
              <a:gd name="connsiteX166" fmla="*/ 2626982 w 7467600"/>
              <a:gd name="connsiteY166" fmla="*/ 4206450 h 6858000"/>
              <a:gd name="connsiteX167" fmla="*/ 1310106 w 7467600"/>
              <a:gd name="connsiteY167" fmla="*/ 3943217 h 6858000"/>
              <a:gd name="connsiteX168" fmla="*/ 854994 w 7467600"/>
              <a:gd name="connsiteY168" fmla="*/ 4399136 h 6858000"/>
              <a:gd name="connsiteX169" fmla="*/ 742462 w 7467600"/>
              <a:gd name="connsiteY169" fmla="*/ 4594648 h 6858000"/>
              <a:gd name="connsiteX170" fmla="*/ 820602 w 7467600"/>
              <a:gd name="connsiteY170" fmla="*/ 4485915 h 6858000"/>
              <a:gd name="connsiteX171" fmla="*/ 878295 w 7467600"/>
              <a:gd name="connsiteY171" fmla="*/ 4403594 h 6858000"/>
              <a:gd name="connsiteX172" fmla="*/ 1240607 w 7467600"/>
              <a:gd name="connsiteY172" fmla="*/ 4010401 h 6858000"/>
              <a:gd name="connsiteX173" fmla="*/ 1310106 w 7467600"/>
              <a:gd name="connsiteY173" fmla="*/ 3943217 h 6858000"/>
              <a:gd name="connsiteX174" fmla="*/ 1423113 w 7467600"/>
              <a:gd name="connsiteY174" fmla="*/ 3874565 h 6858000"/>
              <a:gd name="connsiteX175" fmla="*/ 1260565 w 7467600"/>
              <a:gd name="connsiteY175" fmla="*/ 4031982 h 6858000"/>
              <a:gd name="connsiteX176" fmla="*/ 901900 w 7467600"/>
              <a:gd name="connsiteY176" fmla="*/ 4421236 h 6858000"/>
              <a:gd name="connsiteX177" fmla="*/ 845044 w 7467600"/>
              <a:gd name="connsiteY177" fmla="*/ 4502436 h 6858000"/>
              <a:gd name="connsiteX178" fmla="*/ 685926 w 7467600"/>
              <a:gd name="connsiteY178" fmla="*/ 4703069 h 6858000"/>
              <a:gd name="connsiteX179" fmla="*/ 684248 w 7467600"/>
              <a:gd name="connsiteY179" fmla="*/ 4706721 h 6858000"/>
              <a:gd name="connsiteX180" fmla="*/ 1423113 w 7467600"/>
              <a:gd name="connsiteY180" fmla="*/ 3874565 h 6858000"/>
              <a:gd name="connsiteX181" fmla="*/ 3316479 w 7467600"/>
              <a:gd name="connsiteY181" fmla="*/ 3872136 h 6858000"/>
              <a:gd name="connsiteX182" fmla="*/ 3546806 w 7467600"/>
              <a:gd name="connsiteY182" fmla="*/ 4356139 h 6858000"/>
              <a:gd name="connsiteX183" fmla="*/ 3364433 w 7467600"/>
              <a:gd name="connsiteY183" fmla="*/ 3953121 h 6858000"/>
              <a:gd name="connsiteX184" fmla="*/ 3316479 w 7467600"/>
              <a:gd name="connsiteY184" fmla="*/ 3872136 h 6858000"/>
              <a:gd name="connsiteX185" fmla="*/ 3291335 w 7467600"/>
              <a:gd name="connsiteY185" fmla="*/ 3767420 h 6858000"/>
              <a:gd name="connsiteX186" fmla="*/ 3390805 w 7467600"/>
              <a:gd name="connsiteY186" fmla="*/ 3937163 h 6858000"/>
              <a:gd name="connsiteX187" fmla="*/ 3579062 w 7467600"/>
              <a:gd name="connsiteY187" fmla="*/ 4359040 h 6858000"/>
              <a:gd name="connsiteX188" fmla="*/ 3467355 w 7467600"/>
              <a:gd name="connsiteY188" fmla="*/ 3988130 h 6858000"/>
              <a:gd name="connsiteX189" fmla="*/ 3310753 w 7467600"/>
              <a:gd name="connsiteY189" fmla="*/ 3787140 h 6858000"/>
              <a:gd name="connsiteX190" fmla="*/ 3291335 w 7467600"/>
              <a:gd name="connsiteY190" fmla="*/ 3767420 h 6858000"/>
              <a:gd name="connsiteX191" fmla="*/ 1635889 w 7467600"/>
              <a:gd name="connsiteY191" fmla="*/ 3709494 h 6858000"/>
              <a:gd name="connsiteX192" fmla="*/ 1634800 w 7467600"/>
              <a:gd name="connsiteY192" fmla="*/ 3731111 h 6858000"/>
              <a:gd name="connsiteX193" fmla="*/ 1635889 w 7467600"/>
              <a:gd name="connsiteY193" fmla="*/ 3709494 h 6858000"/>
              <a:gd name="connsiteX194" fmla="*/ 1510397 w 7467600"/>
              <a:gd name="connsiteY194" fmla="*/ 3684705 h 6858000"/>
              <a:gd name="connsiteX195" fmla="*/ 1146550 w 7467600"/>
              <a:gd name="connsiteY195" fmla="*/ 3802012 h 6858000"/>
              <a:gd name="connsiteX196" fmla="*/ 698834 w 7467600"/>
              <a:gd name="connsiteY196" fmla="*/ 3952272 h 6858000"/>
              <a:gd name="connsiteX197" fmla="*/ 34256 w 7467600"/>
              <a:gd name="connsiteY197" fmla="*/ 4347603 h 6858000"/>
              <a:gd name="connsiteX198" fmla="*/ 527241 w 7467600"/>
              <a:gd name="connsiteY198" fmla="*/ 4065078 h 6858000"/>
              <a:gd name="connsiteX199" fmla="*/ 1510397 w 7467600"/>
              <a:gd name="connsiteY199" fmla="*/ 3684705 h 6858000"/>
              <a:gd name="connsiteX200" fmla="*/ 1313114 w 7467600"/>
              <a:gd name="connsiteY200" fmla="*/ 3655216 h 6858000"/>
              <a:gd name="connsiteX201" fmla="*/ 1109304 w 7467600"/>
              <a:gd name="connsiteY201" fmla="*/ 3669030 h 6858000"/>
              <a:gd name="connsiteX202" fmla="*/ 8129 w 7467600"/>
              <a:gd name="connsiteY202" fmla="*/ 4330519 h 6858000"/>
              <a:gd name="connsiteX203" fmla="*/ 687572 w 7467600"/>
              <a:gd name="connsiteY203" fmla="*/ 3925629 h 6858000"/>
              <a:gd name="connsiteX204" fmla="*/ 1138365 w 7467600"/>
              <a:gd name="connsiteY204" fmla="*/ 3774515 h 6858000"/>
              <a:gd name="connsiteX205" fmla="*/ 1505579 w 7467600"/>
              <a:gd name="connsiteY205" fmla="*/ 3655526 h 6858000"/>
              <a:gd name="connsiteX206" fmla="*/ 1313114 w 7467600"/>
              <a:gd name="connsiteY206" fmla="*/ 3655216 h 6858000"/>
              <a:gd name="connsiteX207" fmla="*/ 3655073 w 7467600"/>
              <a:gd name="connsiteY207" fmla="*/ 3650884 h 6858000"/>
              <a:gd name="connsiteX208" fmla="*/ 3989938 w 7467600"/>
              <a:gd name="connsiteY208" fmla="*/ 3991685 h 6858000"/>
              <a:gd name="connsiteX209" fmla="*/ 4393907 w 7467600"/>
              <a:gd name="connsiteY209" fmla="*/ 4261258 h 6858000"/>
              <a:gd name="connsiteX210" fmla="*/ 4648051 w 7467600"/>
              <a:gd name="connsiteY210" fmla="*/ 4374051 h 6858000"/>
              <a:gd name="connsiteX211" fmla="*/ 4383389 w 7467600"/>
              <a:gd name="connsiteY211" fmla="*/ 4184369 h 6858000"/>
              <a:gd name="connsiteX212" fmla="*/ 4165508 w 7467600"/>
              <a:gd name="connsiteY212" fmla="*/ 4035196 h 6858000"/>
              <a:gd name="connsiteX213" fmla="*/ 4068162 w 7467600"/>
              <a:gd name="connsiteY213" fmla="*/ 3953394 h 6858000"/>
              <a:gd name="connsiteX214" fmla="*/ 3981416 w 7467600"/>
              <a:gd name="connsiteY214" fmla="*/ 3880482 h 6858000"/>
              <a:gd name="connsiteX215" fmla="*/ 3800147 w 7467600"/>
              <a:gd name="connsiteY215" fmla="*/ 3749872 h 6858000"/>
              <a:gd name="connsiteX216" fmla="*/ 3655073 w 7467600"/>
              <a:gd name="connsiteY216" fmla="*/ 3650884 h 6858000"/>
              <a:gd name="connsiteX217" fmla="*/ 3670252 w 7467600"/>
              <a:gd name="connsiteY217" fmla="*/ 3622798 h 6858000"/>
              <a:gd name="connsiteX218" fmla="*/ 3817258 w 7467600"/>
              <a:gd name="connsiteY218" fmla="*/ 3723577 h 6858000"/>
              <a:gd name="connsiteX219" fmla="*/ 4000461 w 7467600"/>
              <a:gd name="connsiteY219" fmla="*/ 3855966 h 6858000"/>
              <a:gd name="connsiteX220" fmla="*/ 4088180 w 7467600"/>
              <a:gd name="connsiteY220" fmla="*/ 3929774 h 6858000"/>
              <a:gd name="connsiteX221" fmla="*/ 4184555 w 7467600"/>
              <a:gd name="connsiteY221" fmla="*/ 4010683 h 6858000"/>
              <a:gd name="connsiteX222" fmla="*/ 4399563 w 7467600"/>
              <a:gd name="connsiteY222" fmla="*/ 4158106 h 6858000"/>
              <a:gd name="connsiteX223" fmla="*/ 4684469 w 7467600"/>
              <a:gd name="connsiteY223" fmla="*/ 4364680 h 6858000"/>
              <a:gd name="connsiteX224" fmla="*/ 4690271 w 7467600"/>
              <a:gd name="connsiteY224" fmla="*/ 4370034 h 6858000"/>
              <a:gd name="connsiteX225" fmla="*/ 4136093 w 7467600"/>
              <a:gd name="connsiteY225" fmla="*/ 3858466 h 6858000"/>
              <a:gd name="connsiteX226" fmla="*/ 3670252 w 7467600"/>
              <a:gd name="connsiteY226" fmla="*/ 3622798 h 6858000"/>
              <a:gd name="connsiteX227" fmla="*/ 4440129 w 7467600"/>
              <a:gd name="connsiteY227" fmla="*/ 3448571 h 6858000"/>
              <a:gd name="connsiteX228" fmla="*/ 4856525 w 7467600"/>
              <a:gd name="connsiteY228" fmla="*/ 3915351 h 6858000"/>
              <a:gd name="connsiteX229" fmla="*/ 5059055 w 7467600"/>
              <a:gd name="connsiteY229" fmla="*/ 4108918 h 6858000"/>
              <a:gd name="connsiteX230" fmla="*/ 5290070 w 7467600"/>
              <a:gd name="connsiteY230" fmla="*/ 4263619 h 6858000"/>
              <a:gd name="connsiteX231" fmla="*/ 4834991 w 7467600"/>
              <a:gd name="connsiteY231" fmla="*/ 3830985 h 6858000"/>
              <a:gd name="connsiteX232" fmla="*/ 4440129 w 7467600"/>
              <a:gd name="connsiteY232" fmla="*/ 3448571 h 6858000"/>
              <a:gd name="connsiteX233" fmla="*/ 4441737 w 7467600"/>
              <a:gd name="connsiteY233" fmla="*/ 3399734 h 6858000"/>
              <a:gd name="connsiteX234" fmla="*/ 4431236 w 7467600"/>
              <a:gd name="connsiteY234" fmla="*/ 3400954 h 6858000"/>
              <a:gd name="connsiteX235" fmla="*/ 4557150 w 7467600"/>
              <a:gd name="connsiteY235" fmla="*/ 3510023 h 6858000"/>
              <a:gd name="connsiteX236" fmla="*/ 4856936 w 7467600"/>
              <a:gd name="connsiteY236" fmla="*/ 3809146 h 6858000"/>
              <a:gd name="connsiteX237" fmla="*/ 5111996 w 7467600"/>
              <a:gd name="connsiteY237" fmla="*/ 4065759 h 6858000"/>
              <a:gd name="connsiteX238" fmla="*/ 5388878 w 7467600"/>
              <a:gd name="connsiteY238" fmla="*/ 4300185 h 6858000"/>
              <a:gd name="connsiteX239" fmla="*/ 5425556 w 7467600"/>
              <a:gd name="connsiteY239" fmla="*/ 4308967 h 6858000"/>
              <a:gd name="connsiteX240" fmla="*/ 4943646 w 7467600"/>
              <a:gd name="connsiteY240" fmla="*/ 3822916 h 6858000"/>
              <a:gd name="connsiteX241" fmla="*/ 4594837 w 7467600"/>
              <a:gd name="connsiteY241" fmla="*/ 3532274 h 6858000"/>
              <a:gd name="connsiteX242" fmla="*/ 4441737 w 7467600"/>
              <a:gd name="connsiteY242" fmla="*/ 3399734 h 6858000"/>
              <a:gd name="connsiteX243" fmla="*/ 5425834 w 7467600"/>
              <a:gd name="connsiteY243" fmla="*/ 3162785 h 6858000"/>
              <a:gd name="connsiteX244" fmla="*/ 5401644 w 7467600"/>
              <a:gd name="connsiteY244" fmla="*/ 3617847 h 6858000"/>
              <a:gd name="connsiteX245" fmla="*/ 5467256 w 7467600"/>
              <a:gd name="connsiteY245" fmla="*/ 4175494 h 6858000"/>
              <a:gd name="connsiteX246" fmla="*/ 5448069 w 7467600"/>
              <a:gd name="connsiteY246" fmla="*/ 3567554 h 6858000"/>
              <a:gd name="connsiteX247" fmla="*/ 5425834 w 7467600"/>
              <a:gd name="connsiteY247" fmla="*/ 3162785 h 6858000"/>
              <a:gd name="connsiteX248" fmla="*/ 1318687 w 7467600"/>
              <a:gd name="connsiteY248" fmla="*/ 3113840 h 6858000"/>
              <a:gd name="connsiteX249" fmla="*/ 1066793 w 7467600"/>
              <a:gd name="connsiteY249" fmla="*/ 3212171 h 6858000"/>
              <a:gd name="connsiteX250" fmla="*/ 993319 w 7467600"/>
              <a:gd name="connsiteY250" fmla="*/ 3247648 h 6858000"/>
              <a:gd name="connsiteX251" fmla="*/ 853081 w 7467600"/>
              <a:gd name="connsiteY251" fmla="*/ 3312410 h 6858000"/>
              <a:gd name="connsiteX252" fmla="*/ 805957 w 7467600"/>
              <a:gd name="connsiteY252" fmla="*/ 3330443 h 6858000"/>
              <a:gd name="connsiteX253" fmla="*/ 1318687 w 7467600"/>
              <a:gd name="connsiteY253" fmla="*/ 3113840 h 6858000"/>
              <a:gd name="connsiteX254" fmla="*/ 5453702 w 7467600"/>
              <a:gd name="connsiteY254" fmla="*/ 3090882 h 6858000"/>
              <a:gd name="connsiteX255" fmla="*/ 5480135 w 7467600"/>
              <a:gd name="connsiteY255" fmla="*/ 3565802 h 6858000"/>
              <a:gd name="connsiteX256" fmla="*/ 5499023 w 7467600"/>
              <a:gd name="connsiteY256" fmla="*/ 4166310 h 6858000"/>
              <a:gd name="connsiteX257" fmla="*/ 5547022 w 7467600"/>
              <a:gd name="connsiteY257" fmla="*/ 3607838 h 6858000"/>
              <a:gd name="connsiteX258" fmla="*/ 5515964 w 7467600"/>
              <a:gd name="connsiteY258" fmla="*/ 3378541 h 6858000"/>
              <a:gd name="connsiteX259" fmla="*/ 5453702 w 7467600"/>
              <a:gd name="connsiteY259" fmla="*/ 3090882 h 6858000"/>
              <a:gd name="connsiteX260" fmla="*/ 1238695 w 7467600"/>
              <a:gd name="connsiteY260" fmla="*/ 3076820 h 6858000"/>
              <a:gd name="connsiteX261" fmla="*/ 716371 w 7467600"/>
              <a:gd name="connsiteY261" fmla="*/ 3293249 h 6858000"/>
              <a:gd name="connsiteX262" fmla="*/ 579522 w 7467600"/>
              <a:gd name="connsiteY262" fmla="*/ 3371759 h 6858000"/>
              <a:gd name="connsiteX263" fmla="*/ 600288 w 7467600"/>
              <a:gd name="connsiteY263" fmla="*/ 3365555 h 6858000"/>
              <a:gd name="connsiteX264" fmla="*/ 840692 w 7467600"/>
              <a:gd name="connsiteY264" fmla="*/ 3284921 h 6858000"/>
              <a:gd name="connsiteX265" fmla="*/ 979248 w 7467600"/>
              <a:gd name="connsiteY265" fmla="*/ 3221003 h 6858000"/>
              <a:gd name="connsiteX266" fmla="*/ 1053282 w 7467600"/>
              <a:gd name="connsiteY266" fmla="*/ 3185247 h 6858000"/>
              <a:gd name="connsiteX267" fmla="*/ 1320603 w 7467600"/>
              <a:gd name="connsiteY267" fmla="*/ 3081281 h 6858000"/>
              <a:gd name="connsiteX268" fmla="*/ 1238695 w 7467600"/>
              <a:gd name="connsiteY268" fmla="*/ 3076820 h 6858000"/>
              <a:gd name="connsiteX269" fmla="*/ 5425627 w 7467600"/>
              <a:gd name="connsiteY269" fmla="*/ 2954192 h 6858000"/>
              <a:gd name="connsiteX270" fmla="*/ 5470770 w 7467600"/>
              <a:gd name="connsiteY270" fmla="*/ 3005435 h 6858000"/>
              <a:gd name="connsiteX271" fmla="*/ 5519779 w 7467600"/>
              <a:gd name="connsiteY271" fmla="*/ 4359223 h 6858000"/>
              <a:gd name="connsiteX272" fmla="*/ 5520293 w 7467600"/>
              <a:gd name="connsiteY272" fmla="*/ 4360602 h 6858000"/>
              <a:gd name="connsiteX273" fmla="*/ 5767221 w 7467600"/>
              <a:gd name="connsiteY273" fmla="*/ 4665564 h 6858000"/>
              <a:gd name="connsiteX274" fmla="*/ 6937169 w 7467600"/>
              <a:gd name="connsiteY274" fmla="*/ 4815941 h 6858000"/>
              <a:gd name="connsiteX275" fmla="*/ 6953922 w 7467600"/>
              <a:gd name="connsiteY275" fmla="*/ 4890068 h 6858000"/>
              <a:gd name="connsiteX276" fmla="*/ 6071359 w 7467600"/>
              <a:gd name="connsiteY276" fmla="*/ 4770770 h 6858000"/>
              <a:gd name="connsiteX277" fmla="*/ 6038839 w 7467600"/>
              <a:gd name="connsiteY277" fmla="*/ 4764474 h 6858000"/>
              <a:gd name="connsiteX278" fmla="*/ 6038706 w 7467600"/>
              <a:gd name="connsiteY278" fmla="*/ 4763847 h 6858000"/>
              <a:gd name="connsiteX279" fmla="*/ 6037784 w 7467600"/>
              <a:gd name="connsiteY279" fmla="*/ 4764270 h 6858000"/>
              <a:gd name="connsiteX280" fmla="*/ 6038839 w 7467600"/>
              <a:gd name="connsiteY280" fmla="*/ 4764474 h 6858000"/>
              <a:gd name="connsiteX281" fmla="*/ 6040338 w 7467600"/>
              <a:gd name="connsiteY281" fmla="*/ 4771418 h 6858000"/>
              <a:gd name="connsiteX282" fmla="*/ 6024488 w 7467600"/>
              <a:gd name="connsiteY282" fmla="*/ 4809903 h 6858000"/>
              <a:gd name="connsiteX283" fmla="*/ 5599771 w 7467600"/>
              <a:gd name="connsiteY283" fmla="*/ 5509652 h 6858000"/>
              <a:gd name="connsiteX284" fmla="*/ 5548843 w 7467600"/>
              <a:gd name="connsiteY284" fmla="*/ 5563845 h 6858000"/>
              <a:gd name="connsiteX285" fmla="*/ 5940952 w 7467600"/>
              <a:gd name="connsiteY285" fmla="*/ 6250028 h 6858000"/>
              <a:gd name="connsiteX286" fmla="*/ 6043441 w 7467600"/>
              <a:gd name="connsiteY286" fmla="*/ 6665847 h 6858000"/>
              <a:gd name="connsiteX287" fmla="*/ 6093432 w 7467600"/>
              <a:gd name="connsiteY287" fmla="*/ 6858000 h 6858000"/>
              <a:gd name="connsiteX288" fmla="*/ 6034344 w 7467600"/>
              <a:gd name="connsiteY288" fmla="*/ 6858000 h 6858000"/>
              <a:gd name="connsiteX289" fmla="*/ 6026679 w 7467600"/>
              <a:gd name="connsiteY289" fmla="*/ 6836959 h 6858000"/>
              <a:gd name="connsiteX290" fmla="*/ 5800441 w 7467600"/>
              <a:gd name="connsiteY290" fmla="*/ 6335286 h 6858000"/>
              <a:gd name="connsiteX291" fmla="*/ 5526562 w 7467600"/>
              <a:gd name="connsiteY291" fmla="*/ 5705388 h 6858000"/>
              <a:gd name="connsiteX292" fmla="*/ 5519640 w 7467600"/>
              <a:gd name="connsiteY292" fmla="*/ 5683774 h 6858000"/>
              <a:gd name="connsiteX293" fmla="*/ 5844559 w 7467600"/>
              <a:gd name="connsiteY293" fmla="*/ 6553349 h 6858000"/>
              <a:gd name="connsiteX294" fmla="*/ 5975994 w 7467600"/>
              <a:gd name="connsiteY294" fmla="*/ 6858000 h 6858000"/>
              <a:gd name="connsiteX295" fmla="*/ 5898547 w 7467600"/>
              <a:gd name="connsiteY295" fmla="*/ 6858000 h 6858000"/>
              <a:gd name="connsiteX296" fmla="*/ 5682041 w 7467600"/>
              <a:gd name="connsiteY296" fmla="*/ 6355860 h 6858000"/>
              <a:gd name="connsiteX297" fmla="*/ 5461758 w 7467600"/>
              <a:gd name="connsiteY297" fmla="*/ 5820220 h 6858000"/>
              <a:gd name="connsiteX298" fmla="*/ 5237282 w 7467600"/>
              <a:gd name="connsiteY298" fmla="*/ 6579086 h 6858000"/>
              <a:gd name="connsiteX299" fmla="*/ 5115009 w 7467600"/>
              <a:gd name="connsiteY299" fmla="*/ 6858000 h 6858000"/>
              <a:gd name="connsiteX300" fmla="*/ 5028074 w 7467600"/>
              <a:gd name="connsiteY300" fmla="*/ 6858000 h 6858000"/>
              <a:gd name="connsiteX301" fmla="*/ 5079508 w 7467600"/>
              <a:gd name="connsiteY301" fmla="*/ 6749074 h 6858000"/>
              <a:gd name="connsiteX302" fmla="*/ 5371846 w 7467600"/>
              <a:gd name="connsiteY302" fmla="*/ 5924413 h 6858000"/>
              <a:gd name="connsiteX303" fmla="*/ 5270512 w 7467600"/>
              <a:gd name="connsiteY303" fmla="*/ 6138975 h 6858000"/>
              <a:gd name="connsiteX304" fmla="*/ 5062409 w 7467600"/>
              <a:gd name="connsiteY304" fmla="*/ 6653544 h 6858000"/>
              <a:gd name="connsiteX305" fmla="*/ 5036628 w 7467600"/>
              <a:gd name="connsiteY305" fmla="*/ 6754247 h 6858000"/>
              <a:gd name="connsiteX306" fmla="*/ 5009112 w 7467600"/>
              <a:gd name="connsiteY306" fmla="*/ 6858000 h 6858000"/>
              <a:gd name="connsiteX307" fmla="*/ 4976679 w 7467600"/>
              <a:gd name="connsiteY307" fmla="*/ 6858000 h 6858000"/>
              <a:gd name="connsiteX308" fmla="*/ 5006537 w 7467600"/>
              <a:gd name="connsiteY308" fmla="*/ 6747068 h 6858000"/>
              <a:gd name="connsiteX309" fmla="*/ 5032723 w 7467600"/>
              <a:gd name="connsiteY309" fmla="*/ 6644957 h 6858000"/>
              <a:gd name="connsiteX310" fmla="*/ 5242949 w 7467600"/>
              <a:gd name="connsiteY310" fmla="*/ 6125175 h 6858000"/>
              <a:gd name="connsiteX311" fmla="*/ 5286321 w 7467600"/>
              <a:gd name="connsiteY311" fmla="*/ 6033555 h 6858000"/>
              <a:gd name="connsiteX312" fmla="*/ 5008210 w 7467600"/>
              <a:gd name="connsiteY312" fmla="*/ 6649194 h 6858000"/>
              <a:gd name="connsiteX313" fmla="*/ 4986321 w 7467600"/>
              <a:gd name="connsiteY313" fmla="*/ 6765687 h 6858000"/>
              <a:gd name="connsiteX314" fmla="*/ 4973474 w 7467600"/>
              <a:gd name="connsiteY314" fmla="*/ 6858000 h 6858000"/>
              <a:gd name="connsiteX315" fmla="*/ 4907178 w 7467600"/>
              <a:gd name="connsiteY315" fmla="*/ 6858000 h 6858000"/>
              <a:gd name="connsiteX316" fmla="*/ 4910810 w 7467600"/>
              <a:gd name="connsiteY316" fmla="*/ 6829660 h 6858000"/>
              <a:gd name="connsiteX317" fmla="*/ 4987461 w 7467600"/>
              <a:gd name="connsiteY317" fmla="*/ 6432994 h 6858000"/>
              <a:gd name="connsiteX318" fmla="*/ 5179262 w 7467600"/>
              <a:gd name="connsiteY318" fmla="*/ 6035044 h 6858000"/>
              <a:gd name="connsiteX319" fmla="*/ 4689678 w 7467600"/>
              <a:gd name="connsiteY319" fmla="*/ 6440241 h 6858000"/>
              <a:gd name="connsiteX320" fmla="*/ 4477543 w 7467600"/>
              <a:gd name="connsiteY320" fmla="*/ 6674836 h 6858000"/>
              <a:gd name="connsiteX321" fmla="*/ 4329957 w 7467600"/>
              <a:gd name="connsiteY321" fmla="*/ 6858000 h 6858000"/>
              <a:gd name="connsiteX322" fmla="*/ 4218595 w 7467600"/>
              <a:gd name="connsiteY322" fmla="*/ 6858000 h 6858000"/>
              <a:gd name="connsiteX323" fmla="*/ 4368888 w 7467600"/>
              <a:gd name="connsiteY323" fmla="*/ 6668412 h 6858000"/>
              <a:gd name="connsiteX324" fmla="*/ 4563091 w 7467600"/>
              <a:gd name="connsiteY324" fmla="*/ 6442508 h 6858000"/>
              <a:gd name="connsiteX325" fmla="*/ 5387324 w 7467600"/>
              <a:gd name="connsiteY325" fmla="*/ 5705830 h 6858000"/>
              <a:gd name="connsiteX326" fmla="*/ 5073620 w 7467600"/>
              <a:gd name="connsiteY326" fmla="*/ 5955437 h 6858000"/>
              <a:gd name="connsiteX327" fmla="*/ 4689789 w 7467600"/>
              <a:gd name="connsiteY327" fmla="*/ 6268382 h 6858000"/>
              <a:gd name="connsiteX328" fmla="*/ 4418722 w 7467600"/>
              <a:gd name="connsiteY328" fmla="*/ 6570886 h 6858000"/>
              <a:gd name="connsiteX329" fmla="*/ 4214944 w 7467600"/>
              <a:gd name="connsiteY329" fmla="*/ 6858000 h 6858000"/>
              <a:gd name="connsiteX330" fmla="*/ 4177898 w 7467600"/>
              <a:gd name="connsiteY330" fmla="*/ 6858000 h 6858000"/>
              <a:gd name="connsiteX331" fmla="*/ 4391597 w 7467600"/>
              <a:gd name="connsiteY331" fmla="*/ 6556370 h 6858000"/>
              <a:gd name="connsiteX332" fmla="*/ 4668889 w 7467600"/>
              <a:gd name="connsiteY332" fmla="*/ 6246399 h 6858000"/>
              <a:gd name="connsiteX333" fmla="*/ 5055427 w 7467600"/>
              <a:gd name="connsiteY333" fmla="*/ 5931476 h 6858000"/>
              <a:gd name="connsiteX334" fmla="*/ 5371814 w 7467600"/>
              <a:gd name="connsiteY334" fmla="*/ 5678975 h 6858000"/>
              <a:gd name="connsiteX335" fmla="*/ 4987918 w 7467600"/>
              <a:gd name="connsiteY335" fmla="*/ 5838701 h 6858000"/>
              <a:gd name="connsiteX336" fmla="*/ 4317146 w 7467600"/>
              <a:gd name="connsiteY336" fmla="*/ 6587716 h 6858000"/>
              <a:gd name="connsiteX337" fmla="*/ 4171627 w 7467600"/>
              <a:gd name="connsiteY337" fmla="*/ 6858000 h 6858000"/>
              <a:gd name="connsiteX338" fmla="*/ 4081585 w 7467600"/>
              <a:gd name="connsiteY338" fmla="*/ 6858000 h 6858000"/>
              <a:gd name="connsiteX339" fmla="*/ 4238603 w 7467600"/>
              <a:gd name="connsiteY339" fmla="*/ 6559341 h 6858000"/>
              <a:gd name="connsiteX340" fmla="*/ 4778333 w 7467600"/>
              <a:gd name="connsiteY340" fmla="*/ 5873626 h 6858000"/>
              <a:gd name="connsiteX341" fmla="*/ 5414185 w 7467600"/>
              <a:gd name="connsiteY341" fmla="*/ 5573882 h 6858000"/>
              <a:gd name="connsiteX342" fmla="*/ 5959648 w 7467600"/>
              <a:gd name="connsiteY342" fmla="*/ 4760797 h 6858000"/>
              <a:gd name="connsiteX343" fmla="*/ 5355019 w 7467600"/>
              <a:gd name="connsiteY343" fmla="*/ 4734672 h 6858000"/>
              <a:gd name="connsiteX344" fmla="*/ 5083565 w 7467600"/>
              <a:gd name="connsiteY344" fmla="*/ 5179121 h 6858000"/>
              <a:gd name="connsiteX345" fmla="*/ 4713577 w 7467600"/>
              <a:gd name="connsiteY345" fmla="*/ 5616803 h 6858000"/>
              <a:gd name="connsiteX346" fmla="*/ 3989559 w 7467600"/>
              <a:gd name="connsiteY346" fmla="*/ 6145945 h 6858000"/>
              <a:gd name="connsiteX347" fmla="*/ 3939824 w 7467600"/>
              <a:gd name="connsiteY347" fmla="*/ 6066900 h 6858000"/>
              <a:gd name="connsiteX348" fmla="*/ 4584537 w 7467600"/>
              <a:gd name="connsiteY348" fmla="*/ 5324826 h 6858000"/>
              <a:gd name="connsiteX349" fmla="*/ 5037105 w 7467600"/>
              <a:gd name="connsiteY349" fmla="*/ 5088765 h 6858000"/>
              <a:gd name="connsiteX350" fmla="*/ 5039930 w 7467600"/>
              <a:gd name="connsiteY350" fmla="*/ 5089585 h 6858000"/>
              <a:gd name="connsiteX351" fmla="*/ 5263764 w 7467600"/>
              <a:gd name="connsiteY351" fmla="*/ 4735525 h 6858000"/>
              <a:gd name="connsiteX352" fmla="*/ 4086300 w 7467600"/>
              <a:gd name="connsiteY352" fmla="*/ 4884599 h 6858000"/>
              <a:gd name="connsiteX353" fmla="*/ 4085485 w 7467600"/>
              <a:gd name="connsiteY353" fmla="*/ 4899070 h 6858000"/>
              <a:gd name="connsiteX354" fmla="*/ 3871915 w 7467600"/>
              <a:gd name="connsiteY354" fmla="*/ 5253645 h 6858000"/>
              <a:gd name="connsiteX355" fmla="*/ 3799374 w 7467600"/>
              <a:gd name="connsiteY355" fmla="*/ 5466127 h 6858000"/>
              <a:gd name="connsiteX356" fmla="*/ 3498850 w 7467600"/>
              <a:gd name="connsiteY356" fmla="*/ 6661888 h 6858000"/>
              <a:gd name="connsiteX357" fmla="*/ 3399216 w 7467600"/>
              <a:gd name="connsiteY357" fmla="*/ 6858000 h 6858000"/>
              <a:gd name="connsiteX358" fmla="*/ 3303688 w 7467600"/>
              <a:gd name="connsiteY358" fmla="*/ 6858000 h 6858000"/>
              <a:gd name="connsiteX359" fmla="*/ 3391774 w 7467600"/>
              <a:gd name="connsiteY359" fmla="*/ 6697181 h 6858000"/>
              <a:gd name="connsiteX360" fmla="*/ 3735540 w 7467600"/>
              <a:gd name="connsiteY360" fmla="*/ 5546923 h 6858000"/>
              <a:gd name="connsiteX361" fmla="*/ 3729438 w 7467600"/>
              <a:gd name="connsiteY361" fmla="*/ 5569058 h 6858000"/>
              <a:gd name="connsiteX362" fmla="*/ 3707782 w 7467600"/>
              <a:gd name="connsiteY362" fmla="*/ 5644908 h 6858000"/>
              <a:gd name="connsiteX363" fmla="*/ 3583827 w 7467600"/>
              <a:gd name="connsiteY363" fmla="*/ 6039215 h 6858000"/>
              <a:gd name="connsiteX364" fmla="*/ 3547861 w 7467600"/>
              <a:gd name="connsiteY364" fmla="*/ 6129609 h 6858000"/>
              <a:gd name="connsiteX365" fmla="*/ 3490905 w 7467600"/>
              <a:gd name="connsiteY365" fmla="*/ 6277660 h 6858000"/>
              <a:gd name="connsiteX366" fmla="*/ 3455859 w 7467600"/>
              <a:gd name="connsiteY366" fmla="*/ 6391301 h 6858000"/>
              <a:gd name="connsiteX367" fmla="*/ 3429112 w 7467600"/>
              <a:gd name="connsiteY367" fmla="*/ 6479469 h 6858000"/>
              <a:gd name="connsiteX368" fmla="*/ 3304862 w 7467600"/>
              <a:gd name="connsiteY368" fmla="*/ 6796476 h 6858000"/>
              <a:gd name="connsiteX369" fmla="*/ 3276071 w 7467600"/>
              <a:gd name="connsiteY369" fmla="*/ 6858000 h 6858000"/>
              <a:gd name="connsiteX370" fmla="*/ 3240805 w 7467600"/>
              <a:gd name="connsiteY370" fmla="*/ 6858000 h 6858000"/>
              <a:gd name="connsiteX371" fmla="*/ 3275917 w 7467600"/>
              <a:gd name="connsiteY371" fmla="*/ 6783192 h 6858000"/>
              <a:gd name="connsiteX372" fmla="*/ 3399358 w 7467600"/>
              <a:gd name="connsiteY372" fmla="*/ 6469011 h 6858000"/>
              <a:gd name="connsiteX373" fmla="*/ 3425650 w 7467600"/>
              <a:gd name="connsiteY373" fmla="*/ 6381333 h 6858000"/>
              <a:gd name="connsiteX374" fmla="*/ 3460661 w 7467600"/>
              <a:gd name="connsiteY374" fmla="*/ 6266763 h 6858000"/>
              <a:gd name="connsiteX375" fmla="*/ 3518021 w 7467600"/>
              <a:gd name="connsiteY375" fmla="*/ 6117298 h 6858000"/>
              <a:gd name="connsiteX376" fmla="*/ 3554035 w 7467600"/>
              <a:gd name="connsiteY376" fmla="*/ 6027832 h 6858000"/>
              <a:gd name="connsiteX377" fmla="*/ 3677174 w 7467600"/>
              <a:gd name="connsiteY377" fmla="*/ 5636351 h 6858000"/>
              <a:gd name="connsiteX378" fmla="*/ 3698819 w 7467600"/>
              <a:gd name="connsiteY378" fmla="*/ 5560503 h 6858000"/>
              <a:gd name="connsiteX379" fmla="*/ 3702094 w 7467600"/>
              <a:gd name="connsiteY379" fmla="*/ 5549194 h 6858000"/>
              <a:gd name="connsiteX380" fmla="*/ 3398355 w 7467600"/>
              <a:gd name="connsiteY380" fmla="*/ 6094603 h 6858000"/>
              <a:gd name="connsiteX381" fmla="*/ 3193941 w 7467600"/>
              <a:gd name="connsiteY381" fmla="*/ 6798775 h 6858000"/>
              <a:gd name="connsiteX382" fmla="*/ 3184140 w 7467600"/>
              <a:gd name="connsiteY382" fmla="*/ 6858000 h 6858000"/>
              <a:gd name="connsiteX383" fmla="*/ 3099978 w 7467600"/>
              <a:gd name="connsiteY383" fmla="*/ 6858000 h 6858000"/>
              <a:gd name="connsiteX384" fmla="*/ 3101556 w 7467600"/>
              <a:gd name="connsiteY384" fmla="*/ 6843337 h 6858000"/>
              <a:gd name="connsiteX385" fmla="*/ 3370162 w 7467600"/>
              <a:gd name="connsiteY385" fmla="*/ 5785550 h 6858000"/>
              <a:gd name="connsiteX386" fmla="*/ 3746477 w 7467600"/>
              <a:gd name="connsiteY386" fmla="*/ 5377889 h 6858000"/>
              <a:gd name="connsiteX387" fmla="*/ 3863399 w 7467600"/>
              <a:gd name="connsiteY387" fmla="*/ 5087257 h 6858000"/>
              <a:gd name="connsiteX388" fmla="*/ 3968712 w 7467600"/>
              <a:gd name="connsiteY388" fmla="*/ 4913989 h 6858000"/>
              <a:gd name="connsiteX389" fmla="*/ 2792390 w 7467600"/>
              <a:gd name="connsiteY389" fmla="*/ 5382974 h 6858000"/>
              <a:gd name="connsiteX390" fmla="*/ 2714982 w 7467600"/>
              <a:gd name="connsiteY390" fmla="*/ 5427051 h 6858000"/>
              <a:gd name="connsiteX391" fmla="*/ 2813361 w 7467600"/>
              <a:gd name="connsiteY391" fmla="*/ 6023912 h 6858000"/>
              <a:gd name="connsiteX392" fmla="*/ 2688430 w 7467600"/>
              <a:gd name="connsiteY392" fmla="*/ 6801564 h 6858000"/>
              <a:gd name="connsiteX393" fmla="*/ 2629626 w 7467600"/>
              <a:gd name="connsiteY393" fmla="*/ 6763394 h 6858000"/>
              <a:gd name="connsiteX394" fmla="*/ 2565328 w 7467600"/>
              <a:gd name="connsiteY394" fmla="*/ 5516399 h 6858000"/>
              <a:gd name="connsiteX395" fmla="*/ 1922999 w 7467600"/>
              <a:gd name="connsiteY395" fmla="*/ 5980343 h 6858000"/>
              <a:gd name="connsiteX396" fmla="*/ 1950261 w 7467600"/>
              <a:gd name="connsiteY396" fmla="*/ 6405858 h 6858000"/>
              <a:gd name="connsiteX397" fmla="*/ 2365554 w 7467600"/>
              <a:gd name="connsiteY397" fmla="*/ 6759107 h 6858000"/>
              <a:gd name="connsiteX398" fmla="*/ 2424142 w 7467600"/>
              <a:gd name="connsiteY398" fmla="*/ 6858000 h 6858000"/>
              <a:gd name="connsiteX399" fmla="*/ 2395994 w 7467600"/>
              <a:gd name="connsiteY399" fmla="*/ 6858000 h 6858000"/>
              <a:gd name="connsiteX400" fmla="*/ 2392863 w 7467600"/>
              <a:gd name="connsiteY400" fmla="*/ 6852964 h 6858000"/>
              <a:gd name="connsiteX401" fmla="*/ 2017589 w 7467600"/>
              <a:gd name="connsiteY401" fmla="*/ 6493982 h 6858000"/>
              <a:gd name="connsiteX402" fmla="*/ 2147336 w 7467600"/>
              <a:gd name="connsiteY402" fmla="*/ 6594052 h 6858000"/>
              <a:gd name="connsiteX403" fmla="*/ 2207047 w 7467600"/>
              <a:gd name="connsiteY403" fmla="*/ 6654540 h 6858000"/>
              <a:gd name="connsiteX404" fmla="*/ 2299106 w 7467600"/>
              <a:gd name="connsiteY404" fmla="*/ 6778931 h 6858000"/>
              <a:gd name="connsiteX405" fmla="*/ 2314430 w 7467600"/>
              <a:gd name="connsiteY405" fmla="*/ 6801144 h 6858000"/>
              <a:gd name="connsiteX406" fmla="*/ 2352406 w 7467600"/>
              <a:gd name="connsiteY406" fmla="*/ 6858000 h 6858000"/>
              <a:gd name="connsiteX407" fmla="*/ 2314492 w 7467600"/>
              <a:gd name="connsiteY407" fmla="*/ 6858000 h 6858000"/>
              <a:gd name="connsiteX408" fmla="*/ 2288095 w 7467600"/>
              <a:gd name="connsiteY408" fmla="*/ 6818030 h 6858000"/>
              <a:gd name="connsiteX409" fmla="*/ 2272768 w 7467600"/>
              <a:gd name="connsiteY409" fmla="*/ 6795822 h 6858000"/>
              <a:gd name="connsiteX410" fmla="*/ 2182715 w 7467600"/>
              <a:gd name="connsiteY410" fmla="*/ 6675071 h 6858000"/>
              <a:gd name="connsiteX411" fmla="*/ 2032061 w 7467600"/>
              <a:gd name="connsiteY411" fmla="*/ 6541380 h 6858000"/>
              <a:gd name="connsiteX412" fmla="*/ 2257220 w 7467600"/>
              <a:gd name="connsiteY412" fmla="*/ 6826257 h 6858000"/>
              <a:gd name="connsiteX413" fmla="*/ 2281324 w 7467600"/>
              <a:gd name="connsiteY413" fmla="*/ 6858000 h 6858000"/>
              <a:gd name="connsiteX414" fmla="*/ 2242860 w 7467600"/>
              <a:gd name="connsiteY414" fmla="*/ 6858000 h 6858000"/>
              <a:gd name="connsiteX415" fmla="*/ 2232818 w 7467600"/>
              <a:gd name="connsiteY415" fmla="*/ 6844926 h 6858000"/>
              <a:gd name="connsiteX416" fmla="*/ 1990172 w 7467600"/>
              <a:gd name="connsiteY416" fmla="*/ 6542121 h 6858000"/>
              <a:gd name="connsiteX417" fmla="*/ 2124090 w 7467600"/>
              <a:gd name="connsiteY417" fmla="*/ 6761017 h 6858000"/>
              <a:gd name="connsiteX418" fmla="*/ 2200380 w 7467600"/>
              <a:gd name="connsiteY418" fmla="*/ 6858000 h 6858000"/>
              <a:gd name="connsiteX419" fmla="*/ 2147507 w 7467600"/>
              <a:gd name="connsiteY419" fmla="*/ 6858000 h 6858000"/>
              <a:gd name="connsiteX420" fmla="*/ 2070668 w 7467600"/>
              <a:gd name="connsiteY420" fmla="*/ 6761520 h 6858000"/>
              <a:gd name="connsiteX421" fmla="*/ 1975142 w 7467600"/>
              <a:gd name="connsiteY421" fmla="*/ 6585570 h 6858000"/>
              <a:gd name="connsiteX422" fmla="*/ 2050035 w 7467600"/>
              <a:gd name="connsiteY422" fmla="*/ 6813345 h 6858000"/>
              <a:gd name="connsiteX423" fmla="*/ 2063025 w 7467600"/>
              <a:gd name="connsiteY423" fmla="*/ 6858000 h 6858000"/>
              <a:gd name="connsiteX424" fmla="*/ 2021675 w 7467600"/>
              <a:gd name="connsiteY424" fmla="*/ 6858000 h 6858000"/>
              <a:gd name="connsiteX425" fmla="*/ 2019308 w 7467600"/>
              <a:gd name="connsiteY425" fmla="*/ 6847118 h 6858000"/>
              <a:gd name="connsiteX426" fmla="*/ 1938835 w 7467600"/>
              <a:gd name="connsiteY426" fmla="*/ 6551160 h 6858000"/>
              <a:gd name="connsiteX427" fmla="*/ 1953230 w 7467600"/>
              <a:gd name="connsiteY427" fmla="*/ 6759699 h 6858000"/>
              <a:gd name="connsiteX428" fmla="*/ 1956763 w 7467600"/>
              <a:gd name="connsiteY428" fmla="*/ 6778191 h 6858000"/>
              <a:gd name="connsiteX429" fmla="*/ 1967925 w 7467600"/>
              <a:gd name="connsiteY429" fmla="*/ 6858000 h 6858000"/>
              <a:gd name="connsiteX430" fmla="*/ 1936622 w 7467600"/>
              <a:gd name="connsiteY430" fmla="*/ 6858000 h 6858000"/>
              <a:gd name="connsiteX431" fmla="*/ 1926261 w 7467600"/>
              <a:gd name="connsiteY431" fmla="*/ 6784064 h 6858000"/>
              <a:gd name="connsiteX432" fmla="*/ 1922724 w 7467600"/>
              <a:gd name="connsiteY432" fmla="*/ 6765577 h 6858000"/>
              <a:gd name="connsiteX433" fmla="*/ 1904650 w 7467600"/>
              <a:gd name="connsiteY433" fmla="*/ 6639616 h 6858000"/>
              <a:gd name="connsiteX434" fmla="*/ 1885273 w 7467600"/>
              <a:gd name="connsiteY434" fmla="*/ 6858000 h 6858000"/>
              <a:gd name="connsiteX435" fmla="*/ 1854363 w 7467600"/>
              <a:gd name="connsiteY435" fmla="*/ 6858000 h 6858000"/>
              <a:gd name="connsiteX436" fmla="*/ 1880391 w 7467600"/>
              <a:gd name="connsiteY436" fmla="*/ 6603796 h 6858000"/>
              <a:gd name="connsiteX437" fmla="*/ 1818273 w 7467600"/>
              <a:gd name="connsiteY437" fmla="*/ 6715729 h 6858000"/>
              <a:gd name="connsiteX438" fmla="*/ 1794691 w 7467600"/>
              <a:gd name="connsiteY438" fmla="*/ 6843239 h 6858000"/>
              <a:gd name="connsiteX439" fmla="*/ 1794914 w 7467600"/>
              <a:gd name="connsiteY439" fmla="*/ 6858000 h 6858000"/>
              <a:gd name="connsiteX440" fmla="*/ 1746128 w 7467600"/>
              <a:gd name="connsiteY440" fmla="*/ 6858000 h 6858000"/>
              <a:gd name="connsiteX441" fmla="*/ 1753934 w 7467600"/>
              <a:gd name="connsiteY441" fmla="*/ 6724796 h 6858000"/>
              <a:gd name="connsiteX442" fmla="*/ 1792053 w 7467600"/>
              <a:gd name="connsiteY442" fmla="*/ 6572396 h 6858000"/>
              <a:gd name="connsiteX443" fmla="*/ 1862248 w 7467600"/>
              <a:gd name="connsiteY443" fmla="*/ 6266397 h 6858000"/>
              <a:gd name="connsiteX444" fmla="*/ 1862250 w 7467600"/>
              <a:gd name="connsiteY444" fmla="*/ 6033531 h 6858000"/>
              <a:gd name="connsiteX445" fmla="*/ 1211999 w 7467600"/>
              <a:gd name="connsiteY445" fmla="*/ 6683610 h 6858000"/>
              <a:gd name="connsiteX446" fmla="*/ 1213266 w 7467600"/>
              <a:gd name="connsiteY446" fmla="*/ 6691947 h 6858000"/>
              <a:gd name="connsiteX447" fmla="*/ 1203370 w 7467600"/>
              <a:gd name="connsiteY447" fmla="*/ 6850676 h 6858000"/>
              <a:gd name="connsiteX448" fmla="*/ 1203671 w 7467600"/>
              <a:gd name="connsiteY448" fmla="*/ 6858000 h 6858000"/>
              <a:gd name="connsiteX449" fmla="*/ 1143180 w 7467600"/>
              <a:gd name="connsiteY449" fmla="*/ 6858000 h 6858000"/>
              <a:gd name="connsiteX450" fmla="*/ 1142176 w 7467600"/>
              <a:gd name="connsiteY450" fmla="*/ 6766045 h 6858000"/>
              <a:gd name="connsiteX451" fmla="*/ 1067484 w 7467600"/>
              <a:gd name="connsiteY451" fmla="*/ 6858000 h 6858000"/>
              <a:gd name="connsiteX452" fmla="*/ 953928 w 7467600"/>
              <a:gd name="connsiteY452" fmla="*/ 6858000 h 6858000"/>
              <a:gd name="connsiteX453" fmla="*/ 959715 w 7467600"/>
              <a:gd name="connsiteY453" fmla="*/ 6850185 h 6858000"/>
              <a:gd name="connsiteX454" fmla="*/ 1483788 w 7467600"/>
              <a:gd name="connsiteY454" fmla="*/ 6259174 h 6858000"/>
              <a:gd name="connsiteX455" fmla="*/ 1100671 w 7467600"/>
              <a:gd name="connsiteY455" fmla="*/ 6252137 h 6858000"/>
              <a:gd name="connsiteX456" fmla="*/ 1090144 w 7467600"/>
              <a:gd name="connsiteY456" fmla="*/ 6256748 h 6858000"/>
              <a:gd name="connsiteX457" fmla="*/ 1095872 w 7467600"/>
              <a:gd name="connsiteY457" fmla="*/ 6271892 h 6858000"/>
              <a:gd name="connsiteX458" fmla="*/ 262785 w 7467600"/>
              <a:gd name="connsiteY458" fmla="*/ 6845450 h 6858000"/>
              <a:gd name="connsiteX459" fmla="*/ 209968 w 7467600"/>
              <a:gd name="connsiteY459" fmla="*/ 6770713 h 6858000"/>
              <a:gd name="connsiteX460" fmla="*/ 873460 w 7467600"/>
              <a:gd name="connsiteY460" fmla="*/ 6253768 h 6858000"/>
              <a:gd name="connsiteX461" fmla="*/ 192686 w 7467600"/>
              <a:gd name="connsiteY461" fmla="*/ 5849257 h 6858000"/>
              <a:gd name="connsiteX462" fmla="*/ 4696 w 7467600"/>
              <a:gd name="connsiteY462" fmla="*/ 5697668 h 6858000"/>
              <a:gd name="connsiteX463" fmla="*/ 0 w 7467600"/>
              <a:gd name="connsiteY463" fmla="*/ 5689984 h 6858000"/>
              <a:gd name="connsiteX464" fmla="*/ 0 w 7467600"/>
              <a:gd name="connsiteY464" fmla="*/ 5513472 h 6858000"/>
              <a:gd name="connsiteX465" fmla="*/ 174101 w 7467600"/>
              <a:gd name="connsiteY465" fmla="*/ 5620277 h 6858000"/>
              <a:gd name="connsiteX466" fmla="*/ 891800 w 7467600"/>
              <a:gd name="connsiteY466" fmla="*/ 6036935 h 6858000"/>
              <a:gd name="connsiteX467" fmla="*/ 1072219 w 7467600"/>
              <a:gd name="connsiteY467" fmla="*/ 6169443 h 6858000"/>
              <a:gd name="connsiteX468" fmla="*/ 1074117 w 7467600"/>
              <a:gd name="connsiteY468" fmla="*/ 6170301 h 6858000"/>
              <a:gd name="connsiteX469" fmla="*/ 1083114 w 7467600"/>
              <a:gd name="connsiteY469" fmla="*/ 6174131 h 6858000"/>
              <a:gd name="connsiteX470" fmla="*/ 1543010 w 7467600"/>
              <a:gd name="connsiteY470" fmla="*/ 6191140 h 6858000"/>
              <a:gd name="connsiteX471" fmla="*/ 1551080 w 7467600"/>
              <a:gd name="connsiteY471" fmla="*/ 6195006 h 6858000"/>
              <a:gd name="connsiteX472" fmla="*/ 2345443 w 7467600"/>
              <a:gd name="connsiteY472" fmla="*/ 5549882 h 6858000"/>
              <a:gd name="connsiteX473" fmla="*/ 1721499 w 7467600"/>
              <a:gd name="connsiteY473" fmla="*/ 5599969 h 6858000"/>
              <a:gd name="connsiteX474" fmla="*/ 767716 w 7467600"/>
              <a:gd name="connsiteY474" fmla="*/ 5472768 h 6858000"/>
              <a:gd name="connsiteX475" fmla="*/ 722147 w 7467600"/>
              <a:gd name="connsiteY475" fmla="*/ 5393091 h 6858000"/>
              <a:gd name="connsiteX476" fmla="*/ 1485552 w 7467600"/>
              <a:gd name="connsiteY476" fmla="*/ 5313202 h 6858000"/>
              <a:gd name="connsiteX477" fmla="*/ 2143004 w 7467600"/>
              <a:gd name="connsiteY477" fmla="*/ 5402420 h 6858000"/>
              <a:gd name="connsiteX478" fmla="*/ 1933391 w 7467600"/>
              <a:gd name="connsiteY478" fmla="*/ 5156971 h 6858000"/>
              <a:gd name="connsiteX479" fmla="*/ 1827118 w 7467600"/>
              <a:gd name="connsiteY479" fmla="*/ 4968410 h 6858000"/>
              <a:gd name="connsiteX480" fmla="*/ 1837349 w 7467600"/>
              <a:gd name="connsiteY480" fmla="*/ 4956357 h 6858000"/>
              <a:gd name="connsiteX481" fmla="*/ 2162835 w 7467600"/>
              <a:gd name="connsiteY481" fmla="*/ 5187853 h 6858000"/>
              <a:gd name="connsiteX482" fmla="*/ 2257167 w 7467600"/>
              <a:gd name="connsiteY482" fmla="*/ 5462123 h 6858000"/>
              <a:gd name="connsiteX483" fmla="*/ 2261598 w 7467600"/>
              <a:gd name="connsiteY483" fmla="*/ 5467998 h 6858000"/>
              <a:gd name="connsiteX484" fmla="*/ 2437177 w 7467600"/>
              <a:gd name="connsiteY484" fmla="*/ 5479608 h 6858000"/>
              <a:gd name="connsiteX485" fmla="*/ 2445247 w 7467600"/>
              <a:gd name="connsiteY485" fmla="*/ 5483476 h 6858000"/>
              <a:gd name="connsiteX486" fmla="*/ 2743626 w 7467600"/>
              <a:gd name="connsiteY486" fmla="*/ 5304819 h 6858000"/>
              <a:gd name="connsiteX487" fmla="*/ 3048102 w 7467600"/>
              <a:gd name="connsiteY487" fmla="*/ 5150595 h 6858000"/>
              <a:gd name="connsiteX488" fmla="*/ 1799414 w 7467600"/>
              <a:gd name="connsiteY488" fmla="*/ 4694732 h 6858000"/>
              <a:gd name="connsiteX489" fmla="*/ 1771735 w 7467600"/>
              <a:gd name="connsiteY489" fmla="*/ 4619929 h 6858000"/>
              <a:gd name="connsiteX490" fmla="*/ 3104273 w 7467600"/>
              <a:gd name="connsiteY490" fmla="*/ 5076159 h 6858000"/>
              <a:gd name="connsiteX491" fmla="*/ 3113245 w 7467600"/>
              <a:gd name="connsiteY491" fmla="*/ 5090705 h 6858000"/>
              <a:gd name="connsiteX492" fmla="*/ 3126294 w 7467600"/>
              <a:gd name="connsiteY492" fmla="*/ 5114400 h 6858000"/>
              <a:gd name="connsiteX493" fmla="*/ 3937433 w 7467600"/>
              <a:gd name="connsiteY493" fmla="*/ 4830473 h 6858000"/>
              <a:gd name="connsiteX494" fmla="*/ 3590475 w 7467600"/>
              <a:gd name="connsiteY494" fmla="*/ 4597974 h 6858000"/>
              <a:gd name="connsiteX495" fmla="*/ 3100264 w 7467600"/>
              <a:gd name="connsiteY495" fmla="*/ 4579845 h 6858000"/>
              <a:gd name="connsiteX496" fmla="*/ 2183576 w 7467600"/>
              <a:gd name="connsiteY496" fmla="*/ 4227150 h 6858000"/>
              <a:gd name="connsiteX497" fmla="*/ 2151029 w 7467600"/>
              <a:gd name="connsiteY497" fmla="*/ 4146947 h 6858000"/>
              <a:gd name="connsiteX498" fmla="*/ 3563434 w 7467600"/>
              <a:gd name="connsiteY498" fmla="*/ 4469115 h 6858000"/>
              <a:gd name="connsiteX499" fmla="*/ 3177952 w 7467600"/>
              <a:gd name="connsiteY499" fmla="*/ 3657386 h 6858000"/>
              <a:gd name="connsiteX500" fmla="*/ 3189263 w 7467600"/>
              <a:gd name="connsiteY500" fmla="*/ 3625726 h 6858000"/>
              <a:gd name="connsiteX501" fmla="*/ 3560912 w 7467600"/>
              <a:gd name="connsiteY501" fmla="*/ 4079863 h 6858000"/>
              <a:gd name="connsiteX502" fmla="*/ 3626636 w 7467600"/>
              <a:gd name="connsiteY502" fmla="*/ 4512230 h 6858000"/>
              <a:gd name="connsiteX503" fmla="*/ 3653088 w 7467600"/>
              <a:gd name="connsiteY503" fmla="*/ 4521417 h 6858000"/>
              <a:gd name="connsiteX504" fmla="*/ 3988128 w 7467600"/>
              <a:gd name="connsiteY504" fmla="*/ 4817267 h 6858000"/>
              <a:gd name="connsiteX505" fmla="*/ 4830582 w 7467600"/>
              <a:gd name="connsiteY505" fmla="*/ 4676000 h 6858000"/>
              <a:gd name="connsiteX506" fmla="*/ 4830100 w 7467600"/>
              <a:gd name="connsiteY506" fmla="*/ 4675554 h 6858000"/>
              <a:gd name="connsiteX507" fmla="*/ 4036318 w 7467600"/>
              <a:gd name="connsiteY507" fmla="*/ 4147013 h 6858000"/>
              <a:gd name="connsiteX508" fmla="*/ 3432098 w 7467600"/>
              <a:gd name="connsiteY508" fmla="*/ 3537312 h 6858000"/>
              <a:gd name="connsiteX509" fmla="*/ 3446761 w 7467600"/>
              <a:gd name="connsiteY509" fmla="*/ 3461278 h 6858000"/>
              <a:gd name="connsiteX510" fmla="*/ 4419733 w 7467600"/>
              <a:gd name="connsiteY510" fmla="*/ 3963555 h 6858000"/>
              <a:gd name="connsiteX511" fmla="*/ 4781371 w 7467600"/>
              <a:gd name="connsiteY511" fmla="*/ 4458604 h 6858000"/>
              <a:gd name="connsiteX512" fmla="*/ 4780440 w 7467600"/>
              <a:gd name="connsiteY512" fmla="*/ 4470290 h 6858000"/>
              <a:gd name="connsiteX513" fmla="*/ 4898954 w 7467600"/>
              <a:gd name="connsiteY513" fmla="*/ 4662092 h 6858000"/>
              <a:gd name="connsiteX514" fmla="*/ 4900699 w 7467600"/>
              <a:gd name="connsiteY514" fmla="*/ 4670867 h 6858000"/>
              <a:gd name="connsiteX515" fmla="*/ 5714511 w 7467600"/>
              <a:gd name="connsiteY515" fmla="*/ 4663483 h 6858000"/>
              <a:gd name="connsiteX516" fmla="*/ 5464793 w 7467600"/>
              <a:gd name="connsiteY516" fmla="*/ 4393556 h 6858000"/>
              <a:gd name="connsiteX517" fmla="*/ 5461897 w 7467600"/>
              <a:gd name="connsiteY517" fmla="*/ 4390879 h 6858000"/>
              <a:gd name="connsiteX518" fmla="*/ 4294126 w 7467600"/>
              <a:gd name="connsiteY518" fmla="*/ 3303048 h 6858000"/>
              <a:gd name="connsiteX519" fmla="*/ 4305321 w 7467600"/>
              <a:gd name="connsiteY519" fmla="*/ 3256953 h 6858000"/>
              <a:gd name="connsiteX520" fmla="*/ 4949299 w 7467600"/>
              <a:gd name="connsiteY520" fmla="*/ 3766336 h 6858000"/>
              <a:gd name="connsiteX521" fmla="*/ 5291452 w 7467600"/>
              <a:gd name="connsiteY521" fmla="*/ 4076801 h 6858000"/>
              <a:gd name="connsiteX522" fmla="*/ 5434998 w 7467600"/>
              <a:gd name="connsiteY522" fmla="*/ 4254100 h 6858000"/>
              <a:gd name="connsiteX523" fmla="*/ 5351015 w 7467600"/>
              <a:gd name="connsiteY523" fmla="*/ 3760989 h 6858000"/>
              <a:gd name="connsiteX524" fmla="*/ 5413780 w 7467600"/>
              <a:gd name="connsiteY524" fmla="*/ 2966265 h 6858000"/>
              <a:gd name="connsiteX525" fmla="*/ 5425627 w 7467600"/>
              <a:gd name="connsiteY525" fmla="*/ 2954192 h 6858000"/>
              <a:gd name="connsiteX526" fmla="*/ 6604735 w 7467600"/>
              <a:gd name="connsiteY526" fmla="*/ 2041381 h 6858000"/>
              <a:gd name="connsiteX527" fmla="*/ 7204487 w 7467600"/>
              <a:gd name="connsiteY527" fmla="*/ 2742112 h 6858000"/>
              <a:gd name="connsiteX528" fmla="*/ 7131592 w 7467600"/>
              <a:gd name="connsiteY528" fmla="*/ 2672096 h 6858000"/>
              <a:gd name="connsiteX529" fmla="*/ 6996344 w 7467600"/>
              <a:gd name="connsiteY529" fmla="*/ 2518310 h 6858000"/>
              <a:gd name="connsiteX530" fmla="*/ 6735495 w 7467600"/>
              <a:gd name="connsiteY530" fmla="*/ 2196890 h 6858000"/>
              <a:gd name="connsiteX531" fmla="*/ 6721901 w 7467600"/>
              <a:gd name="connsiteY531" fmla="*/ 2179274 h 6858000"/>
              <a:gd name="connsiteX532" fmla="*/ 6604735 w 7467600"/>
              <a:gd name="connsiteY532" fmla="*/ 2041381 h 6858000"/>
              <a:gd name="connsiteX533" fmla="*/ 6591670 w 7467600"/>
              <a:gd name="connsiteY533" fmla="*/ 1988277 h 6858000"/>
              <a:gd name="connsiteX534" fmla="*/ 6747349 w 7467600"/>
              <a:gd name="connsiteY534" fmla="*/ 2160069 h 6858000"/>
              <a:gd name="connsiteX535" fmla="*/ 6760943 w 7467600"/>
              <a:gd name="connsiteY535" fmla="*/ 2177686 h 6858000"/>
              <a:gd name="connsiteX536" fmla="*/ 7021065 w 7467600"/>
              <a:gd name="connsiteY536" fmla="*/ 2498102 h 6858000"/>
              <a:gd name="connsiteX537" fmla="*/ 7155223 w 7467600"/>
              <a:gd name="connsiteY537" fmla="*/ 2650386 h 6858000"/>
              <a:gd name="connsiteX538" fmla="*/ 7203167 w 7467600"/>
              <a:gd name="connsiteY538" fmla="*/ 2697288 h 6858000"/>
              <a:gd name="connsiteX539" fmla="*/ 6937703 w 7467600"/>
              <a:gd name="connsiteY539" fmla="*/ 2321981 h 6858000"/>
              <a:gd name="connsiteX540" fmla="*/ 6591670 w 7467600"/>
              <a:gd name="connsiteY540" fmla="*/ 1988277 h 6858000"/>
              <a:gd name="connsiteX541" fmla="*/ 5798671 w 7467600"/>
              <a:gd name="connsiteY541" fmla="*/ 1981601 h 6858000"/>
              <a:gd name="connsiteX542" fmla="*/ 5754709 w 7467600"/>
              <a:gd name="connsiteY542" fmla="*/ 2071454 h 6858000"/>
              <a:gd name="connsiteX543" fmla="*/ 5763044 w 7467600"/>
              <a:gd name="connsiteY543" fmla="*/ 2842206 h 6858000"/>
              <a:gd name="connsiteX544" fmla="*/ 5764974 w 7467600"/>
              <a:gd name="connsiteY544" fmla="*/ 2799609 h 6858000"/>
              <a:gd name="connsiteX545" fmla="*/ 5767665 w 7467600"/>
              <a:gd name="connsiteY545" fmla="*/ 2666409 h 6858000"/>
              <a:gd name="connsiteX546" fmla="*/ 5763055 w 7467600"/>
              <a:gd name="connsiteY546" fmla="*/ 2579705 h 6858000"/>
              <a:gd name="connsiteX547" fmla="*/ 5758079 w 7467600"/>
              <a:gd name="connsiteY547" fmla="*/ 2492508 h 6858000"/>
              <a:gd name="connsiteX548" fmla="*/ 5779325 w 7467600"/>
              <a:gd name="connsiteY548" fmla="*/ 2197069 h 6858000"/>
              <a:gd name="connsiteX549" fmla="*/ 5798671 w 7467600"/>
              <a:gd name="connsiteY549" fmla="*/ 1981601 h 6858000"/>
              <a:gd name="connsiteX550" fmla="*/ 5829202 w 7467600"/>
              <a:gd name="connsiteY550" fmla="*/ 1971679 h 6858000"/>
              <a:gd name="connsiteX551" fmla="*/ 5809558 w 7467600"/>
              <a:gd name="connsiteY551" fmla="*/ 2198043 h 6858000"/>
              <a:gd name="connsiteX552" fmla="*/ 5788653 w 7467600"/>
              <a:gd name="connsiteY552" fmla="*/ 2489430 h 6858000"/>
              <a:gd name="connsiteX553" fmla="*/ 5793439 w 7467600"/>
              <a:gd name="connsiteY553" fmla="*/ 2575235 h 6858000"/>
              <a:gd name="connsiteX554" fmla="*/ 5796837 w 7467600"/>
              <a:gd name="connsiteY554" fmla="*/ 2637633 h 6858000"/>
              <a:gd name="connsiteX555" fmla="*/ 5818614 w 7467600"/>
              <a:gd name="connsiteY555" fmla="*/ 2473055 h 6858000"/>
              <a:gd name="connsiteX556" fmla="*/ 5829202 w 7467600"/>
              <a:gd name="connsiteY556" fmla="*/ 1971679 h 6858000"/>
              <a:gd name="connsiteX557" fmla="*/ 5911389 w 7467600"/>
              <a:gd name="connsiteY557" fmla="*/ 1898371 h 6858000"/>
              <a:gd name="connsiteX558" fmla="*/ 6237627 w 7467600"/>
              <a:gd name="connsiteY558" fmla="*/ 2231921 h 6858000"/>
              <a:gd name="connsiteX559" fmla="*/ 5911389 w 7467600"/>
              <a:gd name="connsiteY559" fmla="*/ 1898371 h 6858000"/>
              <a:gd name="connsiteX560" fmla="*/ 6944437 w 7467600"/>
              <a:gd name="connsiteY560" fmla="*/ 1575402 h 6858000"/>
              <a:gd name="connsiteX561" fmla="*/ 6304730 w 7467600"/>
              <a:gd name="connsiteY561" fmla="*/ 1766654 h 6858000"/>
              <a:gd name="connsiteX562" fmla="*/ 6944437 w 7467600"/>
              <a:gd name="connsiteY562" fmla="*/ 1575402 h 6858000"/>
              <a:gd name="connsiteX563" fmla="*/ 7019523 w 7467600"/>
              <a:gd name="connsiteY563" fmla="*/ 1519450 h 6858000"/>
              <a:gd name="connsiteX564" fmla="*/ 6298091 w 7467600"/>
              <a:gd name="connsiteY564" fmla="*/ 1737122 h 6858000"/>
              <a:gd name="connsiteX565" fmla="*/ 7019523 w 7467600"/>
              <a:gd name="connsiteY565" fmla="*/ 1519450 h 6858000"/>
              <a:gd name="connsiteX566" fmla="*/ 2399523 w 7467600"/>
              <a:gd name="connsiteY566" fmla="*/ 1428234 h 6858000"/>
              <a:gd name="connsiteX567" fmla="*/ 2224982 w 7467600"/>
              <a:gd name="connsiteY567" fmla="*/ 1826201 h 6858000"/>
              <a:gd name="connsiteX568" fmla="*/ 2096099 w 7467600"/>
              <a:gd name="connsiteY568" fmla="*/ 2345900 h 6858000"/>
              <a:gd name="connsiteX569" fmla="*/ 2283317 w 7467600"/>
              <a:gd name="connsiteY569" fmla="*/ 1796925 h 6858000"/>
              <a:gd name="connsiteX570" fmla="*/ 2399523 w 7467600"/>
              <a:gd name="connsiteY570" fmla="*/ 1428234 h 6858000"/>
              <a:gd name="connsiteX571" fmla="*/ 2448558 w 7467600"/>
              <a:gd name="connsiteY571" fmla="*/ 1373435 h 6858000"/>
              <a:gd name="connsiteX572" fmla="*/ 2312521 w 7467600"/>
              <a:gd name="connsiteY572" fmla="*/ 1806140 h 6858000"/>
              <a:gd name="connsiteX573" fmla="*/ 2127533 w 7467600"/>
              <a:gd name="connsiteY573" fmla="*/ 2348380 h 6858000"/>
              <a:gd name="connsiteX574" fmla="*/ 2358080 w 7467600"/>
              <a:gd name="connsiteY574" fmla="*/ 1866134 h 6858000"/>
              <a:gd name="connsiteX575" fmla="*/ 2407436 w 7467600"/>
              <a:gd name="connsiteY575" fmla="*/ 1651070 h 6858000"/>
              <a:gd name="connsiteX576" fmla="*/ 2448558 w 7467600"/>
              <a:gd name="connsiteY576" fmla="*/ 1373435 h 6858000"/>
              <a:gd name="connsiteX577" fmla="*/ 278707 w 7467600"/>
              <a:gd name="connsiteY577" fmla="*/ 1352270 h 6858000"/>
              <a:gd name="connsiteX578" fmla="*/ 321570 w 7467600"/>
              <a:gd name="connsiteY578" fmla="*/ 1861610 h 6858000"/>
              <a:gd name="connsiteX579" fmla="*/ 294281 w 7467600"/>
              <a:gd name="connsiteY579" fmla="*/ 1440658 h 6858000"/>
              <a:gd name="connsiteX580" fmla="*/ 278707 w 7467600"/>
              <a:gd name="connsiteY580" fmla="*/ 1352270 h 6858000"/>
              <a:gd name="connsiteX581" fmla="*/ 1423821 w 7467600"/>
              <a:gd name="connsiteY581" fmla="*/ 1351958 h 6858000"/>
              <a:gd name="connsiteX582" fmla="*/ 1638521 w 7467600"/>
              <a:gd name="connsiteY582" fmla="*/ 1908470 h 6858000"/>
              <a:gd name="connsiteX583" fmla="*/ 1754199 w 7467600"/>
              <a:gd name="connsiteY583" fmla="*/ 2149284 h 6858000"/>
              <a:gd name="connsiteX584" fmla="*/ 1908359 w 7467600"/>
              <a:gd name="connsiteY584" fmla="*/ 2364988 h 6858000"/>
              <a:gd name="connsiteX585" fmla="*/ 1647661 w 7467600"/>
              <a:gd name="connsiteY585" fmla="*/ 1825945 h 6858000"/>
              <a:gd name="connsiteX586" fmla="*/ 1423821 w 7467600"/>
              <a:gd name="connsiteY586" fmla="*/ 1351958 h 6858000"/>
              <a:gd name="connsiteX587" fmla="*/ 1431890 w 7467600"/>
              <a:gd name="connsiteY587" fmla="*/ 1306475 h 6858000"/>
              <a:gd name="connsiteX588" fmla="*/ 1507597 w 7467600"/>
              <a:gd name="connsiteY588" fmla="*/ 1446132 h 6858000"/>
              <a:gd name="connsiteX589" fmla="*/ 1674586 w 7467600"/>
              <a:gd name="connsiteY589" fmla="*/ 1813832 h 6858000"/>
              <a:gd name="connsiteX590" fmla="*/ 1815950 w 7467600"/>
              <a:gd name="connsiteY590" fmla="*/ 2128564 h 6858000"/>
              <a:gd name="connsiteX591" fmla="*/ 1984242 w 7467600"/>
              <a:gd name="connsiteY591" fmla="*/ 2430829 h 6858000"/>
              <a:gd name="connsiteX592" fmla="*/ 2014023 w 7467600"/>
              <a:gd name="connsiteY592" fmla="*/ 2450995 h 6858000"/>
              <a:gd name="connsiteX593" fmla="*/ 1747337 w 7467600"/>
              <a:gd name="connsiteY593" fmla="*/ 1855264 h 6858000"/>
              <a:gd name="connsiteX594" fmla="*/ 1533749 w 7467600"/>
              <a:gd name="connsiteY594" fmla="*/ 1478656 h 6858000"/>
              <a:gd name="connsiteX595" fmla="*/ 1431890 w 7467600"/>
              <a:gd name="connsiteY595" fmla="*/ 1306475 h 6858000"/>
              <a:gd name="connsiteX596" fmla="*/ 5052692 w 7467600"/>
              <a:gd name="connsiteY596" fmla="*/ 1292994 h 6858000"/>
              <a:gd name="connsiteX597" fmla="*/ 5200661 w 7467600"/>
              <a:gd name="connsiteY597" fmla="*/ 1635186 h 6858000"/>
              <a:gd name="connsiteX598" fmla="*/ 5297138 w 7467600"/>
              <a:gd name="connsiteY598" fmla="*/ 1906351 h 6858000"/>
              <a:gd name="connsiteX599" fmla="*/ 5052692 w 7467600"/>
              <a:gd name="connsiteY599" fmla="*/ 1292994 h 6858000"/>
              <a:gd name="connsiteX600" fmla="*/ 5009948 w 7467600"/>
              <a:gd name="connsiteY600" fmla="*/ 1273619 h 6858000"/>
              <a:gd name="connsiteX601" fmla="*/ 5121777 w 7467600"/>
              <a:gd name="connsiteY601" fmla="*/ 1654213 h 6858000"/>
              <a:gd name="connsiteX602" fmla="*/ 5293545 w 7467600"/>
              <a:gd name="connsiteY602" fmla="*/ 2072247 h 6858000"/>
              <a:gd name="connsiteX603" fmla="*/ 5294042 w 7467600"/>
              <a:gd name="connsiteY603" fmla="*/ 2065019 h 6858000"/>
              <a:gd name="connsiteX604" fmla="*/ 5171936 w 7467600"/>
              <a:gd name="connsiteY604" fmla="*/ 1647613 h 6858000"/>
              <a:gd name="connsiteX605" fmla="*/ 5009948 w 7467600"/>
              <a:gd name="connsiteY605" fmla="*/ 1273619 h 6858000"/>
              <a:gd name="connsiteX606" fmla="*/ 655236 w 7467600"/>
              <a:gd name="connsiteY606" fmla="*/ 1268632 h 6858000"/>
              <a:gd name="connsiteX607" fmla="*/ 839521 w 7467600"/>
              <a:gd name="connsiteY607" fmla="*/ 1685315 h 6858000"/>
              <a:gd name="connsiteX608" fmla="*/ 1109416 w 7467600"/>
              <a:gd name="connsiteY608" fmla="*/ 2061663 h 6858000"/>
              <a:gd name="connsiteX609" fmla="*/ 1298300 w 7467600"/>
              <a:gd name="connsiteY609" fmla="*/ 2247742 h 6858000"/>
              <a:gd name="connsiteX610" fmla="*/ 1125871 w 7467600"/>
              <a:gd name="connsiteY610" fmla="*/ 1989513 h 6858000"/>
              <a:gd name="connsiteX611" fmla="*/ 981574 w 7467600"/>
              <a:gd name="connsiteY611" fmla="*/ 1783157 h 6858000"/>
              <a:gd name="connsiteX612" fmla="*/ 922198 w 7467600"/>
              <a:gd name="connsiteY612" fmla="*/ 1677437 h 6858000"/>
              <a:gd name="connsiteX613" fmla="*/ 869293 w 7467600"/>
              <a:gd name="connsiteY613" fmla="*/ 1583214 h 6858000"/>
              <a:gd name="connsiteX614" fmla="*/ 751431 w 7467600"/>
              <a:gd name="connsiteY614" fmla="*/ 1405731 h 6858000"/>
              <a:gd name="connsiteX615" fmla="*/ 655236 w 7467600"/>
              <a:gd name="connsiteY615" fmla="*/ 1268632 h 6858000"/>
              <a:gd name="connsiteX616" fmla="*/ 6516292 w 7467600"/>
              <a:gd name="connsiteY616" fmla="*/ 1263064 h 6858000"/>
              <a:gd name="connsiteX617" fmla="*/ 5736320 w 7467600"/>
              <a:gd name="connsiteY617" fmla="*/ 1501803 h 6858000"/>
              <a:gd name="connsiteX618" fmla="*/ 6516292 w 7467600"/>
              <a:gd name="connsiteY618" fmla="*/ 1263064 h 6858000"/>
              <a:gd name="connsiteX619" fmla="*/ 291466 w 7467600"/>
              <a:gd name="connsiteY619" fmla="*/ 1250369 h 6858000"/>
              <a:gd name="connsiteX620" fmla="*/ 323180 w 7467600"/>
              <a:gd name="connsiteY620" fmla="*/ 1435283 h 6858000"/>
              <a:gd name="connsiteX621" fmla="*/ 349381 w 7467600"/>
              <a:gd name="connsiteY621" fmla="*/ 1875041 h 6858000"/>
              <a:gd name="connsiteX622" fmla="*/ 374363 w 7467600"/>
              <a:gd name="connsiteY622" fmla="*/ 1506494 h 6858000"/>
              <a:gd name="connsiteX623" fmla="*/ 302168 w 7467600"/>
              <a:gd name="connsiteY623" fmla="*/ 1274495 h 6858000"/>
              <a:gd name="connsiteX624" fmla="*/ 291466 w 7467600"/>
              <a:gd name="connsiteY624" fmla="*/ 1250369 h 6858000"/>
              <a:gd name="connsiteX625" fmla="*/ 678222 w 7467600"/>
              <a:gd name="connsiteY625" fmla="*/ 1248670 h 6858000"/>
              <a:gd name="connsiteX626" fmla="*/ 775536 w 7467600"/>
              <a:gd name="connsiteY626" fmla="*/ 1388015 h 6858000"/>
              <a:gd name="connsiteX627" fmla="*/ 894529 w 7467600"/>
              <a:gd name="connsiteY627" fmla="*/ 1567739 h 6858000"/>
              <a:gd name="connsiteX628" fmla="*/ 948000 w 7467600"/>
              <a:gd name="connsiteY628" fmla="*/ 1663088 h 6858000"/>
              <a:gd name="connsiteX629" fmla="*/ 1006812 w 7467600"/>
              <a:gd name="connsiteY629" fmla="*/ 1767683 h 6858000"/>
              <a:gd name="connsiteX630" fmla="*/ 1149133 w 7467600"/>
              <a:gd name="connsiteY630" fmla="*/ 1971513 h 6858000"/>
              <a:gd name="connsiteX631" fmla="*/ 1333952 w 7467600"/>
              <a:gd name="connsiteY631" fmla="*/ 2251620 h 6858000"/>
              <a:gd name="connsiteX632" fmla="*/ 1337329 w 7467600"/>
              <a:gd name="connsiteY632" fmla="*/ 2258350 h 6858000"/>
              <a:gd name="connsiteX633" fmla="*/ 1014726 w 7467600"/>
              <a:gd name="connsiteY633" fmla="*/ 1615556 h 6858000"/>
              <a:gd name="connsiteX634" fmla="*/ 678222 w 7467600"/>
              <a:gd name="connsiteY634" fmla="*/ 1248670 h 6858000"/>
              <a:gd name="connsiteX635" fmla="*/ 6691602 w 7467600"/>
              <a:gd name="connsiteY635" fmla="*/ 1140573 h 6858000"/>
              <a:gd name="connsiteX636" fmla="*/ 6571100 w 7467600"/>
              <a:gd name="connsiteY636" fmla="*/ 1183662 h 6858000"/>
              <a:gd name="connsiteX637" fmla="*/ 6241687 w 7467600"/>
              <a:gd name="connsiteY637" fmla="*/ 1257600 h 6858000"/>
              <a:gd name="connsiteX638" fmla="*/ 5693009 w 7467600"/>
              <a:gd name="connsiteY638" fmla="*/ 1478256 h 6858000"/>
              <a:gd name="connsiteX639" fmla="*/ 6548420 w 7467600"/>
              <a:gd name="connsiteY639" fmla="*/ 1214599 h 6858000"/>
              <a:gd name="connsiteX640" fmla="*/ 6605473 w 7467600"/>
              <a:gd name="connsiteY640" fmla="*/ 1184686 h 6858000"/>
              <a:gd name="connsiteX641" fmla="*/ 6691602 w 7467600"/>
              <a:gd name="connsiteY641" fmla="*/ 1140573 h 6858000"/>
              <a:gd name="connsiteX642" fmla="*/ 4002475 w 7467600"/>
              <a:gd name="connsiteY642" fmla="*/ 1037802 h 6858000"/>
              <a:gd name="connsiteX643" fmla="*/ 4000324 w 7467600"/>
              <a:gd name="connsiteY643" fmla="*/ 1039362 h 6858000"/>
              <a:gd name="connsiteX644" fmla="*/ 4002862 w 7467600"/>
              <a:gd name="connsiteY644" fmla="*/ 1042866 h 6858000"/>
              <a:gd name="connsiteX645" fmla="*/ 4002475 w 7467600"/>
              <a:gd name="connsiteY645" fmla="*/ 1037802 h 6858000"/>
              <a:gd name="connsiteX646" fmla="*/ 506322 w 7467600"/>
              <a:gd name="connsiteY646" fmla="*/ 1020997 h 6858000"/>
              <a:gd name="connsiteX647" fmla="*/ 533068 w 7467600"/>
              <a:gd name="connsiteY647" fmla="*/ 1029409 h 6858000"/>
              <a:gd name="connsiteX648" fmla="*/ 1232525 w 7467600"/>
              <a:gd name="connsiteY648" fmla="*/ 1804675 h 6858000"/>
              <a:gd name="connsiteX649" fmla="*/ 1388858 w 7467600"/>
              <a:gd name="connsiteY649" fmla="*/ 2368011 h 6858000"/>
              <a:gd name="connsiteX650" fmla="*/ 1384098 w 7467600"/>
              <a:gd name="connsiteY650" fmla="*/ 2378125 h 6858000"/>
              <a:gd name="connsiteX651" fmla="*/ 1425393 w 7467600"/>
              <a:gd name="connsiteY651" fmla="*/ 2589124 h 6858000"/>
              <a:gd name="connsiteX652" fmla="*/ 1424001 w 7467600"/>
              <a:gd name="connsiteY652" fmla="*/ 2597541 h 6858000"/>
              <a:gd name="connsiteX653" fmla="*/ 2152729 w 7467600"/>
              <a:gd name="connsiteY653" fmla="*/ 2864487 h 6858000"/>
              <a:gd name="connsiteX654" fmla="*/ 2020609 w 7467600"/>
              <a:gd name="connsiteY654" fmla="*/ 2539671 h 6858000"/>
              <a:gd name="connsiteX655" fmla="*/ 2018920 w 7467600"/>
              <a:gd name="connsiteY655" fmla="*/ 2536309 h 6858000"/>
              <a:gd name="connsiteX656" fmla="*/ 1342441 w 7467600"/>
              <a:gd name="connsiteY656" fmla="*/ 1173017 h 6858000"/>
              <a:gd name="connsiteX657" fmla="*/ 1367925 w 7467600"/>
              <a:gd name="connsiteY657" fmla="*/ 1135648 h 6858000"/>
              <a:gd name="connsiteX658" fmla="*/ 1771401 w 7467600"/>
              <a:gd name="connsiteY658" fmla="*/ 1806673 h 6858000"/>
              <a:gd name="connsiteX659" fmla="*/ 1972385 w 7467600"/>
              <a:gd name="connsiteY659" fmla="*/ 2198735 h 6858000"/>
              <a:gd name="connsiteX660" fmla="*/ 2040892 w 7467600"/>
              <a:gd name="connsiteY660" fmla="*/ 2405205 h 6858000"/>
              <a:gd name="connsiteX661" fmla="*/ 2131689 w 7467600"/>
              <a:gd name="connsiteY661" fmla="*/ 1936926 h 6858000"/>
              <a:gd name="connsiteX662" fmla="*/ 2454820 w 7467600"/>
              <a:gd name="connsiteY662" fmla="*/ 1248808 h 6858000"/>
              <a:gd name="connsiteX663" fmla="*/ 2492512 w 7467600"/>
              <a:gd name="connsiteY663" fmla="*/ 1302920 h 6858000"/>
              <a:gd name="connsiteX664" fmla="*/ 2081216 w 7467600"/>
              <a:gd name="connsiteY664" fmla="*/ 2527513 h 6858000"/>
              <a:gd name="connsiteX665" fmla="*/ 2081211 w 7467600"/>
              <a:gd name="connsiteY665" fmla="*/ 2528916 h 6858000"/>
              <a:gd name="connsiteX666" fmla="*/ 2199067 w 7467600"/>
              <a:gd name="connsiteY666" fmla="*/ 2884061 h 6858000"/>
              <a:gd name="connsiteX667" fmla="*/ 3192586 w 7467600"/>
              <a:gd name="connsiteY667" fmla="*/ 3411496 h 6858000"/>
              <a:gd name="connsiteX668" fmla="*/ 3182620 w 7467600"/>
              <a:gd name="connsiteY668" fmla="*/ 3483279 h 6858000"/>
              <a:gd name="connsiteX669" fmla="*/ 2435119 w 7467600"/>
              <a:gd name="connsiteY669" fmla="*/ 3080173 h 6858000"/>
              <a:gd name="connsiteX670" fmla="*/ 2410152 w 7467600"/>
              <a:gd name="connsiteY670" fmla="*/ 3063751 h 6858000"/>
              <a:gd name="connsiteX671" fmla="*/ 2408099 w 7467600"/>
              <a:gd name="connsiteY671" fmla="*/ 3064403 h 6858000"/>
              <a:gd name="connsiteX672" fmla="*/ 2407218 w 7467600"/>
              <a:gd name="connsiteY672" fmla="*/ 3070324 h 6858000"/>
              <a:gd name="connsiteX673" fmla="*/ 2380138 w 7467600"/>
              <a:gd name="connsiteY673" fmla="*/ 3099341 h 6858000"/>
              <a:gd name="connsiteX674" fmla="*/ 1765923 w 7467600"/>
              <a:gd name="connsiteY674" fmla="*/ 3581043 h 6858000"/>
              <a:gd name="connsiteX675" fmla="*/ 1702258 w 7467600"/>
              <a:gd name="connsiteY675" fmla="*/ 3612286 h 6858000"/>
              <a:gd name="connsiteX676" fmla="*/ 1538370 w 7467600"/>
              <a:gd name="connsiteY676" fmla="*/ 3811804 h 6858000"/>
              <a:gd name="connsiteX677" fmla="*/ 542867 w 7467600"/>
              <a:gd name="connsiteY677" fmla="*/ 4944092 h 6858000"/>
              <a:gd name="connsiteX678" fmla="*/ 515800 w 7467600"/>
              <a:gd name="connsiteY678" fmla="*/ 4862180 h 6858000"/>
              <a:gd name="connsiteX679" fmla="*/ 909145 w 7467600"/>
              <a:gd name="connsiteY679" fmla="*/ 4199225 h 6858000"/>
              <a:gd name="connsiteX680" fmla="*/ 1214067 w 7467600"/>
              <a:gd name="connsiteY680" fmla="*/ 3908561 h 6858000"/>
              <a:gd name="connsiteX681" fmla="*/ 640967 w 7467600"/>
              <a:gd name="connsiteY681" fmla="*/ 4105601 h 6858000"/>
              <a:gd name="connsiteX682" fmla="*/ 112563 w 7467600"/>
              <a:gd name="connsiteY682" fmla="*/ 4396952 h 6858000"/>
              <a:gd name="connsiteX683" fmla="*/ 0 w 7467600"/>
              <a:gd name="connsiteY683" fmla="*/ 4466006 h 6858000"/>
              <a:gd name="connsiteX684" fmla="*/ 0 w 7467600"/>
              <a:gd name="connsiteY684" fmla="*/ 4233763 h 6858000"/>
              <a:gd name="connsiteX685" fmla="*/ 36881 w 7467600"/>
              <a:gd name="connsiteY685" fmla="*/ 4200118 h 6858000"/>
              <a:gd name="connsiteX686" fmla="*/ 910534 w 7467600"/>
              <a:gd name="connsiteY686" fmla="*/ 3629753 h 6858000"/>
              <a:gd name="connsiteX687" fmla="*/ 1578717 w 7467600"/>
              <a:gd name="connsiteY687" fmla="*/ 3575982 h 6858000"/>
              <a:gd name="connsiteX688" fmla="*/ 2338780 w 7467600"/>
              <a:gd name="connsiteY688" fmla="*/ 3033725 h 6858000"/>
              <a:gd name="connsiteX689" fmla="*/ 1807991 w 7467600"/>
              <a:gd name="connsiteY689" fmla="*/ 2807184 h 6858000"/>
              <a:gd name="connsiteX690" fmla="*/ 1416358 w 7467600"/>
              <a:gd name="connsiteY690" fmla="*/ 3112571 h 6858000"/>
              <a:gd name="connsiteX691" fmla="*/ 939066 w 7467600"/>
              <a:gd name="connsiteY691" fmla="*/ 3378798 h 6858000"/>
              <a:gd name="connsiteX692" fmla="*/ 115099 w 7467600"/>
              <a:gd name="connsiteY692" fmla="*/ 3607650 h 6858000"/>
              <a:gd name="connsiteX693" fmla="*/ 97284 w 7467600"/>
              <a:gd name="connsiteY693" fmla="*/ 3520393 h 6858000"/>
              <a:gd name="connsiteX694" fmla="*/ 922050 w 7467600"/>
              <a:gd name="connsiteY694" fmla="*/ 3074867 h 6858000"/>
              <a:gd name="connsiteX695" fmla="*/ 1405265 w 7467600"/>
              <a:gd name="connsiteY695" fmla="*/ 3016319 h 6858000"/>
              <a:gd name="connsiteX696" fmla="*/ 1407512 w 7467600"/>
              <a:gd name="connsiteY696" fmla="*/ 3018001 h 6858000"/>
              <a:gd name="connsiteX697" fmla="*/ 1726266 w 7467600"/>
              <a:gd name="connsiteY697" fmla="*/ 2777274 h 6858000"/>
              <a:gd name="connsiteX698" fmla="*/ 625390 w 7467600"/>
              <a:gd name="connsiteY698" fmla="*/ 2514541 h 6858000"/>
              <a:gd name="connsiteX699" fmla="*/ 619799 w 7467600"/>
              <a:gd name="connsiteY699" fmla="*/ 2527180 h 6858000"/>
              <a:gd name="connsiteX700" fmla="*/ 310030 w 7467600"/>
              <a:gd name="connsiteY700" fmla="*/ 2771818 h 6858000"/>
              <a:gd name="connsiteX701" fmla="*/ 173877 w 7467600"/>
              <a:gd name="connsiteY701" fmla="*/ 2937056 h 6858000"/>
              <a:gd name="connsiteX702" fmla="*/ 77889 w 7467600"/>
              <a:gd name="connsiteY702" fmla="*/ 3138440 h 6858000"/>
              <a:gd name="connsiteX703" fmla="*/ 0 w 7467600"/>
              <a:gd name="connsiteY703" fmla="*/ 3271395 h 6858000"/>
              <a:gd name="connsiteX704" fmla="*/ 0 w 7467600"/>
              <a:gd name="connsiteY704" fmla="*/ 3153002 h 6858000"/>
              <a:gd name="connsiteX705" fmla="*/ 2386 w 7467600"/>
              <a:gd name="connsiteY705" fmla="*/ 3149203 h 6858000"/>
              <a:gd name="connsiteX706" fmla="*/ 89753 w 7467600"/>
              <a:gd name="connsiteY706" fmla="*/ 2987702 h 6858000"/>
              <a:gd name="connsiteX707" fmla="*/ 76869 w 7467600"/>
              <a:gd name="connsiteY707" fmla="*/ 3005404 h 6858000"/>
              <a:gd name="connsiteX708" fmla="*/ 32049 w 7467600"/>
              <a:gd name="connsiteY708" fmla="*/ 3065814 h 6858000"/>
              <a:gd name="connsiteX709" fmla="*/ 0 w 7467600"/>
              <a:gd name="connsiteY709" fmla="*/ 3108744 h 6858000"/>
              <a:gd name="connsiteX710" fmla="*/ 0 w 7467600"/>
              <a:gd name="connsiteY710" fmla="*/ 3058059 h 6858000"/>
              <a:gd name="connsiteX711" fmla="*/ 7610 w 7467600"/>
              <a:gd name="connsiteY711" fmla="*/ 3047889 h 6858000"/>
              <a:gd name="connsiteX712" fmla="*/ 52419 w 7467600"/>
              <a:gd name="connsiteY712" fmla="*/ 2987479 h 6858000"/>
              <a:gd name="connsiteX713" fmla="*/ 59142 w 7467600"/>
              <a:gd name="connsiteY713" fmla="*/ 2978488 h 6858000"/>
              <a:gd name="connsiteX714" fmla="*/ 0 w 7467600"/>
              <a:gd name="connsiteY714" fmla="*/ 3015334 h 6858000"/>
              <a:gd name="connsiteX715" fmla="*/ 0 w 7467600"/>
              <a:gd name="connsiteY715" fmla="*/ 2914286 h 6858000"/>
              <a:gd name="connsiteX716" fmla="*/ 36383 w 7467600"/>
              <a:gd name="connsiteY716" fmla="*/ 2901128 h 6858000"/>
              <a:gd name="connsiteX717" fmla="*/ 156329 w 7467600"/>
              <a:gd name="connsiteY717" fmla="*/ 2840533 h 6858000"/>
              <a:gd name="connsiteX718" fmla="*/ 358355 w 7467600"/>
              <a:gd name="connsiteY718" fmla="*/ 2620471 h 6858000"/>
              <a:gd name="connsiteX719" fmla="*/ 510577 w 7467600"/>
              <a:gd name="connsiteY719" fmla="*/ 2501244 h 6858000"/>
              <a:gd name="connsiteX720" fmla="*/ 211967 w 7467600"/>
              <a:gd name="connsiteY720" fmla="*/ 2479171 h 6858000"/>
              <a:gd name="connsiteX721" fmla="*/ 0 w 7467600"/>
              <a:gd name="connsiteY721" fmla="*/ 2476398 h 6858000"/>
              <a:gd name="connsiteX722" fmla="*/ 0 w 7467600"/>
              <a:gd name="connsiteY722" fmla="*/ 2389189 h 6858000"/>
              <a:gd name="connsiteX723" fmla="*/ 103062 w 7467600"/>
              <a:gd name="connsiteY723" fmla="*/ 2389518 h 6858000"/>
              <a:gd name="connsiteX724" fmla="*/ 510734 w 7467600"/>
              <a:gd name="connsiteY724" fmla="*/ 2416201 h 6858000"/>
              <a:gd name="connsiteX725" fmla="*/ 279257 w 7467600"/>
              <a:gd name="connsiteY725" fmla="*/ 2092102 h 6858000"/>
              <a:gd name="connsiteX726" fmla="*/ 65265 w 7467600"/>
              <a:gd name="connsiteY726" fmla="*/ 2006049 h 6858000"/>
              <a:gd name="connsiteX727" fmla="*/ 0 w 7467600"/>
              <a:gd name="connsiteY727" fmla="*/ 1982532 h 6858000"/>
              <a:gd name="connsiteX728" fmla="*/ 0 w 7467600"/>
              <a:gd name="connsiteY728" fmla="*/ 1912789 h 6858000"/>
              <a:gd name="connsiteX729" fmla="*/ 97460 w 7467600"/>
              <a:gd name="connsiteY729" fmla="*/ 1953725 h 6858000"/>
              <a:gd name="connsiteX730" fmla="*/ 221272 w 7467600"/>
              <a:gd name="connsiteY730" fmla="*/ 1980766 h 6858000"/>
              <a:gd name="connsiteX731" fmla="*/ 116765 w 7467600"/>
              <a:gd name="connsiteY731" fmla="*/ 1911033 h 6858000"/>
              <a:gd name="connsiteX732" fmla="*/ 16405 w 7467600"/>
              <a:gd name="connsiteY732" fmla="*/ 1803412 h 6858000"/>
              <a:gd name="connsiteX733" fmla="*/ 0 w 7467600"/>
              <a:gd name="connsiteY733" fmla="*/ 1784777 h 6858000"/>
              <a:gd name="connsiteX734" fmla="*/ 0 w 7467600"/>
              <a:gd name="connsiteY734" fmla="*/ 1740082 h 6858000"/>
              <a:gd name="connsiteX735" fmla="*/ 39394 w 7467600"/>
              <a:gd name="connsiteY735" fmla="*/ 1784856 h 6858000"/>
              <a:gd name="connsiteX736" fmla="*/ 135813 w 7467600"/>
              <a:gd name="connsiteY736" fmla="*/ 1888838 h 6858000"/>
              <a:gd name="connsiteX737" fmla="*/ 242575 w 7467600"/>
              <a:gd name="connsiteY737" fmla="*/ 1958841 h 6858000"/>
              <a:gd name="connsiteX738" fmla="*/ 82197 w 7467600"/>
              <a:gd name="connsiteY738" fmla="*/ 1754826 h 6858000"/>
              <a:gd name="connsiteX739" fmla="*/ 0 w 7467600"/>
              <a:gd name="connsiteY739" fmla="*/ 1679650 h 6858000"/>
              <a:gd name="connsiteX740" fmla="*/ 0 w 7467600"/>
              <a:gd name="connsiteY740" fmla="*/ 1602463 h 6858000"/>
              <a:gd name="connsiteX741" fmla="*/ 84689 w 7467600"/>
              <a:gd name="connsiteY741" fmla="*/ 1677442 h 6858000"/>
              <a:gd name="connsiteX742" fmla="*/ 298437 w 7467600"/>
              <a:gd name="connsiteY742" fmla="*/ 1968019 h 6858000"/>
              <a:gd name="connsiteX743" fmla="*/ 227269 w 7467600"/>
              <a:gd name="connsiteY743" fmla="*/ 1114064 h 6858000"/>
              <a:gd name="connsiteX744" fmla="*/ 248003 w 7467600"/>
              <a:gd name="connsiteY744" fmla="*/ 1089613 h 6858000"/>
              <a:gd name="connsiteX745" fmla="*/ 427020 w 7467600"/>
              <a:gd name="connsiteY745" fmla="*/ 1619803 h 6858000"/>
              <a:gd name="connsiteX746" fmla="*/ 340345 w 7467600"/>
              <a:gd name="connsiteY746" fmla="*/ 2027739 h 6858000"/>
              <a:gd name="connsiteX747" fmla="*/ 360865 w 7467600"/>
              <a:gd name="connsiteY747" fmla="*/ 2044827 h 6858000"/>
              <a:gd name="connsiteX748" fmla="*/ 560414 w 7467600"/>
              <a:gd name="connsiteY748" fmla="*/ 2421457 h 6858000"/>
              <a:gd name="connsiteX749" fmla="*/ 1359703 w 7467600"/>
              <a:gd name="connsiteY749" fmla="*/ 2578554 h 6858000"/>
              <a:gd name="connsiteX750" fmla="*/ 1359422 w 7467600"/>
              <a:gd name="connsiteY750" fmla="*/ 2577994 h 6858000"/>
              <a:gd name="connsiteX751" fmla="*/ 828701 w 7467600"/>
              <a:gd name="connsiteY751" fmla="*/ 1839520 h 6858000"/>
              <a:gd name="connsiteX752" fmla="*/ 494427 w 7467600"/>
              <a:gd name="connsiteY752" fmla="*/ 1092333 h 6858000"/>
              <a:gd name="connsiteX753" fmla="*/ 506322 w 7467600"/>
              <a:gd name="connsiteY753" fmla="*/ 1020997 h 6858000"/>
              <a:gd name="connsiteX754" fmla="*/ 4570198 w 7467600"/>
              <a:gd name="connsiteY754" fmla="*/ 978081 h 6858000"/>
              <a:gd name="connsiteX755" fmla="*/ 4523691 w 7467600"/>
              <a:gd name="connsiteY755" fmla="*/ 1127776 h 6858000"/>
              <a:gd name="connsiteX756" fmla="*/ 4509875 w 7467600"/>
              <a:gd name="connsiteY756" fmla="*/ 1167552 h 6858000"/>
              <a:gd name="connsiteX757" fmla="*/ 4478168 w 7467600"/>
              <a:gd name="connsiteY757" fmla="*/ 1260735 h 6858000"/>
              <a:gd name="connsiteX758" fmla="*/ 4409309 w 7467600"/>
              <a:gd name="connsiteY758" fmla="*/ 1666996 h 6858000"/>
              <a:gd name="connsiteX759" fmla="*/ 4370031 w 7467600"/>
              <a:gd name="connsiteY759" fmla="*/ 1955666 h 6858000"/>
              <a:gd name="connsiteX760" fmla="*/ 4570198 w 7467600"/>
              <a:gd name="connsiteY760" fmla="*/ 978081 h 6858000"/>
              <a:gd name="connsiteX761" fmla="*/ 4557898 w 7467600"/>
              <a:gd name="connsiteY761" fmla="*/ 900011 h 6858000"/>
              <a:gd name="connsiteX762" fmla="*/ 4344840 w 7467600"/>
              <a:gd name="connsiteY762" fmla="*/ 1922038 h 6858000"/>
              <a:gd name="connsiteX763" fmla="*/ 4378710 w 7467600"/>
              <a:gd name="connsiteY763" fmla="*/ 1665516 h 6858000"/>
              <a:gd name="connsiteX764" fmla="*/ 4448798 w 7467600"/>
              <a:gd name="connsiteY764" fmla="*/ 1253024 h 6858000"/>
              <a:gd name="connsiteX765" fmla="*/ 4480315 w 7467600"/>
              <a:gd name="connsiteY765" fmla="*/ 1158454 h 6858000"/>
              <a:gd name="connsiteX766" fmla="*/ 4494133 w 7467600"/>
              <a:gd name="connsiteY766" fmla="*/ 1118676 h 6858000"/>
              <a:gd name="connsiteX767" fmla="*/ 4557898 w 7467600"/>
              <a:gd name="connsiteY767" fmla="*/ 900011 h 6858000"/>
              <a:gd name="connsiteX768" fmla="*/ 5870151 w 7467600"/>
              <a:gd name="connsiteY768" fmla="*/ 898890 h 6858000"/>
              <a:gd name="connsiteX769" fmla="*/ 5861335 w 7467600"/>
              <a:gd name="connsiteY769" fmla="*/ 899177 h 6858000"/>
              <a:gd name="connsiteX770" fmla="*/ 5843702 w 7467600"/>
              <a:gd name="connsiteY770" fmla="*/ 899748 h 6858000"/>
              <a:gd name="connsiteX771" fmla="*/ 5651107 w 7467600"/>
              <a:gd name="connsiteY771" fmla="*/ 920306 h 6858000"/>
              <a:gd name="connsiteX772" fmla="*/ 5459407 w 7467600"/>
              <a:gd name="connsiteY772" fmla="*/ 940975 h 6858000"/>
              <a:gd name="connsiteX773" fmla="*/ 5374846 w 7467600"/>
              <a:gd name="connsiteY773" fmla="*/ 941988 h 6858000"/>
              <a:gd name="connsiteX774" fmla="*/ 5256105 w 7467600"/>
              <a:gd name="connsiteY774" fmla="*/ 945632 h 6858000"/>
              <a:gd name="connsiteX775" fmla="*/ 5107071 w 7467600"/>
              <a:gd name="connsiteY775" fmla="*/ 969720 h 6858000"/>
              <a:gd name="connsiteX776" fmla="*/ 4998681 w 7467600"/>
              <a:gd name="connsiteY776" fmla="*/ 988771 h 6858000"/>
              <a:gd name="connsiteX777" fmla="*/ 5870151 w 7467600"/>
              <a:gd name="connsiteY777" fmla="*/ 898890 h 6858000"/>
              <a:gd name="connsiteX778" fmla="*/ 5504425 w 7467600"/>
              <a:gd name="connsiteY778" fmla="*/ 848067 h 6858000"/>
              <a:gd name="connsiteX779" fmla="*/ 4968849 w 7467600"/>
              <a:gd name="connsiteY779" fmla="*/ 962318 h 6858000"/>
              <a:gd name="connsiteX780" fmla="*/ 5104039 w 7467600"/>
              <a:gd name="connsiteY780" fmla="*/ 940634 h 6858000"/>
              <a:gd name="connsiteX781" fmla="*/ 5256311 w 7467600"/>
              <a:gd name="connsiteY781" fmla="*/ 916490 h 6858000"/>
              <a:gd name="connsiteX782" fmla="*/ 5377381 w 7467600"/>
              <a:gd name="connsiteY782" fmla="*/ 912671 h 6858000"/>
              <a:gd name="connsiteX783" fmla="*/ 5460148 w 7467600"/>
              <a:gd name="connsiteY783" fmla="*/ 911442 h 6858000"/>
              <a:gd name="connsiteX784" fmla="*/ 5648971 w 7467600"/>
              <a:gd name="connsiteY784" fmla="*/ 891331 h 6858000"/>
              <a:gd name="connsiteX785" fmla="*/ 5844807 w 7467600"/>
              <a:gd name="connsiteY785" fmla="*/ 870718 h 6858000"/>
              <a:gd name="connsiteX786" fmla="*/ 5862975 w 7467600"/>
              <a:gd name="connsiteY786" fmla="*/ 869756 h 6858000"/>
              <a:gd name="connsiteX787" fmla="*/ 5920887 w 7467600"/>
              <a:gd name="connsiteY787" fmla="*/ 865929 h 6858000"/>
              <a:gd name="connsiteX788" fmla="*/ 5504425 w 7467600"/>
              <a:gd name="connsiteY788" fmla="*/ 848067 h 6858000"/>
              <a:gd name="connsiteX789" fmla="*/ 3607114 w 7467600"/>
              <a:gd name="connsiteY789" fmla="*/ 467441 h 6858000"/>
              <a:gd name="connsiteX790" fmla="*/ 3296242 w 7467600"/>
              <a:gd name="connsiteY790" fmla="*/ 807991 h 6858000"/>
              <a:gd name="connsiteX791" fmla="*/ 3174674 w 7467600"/>
              <a:gd name="connsiteY791" fmla="*/ 919759 h 6858000"/>
              <a:gd name="connsiteX792" fmla="*/ 3042978 w 7467600"/>
              <a:gd name="connsiteY792" fmla="*/ 1054894 h 6858000"/>
              <a:gd name="connsiteX793" fmla="*/ 2968914 w 7467600"/>
              <a:gd name="connsiteY793" fmla="*/ 1133756 h 6858000"/>
              <a:gd name="connsiteX794" fmla="*/ 3103823 w 7467600"/>
              <a:gd name="connsiteY794" fmla="*/ 1026814 h 6858000"/>
              <a:gd name="connsiteX795" fmla="*/ 3607114 w 7467600"/>
              <a:gd name="connsiteY795" fmla="*/ 467441 h 6858000"/>
              <a:gd name="connsiteX796" fmla="*/ 3744487 w 7467600"/>
              <a:gd name="connsiteY796" fmla="*/ 383136 h 6858000"/>
              <a:gd name="connsiteX797" fmla="*/ 3970213 w 7467600"/>
              <a:gd name="connsiteY797" fmla="*/ 995559 h 6858000"/>
              <a:gd name="connsiteX798" fmla="*/ 3744487 w 7467600"/>
              <a:gd name="connsiteY798" fmla="*/ 383136 h 6858000"/>
              <a:gd name="connsiteX799" fmla="*/ 3624562 w 7467600"/>
              <a:gd name="connsiteY799" fmla="*/ 367041 h 6858000"/>
              <a:gd name="connsiteX800" fmla="*/ 3489712 w 7467600"/>
              <a:gd name="connsiteY800" fmla="*/ 485386 h 6858000"/>
              <a:gd name="connsiteX801" fmla="*/ 3182994 w 7467600"/>
              <a:gd name="connsiteY801" fmla="*/ 828265 h 6858000"/>
              <a:gd name="connsiteX802" fmla="*/ 2892114 w 7467600"/>
              <a:gd name="connsiteY802" fmla="*/ 1172635 h 6858000"/>
              <a:gd name="connsiteX803" fmla="*/ 3021459 w 7467600"/>
              <a:gd name="connsiteY803" fmla="*/ 1035385 h 6858000"/>
              <a:gd name="connsiteX804" fmla="*/ 3153873 w 7467600"/>
              <a:gd name="connsiteY804" fmla="*/ 898971 h 6858000"/>
              <a:gd name="connsiteX805" fmla="*/ 3276511 w 7467600"/>
              <a:gd name="connsiteY805" fmla="*/ 786423 h 6858000"/>
              <a:gd name="connsiteX806" fmla="*/ 3584154 w 7467600"/>
              <a:gd name="connsiteY806" fmla="*/ 448218 h 6858000"/>
              <a:gd name="connsiteX807" fmla="*/ 3624562 w 7467600"/>
              <a:gd name="connsiteY807" fmla="*/ 367041 h 6858000"/>
              <a:gd name="connsiteX808" fmla="*/ 3766672 w 7467600"/>
              <a:gd name="connsiteY808" fmla="*/ 359429 h 6858000"/>
              <a:gd name="connsiteX809" fmla="*/ 3996338 w 7467600"/>
              <a:gd name="connsiteY809" fmla="*/ 968237 h 6858000"/>
              <a:gd name="connsiteX810" fmla="*/ 3766672 w 7467600"/>
              <a:gd name="connsiteY810" fmla="*/ 359429 h 6858000"/>
              <a:gd name="connsiteX811" fmla="*/ 5805386 w 7467600"/>
              <a:gd name="connsiteY811" fmla="*/ 239240 h 6858000"/>
              <a:gd name="connsiteX812" fmla="*/ 5736947 w 7467600"/>
              <a:gd name="connsiteY812" fmla="*/ 261367 h 6858000"/>
              <a:gd name="connsiteX813" fmla="*/ 5427012 w 7467600"/>
              <a:gd name="connsiteY813" fmla="*/ 311272 h 6858000"/>
              <a:gd name="connsiteX814" fmla="*/ 5147818 w 7467600"/>
              <a:gd name="connsiteY814" fmla="*/ 322112 h 6858000"/>
              <a:gd name="connsiteX815" fmla="*/ 5060854 w 7467600"/>
              <a:gd name="connsiteY815" fmla="*/ 311882 h 6858000"/>
              <a:gd name="connsiteX816" fmla="*/ 4945989 w 7467600"/>
              <a:gd name="connsiteY816" fmla="*/ 300516 h 6858000"/>
              <a:gd name="connsiteX817" fmla="*/ 5410479 w 7467600"/>
              <a:gd name="connsiteY817" fmla="*/ 348434 h 6858000"/>
              <a:gd name="connsiteX818" fmla="*/ 5805386 w 7467600"/>
              <a:gd name="connsiteY818" fmla="*/ 239240 h 6858000"/>
              <a:gd name="connsiteX819" fmla="*/ 5905192 w 7467600"/>
              <a:gd name="connsiteY819" fmla="*/ 163079 h 6858000"/>
              <a:gd name="connsiteX820" fmla="*/ 5865655 w 7467600"/>
              <a:gd name="connsiteY820" fmla="*/ 171901 h 6858000"/>
              <a:gd name="connsiteX821" fmla="*/ 5259740 w 7467600"/>
              <a:gd name="connsiteY821" fmla="*/ 257013 h 6858000"/>
              <a:gd name="connsiteX822" fmla="*/ 5208466 w 7467600"/>
              <a:gd name="connsiteY822" fmla="*/ 257550 h 6858000"/>
              <a:gd name="connsiteX823" fmla="*/ 4980204 w 7467600"/>
              <a:gd name="connsiteY823" fmla="*/ 271903 h 6858000"/>
              <a:gd name="connsiteX824" fmla="*/ 5068068 w 7467600"/>
              <a:gd name="connsiteY824" fmla="*/ 282244 h 6858000"/>
              <a:gd name="connsiteX825" fmla="*/ 5153231 w 7467600"/>
              <a:gd name="connsiteY825" fmla="*/ 292240 h 6858000"/>
              <a:gd name="connsiteX826" fmla="*/ 5426491 w 7467600"/>
              <a:gd name="connsiteY826" fmla="*/ 281128 h 6858000"/>
              <a:gd name="connsiteX827" fmla="*/ 5731212 w 7467600"/>
              <a:gd name="connsiteY827" fmla="*/ 231951 h 6858000"/>
              <a:gd name="connsiteX828" fmla="*/ 5905192 w 7467600"/>
              <a:gd name="connsiteY828" fmla="*/ 163079 h 6858000"/>
              <a:gd name="connsiteX829" fmla="*/ 5944437 w 7467600"/>
              <a:gd name="connsiteY829" fmla="*/ 113829 h 6858000"/>
              <a:gd name="connsiteX830" fmla="*/ 5825032 w 7467600"/>
              <a:gd name="connsiteY830" fmla="*/ 146405 h 6858000"/>
              <a:gd name="connsiteX831" fmla="*/ 4955599 w 7467600"/>
              <a:gd name="connsiteY831" fmla="*/ 247008 h 6858000"/>
              <a:gd name="connsiteX832" fmla="*/ 5210104 w 7467600"/>
              <a:gd name="connsiteY832" fmla="*/ 228123 h 6858000"/>
              <a:gd name="connsiteX833" fmla="*/ 5261015 w 7467600"/>
              <a:gd name="connsiteY833" fmla="*/ 227087 h 6858000"/>
              <a:gd name="connsiteX834" fmla="*/ 5861181 w 7467600"/>
              <a:gd name="connsiteY834" fmla="*/ 143093 h 6858000"/>
              <a:gd name="connsiteX835" fmla="*/ 5961252 w 7467600"/>
              <a:gd name="connsiteY835" fmla="*/ 114820 h 6858000"/>
              <a:gd name="connsiteX836" fmla="*/ 5944437 w 7467600"/>
              <a:gd name="connsiteY836" fmla="*/ 113829 h 6858000"/>
              <a:gd name="connsiteX837" fmla="*/ 3882765 w 7467600"/>
              <a:gd name="connsiteY837" fmla="*/ 0 h 6858000"/>
              <a:gd name="connsiteX838" fmla="*/ 3995099 w 7467600"/>
              <a:gd name="connsiteY838" fmla="*/ 0 h 6858000"/>
              <a:gd name="connsiteX839" fmla="*/ 4163818 w 7467600"/>
              <a:gd name="connsiteY839" fmla="*/ 234104 h 6858000"/>
              <a:gd name="connsiteX840" fmla="*/ 4172099 w 7467600"/>
              <a:gd name="connsiteY840" fmla="*/ 234207 h 6858000"/>
              <a:gd name="connsiteX841" fmla="*/ 4784282 w 7467600"/>
              <a:gd name="connsiteY841" fmla="*/ 276561 h 6858000"/>
              <a:gd name="connsiteX842" fmla="*/ 4801687 w 7467600"/>
              <a:gd name="connsiteY842" fmla="*/ 267764 h 6858000"/>
              <a:gd name="connsiteX843" fmla="*/ 6082788 w 7467600"/>
              <a:gd name="connsiteY843" fmla="*/ 64119 h 6858000"/>
              <a:gd name="connsiteX844" fmla="*/ 6099442 w 7467600"/>
              <a:gd name="connsiteY844" fmla="*/ 82568 h 6858000"/>
              <a:gd name="connsiteX845" fmla="*/ 4804137 w 7467600"/>
              <a:gd name="connsiteY845" fmla="*/ 320931 h 6858000"/>
              <a:gd name="connsiteX846" fmla="*/ 4227047 w 7467600"/>
              <a:gd name="connsiteY846" fmla="*/ 313415 h 6858000"/>
              <a:gd name="connsiteX847" fmla="*/ 4346041 w 7467600"/>
              <a:gd name="connsiteY847" fmla="*/ 456086 h 6858000"/>
              <a:gd name="connsiteX848" fmla="*/ 4870967 w 7467600"/>
              <a:gd name="connsiteY848" fmla="*/ 963061 h 6858000"/>
              <a:gd name="connsiteX849" fmla="*/ 4889647 w 7467600"/>
              <a:gd name="connsiteY849" fmla="*/ 957147 h 6858000"/>
              <a:gd name="connsiteX850" fmla="*/ 5422504 w 7467600"/>
              <a:gd name="connsiteY850" fmla="*/ 805191 h 6858000"/>
              <a:gd name="connsiteX851" fmla="*/ 6087656 w 7467600"/>
              <a:gd name="connsiteY851" fmla="*/ 826703 h 6858000"/>
              <a:gd name="connsiteX852" fmla="*/ 6058717 w 7467600"/>
              <a:gd name="connsiteY852" fmla="*/ 865992 h 6858000"/>
              <a:gd name="connsiteX853" fmla="*/ 4974153 w 7467600"/>
              <a:gd name="connsiteY853" fmla="*/ 1045456 h 6858000"/>
              <a:gd name="connsiteX854" fmla="*/ 5627835 w 7467600"/>
              <a:gd name="connsiteY854" fmla="*/ 1472077 h 6858000"/>
              <a:gd name="connsiteX855" fmla="*/ 5629817 w 7467600"/>
              <a:gd name="connsiteY855" fmla="*/ 1471412 h 6858000"/>
              <a:gd name="connsiteX856" fmla="*/ 5634124 w 7467600"/>
              <a:gd name="connsiteY856" fmla="*/ 1470572 h 6858000"/>
              <a:gd name="connsiteX857" fmla="*/ 5755832 w 7467600"/>
              <a:gd name="connsiteY857" fmla="*/ 1383886 h 6858000"/>
              <a:gd name="connsiteX858" fmla="*/ 6014186 w 7467600"/>
              <a:gd name="connsiteY858" fmla="*/ 1279799 h 6858000"/>
              <a:gd name="connsiteX859" fmla="*/ 6901619 w 7467600"/>
              <a:gd name="connsiteY859" fmla="*/ 1047874 h 6858000"/>
              <a:gd name="connsiteX860" fmla="*/ 6931566 w 7467600"/>
              <a:gd name="connsiteY860" fmla="*/ 1062034 h 6858000"/>
              <a:gd name="connsiteX861" fmla="*/ 5790982 w 7467600"/>
              <a:gd name="connsiteY861" fmla="*/ 1561380 h 6858000"/>
              <a:gd name="connsiteX862" fmla="*/ 6188971 w 7467600"/>
              <a:gd name="connsiteY862" fmla="*/ 1755168 h 6858000"/>
              <a:gd name="connsiteX863" fmla="*/ 6202446 w 7467600"/>
              <a:gd name="connsiteY863" fmla="*/ 1752268 h 6858000"/>
              <a:gd name="connsiteX864" fmla="*/ 7179560 w 7467600"/>
              <a:gd name="connsiteY864" fmla="*/ 1467551 h 6858000"/>
              <a:gd name="connsiteX865" fmla="*/ 7158730 w 7467600"/>
              <a:gd name="connsiteY865" fmla="*/ 1507835 h 6858000"/>
              <a:gd name="connsiteX866" fmla="*/ 6326959 w 7467600"/>
              <a:gd name="connsiteY866" fmla="*/ 1817686 h 6858000"/>
              <a:gd name="connsiteX867" fmla="*/ 6537433 w 7467600"/>
              <a:gd name="connsiteY867" fmla="*/ 1907790 h 6858000"/>
              <a:gd name="connsiteX868" fmla="*/ 6550221 w 7467600"/>
              <a:gd name="connsiteY868" fmla="*/ 1910729 h 6858000"/>
              <a:gd name="connsiteX869" fmla="*/ 6964438 w 7467600"/>
              <a:gd name="connsiteY869" fmla="*/ 2209505 h 6858000"/>
              <a:gd name="connsiteX870" fmla="*/ 7367862 w 7467600"/>
              <a:gd name="connsiteY870" fmla="*/ 2806833 h 6858000"/>
              <a:gd name="connsiteX871" fmla="*/ 7364329 w 7467600"/>
              <a:gd name="connsiteY871" fmla="*/ 2826907 h 6858000"/>
              <a:gd name="connsiteX872" fmla="*/ 7290545 w 7467600"/>
              <a:gd name="connsiteY872" fmla="*/ 2850663 h 6858000"/>
              <a:gd name="connsiteX873" fmla="*/ 6472036 w 7467600"/>
              <a:gd name="connsiteY873" fmla="*/ 1959003 h 6858000"/>
              <a:gd name="connsiteX874" fmla="*/ 5792897 w 7467600"/>
              <a:gd name="connsiteY874" fmla="*/ 1647747 h 6858000"/>
              <a:gd name="connsiteX875" fmla="*/ 5842751 w 7467600"/>
              <a:gd name="connsiteY875" fmla="*/ 1816112 h 6858000"/>
              <a:gd name="connsiteX876" fmla="*/ 5847424 w 7467600"/>
              <a:gd name="connsiteY876" fmla="*/ 1815776 h 6858000"/>
              <a:gd name="connsiteX877" fmla="*/ 6399821 w 7467600"/>
              <a:gd name="connsiteY877" fmla="*/ 2344799 h 6858000"/>
              <a:gd name="connsiteX878" fmla="*/ 6323232 w 7467600"/>
              <a:gd name="connsiteY878" fmla="*/ 2389634 h 6858000"/>
              <a:gd name="connsiteX879" fmla="*/ 5942958 w 7467600"/>
              <a:gd name="connsiteY879" fmla="*/ 2077708 h 6858000"/>
              <a:gd name="connsiteX880" fmla="*/ 5921559 w 7467600"/>
              <a:gd name="connsiteY880" fmla="*/ 2378596 h 6858000"/>
              <a:gd name="connsiteX881" fmla="*/ 5817651 w 7467600"/>
              <a:gd name="connsiteY881" fmla="*/ 3023919 h 6858000"/>
              <a:gd name="connsiteX882" fmla="*/ 5729634 w 7467600"/>
              <a:gd name="connsiteY882" fmla="*/ 3051849 h 6858000"/>
              <a:gd name="connsiteX883" fmla="*/ 5611018 w 7467600"/>
              <a:gd name="connsiteY883" fmla="*/ 2316769 h 6858000"/>
              <a:gd name="connsiteX884" fmla="*/ 5687608 w 7467600"/>
              <a:gd name="connsiteY884" fmla="*/ 2039972 h 6858000"/>
              <a:gd name="connsiteX885" fmla="*/ 5657554 w 7467600"/>
              <a:gd name="connsiteY885" fmla="*/ 1576445 h 6858000"/>
              <a:gd name="connsiteX886" fmla="*/ 5150475 w 7467600"/>
              <a:gd name="connsiteY886" fmla="*/ 1274012 h 6858000"/>
              <a:gd name="connsiteX887" fmla="*/ 5349142 w 7467600"/>
              <a:gd name="connsiteY887" fmla="*/ 2204405 h 6858000"/>
              <a:gd name="connsiteX888" fmla="*/ 5262214 w 7467600"/>
              <a:gd name="connsiteY888" fmla="*/ 2233836 h 6858000"/>
              <a:gd name="connsiteX889" fmla="*/ 4981539 w 7467600"/>
              <a:gd name="connsiteY889" fmla="*/ 1542201 h 6858000"/>
              <a:gd name="connsiteX890" fmla="*/ 4958461 w 7467600"/>
              <a:gd name="connsiteY890" fmla="*/ 1136957 h 6858000"/>
              <a:gd name="connsiteX891" fmla="*/ 4655015 w 7467600"/>
              <a:gd name="connsiteY891" fmla="*/ 891426 h 6858000"/>
              <a:gd name="connsiteX892" fmla="*/ 4348002 w 7467600"/>
              <a:gd name="connsiteY892" fmla="*/ 2205895 h 6858000"/>
              <a:gd name="connsiteX893" fmla="*/ 4262250 w 7467600"/>
              <a:gd name="connsiteY893" fmla="*/ 2219972 h 6858000"/>
              <a:gd name="connsiteX894" fmla="*/ 4550611 w 7467600"/>
              <a:gd name="connsiteY894" fmla="*/ 817540 h 6858000"/>
              <a:gd name="connsiteX895" fmla="*/ 4564418 w 7467600"/>
              <a:gd name="connsiteY895" fmla="*/ 808293 h 6858000"/>
              <a:gd name="connsiteX896" fmla="*/ 4266388 w 7467600"/>
              <a:gd name="connsiteY896" fmla="*/ 500083 h 6858000"/>
              <a:gd name="connsiteX897" fmla="*/ 4032842 w 7467600"/>
              <a:gd name="connsiteY897" fmla="*/ 211809 h 6858000"/>
              <a:gd name="connsiteX898" fmla="*/ 3882765 w 7467600"/>
              <a:gd name="connsiteY898" fmla="*/ 0 h 6858000"/>
              <a:gd name="connsiteX899" fmla="*/ 3721337 w 7467600"/>
              <a:gd name="connsiteY899" fmla="*/ 0 h 6858000"/>
              <a:gd name="connsiteX900" fmla="*/ 3797544 w 7467600"/>
              <a:gd name="connsiteY900" fmla="*/ 0 h 6858000"/>
              <a:gd name="connsiteX901" fmla="*/ 3775734 w 7467600"/>
              <a:gd name="connsiteY901" fmla="*/ 95131 h 6858000"/>
              <a:gd name="connsiteX902" fmla="*/ 3724807 w 7467600"/>
              <a:gd name="connsiteY902" fmla="*/ 272257 h 6858000"/>
              <a:gd name="connsiteX903" fmla="*/ 3726844 w 7467600"/>
              <a:gd name="connsiteY903" fmla="*/ 282988 h 6858000"/>
              <a:gd name="connsiteX904" fmla="*/ 3742664 w 7467600"/>
              <a:gd name="connsiteY904" fmla="*/ 279918 h 6858000"/>
              <a:gd name="connsiteX905" fmla="*/ 4103910 w 7467600"/>
              <a:gd name="connsiteY905" fmla="*/ 1161917 h 6858000"/>
              <a:gd name="connsiteX906" fmla="*/ 4020269 w 7467600"/>
              <a:gd name="connsiteY906" fmla="*/ 1200406 h 6858000"/>
              <a:gd name="connsiteX907" fmla="*/ 3674882 w 7467600"/>
              <a:gd name="connsiteY907" fmla="*/ 488524 h 6858000"/>
              <a:gd name="connsiteX908" fmla="*/ 3132682 w 7467600"/>
              <a:gd name="connsiteY908" fmla="*/ 1072284 h 6858000"/>
              <a:gd name="connsiteX909" fmla="*/ 2716346 w 7467600"/>
              <a:gd name="connsiteY909" fmla="*/ 1276376 h 6858000"/>
              <a:gd name="connsiteX910" fmla="*/ 2716772 w 7467600"/>
              <a:gd name="connsiteY910" fmla="*/ 1255462 h 6858000"/>
              <a:gd name="connsiteX911" fmla="*/ 3471096 w 7467600"/>
              <a:gd name="connsiteY911" fmla="*/ 437072 h 6858000"/>
              <a:gd name="connsiteX912" fmla="*/ 3639057 w 7467600"/>
              <a:gd name="connsiteY912" fmla="*/ 286334 h 6858000"/>
              <a:gd name="connsiteX913" fmla="*/ 3640309 w 7467600"/>
              <a:gd name="connsiteY913" fmla="*/ 284664 h 6858000"/>
              <a:gd name="connsiteX914" fmla="*/ 3646022 w 7467600"/>
              <a:gd name="connsiteY914" fmla="*/ 276711 h 6858000"/>
              <a:gd name="connsiteX915" fmla="*/ 3707943 w 7467600"/>
              <a:gd name="connsiteY915" fmla="*/ 65958 h 6858000"/>
              <a:gd name="connsiteX916" fmla="*/ 3721337 w 7467600"/>
              <a:gd name="connsiteY916" fmla="*/ 0 h 6858000"/>
              <a:gd name="connsiteX917" fmla="*/ 2867960 w 7467600"/>
              <a:gd name="connsiteY917" fmla="*/ 0 h 6858000"/>
              <a:gd name="connsiteX918" fmla="*/ 2926351 w 7467600"/>
              <a:gd name="connsiteY918" fmla="*/ 0 h 6858000"/>
              <a:gd name="connsiteX919" fmla="*/ 2902823 w 7467600"/>
              <a:gd name="connsiteY919" fmla="*/ 262929 h 6858000"/>
              <a:gd name="connsiteX920" fmla="*/ 2940663 w 7467600"/>
              <a:gd name="connsiteY920" fmla="*/ 140884 h 6858000"/>
              <a:gd name="connsiteX921" fmla="*/ 2947039 w 7467600"/>
              <a:gd name="connsiteY921" fmla="*/ 122524 h 6858000"/>
              <a:gd name="connsiteX922" fmla="*/ 2984316 w 7467600"/>
              <a:gd name="connsiteY922" fmla="*/ 0 h 6858000"/>
              <a:gd name="connsiteX923" fmla="*/ 3016114 w 7467600"/>
              <a:gd name="connsiteY923" fmla="*/ 0 h 6858000"/>
              <a:gd name="connsiteX924" fmla="*/ 2979949 w 7467600"/>
              <a:gd name="connsiteY924" fmla="*/ 119274 h 6858000"/>
              <a:gd name="connsiteX925" fmla="*/ 3023879 w 7467600"/>
              <a:gd name="connsiteY925" fmla="*/ 0 h 6858000"/>
              <a:gd name="connsiteX926" fmla="*/ 3105400 w 7467600"/>
              <a:gd name="connsiteY926" fmla="*/ 0 h 6858000"/>
              <a:gd name="connsiteX927" fmla="*/ 3094669 w 7467600"/>
              <a:gd name="connsiteY927" fmla="*/ 30308 h 6858000"/>
              <a:gd name="connsiteX928" fmla="*/ 2901945 w 7467600"/>
              <a:gd name="connsiteY928" fmla="*/ 466538 h 6858000"/>
              <a:gd name="connsiteX929" fmla="*/ 2815209 w 7467600"/>
              <a:gd name="connsiteY929" fmla="*/ 497361 h 6858000"/>
              <a:gd name="connsiteX930" fmla="*/ 2844845 w 7467600"/>
              <a:gd name="connsiteY930" fmla="*/ 127638 h 6858000"/>
              <a:gd name="connsiteX931" fmla="*/ 2867960 w 7467600"/>
              <a:gd name="connsiteY931" fmla="*/ 0 h 6858000"/>
              <a:gd name="connsiteX932" fmla="*/ 1057230 w 7467600"/>
              <a:gd name="connsiteY932" fmla="*/ 0 h 6858000"/>
              <a:gd name="connsiteX933" fmla="*/ 1111003 w 7467600"/>
              <a:gd name="connsiteY933" fmla="*/ 0 h 6858000"/>
              <a:gd name="connsiteX934" fmla="*/ 1125553 w 7467600"/>
              <a:gd name="connsiteY934" fmla="*/ 52588 h 6858000"/>
              <a:gd name="connsiteX935" fmla="*/ 1304276 w 7467600"/>
              <a:gd name="connsiteY935" fmla="*/ 476275 h 6858000"/>
              <a:gd name="connsiteX936" fmla="*/ 1492066 w 7467600"/>
              <a:gd name="connsiteY936" fmla="*/ 886333 h 6858000"/>
              <a:gd name="connsiteX937" fmla="*/ 1423698 w 7467600"/>
              <a:gd name="connsiteY937" fmla="*/ 710817 h 6858000"/>
              <a:gd name="connsiteX938" fmla="*/ 1357609 w 7467600"/>
              <a:gd name="connsiteY938" fmla="*/ 532892 h 6858000"/>
              <a:gd name="connsiteX939" fmla="*/ 1309550 w 7467600"/>
              <a:gd name="connsiteY939" fmla="*/ 374031 h 6858000"/>
              <a:gd name="connsiteX940" fmla="*/ 1193673 w 7467600"/>
              <a:gd name="connsiteY940" fmla="*/ 49533 h 6858000"/>
              <a:gd name="connsiteX941" fmla="*/ 1164391 w 7467600"/>
              <a:gd name="connsiteY941" fmla="*/ 0 h 6858000"/>
              <a:gd name="connsiteX942" fmla="*/ 1200666 w 7467600"/>
              <a:gd name="connsiteY942" fmla="*/ 0 h 6858000"/>
              <a:gd name="connsiteX943" fmla="*/ 1223408 w 7467600"/>
              <a:gd name="connsiteY943" fmla="*/ 38996 h 6858000"/>
              <a:gd name="connsiteX944" fmla="*/ 1339635 w 7467600"/>
              <a:gd name="connsiteY944" fmla="*/ 365517 h 6858000"/>
              <a:gd name="connsiteX945" fmla="*/ 1387469 w 7467600"/>
              <a:gd name="connsiteY945" fmla="*/ 523079 h 6858000"/>
              <a:gd name="connsiteX946" fmla="*/ 1452685 w 7467600"/>
              <a:gd name="connsiteY946" fmla="*/ 699806 h 6858000"/>
              <a:gd name="connsiteX947" fmla="*/ 1492092 w 7467600"/>
              <a:gd name="connsiteY947" fmla="*/ 800424 h 6858000"/>
              <a:gd name="connsiteX948" fmla="*/ 1455302 w 7467600"/>
              <a:gd name="connsiteY948" fmla="*/ 632913 h 6858000"/>
              <a:gd name="connsiteX949" fmla="*/ 1222336 w 7467600"/>
              <a:gd name="connsiteY949" fmla="*/ 9480 h 6858000"/>
              <a:gd name="connsiteX950" fmla="*/ 1214634 w 7467600"/>
              <a:gd name="connsiteY950" fmla="*/ 0 h 6858000"/>
              <a:gd name="connsiteX951" fmla="*/ 1289827 w 7467600"/>
              <a:gd name="connsiteY951" fmla="*/ 0 h 6858000"/>
              <a:gd name="connsiteX952" fmla="*/ 1321076 w 7467600"/>
              <a:gd name="connsiteY952" fmla="*/ 59722 h 6858000"/>
              <a:gd name="connsiteX953" fmla="*/ 1512579 w 7467600"/>
              <a:gd name="connsiteY953" fmla="*/ 626441 h 6858000"/>
              <a:gd name="connsiteX954" fmla="*/ 1506076 w 7467600"/>
              <a:gd name="connsiteY954" fmla="*/ 1089289 h 6858000"/>
              <a:gd name="connsiteX955" fmla="*/ 1486346 w 7467600"/>
              <a:gd name="connsiteY955" fmla="*/ 1079919 h 6858000"/>
              <a:gd name="connsiteX956" fmla="*/ 1070511 w 7467600"/>
              <a:gd name="connsiteY956" fmla="*/ 48609 h 6858000"/>
              <a:gd name="connsiteX957" fmla="*/ 1057230 w 7467600"/>
              <a:gd name="connsiteY957" fmla="*/ 0 h 6858000"/>
              <a:gd name="connsiteX958" fmla="*/ 43151 w 7467600"/>
              <a:gd name="connsiteY958" fmla="*/ 0 h 6858000"/>
              <a:gd name="connsiteX959" fmla="*/ 95283 w 7467600"/>
              <a:gd name="connsiteY959" fmla="*/ 0 h 6858000"/>
              <a:gd name="connsiteX960" fmla="*/ 300708 w 7467600"/>
              <a:gd name="connsiteY960" fmla="*/ 154571 h 6858000"/>
              <a:gd name="connsiteX961" fmla="*/ 530414 w 7467600"/>
              <a:gd name="connsiteY961" fmla="*/ 354673 h 6858000"/>
              <a:gd name="connsiteX962" fmla="*/ 333785 w 7467600"/>
              <a:gd name="connsiteY962" fmla="*/ 161564 h 6858000"/>
              <a:gd name="connsiteX963" fmla="*/ 147005 w 7467600"/>
              <a:gd name="connsiteY963" fmla="*/ 0 h 6858000"/>
              <a:gd name="connsiteX964" fmla="*/ 272509 w 7467600"/>
              <a:gd name="connsiteY964" fmla="*/ 0 h 6858000"/>
              <a:gd name="connsiteX965" fmla="*/ 326276 w 7467600"/>
              <a:gd name="connsiteY965" fmla="*/ 45847 h 6858000"/>
              <a:gd name="connsiteX966" fmla="*/ 823759 w 7467600"/>
              <a:gd name="connsiteY966" fmla="*/ 574145 h 6858000"/>
              <a:gd name="connsiteX967" fmla="*/ 811254 w 7467600"/>
              <a:gd name="connsiteY967" fmla="*/ 665546 h 6858000"/>
              <a:gd name="connsiteX968" fmla="*/ 154042 w 7467600"/>
              <a:gd name="connsiteY968" fmla="*/ 261522 h 6858000"/>
              <a:gd name="connsiteX969" fmla="*/ 13550 w 7467600"/>
              <a:gd name="connsiteY969" fmla="*/ 158423 h 6858000"/>
              <a:gd name="connsiteX970" fmla="*/ 0 w 7467600"/>
              <a:gd name="connsiteY970" fmla="*/ 146618 h 6858000"/>
              <a:gd name="connsiteX971" fmla="*/ 0 w 7467600"/>
              <a:gd name="connsiteY971" fmla="*/ 59161 h 6858000"/>
              <a:gd name="connsiteX972" fmla="*/ 45427 w 7467600"/>
              <a:gd name="connsiteY972" fmla="*/ 101078 h 6858000"/>
              <a:gd name="connsiteX973" fmla="*/ 630103 w 7467600"/>
              <a:gd name="connsiteY973" fmla="*/ 485885 h 6858000"/>
              <a:gd name="connsiteX974" fmla="*/ 532040 w 7467600"/>
              <a:gd name="connsiteY974" fmla="*/ 399359 h 6858000"/>
              <a:gd name="connsiteX975" fmla="*/ 517618 w 7467600"/>
              <a:gd name="connsiteY975" fmla="*/ 385726 h 6858000"/>
              <a:gd name="connsiteX976" fmla="*/ 285074 w 7467600"/>
              <a:gd name="connsiteY976" fmla="*/ 182755 h 6858000"/>
              <a:gd name="connsiteX977" fmla="*/ 43151 w 7467600"/>
              <a:gd name="connsiteY97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6012219 h 6858000"/>
              <a:gd name="connsiteX83" fmla="*/ 6946849 w 7467600"/>
              <a:gd name="connsiteY83" fmla="*/ 5523271 h 6858000"/>
              <a:gd name="connsiteX84" fmla="*/ 6946972 w 7467600"/>
              <a:gd name="connsiteY84" fmla="*/ 5526491 h 6858000"/>
              <a:gd name="connsiteX85" fmla="*/ 7105827 w 7467600"/>
              <a:gd name="connsiteY85" fmla="*/ 5718700 h 6858000"/>
              <a:gd name="connsiteX86" fmla="*/ 7356878 w 7467600"/>
              <a:gd name="connsiteY86" fmla="*/ 5981332 h 6858000"/>
              <a:gd name="connsiteX87" fmla="*/ 7467600 w 7467600"/>
              <a:gd name="connsiteY87" fmla="*/ 6117703 h 6858000"/>
              <a:gd name="connsiteX88" fmla="*/ 7467600 w 7467600"/>
              <a:gd name="connsiteY88" fmla="*/ 6163634 h 6858000"/>
              <a:gd name="connsiteX89" fmla="*/ 7403637 w 7467600"/>
              <a:gd name="connsiteY89" fmla="*/ 6083957 h 6858000"/>
              <a:gd name="connsiteX90" fmla="*/ 7254615 w 7467600"/>
              <a:gd name="connsiteY90" fmla="*/ 5911918 h 6858000"/>
              <a:gd name="connsiteX91" fmla="*/ 7312589 w 7467600"/>
              <a:gd name="connsiteY91" fmla="*/ 5982309 h 6858000"/>
              <a:gd name="connsiteX92" fmla="*/ 7448321 w 7467600"/>
              <a:gd name="connsiteY92" fmla="*/ 6190991 h 6858000"/>
              <a:gd name="connsiteX93" fmla="*/ 7467600 w 7467600"/>
              <a:gd name="connsiteY93" fmla="*/ 6221686 h 6858000"/>
              <a:gd name="connsiteX94" fmla="*/ 7467600 w 7467600"/>
              <a:gd name="connsiteY94" fmla="*/ 6334256 h 6858000"/>
              <a:gd name="connsiteX95" fmla="*/ 7454976 w 7467600"/>
              <a:gd name="connsiteY95" fmla="*/ 6318297 h 6858000"/>
              <a:gd name="connsiteX96" fmla="*/ 7042773 w 7467600"/>
              <a:gd name="connsiteY96" fmla="*/ 5734011 h 6858000"/>
              <a:gd name="connsiteX97" fmla="*/ 6844835 w 7467600"/>
              <a:gd name="connsiteY97" fmla="*/ 5424988 h 6858000"/>
              <a:gd name="connsiteX98" fmla="*/ 1456157 w 7467600"/>
              <a:gd name="connsiteY98" fmla="*/ 5371404 h 6858000"/>
              <a:gd name="connsiteX99" fmla="*/ 1244432 w 7467600"/>
              <a:gd name="connsiteY99" fmla="*/ 5385601 h 6858000"/>
              <a:gd name="connsiteX100" fmla="*/ 973990 w 7467600"/>
              <a:gd name="connsiteY100" fmla="*/ 5424940 h 6858000"/>
              <a:gd name="connsiteX101" fmla="*/ 1103809 w 7467600"/>
              <a:gd name="connsiteY101" fmla="*/ 5433720 h 6858000"/>
              <a:gd name="connsiteX102" fmla="*/ 1123454 w 7467600"/>
              <a:gd name="connsiteY102" fmla="*/ 5435727 h 6858000"/>
              <a:gd name="connsiteX103" fmla="*/ 1737017 w 7467600"/>
              <a:gd name="connsiteY103" fmla="*/ 5452183 h 6858000"/>
              <a:gd name="connsiteX104" fmla="*/ 1824397 w 7467600"/>
              <a:gd name="connsiteY104" fmla="*/ 5447757 h 6858000"/>
              <a:gd name="connsiteX105" fmla="*/ 2070059 w 7467600"/>
              <a:gd name="connsiteY105" fmla="*/ 5441660 h 6858000"/>
              <a:gd name="connsiteX106" fmla="*/ 1456157 w 7467600"/>
              <a:gd name="connsiteY106" fmla="*/ 5371404 h 6858000"/>
              <a:gd name="connsiteX107" fmla="*/ 4988186 w 7467600"/>
              <a:gd name="connsiteY107" fmla="*/ 5216467 h 6858000"/>
              <a:gd name="connsiteX108" fmla="*/ 4777334 w 7467600"/>
              <a:gd name="connsiteY108" fmla="*/ 5406072 h 6858000"/>
              <a:gd name="connsiteX109" fmla="*/ 4718341 w 7467600"/>
              <a:gd name="connsiteY109" fmla="*/ 5468043 h 6858000"/>
              <a:gd name="connsiteX110" fmla="*/ 4604655 w 7467600"/>
              <a:gd name="connsiteY110" fmla="*/ 5583434 h 6858000"/>
              <a:gd name="connsiteX111" fmla="*/ 4565074 w 7467600"/>
              <a:gd name="connsiteY111" fmla="*/ 5618550 h 6858000"/>
              <a:gd name="connsiteX112" fmla="*/ 4988186 w 7467600"/>
              <a:gd name="connsiteY112" fmla="*/ 5216467 h 6858000"/>
              <a:gd name="connsiteX113" fmla="*/ 4978032 w 7467600"/>
              <a:gd name="connsiteY113" fmla="*/ 5183809 h 6858000"/>
              <a:gd name="connsiteX114" fmla="*/ 4463413 w 7467600"/>
              <a:gd name="connsiteY114" fmla="*/ 5615162 h 6858000"/>
              <a:gd name="connsiteX115" fmla="*/ 4358134 w 7467600"/>
              <a:gd name="connsiteY115" fmla="*/ 5742791 h 6858000"/>
              <a:gd name="connsiteX116" fmla="*/ 4376219 w 7467600"/>
              <a:gd name="connsiteY116" fmla="*/ 5729027 h 6858000"/>
              <a:gd name="connsiteX117" fmla="*/ 4582340 w 7467600"/>
              <a:gd name="connsiteY117" fmla="*/ 5561037 h 6858000"/>
              <a:gd name="connsiteX118" fmla="*/ 4694684 w 7467600"/>
              <a:gd name="connsiteY118" fmla="*/ 5447098 h 6858000"/>
              <a:gd name="connsiteX119" fmla="*/ 4754123 w 7467600"/>
              <a:gd name="connsiteY119" fmla="*/ 5384643 h 6858000"/>
              <a:gd name="connsiteX120" fmla="*/ 4978032 w 7467600"/>
              <a:gd name="connsiteY120" fmla="*/ 5183809 h 6858000"/>
              <a:gd name="connsiteX121" fmla="*/ 1903353 w 7467600"/>
              <a:gd name="connsiteY121" fmla="*/ 5044827 h 6858000"/>
              <a:gd name="connsiteX122" fmla="*/ 1936931 w 7467600"/>
              <a:gd name="connsiteY122" fmla="*/ 5093954 h 6858000"/>
              <a:gd name="connsiteX123" fmla="*/ 2195868 w 7467600"/>
              <a:gd name="connsiteY123" fmla="*/ 5396574 h 6858000"/>
              <a:gd name="connsiteX124" fmla="*/ 2088852 w 7467600"/>
              <a:gd name="connsiteY124" fmla="*/ 5166123 h 6858000"/>
              <a:gd name="connsiteX125" fmla="*/ 1958241 w 7467600"/>
              <a:gd name="connsiteY125" fmla="*/ 5067955 h 6858000"/>
              <a:gd name="connsiteX126" fmla="*/ 1903353 w 7467600"/>
              <a:gd name="connsiteY126" fmla="*/ 5044827 h 6858000"/>
              <a:gd name="connsiteX127" fmla="*/ 1979378 w 7467600"/>
              <a:gd name="connsiteY127" fmla="*/ 4769504 h 6858000"/>
              <a:gd name="connsiteX128" fmla="*/ 2882120 w 7467600"/>
              <a:gd name="connsiteY128" fmla="*/ 5064547 h 6858000"/>
              <a:gd name="connsiteX129" fmla="*/ 2793103 w 7467600"/>
              <a:gd name="connsiteY129" fmla="*/ 5039699 h 6858000"/>
              <a:gd name="connsiteX130" fmla="*/ 2770041 w 7467600"/>
              <a:gd name="connsiteY130" fmla="*/ 5033634 h 6858000"/>
              <a:gd name="connsiteX131" fmla="*/ 1979378 w 7467600"/>
              <a:gd name="connsiteY131" fmla="*/ 4769504 h 6858000"/>
              <a:gd name="connsiteX132" fmla="*/ 1927410 w 7467600"/>
              <a:gd name="connsiteY132" fmla="*/ 4716164 h 6858000"/>
              <a:gd name="connsiteX133" fmla="*/ 1959587 w 7467600"/>
              <a:gd name="connsiteY133" fmla="*/ 4728849 h 6858000"/>
              <a:gd name="connsiteX134" fmla="*/ 2777707 w 7467600"/>
              <a:gd name="connsiteY134" fmla="*/ 5003991 h 6858000"/>
              <a:gd name="connsiteX135" fmla="*/ 2800768 w 7467600"/>
              <a:gd name="connsiteY135" fmla="*/ 5010056 h 6858000"/>
              <a:gd name="connsiteX136" fmla="*/ 2879408 w 7467600"/>
              <a:gd name="connsiteY136" fmla="*/ 5031590 h 6858000"/>
              <a:gd name="connsiteX137" fmla="*/ 2862295 w 7467600"/>
              <a:gd name="connsiteY137" fmla="*/ 5022958 h 6858000"/>
              <a:gd name="connsiteX138" fmla="*/ 2813343 w 7467600"/>
              <a:gd name="connsiteY138" fmla="*/ 4998369 h 6858000"/>
              <a:gd name="connsiteX139" fmla="*/ 2646245 w 7467600"/>
              <a:gd name="connsiteY139" fmla="*/ 4930999 h 6858000"/>
              <a:gd name="connsiteX140" fmla="*/ 1999243 w 7467600"/>
              <a:gd name="connsiteY140" fmla="*/ 4730524 h 6858000"/>
              <a:gd name="connsiteX141" fmla="*/ 1979527 w 7467600"/>
              <a:gd name="connsiteY141" fmla="*/ 4726651 h 6858000"/>
              <a:gd name="connsiteX142" fmla="*/ 1927410 w 7467600"/>
              <a:gd name="connsiteY142" fmla="*/ 4716164 h 6858000"/>
              <a:gd name="connsiteX143" fmla="*/ 1997014 w 7467600"/>
              <a:gd name="connsiteY143" fmla="*/ 4698007 h 6858000"/>
              <a:gd name="connsiteX144" fmla="*/ 2005458 w 7467600"/>
              <a:gd name="connsiteY144" fmla="*/ 4699540 h 6858000"/>
              <a:gd name="connsiteX145" fmla="*/ 2657186 w 7467600"/>
              <a:gd name="connsiteY145" fmla="*/ 4901687 h 6858000"/>
              <a:gd name="connsiteX146" fmla="*/ 2826662 w 7467600"/>
              <a:gd name="connsiteY146" fmla="*/ 4970362 h 6858000"/>
              <a:gd name="connsiteX147" fmla="*/ 2876100 w 7467600"/>
              <a:gd name="connsiteY147" fmla="*/ 4995397 h 6858000"/>
              <a:gd name="connsiteX148" fmla="*/ 3042600 w 7467600"/>
              <a:gd name="connsiteY148" fmla="*/ 5059532 h 6858000"/>
              <a:gd name="connsiteX149" fmla="*/ 1997014 w 7467600"/>
              <a:gd name="connsiteY149" fmla="*/ 4698007 h 6858000"/>
              <a:gd name="connsiteX150" fmla="*/ 2305292 w 7467600"/>
              <a:gd name="connsiteY150" fmla="*/ 4219492 h 6858000"/>
              <a:gd name="connsiteX151" fmla="*/ 3360922 w 7467600"/>
              <a:gd name="connsiteY151" fmla="*/ 4529373 h 6858000"/>
              <a:gd name="connsiteX152" fmla="*/ 3492420 w 7467600"/>
              <a:gd name="connsiteY152" fmla="*/ 4510145 h 6858000"/>
              <a:gd name="connsiteX153" fmla="*/ 3364086 w 7467600"/>
              <a:gd name="connsiteY153" fmla="*/ 4480340 h 6858000"/>
              <a:gd name="connsiteX154" fmla="*/ 3225818 w 7467600"/>
              <a:gd name="connsiteY154" fmla="*/ 4411822 h 6858000"/>
              <a:gd name="connsiteX155" fmla="*/ 3129696 w 7467600"/>
              <a:gd name="connsiteY155" fmla="*/ 4360704 h 6858000"/>
              <a:gd name="connsiteX156" fmla="*/ 2814545 w 7467600"/>
              <a:gd name="connsiteY156" fmla="*/ 4282955 h 6858000"/>
              <a:gd name="connsiteX157" fmla="*/ 2305292 w 7467600"/>
              <a:gd name="connsiteY157" fmla="*/ 4219492 h 6858000"/>
              <a:gd name="connsiteX158" fmla="*/ 2626982 w 7467600"/>
              <a:gd name="connsiteY158" fmla="*/ 4206450 h 6858000"/>
              <a:gd name="connsiteX159" fmla="*/ 2490617 w 7467600"/>
              <a:gd name="connsiteY159" fmla="*/ 4206951 h 6858000"/>
              <a:gd name="connsiteX160" fmla="*/ 2819869 w 7467600"/>
              <a:gd name="connsiteY160" fmla="*/ 4252936 h 6858000"/>
              <a:gd name="connsiteX161" fmla="*/ 3143018 w 7467600"/>
              <a:gd name="connsiteY161" fmla="*/ 4332698 h 6858000"/>
              <a:gd name="connsiteX162" fmla="*/ 3241520 w 7467600"/>
              <a:gd name="connsiteY162" fmla="*/ 4385112 h 6858000"/>
              <a:gd name="connsiteX163" fmla="*/ 3374575 w 7467600"/>
              <a:gd name="connsiteY163" fmla="*/ 4451517 h 6858000"/>
              <a:gd name="connsiteX164" fmla="*/ 3505221 w 7467600"/>
              <a:gd name="connsiteY164" fmla="*/ 4480757 h 6858000"/>
              <a:gd name="connsiteX165" fmla="*/ 2626982 w 7467600"/>
              <a:gd name="connsiteY165" fmla="*/ 4206450 h 6858000"/>
              <a:gd name="connsiteX166" fmla="*/ 1310106 w 7467600"/>
              <a:gd name="connsiteY166" fmla="*/ 3943217 h 6858000"/>
              <a:gd name="connsiteX167" fmla="*/ 854994 w 7467600"/>
              <a:gd name="connsiteY167" fmla="*/ 4399136 h 6858000"/>
              <a:gd name="connsiteX168" fmla="*/ 742462 w 7467600"/>
              <a:gd name="connsiteY168" fmla="*/ 4594648 h 6858000"/>
              <a:gd name="connsiteX169" fmla="*/ 820602 w 7467600"/>
              <a:gd name="connsiteY169" fmla="*/ 4485915 h 6858000"/>
              <a:gd name="connsiteX170" fmla="*/ 878295 w 7467600"/>
              <a:gd name="connsiteY170" fmla="*/ 4403594 h 6858000"/>
              <a:gd name="connsiteX171" fmla="*/ 1240607 w 7467600"/>
              <a:gd name="connsiteY171" fmla="*/ 4010401 h 6858000"/>
              <a:gd name="connsiteX172" fmla="*/ 1310106 w 7467600"/>
              <a:gd name="connsiteY172" fmla="*/ 3943217 h 6858000"/>
              <a:gd name="connsiteX173" fmla="*/ 1423113 w 7467600"/>
              <a:gd name="connsiteY173" fmla="*/ 3874565 h 6858000"/>
              <a:gd name="connsiteX174" fmla="*/ 1260565 w 7467600"/>
              <a:gd name="connsiteY174" fmla="*/ 4031982 h 6858000"/>
              <a:gd name="connsiteX175" fmla="*/ 901900 w 7467600"/>
              <a:gd name="connsiteY175" fmla="*/ 4421236 h 6858000"/>
              <a:gd name="connsiteX176" fmla="*/ 845044 w 7467600"/>
              <a:gd name="connsiteY176" fmla="*/ 4502436 h 6858000"/>
              <a:gd name="connsiteX177" fmla="*/ 685926 w 7467600"/>
              <a:gd name="connsiteY177" fmla="*/ 4703069 h 6858000"/>
              <a:gd name="connsiteX178" fmla="*/ 684248 w 7467600"/>
              <a:gd name="connsiteY178" fmla="*/ 4706721 h 6858000"/>
              <a:gd name="connsiteX179" fmla="*/ 1423113 w 7467600"/>
              <a:gd name="connsiteY179" fmla="*/ 3874565 h 6858000"/>
              <a:gd name="connsiteX180" fmla="*/ 3316479 w 7467600"/>
              <a:gd name="connsiteY180" fmla="*/ 3872136 h 6858000"/>
              <a:gd name="connsiteX181" fmla="*/ 3546806 w 7467600"/>
              <a:gd name="connsiteY181" fmla="*/ 4356139 h 6858000"/>
              <a:gd name="connsiteX182" fmla="*/ 3364433 w 7467600"/>
              <a:gd name="connsiteY182" fmla="*/ 3953121 h 6858000"/>
              <a:gd name="connsiteX183" fmla="*/ 3316479 w 7467600"/>
              <a:gd name="connsiteY183" fmla="*/ 3872136 h 6858000"/>
              <a:gd name="connsiteX184" fmla="*/ 3291335 w 7467600"/>
              <a:gd name="connsiteY184" fmla="*/ 3767420 h 6858000"/>
              <a:gd name="connsiteX185" fmla="*/ 3390805 w 7467600"/>
              <a:gd name="connsiteY185" fmla="*/ 3937163 h 6858000"/>
              <a:gd name="connsiteX186" fmla="*/ 3579062 w 7467600"/>
              <a:gd name="connsiteY186" fmla="*/ 4359040 h 6858000"/>
              <a:gd name="connsiteX187" fmla="*/ 3467355 w 7467600"/>
              <a:gd name="connsiteY187" fmla="*/ 3988130 h 6858000"/>
              <a:gd name="connsiteX188" fmla="*/ 3310753 w 7467600"/>
              <a:gd name="connsiteY188" fmla="*/ 3787140 h 6858000"/>
              <a:gd name="connsiteX189" fmla="*/ 3291335 w 7467600"/>
              <a:gd name="connsiteY189" fmla="*/ 3767420 h 6858000"/>
              <a:gd name="connsiteX190" fmla="*/ 1635889 w 7467600"/>
              <a:gd name="connsiteY190" fmla="*/ 3709494 h 6858000"/>
              <a:gd name="connsiteX191" fmla="*/ 1634800 w 7467600"/>
              <a:gd name="connsiteY191" fmla="*/ 3731111 h 6858000"/>
              <a:gd name="connsiteX192" fmla="*/ 1635889 w 7467600"/>
              <a:gd name="connsiteY192" fmla="*/ 3709494 h 6858000"/>
              <a:gd name="connsiteX193" fmla="*/ 1510397 w 7467600"/>
              <a:gd name="connsiteY193" fmla="*/ 3684705 h 6858000"/>
              <a:gd name="connsiteX194" fmla="*/ 1146550 w 7467600"/>
              <a:gd name="connsiteY194" fmla="*/ 3802012 h 6858000"/>
              <a:gd name="connsiteX195" fmla="*/ 698834 w 7467600"/>
              <a:gd name="connsiteY195" fmla="*/ 3952272 h 6858000"/>
              <a:gd name="connsiteX196" fmla="*/ 34256 w 7467600"/>
              <a:gd name="connsiteY196" fmla="*/ 4347603 h 6858000"/>
              <a:gd name="connsiteX197" fmla="*/ 527241 w 7467600"/>
              <a:gd name="connsiteY197" fmla="*/ 4065078 h 6858000"/>
              <a:gd name="connsiteX198" fmla="*/ 1510397 w 7467600"/>
              <a:gd name="connsiteY198" fmla="*/ 3684705 h 6858000"/>
              <a:gd name="connsiteX199" fmla="*/ 1313114 w 7467600"/>
              <a:gd name="connsiteY199" fmla="*/ 3655216 h 6858000"/>
              <a:gd name="connsiteX200" fmla="*/ 1109304 w 7467600"/>
              <a:gd name="connsiteY200" fmla="*/ 3669030 h 6858000"/>
              <a:gd name="connsiteX201" fmla="*/ 8129 w 7467600"/>
              <a:gd name="connsiteY201" fmla="*/ 4330519 h 6858000"/>
              <a:gd name="connsiteX202" fmla="*/ 687572 w 7467600"/>
              <a:gd name="connsiteY202" fmla="*/ 3925629 h 6858000"/>
              <a:gd name="connsiteX203" fmla="*/ 1138365 w 7467600"/>
              <a:gd name="connsiteY203" fmla="*/ 3774515 h 6858000"/>
              <a:gd name="connsiteX204" fmla="*/ 1505579 w 7467600"/>
              <a:gd name="connsiteY204" fmla="*/ 3655526 h 6858000"/>
              <a:gd name="connsiteX205" fmla="*/ 1313114 w 7467600"/>
              <a:gd name="connsiteY205" fmla="*/ 3655216 h 6858000"/>
              <a:gd name="connsiteX206" fmla="*/ 3655073 w 7467600"/>
              <a:gd name="connsiteY206" fmla="*/ 3650884 h 6858000"/>
              <a:gd name="connsiteX207" fmla="*/ 3989938 w 7467600"/>
              <a:gd name="connsiteY207" fmla="*/ 3991685 h 6858000"/>
              <a:gd name="connsiteX208" fmla="*/ 4393907 w 7467600"/>
              <a:gd name="connsiteY208" fmla="*/ 4261258 h 6858000"/>
              <a:gd name="connsiteX209" fmla="*/ 4648051 w 7467600"/>
              <a:gd name="connsiteY209" fmla="*/ 4374051 h 6858000"/>
              <a:gd name="connsiteX210" fmla="*/ 4383389 w 7467600"/>
              <a:gd name="connsiteY210" fmla="*/ 4184369 h 6858000"/>
              <a:gd name="connsiteX211" fmla="*/ 4165508 w 7467600"/>
              <a:gd name="connsiteY211" fmla="*/ 4035196 h 6858000"/>
              <a:gd name="connsiteX212" fmla="*/ 4068162 w 7467600"/>
              <a:gd name="connsiteY212" fmla="*/ 3953394 h 6858000"/>
              <a:gd name="connsiteX213" fmla="*/ 3981416 w 7467600"/>
              <a:gd name="connsiteY213" fmla="*/ 3880482 h 6858000"/>
              <a:gd name="connsiteX214" fmla="*/ 3800147 w 7467600"/>
              <a:gd name="connsiteY214" fmla="*/ 3749872 h 6858000"/>
              <a:gd name="connsiteX215" fmla="*/ 3655073 w 7467600"/>
              <a:gd name="connsiteY215" fmla="*/ 3650884 h 6858000"/>
              <a:gd name="connsiteX216" fmla="*/ 3670252 w 7467600"/>
              <a:gd name="connsiteY216" fmla="*/ 3622798 h 6858000"/>
              <a:gd name="connsiteX217" fmla="*/ 3817258 w 7467600"/>
              <a:gd name="connsiteY217" fmla="*/ 3723577 h 6858000"/>
              <a:gd name="connsiteX218" fmla="*/ 4000461 w 7467600"/>
              <a:gd name="connsiteY218" fmla="*/ 3855966 h 6858000"/>
              <a:gd name="connsiteX219" fmla="*/ 4088180 w 7467600"/>
              <a:gd name="connsiteY219" fmla="*/ 3929774 h 6858000"/>
              <a:gd name="connsiteX220" fmla="*/ 4184555 w 7467600"/>
              <a:gd name="connsiteY220" fmla="*/ 4010683 h 6858000"/>
              <a:gd name="connsiteX221" fmla="*/ 4399563 w 7467600"/>
              <a:gd name="connsiteY221" fmla="*/ 4158106 h 6858000"/>
              <a:gd name="connsiteX222" fmla="*/ 4684469 w 7467600"/>
              <a:gd name="connsiteY222" fmla="*/ 4364680 h 6858000"/>
              <a:gd name="connsiteX223" fmla="*/ 4690271 w 7467600"/>
              <a:gd name="connsiteY223" fmla="*/ 4370034 h 6858000"/>
              <a:gd name="connsiteX224" fmla="*/ 4136093 w 7467600"/>
              <a:gd name="connsiteY224" fmla="*/ 3858466 h 6858000"/>
              <a:gd name="connsiteX225" fmla="*/ 3670252 w 7467600"/>
              <a:gd name="connsiteY225" fmla="*/ 3622798 h 6858000"/>
              <a:gd name="connsiteX226" fmla="*/ 4440129 w 7467600"/>
              <a:gd name="connsiteY226" fmla="*/ 3448571 h 6858000"/>
              <a:gd name="connsiteX227" fmla="*/ 4856525 w 7467600"/>
              <a:gd name="connsiteY227" fmla="*/ 3915351 h 6858000"/>
              <a:gd name="connsiteX228" fmla="*/ 5059055 w 7467600"/>
              <a:gd name="connsiteY228" fmla="*/ 4108918 h 6858000"/>
              <a:gd name="connsiteX229" fmla="*/ 5290070 w 7467600"/>
              <a:gd name="connsiteY229" fmla="*/ 4263619 h 6858000"/>
              <a:gd name="connsiteX230" fmla="*/ 4834991 w 7467600"/>
              <a:gd name="connsiteY230" fmla="*/ 3830985 h 6858000"/>
              <a:gd name="connsiteX231" fmla="*/ 4440129 w 7467600"/>
              <a:gd name="connsiteY231" fmla="*/ 3448571 h 6858000"/>
              <a:gd name="connsiteX232" fmla="*/ 4441737 w 7467600"/>
              <a:gd name="connsiteY232" fmla="*/ 3399734 h 6858000"/>
              <a:gd name="connsiteX233" fmla="*/ 4431236 w 7467600"/>
              <a:gd name="connsiteY233" fmla="*/ 3400954 h 6858000"/>
              <a:gd name="connsiteX234" fmla="*/ 4557150 w 7467600"/>
              <a:gd name="connsiteY234" fmla="*/ 3510023 h 6858000"/>
              <a:gd name="connsiteX235" fmla="*/ 4856936 w 7467600"/>
              <a:gd name="connsiteY235" fmla="*/ 3809146 h 6858000"/>
              <a:gd name="connsiteX236" fmla="*/ 5111996 w 7467600"/>
              <a:gd name="connsiteY236" fmla="*/ 4065759 h 6858000"/>
              <a:gd name="connsiteX237" fmla="*/ 5388878 w 7467600"/>
              <a:gd name="connsiteY237" fmla="*/ 4300185 h 6858000"/>
              <a:gd name="connsiteX238" fmla="*/ 5425556 w 7467600"/>
              <a:gd name="connsiteY238" fmla="*/ 4308967 h 6858000"/>
              <a:gd name="connsiteX239" fmla="*/ 4943646 w 7467600"/>
              <a:gd name="connsiteY239" fmla="*/ 3822916 h 6858000"/>
              <a:gd name="connsiteX240" fmla="*/ 4594837 w 7467600"/>
              <a:gd name="connsiteY240" fmla="*/ 3532274 h 6858000"/>
              <a:gd name="connsiteX241" fmla="*/ 4441737 w 7467600"/>
              <a:gd name="connsiteY241" fmla="*/ 3399734 h 6858000"/>
              <a:gd name="connsiteX242" fmla="*/ 5425834 w 7467600"/>
              <a:gd name="connsiteY242" fmla="*/ 3162785 h 6858000"/>
              <a:gd name="connsiteX243" fmla="*/ 5401644 w 7467600"/>
              <a:gd name="connsiteY243" fmla="*/ 3617847 h 6858000"/>
              <a:gd name="connsiteX244" fmla="*/ 5467256 w 7467600"/>
              <a:gd name="connsiteY244" fmla="*/ 4175494 h 6858000"/>
              <a:gd name="connsiteX245" fmla="*/ 5448069 w 7467600"/>
              <a:gd name="connsiteY245" fmla="*/ 3567554 h 6858000"/>
              <a:gd name="connsiteX246" fmla="*/ 5425834 w 7467600"/>
              <a:gd name="connsiteY246" fmla="*/ 3162785 h 6858000"/>
              <a:gd name="connsiteX247" fmla="*/ 1318687 w 7467600"/>
              <a:gd name="connsiteY247" fmla="*/ 3113840 h 6858000"/>
              <a:gd name="connsiteX248" fmla="*/ 1066793 w 7467600"/>
              <a:gd name="connsiteY248" fmla="*/ 3212171 h 6858000"/>
              <a:gd name="connsiteX249" fmla="*/ 993319 w 7467600"/>
              <a:gd name="connsiteY249" fmla="*/ 3247648 h 6858000"/>
              <a:gd name="connsiteX250" fmla="*/ 853081 w 7467600"/>
              <a:gd name="connsiteY250" fmla="*/ 3312410 h 6858000"/>
              <a:gd name="connsiteX251" fmla="*/ 805957 w 7467600"/>
              <a:gd name="connsiteY251" fmla="*/ 3330443 h 6858000"/>
              <a:gd name="connsiteX252" fmla="*/ 1318687 w 7467600"/>
              <a:gd name="connsiteY252" fmla="*/ 3113840 h 6858000"/>
              <a:gd name="connsiteX253" fmla="*/ 5453702 w 7467600"/>
              <a:gd name="connsiteY253" fmla="*/ 3090882 h 6858000"/>
              <a:gd name="connsiteX254" fmla="*/ 5480135 w 7467600"/>
              <a:gd name="connsiteY254" fmla="*/ 3565802 h 6858000"/>
              <a:gd name="connsiteX255" fmla="*/ 5499023 w 7467600"/>
              <a:gd name="connsiteY255" fmla="*/ 4166310 h 6858000"/>
              <a:gd name="connsiteX256" fmla="*/ 5547022 w 7467600"/>
              <a:gd name="connsiteY256" fmla="*/ 3607838 h 6858000"/>
              <a:gd name="connsiteX257" fmla="*/ 5515964 w 7467600"/>
              <a:gd name="connsiteY257" fmla="*/ 3378541 h 6858000"/>
              <a:gd name="connsiteX258" fmla="*/ 5453702 w 7467600"/>
              <a:gd name="connsiteY258" fmla="*/ 3090882 h 6858000"/>
              <a:gd name="connsiteX259" fmla="*/ 1238695 w 7467600"/>
              <a:gd name="connsiteY259" fmla="*/ 3076820 h 6858000"/>
              <a:gd name="connsiteX260" fmla="*/ 716371 w 7467600"/>
              <a:gd name="connsiteY260" fmla="*/ 3293249 h 6858000"/>
              <a:gd name="connsiteX261" fmla="*/ 579522 w 7467600"/>
              <a:gd name="connsiteY261" fmla="*/ 3371759 h 6858000"/>
              <a:gd name="connsiteX262" fmla="*/ 600288 w 7467600"/>
              <a:gd name="connsiteY262" fmla="*/ 3365555 h 6858000"/>
              <a:gd name="connsiteX263" fmla="*/ 840692 w 7467600"/>
              <a:gd name="connsiteY263" fmla="*/ 3284921 h 6858000"/>
              <a:gd name="connsiteX264" fmla="*/ 979248 w 7467600"/>
              <a:gd name="connsiteY264" fmla="*/ 3221003 h 6858000"/>
              <a:gd name="connsiteX265" fmla="*/ 1053282 w 7467600"/>
              <a:gd name="connsiteY265" fmla="*/ 3185247 h 6858000"/>
              <a:gd name="connsiteX266" fmla="*/ 1320603 w 7467600"/>
              <a:gd name="connsiteY266" fmla="*/ 3081281 h 6858000"/>
              <a:gd name="connsiteX267" fmla="*/ 1238695 w 7467600"/>
              <a:gd name="connsiteY267" fmla="*/ 3076820 h 6858000"/>
              <a:gd name="connsiteX268" fmla="*/ 5425627 w 7467600"/>
              <a:gd name="connsiteY268" fmla="*/ 2954192 h 6858000"/>
              <a:gd name="connsiteX269" fmla="*/ 5470770 w 7467600"/>
              <a:gd name="connsiteY269" fmla="*/ 3005435 h 6858000"/>
              <a:gd name="connsiteX270" fmla="*/ 5519779 w 7467600"/>
              <a:gd name="connsiteY270" fmla="*/ 4359223 h 6858000"/>
              <a:gd name="connsiteX271" fmla="*/ 5520293 w 7467600"/>
              <a:gd name="connsiteY271" fmla="*/ 4360602 h 6858000"/>
              <a:gd name="connsiteX272" fmla="*/ 5767221 w 7467600"/>
              <a:gd name="connsiteY272" fmla="*/ 4665564 h 6858000"/>
              <a:gd name="connsiteX273" fmla="*/ 6937169 w 7467600"/>
              <a:gd name="connsiteY273" fmla="*/ 4815941 h 6858000"/>
              <a:gd name="connsiteX274" fmla="*/ 6953922 w 7467600"/>
              <a:gd name="connsiteY274" fmla="*/ 4890068 h 6858000"/>
              <a:gd name="connsiteX275" fmla="*/ 6071359 w 7467600"/>
              <a:gd name="connsiteY275" fmla="*/ 4770770 h 6858000"/>
              <a:gd name="connsiteX276" fmla="*/ 6038839 w 7467600"/>
              <a:gd name="connsiteY276" fmla="*/ 4764474 h 6858000"/>
              <a:gd name="connsiteX277" fmla="*/ 6038706 w 7467600"/>
              <a:gd name="connsiteY277" fmla="*/ 4763847 h 6858000"/>
              <a:gd name="connsiteX278" fmla="*/ 6037784 w 7467600"/>
              <a:gd name="connsiteY278" fmla="*/ 4764270 h 6858000"/>
              <a:gd name="connsiteX279" fmla="*/ 6038839 w 7467600"/>
              <a:gd name="connsiteY279" fmla="*/ 4764474 h 6858000"/>
              <a:gd name="connsiteX280" fmla="*/ 6040338 w 7467600"/>
              <a:gd name="connsiteY280" fmla="*/ 4771418 h 6858000"/>
              <a:gd name="connsiteX281" fmla="*/ 6024488 w 7467600"/>
              <a:gd name="connsiteY281" fmla="*/ 4809903 h 6858000"/>
              <a:gd name="connsiteX282" fmla="*/ 5599771 w 7467600"/>
              <a:gd name="connsiteY282" fmla="*/ 5509652 h 6858000"/>
              <a:gd name="connsiteX283" fmla="*/ 5548843 w 7467600"/>
              <a:gd name="connsiteY283" fmla="*/ 5563845 h 6858000"/>
              <a:gd name="connsiteX284" fmla="*/ 5940952 w 7467600"/>
              <a:gd name="connsiteY284" fmla="*/ 6250028 h 6858000"/>
              <a:gd name="connsiteX285" fmla="*/ 6043441 w 7467600"/>
              <a:gd name="connsiteY285" fmla="*/ 6665847 h 6858000"/>
              <a:gd name="connsiteX286" fmla="*/ 6093432 w 7467600"/>
              <a:gd name="connsiteY286" fmla="*/ 6858000 h 6858000"/>
              <a:gd name="connsiteX287" fmla="*/ 6034344 w 7467600"/>
              <a:gd name="connsiteY287" fmla="*/ 6858000 h 6858000"/>
              <a:gd name="connsiteX288" fmla="*/ 6026679 w 7467600"/>
              <a:gd name="connsiteY288" fmla="*/ 6836959 h 6858000"/>
              <a:gd name="connsiteX289" fmla="*/ 5800441 w 7467600"/>
              <a:gd name="connsiteY289" fmla="*/ 6335286 h 6858000"/>
              <a:gd name="connsiteX290" fmla="*/ 5526562 w 7467600"/>
              <a:gd name="connsiteY290" fmla="*/ 5705388 h 6858000"/>
              <a:gd name="connsiteX291" fmla="*/ 5519640 w 7467600"/>
              <a:gd name="connsiteY291" fmla="*/ 5683774 h 6858000"/>
              <a:gd name="connsiteX292" fmla="*/ 5844559 w 7467600"/>
              <a:gd name="connsiteY292" fmla="*/ 6553349 h 6858000"/>
              <a:gd name="connsiteX293" fmla="*/ 5975994 w 7467600"/>
              <a:gd name="connsiteY293" fmla="*/ 6858000 h 6858000"/>
              <a:gd name="connsiteX294" fmla="*/ 5898547 w 7467600"/>
              <a:gd name="connsiteY294" fmla="*/ 6858000 h 6858000"/>
              <a:gd name="connsiteX295" fmla="*/ 5682041 w 7467600"/>
              <a:gd name="connsiteY295" fmla="*/ 6355860 h 6858000"/>
              <a:gd name="connsiteX296" fmla="*/ 5461758 w 7467600"/>
              <a:gd name="connsiteY296" fmla="*/ 5820220 h 6858000"/>
              <a:gd name="connsiteX297" fmla="*/ 5237282 w 7467600"/>
              <a:gd name="connsiteY297" fmla="*/ 6579086 h 6858000"/>
              <a:gd name="connsiteX298" fmla="*/ 5115009 w 7467600"/>
              <a:gd name="connsiteY298" fmla="*/ 6858000 h 6858000"/>
              <a:gd name="connsiteX299" fmla="*/ 5028074 w 7467600"/>
              <a:gd name="connsiteY299" fmla="*/ 6858000 h 6858000"/>
              <a:gd name="connsiteX300" fmla="*/ 5079508 w 7467600"/>
              <a:gd name="connsiteY300" fmla="*/ 6749074 h 6858000"/>
              <a:gd name="connsiteX301" fmla="*/ 5371846 w 7467600"/>
              <a:gd name="connsiteY301" fmla="*/ 5924413 h 6858000"/>
              <a:gd name="connsiteX302" fmla="*/ 5270512 w 7467600"/>
              <a:gd name="connsiteY302" fmla="*/ 6138975 h 6858000"/>
              <a:gd name="connsiteX303" fmla="*/ 5062409 w 7467600"/>
              <a:gd name="connsiteY303" fmla="*/ 6653544 h 6858000"/>
              <a:gd name="connsiteX304" fmla="*/ 5036628 w 7467600"/>
              <a:gd name="connsiteY304" fmla="*/ 6754247 h 6858000"/>
              <a:gd name="connsiteX305" fmla="*/ 5009112 w 7467600"/>
              <a:gd name="connsiteY305" fmla="*/ 6858000 h 6858000"/>
              <a:gd name="connsiteX306" fmla="*/ 4976679 w 7467600"/>
              <a:gd name="connsiteY306" fmla="*/ 6858000 h 6858000"/>
              <a:gd name="connsiteX307" fmla="*/ 5006537 w 7467600"/>
              <a:gd name="connsiteY307" fmla="*/ 6747068 h 6858000"/>
              <a:gd name="connsiteX308" fmla="*/ 5032723 w 7467600"/>
              <a:gd name="connsiteY308" fmla="*/ 6644957 h 6858000"/>
              <a:gd name="connsiteX309" fmla="*/ 5242949 w 7467600"/>
              <a:gd name="connsiteY309" fmla="*/ 6125175 h 6858000"/>
              <a:gd name="connsiteX310" fmla="*/ 5286321 w 7467600"/>
              <a:gd name="connsiteY310" fmla="*/ 6033555 h 6858000"/>
              <a:gd name="connsiteX311" fmla="*/ 5008210 w 7467600"/>
              <a:gd name="connsiteY311" fmla="*/ 6649194 h 6858000"/>
              <a:gd name="connsiteX312" fmla="*/ 4986321 w 7467600"/>
              <a:gd name="connsiteY312" fmla="*/ 6765687 h 6858000"/>
              <a:gd name="connsiteX313" fmla="*/ 4973474 w 7467600"/>
              <a:gd name="connsiteY313" fmla="*/ 6858000 h 6858000"/>
              <a:gd name="connsiteX314" fmla="*/ 4907178 w 7467600"/>
              <a:gd name="connsiteY314" fmla="*/ 6858000 h 6858000"/>
              <a:gd name="connsiteX315" fmla="*/ 4910810 w 7467600"/>
              <a:gd name="connsiteY315" fmla="*/ 6829660 h 6858000"/>
              <a:gd name="connsiteX316" fmla="*/ 4987461 w 7467600"/>
              <a:gd name="connsiteY316" fmla="*/ 6432994 h 6858000"/>
              <a:gd name="connsiteX317" fmla="*/ 5179262 w 7467600"/>
              <a:gd name="connsiteY317" fmla="*/ 6035044 h 6858000"/>
              <a:gd name="connsiteX318" fmla="*/ 4689678 w 7467600"/>
              <a:gd name="connsiteY318" fmla="*/ 6440241 h 6858000"/>
              <a:gd name="connsiteX319" fmla="*/ 4477543 w 7467600"/>
              <a:gd name="connsiteY319" fmla="*/ 6674836 h 6858000"/>
              <a:gd name="connsiteX320" fmla="*/ 4329957 w 7467600"/>
              <a:gd name="connsiteY320" fmla="*/ 6858000 h 6858000"/>
              <a:gd name="connsiteX321" fmla="*/ 4218595 w 7467600"/>
              <a:gd name="connsiteY321" fmla="*/ 6858000 h 6858000"/>
              <a:gd name="connsiteX322" fmla="*/ 4368888 w 7467600"/>
              <a:gd name="connsiteY322" fmla="*/ 6668412 h 6858000"/>
              <a:gd name="connsiteX323" fmla="*/ 4563091 w 7467600"/>
              <a:gd name="connsiteY323" fmla="*/ 6442508 h 6858000"/>
              <a:gd name="connsiteX324" fmla="*/ 5387324 w 7467600"/>
              <a:gd name="connsiteY324" fmla="*/ 5705830 h 6858000"/>
              <a:gd name="connsiteX325" fmla="*/ 5073620 w 7467600"/>
              <a:gd name="connsiteY325" fmla="*/ 5955437 h 6858000"/>
              <a:gd name="connsiteX326" fmla="*/ 4689789 w 7467600"/>
              <a:gd name="connsiteY326" fmla="*/ 6268382 h 6858000"/>
              <a:gd name="connsiteX327" fmla="*/ 4418722 w 7467600"/>
              <a:gd name="connsiteY327" fmla="*/ 6570886 h 6858000"/>
              <a:gd name="connsiteX328" fmla="*/ 4214944 w 7467600"/>
              <a:gd name="connsiteY328" fmla="*/ 6858000 h 6858000"/>
              <a:gd name="connsiteX329" fmla="*/ 4177898 w 7467600"/>
              <a:gd name="connsiteY329" fmla="*/ 6858000 h 6858000"/>
              <a:gd name="connsiteX330" fmla="*/ 4391597 w 7467600"/>
              <a:gd name="connsiteY330" fmla="*/ 6556370 h 6858000"/>
              <a:gd name="connsiteX331" fmla="*/ 4668889 w 7467600"/>
              <a:gd name="connsiteY331" fmla="*/ 6246399 h 6858000"/>
              <a:gd name="connsiteX332" fmla="*/ 5055427 w 7467600"/>
              <a:gd name="connsiteY332" fmla="*/ 5931476 h 6858000"/>
              <a:gd name="connsiteX333" fmla="*/ 5371814 w 7467600"/>
              <a:gd name="connsiteY333" fmla="*/ 5678975 h 6858000"/>
              <a:gd name="connsiteX334" fmla="*/ 4987918 w 7467600"/>
              <a:gd name="connsiteY334" fmla="*/ 5838701 h 6858000"/>
              <a:gd name="connsiteX335" fmla="*/ 4317146 w 7467600"/>
              <a:gd name="connsiteY335" fmla="*/ 6587716 h 6858000"/>
              <a:gd name="connsiteX336" fmla="*/ 4171627 w 7467600"/>
              <a:gd name="connsiteY336" fmla="*/ 6858000 h 6858000"/>
              <a:gd name="connsiteX337" fmla="*/ 4081585 w 7467600"/>
              <a:gd name="connsiteY337" fmla="*/ 6858000 h 6858000"/>
              <a:gd name="connsiteX338" fmla="*/ 4238603 w 7467600"/>
              <a:gd name="connsiteY338" fmla="*/ 6559341 h 6858000"/>
              <a:gd name="connsiteX339" fmla="*/ 4778333 w 7467600"/>
              <a:gd name="connsiteY339" fmla="*/ 5873626 h 6858000"/>
              <a:gd name="connsiteX340" fmla="*/ 5414185 w 7467600"/>
              <a:gd name="connsiteY340" fmla="*/ 5573882 h 6858000"/>
              <a:gd name="connsiteX341" fmla="*/ 5959648 w 7467600"/>
              <a:gd name="connsiteY341" fmla="*/ 4760797 h 6858000"/>
              <a:gd name="connsiteX342" fmla="*/ 5355019 w 7467600"/>
              <a:gd name="connsiteY342" fmla="*/ 4734672 h 6858000"/>
              <a:gd name="connsiteX343" fmla="*/ 5083565 w 7467600"/>
              <a:gd name="connsiteY343" fmla="*/ 5179121 h 6858000"/>
              <a:gd name="connsiteX344" fmla="*/ 4713577 w 7467600"/>
              <a:gd name="connsiteY344" fmla="*/ 5616803 h 6858000"/>
              <a:gd name="connsiteX345" fmla="*/ 3989559 w 7467600"/>
              <a:gd name="connsiteY345" fmla="*/ 6145945 h 6858000"/>
              <a:gd name="connsiteX346" fmla="*/ 3939824 w 7467600"/>
              <a:gd name="connsiteY346" fmla="*/ 6066900 h 6858000"/>
              <a:gd name="connsiteX347" fmla="*/ 4584537 w 7467600"/>
              <a:gd name="connsiteY347" fmla="*/ 5324826 h 6858000"/>
              <a:gd name="connsiteX348" fmla="*/ 5037105 w 7467600"/>
              <a:gd name="connsiteY348" fmla="*/ 5088765 h 6858000"/>
              <a:gd name="connsiteX349" fmla="*/ 5039930 w 7467600"/>
              <a:gd name="connsiteY349" fmla="*/ 5089585 h 6858000"/>
              <a:gd name="connsiteX350" fmla="*/ 5263764 w 7467600"/>
              <a:gd name="connsiteY350" fmla="*/ 4735525 h 6858000"/>
              <a:gd name="connsiteX351" fmla="*/ 4086300 w 7467600"/>
              <a:gd name="connsiteY351" fmla="*/ 4884599 h 6858000"/>
              <a:gd name="connsiteX352" fmla="*/ 4085485 w 7467600"/>
              <a:gd name="connsiteY352" fmla="*/ 4899070 h 6858000"/>
              <a:gd name="connsiteX353" fmla="*/ 3871915 w 7467600"/>
              <a:gd name="connsiteY353" fmla="*/ 5253645 h 6858000"/>
              <a:gd name="connsiteX354" fmla="*/ 3799374 w 7467600"/>
              <a:gd name="connsiteY354" fmla="*/ 5466127 h 6858000"/>
              <a:gd name="connsiteX355" fmla="*/ 3498850 w 7467600"/>
              <a:gd name="connsiteY355" fmla="*/ 6661888 h 6858000"/>
              <a:gd name="connsiteX356" fmla="*/ 3399216 w 7467600"/>
              <a:gd name="connsiteY356" fmla="*/ 6858000 h 6858000"/>
              <a:gd name="connsiteX357" fmla="*/ 3303688 w 7467600"/>
              <a:gd name="connsiteY357" fmla="*/ 6858000 h 6858000"/>
              <a:gd name="connsiteX358" fmla="*/ 3391774 w 7467600"/>
              <a:gd name="connsiteY358" fmla="*/ 6697181 h 6858000"/>
              <a:gd name="connsiteX359" fmla="*/ 3735540 w 7467600"/>
              <a:gd name="connsiteY359" fmla="*/ 5546923 h 6858000"/>
              <a:gd name="connsiteX360" fmla="*/ 3729438 w 7467600"/>
              <a:gd name="connsiteY360" fmla="*/ 5569058 h 6858000"/>
              <a:gd name="connsiteX361" fmla="*/ 3707782 w 7467600"/>
              <a:gd name="connsiteY361" fmla="*/ 5644908 h 6858000"/>
              <a:gd name="connsiteX362" fmla="*/ 3583827 w 7467600"/>
              <a:gd name="connsiteY362" fmla="*/ 6039215 h 6858000"/>
              <a:gd name="connsiteX363" fmla="*/ 3547861 w 7467600"/>
              <a:gd name="connsiteY363" fmla="*/ 6129609 h 6858000"/>
              <a:gd name="connsiteX364" fmla="*/ 3490905 w 7467600"/>
              <a:gd name="connsiteY364" fmla="*/ 6277660 h 6858000"/>
              <a:gd name="connsiteX365" fmla="*/ 3455859 w 7467600"/>
              <a:gd name="connsiteY365" fmla="*/ 6391301 h 6858000"/>
              <a:gd name="connsiteX366" fmla="*/ 3429112 w 7467600"/>
              <a:gd name="connsiteY366" fmla="*/ 6479469 h 6858000"/>
              <a:gd name="connsiteX367" fmla="*/ 3304862 w 7467600"/>
              <a:gd name="connsiteY367" fmla="*/ 6796476 h 6858000"/>
              <a:gd name="connsiteX368" fmla="*/ 3276071 w 7467600"/>
              <a:gd name="connsiteY368" fmla="*/ 6858000 h 6858000"/>
              <a:gd name="connsiteX369" fmla="*/ 3240805 w 7467600"/>
              <a:gd name="connsiteY369" fmla="*/ 6858000 h 6858000"/>
              <a:gd name="connsiteX370" fmla="*/ 3275917 w 7467600"/>
              <a:gd name="connsiteY370" fmla="*/ 6783192 h 6858000"/>
              <a:gd name="connsiteX371" fmla="*/ 3399358 w 7467600"/>
              <a:gd name="connsiteY371" fmla="*/ 6469011 h 6858000"/>
              <a:gd name="connsiteX372" fmla="*/ 3425650 w 7467600"/>
              <a:gd name="connsiteY372" fmla="*/ 6381333 h 6858000"/>
              <a:gd name="connsiteX373" fmla="*/ 3460661 w 7467600"/>
              <a:gd name="connsiteY373" fmla="*/ 6266763 h 6858000"/>
              <a:gd name="connsiteX374" fmla="*/ 3518021 w 7467600"/>
              <a:gd name="connsiteY374" fmla="*/ 6117298 h 6858000"/>
              <a:gd name="connsiteX375" fmla="*/ 3554035 w 7467600"/>
              <a:gd name="connsiteY375" fmla="*/ 6027832 h 6858000"/>
              <a:gd name="connsiteX376" fmla="*/ 3677174 w 7467600"/>
              <a:gd name="connsiteY376" fmla="*/ 5636351 h 6858000"/>
              <a:gd name="connsiteX377" fmla="*/ 3698819 w 7467600"/>
              <a:gd name="connsiteY377" fmla="*/ 5560503 h 6858000"/>
              <a:gd name="connsiteX378" fmla="*/ 3702094 w 7467600"/>
              <a:gd name="connsiteY378" fmla="*/ 5549194 h 6858000"/>
              <a:gd name="connsiteX379" fmla="*/ 3398355 w 7467600"/>
              <a:gd name="connsiteY379" fmla="*/ 6094603 h 6858000"/>
              <a:gd name="connsiteX380" fmla="*/ 3193941 w 7467600"/>
              <a:gd name="connsiteY380" fmla="*/ 6798775 h 6858000"/>
              <a:gd name="connsiteX381" fmla="*/ 3184140 w 7467600"/>
              <a:gd name="connsiteY381" fmla="*/ 6858000 h 6858000"/>
              <a:gd name="connsiteX382" fmla="*/ 3099978 w 7467600"/>
              <a:gd name="connsiteY382" fmla="*/ 6858000 h 6858000"/>
              <a:gd name="connsiteX383" fmla="*/ 3101556 w 7467600"/>
              <a:gd name="connsiteY383" fmla="*/ 6843337 h 6858000"/>
              <a:gd name="connsiteX384" fmla="*/ 3370162 w 7467600"/>
              <a:gd name="connsiteY384" fmla="*/ 5785550 h 6858000"/>
              <a:gd name="connsiteX385" fmla="*/ 3746477 w 7467600"/>
              <a:gd name="connsiteY385" fmla="*/ 5377889 h 6858000"/>
              <a:gd name="connsiteX386" fmla="*/ 3863399 w 7467600"/>
              <a:gd name="connsiteY386" fmla="*/ 5087257 h 6858000"/>
              <a:gd name="connsiteX387" fmla="*/ 3968712 w 7467600"/>
              <a:gd name="connsiteY387" fmla="*/ 4913989 h 6858000"/>
              <a:gd name="connsiteX388" fmla="*/ 2792390 w 7467600"/>
              <a:gd name="connsiteY388" fmla="*/ 5382974 h 6858000"/>
              <a:gd name="connsiteX389" fmla="*/ 2714982 w 7467600"/>
              <a:gd name="connsiteY389" fmla="*/ 5427051 h 6858000"/>
              <a:gd name="connsiteX390" fmla="*/ 2813361 w 7467600"/>
              <a:gd name="connsiteY390" fmla="*/ 6023912 h 6858000"/>
              <a:gd name="connsiteX391" fmla="*/ 2688430 w 7467600"/>
              <a:gd name="connsiteY391" fmla="*/ 6801564 h 6858000"/>
              <a:gd name="connsiteX392" fmla="*/ 2629626 w 7467600"/>
              <a:gd name="connsiteY392" fmla="*/ 6763394 h 6858000"/>
              <a:gd name="connsiteX393" fmla="*/ 2565328 w 7467600"/>
              <a:gd name="connsiteY393" fmla="*/ 5516399 h 6858000"/>
              <a:gd name="connsiteX394" fmla="*/ 1922999 w 7467600"/>
              <a:gd name="connsiteY394" fmla="*/ 5980343 h 6858000"/>
              <a:gd name="connsiteX395" fmla="*/ 1950261 w 7467600"/>
              <a:gd name="connsiteY395" fmla="*/ 6405858 h 6858000"/>
              <a:gd name="connsiteX396" fmla="*/ 2365554 w 7467600"/>
              <a:gd name="connsiteY396" fmla="*/ 6759107 h 6858000"/>
              <a:gd name="connsiteX397" fmla="*/ 2424142 w 7467600"/>
              <a:gd name="connsiteY397" fmla="*/ 6858000 h 6858000"/>
              <a:gd name="connsiteX398" fmla="*/ 2395994 w 7467600"/>
              <a:gd name="connsiteY398" fmla="*/ 6858000 h 6858000"/>
              <a:gd name="connsiteX399" fmla="*/ 2392863 w 7467600"/>
              <a:gd name="connsiteY399" fmla="*/ 6852964 h 6858000"/>
              <a:gd name="connsiteX400" fmla="*/ 2017589 w 7467600"/>
              <a:gd name="connsiteY400" fmla="*/ 6493982 h 6858000"/>
              <a:gd name="connsiteX401" fmla="*/ 2147336 w 7467600"/>
              <a:gd name="connsiteY401" fmla="*/ 6594052 h 6858000"/>
              <a:gd name="connsiteX402" fmla="*/ 2207047 w 7467600"/>
              <a:gd name="connsiteY402" fmla="*/ 6654540 h 6858000"/>
              <a:gd name="connsiteX403" fmla="*/ 2299106 w 7467600"/>
              <a:gd name="connsiteY403" fmla="*/ 6778931 h 6858000"/>
              <a:gd name="connsiteX404" fmla="*/ 2314430 w 7467600"/>
              <a:gd name="connsiteY404" fmla="*/ 6801144 h 6858000"/>
              <a:gd name="connsiteX405" fmla="*/ 2352406 w 7467600"/>
              <a:gd name="connsiteY405" fmla="*/ 6858000 h 6858000"/>
              <a:gd name="connsiteX406" fmla="*/ 2314492 w 7467600"/>
              <a:gd name="connsiteY406" fmla="*/ 6858000 h 6858000"/>
              <a:gd name="connsiteX407" fmla="*/ 2288095 w 7467600"/>
              <a:gd name="connsiteY407" fmla="*/ 6818030 h 6858000"/>
              <a:gd name="connsiteX408" fmla="*/ 2272768 w 7467600"/>
              <a:gd name="connsiteY408" fmla="*/ 6795822 h 6858000"/>
              <a:gd name="connsiteX409" fmla="*/ 2182715 w 7467600"/>
              <a:gd name="connsiteY409" fmla="*/ 6675071 h 6858000"/>
              <a:gd name="connsiteX410" fmla="*/ 2032061 w 7467600"/>
              <a:gd name="connsiteY410" fmla="*/ 6541380 h 6858000"/>
              <a:gd name="connsiteX411" fmla="*/ 2257220 w 7467600"/>
              <a:gd name="connsiteY411" fmla="*/ 6826257 h 6858000"/>
              <a:gd name="connsiteX412" fmla="*/ 2281324 w 7467600"/>
              <a:gd name="connsiteY412" fmla="*/ 6858000 h 6858000"/>
              <a:gd name="connsiteX413" fmla="*/ 2242860 w 7467600"/>
              <a:gd name="connsiteY413" fmla="*/ 6858000 h 6858000"/>
              <a:gd name="connsiteX414" fmla="*/ 2232818 w 7467600"/>
              <a:gd name="connsiteY414" fmla="*/ 6844926 h 6858000"/>
              <a:gd name="connsiteX415" fmla="*/ 1990172 w 7467600"/>
              <a:gd name="connsiteY415" fmla="*/ 6542121 h 6858000"/>
              <a:gd name="connsiteX416" fmla="*/ 2124090 w 7467600"/>
              <a:gd name="connsiteY416" fmla="*/ 6761017 h 6858000"/>
              <a:gd name="connsiteX417" fmla="*/ 2200380 w 7467600"/>
              <a:gd name="connsiteY417" fmla="*/ 6858000 h 6858000"/>
              <a:gd name="connsiteX418" fmla="*/ 2147507 w 7467600"/>
              <a:gd name="connsiteY418" fmla="*/ 6858000 h 6858000"/>
              <a:gd name="connsiteX419" fmla="*/ 2070668 w 7467600"/>
              <a:gd name="connsiteY419" fmla="*/ 6761520 h 6858000"/>
              <a:gd name="connsiteX420" fmla="*/ 1975142 w 7467600"/>
              <a:gd name="connsiteY420" fmla="*/ 6585570 h 6858000"/>
              <a:gd name="connsiteX421" fmla="*/ 2050035 w 7467600"/>
              <a:gd name="connsiteY421" fmla="*/ 6813345 h 6858000"/>
              <a:gd name="connsiteX422" fmla="*/ 2063025 w 7467600"/>
              <a:gd name="connsiteY422" fmla="*/ 6858000 h 6858000"/>
              <a:gd name="connsiteX423" fmla="*/ 2021675 w 7467600"/>
              <a:gd name="connsiteY423" fmla="*/ 6858000 h 6858000"/>
              <a:gd name="connsiteX424" fmla="*/ 2019308 w 7467600"/>
              <a:gd name="connsiteY424" fmla="*/ 6847118 h 6858000"/>
              <a:gd name="connsiteX425" fmla="*/ 1938835 w 7467600"/>
              <a:gd name="connsiteY425" fmla="*/ 6551160 h 6858000"/>
              <a:gd name="connsiteX426" fmla="*/ 1953230 w 7467600"/>
              <a:gd name="connsiteY426" fmla="*/ 6759699 h 6858000"/>
              <a:gd name="connsiteX427" fmla="*/ 1956763 w 7467600"/>
              <a:gd name="connsiteY427" fmla="*/ 6778191 h 6858000"/>
              <a:gd name="connsiteX428" fmla="*/ 1967925 w 7467600"/>
              <a:gd name="connsiteY428" fmla="*/ 6858000 h 6858000"/>
              <a:gd name="connsiteX429" fmla="*/ 1936622 w 7467600"/>
              <a:gd name="connsiteY429" fmla="*/ 6858000 h 6858000"/>
              <a:gd name="connsiteX430" fmla="*/ 1926261 w 7467600"/>
              <a:gd name="connsiteY430" fmla="*/ 6784064 h 6858000"/>
              <a:gd name="connsiteX431" fmla="*/ 1922724 w 7467600"/>
              <a:gd name="connsiteY431" fmla="*/ 6765577 h 6858000"/>
              <a:gd name="connsiteX432" fmla="*/ 1904650 w 7467600"/>
              <a:gd name="connsiteY432" fmla="*/ 6639616 h 6858000"/>
              <a:gd name="connsiteX433" fmla="*/ 1885273 w 7467600"/>
              <a:gd name="connsiteY433" fmla="*/ 6858000 h 6858000"/>
              <a:gd name="connsiteX434" fmla="*/ 1854363 w 7467600"/>
              <a:gd name="connsiteY434" fmla="*/ 6858000 h 6858000"/>
              <a:gd name="connsiteX435" fmla="*/ 1880391 w 7467600"/>
              <a:gd name="connsiteY435" fmla="*/ 6603796 h 6858000"/>
              <a:gd name="connsiteX436" fmla="*/ 1818273 w 7467600"/>
              <a:gd name="connsiteY436" fmla="*/ 6715729 h 6858000"/>
              <a:gd name="connsiteX437" fmla="*/ 1794691 w 7467600"/>
              <a:gd name="connsiteY437" fmla="*/ 6843239 h 6858000"/>
              <a:gd name="connsiteX438" fmla="*/ 1794914 w 7467600"/>
              <a:gd name="connsiteY438" fmla="*/ 6858000 h 6858000"/>
              <a:gd name="connsiteX439" fmla="*/ 1746128 w 7467600"/>
              <a:gd name="connsiteY439" fmla="*/ 6858000 h 6858000"/>
              <a:gd name="connsiteX440" fmla="*/ 1753934 w 7467600"/>
              <a:gd name="connsiteY440" fmla="*/ 6724796 h 6858000"/>
              <a:gd name="connsiteX441" fmla="*/ 1792053 w 7467600"/>
              <a:gd name="connsiteY441" fmla="*/ 6572396 h 6858000"/>
              <a:gd name="connsiteX442" fmla="*/ 1862248 w 7467600"/>
              <a:gd name="connsiteY442" fmla="*/ 6266397 h 6858000"/>
              <a:gd name="connsiteX443" fmla="*/ 1862250 w 7467600"/>
              <a:gd name="connsiteY443" fmla="*/ 6033531 h 6858000"/>
              <a:gd name="connsiteX444" fmla="*/ 1211999 w 7467600"/>
              <a:gd name="connsiteY444" fmla="*/ 6683610 h 6858000"/>
              <a:gd name="connsiteX445" fmla="*/ 1213266 w 7467600"/>
              <a:gd name="connsiteY445" fmla="*/ 6691947 h 6858000"/>
              <a:gd name="connsiteX446" fmla="*/ 1203370 w 7467600"/>
              <a:gd name="connsiteY446" fmla="*/ 6850676 h 6858000"/>
              <a:gd name="connsiteX447" fmla="*/ 1203671 w 7467600"/>
              <a:gd name="connsiteY447" fmla="*/ 6858000 h 6858000"/>
              <a:gd name="connsiteX448" fmla="*/ 1143180 w 7467600"/>
              <a:gd name="connsiteY448" fmla="*/ 6858000 h 6858000"/>
              <a:gd name="connsiteX449" fmla="*/ 1142176 w 7467600"/>
              <a:gd name="connsiteY449" fmla="*/ 6766045 h 6858000"/>
              <a:gd name="connsiteX450" fmla="*/ 1067484 w 7467600"/>
              <a:gd name="connsiteY450" fmla="*/ 6858000 h 6858000"/>
              <a:gd name="connsiteX451" fmla="*/ 953928 w 7467600"/>
              <a:gd name="connsiteY451" fmla="*/ 6858000 h 6858000"/>
              <a:gd name="connsiteX452" fmla="*/ 959715 w 7467600"/>
              <a:gd name="connsiteY452" fmla="*/ 6850185 h 6858000"/>
              <a:gd name="connsiteX453" fmla="*/ 1483788 w 7467600"/>
              <a:gd name="connsiteY453" fmla="*/ 6259174 h 6858000"/>
              <a:gd name="connsiteX454" fmla="*/ 1100671 w 7467600"/>
              <a:gd name="connsiteY454" fmla="*/ 6252137 h 6858000"/>
              <a:gd name="connsiteX455" fmla="*/ 1090144 w 7467600"/>
              <a:gd name="connsiteY455" fmla="*/ 6256748 h 6858000"/>
              <a:gd name="connsiteX456" fmla="*/ 1095872 w 7467600"/>
              <a:gd name="connsiteY456" fmla="*/ 6271892 h 6858000"/>
              <a:gd name="connsiteX457" fmla="*/ 262785 w 7467600"/>
              <a:gd name="connsiteY457" fmla="*/ 6845450 h 6858000"/>
              <a:gd name="connsiteX458" fmla="*/ 209968 w 7467600"/>
              <a:gd name="connsiteY458" fmla="*/ 6770713 h 6858000"/>
              <a:gd name="connsiteX459" fmla="*/ 873460 w 7467600"/>
              <a:gd name="connsiteY459" fmla="*/ 6253768 h 6858000"/>
              <a:gd name="connsiteX460" fmla="*/ 192686 w 7467600"/>
              <a:gd name="connsiteY460" fmla="*/ 5849257 h 6858000"/>
              <a:gd name="connsiteX461" fmla="*/ 4696 w 7467600"/>
              <a:gd name="connsiteY461" fmla="*/ 5697668 h 6858000"/>
              <a:gd name="connsiteX462" fmla="*/ 0 w 7467600"/>
              <a:gd name="connsiteY462" fmla="*/ 5689984 h 6858000"/>
              <a:gd name="connsiteX463" fmla="*/ 0 w 7467600"/>
              <a:gd name="connsiteY463" fmla="*/ 5513472 h 6858000"/>
              <a:gd name="connsiteX464" fmla="*/ 174101 w 7467600"/>
              <a:gd name="connsiteY464" fmla="*/ 5620277 h 6858000"/>
              <a:gd name="connsiteX465" fmla="*/ 891800 w 7467600"/>
              <a:gd name="connsiteY465" fmla="*/ 6036935 h 6858000"/>
              <a:gd name="connsiteX466" fmla="*/ 1072219 w 7467600"/>
              <a:gd name="connsiteY466" fmla="*/ 6169443 h 6858000"/>
              <a:gd name="connsiteX467" fmla="*/ 1074117 w 7467600"/>
              <a:gd name="connsiteY467" fmla="*/ 6170301 h 6858000"/>
              <a:gd name="connsiteX468" fmla="*/ 1083114 w 7467600"/>
              <a:gd name="connsiteY468" fmla="*/ 6174131 h 6858000"/>
              <a:gd name="connsiteX469" fmla="*/ 1543010 w 7467600"/>
              <a:gd name="connsiteY469" fmla="*/ 6191140 h 6858000"/>
              <a:gd name="connsiteX470" fmla="*/ 1551080 w 7467600"/>
              <a:gd name="connsiteY470" fmla="*/ 6195006 h 6858000"/>
              <a:gd name="connsiteX471" fmla="*/ 2345443 w 7467600"/>
              <a:gd name="connsiteY471" fmla="*/ 5549882 h 6858000"/>
              <a:gd name="connsiteX472" fmla="*/ 1721499 w 7467600"/>
              <a:gd name="connsiteY472" fmla="*/ 5599969 h 6858000"/>
              <a:gd name="connsiteX473" fmla="*/ 767716 w 7467600"/>
              <a:gd name="connsiteY473" fmla="*/ 5472768 h 6858000"/>
              <a:gd name="connsiteX474" fmla="*/ 722147 w 7467600"/>
              <a:gd name="connsiteY474" fmla="*/ 5393091 h 6858000"/>
              <a:gd name="connsiteX475" fmla="*/ 1485552 w 7467600"/>
              <a:gd name="connsiteY475" fmla="*/ 5313202 h 6858000"/>
              <a:gd name="connsiteX476" fmla="*/ 2143004 w 7467600"/>
              <a:gd name="connsiteY476" fmla="*/ 5402420 h 6858000"/>
              <a:gd name="connsiteX477" fmla="*/ 1933391 w 7467600"/>
              <a:gd name="connsiteY477" fmla="*/ 5156971 h 6858000"/>
              <a:gd name="connsiteX478" fmla="*/ 1827118 w 7467600"/>
              <a:gd name="connsiteY478" fmla="*/ 4968410 h 6858000"/>
              <a:gd name="connsiteX479" fmla="*/ 1837349 w 7467600"/>
              <a:gd name="connsiteY479" fmla="*/ 4956357 h 6858000"/>
              <a:gd name="connsiteX480" fmla="*/ 2162835 w 7467600"/>
              <a:gd name="connsiteY480" fmla="*/ 5187853 h 6858000"/>
              <a:gd name="connsiteX481" fmla="*/ 2257167 w 7467600"/>
              <a:gd name="connsiteY481" fmla="*/ 5462123 h 6858000"/>
              <a:gd name="connsiteX482" fmla="*/ 2261598 w 7467600"/>
              <a:gd name="connsiteY482" fmla="*/ 5467998 h 6858000"/>
              <a:gd name="connsiteX483" fmla="*/ 2437177 w 7467600"/>
              <a:gd name="connsiteY483" fmla="*/ 5479608 h 6858000"/>
              <a:gd name="connsiteX484" fmla="*/ 2445247 w 7467600"/>
              <a:gd name="connsiteY484" fmla="*/ 5483476 h 6858000"/>
              <a:gd name="connsiteX485" fmla="*/ 2743626 w 7467600"/>
              <a:gd name="connsiteY485" fmla="*/ 5304819 h 6858000"/>
              <a:gd name="connsiteX486" fmla="*/ 3048102 w 7467600"/>
              <a:gd name="connsiteY486" fmla="*/ 5150595 h 6858000"/>
              <a:gd name="connsiteX487" fmla="*/ 1799414 w 7467600"/>
              <a:gd name="connsiteY487" fmla="*/ 4694732 h 6858000"/>
              <a:gd name="connsiteX488" fmla="*/ 1771735 w 7467600"/>
              <a:gd name="connsiteY488" fmla="*/ 4619929 h 6858000"/>
              <a:gd name="connsiteX489" fmla="*/ 3104273 w 7467600"/>
              <a:gd name="connsiteY489" fmla="*/ 5076159 h 6858000"/>
              <a:gd name="connsiteX490" fmla="*/ 3113245 w 7467600"/>
              <a:gd name="connsiteY490" fmla="*/ 5090705 h 6858000"/>
              <a:gd name="connsiteX491" fmla="*/ 3126294 w 7467600"/>
              <a:gd name="connsiteY491" fmla="*/ 5114400 h 6858000"/>
              <a:gd name="connsiteX492" fmla="*/ 3937433 w 7467600"/>
              <a:gd name="connsiteY492" fmla="*/ 4830473 h 6858000"/>
              <a:gd name="connsiteX493" fmla="*/ 3590475 w 7467600"/>
              <a:gd name="connsiteY493" fmla="*/ 4597974 h 6858000"/>
              <a:gd name="connsiteX494" fmla="*/ 3100264 w 7467600"/>
              <a:gd name="connsiteY494" fmla="*/ 4579845 h 6858000"/>
              <a:gd name="connsiteX495" fmla="*/ 2183576 w 7467600"/>
              <a:gd name="connsiteY495" fmla="*/ 4227150 h 6858000"/>
              <a:gd name="connsiteX496" fmla="*/ 2151029 w 7467600"/>
              <a:gd name="connsiteY496" fmla="*/ 4146947 h 6858000"/>
              <a:gd name="connsiteX497" fmla="*/ 3563434 w 7467600"/>
              <a:gd name="connsiteY497" fmla="*/ 4469115 h 6858000"/>
              <a:gd name="connsiteX498" fmla="*/ 3177952 w 7467600"/>
              <a:gd name="connsiteY498" fmla="*/ 3657386 h 6858000"/>
              <a:gd name="connsiteX499" fmla="*/ 3189263 w 7467600"/>
              <a:gd name="connsiteY499" fmla="*/ 3625726 h 6858000"/>
              <a:gd name="connsiteX500" fmla="*/ 3560912 w 7467600"/>
              <a:gd name="connsiteY500" fmla="*/ 4079863 h 6858000"/>
              <a:gd name="connsiteX501" fmla="*/ 3626636 w 7467600"/>
              <a:gd name="connsiteY501" fmla="*/ 4512230 h 6858000"/>
              <a:gd name="connsiteX502" fmla="*/ 3653088 w 7467600"/>
              <a:gd name="connsiteY502" fmla="*/ 4521417 h 6858000"/>
              <a:gd name="connsiteX503" fmla="*/ 3988128 w 7467600"/>
              <a:gd name="connsiteY503" fmla="*/ 4817267 h 6858000"/>
              <a:gd name="connsiteX504" fmla="*/ 4830582 w 7467600"/>
              <a:gd name="connsiteY504" fmla="*/ 4676000 h 6858000"/>
              <a:gd name="connsiteX505" fmla="*/ 4830100 w 7467600"/>
              <a:gd name="connsiteY505" fmla="*/ 4675554 h 6858000"/>
              <a:gd name="connsiteX506" fmla="*/ 4036318 w 7467600"/>
              <a:gd name="connsiteY506" fmla="*/ 4147013 h 6858000"/>
              <a:gd name="connsiteX507" fmla="*/ 3432098 w 7467600"/>
              <a:gd name="connsiteY507" fmla="*/ 3537312 h 6858000"/>
              <a:gd name="connsiteX508" fmla="*/ 3446761 w 7467600"/>
              <a:gd name="connsiteY508" fmla="*/ 3461278 h 6858000"/>
              <a:gd name="connsiteX509" fmla="*/ 4419733 w 7467600"/>
              <a:gd name="connsiteY509" fmla="*/ 3963555 h 6858000"/>
              <a:gd name="connsiteX510" fmla="*/ 4781371 w 7467600"/>
              <a:gd name="connsiteY510" fmla="*/ 4458604 h 6858000"/>
              <a:gd name="connsiteX511" fmla="*/ 4780440 w 7467600"/>
              <a:gd name="connsiteY511" fmla="*/ 4470290 h 6858000"/>
              <a:gd name="connsiteX512" fmla="*/ 4898954 w 7467600"/>
              <a:gd name="connsiteY512" fmla="*/ 4662092 h 6858000"/>
              <a:gd name="connsiteX513" fmla="*/ 4900699 w 7467600"/>
              <a:gd name="connsiteY513" fmla="*/ 4670867 h 6858000"/>
              <a:gd name="connsiteX514" fmla="*/ 5714511 w 7467600"/>
              <a:gd name="connsiteY514" fmla="*/ 4663483 h 6858000"/>
              <a:gd name="connsiteX515" fmla="*/ 5464793 w 7467600"/>
              <a:gd name="connsiteY515" fmla="*/ 4393556 h 6858000"/>
              <a:gd name="connsiteX516" fmla="*/ 5461897 w 7467600"/>
              <a:gd name="connsiteY516" fmla="*/ 4390879 h 6858000"/>
              <a:gd name="connsiteX517" fmla="*/ 4294126 w 7467600"/>
              <a:gd name="connsiteY517" fmla="*/ 3303048 h 6858000"/>
              <a:gd name="connsiteX518" fmla="*/ 4305321 w 7467600"/>
              <a:gd name="connsiteY518" fmla="*/ 3256953 h 6858000"/>
              <a:gd name="connsiteX519" fmla="*/ 4949299 w 7467600"/>
              <a:gd name="connsiteY519" fmla="*/ 3766336 h 6858000"/>
              <a:gd name="connsiteX520" fmla="*/ 5291452 w 7467600"/>
              <a:gd name="connsiteY520" fmla="*/ 4076801 h 6858000"/>
              <a:gd name="connsiteX521" fmla="*/ 5434998 w 7467600"/>
              <a:gd name="connsiteY521" fmla="*/ 4254100 h 6858000"/>
              <a:gd name="connsiteX522" fmla="*/ 5351015 w 7467600"/>
              <a:gd name="connsiteY522" fmla="*/ 3760989 h 6858000"/>
              <a:gd name="connsiteX523" fmla="*/ 5413780 w 7467600"/>
              <a:gd name="connsiteY523" fmla="*/ 2966265 h 6858000"/>
              <a:gd name="connsiteX524" fmla="*/ 5425627 w 7467600"/>
              <a:gd name="connsiteY524" fmla="*/ 2954192 h 6858000"/>
              <a:gd name="connsiteX525" fmla="*/ 6604735 w 7467600"/>
              <a:gd name="connsiteY525" fmla="*/ 2041381 h 6858000"/>
              <a:gd name="connsiteX526" fmla="*/ 7204487 w 7467600"/>
              <a:gd name="connsiteY526" fmla="*/ 2742112 h 6858000"/>
              <a:gd name="connsiteX527" fmla="*/ 7131592 w 7467600"/>
              <a:gd name="connsiteY527" fmla="*/ 2672096 h 6858000"/>
              <a:gd name="connsiteX528" fmla="*/ 6996344 w 7467600"/>
              <a:gd name="connsiteY528" fmla="*/ 2518310 h 6858000"/>
              <a:gd name="connsiteX529" fmla="*/ 6735495 w 7467600"/>
              <a:gd name="connsiteY529" fmla="*/ 2196890 h 6858000"/>
              <a:gd name="connsiteX530" fmla="*/ 6721901 w 7467600"/>
              <a:gd name="connsiteY530" fmla="*/ 2179274 h 6858000"/>
              <a:gd name="connsiteX531" fmla="*/ 6604735 w 7467600"/>
              <a:gd name="connsiteY531" fmla="*/ 2041381 h 6858000"/>
              <a:gd name="connsiteX532" fmla="*/ 6591670 w 7467600"/>
              <a:gd name="connsiteY532" fmla="*/ 1988277 h 6858000"/>
              <a:gd name="connsiteX533" fmla="*/ 6747349 w 7467600"/>
              <a:gd name="connsiteY533" fmla="*/ 2160069 h 6858000"/>
              <a:gd name="connsiteX534" fmla="*/ 6760943 w 7467600"/>
              <a:gd name="connsiteY534" fmla="*/ 2177686 h 6858000"/>
              <a:gd name="connsiteX535" fmla="*/ 7021065 w 7467600"/>
              <a:gd name="connsiteY535" fmla="*/ 2498102 h 6858000"/>
              <a:gd name="connsiteX536" fmla="*/ 7155223 w 7467600"/>
              <a:gd name="connsiteY536" fmla="*/ 2650386 h 6858000"/>
              <a:gd name="connsiteX537" fmla="*/ 7203167 w 7467600"/>
              <a:gd name="connsiteY537" fmla="*/ 2697288 h 6858000"/>
              <a:gd name="connsiteX538" fmla="*/ 6937703 w 7467600"/>
              <a:gd name="connsiteY538" fmla="*/ 2321981 h 6858000"/>
              <a:gd name="connsiteX539" fmla="*/ 6591670 w 7467600"/>
              <a:gd name="connsiteY539" fmla="*/ 1988277 h 6858000"/>
              <a:gd name="connsiteX540" fmla="*/ 5798671 w 7467600"/>
              <a:gd name="connsiteY540" fmla="*/ 1981601 h 6858000"/>
              <a:gd name="connsiteX541" fmla="*/ 5754709 w 7467600"/>
              <a:gd name="connsiteY541" fmla="*/ 2071454 h 6858000"/>
              <a:gd name="connsiteX542" fmla="*/ 5763044 w 7467600"/>
              <a:gd name="connsiteY542" fmla="*/ 2842206 h 6858000"/>
              <a:gd name="connsiteX543" fmla="*/ 5764974 w 7467600"/>
              <a:gd name="connsiteY543" fmla="*/ 2799609 h 6858000"/>
              <a:gd name="connsiteX544" fmla="*/ 5767665 w 7467600"/>
              <a:gd name="connsiteY544" fmla="*/ 2666409 h 6858000"/>
              <a:gd name="connsiteX545" fmla="*/ 5763055 w 7467600"/>
              <a:gd name="connsiteY545" fmla="*/ 2579705 h 6858000"/>
              <a:gd name="connsiteX546" fmla="*/ 5758079 w 7467600"/>
              <a:gd name="connsiteY546" fmla="*/ 2492508 h 6858000"/>
              <a:gd name="connsiteX547" fmla="*/ 5779325 w 7467600"/>
              <a:gd name="connsiteY547" fmla="*/ 2197069 h 6858000"/>
              <a:gd name="connsiteX548" fmla="*/ 5798671 w 7467600"/>
              <a:gd name="connsiteY548" fmla="*/ 1981601 h 6858000"/>
              <a:gd name="connsiteX549" fmla="*/ 5829202 w 7467600"/>
              <a:gd name="connsiteY549" fmla="*/ 1971679 h 6858000"/>
              <a:gd name="connsiteX550" fmla="*/ 5809558 w 7467600"/>
              <a:gd name="connsiteY550" fmla="*/ 2198043 h 6858000"/>
              <a:gd name="connsiteX551" fmla="*/ 5788653 w 7467600"/>
              <a:gd name="connsiteY551" fmla="*/ 2489430 h 6858000"/>
              <a:gd name="connsiteX552" fmla="*/ 5793439 w 7467600"/>
              <a:gd name="connsiteY552" fmla="*/ 2575235 h 6858000"/>
              <a:gd name="connsiteX553" fmla="*/ 5796837 w 7467600"/>
              <a:gd name="connsiteY553" fmla="*/ 2637633 h 6858000"/>
              <a:gd name="connsiteX554" fmla="*/ 5818614 w 7467600"/>
              <a:gd name="connsiteY554" fmla="*/ 2473055 h 6858000"/>
              <a:gd name="connsiteX555" fmla="*/ 5829202 w 7467600"/>
              <a:gd name="connsiteY555" fmla="*/ 1971679 h 6858000"/>
              <a:gd name="connsiteX556" fmla="*/ 5911389 w 7467600"/>
              <a:gd name="connsiteY556" fmla="*/ 1898371 h 6858000"/>
              <a:gd name="connsiteX557" fmla="*/ 6237627 w 7467600"/>
              <a:gd name="connsiteY557" fmla="*/ 2231921 h 6858000"/>
              <a:gd name="connsiteX558" fmla="*/ 5911389 w 7467600"/>
              <a:gd name="connsiteY558" fmla="*/ 1898371 h 6858000"/>
              <a:gd name="connsiteX559" fmla="*/ 6944437 w 7467600"/>
              <a:gd name="connsiteY559" fmla="*/ 1575402 h 6858000"/>
              <a:gd name="connsiteX560" fmla="*/ 6304730 w 7467600"/>
              <a:gd name="connsiteY560" fmla="*/ 1766654 h 6858000"/>
              <a:gd name="connsiteX561" fmla="*/ 6944437 w 7467600"/>
              <a:gd name="connsiteY561" fmla="*/ 1575402 h 6858000"/>
              <a:gd name="connsiteX562" fmla="*/ 7019523 w 7467600"/>
              <a:gd name="connsiteY562" fmla="*/ 1519450 h 6858000"/>
              <a:gd name="connsiteX563" fmla="*/ 6298091 w 7467600"/>
              <a:gd name="connsiteY563" fmla="*/ 1737122 h 6858000"/>
              <a:gd name="connsiteX564" fmla="*/ 7019523 w 7467600"/>
              <a:gd name="connsiteY564" fmla="*/ 1519450 h 6858000"/>
              <a:gd name="connsiteX565" fmla="*/ 2399523 w 7467600"/>
              <a:gd name="connsiteY565" fmla="*/ 1428234 h 6858000"/>
              <a:gd name="connsiteX566" fmla="*/ 2224982 w 7467600"/>
              <a:gd name="connsiteY566" fmla="*/ 1826201 h 6858000"/>
              <a:gd name="connsiteX567" fmla="*/ 2096099 w 7467600"/>
              <a:gd name="connsiteY567" fmla="*/ 2345900 h 6858000"/>
              <a:gd name="connsiteX568" fmla="*/ 2283317 w 7467600"/>
              <a:gd name="connsiteY568" fmla="*/ 1796925 h 6858000"/>
              <a:gd name="connsiteX569" fmla="*/ 2399523 w 7467600"/>
              <a:gd name="connsiteY569" fmla="*/ 1428234 h 6858000"/>
              <a:gd name="connsiteX570" fmla="*/ 2448558 w 7467600"/>
              <a:gd name="connsiteY570" fmla="*/ 1373435 h 6858000"/>
              <a:gd name="connsiteX571" fmla="*/ 2312521 w 7467600"/>
              <a:gd name="connsiteY571" fmla="*/ 1806140 h 6858000"/>
              <a:gd name="connsiteX572" fmla="*/ 2127533 w 7467600"/>
              <a:gd name="connsiteY572" fmla="*/ 2348380 h 6858000"/>
              <a:gd name="connsiteX573" fmla="*/ 2358080 w 7467600"/>
              <a:gd name="connsiteY573" fmla="*/ 1866134 h 6858000"/>
              <a:gd name="connsiteX574" fmla="*/ 2407436 w 7467600"/>
              <a:gd name="connsiteY574" fmla="*/ 1651070 h 6858000"/>
              <a:gd name="connsiteX575" fmla="*/ 2448558 w 7467600"/>
              <a:gd name="connsiteY575" fmla="*/ 1373435 h 6858000"/>
              <a:gd name="connsiteX576" fmla="*/ 278707 w 7467600"/>
              <a:gd name="connsiteY576" fmla="*/ 1352270 h 6858000"/>
              <a:gd name="connsiteX577" fmla="*/ 321570 w 7467600"/>
              <a:gd name="connsiteY577" fmla="*/ 1861610 h 6858000"/>
              <a:gd name="connsiteX578" fmla="*/ 294281 w 7467600"/>
              <a:gd name="connsiteY578" fmla="*/ 1440658 h 6858000"/>
              <a:gd name="connsiteX579" fmla="*/ 278707 w 7467600"/>
              <a:gd name="connsiteY579" fmla="*/ 1352270 h 6858000"/>
              <a:gd name="connsiteX580" fmla="*/ 1423821 w 7467600"/>
              <a:gd name="connsiteY580" fmla="*/ 1351958 h 6858000"/>
              <a:gd name="connsiteX581" fmla="*/ 1638521 w 7467600"/>
              <a:gd name="connsiteY581" fmla="*/ 1908470 h 6858000"/>
              <a:gd name="connsiteX582" fmla="*/ 1754199 w 7467600"/>
              <a:gd name="connsiteY582" fmla="*/ 2149284 h 6858000"/>
              <a:gd name="connsiteX583" fmla="*/ 1908359 w 7467600"/>
              <a:gd name="connsiteY583" fmla="*/ 2364988 h 6858000"/>
              <a:gd name="connsiteX584" fmla="*/ 1647661 w 7467600"/>
              <a:gd name="connsiteY584" fmla="*/ 1825945 h 6858000"/>
              <a:gd name="connsiteX585" fmla="*/ 1423821 w 7467600"/>
              <a:gd name="connsiteY585" fmla="*/ 1351958 h 6858000"/>
              <a:gd name="connsiteX586" fmla="*/ 1431890 w 7467600"/>
              <a:gd name="connsiteY586" fmla="*/ 1306475 h 6858000"/>
              <a:gd name="connsiteX587" fmla="*/ 1507597 w 7467600"/>
              <a:gd name="connsiteY587" fmla="*/ 1446132 h 6858000"/>
              <a:gd name="connsiteX588" fmla="*/ 1674586 w 7467600"/>
              <a:gd name="connsiteY588" fmla="*/ 1813832 h 6858000"/>
              <a:gd name="connsiteX589" fmla="*/ 1815950 w 7467600"/>
              <a:gd name="connsiteY589" fmla="*/ 2128564 h 6858000"/>
              <a:gd name="connsiteX590" fmla="*/ 1984242 w 7467600"/>
              <a:gd name="connsiteY590" fmla="*/ 2430829 h 6858000"/>
              <a:gd name="connsiteX591" fmla="*/ 2014023 w 7467600"/>
              <a:gd name="connsiteY591" fmla="*/ 2450995 h 6858000"/>
              <a:gd name="connsiteX592" fmla="*/ 1747337 w 7467600"/>
              <a:gd name="connsiteY592" fmla="*/ 1855264 h 6858000"/>
              <a:gd name="connsiteX593" fmla="*/ 1533749 w 7467600"/>
              <a:gd name="connsiteY593" fmla="*/ 1478656 h 6858000"/>
              <a:gd name="connsiteX594" fmla="*/ 1431890 w 7467600"/>
              <a:gd name="connsiteY594" fmla="*/ 1306475 h 6858000"/>
              <a:gd name="connsiteX595" fmla="*/ 5052692 w 7467600"/>
              <a:gd name="connsiteY595" fmla="*/ 1292994 h 6858000"/>
              <a:gd name="connsiteX596" fmla="*/ 5200661 w 7467600"/>
              <a:gd name="connsiteY596" fmla="*/ 1635186 h 6858000"/>
              <a:gd name="connsiteX597" fmla="*/ 5297138 w 7467600"/>
              <a:gd name="connsiteY597" fmla="*/ 1906351 h 6858000"/>
              <a:gd name="connsiteX598" fmla="*/ 5052692 w 7467600"/>
              <a:gd name="connsiteY598" fmla="*/ 1292994 h 6858000"/>
              <a:gd name="connsiteX599" fmla="*/ 5009948 w 7467600"/>
              <a:gd name="connsiteY599" fmla="*/ 1273619 h 6858000"/>
              <a:gd name="connsiteX600" fmla="*/ 5121777 w 7467600"/>
              <a:gd name="connsiteY600" fmla="*/ 1654213 h 6858000"/>
              <a:gd name="connsiteX601" fmla="*/ 5293545 w 7467600"/>
              <a:gd name="connsiteY601" fmla="*/ 2072247 h 6858000"/>
              <a:gd name="connsiteX602" fmla="*/ 5294042 w 7467600"/>
              <a:gd name="connsiteY602" fmla="*/ 2065019 h 6858000"/>
              <a:gd name="connsiteX603" fmla="*/ 5171936 w 7467600"/>
              <a:gd name="connsiteY603" fmla="*/ 1647613 h 6858000"/>
              <a:gd name="connsiteX604" fmla="*/ 5009948 w 7467600"/>
              <a:gd name="connsiteY604" fmla="*/ 1273619 h 6858000"/>
              <a:gd name="connsiteX605" fmla="*/ 655236 w 7467600"/>
              <a:gd name="connsiteY605" fmla="*/ 1268632 h 6858000"/>
              <a:gd name="connsiteX606" fmla="*/ 839521 w 7467600"/>
              <a:gd name="connsiteY606" fmla="*/ 1685315 h 6858000"/>
              <a:gd name="connsiteX607" fmla="*/ 1109416 w 7467600"/>
              <a:gd name="connsiteY607" fmla="*/ 2061663 h 6858000"/>
              <a:gd name="connsiteX608" fmla="*/ 1298300 w 7467600"/>
              <a:gd name="connsiteY608" fmla="*/ 2247742 h 6858000"/>
              <a:gd name="connsiteX609" fmla="*/ 1125871 w 7467600"/>
              <a:gd name="connsiteY609" fmla="*/ 1989513 h 6858000"/>
              <a:gd name="connsiteX610" fmla="*/ 981574 w 7467600"/>
              <a:gd name="connsiteY610" fmla="*/ 1783157 h 6858000"/>
              <a:gd name="connsiteX611" fmla="*/ 922198 w 7467600"/>
              <a:gd name="connsiteY611" fmla="*/ 1677437 h 6858000"/>
              <a:gd name="connsiteX612" fmla="*/ 869293 w 7467600"/>
              <a:gd name="connsiteY612" fmla="*/ 1583214 h 6858000"/>
              <a:gd name="connsiteX613" fmla="*/ 751431 w 7467600"/>
              <a:gd name="connsiteY613" fmla="*/ 1405731 h 6858000"/>
              <a:gd name="connsiteX614" fmla="*/ 655236 w 7467600"/>
              <a:gd name="connsiteY614" fmla="*/ 1268632 h 6858000"/>
              <a:gd name="connsiteX615" fmla="*/ 6516292 w 7467600"/>
              <a:gd name="connsiteY615" fmla="*/ 1263064 h 6858000"/>
              <a:gd name="connsiteX616" fmla="*/ 5736320 w 7467600"/>
              <a:gd name="connsiteY616" fmla="*/ 1501803 h 6858000"/>
              <a:gd name="connsiteX617" fmla="*/ 6516292 w 7467600"/>
              <a:gd name="connsiteY617" fmla="*/ 1263064 h 6858000"/>
              <a:gd name="connsiteX618" fmla="*/ 291466 w 7467600"/>
              <a:gd name="connsiteY618" fmla="*/ 1250369 h 6858000"/>
              <a:gd name="connsiteX619" fmla="*/ 323180 w 7467600"/>
              <a:gd name="connsiteY619" fmla="*/ 1435283 h 6858000"/>
              <a:gd name="connsiteX620" fmla="*/ 349381 w 7467600"/>
              <a:gd name="connsiteY620" fmla="*/ 1875041 h 6858000"/>
              <a:gd name="connsiteX621" fmla="*/ 374363 w 7467600"/>
              <a:gd name="connsiteY621" fmla="*/ 1506494 h 6858000"/>
              <a:gd name="connsiteX622" fmla="*/ 302168 w 7467600"/>
              <a:gd name="connsiteY622" fmla="*/ 1274495 h 6858000"/>
              <a:gd name="connsiteX623" fmla="*/ 291466 w 7467600"/>
              <a:gd name="connsiteY623" fmla="*/ 1250369 h 6858000"/>
              <a:gd name="connsiteX624" fmla="*/ 678222 w 7467600"/>
              <a:gd name="connsiteY624" fmla="*/ 1248670 h 6858000"/>
              <a:gd name="connsiteX625" fmla="*/ 775536 w 7467600"/>
              <a:gd name="connsiteY625" fmla="*/ 1388015 h 6858000"/>
              <a:gd name="connsiteX626" fmla="*/ 894529 w 7467600"/>
              <a:gd name="connsiteY626" fmla="*/ 1567739 h 6858000"/>
              <a:gd name="connsiteX627" fmla="*/ 948000 w 7467600"/>
              <a:gd name="connsiteY627" fmla="*/ 1663088 h 6858000"/>
              <a:gd name="connsiteX628" fmla="*/ 1006812 w 7467600"/>
              <a:gd name="connsiteY628" fmla="*/ 1767683 h 6858000"/>
              <a:gd name="connsiteX629" fmla="*/ 1149133 w 7467600"/>
              <a:gd name="connsiteY629" fmla="*/ 1971513 h 6858000"/>
              <a:gd name="connsiteX630" fmla="*/ 1333952 w 7467600"/>
              <a:gd name="connsiteY630" fmla="*/ 2251620 h 6858000"/>
              <a:gd name="connsiteX631" fmla="*/ 1337329 w 7467600"/>
              <a:gd name="connsiteY631" fmla="*/ 2258350 h 6858000"/>
              <a:gd name="connsiteX632" fmla="*/ 1014726 w 7467600"/>
              <a:gd name="connsiteY632" fmla="*/ 1615556 h 6858000"/>
              <a:gd name="connsiteX633" fmla="*/ 678222 w 7467600"/>
              <a:gd name="connsiteY633" fmla="*/ 1248670 h 6858000"/>
              <a:gd name="connsiteX634" fmla="*/ 6691602 w 7467600"/>
              <a:gd name="connsiteY634" fmla="*/ 1140573 h 6858000"/>
              <a:gd name="connsiteX635" fmla="*/ 6571100 w 7467600"/>
              <a:gd name="connsiteY635" fmla="*/ 1183662 h 6858000"/>
              <a:gd name="connsiteX636" fmla="*/ 6241687 w 7467600"/>
              <a:gd name="connsiteY636" fmla="*/ 1257600 h 6858000"/>
              <a:gd name="connsiteX637" fmla="*/ 5693009 w 7467600"/>
              <a:gd name="connsiteY637" fmla="*/ 1478256 h 6858000"/>
              <a:gd name="connsiteX638" fmla="*/ 6548420 w 7467600"/>
              <a:gd name="connsiteY638" fmla="*/ 1214599 h 6858000"/>
              <a:gd name="connsiteX639" fmla="*/ 6605473 w 7467600"/>
              <a:gd name="connsiteY639" fmla="*/ 1184686 h 6858000"/>
              <a:gd name="connsiteX640" fmla="*/ 6691602 w 7467600"/>
              <a:gd name="connsiteY640" fmla="*/ 1140573 h 6858000"/>
              <a:gd name="connsiteX641" fmla="*/ 4002475 w 7467600"/>
              <a:gd name="connsiteY641" fmla="*/ 1037802 h 6858000"/>
              <a:gd name="connsiteX642" fmla="*/ 4000324 w 7467600"/>
              <a:gd name="connsiteY642" fmla="*/ 1039362 h 6858000"/>
              <a:gd name="connsiteX643" fmla="*/ 4002862 w 7467600"/>
              <a:gd name="connsiteY643" fmla="*/ 1042866 h 6858000"/>
              <a:gd name="connsiteX644" fmla="*/ 4002475 w 7467600"/>
              <a:gd name="connsiteY644" fmla="*/ 1037802 h 6858000"/>
              <a:gd name="connsiteX645" fmla="*/ 506322 w 7467600"/>
              <a:gd name="connsiteY645" fmla="*/ 1020997 h 6858000"/>
              <a:gd name="connsiteX646" fmla="*/ 533068 w 7467600"/>
              <a:gd name="connsiteY646" fmla="*/ 1029409 h 6858000"/>
              <a:gd name="connsiteX647" fmla="*/ 1232525 w 7467600"/>
              <a:gd name="connsiteY647" fmla="*/ 1804675 h 6858000"/>
              <a:gd name="connsiteX648" fmla="*/ 1388858 w 7467600"/>
              <a:gd name="connsiteY648" fmla="*/ 2368011 h 6858000"/>
              <a:gd name="connsiteX649" fmla="*/ 1384098 w 7467600"/>
              <a:gd name="connsiteY649" fmla="*/ 2378125 h 6858000"/>
              <a:gd name="connsiteX650" fmla="*/ 1425393 w 7467600"/>
              <a:gd name="connsiteY650" fmla="*/ 2589124 h 6858000"/>
              <a:gd name="connsiteX651" fmla="*/ 1424001 w 7467600"/>
              <a:gd name="connsiteY651" fmla="*/ 2597541 h 6858000"/>
              <a:gd name="connsiteX652" fmla="*/ 2152729 w 7467600"/>
              <a:gd name="connsiteY652" fmla="*/ 2864487 h 6858000"/>
              <a:gd name="connsiteX653" fmla="*/ 2020609 w 7467600"/>
              <a:gd name="connsiteY653" fmla="*/ 2539671 h 6858000"/>
              <a:gd name="connsiteX654" fmla="*/ 2018920 w 7467600"/>
              <a:gd name="connsiteY654" fmla="*/ 2536309 h 6858000"/>
              <a:gd name="connsiteX655" fmla="*/ 1342441 w 7467600"/>
              <a:gd name="connsiteY655" fmla="*/ 1173017 h 6858000"/>
              <a:gd name="connsiteX656" fmla="*/ 1367925 w 7467600"/>
              <a:gd name="connsiteY656" fmla="*/ 1135648 h 6858000"/>
              <a:gd name="connsiteX657" fmla="*/ 1771401 w 7467600"/>
              <a:gd name="connsiteY657" fmla="*/ 1806673 h 6858000"/>
              <a:gd name="connsiteX658" fmla="*/ 1972385 w 7467600"/>
              <a:gd name="connsiteY658" fmla="*/ 2198735 h 6858000"/>
              <a:gd name="connsiteX659" fmla="*/ 2040892 w 7467600"/>
              <a:gd name="connsiteY659" fmla="*/ 2405205 h 6858000"/>
              <a:gd name="connsiteX660" fmla="*/ 2131689 w 7467600"/>
              <a:gd name="connsiteY660" fmla="*/ 1936926 h 6858000"/>
              <a:gd name="connsiteX661" fmla="*/ 2454820 w 7467600"/>
              <a:gd name="connsiteY661" fmla="*/ 1248808 h 6858000"/>
              <a:gd name="connsiteX662" fmla="*/ 2492512 w 7467600"/>
              <a:gd name="connsiteY662" fmla="*/ 1302920 h 6858000"/>
              <a:gd name="connsiteX663" fmla="*/ 2081216 w 7467600"/>
              <a:gd name="connsiteY663" fmla="*/ 2527513 h 6858000"/>
              <a:gd name="connsiteX664" fmla="*/ 2081211 w 7467600"/>
              <a:gd name="connsiteY664" fmla="*/ 2528916 h 6858000"/>
              <a:gd name="connsiteX665" fmla="*/ 2199067 w 7467600"/>
              <a:gd name="connsiteY665" fmla="*/ 2884061 h 6858000"/>
              <a:gd name="connsiteX666" fmla="*/ 3192586 w 7467600"/>
              <a:gd name="connsiteY666" fmla="*/ 3411496 h 6858000"/>
              <a:gd name="connsiteX667" fmla="*/ 3182620 w 7467600"/>
              <a:gd name="connsiteY667" fmla="*/ 3483279 h 6858000"/>
              <a:gd name="connsiteX668" fmla="*/ 2435119 w 7467600"/>
              <a:gd name="connsiteY668" fmla="*/ 3080173 h 6858000"/>
              <a:gd name="connsiteX669" fmla="*/ 2410152 w 7467600"/>
              <a:gd name="connsiteY669" fmla="*/ 3063751 h 6858000"/>
              <a:gd name="connsiteX670" fmla="*/ 2408099 w 7467600"/>
              <a:gd name="connsiteY670" fmla="*/ 3064403 h 6858000"/>
              <a:gd name="connsiteX671" fmla="*/ 2407218 w 7467600"/>
              <a:gd name="connsiteY671" fmla="*/ 3070324 h 6858000"/>
              <a:gd name="connsiteX672" fmla="*/ 2380138 w 7467600"/>
              <a:gd name="connsiteY672" fmla="*/ 3099341 h 6858000"/>
              <a:gd name="connsiteX673" fmla="*/ 1765923 w 7467600"/>
              <a:gd name="connsiteY673" fmla="*/ 3581043 h 6858000"/>
              <a:gd name="connsiteX674" fmla="*/ 1702258 w 7467600"/>
              <a:gd name="connsiteY674" fmla="*/ 3612286 h 6858000"/>
              <a:gd name="connsiteX675" fmla="*/ 1538370 w 7467600"/>
              <a:gd name="connsiteY675" fmla="*/ 3811804 h 6858000"/>
              <a:gd name="connsiteX676" fmla="*/ 542867 w 7467600"/>
              <a:gd name="connsiteY676" fmla="*/ 4944092 h 6858000"/>
              <a:gd name="connsiteX677" fmla="*/ 515800 w 7467600"/>
              <a:gd name="connsiteY677" fmla="*/ 4862180 h 6858000"/>
              <a:gd name="connsiteX678" fmla="*/ 909145 w 7467600"/>
              <a:gd name="connsiteY678" fmla="*/ 4199225 h 6858000"/>
              <a:gd name="connsiteX679" fmla="*/ 1214067 w 7467600"/>
              <a:gd name="connsiteY679" fmla="*/ 3908561 h 6858000"/>
              <a:gd name="connsiteX680" fmla="*/ 640967 w 7467600"/>
              <a:gd name="connsiteY680" fmla="*/ 4105601 h 6858000"/>
              <a:gd name="connsiteX681" fmla="*/ 112563 w 7467600"/>
              <a:gd name="connsiteY681" fmla="*/ 4396952 h 6858000"/>
              <a:gd name="connsiteX682" fmla="*/ 0 w 7467600"/>
              <a:gd name="connsiteY682" fmla="*/ 4466006 h 6858000"/>
              <a:gd name="connsiteX683" fmla="*/ 0 w 7467600"/>
              <a:gd name="connsiteY683" fmla="*/ 4233763 h 6858000"/>
              <a:gd name="connsiteX684" fmla="*/ 36881 w 7467600"/>
              <a:gd name="connsiteY684" fmla="*/ 4200118 h 6858000"/>
              <a:gd name="connsiteX685" fmla="*/ 910534 w 7467600"/>
              <a:gd name="connsiteY685" fmla="*/ 3629753 h 6858000"/>
              <a:gd name="connsiteX686" fmla="*/ 1578717 w 7467600"/>
              <a:gd name="connsiteY686" fmla="*/ 3575982 h 6858000"/>
              <a:gd name="connsiteX687" fmla="*/ 2338780 w 7467600"/>
              <a:gd name="connsiteY687" fmla="*/ 3033725 h 6858000"/>
              <a:gd name="connsiteX688" fmla="*/ 1807991 w 7467600"/>
              <a:gd name="connsiteY688" fmla="*/ 2807184 h 6858000"/>
              <a:gd name="connsiteX689" fmla="*/ 1416358 w 7467600"/>
              <a:gd name="connsiteY689" fmla="*/ 3112571 h 6858000"/>
              <a:gd name="connsiteX690" fmla="*/ 939066 w 7467600"/>
              <a:gd name="connsiteY690" fmla="*/ 3378798 h 6858000"/>
              <a:gd name="connsiteX691" fmla="*/ 115099 w 7467600"/>
              <a:gd name="connsiteY691" fmla="*/ 3607650 h 6858000"/>
              <a:gd name="connsiteX692" fmla="*/ 97284 w 7467600"/>
              <a:gd name="connsiteY692" fmla="*/ 3520393 h 6858000"/>
              <a:gd name="connsiteX693" fmla="*/ 922050 w 7467600"/>
              <a:gd name="connsiteY693" fmla="*/ 3074867 h 6858000"/>
              <a:gd name="connsiteX694" fmla="*/ 1405265 w 7467600"/>
              <a:gd name="connsiteY694" fmla="*/ 3016319 h 6858000"/>
              <a:gd name="connsiteX695" fmla="*/ 1407512 w 7467600"/>
              <a:gd name="connsiteY695" fmla="*/ 3018001 h 6858000"/>
              <a:gd name="connsiteX696" fmla="*/ 1726266 w 7467600"/>
              <a:gd name="connsiteY696" fmla="*/ 2777274 h 6858000"/>
              <a:gd name="connsiteX697" fmla="*/ 625390 w 7467600"/>
              <a:gd name="connsiteY697" fmla="*/ 2514541 h 6858000"/>
              <a:gd name="connsiteX698" fmla="*/ 619799 w 7467600"/>
              <a:gd name="connsiteY698" fmla="*/ 2527180 h 6858000"/>
              <a:gd name="connsiteX699" fmla="*/ 310030 w 7467600"/>
              <a:gd name="connsiteY699" fmla="*/ 2771818 h 6858000"/>
              <a:gd name="connsiteX700" fmla="*/ 173877 w 7467600"/>
              <a:gd name="connsiteY700" fmla="*/ 2937056 h 6858000"/>
              <a:gd name="connsiteX701" fmla="*/ 77889 w 7467600"/>
              <a:gd name="connsiteY701" fmla="*/ 3138440 h 6858000"/>
              <a:gd name="connsiteX702" fmla="*/ 0 w 7467600"/>
              <a:gd name="connsiteY702" fmla="*/ 3271395 h 6858000"/>
              <a:gd name="connsiteX703" fmla="*/ 0 w 7467600"/>
              <a:gd name="connsiteY703" fmla="*/ 3153002 h 6858000"/>
              <a:gd name="connsiteX704" fmla="*/ 2386 w 7467600"/>
              <a:gd name="connsiteY704" fmla="*/ 3149203 h 6858000"/>
              <a:gd name="connsiteX705" fmla="*/ 89753 w 7467600"/>
              <a:gd name="connsiteY705" fmla="*/ 2987702 h 6858000"/>
              <a:gd name="connsiteX706" fmla="*/ 76869 w 7467600"/>
              <a:gd name="connsiteY706" fmla="*/ 3005404 h 6858000"/>
              <a:gd name="connsiteX707" fmla="*/ 32049 w 7467600"/>
              <a:gd name="connsiteY707" fmla="*/ 3065814 h 6858000"/>
              <a:gd name="connsiteX708" fmla="*/ 0 w 7467600"/>
              <a:gd name="connsiteY708" fmla="*/ 3108744 h 6858000"/>
              <a:gd name="connsiteX709" fmla="*/ 0 w 7467600"/>
              <a:gd name="connsiteY709" fmla="*/ 3058059 h 6858000"/>
              <a:gd name="connsiteX710" fmla="*/ 7610 w 7467600"/>
              <a:gd name="connsiteY710" fmla="*/ 3047889 h 6858000"/>
              <a:gd name="connsiteX711" fmla="*/ 52419 w 7467600"/>
              <a:gd name="connsiteY711" fmla="*/ 2987479 h 6858000"/>
              <a:gd name="connsiteX712" fmla="*/ 59142 w 7467600"/>
              <a:gd name="connsiteY712" fmla="*/ 2978488 h 6858000"/>
              <a:gd name="connsiteX713" fmla="*/ 0 w 7467600"/>
              <a:gd name="connsiteY713" fmla="*/ 3015334 h 6858000"/>
              <a:gd name="connsiteX714" fmla="*/ 0 w 7467600"/>
              <a:gd name="connsiteY714" fmla="*/ 2914286 h 6858000"/>
              <a:gd name="connsiteX715" fmla="*/ 36383 w 7467600"/>
              <a:gd name="connsiteY715" fmla="*/ 2901128 h 6858000"/>
              <a:gd name="connsiteX716" fmla="*/ 156329 w 7467600"/>
              <a:gd name="connsiteY716" fmla="*/ 2840533 h 6858000"/>
              <a:gd name="connsiteX717" fmla="*/ 358355 w 7467600"/>
              <a:gd name="connsiteY717" fmla="*/ 2620471 h 6858000"/>
              <a:gd name="connsiteX718" fmla="*/ 510577 w 7467600"/>
              <a:gd name="connsiteY718" fmla="*/ 2501244 h 6858000"/>
              <a:gd name="connsiteX719" fmla="*/ 211967 w 7467600"/>
              <a:gd name="connsiteY719" fmla="*/ 2479171 h 6858000"/>
              <a:gd name="connsiteX720" fmla="*/ 0 w 7467600"/>
              <a:gd name="connsiteY720" fmla="*/ 2476398 h 6858000"/>
              <a:gd name="connsiteX721" fmla="*/ 0 w 7467600"/>
              <a:gd name="connsiteY721" fmla="*/ 2389189 h 6858000"/>
              <a:gd name="connsiteX722" fmla="*/ 103062 w 7467600"/>
              <a:gd name="connsiteY722" fmla="*/ 2389518 h 6858000"/>
              <a:gd name="connsiteX723" fmla="*/ 510734 w 7467600"/>
              <a:gd name="connsiteY723" fmla="*/ 2416201 h 6858000"/>
              <a:gd name="connsiteX724" fmla="*/ 279257 w 7467600"/>
              <a:gd name="connsiteY724" fmla="*/ 2092102 h 6858000"/>
              <a:gd name="connsiteX725" fmla="*/ 65265 w 7467600"/>
              <a:gd name="connsiteY725" fmla="*/ 2006049 h 6858000"/>
              <a:gd name="connsiteX726" fmla="*/ 0 w 7467600"/>
              <a:gd name="connsiteY726" fmla="*/ 1982532 h 6858000"/>
              <a:gd name="connsiteX727" fmla="*/ 0 w 7467600"/>
              <a:gd name="connsiteY727" fmla="*/ 1912789 h 6858000"/>
              <a:gd name="connsiteX728" fmla="*/ 97460 w 7467600"/>
              <a:gd name="connsiteY728" fmla="*/ 1953725 h 6858000"/>
              <a:gd name="connsiteX729" fmla="*/ 221272 w 7467600"/>
              <a:gd name="connsiteY729" fmla="*/ 1980766 h 6858000"/>
              <a:gd name="connsiteX730" fmla="*/ 116765 w 7467600"/>
              <a:gd name="connsiteY730" fmla="*/ 1911033 h 6858000"/>
              <a:gd name="connsiteX731" fmla="*/ 16405 w 7467600"/>
              <a:gd name="connsiteY731" fmla="*/ 1803412 h 6858000"/>
              <a:gd name="connsiteX732" fmla="*/ 0 w 7467600"/>
              <a:gd name="connsiteY732" fmla="*/ 1784777 h 6858000"/>
              <a:gd name="connsiteX733" fmla="*/ 0 w 7467600"/>
              <a:gd name="connsiteY733" fmla="*/ 1740082 h 6858000"/>
              <a:gd name="connsiteX734" fmla="*/ 39394 w 7467600"/>
              <a:gd name="connsiteY734" fmla="*/ 1784856 h 6858000"/>
              <a:gd name="connsiteX735" fmla="*/ 135813 w 7467600"/>
              <a:gd name="connsiteY735" fmla="*/ 1888838 h 6858000"/>
              <a:gd name="connsiteX736" fmla="*/ 242575 w 7467600"/>
              <a:gd name="connsiteY736" fmla="*/ 1958841 h 6858000"/>
              <a:gd name="connsiteX737" fmla="*/ 82197 w 7467600"/>
              <a:gd name="connsiteY737" fmla="*/ 1754826 h 6858000"/>
              <a:gd name="connsiteX738" fmla="*/ 0 w 7467600"/>
              <a:gd name="connsiteY738" fmla="*/ 1679650 h 6858000"/>
              <a:gd name="connsiteX739" fmla="*/ 0 w 7467600"/>
              <a:gd name="connsiteY739" fmla="*/ 1602463 h 6858000"/>
              <a:gd name="connsiteX740" fmla="*/ 84689 w 7467600"/>
              <a:gd name="connsiteY740" fmla="*/ 1677442 h 6858000"/>
              <a:gd name="connsiteX741" fmla="*/ 298437 w 7467600"/>
              <a:gd name="connsiteY741" fmla="*/ 1968019 h 6858000"/>
              <a:gd name="connsiteX742" fmla="*/ 227269 w 7467600"/>
              <a:gd name="connsiteY742" fmla="*/ 1114064 h 6858000"/>
              <a:gd name="connsiteX743" fmla="*/ 248003 w 7467600"/>
              <a:gd name="connsiteY743" fmla="*/ 1089613 h 6858000"/>
              <a:gd name="connsiteX744" fmla="*/ 427020 w 7467600"/>
              <a:gd name="connsiteY744" fmla="*/ 1619803 h 6858000"/>
              <a:gd name="connsiteX745" fmla="*/ 340345 w 7467600"/>
              <a:gd name="connsiteY745" fmla="*/ 2027739 h 6858000"/>
              <a:gd name="connsiteX746" fmla="*/ 360865 w 7467600"/>
              <a:gd name="connsiteY746" fmla="*/ 2044827 h 6858000"/>
              <a:gd name="connsiteX747" fmla="*/ 560414 w 7467600"/>
              <a:gd name="connsiteY747" fmla="*/ 2421457 h 6858000"/>
              <a:gd name="connsiteX748" fmla="*/ 1359703 w 7467600"/>
              <a:gd name="connsiteY748" fmla="*/ 2578554 h 6858000"/>
              <a:gd name="connsiteX749" fmla="*/ 1359422 w 7467600"/>
              <a:gd name="connsiteY749" fmla="*/ 2577994 h 6858000"/>
              <a:gd name="connsiteX750" fmla="*/ 828701 w 7467600"/>
              <a:gd name="connsiteY750" fmla="*/ 1839520 h 6858000"/>
              <a:gd name="connsiteX751" fmla="*/ 494427 w 7467600"/>
              <a:gd name="connsiteY751" fmla="*/ 1092333 h 6858000"/>
              <a:gd name="connsiteX752" fmla="*/ 506322 w 7467600"/>
              <a:gd name="connsiteY752" fmla="*/ 1020997 h 6858000"/>
              <a:gd name="connsiteX753" fmla="*/ 4570198 w 7467600"/>
              <a:gd name="connsiteY753" fmla="*/ 978081 h 6858000"/>
              <a:gd name="connsiteX754" fmla="*/ 4523691 w 7467600"/>
              <a:gd name="connsiteY754" fmla="*/ 1127776 h 6858000"/>
              <a:gd name="connsiteX755" fmla="*/ 4509875 w 7467600"/>
              <a:gd name="connsiteY755" fmla="*/ 1167552 h 6858000"/>
              <a:gd name="connsiteX756" fmla="*/ 4478168 w 7467600"/>
              <a:gd name="connsiteY756" fmla="*/ 1260735 h 6858000"/>
              <a:gd name="connsiteX757" fmla="*/ 4409309 w 7467600"/>
              <a:gd name="connsiteY757" fmla="*/ 1666996 h 6858000"/>
              <a:gd name="connsiteX758" fmla="*/ 4370031 w 7467600"/>
              <a:gd name="connsiteY758" fmla="*/ 1955666 h 6858000"/>
              <a:gd name="connsiteX759" fmla="*/ 4570198 w 7467600"/>
              <a:gd name="connsiteY759" fmla="*/ 978081 h 6858000"/>
              <a:gd name="connsiteX760" fmla="*/ 4557898 w 7467600"/>
              <a:gd name="connsiteY760" fmla="*/ 900011 h 6858000"/>
              <a:gd name="connsiteX761" fmla="*/ 4344840 w 7467600"/>
              <a:gd name="connsiteY761" fmla="*/ 1922038 h 6858000"/>
              <a:gd name="connsiteX762" fmla="*/ 4378710 w 7467600"/>
              <a:gd name="connsiteY762" fmla="*/ 1665516 h 6858000"/>
              <a:gd name="connsiteX763" fmla="*/ 4448798 w 7467600"/>
              <a:gd name="connsiteY763" fmla="*/ 1253024 h 6858000"/>
              <a:gd name="connsiteX764" fmla="*/ 4480315 w 7467600"/>
              <a:gd name="connsiteY764" fmla="*/ 1158454 h 6858000"/>
              <a:gd name="connsiteX765" fmla="*/ 4494133 w 7467600"/>
              <a:gd name="connsiteY765" fmla="*/ 1118676 h 6858000"/>
              <a:gd name="connsiteX766" fmla="*/ 4557898 w 7467600"/>
              <a:gd name="connsiteY766" fmla="*/ 900011 h 6858000"/>
              <a:gd name="connsiteX767" fmla="*/ 5870151 w 7467600"/>
              <a:gd name="connsiteY767" fmla="*/ 898890 h 6858000"/>
              <a:gd name="connsiteX768" fmla="*/ 5861335 w 7467600"/>
              <a:gd name="connsiteY768" fmla="*/ 899177 h 6858000"/>
              <a:gd name="connsiteX769" fmla="*/ 5843702 w 7467600"/>
              <a:gd name="connsiteY769" fmla="*/ 899748 h 6858000"/>
              <a:gd name="connsiteX770" fmla="*/ 5651107 w 7467600"/>
              <a:gd name="connsiteY770" fmla="*/ 920306 h 6858000"/>
              <a:gd name="connsiteX771" fmla="*/ 5459407 w 7467600"/>
              <a:gd name="connsiteY771" fmla="*/ 940975 h 6858000"/>
              <a:gd name="connsiteX772" fmla="*/ 5374846 w 7467600"/>
              <a:gd name="connsiteY772" fmla="*/ 941988 h 6858000"/>
              <a:gd name="connsiteX773" fmla="*/ 5256105 w 7467600"/>
              <a:gd name="connsiteY773" fmla="*/ 945632 h 6858000"/>
              <a:gd name="connsiteX774" fmla="*/ 5107071 w 7467600"/>
              <a:gd name="connsiteY774" fmla="*/ 969720 h 6858000"/>
              <a:gd name="connsiteX775" fmla="*/ 4998681 w 7467600"/>
              <a:gd name="connsiteY775" fmla="*/ 988771 h 6858000"/>
              <a:gd name="connsiteX776" fmla="*/ 5870151 w 7467600"/>
              <a:gd name="connsiteY776" fmla="*/ 898890 h 6858000"/>
              <a:gd name="connsiteX777" fmla="*/ 5504425 w 7467600"/>
              <a:gd name="connsiteY777" fmla="*/ 848067 h 6858000"/>
              <a:gd name="connsiteX778" fmla="*/ 4968849 w 7467600"/>
              <a:gd name="connsiteY778" fmla="*/ 962318 h 6858000"/>
              <a:gd name="connsiteX779" fmla="*/ 5104039 w 7467600"/>
              <a:gd name="connsiteY779" fmla="*/ 940634 h 6858000"/>
              <a:gd name="connsiteX780" fmla="*/ 5256311 w 7467600"/>
              <a:gd name="connsiteY780" fmla="*/ 916490 h 6858000"/>
              <a:gd name="connsiteX781" fmla="*/ 5377381 w 7467600"/>
              <a:gd name="connsiteY781" fmla="*/ 912671 h 6858000"/>
              <a:gd name="connsiteX782" fmla="*/ 5460148 w 7467600"/>
              <a:gd name="connsiteY782" fmla="*/ 911442 h 6858000"/>
              <a:gd name="connsiteX783" fmla="*/ 5648971 w 7467600"/>
              <a:gd name="connsiteY783" fmla="*/ 891331 h 6858000"/>
              <a:gd name="connsiteX784" fmla="*/ 5844807 w 7467600"/>
              <a:gd name="connsiteY784" fmla="*/ 870718 h 6858000"/>
              <a:gd name="connsiteX785" fmla="*/ 5862975 w 7467600"/>
              <a:gd name="connsiteY785" fmla="*/ 869756 h 6858000"/>
              <a:gd name="connsiteX786" fmla="*/ 5920887 w 7467600"/>
              <a:gd name="connsiteY786" fmla="*/ 865929 h 6858000"/>
              <a:gd name="connsiteX787" fmla="*/ 5504425 w 7467600"/>
              <a:gd name="connsiteY787" fmla="*/ 848067 h 6858000"/>
              <a:gd name="connsiteX788" fmla="*/ 3607114 w 7467600"/>
              <a:gd name="connsiteY788" fmla="*/ 467441 h 6858000"/>
              <a:gd name="connsiteX789" fmla="*/ 3296242 w 7467600"/>
              <a:gd name="connsiteY789" fmla="*/ 807991 h 6858000"/>
              <a:gd name="connsiteX790" fmla="*/ 3174674 w 7467600"/>
              <a:gd name="connsiteY790" fmla="*/ 919759 h 6858000"/>
              <a:gd name="connsiteX791" fmla="*/ 3042978 w 7467600"/>
              <a:gd name="connsiteY791" fmla="*/ 1054894 h 6858000"/>
              <a:gd name="connsiteX792" fmla="*/ 2968914 w 7467600"/>
              <a:gd name="connsiteY792" fmla="*/ 1133756 h 6858000"/>
              <a:gd name="connsiteX793" fmla="*/ 3103823 w 7467600"/>
              <a:gd name="connsiteY793" fmla="*/ 1026814 h 6858000"/>
              <a:gd name="connsiteX794" fmla="*/ 3607114 w 7467600"/>
              <a:gd name="connsiteY794" fmla="*/ 467441 h 6858000"/>
              <a:gd name="connsiteX795" fmla="*/ 3744487 w 7467600"/>
              <a:gd name="connsiteY795" fmla="*/ 383136 h 6858000"/>
              <a:gd name="connsiteX796" fmla="*/ 3970213 w 7467600"/>
              <a:gd name="connsiteY796" fmla="*/ 995559 h 6858000"/>
              <a:gd name="connsiteX797" fmla="*/ 3744487 w 7467600"/>
              <a:gd name="connsiteY797" fmla="*/ 383136 h 6858000"/>
              <a:gd name="connsiteX798" fmla="*/ 3624562 w 7467600"/>
              <a:gd name="connsiteY798" fmla="*/ 367041 h 6858000"/>
              <a:gd name="connsiteX799" fmla="*/ 3489712 w 7467600"/>
              <a:gd name="connsiteY799" fmla="*/ 485386 h 6858000"/>
              <a:gd name="connsiteX800" fmla="*/ 3182994 w 7467600"/>
              <a:gd name="connsiteY800" fmla="*/ 828265 h 6858000"/>
              <a:gd name="connsiteX801" fmla="*/ 2892114 w 7467600"/>
              <a:gd name="connsiteY801" fmla="*/ 1172635 h 6858000"/>
              <a:gd name="connsiteX802" fmla="*/ 3021459 w 7467600"/>
              <a:gd name="connsiteY802" fmla="*/ 1035385 h 6858000"/>
              <a:gd name="connsiteX803" fmla="*/ 3153873 w 7467600"/>
              <a:gd name="connsiteY803" fmla="*/ 898971 h 6858000"/>
              <a:gd name="connsiteX804" fmla="*/ 3276511 w 7467600"/>
              <a:gd name="connsiteY804" fmla="*/ 786423 h 6858000"/>
              <a:gd name="connsiteX805" fmla="*/ 3584154 w 7467600"/>
              <a:gd name="connsiteY805" fmla="*/ 448218 h 6858000"/>
              <a:gd name="connsiteX806" fmla="*/ 3624562 w 7467600"/>
              <a:gd name="connsiteY806" fmla="*/ 367041 h 6858000"/>
              <a:gd name="connsiteX807" fmla="*/ 3766672 w 7467600"/>
              <a:gd name="connsiteY807" fmla="*/ 359429 h 6858000"/>
              <a:gd name="connsiteX808" fmla="*/ 3996338 w 7467600"/>
              <a:gd name="connsiteY808" fmla="*/ 968237 h 6858000"/>
              <a:gd name="connsiteX809" fmla="*/ 3766672 w 7467600"/>
              <a:gd name="connsiteY809" fmla="*/ 359429 h 6858000"/>
              <a:gd name="connsiteX810" fmla="*/ 5805386 w 7467600"/>
              <a:gd name="connsiteY810" fmla="*/ 239240 h 6858000"/>
              <a:gd name="connsiteX811" fmla="*/ 5736947 w 7467600"/>
              <a:gd name="connsiteY811" fmla="*/ 261367 h 6858000"/>
              <a:gd name="connsiteX812" fmla="*/ 5427012 w 7467600"/>
              <a:gd name="connsiteY812" fmla="*/ 311272 h 6858000"/>
              <a:gd name="connsiteX813" fmla="*/ 5147818 w 7467600"/>
              <a:gd name="connsiteY813" fmla="*/ 322112 h 6858000"/>
              <a:gd name="connsiteX814" fmla="*/ 5060854 w 7467600"/>
              <a:gd name="connsiteY814" fmla="*/ 311882 h 6858000"/>
              <a:gd name="connsiteX815" fmla="*/ 4945989 w 7467600"/>
              <a:gd name="connsiteY815" fmla="*/ 300516 h 6858000"/>
              <a:gd name="connsiteX816" fmla="*/ 5410479 w 7467600"/>
              <a:gd name="connsiteY816" fmla="*/ 348434 h 6858000"/>
              <a:gd name="connsiteX817" fmla="*/ 5805386 w 7467600"/>
              <a:gd name="connsiteY817" fmla="*/ 239240 h 6858000"/>
              <a:gd name="connsiteX818" fmla="*/ 5905192 w 7467600"/>
              <a:gd name="connsiteY818" fmla="*/ 163079 h 6858000"/>
              <a:gd name="connsiteX819" fmla="*/ 5865655 w 7467600"/>
              <a:gd name="connsiteY819" fmla="*/ 171901 h 6858000"/>
              <a:gd name="connsiteX820" fmla="*/ 5259740 w 7467600"/>
              <a:gd name="connsiteY820" fmla="*/ 257013 h 6858000"/>
              <a:gd name="connsiteX821" fmla="*/ 5208466 w 7467600"/>
              <a:gd name="connsiteY821" fmla="*/ 257550 h 6858000"/>
              <a:gd name="connsiteX822" fmla="*/ 4980204 w 7467600"/>
              <a:gd name="connsiteY822" fmla="*/ 271903 h 6858000"/>
              <a:gd name="connsiteX823" fmla="*/ 5068068 w 7467600"/>
              <a:gd name="connsiteY823" fmla="*/ 282244 h 6858000"/>
              <a:gd name="connsiteX824" fmla="*/ 5153231 w 7467600"/>
              <a:gd name="connsiteY824" fmla="*/ 292240 h 6858000"/>
              <a:gd name="connsiteX825" fmla="*/ 5426491 w 7467600"/>
              <a:gd name="connsiteY825" fmla="*/ 281128 h 6858000"/>
              <a:gd name="connsiteX826" fmla="*/ 5731212 w 7467600"/>
              <a:gd name="connsiteY826" fmla="*/ 231951 h 6858000"/>
              <a:gd name="connsiteX827" fmla="*/ 5905192 w 7467600"/>
              <a:gd name="connsiteY827" fmla="*/ 163079 h 6858000"/>
              <a:gd name="connsiteX828" fmla="*/ 5944437 w 7467600"/>
              <a:gd name="connsiteY828" fmla="*/ 113829 h 6858000"/>
              <a:gd name="connsiteX829" fmla="*/ 5825032 w 7467600"/>
              <a:gd name="connsiteY829" fmla="*/ 146405 h 6858000"/>
              <a:gd name="connsiteX830" fmla="*/ 4955599 w 7467600"/>
              <a:gd name="connsiteY830" fmla="*/ 247008 h 6858000"/>
              <a:gd name="connsiteX831" fmla="*/ 5210104 w 7467600"/>
              <a:gd name="connsiteY831" fmla="*/ 228123 h 6858000"/>
              <a:gd name="connsiteX832" fmla="*/ 5261015 w 7467600"/>
              <a:gd name="connsiteY832" fmla="*/ 227087 h 6858000"/>
              <a:gd name="connsiteX833" fmla="*/ 5861181 w 7467600"/>
              <a:gd name="connsiteY833" fmla="*/ 143093 h 6858000"/>
              <a:gd name="connsiteX834" fmla="*/ 5961252 w 7467600"/>
              <a:gd name="connsiteY834" fmla="*/ 114820 h 6858000"/>
              <a:gd name="connsiteX835" fmla="*/ 5944437 w 7467600"/>
              <a:gd name="connsiteY835" fmla="*/ 113829 h 6858000"/>
              <a:gd name="connsiteX836" fmla="*/ 3882765 w 7467600"/>
              <a:gd name="connsiteY836" fmla="*/ 0 h 6858000"/>
              <a:gd name="connsiteX837" fmla="*/ 3995099 w 7467600"/>
              <a:gd name="connsiteY837" fmla="*/ 0 h 6858000"/>
              <a:gd name="connsiteX838" fmla="*/ 4163818 w 7467600"/>
              <a:gd name="connsiteY838" fmla="*/ 234104 h 6858000"/>
              <a:gd name="connsiteX839" fmla="*/ 4172099 w 7467600"/>
              <a:gd name="connsiteY839" fmla="*/ 234207 h 6858000"/>
              <a:gd name="connsiteX840" fmla="*/ 4784282 w 7467600"/>
              <a:gd name="connsiteY840" fmla="*/ 276561 h 6858000"/>
              <a:gd name="connsiteX841" fmla="*/ 4801687 w 7467600"/>
              <a:gd name="connsiteY841" fmla="*/ 267764 h 6858000"/>
              <a:gd name="connsiteX842" fmla="*/ 6082788 w 7467600"/>
              <a:gd name="connsiteY842" fmla="*/ 64119 h 6858000"/>
              <a:gd name="connsiteX843" fmla="*/ 6099442 w 7467600"/>
              <a:gd name="connsiteY843" fmla="*/ 82568 h 6858000"/>
              <a:gd name="connsiteX844" fmla="*/ 4804137 w 7467600"/>
              <a:gd name="connsiteY844" fmla="*/ 320931 h 6858000"/>
              <a:gd name="connsiteX845" fmla="*/ 4227047 w 7467600"/>
              <a:gd name="connsiteY845" fmla="*/ 313415 h 6858000"/>
              <a:gd name="connsiteX846" fmla="*/ 4346041 w 7467600"/>
              <a:gd name="connsiteY846" fmla="*/ 456086 h 6858000"/>
              <a:gd name="connsiteX847" fmla="*/ 4870967 w 7467600"/>
              <a:gd name="connsiteY847" fmla="*/ 963061 h 6858000"/>
              <a:gd name="connsiteX848" fmla="*/ 4889647 w 7467600"/>
              <a:gd name="connsiteY848" fmla="*/ 957147 h 6858000"/>
              <a:gd name="connsiteX849" fmla="*/ 5422504 w 7467600"/>
              <a:gd name="connsiteY849" fmla="*/ 805191 h 6858000"/>
              <a:gd name="connsiteX850" fmla="*/ 6087656 w 7467600"/>
              <a:gd name="connsiteY850" fmla="*/ 826703 h 6858000"/>
              <a:gd name="connsiteX851" fmla="*/ 6058717 w 7467600"/>
              <a:gd name="connsiteY851" fmla="*/ 865992 h 6858000"/>
              <a:gd name="connsiteX852" fmla="*/ 4974153 w 7467600"/>
              <a:gd name="connsiteY852" fmla="*/ 1045456 h 6858000"/>
              <a:gd name="connsiteX853" fmla="*/ 5627835 w 7467600"/>
              <a:gd name="connsiteY853" fmla="*/ 1472077 h 6858000"/>
              <a:gd name="connsiteX854" fmla="*/ 5629817 w 7467600"/>
              <a:gd name="connsiteY854" fmla="*/ 1471412 h 6858000"/>
              <a:gd name="connsiteX855" fmla="*/ 5634124 w 7467600"/>
              <a:gd name="connsiteY855" fmla="*/ 1470572 h 6858000"/>
              <a:gd name="connsiteX856" fmla="*/ 5755832 w 7467600"/>
              <a:gd name="connsiteY856" fmla="*/ 1383886 h 6858000"/>
              <a:gd name="connsiteX857" fmla="*/ 6014186 w 7467600"/>
              <a:gd name="connsiteY857" fmla="*/ 1279799 h 6858000"/>
              <a:gd name="connsiteX858" fmla="*/ 6901619 w 7467600"/>
              <a:gd name="connsiteY858" fmla="*/ 1047874 h 6858000"/>
              <a:gd name="connsiteX859" fmla="*/ 6931566 w 7467600"/>
              <a:gd name="connsiteY859" fmla="*/ 1062034 h 6858000"/>
              <a:gd name="connsiteX860" fmla="*/ 5790982 w 7467600"/>
              <a:gd name="connsiteY860" fmla="*/ 1561380 h 6858000"/>
              <a:gd name="connsiteX861" fmla="*/ 6188971 w 7467600"/>
              <a:gd name="connsiteY861" fmla="*/ 1755168 h 6858000"/>
              <a:gd name="connsiteX862" fmla="*/ 6202446 w 7467600"/>
              <a:gd name="connsiteY862" fmla="*/ 1752268 h 6858000"/>
              <a:gd name="connsiteX863" fmla="*/ 7179560 w 7467600"/>
              <a:gd name="connsiteY863" fmla="*/ 1467551 h 6858000"/>
              <a:gd name="connsiteX864" fmla="*/ 7158730 w 7467600"/>
              <a:gd name="connsiteY864" fmla="*/ 1507835 h 6858000"/>
              <a:gd name="connsiteX865" fmla="*/ 6326959 w 7467600"/>
              <a:gd name="connsiteY865" fmla="*/ 1817686 h 6858000"/>
              <a:gd name="connsiteX866" fmla="*/ 6537433 w 7467600"/>
              <a:gd name="connsiteY866" fmla="*/ 1907790 h 6858000"/>
              <a:gd name="connsiteX867" fmla="*/ 6550221 w 7467600"/>
              <a:gd name="connsiteY867" fmla="*/ 1910729 h 6858000"/>
              <a:gd name="connsiteX868" fmla="*/ 6964438 w 7467600"/>
              <a:gd name="connsiteY868" fmla="*/ 2209505 h 6858000"/>
              <a:gd name="connsiteX869" fmla="*/ 7367862 w 7467600"/>
              <a:gd name="connsiteY869" fmla="*/ 2806833 h 6858000"/>
              <a:gd name="connsiteX870" fmla="*/ 7364329 w 7467600"/>
              <a:gd name="connsiteY870" fmla="*/ 2826907 h 6858000"/>
              <a:gd name="connsiteX871" fmla="*/ 7290545 w 7467600"/>
              <a:gd name="connsiteY871" fmla="*/ 2850663 h 6858000"/>
              <a:gd name="connsiteX872" fmla="*/ 6472036 w 7467600"/>
              <a:gd name="connsiteY872" fmla="*/ 1959003 h 6858000"/>
              <a:gd name="connsiteX873" fmla="*/ 5792897 w 7467600"/>
              <a:gd name="connsiteY873" fmla="*/ 1647747 h 6858000"/>
              <a:gd name="connsiteX874" fmla="*/ 5842751 w 7467600"/>
              <a:gd name="connsiteY874" fmla="*/ 1816112 h 6858000"/>
              <a:gd name="connsiteX875" fmla="*/ 5847424 w 7467600"/>
              <a:gd name="connsiteY875" fmla="*/ 1815776 h 6858000"/>
              <a:gd name="connsiteX876" fmla="*/ 6399821 w 7467600"/>
              <a:gd name="connsiteY876" fmla="*/ 2344799 h 6858000"/>
              <a:gd name="connsiteX877" fmla="*/ 6323232 w 7467600"/>
              <a:gd name="connsiteY877" fmla="*/ 2389634 h 6858000"/>
              <a:gd name="connsiteX878" fmla="*/ 5942958 w 7467600"/>
              <a:gd name="connsiteY878" fmla="*/ 2077708 h 6858000"/>
              <a:gd name="connsiteX879" fmla="*/ 5921559 w 7467600"/>
              <a:gd name="connsiteY879" fmla="*/ 2378596 h 6858000"/>
              <a:gd name="connsiteX880" fmla="*/ 5817651 w 7467600"/>
              <a:gd name="connsiteY880" fmla="*/ 3023919 h 6858000"/>
              <a:gd name="connsiteX881" fmla="*/ 5729634 w 7467600"/>
              <a:gd name="connsiteY881" fmla="*/ 3051849 h 6858000"/>
              <a:gd name="connsiteX882" fmla="*/ 5611018 w 7467600"/>
              <a:gd name="connsiteY882" fmla="*/ 2316769 h 6858000"/>
              <a:gd name="connsiteX883" fmla="*/ 5687608 w 7467600"/>
              <a:gd name="connsiteY883" fmla="*/ 2039972 h 6858000"/>
              <a:gd name="connsiteX884" fmla="*/ 5657554 w 7467600"/>
              <a:gd name="connsiteY884" fmla="*/ 1576445 h 6858000"/>
              <a:gd name="connsiteX885" fmla="*/ 5150475 w 7467600"/>
              <a:gd name="connsiteY885" fmla="*/ 1274012 h 6858000"/>
              <a:gd name="connsiteX886" fmla="*/ 5349142 w 7467600"/>
              <a:gd name="connsiteY886" fmla="*/ 2204405 h 6858000"/>
              <a:gd name="connsiteX887" fmla="*/ 5262214 w 7467600"/>
              <a:gd name="connsiteY887" fmla="*/ 2233836 h 6858000"/>
              <a:gd name="connsiteX888" fmla="*/ 4981539 w 7467600"/>
              <a:gd name="connsiteY888" fmla="*/ 1542201 h 6858000"/>
              <a:gd name="connsiteX889" fmla="*/ 4958461 w 7467600"/>
              <a:gd name="connsiteY889" fmla="*/ 1136957 h 6858000"/>
              <a:gd name="connsiteX890" fmla="*/ 4655015 w 7467600"/>
              <a:gd name="connsiteY890" fmla="*/ 891426 h 6858000"/>
              <a:gd name="connsiteX891" fmla="*/ 4348002 w 7467600"/>
              <a:gd name="connsiteY891" fmla="*/ 2205895 h 6858000"/>
              <a:gd name="connsiteX892" fmla="*/ 4262250 w 7467600"/>
              <a:gd name="connsiteY892" fmla="*/ 2219972 h 6858000"/>
              <a:gd name="connsiteX893" fmla="*/ 4550611 w 7467600"/>
              <a:gd name="connsiteY893" fmla="*/ 817540 h 6858000"/>
              <a:gd name="connsiteX894" fmla="*/ 4564418 w 7467600"/>
              <a:gd name="connsiteY894" fmla="*/ 808293 h 6858000"/>
              <a:gd name="connsiteX895" fmla="*/ 4266388 w 7467600"/>
              <a:gd name="connsiteY895" fmla="*/ 500083 h 6858000"/>
              <a:gd name="connsiteX896" fmla="*/ 4032842 w 7467600"/>
              <a:gd name="connsiteY896" fmla="*/ 211809 h 6858000"/>
              <a:gd name="connsiteX897" fmla="*/ 3882765 w 7467600"/>
              <a:gd name="connsiteY897" fmla="*/ 0 h 6858000"/>
              <a:gd name="connsiteX898" fmla="*/ 3721337 w 7467600"/>
              <a:gd name="connsiteY898" fmla="*/ 0 h 6858000"/>
              <a:gd name="connsiteX899" fmla="*/ 3797544 w 7467600"/>
              <a:gd name="connsiteY899" fmla="*/ 0 h 6858000"/>
              <a:gd name="connsiteX900" fmla="*/ 3775734 w 7467600"/>
              <a:gd name="connsiteY900" fmla="*/ 95131 h 6858000"/>
              <a:gd name="connsiteX901" fmla="*/ 3724807 w 7467600"/>
              <a:gd name="connsiteY901" fmla="*/ 272257 h 6858000"/>
              <a:gd name="connsiteX902" fmla="*/ 3726844 w 7467600"/>
              <a:gd name="connsiteY902" fmla="*/ 282988 h 6858000"/>
              <a:gd name="connsiteX903" fmla="*/ 3742664 w 7467600"/>
              <a:gd name="connsiteY903" fmla="*/ 279918 h 6858000"/>
              <a:gd name="connsiteX904" fmla="*/ 4103910 w 7467600"/>
              <a:gd name="connsiteY904" fmla="*/ 1161917 h 6858000"/>
              <a:gd name="connsiteX905" fmla="*/ 4020269 w 7467600"/>
              <a:gd name="connsiteY905" fmla="*/ 1200406 h 6858000"/>
              <a:gd name="connsiteX906" fmla="*/ 3674882 w 7467600"/>
              <a:gd name="connsiteY906" fmla="*/ 488524 h 6858000"/>
              <a:gd name="connsiteX907" fmla="*/ 3132682 w 7467600"/>
              <a:gd name="connsiteY907" fmla="*/ 1072284 h 6858000"/>
              <a:gd name="connsiteX908" fmla="*/ 2716346 w 7467600"/>
              <a:gd name="connsiteY908" fmla="*/ 1276376 h 6858000"/>
              <a:gd name="connsiteX909" fmla="*/ 2716772 w 7467600"/>
              <a:gd name="connsiteY909" fmla="*/ 1255462 h 6858000"/>
              <a:gd name="connsiteX910" fmla="*/ 3471096 w 7467600"/>
              <a:gd name="connsiteY910" fmla="*/ 437072 h 6858000"/>
              <a:gd name="connsiteX911" fmla="*/ 3639057 w 7467600"/>
              <a:gd name="connsiteY911" fmla="*/ 286334 h 6858000"/>
              <a:gd name="connsiteX912" fmla="*/ 3640309 w 7467600"/>
              <a:gd name="connsiteY912" fmla="*/ 284664 h 6858000"/>
              <a:gd name="connsiteX913" fmla="*/ 3646022 w 7467600"/>
              <a:gd name="connsiteY913" fmla="*/ 276711 h 6858000"/>
              <a:gd name="connsiteX914" fmla="*/ 3707943 w 7467600"/>
              <a:gd name="connsiteY914" fmla="*/ 65958 h 6858000"/>
              <a:gd name="connsiteX915" fmla="*/ 3721337 w 7467600"/>
              <a:gd name="connsiteY915" fmla="*/ 0 h 6858000"/>
              <a:gd name="connsiteX916" fmla="*/ 2867960 w 7467600"/>
              <a:gd name="connsiteY916" fmla="*/ 0 h 6858000"/>
              <a:gd name="connsiteX917" fmla="*/ 2926351 w 7467600"/>
              <a:gd name="connsiteY917" fmla="*/ 0 h 6858000"/>
              <a:gd name="connsiteX918" fmla="*/ 2902823 w 7467600"/>
              <a:gd name="connsiteY918" fmla="*/ 262929 h 6858000"/>
              <a:gd name="connsiteX919" fmla="*/ 2940663 w 7467600"/>
              <a:gd name="connsiteY919" fmla="*/ 140884 h 6858000"/>
              <a:gd name="connsiteX920" fmla="*/ 2947039 w 7467600"/>
              <a:gd name="connsiteY920" fmla="*/ 122524 h 6858000"/>
              <a:gd name="connsiteX921" fmla="*/ 2984316 w 7467600"/>
              <a:gd name="connsiteY921" fmla="*/ 0 h 6858000"/>
              <a:gd name="connsiteX922" fmla="*/ 3016114 w 7467600"/>
              <a:gd name="connsiteY922" fmla="*/ 0 h 6858000"/>
              <a:gd name="connsiteX923" fmla="*/ 2979949 w 7467600"/>
              <a:gd name="connsiteY923" fmla="*/ 119274 h 6858000"/>
              <a:gd name="connsiteX924" fmla="*/ 3023879 w 7467600"/>
              <a:gd name="connsiteY924" fmla="*/ 0 h 6858000"/>
              <a:gd name="connsiteX925" fmla="*/ 3105400 w 7467600"/>
              <a:gd name="connsiteY925" fmla="*/ 0 h 6858000"/>
              <a:gd name="connsiteX926" fmla="*/ 3094669 w 7467600"/>
              <a:gd name="connsiteY926" fmla="*/ 30308 h 6858000"/>
              <a:gd name="connsiteX927" fmla="*/ 2901945 w 7467600"/>
              <a:gd name="connsiteY927" fmla="*/ 466538 h 6858000"/>
              <a:gd name="connsiteX928" fmla="*/ 2815209 w 7467600"/>
              <a:gd name="connsiteY928" fmla="*/ 497361 h 6858000"/>
              <a:gd name="connsiteX929" fmla="*/ 2844845 w 7467600"/>
              <a:gd name="connsiteY929" fmla="*/ 127638 h 6858000"/>
              <a:gd name="connsiteX930" fmla="*/ 2867960 w 7467600"/>
              <a:gd name="connsiteY930" fmla="*/ 0 h 6858000"/>
              <a:gd name="connsiteX931" fmla="*/ 1057230 w 7467600"/>
              <a:gd name="connsiteY931" fmla="*/ 0 h 6858000"/>
              <a:gd name="connsiteX932" fmla="*/ 1111003 w 7467600"/>
              <a:gd name="connsiteY932" fmla="*/ 0 h 6858000"/>
              <a:gd name="connsiteX933" fmla="*/ 1125553 w 7467600"/>
              <a:gd name="connsiteY933" fmla="*/ 52588 h 6858000"/>
              <a:gd name="connsiteX934" fmla="*/ 1304276 w 7467600"/>
              <a:gd name="connsiteY934" fmla="*/ 476275 h 6858000"/>
              <a:gd name="connsiteX935" fmla="*/ 1492066 w 7467600"/>
              <a:gd name="connsiteY935" fmla="*/ 886333 h 6858000"/>
              <a:gd name="connsiteX936" fmla="*/ 1423698 w 7467600"/>
              <a:gd name="connsiteY936" fmla="*/ 710817 h 6858000"/>
              <a:gd name="connsiteX937" fmla="*/ 1357609 w 7467600"/>
              <a:gd name="connsiteY937" fmla="*/ 532892 h 6858000"/>
              <a:gd name="connsiteX938" fmla="*/ 1309550 w 7467600"/>
              <a:gd name="connsiteY938" fmla="*/ 374031 h 6858000"/>
              <a:gd name="connsiteX939" fmla="*/ 1193673 w 7467600"/>
              <a:gd name="connsiteY939" fmla="*/ 49533 h 6858000"/>
              <a:gd name="connsiteX940" fmla="*/ 1164391 w 7467600"/>
              <a:gd name="connsiteY940" fmla="*/ 0 h 6858000"/>
              <a:gd name="connsiteX941" fmla="*/ 1200666 w 7467600"/>
              <a:gd name="connsiteY941" fmla="*/ 0 h 6858000"/>
              <a:gd name="connsiteX942" fmla="*/ 1223408 w 7467600"/>
              <a:gd name="connsiteY942" fmla="*/ 38996 h 6858000"/>
              <a:gd name="connsiteX943" fmla="*/ 1339635 w 7467600"/>
              <a:gd name="connsiteY943" fmla="*/ 365517 h 6858000"/>
              <a:gd name="connsiteX944" fmla="*/ 1387469 w 7467600"/>
              <a:gd name="connsiteY944" fmla="*/ 523079 h 6858000"/>
              <a:gd name="connsiteX945" fmla="*/ 1452685 w 7467600"/>
              <a:gd name="connsiteY945" fmla="*/ 699806 h 6858000"/>
              <a:gd name="connsiteX946" fmla="*/ 1492092 w 7467600"/>
              <a:gd name="connsiteY946" fmla="*/ 800424 h 6858000"/>
              <a:gd name="connsiteX947" fmla="*/ 1455302 w 7467600"/>
              <a:gd name="connsiteY947" fmla="*/ 632913 h 6858000"/>
              <a:gd name="connsiteX948" fmla="*/ 1222336 w 7467600"/>
              <a:gd name="connsiteY948" fmla="*/ 9480 h 6858000"/>
              <a:gd name="connsiteX949" fmla="*/ 1214634 w 7467600"/>
              <a:gd name="connsiteY949" fmla="*/ 0 h 6858000"/>
              <a:gd name="connsiteX950" fmla="*/ 1289827 w 7467600"/>
              <a:gd name="connsiteY950" fmla="*/ 0 h 6858000"/>
              <a:gd name="connsiteX951" fmla="*/ 1321076 w 7467600"/>
              <a:gd name="connsiteY951" fmla="*/ 59722 h 6858000"/>
              <a:gd name="connsiteX952" fmla="*/ 1512579 w 7467600"/>
              <a:gd name="connsiteY952" fmla="*/ 626441 h 6858000"/>
              <a:gd name="connsiteX953" fmla="*/ 1506076 w 7467600"/>
              <a:gd name="connsiteY953" fmla="*/ 1089289 h 6858000"/>
              <a:gd name="connsiteX954" fmla="*/ 1486346 w 7467600"/>
              <a:gd name="connsiteY954" fmla="*/ 1079919 h 6858000"/>
              <a:gd name="connsiteX955" fmla="*/ 1070511 w 7467600"/>
              <a:gd name="connsiteY955" fmla="*/ 48609 h 6858000"/>
              <a:gd name="connsiteX956" fmla="*/ 1057230 w 7467600"/>
              <a:gd name="connsiteY956" fmla="*/ 0 h 6858000"/>
              <a:gd name="connsiteX957" fmla="*/ 43151 w 7467600"/>
              <a:gd name="connsiteY957" fmla="*/ 0 h 6858000"/>
              <a:gd name="connsiteX958" fmla="*/ 95283 w 7467600"/>
              <a:gd name="connsiteY958" fmla="*/ 0 h 6858000"/>
              <a:gd name="connsiteX959" fmla="*/ 300708 w 7467600"/>
              <a:gd name="connsiteY959" fmla="*/ 154571 h 6858000"/>
              <a:gd name="connsiteX960" fmla="*/ 530414 w 7467600"/>
              <a:gd name="connsiteY960" fmla="*/ 354673 h 6858000"/>
              <a:gd name="connsiteX961" fmla="*/ 333785 w 7467600"/>
              <a:gd name="connsiteY961" fmla="*/ 161564 h 6858000"/>
              <a:gd name="connsiteX962" fmla="*/ 147005 w 7467600"/>
              <a:gd name="connsiteY962" fmla="*/ 0 h 6858000"/>
              <a:gd name="connsiteX963" fmla="*/ 272509 w 7467600"/>
              <a:gd name="connsiteY963" fmla="*/ 0 h 6858000"/>
              <a:gd name="connsiteX964" fmla="*/ 326276 w 7467600"/>
              <a:gd name="connsiteY964" fmla="*/ 45847 h 6858000"/>
              <a:gd name="connsiteX965" fmla="*/ 823759 w 7467600"/>
              <a:gd name="connsiteY965" fmla="*/ 574145 h 6858000"/>
              <a:gd name="connsiteX966" fmla="*/ 811254 w 7467600"/>
              <a:gd name="connsiteY966" fmla="*/ 665546 h 6858000"/>
              <a:gd name="connsiteX967" fmla="*/ 154042 w 7467600"/>
              <a:gd name="connsiteY967" fmla="*/ 261522 h 6858000"/>
              <a:gd name="connsiteX968" fmla="*/ 13550 w 7467600"/>
              <a:gd name="connsiteY968" fmla="*/ 158423 h 6858000"/>
              <a:gd name="connsiteX969" fmla="*/ 0 w 7467600"/>
              <a:gd name="connsiteY969" fmla="*/ 146618 h 6858000"/>
              <a:gd name="connsiteX970" fmla="*/ 0 w 7467600"/>
              <a:gd name="connsiteY970" fmla="*/ 59161 h 6858000"/>
              <a:gd name="connsiteX971" fmla="*/ 45427 w 7467600"/>
              <a:gd name="connsiteY971" fmla="*/ 101078 h 6858000"/>
              <a:gd name="connsiteX972" fmla="*/ 630103 w 7467600"/>
              <a:gd name="connsiteY972" fmla="*/ 485885 h 6858000"/>
              <a:gd name="connsiteX973" fmla="*/ 532040 w 7467600"/>
              <a:gd name="connsiteY973" fmla="*/ 399359 h 6858000"/>
              <a:gd name="connsiteX974" fmla="*/ 517618 w 7467600"/>
              <a:gd name="connsiteY974" fmla="*/ 385726 h 6858000"/>
              <a:gd name="connsiteX975" fmla="*/ 285074 w 7467600"/>
              <a:gd name="connsiteY975" fmla="*/ 182755 h 6858000"/>
              <a:gd name="connsiteX976" fmla="*/ 43151 w 7467600"/>
              <a:gd name="connsiteY97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6844835 w 7467600"/>
              <a:gd name="connsiteY96" fmla="*/ 5424988 h 6858000"/>
              <a:gd name="connsiteX97" fmla="*/ 1456157 w 7467600"/>
              <a:gd name="connsiteY97" fmla="*/ 5371404 h 6858000"/>
              <a:gd name="connsiteX98" fmla="*/ 1244432 w 7467600"/>
              <a:gd name="connsiteY98" fmla="*/ 5385601 h 6858000"/>
              <a:gd name="connsiteX99" fmla="*/ 973990 w 7467600"/>
              <a:gd name="connsiteY99" fmla="*/ 5424940 h 6858000"/>
              <a:gd name="connsiteX100" fmla="*/ 1103809 w 7467600"/>
              <a:gd name="connsiteY100" fmla="*/ 5433720 h 6858000"/>
              <a:gd name="connsiteX101" fmla="*/ 1123454 w 7467600"/>
              <a:gd name="connsiteY101" fmla="*/ 5435727 h 6858000"/>
              <a:gd name="connsiteX102" fmla="*/ 1737017 w 7467600"/>
              <a:gd name="connsiteY102" fmla="*/ 5452183 h 6858000"/>
              <a:gd name="connsiteX103" fmla="*/ 1824397 w 7467600"/>
              <a:gd name="connsiteY103" fmla="*/ 5447757 h 6858000"/>
              <a:gd name="connsiteX104" fmla="*/ 2070059 w 7467600"/>
              <a:gd name="connsiteY104" fmla="*/ 5441660 h 6858000"/>
              <a:gd name="connsiteX105" fmla="*/ 1456157 w 7467600"/>
              <a:gd name="connsiteY105" fmla="*/ 5371404 h 6858000"/>
              <a:gd name="connsiteX106" fmla="*/ 4988186 w 7467600"/>
              <a:gd name="connsiteY106" fmla="*/ 5216467 h 6858000"/>
              <a:gd name="connsiteX107" fmla="*/ 4777334 w 7467600"/>
              <a:gd name="connsiteY107" fmla="*/ 5406072 h 6858000"/>
              <a:gd name="connsiteX108" fmla="*/ 4718341 w 7467600"/>
              <a:gd name="connsiteY108" fmla="*/ 5468043 h 6858000"/>
              <a:gd name="connsiteX109" fmla="*/ 4604655 w 7467600"/>
              <a:gd name="connsiteY109" fmla="*/ 5583434 h 6858000"/>
              <a:gd name="connsiteX110" fmla="*/ 4565074 w 7467600"/>
              <a:gd name="connsiteY110" fmla="*/ 5618550 h 6858000"/>
              <a:gd name="connsiteX111" fmla="*/ 4988186 w 7467600"/>
              <a:gd name="connsiteY111" fmla="*/ 5216467 h 6858000"/>
              <a:gd name="connsiteX112" fmla="*/ 4978032 w 7467600"/>
              <a:gd name="connsiteY112" fmla="*/ 5183809 h 6858000"/>
              <a:gd name="connsiteX113" fmla="*/ 4463413 w 7467600"/>
              <a:gd name="connsiteY113" fmla="*/ 5615162 h 6858000"/>
              <a:gd name="connsiteX114" fmla="*/ 4358134 w 7467600"/>
              <a:gd name="connsiteY114" fmla="*/ 5742791 h 6858000"/>
              <a:gd name="connsiteX115" fmla="*/ 4376219 w 7467600"/>
              <a:gd name="connsiteY115" fmla="*/ 5729027 h 6858000"/>
              <a:gd name="connsiteX116" fmla="*/ 4582340 w 7467600"/>
              <a:gd name="connsiteY116" fmla="*/ 5561037 h 6858000"/>
              <a:gd name="connsiteX117" fmla="*/ 4694684 w 7467600"/>
              <a:gd name="connsiteY117" fmla="*/ 5447098 h 6858000"/>
              <a:gd name="connsiteX118" fmla="*/ 4754123 w 7467600"/>
              <a:gd name="connsiteY118" fmla="*/ 5384643 h 6858000"/>
              <a:gd name="connsiteX119" fmla="*/ 4978032 w 7467600"/>
              <a:gd name="connsiteY119" fmla="*/ 5183809 h 6858000"/>
              <a:gd name="connsiteX120" fmla="*/ 1903353 w 7467600"/>
              <a:gd name="connsiteY120" fmla="*/ 5044827 h 6858000"/>
              <a:gd name="connsiteX121" fmla="*/ 1936931 w 7467600"/>
              <a:gd name="connsiteY121" fmla="*/ 5093954 h 6858000"/>
              <a:gd name="connsiteX122" fmla="*/ 2195868 w 7467600"/>
              <a:gd name="connsiteY122" fmla="*/ 5396574 h 6858000"/>
              <a:gd name="connsiteX123" fmla="*/ 2088852 w 7467600"/>
              <a:gd name="connsiteY123" fmla="*/ 5166123 h 6858000"/>
              <a:gd name="connsiteX124" fmla="*/ 1958241 w 7467600"/>
              <a:gd name="connsiteY124" fmla="*/ 5067955 h 6858000"/>
              <a:gd name="connsiteX125" fmla="*/ 1903353 w 7467600"/>
              <a:gd name="connsiteY125" fmla="*/ 5044827 h 6858000"/>
              <a:gd name="connsiteX126" fmla="*/ 1979378 w 7467600"/>
              <a:gd name="connsiteY126" fmla="*/ 4769504 h 6858000"/>
              <a:gd name="connsiteX127" fmla="*/ 2882120 w 7467600"/>
              <a:gd name="connsiteY127" fmla="*/ 5064547 h 6858000"/>
              <a:gd name="connsiteX128" fmla="*/ 2793103 w 7467600"/>
              <a:gd name="connsiteY128" fmla="*/ 5039699 h 6858000"/>
              <a:gd name="connsiteX129" fmla="*/ 2770041 w 7467600"/>
              <a:gd name="connsiteY129" fmla="*/ 5033634 h 6858000"/>
              <a:gd name="connsiteX130" fmla="*/ 1979378 w 7467600"/>
              <a:gd name="connsiteY130" fmla="*/ 4769504 h 6858000"/>
              <a:gd name="connsiteX131" fmla="*/ 1927410 w 7467600"/>
              <a:gd name="connsiteY131" fmla="*/ 4716164 h 6858000"/>
              <a:gd name="connsiteX132" fmla="*/ 1959587 w 7467600"/>
              <a:gd name="connsiteY132" fmla="*/ 4728849 h 6858000"/>
              <a:gd name="connsiteX133" fmla="*/ 2777707 w 7467600"/>
              <a:gd name="connsiteY133" fmla="*/ 5003991 h 6858000"/>
              <a:gd name="connsiteX134" fmla="*/ 2800768 w 7467600"/>
              <a:gd name="connsiteY134" fmla="*/ 5010056 h 6858000"/>
              <a:gd name="connsiteX135" fmla="*/ 2879408 w 7467600"/>
              <a:gd name="connsiteY135" fmla="*/ 5031590 h 6858000"/>
              <a:gd name="connsiteX136" fmla="*/ 2862295 w 7467600"/>
              <a:gd name="connsiteY136" fmla="*/ 5022958 h 6858000"/>
              <a:gd name="connsiteX137" fmla="*/ 2813343 w 7467600"/>
              <a:gd name="connsiteY137" fmla="*/ 4998369 h 6858000"/>
              <a:gd name="connsiteX138" fmla="*/ 2646245 w 7467600"/>
              <a:gd name="connsiteY138" fmla="*/ 4930999 h 6858000"/>
              <a:gd name="connsiteX139" fmla="*/ 1999243 w 7467600"/>
              <a:gd name="connsiteY139" fmla="*/ 4730524 h 6858000"/>
              <a:gd name="connsiteX140" fmla="*/ 1979527 w 7467600"/>
              <a:gd name="connsiteY140" fmla="*/ 4726651 h 6858000"/>
              <a:gd name="connsiteX141" fmla="*/ 1927410 w 7467600"/>
              <a:gd name="connsiteY141" fmla="*/ 4716164 h 6858000"/>
              <a:gd name="connsiteX142" fmla="*/ 1997014 w 7467600"/>
              <a:gd name="connsiteY142" fmla="*/ 4698007 h 6858000"/>
              <a:gd name="connsiteX143" fmla="*/ 2005458 w 7467600"/>
              <a:gd name="connsiteY143" fmla="*/ 4699540 h 6858000"/>
              <a:gd name="connsiteX144" fmla="*/ 2657186 w 7467600"/>
              <a:gd name="connsiteY144" fmla="*/ 4901687 h 6858000"/>
              <a:gd name="connsiteX145" fmla="*/ 2826662 w 7467600"/>
              <a:gd name="connsiteY145" fmla="*/ 4970362 h 6858000"/>
              <a:gd name="connsiteX146" fmla="*/ 2876100 w 7467600"/>
              <a:gd name="connsiteY146" fmla="*/ 4995397 h 6858000"/>
              <a:gd name="connsiteX147" fmla="*/ 3042600 w 7467600"/>
              <a:gd name="connsiteY147" fmla="*/ 5059532 h 6858000"/>
              <a:gd name="connsiteX148" fmla="*/ 1997014 w 7467600"/>
              <a:gd name="connsiteY148" fmla="*/ 4698007 h 6858000"/>
              <a:gd name="connsiteX149" fmla="*/ 2305292 w 7467600"/>
              <a:gd name="connsiteY149" fmla="*/ 4219492 h 6858000"/>
              <a:gd name="connsiteX150" fmla="*/ 3360922 w 7467600"/>
              <a:gd name="connsiteY150" fmla="*/ 4529373 h 6858000"/>
              <a:gd name="connsiteX151" fmla="*/ 3492420 w 7467600"/>
              <a:gd name="connsiteY151" fmla="*/ 4510145 h 6858000"/>
              <a:gd name="connsiteX152" fmla="*/ 3364086 w 7467600"/>
              <a:gd name="connsiteY152" fmla="*/ 4480340 h 6858000"/>
              <a:gd name="connsiteX153" fmla="*/ 3225818 w 7467600"/>
              <a:gd name="connsiteY153" fmla="*/ 4411822 h 6858000"/>
              <a:gd name="connsiteX154" fmla="*/ 3129696 w 7467600"/>
              <a:gd name="connsiteY154" fmla="*/ 4360704 h 6858000"/>
              <a:gd name="connsiteX155" fmla="*/ 2814545 w 7467600"/>
              <a:gd name="connsiteY155" fmla="*/ 4282955 h 6858000"/>
              <a:gd name="connsiteX156" fmla="*/ 2305292 w 7467600"/>
              <a:gd name="connsiteY156" fmla="*/ 4219492 h 6858000"/>
              <a:gd name="connsiteX157" fmla="*/ 2626982 w 7467600"/>
              <a:gd name="connsiteY157" fmla="*/ 4206450 h 6858000"/>
              <a:gd name="connsiteX158" fmla="*/ 2490617 w 7467600"/>
              <a:gd name="connsiteY158" fmla="*/ 4206951 h 6858000"/>
              <a:gd name="connsiteX159" fmla="*/ 2819869 w 7467600"/>
              <a:gd name="connsiteY159" fmla="*/ 4252936 h 6858000"/>
              <a:gd name="connsiteX160" fmla="*/ 3143018 w 7467600"/>
              <a:gd name="connsiteY160" fmla="*/ 4332698 h 6858000"/>
              <a:gd name="connsiteX161" fmla="*/ 3241520 w 7467600"/>
              <a:gd name="connsiteY161" fmla="*/ 4385112 h 6858000"/>
              <a:gd name="connsiteX162" fmla="*/ 3374575 w 7467600"/>
              <a:gd name="connsiteY162" fmla="*/ 4451517 h 6858000"/>
              <a:gd name="connsiteX163" fmla="*/ 3505221 w 7467600"/>
              <a:gd name="connsiteY163" fmla="*/ 4480757 h 6858000"/>
              <a:gd name="connsiteX164" fmla="*/ 2626982 w 7467600"/>
              <a:gd name="connsiteY164" fmla="*/ 4206450 h 6858000"/>
              <a:gd name="connsiteX165" fmla="*/ 1310106 w 7467600"/>
              <a:gd name="connsiteY165" fmla="*/ 3943217 h 6858000"/>
              <a:gd name="connsiteX166" fmla="*/ 854994 w 7467600"/>
              <a:gd name="connsiteY166" fmla="*/ 4399136 h 6858000"/>
              <a:gd name="connsiteX167" fmla="*/ 742462 w 7467600"/>
              <a:gd name="connsiteY167" fmla="*/ 4594648 h 6858000"/>
              <a:gd name="connsiteX168" fmla="*/ 820602 w 7467600"/>
              <a:gd name="connsiteY168" fmla="*/ 4485915 h 6858000"/>
              <a:gd name="connsiteX169" fmla="*/ 878295 w 7467600"/>
              <a:gd name="connsiteY169" fmla="*/ 4403594 h 6858000"/>
              <a:gd name="connsiteX170" fmla="*/ 1240607 w 7467600"/>
              <a:gd name="connsiteY170" fmla="*/ 4010401 h 6858000"/>
              <a:gd name="connsiteX171" fmla="*/ 1310106 w 7467600"/>
              <a:gd name="connsiteY171" fmla="*/ 3943217 h 6858000"/>
              <a:gd name="connsiteX172" fmla="*/ 1423113 w 7467600"/>
              <a:gd name="connsiteY172" fmla="*/ 3874565 h 6858000"/>
              <a:gd name="connsiteX173" fmla="*/ 1260565 w 7467600"/>
              <a:gd name="connsiteY173" fmla="*/ 4031982 h 6858000"/>
              <a:gd name="connsiteX174" fmla="*/ 901900 w 7467600"/>
              <a:gd name="connsiteY174" fmla="*/ 4421236 h 6858000"/>
              <a:gd name="connsiteX175" fmla="*/ 845044 w 7467600"/>
              <a:gd name="connsiteY175" fmla="*/ 4502436 h 6858000"/>
              <a:gd name="connsiteX176" fmla="*/ 685926 w 7467600"/>
              <a:gd name="connsiteY176" fmla="*/ 4703069 h 6858000"/>
              <a:gd name="connsiteX177" fmla="*/ 684248 w 7467600"/>
              <a:gd name="connsiteY177" fmla="*/ 4706721 h 6858000"/>
              <a:gd name="connsiteX178" fmla="*/ 1423113 w 7467600"/>
              <a:gd name="connsiteY178" fmla="*/ 3874565 h 6858000"/>
              <a:gd name="connsiteX179" fmla="*/ 3316479 w 7467600"/>
              <a:gd name="connsiteY179" fmla="*/ 3872136 h 6858000"/>
              <a:gd name="connsiteX180" fmla="*/ 3546806 w 7467600"/>
              <a:gd name="connsiteY180" fmla="*/ 4356139 h 6858000"/>
              <a:gd name="connsiteX181" fmla="*/ 3364433 w 7467600"/>
              <a:gd name="connsiteY181" fmla="*/ 3953121 h 6858000"/>
              <a:gd name="connsiteX182" fmla="*/ 3316479 w 7467600"/>
              <a:gd name="connsiteY182" fmla="*/ 3872136 h 6858000"/>
              <a:gd name="connsiteX183" fmla="*/ 3291335 w 7467600"/>
              <a:gd name="connsiteY183" fmla="*/ 3767420 h 6858000"/>
              <a:gd name="connsiteX184" fmla="*/ 3390805 w 7467600"/>
              <a:gd name="connsiteY184" fmla="*/ 3937163 h 6858000"/>
              <a:gd name="connsiteX185" fmla="*/ 3579062 w 7467600"/>
              <a:gd name="connsiteY185" fmla="*/ 4359040 h 6858000"/>
              <a:gd name="connsiteX186" fmla="*/ 3467355 w 7467600"/>
              <a:gd name="connsiteY186" fmla="*/ 3988130 h 6858000"/>
              <a:gd name="connsiteX187" fmla="*/ 3310753 w 7467600"/>
              <a:gd name="connsiteY187" fmla="*/ 3787140 h 6858000"/>
              <a:gd name="connsiteX188" fmla="*/ 3291335 w 7467600"/>
              <a:gd name="connsiteY188" fmla="*/ 3767420 h 6858000"/>
              <a:gd name="connsiteX189" fmla="*/ 1635889 w 7467600"/>
              <a:gd name="connsiteY189" fmla="*/ 3709494 h 6858000"/>
              <a:gd name="connsiteX190" fmla="*/ 1634800 w 7467600"/>
              <a:gd name="connsiteY190" fmla="*/ 3731111 h 6858000"/>
              <a:gd name="connsiteX191" fmla="*/ 1635889 w 7467600"/>
              <a:gd name="connsiteY191" fmla="*/ 3709494 h 6858000"/>
              <a:gd name="connsiteX192" fmla="*/ 1510397 w 7467600"/>
              <a:gd name="connsiteY192" fmla="*/ 3684705 h 6858000"/>
              <a:gd name="connsiteX193" fmla="*/ 1146550 w 7467600"/>
              <a:gd name="connsiteY193" fmla="*/ 3802012 h 6858000"/>
              <a:gd name="connsiteX194" fmla="*/ 698834 w 7467600"/>
              <a:gd name="connsiteY194" fmla="*/ 3952272 h 6858000"/>
              <a:gd name="connsiteX195" fmla="*/ 34256 w 7467600"/>
              <a:gd name="connsiteY195" fmla="*/ 4347603 h 6858000"/>
              <a:gd name="connsiteX196" fmla="*/ 527241 w 7467600"/>
              <a:gd name="connsiteY196" fmla="*/ 4065078 h 6858000"/>
              <a:gd name="connsiteX197" fmla="*/ 1510397 w 7467600"/>
              <a:gd name="connsiteY197" fmla="*/ 3684705 h 6858000"/>
              <a:gd name="connsiteX198" fmla="*/ 1313114 w 7467600"/>
              <a:gd name="connsiteY198" fmla="*/ 3655216 h 6858000"/>
              <a:gd name="connsiteX199" fmla="*/ 1109304 w 7467600"/>
              <a:gd name="connsiteY199" fmla="*/ 3669030 h 6858000"/>
              <a:gd name="connsiteX200" fmla="*/ 8129 w 7467600"/>
              <a:gd name="connsiteY200" fmla="*/ 4330519 h 6858000"/>
              <a:gd name="connsiteX201" fmla="*/ 687572 w 7467600"/>
              <a:gd name="connsiteY201" fmla="*/ 3925629 h 6858000"/>
              <a:gd name="connsiteX202" fmla="*/ 1138365 w 7467600"/>
              <a:gd name="connsiteY202" fmla="*/ 3774515 h 6858000"/>
              <a:gd name="connsiteX203" fmla="*/ 1505579 w 7467600"/>
              <a:gd name="connsiteY203" fmla="*/ 3655526 h 6858000"/>
              <a:gd name="connsiteX204" fmla="*/ 1313114 w 7467600"/>
              <a:gd name="connsiteY204" fmla="*/ 3655216 h 6858000"/>
              <a:gd name="connsiteX205" fmla="*/ 3655073 w 7467600"/>
              <a:gd name="connsiteY205" fmla="*/ 3650884 h 6858000"/>
              <a:gd name="connsiteX206" fmla="*/ 3989938 w 7467600"/>
              <a:gd name="connsiteY206" fmla="*/ 3991685 h 6858000"/>
              <a:gd name="connsiteX207" fmla="*/ 4393907 w 7467600"/>
              <a:gd name="connsiteY207" fmla="*/ 4261258 h 6858000"/>
              <a:gd name="connsiteX208" fmla="*/ 4648051 w 7467600"/>
              <a:gd name="connsiteY208" fmla="*/ 4374051 h 6858000"/>
              <a:gd name="connsiteX209" fmla="*/ 4383389 w 7467600"/>
              <a:gd name="connsiteY209" fmla="*/ 4184369 h 6858000"/>
              <a:gd name="connsiteX210" fmla="*/ 4165508 w 7467600"/>
              <a:gd name="connsiteY210" fmla="*/ 4035196 h 6858000"/>
              <a:gd name="connsiteX211" fmla="*/ 4068162 w 7467600"/>
              <a:gd name="connsiteY211" fmla="*/ 3953394 h 6858000"/>
              <a:gd name="connsiteX212" fmla="*/ 3981416 w 7467600"/>
              <a:gd name="connsiteY212" fmla="*/ 3880482 h 6858000"/>
              <a:gd name="connsiteX213" fmla="*/ 3800147 w 7467600"/>
              <a:gd name="connsiteY213" fmla="*/ 3749872 h 6858000"/>
              <a:gd name="connsiteX214" fmla="*/ 3655073 w 7467600"/>
              <a:gd name="connsiteY214" fmla="*/ 3650884 h 6858000"/>
              <a:gd name="connsiteX215" fmla="*/ 3670252 w 7467600"/>
              <a:gd name="connsiteY215" fmla="*/ 3622798 h 6858000"/>
              <a:gd name="connsiteX216" fmla="*/ 3817258 w 7467600"/>
              <a:gd name="connsiteY216" fmla="*/ 3723577 h 6858000"/>
              <a:gd name="connsiteX217" fmla="*/ 4000461 w 7467600"/>
              <a:gd name="connsiteY217" fmla="*/ 3855966 h 6858000"/>
              <a:gd name="connsiteX218" fmla="*/ 4088180 w 7467600"/>
              <a:gd name="connsiteY218" fmla="*/ 3929774 h 6858000"/>
              <a:gd name="connsiteX219" fmla="*/ 4184555 w 7467600"/>
              <a:gd name="connsiteY219" fmla="*/ 4010683 h 6858000"/>
              <a:gd name="connsiteX220" fmla="*/ 4399563 w 7467600"/>
              <a:gd name="connsiteY220" fmla="*/ 4158106 h 6858000"/>
              <a:gd name="connsiteX221" fmla="*/ 4684469 w 7467600"/>
              <a:gd name="connsiteY221" fmla="*/ 4364680 h 6858000"/>
              <a:gd name="connsiteX222" fmla="*/ 4690271 w 7467600"/>
              <a:gd name="connsiteY222" fmla="*/ 4370034 h 6858000"/>
              <a:gd name="connsiteX223" fmla="*/ 4136093 w 7467600"/>
              <a:gd name="connsiteY223" fmla="*/ 3858466 h 6858000"/>
              <a:gd name="connsiteX224" fmla="*/ 3670252 w 7467600"/>
              <a:gd name="connsiteY224" fmla="*/ 3622798 h 6858000"/>
              <a:gd name="connsiteX225" fmla="*/ 4440129 w 7467600"/>
              <a:gd name="connsiteY225" fmla="*/ 3448571 h 6858000"/>
              <a:gd name="connsiteX226" fmla="*/ 4856525 w 7467600"/>
              <a:gd name="connsiteY226" fmla="*/ 3915351 h 6858000"/>
              <a:gd name="connsiteX227" fmla="*/ 5059055 w 7467600"/>
              <a:gd name="connsiteY227" fmla="*/ 4108918 h 6858000"/>
              <a:gd name="connsiteX228" fmla="*/ 5290070 w 7467600"/>
              <a:gd name="connsiteY228" fmla="*/ 4263619 h 6858000"/>
              <a:gd name="connsiteX229" fmla="*/ 4834991 w 7467600"/>
              <a:gd name="connsiteY229" fmla="*/ 3830985 h 6858000"/>
              <a:gd name="connsiteX230" fmla="*/ 4440129 w 7467600"/>
              <a:gd name="connsiteY230" fmla="*/ 3448571 h 6858000"/>
              <a:gd name="connsiteX231" fmla="*/ 4441737 w 7467600"/>
              <a:gd name="connsiteY231" fmla="*/ 3399734 h 6858000"/>
              <a:gd name="connsiteX232" fmla="*/ 4431236 w 7467600"/>
              <a:gd name="connsiteY232" fmla="*/ 3400954 h 6858000"/>
              <a:gd name="connsiteX233" fmla="*/ 4557150 w 7467600"/>
              <a:gd name="connsiteY233" fmla="*/ 3510023 h 6858000"/>
              <a:gd name="connsiteX234" fmla="*/ 4856936 w 7467600"/>
              <a:gd name="connsiteY234" fmla="*/ 3809146 h 6858000"/>
              <a:gd name="connsiteX235" fmla="*/ 5111996 w 7467600"/>
              <a:gd name="connsiteY235" fmla="*/ 4065759 h 6858000"/>
              <a:gd name="connsiteX236" fmla="*/ 5388878 w 7467600"/>
              <a:gd name="connsiteY236" fmla="*/ 4300185 h 6858000"/>
              <a:gd name="connsiteX237" fmla="*/ 5425556 w 7467600"/>
              <a:gd name="connsiteY237" fmla="*/ 4308967 h 6858000"/>
              <a:gd name="connsiteX238" fmla="*/ 4943646 w 7467600"/>
              <a:gd name="connsiteY238" fmla="*/ 3822916 h 6858000"/>
              <a:gd name="connsiteX239" fmla="*/ 4594837 w 7467600"/>
              <a:gd name="connsiteY239" fmla="*/ 3532274 h 6858000"/>
              <a:gd name="connsiteX240" fmla="*/ 4441737 w 7467600"/>
              <a:gd name="connsiteY240" fmla="*/ 3399734 h 6858000"/>
              <a:gd name="connsiteX241" fmla="*/ 5425834 w 7467600"/>
              <a:gd name="connsiteY241" fmla="*/ 3162785 h 6858000"/>
              <a:gd name="connsiteX242" fmla="*/ 5401644 w 7467600"/>
              <a:gd name="connsiteY242" fmla="*/ 3617847 h 6858000"/>
              <a:gd name="connsiteX243" fmla="*/ 5467256 w 7467600"/>
              <a:gd name="connsiteY243" fmla="*/ 4175494 h 6858000"/>
              <a:gd name="connsiteX244" fmla="*/ 5448069 w 7467600"/>
              <a:gd name="connsiteY244" fmla="*/ 3567554 h 6858000"/>
              <a:gd name="connsiteX245" fmla="*/ 5425834 w 7467600"/>
              <a:gd name="connsiteY245" fmla="*/ 3162785 h 6858000"/>
              <a:gd name="connsiteX246" fmla="*/ 1318687 w 7467600"/>
              <a:gd name="connsiteY246" fmla="*/ 3113840 h 6858000"/>
              <a:gd name="connsiteX247" fmla="*/ 1066793 w 7467600"/>
              <a:gd name="connsiteY247" fmla="*/ 3212171 h 6858000"/>
              <a:gd name="connsiteX248" fmla="*/ 993319 w 7467600"/>
              <a:gd name="connsiteY248" fmla="*/ 3247648 h 6858000"/>
              <a:gd name="connsiteX249" fmla="*/ 853081 w 7467600"/>
              <a:gd name="connsiteY249" fmla="*/ 3312410 h 6858000"/>
              <a:gd name="connsiteX250" fmla="*/ 805957 w 7467600"/>
              <a:gd name="connsiteY250" fmla="*/ 3330443 h 6858000"/>
              <a:gd name="connsiteX251" fmla="*/ 1318687 w 7467600"/>
              <a:gd name="connsiteY251" fmla="*/ 3113840 h 6858000"/>
              <a:gd name="connsiteX252" fmla="*/ 5453702 w 7467600"/>
              <a:gd name="connsiteY252" fmla="*/ 3090882 h 6858000"/>
              <a:gd name="connsiteX253" fmla="*/ 5480135 w 7467600"/>
              <a:gd name="connsiteY253" fmla="*/ 3565802 h 6858000"/>
              <a:gd name="connsiteX254" fmla="*/ 5499023 w 7467600"/>
              <a:gd name="connsiteY254" fmla="*/ 4166310 h 6858000"/>
              <a:gd name="connsiteX255" fmla="*/ 5547022 w 7467600"/>
              <a:gd name="connsiteY255" fmla="*/ 3607838 h 6858000"/>
              <a:gd name="connsiteX256" fmla="*/ 5515964 w 7467600"/>
              <a:gd name="connsiteY256" fmla="*/ 3378541 h 6858000"/>
              <a:gd name="connsiteX257" fmla="*/ 5453702 w 7467600"/>
              <a:gd name="connsiteY257" fmla="*/ 3090882 h 6858000"/>
              <a:gd name="connsiteX258" fmla="*/ 1238695 w 7467600"/>
              <a:gd name="connsiteY258" fmla="*/ 3076820 h 6858000"/>
              <a:gd name="connsiteX259" fmla="*/ 716371 w 7467600"/>
              <a:gd name="connsiteY259" fmla="*/ 3293249 h 6858000"/>
              <a:gd name="connsiteX260" fmla="*/ 579522 w 7467600"/>
              <a:gd name="connsiteY260" fmla="*/ 3371759 h 6858000"/>
              <a:gd name="connsiteX261" fmla="*/ 600288 w 7467600"/>
              <a:gd name="connsiteY261" fmla="*/ 3365555 h 6858000"/>
              <a:gd name="connsiteX262" fmla="*/ 840692 w 7467600"/>
              <a:gd name="connsiteY262" fmla="*/ 3284921 h 6858000"/>
              <a:gd name="connsiteX263" fmla="*/ 979248 w 7467600"/>
              <a:gd name="connsiteY263" fmla="*/ 3221003 h 6858000"/>
              <a:gd name="connsiteX264" fmla="*/ 1053282 w 7467600"/>
              <a:gd name="connsiteY264" fmla="*/ 3185247 h 6858000"/>
              <a:gd name="connsiteX265" fmla="*/ 1320603 w 7467600"/>
              <a:gd name="connsiteY265" fmla="*/ 3081281 h 6858000"/>
              <a:gd name="connsiteX266" fmla="*/ 1238695 w 7467600"/>
              <a:gd name="connsiteY266" fmla="*/ 3076820 h 6858000"/>
              <a:gd name="connsiteX267" fmla="*/ 5425627 w 7467600"/>
              <a:gd name="connsiteY267" fmla="*/ 2954192 h 6858000"/>
              <a:gd name="connsiteX268" fmla="*/ 5470770 w 7467600"/>
              <a:gd name="connsiteY268" fmla="*/ 3005435 h 6858000"/>
              <a:gd name="connsiteX269" fmla="*/ 5519779 w 7467600"/>
              <a:gd name="connsiteY269" fmla="*/ 4359223 h 6858000"/>
              <a:gd name="connsiteX270" fmla="*/ 5520293 w 7467600"/>
              <a:gd name="connsiteY270" fmla="*/ 4360602 h 6858000"/>
              <a:gd name="connsiteX271" fmla="*/ 5767221 w 7467600"/>
              <a:gd name="connsiteY271" fmla="*/ 4665564 h 6858000"/>
              <a:gd name="connsiteX272" fmla="*/ 6937169 w 7467600"/>
              <a:gd name="connsiteY272" fmla="*/ 4815941 h 6858000"/>
              <a:gd name="connsiteX273" fmla="*/ 6953922 w 7467600"/>
              <a:gd name="connsiteY273" fmla="*/ 4890068 h 6858000"/>
              <a:gd name="connsiteX274" fmla="*/ 6071359 w 7467600"/>
              <a:gd name="connsiteY274" fmla="*/ 4770770 h 6858000"/>
              <a:gd name="connsiteX275" fmla="*/ 6038839 w 7467600"/>
              <a:gd name="connsiteY275" fmla="*/ 4764474 h 6858000"/>
              <a:gd name="connsiteX276" fmla="*/ 6038706 w 7467600"/>
              <a:gd name="connsiteY276" fmla="*/ 4763847 h 6858000"/>
              <a:gd name="connsiteX277" fmla="*/ 6037784 w 7467600"/>
              <a:gd name="connsiteY277" fmla="*/ 4764270 h 6858000"/>
              <a:gd name="connsiteX278" fmla="*/ 6038839 w 7467600"/>
              <a:gd name="connsiteY278" fmla="*/ 4764474 h 6858000"/>
              <a:gd name="connsiteX279" fmla="*/ 6040338 w 7467600"/>
              <a:gd name="connsiteY279" fmla="*/ 4771418 h 6858000"/>
              <a:gd name="connsiteX280" fmla="*/ 6024488 w 7467600"/>
              <a:gd name="connsiteY280" fmla="*/ 4809903 h 6858000"/>
              <a:gd name="connsiteX281" fmla="*/ 5599771 w 7467600"/>
              <a:gd name="connsiteY281" fmla="*/ 5509652 h 6858000"/>
              <a:gd name="connsiteX282" fmla="*/ 5548843 w 7467600"/>
              <a:gd name="connsiteY282" fmla="*/ 5563845 h 6858000"/>
              <a:gd name="connsiteX283" fmla="*/ 5940952 w 7467600"/>
              <a:gd name="connsiteY283" fmla="*/ 6250028 h 6858000"/>
              <a:gd name="connsiteX284" fmla="*/ 6043441 w 7467600"/>
              <a:gd name="connsiteY284" fmla="*/ 6665847 h 6858000"/>
              <a:gd name="connsiteX285" fmla="*/ 6093432 w 7467600"/>
              <a:gd name="connsiteY285" fmla="*/ 6858000 h 6858000"/>
              <a:gd name="connsiteX286" fmla="*/ 6034344 w 7467600"/>
              <a:gd name="connsiteY286" fmla="*/ 6858000 h 6858000"/>
              <a:gd name="connsiteX287" fmla="*/ 6026679 w 7467600"/>
              <a:gd name="connsiteY287" fmla="*/ 6836959 h 6858000"/>
              <a:gd name="connsiteX288" fmla="*/ 5800441 w 7467600"/>
              <a:gd name="connsiteY288" fmla="*/ 6335286 h 6858000"/>
              <a:gd name="connsiteX289" fmla="*/ 5526562 w 7467600"/>
              <a:gd name="connsiteY289" fmla="*/ 5705388 h 6858000"/>
              <a:gd name="connsiteX290" fmla="*/ 5519640 w 7467600"/>
              <a:gd name="connsiteY290" fmla="*/ 5683774 h 6858000"/>
              <a:gd name="connsiteX291" fmla="*/ 5844559 w 7467600"/>
              <a:gd name="connsiteY291" fmla="*/ 6553349 h 6858000"/>
              <a:gd name="connsiteX292" fmla="*/ 5975994 w 7467600"/>
              <a:gd name="connsiteY292" fmla="*/ 6858000 h 6858000"/>
              <a:gd name="connsiteX293" fmla="*/ 5898547 w 7467600"/>
              <a:gd name="connsiteY293" fmla="*/ 6858000 h 6858000"/>
              <a:gd name="connsiteX294" fmla="*/ 5682041 w 7467600"/>
              <a:gd name="connsiteY294" fmla="*/ 6355860 h 6858000"/>
              <a:gd name="connsiteX295" fmla="*/ 5461758 w 7467600"/>
              <a:gd name="connsiteY295" fmla="*/ 5820220 h 6858000"/>
              <a:gd name="connsiteX296" fmla="*/ 5237282 w 7467600"/>
              <a:gd name="connsiteY296" fmla="*/ 6579086 h 6858000"/>
              <a:gd name="connsiteX297" fmla="*/ 5115009 w 7467600"/>
              <a:gd name="connsiteY297" fmla="*/ 6858000 h 6858000"/>
              <a:gd name="connsiteX298" fmla="*/ 5028074 w 7467600"/>
              <a:gd name="connsiteY298" fmla="*/ 6858000 h 6858000"/>
              <a:gd name="connsiteX299" fmla="*/ 5079508 w 7467600"/>
              <a:gd name="connsiteY299" fmla="*/ 6749074 h 6858000"/>
              <a:gd name="connsiteX300" fmla="*/ 5371846 w 7467600"/>
              <a:gd name="connsiteY300" fmla="*/ 5924413 h 6858000"/>
              <a:gd name="connsiteX301" fmla="*/ 5270512 w 7467600"/>
              <a:gd name="connsiteY301" fmla="*/ 6138975 h 6858000"/>
              <a:gd name="connsiteX302" fmla="*/ 5062409 w 7467600"/>
              <a:gd name="connsiteY302" fmla="*/ 6653544 h 6858000"/>
              <a:gd name="connsiteX303" fmla="*/ 5036628 w 7467600"/>
              <a:gd name="connsiteY303" fmla="*/ 6754247 h 6858000"/>
              <a:gd name="connsiteX304" fmla="*/ 5009112 w 7467600"/>
              <a:gd name="connsiteY304" fmla="*/ 6858000 h 6858000"/>
              <a:gd name="connsiteX305" fmla="*/ 4976679 w 7467600"/>
              <a:gd name="connsiteY305" fmla="*/ 6858000 h 6858000"/>
              <a:gd name="connsiteX306" fmla="*/ 5006537 w 7467600"/>
              <a:gd name="connsiteY306" fmla="*/ 6747068 h 6858000"/>
              <a:gd name="connsiteX307" fmla="*/ 5032723 w 7467600"/>
              <a:gd name="connsiteY307" fmla="*/ 6644957 h 6858000"/>
              <a:gd name="connsiteX308" fmla="*/ 5242949 w 7467600"/>
              <a:gd name="connsiteY308" fmla="*/ 6125175 h 6858000"/>
              <a:gd name="connsiteX309" fmla="*/ 5286321 w 7467600"/>
              <a:gd name="connsiteY309" fmla="*/ 6033555 h 6858000"/>
              <a:gd name="connsiteX310" fmla="*/ 5008210 w 7467600"/>
              <a:gd name="connsiteY310" fmla="*/ 6649194 h 6858000"/>
              <a:gd name="connsiteX311" fmla="*/ 4986321 w 7467600"/>
              <a:gd name="connsiteY311" fmla="*/ 6765687 h 6858000"/>
              <a:gd name="connsiteX312" fmla="*/ 4973474 w 7467600"/>
              <a:gd name="connsiteY312" fmla="*/ 6858000 h 6858000"/>
              <a:gd name="connsiteX313" fmla="*/ 4907178 w 7467600"/>
              <a:gd name="connsiteY313" fmla="*/ 6858000 h 6858000"/>
              <a:gd name="connsiteX314" fmla="*/ 4910810 w 7467600"/>
              <a:gd name="connsiteY314" fmla="*/ 6829660 h 6858000"/>
              <a:gd name="connsiteX315" fmla="*/ 4987461 w 7467600"/>
              <a:gd name="connsiteY315" fmla="*/ 6432994 h 6858000"/>
              <a:gd name="connsiteX316" fmla="*/ 5179262 w 7467600"/>
              <a:gd name="connsiteY316" fmla="*/ 6035044 h 6858000"/>
              <a:gd name="connsiteX317" fmla="*/ 4689678 w 7467600"/>
              <a:gd name="connsiteY317" fmla="*/ 6440241 h 6858000"/>
              <a:gd name="connsiteX318" fmla="*/ 4477543 w 7467600"/>
              <a:gd name="connsiteY318" fmla="*/ 6674836 h 6858000"/>
              <a:gd name="connsiteX319" fmla="*/ 4329957 w 7467600"/>
              <a:gd name="connsiteY319" fmla="*/ 6858000 h 6858000"/>
              <a:gd name="connsiteX320" fmla="*/ 4218595 w 7467600"/>
              <a:gd name="connsiteY320" fmla="*/ 6858000 h 6858000"/>
              <a:gd name="connsiteX321" fmla="*/ 4368888 w 7467600"/>
              <a:gd name="connsiteY321" fmla="*/ 6668412 h 6858000"/>
              <a:gd name="connsiteX322" fmla="*/ 4563091 w 7467600"/>
              <a:gd name="connsiteY322" fmla="*/ 6442508 h 6858000"/>
              <a:gd name="connsiteX323" fmla="*/ 5387324 w 7467600"/>
              <a:gd name="connsiteY323" fmla="*/ 5705830 h 6858000"/>
              <a:gd name="connsiteX324" fmla="*/ 5073620 w 7467600"/>
              <a:gd name="connsiteY324" fmla="*/ 5955437 h 6858000"/>
              <a:gd name="connsiteX325" fmla="*/ 4689789 w 7467600"/>
              <a:gd name="connsiteY325" fmla="*/ 6268382 h 6858000"/>
              <a:gd name="connsiteX326" fmla="*/ 4418722 w 7467600"/>
              <a:gd name="connsiteY326" fmla="*/ 6570886 h 6858000"/>
              <a:gd name="connsiteX327" fmla="*/ 4214944 w 7467600"/>
              <a:gd name="connsiteY327" fmla="*/ 6858000 h 6858000"/>
              <a:gd name="connsiteX328" fmla="*/ 4177898 w 7467600"/>
              <a:gd name="connsiteY328" fmla="*/ 6858000 h 6858000"/>
              <a:gd name="connsiteX329" fmla="*/ 4391597 w 7467600"/>
              <a:gd name="connsiteY329" fmla="*/ 6556370 h 6858000"/>
              <a:gd name="connsiteX330" fmla="*/ 4668889 w 7467600"/>
              <a:gd name="connsiteY330" fmla="*/ 6246399 h 6858000"/>
              <a:gd name="connsiteX331" fmla="*/ 5055427 w 7467600"/>
              <a:gd name="connsiteY331" fmla="*/ 5931476 h 6858000"/>
              <a:gd name="connsiteX332" fmla="*/ 5371814 w 7467600"/>
              <a:gd name="connsiteY332" fmla="*/ 5678975 h 6858000"/>
              <a:gd name="connsiteX333" fmla="*/ 4987918 w 7467600"/>
              <a:gd name="connsiteY333" fmla="*/ 5838701 h 6858000"/>
              <a:gd name="connsiteX334" fmla="*/ 4317146 w 7467600"/>
              <a:gd name="connsiteY334" fmla="*/ 6587716 h 6858000"/>
              <a:gd name="connsiteX335" fmla="*/ 4171627 w 7467600"/>
              <a:gd name="connsiteY335" fmla="*/ 6858000 h 6858000"/>
              <a:gd name="connsiteX336" fmla="*/ 4081585 w 7467600"/>
              <a:gd name="connsiteY336" fmla="*/ 6858000 h 6858000"/>
              <a:gd name="connsiteX337" fmla="*/ 4238603 w 7467600"/>
              <a:gd name="connsiteY337" fmla="*/ 6559341 h 6858000"/>
              <a:gd name="connsiteX338" fmla="*/ 4778333 w 7467600"/>
              <a:gd name="connsiteY338" fmla="*/ 5873626 h 6858000"/>
              <a:gd name="connsiteX339" fmla="*/ 5414185 w 7467600"/>
              <a:gd name="connsiteY339" fmla="*/ 5573882 h 6858000"/>
              <a:gd name="connsiteX340" fmla="*/ 5959648 w 7467600"/>
              <a:gd name="connsiteY340" fmla="*/ 4760797 h 6858000"/>
              <a:gd name="connsiteX341" fmla="*/ 5355019 w 7467600"/>
              <a:gd name="connsiteY341" fmla="*/ 4734672 h 6858000"/>
              <a:gd name="connsiteX342" fmla="*/ 5083565 w 7467600"/>
              <a:gd name="connsiteY342" fmla="*/ 5179121 h 6858000"/>
              <a:gd name="connsiteX343" fmla="*/ 4713577 w 7467600"/>
              <a:gd name="connsiteY343" fmla="*/ 5616803 h 6858000"/>
              <a:gd name="connsiteX344" fmla="*/ 3989559 w 7467600"/>
              <a:gd name="connsiteY344" fmla="*/ 6145945 h 6858000"/>
              <a:gd name="connsiteX345" fmla="*/ 3939824 w 7467600"/>
              <a:gd name="connsiteY345" fmla="*/ 6066900 h 6858000"/>
              <a:gd name="connsiteX346" fmla="*/ 4584537 w 7467600"/>
              <a:gd name="connsiteY346" fmla="*/ 5324826 h 6858000"/>
              <a:gd name="connsiteX347" fmla="*/ 5037105 w 7467600"/>
              <a:gd name="connsiteY347" fmla="*/ 5088765 h 6858000"/>
              <a:gd name="connsiteX348" fmla="*/ 5039930 w 7467600"/>
              <a:gd name="connsiteY348" fmla="*/ 5089585 h 6858000"/>
              <a:gd name="connsiteX349" fmla="*/ 5263764 w 7467600"/>
              <a:gd name="connsiteY349" fmla="*/ 4735525 h 6858000"/>
              <a:gd name="connsiteX350" fmla="*/ 4086300 w 7467600"/>
              <a:gd name="connsiteY350" fmla="*/ 4884599 h 6858000"/>
              <a:gd name="connsiteX351" fmla="*/ 4085485 w 7467600"/>
              <a:gd name="connsiteY351" fmla="*/ 4899070 h 6858000"/>
              <a:gd name="connsiteX352" fmla="*/ 3871915 w 7467600"/>
              <a:gd name="connsiteY352" fmla="*/ 5253645 h 6858000"/>
              <a:gd name="connsiteX353" fmla="*/ 3799374 w 7467600"/>
              <a:gd name="connsiteY353" fmla="*/ 5466127 h 6858000"/>
              <a:gd name="connsiteX354" fmla="*/ 3498850 w 7467600"/>
              <a:gd name="connsiteY354" fmla="*/ 6661888 h 6858000"/>
              <a:gd name="connsiteX355" fmla="*/ 3399216 w 7467600"/>
              <a:gd name="connsiteY355" fmla="*/ 6858000 h 6858000"/>
              <a:gd name="connsiteX356" fmla="*/ 3303688 w 7467600"/>
              <a:gd name="connsiteY356" fmla="*/ 6858000 h 6858000"/>
              <a:gd name="connsiteX357" fmla="*/ 3391774 w 7467600"/>
              <a:gd name="connsiteY357" fmla="*/ 6697181 h 6858000"/>
              <a:gd name="connsiteX358" fmla="*/ 3735540 w 7467600"/>
              <a:gd name="connsiteY358" fmla="*/ 5546923 h 6858000"/>
              <a:gd name="connsiteX359" fmla="*/ 3729438 w 7467600"/>
              <a:gd name="connsiteY359" fmla="*/ 5569058 h 6858000"/>
              <a:gd name="connsiteX360" fmla="*/ 3707782 w 7467600"/>
              <a:gd name="connsiteY360" fmla="*/ 5644908 h 6858000"/>
              <a:gd name="connsiteX361" fmla="*/ 3583827 w 7467600"/>
              <a:gd name="connsiteY361" fmla="*/ 6039215 h 6858000"/>
              <a:gd name="connsiteX362" fmla="*/ 3547861 w 7467600"/>
              <a:gd name="connsiteY362" fmla="*/ 6129609 h 6858000"/>
              <a:gd name="connsiteX363" fmla="*/ 3490905 w 7467600"/>
              <a:gd name="connsiteY363" fmla="*/ 6277660 h 6858000"/>
              <a:gd name="connsiteX364" fmla="*/ 3455859 w 7467600"/>
              <a:gd name="connsiteY364" fmla="*/ 6391301 h 6858000"/>
              <a:gd name="connsiteX365" fmla="*/ 3429112 w 7467600"/>
              <a:gd name="connsiteY365" fmla="*/ 6479469 h 6858000"/>
              <a:gd name="connsiteX366" fmla="*/ 3304862 w 7467600"/>
              <a:gd name="connsiteY366" fmla="*/ 6796476 h 6858000"/>
              <a:gd name="connsiteX367" fmla="*/ 3276071 w 7467600"/>
              <a:gd name="connsiteY367" fmla="*/ 6858000 h 6858000"/>
              <a:gd name="connsiteX368" fmla="*/ 3240805 w 7467600"/>
              <a:gd name="connsiteY368" fmla="*/ 6858000 h 6858000"/>
              <a:gd name="connsiteX369" fmla="*/ 3275917 w 7467600"/>
              <a:gd name="connsiteY369" fmla="*/ 6783192 h 6858000"/>
              <a:gd name="connsiteX370" fmla="*/ 3399358 w 7467600"/>
              <a:gd name="connsiteY370" fmla="*/ 6469011 h 6858000"/>
              <a:gd name="connsiteX371" fmla="*/ 3425650 w 7467600"/>
              <a:gd name="connsiteY371" fmla="*/ 6381333 h 6858000"/>
              <a:gd name="connsiteX372" fmla="*/ 3460661 w 7467600"/>
              <a:gd name="connsiteY372" fmla="*/ 6266763 h 6858000"/>
              <a:gd name="connsiteX373" fmla="*/ 3518021 w 7467600"/>
              <a:gd name="connsiteY373" fmla="*/ 6117298 h 6858000"/>
              <a:gd name="connsiteX374" fmla="*/ 3554035 w 7467600"/>
              <a:gd name="connsiteY374" fmla="*/ 6027832 h 6858000"/>
              <a:gd name="connsiteX375" fmla="*/ 3677174 w 7467600"/>
              <a:gd name="connsiteY375" fmla="*/ 5636351 h 6858000"/>
              <a:gd name="connsiteX376" fmla="*/ 3698819 w 7467600"/>
              <a:gd name="connsiteY376" fmla="*/ 5560503 h 6858000"/>
              <a:gd name="connsiteX377" fmla="*/ 3702094 w 7467600"/>
              <a:gd name="connsiteY377" fmla="*/ 5549194 h 6858000"/>
              <a:gd name="connsiteX378" fmla="*/ 3398355 w 7467600"/>
              <a:gd name="connsiteY378" fmla="*/ 6094603 h 6858000"/>
              <a:gd name="connsiteX379" fmla="*/ 3193941 w 7467600"/>
              <a:gd name="connsiteY379" fmla="*/ 6798775 h 6858000"/>
              <a:gd name="connsiteX380" fmla="*/ 3184140 w 7467600"/>
              <a:gd name="connsiteY380" fmla="*/ 6858000 h 6858000"/>
              <a:gd name="connsiteX381" fmla="*/ 3099978 w 7467600"/>
              <a:gd name="connsiteY381" fmla="*/ 6858000 h 6858000"/>
              <a:gd name="connsiteX382" fmla="*/ 3101556 w 7467600"/>
              <a:gd name="connsiteY382" fmla="*/ 6843337 h 6858000"/>
              <a:gd name="connsiteX383" fmla="*/ 3370162 w 7467600"/>
              <a:gd name="connsiteY383" fmla="*/ 5785550 h 6858000"/>
              <a:gd name="connsiteX384" fmla="*/ 3746477 w 7467600"/>
              <a:gd name="connsiteY384" fmla="*/ 5377889 h 6858000"/>
              <a:gd name="connsiteX385" fmla="*/ 3863399 w 7467600"/>
              <a:gd name="connsiteY385" fmla="*/ 5087257 h 6858000"/>
              <a:gd name="connsiteX386" fmla="*/ 3968712 w 7467600"/>
              <a:gd name="connsiteY386" fmla="*/ 4913989 h 6858000"/>
              <a:gd name="connsiteX387" fmla="*/ 2792390 w 7467600"/>
              <a:gd name="connsiteY387" fmla="*/ 5382974 h 6858000"/>
              <a:gd name="connsiteX388" fmla="*/ 2714982 w 7467600"/>
              <a:gd name="connsiteY388" fmla="*/ 5427051 h 6858000"/>
              <a:gd name="connsiteX389" fmla="*/ 2813361 w 7467600"/>
              <a:gd name="connsiteY389" fmla="*/ 6023912 h 6858000"/>
              <a:gd name="connsiteX390" fmla="*/ 2688430 w 7467600"/>
              <a:gd name="connsiteY390" fmla="*/ 6801564 h 6858000"/>
              <a:gd name="connsiteX391" fmla="*/ 2629626 w 7467600"/>
              <a:gd name="connsiteY391" fmla="*/ 6763394 h 6858000"/>
              <a:gd name="connsiteX392" fmla="*/ 2565328 w 7467600"/>
              <a:gd name="connsiteY392" fmla="*/ 5516399 h 6858000"/>
              <a:gd name="connsiteX393" fmla="*/ 1922999 w 7467600"/>
              <a:gd name="connsiteY393" fmla="*/ 5980343 h 6858000"/>
              <a:gd name="connsiteX394" fmla="*/ 1950261 w 7467600"/>
              <a:gd name="connsiteY394" fmla="*/ 6405858 h 6858000"/>
              <a:gd name="connsiteX395" fmla="*/ 2365554 w 7467600"/>
              <a:gd name="connsiteY395" fmla="*/ 6759107 h 6858000"/>
              <a:gd name="connsiteX396" fmla="*/ 2424142 w 7467600"/>
              <a:gd name="connsiteY396" fmla="*/ 6858000 h 6858000"/>
              <a:gd name="connsiteX397" fmla="*/ 2395994 w 7467600"/>
              <a:gd name="connsiteY397" fmla="*/ 6858000 h 6858000"/>
              <a:gd name="connsiteX398" fmla="*/ 2392863 w 7467600"/>
              <a:gd name="connsiteY398" fmla="*/ 6852964 h 6858000"/>
              <a:gd name="connsiteX399" fmla="*/ 2017589 w 7467600"/>
              <a:gd name="connsiteY399" fmla="*/ 6493982 h 6858000"/>
              <a:gd name="connsiteX400" fmla="*/ 2147336 w 7467600"/>
              <a:gd name="connsiteY400" fmla="*/ 6594052 h 6858000"/>
              <a:gd name="connsiteX401" fmla="*/ 2207047 w 7467600"/>
              <a:gd name="connsiteY401" fmla="*/ 6654540 h 6858000"/>
              <a:gd name="connsiteX402" fmla="*/ 2299106 w 7467600"/>
              <a:gd name="connsiteY402" fmla="*/ 6778931 h 6858000"/>
              <a:gd name="connsiteX403" fmla="*/ 2314430 w 7467600"/>
              <a:gd name="connsiteY403" fmla="*/ 6801144 h 6858000"/>
              <a:gd name="connsiteX404" fmla="*/ 2352406 w 7467600"/>
              <a:gd name="connsiteY404" fmla="*/ 6858000 h 6858000"/>
              <a:gd name="connsiteX405" fmla="*/ 2314492 w 7467600"/>
              <a:gd name="connsiteY405" fmla="*/ 6858000 h 6858000"/>
              <a:gd name="connsiteX406" fmla="*/ 2288095 w 7467600"/>
              <a:gd name="connsiteY406" fmla="*/ 6818030 h 6858000"/>
              <a:gd name="connsiteX407" fmla="*/ 2272768 w 7467600"/>
              <a:gd name="connsiteY407" fmla="*/ 6795822 h 6858000"/>
              <a:gd name="connsiteX408" fmla="*/ 2182715 w 7467600"/>
              <a:gd name="connsiteY408" fmla="*/ 6675071 h 6858000"/>
              <a:gd name="connsiteX409" fmla="*/ 2032061 w 7467600"/>
              <a:gd name="connsiteY409" fmla="*/ 6541380 h 6858000"/>
              <a:gd name="connsiteX410" fmla="*/ 2257220 w 7467600"/>
              <a:gd name="connsiteY410" fmla="*/ 6826257 h 6858000"/>
              <a:gd name="connsiteX411" fmla="*/ 2281324 w 7467600"/>
              <a:gd name="connsiteY411" fmla="*/ 6858000 h 6858000"/>
              <a:gd name="connsiteX412" fmla="*/ 2242860 w 7467600"/>
              <a:gd name="connsiteY412" fmla="*/ 6858000 h 6858000"/>
              <a:gd name="connsiteX413" fmla="*/ 2232818 w 7467600"/>
              <a:gd name="connsiteY413" fmla="*/ 6844926 h 6858000"/>
              <a:gd name="connsiteX414" fmla="*/ 1990172 w 7467600"/>
              <a:gd name="connsiteY414" fmla="*/ 6542121 h 6858000"/>
              <a:gd name="connsiteX415" fmla="*/ 2124090 w 7467600"/>
              <a:gd name="connsiteY415" fmla="*/ 6761017 h 6858000"/>
              <a:gd name="connsiteX416" fmla="*/ 2200380 w 7467600"/>
              <a:gd name="connsiteY416" fmla="*/ 6858000 h 6858000"/>
              <a:gd name="connsiteX417" fmla="*/ 2147507 w 7467600"/>
              <a:gd name="connsiteY417" fmla="*/ 6858000 h 6858000"/>
              <a:gd name="connsiteX418" fmla="*/ 2070668 w 7467600"/>
              <a:gd name="connsiteY418" fmla="*/ 6761520 h 6858000"/>
              <a:gd name="connsiteX419" fmla="*/ 1975142 w 7467600"/>
              <a:gd name="connsiteY419" fmla="*/ 6585570 h 6858000"/>
              <a:gd name="connsiteX420" fmla="*/ 2050035 w 7467600"/>
              <a:gd name="connsiteY420" fmla="*/ 6813345 h 6858000"/>
              <a:gd name="connsiteX421" fmla="*/ 2063025 w 7467600"/>
              <a:gd name="connsiteY421" fmla="*/ 6858000 h 6858000"/>
              <a:gd name="connsiteX422" fmla="*/ 2021675 w 7467600"/>
              <a:gd name="connsiteY422" fmla="*/ 6858000 h 6858000"/>
              <a:gd name="connsiteX423" fmla="*/ 2019308 w 7467600"/>
              <a:gd name="connsiteY423" fmla="*/ 6847118 h 6858000"/>
              <a:gd name="connsiteX424" fmla="*/ 1938835 w 7467600"/>
              <a:gd name="connsiteY424" fmla="*/ 6551160 h 6858000"/>
              <a:gd name="connsiteX425" fmla="*/ 1953230 w 7467600"/>
              <a:gd name="connsiteY425" fmla="*/ 6759699 h 6858000"/>
              <a:gd name="connsiteX426" fmla="*/ 1956763 w 7467600"/>
              <a:gd name="connsiteY426" fmla="*/ 6778191 h 6858000"/>
              <a:gd name="connsiteX427" fmla="*/ 1967925 w 7467600"/>
              <a:gd name="connsiteY427" fmla="*/ 6858000 h 6858000"/>
              <a:gd name="connsiteX428" fmla="*/ 1936622 w 7467600"/>
              <a:gd name="connsiteY428" fmla="*/ 6858000 h 6858000"/>
              <a:gd name="connsiteX429" fmla="*/ 1926261 w 7467600"/>
              <a:gd name="connsiteY429" fmla="*/ 6784064 h 6858000"/>
              <a:gd name="connsiteX430" fmla="*/ 1922724 w 7467600"/>
              <a:gd name="connsiteY430" fmla="*/ 6765577 h 6858000"/>
              <a:gd name="connsiteX431" fmla="*/ 1904650 w 7467600"/>
              <a:gd name="connsiteY431" fmla="*/ 6639616 h 6858000"/>
              <a:gd name="connsiteX432" fmla="*/ 1885273 w 7467600"/>
              <a:gd name="connsiteY432" fmla="*/ 6858000 h 6858000"/>
              <a:gd name="connsiteX433" fmla="*/ 1854363 w 7467600"/>
              <a:gd name="connsiteY433" fmla="*/ 6858000 h 6858000"/>
              <a:gd name="connsiteX434" fmla="*/ 1880391 w 7467600"/>
              <a:gd name="connsiteY434" fmla="*/ 6603796 h 6858000"/>
              <a:gd name="connsiteX435" fmla="*/ 1818273 w 7467600"/>
              <a:gd name="connsiteY435" fmla="*/ 6715729 h 6858000"/>
              <a:gd name="connsiteX436" fmla="*/ 1794691 w 7467600"/>
              <a:gd name="connsiteY436" fmla="*/ 6843239 h 6858000"/>
              <a:gd name="connsiteX437" fmla="*/ 1794914 w 7467600"/>
              <a:gd name="connsiteY437" fmla="*/ 6858000 h 6858000"/>
              <a:gd name="connsiteX438" fmla="*/ 1746128 w 7467600"/>
              <a:gd name="connsiteY438" fmla="*/ 6858000 h 6858000"/>
              <a:gd name="connsiteX439" fmla="*/ 1753934 w 7467600"/>
              <a:gd name="connsiteY439" fmla="*/ 6724796 h 6858000"/>
              <a:gd name="connsiteX440" fmla="*/ 1792053 w 7467600"/>
              <a:gd name="connsiteY440" fmla="*/ 6572396 h 6858000"/>
              <a:gd name="connsiteX441" fmla="*/ 1862248 w 7467600"/>
              <a:gd name="connsiteY441" fmla="*/ 6266397 h 6858000"/>
              <a:gd name="connsiteX442" fmla="*/ 1862250 w 7467600"/>
              <a:gd name="connsiteY442" fmla="*/ 6033531 h 6858000"/>
              <a:gd name="connsiteX443" fmla="*/ 1211999 w 7467600"/>
              <a:gd name="connsiteY443" fmla="*/ 6683610 h 6858000"/>
              <a:gd name="connsiteX444" fmla="*/ 1213266 w 7467600"/>
              <a:gd name="connsiteY444" fmla="*/ 6691947 h 6858000"/>
              <a:gd name="connsiteX445" fmla="*/ 1203370 w 7467600"/>
              <a:gd name="connsiteY445" fmla="*/ 6850676 h 6858000"/>
              <a:gd name="connsiteX446" fmla="*/ 1203671 w 7467600"/>
              <a:gd name="connsiteY446" fmla="*/ 6858000 h 6858000"/>
              <a:gd name="connsiteX447" fmla="*/ 1143180 w 7467600"/>
              <a:gd name="connsiteY447" fmla="*/ 6858000 h 6858000"/>
              <a:gd name="connsiteX448" fmla="*/ 1142176 w 7467600"/>
              <a:gd name="connsiteY448" fmla="*/ 6766045 h 6858000"/>
              <a:gd name="connsiteX449" fmla="*/ 1067484 w 7467600"/>
              <a:gd name="connsiteY449" fmla="*/ 6858000 h 6858000"/>
              <a:gd name="connsiteX450" fmla="*/ 953928 w 7467600"/>
              <a:gd name="connsiteY450" fmla="*/ 6858000 h 6858000"/>
              <a:gd name="connsiteX451" fmla="*/ 959715 w 7467600"/>
              <a:gd name="connsiteY451" fmla="*/ 6850185 h 6858000"/>
              <a:gd name="connsiteX452" fmla="*/ 1483788 w 7467600"/>
              <a:gd name="connsiteY452" fmla="*/ 6259174 h 6858000"/>
              <a:gd name="connsiteX453" fmla="*/ 1100671 w 7467600"/>
              <a:gd name="connsiteY453" fmla="*/ 6252137 h 6858000"/>
              <a:gd name="connsiteX454" fmla="*/ 1090144 w 7467600"/>
              <a:gd name="connsiteY454" fmla="*/ 6256748 h 6858000"/>
              <a:gd name="connsiteX455" fmla="*/ 1095872 w 7467600"/>
              <a:gd name="connsiteY455" fmla="*/ 6271892 h 6858000"/>
              <a:gd name="connsiteX456" fmla="*/ 262785 w 7467600"/>
              <a:gd name="connsiteY456" fmla="*/ 6845450 h 6858000"/>
              <a:gd name="connsiteX457" fmla="*/ 209968 w 7467600"/>
              <a:gd name="connsiteY457" fmla="*/ 6770713 h 6858000"/>
              <a:gd name="connsiteX458" fmla="*/ 873460 w 7467600"/>
              <a:gd name="connsiteY458" fmla="*/ 6253768 h 6858000"/>
              <a:gd name="connsiteX459" fmla="*/ 192686 w 7467600"/>
              <a:gd name="connsiteY459" fmla="*/ 5849257 h 6858000"/>
              <a:gd name="connsiteX460" fmla="*/ 4696 w 7467600"/>
              <a:gd name="connsiteY460" fmla="*/ 5697668 h 6858000"/>
              <a:gd name="connsiteX461" fmla="*/ 0 w 7467600"/>
              <a:gd name="connsiteY461" fmla="*/ 5689984 h 6858000"/>
              <a:gd name="connsiteX462" fmla="*/ 0 w 7467600"/>
              <a:gd name="connsiteY462" fmla="*/ 5513472 h 6858000"/>
              <a:gd name="connsiteX463" fmla="*/ 174101 w 7467600"/>
              <a:gd name="connsiteY463" fmla="*/ 5620277 h 6858000"/>
              <a:gd name="connsiteX464" fmla="*/ 891800 w 7467600"/>
              <a:gd name="connsiteY464" fmla="*/ 6036935 h 6858000"/>
              <a:gd name="connsiteX465" fmla="*/ 1072219 w 7467600"/>
              <a:gd name="connsiteY465" fmla="*/ 6169443 h 6858000"/>
              <a:gd name="connsiteX466" fmla="*/ 1074117 w 7467600"/>
              <a:gd name="connsiteY466" fmla="*/ 6170301 h 6858000"/>
              <a:gd name="connsiteX467" fmla="*/ 1083114 w 7467600"/>
              <a:gd name="connsiteY467" fmla="*/ 6174131 h 6858000"/>
              <a:gd name="connsiteX468" fmla="*/ 1543010 w 7467600"/>
              <a:gd name="connsiteY468" fmla="*/ 6191140 h 6858000"/>
              <a:gd name="connsiteX469" fmla="*/ 1551080 w 7467600"/>
              <a:gd name="connsiteY469" fmla="*/ 6195006 h 6858000"/>
              <a:gd name="connsiteX470" fmla="*/ 2345443 w 7467600"/>
              <a:gd name="connsiteY470" fmla="*/ 5549882 h 6858000"/>
              <a:gd name="connsiteX471" fmla="*/ 1721499 w 7467600"/>
              <a:gd name="connsiteY471" fmla="*/ 5599969 h 6858000"/>
              <a:gd name="connsiteX472" fmla="*/ 767716 w 7467600"/>
              <a:gd name="connsiteY472" fmla="*/ 5472768 h 6858000"/>
              <a:gd name="connsiteX473" fmla="*/ 722147 w 7467600"/>
              <a:gd name="connsiteY473" fmla="*/ 5393091 h 6858000"/>
              <a:gd name="connsiteX474" fmla="*/ 1485552 w 7467600"/>
              <a:gd name="connsiteY474" fmla="*/ 5313202 h 6858000"/>
              <a:gd name="connsiteX475" fmla="*/ 2143004 w 7467600"/>
              <a:gd name="connsiteY475" fmla="*/ 5402420 h 6858000"/>
              <a:gd name="connsiteX476" fmla="*/ 1933391 w 7467600"/>
              <a:gd name="connsiteY476" fmla="*/ 5156971 h 6858000"/>
              <a:gd name="connsiteX477" fmla="*/ 1827118 w 7467600"/>
              <a:gd name="connsiteY477" fmla="*/ 4968410 h 6858000"/>
              <a:gd name="connsiteX478" fmla="*/ 1837349 w 7467600"/>
              <a:gd name="connsiteY478" fmla="*/ 4956357 h 6858000"/>
              <a:gd name="connsiteX479" fmla="*/ 2162835 w 7467600"/>
              <a:gd name="connsiteY479" fmla="*/ 5187853 h 6858000"/>
              <a:gd name="connsiteX480" fmla="*/ 2257167 w 7467600"/>
              <a:gd name="connsiteY480" fmla="*/ 5462123 h 6858000"/>
              <a:gd name="connsiteX481" fmla="*/ 2261598 w 7467600"/>
              <a:gd name="connsiteY481" fmla="*/ 5467998 h 6858000"/>
              <a:gd name="connsiteX482" fmla="*/ 2437177 w 7467600"/>
              <a:gd name="connsiteY482" fmla="*/ 5479608 h 6858000"/>
              <a:gd name="connsiteX483" fmla="*/ 2445247 w 7467600"/>
              <a:gd name="connsiteY483" fmla="*/ 5483476 h 6858000"/>
              <a:gd name="connsiteX484" fmla="*/ 2743626 w 7467600"/>
              <a:gd name="connsiteY484" fmla="*/ 5304819 h 6858000"/>
              <a:gd name="connsiteX485" fmla="*/ 3048102 w 7467600"/>
              <a:gd name="connsiteY485" fmla="*/ 5150595 h 6858000"/>
              <a:gd name="connsiteX486" fmla="*/ 1799414 w 7467600"/>
              <a:gd name="connsiteY486" fmla="*/ 4694732 h 6858000"/>
              <a:gd name="connsiteX487" fmla="*/ 1771735 w 7467600"/>
              <a:gd name="connsiteY487" fmla="*/ 4619929 h 6858000"/>
              <a:gd name="connsiteX488" fmla="*/ 3104273 w 7467600"/>
              <a:gd name="connsiteY488" fmla="*/ 5076159 h 6858000"/>
              <a:gd name="connsiteX489" fmla="*/ 3113245 w 7467600"/>
              <a:gd name="connsiteY489" fmla="*/ 5090705 h 6858000"/>
              <a:gd name="connsiteX490" fmla="*/ 3126294 w 7467600"/>
              <a:gd name="connsiteY490" fmla="*/ 5114400 h 6858000"/>
              <a:gd name="connsiteX491" fmla="*/ 3937433 w 7467600"/>
              <a:gd name="connsiteY491" fmla="*/ 4830473 h 6858000"/>
              <a:gd name="connsiteX492" fmla="*/ 3590475 w 7467600"/>
              <a:gd name="connsiteY492" fmla="*/ 4597974 h 6858000"/>
              <a:gd name="connsiteX493" fmla="*/ 3100264 w 7467600"/>
              <a:gd name="connsiteY493" fmla="*/ 4579845 h 6858000"/>
              <a:gd name="connsiteX494" fmla="*/ 2183576 w 7467600"/>
              <a:gd name="connsiteY494" fmla="*/ 4227150 h 6858000"/>
              <a:gd name="connsiteX495" fmla="*/ 2151029 w 7467600"/>
              <a:gd name="connsiteY495" fmla="*/ 4146947 h 6858000"/>
              <a:gd name="connsiteX496" fmla="*/ 3563434 w 7467600"/>
              <a:gd name="connsiteY496" fmla="*/ 4469115 h 6858000"/>
              <a:gd name="connsiteX497" fmla="*/ 3177952 w 7467600"/>
              <a:gd name="connsiteY497" fmla="*/ 3657386 h 6858000"/>
              <a:gd name="connsiteX498" fmla="*/ 3189263 w 7467600"/>
              <a:gd name="connsiteY498" fmla="*/ 3625726 h 6858000"/>
              <a:gd name="connsiteX499" fmla="*/ 3560912 w 7467600"/>
              <a:gd name="connsiteY499" fmla="*/ 4079863 h 6858000"/>
              <a:gd name="connsiteX500" fmla="*/ 3626636 w 7467600"/>
              <a:gd name="connsiteY500" fmla="*/ 4512230 h 6858000"/>
              <a:gd name="connsiteX501" fmla="*/ 3653088 w 7467600"/>
              <a:gd name="connsiteY501" fmla="*/ 4521417 h 6858000"/>
              <a:gd name="connsiteX502" fmla="*/ 3988128 w 7467600"/>
              <a:gd name="connsiteY502" fmla="*/ 4817267 h 6858000"/>
              <a:gd name="connsiteX503" fmla="*/ 4830582 w 7467600"/>
              <a:gd name="connsiteY503" fmla="*/ 4676000 h 6858000"/>
              <a:gd name="connsiteX504" fmla="*/ 4830100 w 7467600"/>
              <a:gd name="connsiteY504" fmla="*/ 4675554 h 6858000"/>
              <a:gd name="connsiteX505" fmla="*/ 4036318 w 7467600"/>
              <a:gd name="connsiteY505" fmla="*/ 4147013 h 6858000"/>
              <a:gd name="connsiteX506" fmla="*/ 3432098 w 7467600"/>
              <a:gd name="connsiteY506" fmla="*/ 3537312 h 6858000"/>
              <a:gd name="connsiteX507" fmla="*/ 3446761 w 7467600"/>
              <a:gd name="connsiteY507" fmla="*/ 3461278 h 6858000"/>
              <a:gd name="connsiteX508" fmla="*/ 4419733 w 7467600"/>
              <a:gd name="connsiteY508" fmla="*/ 3963555 h 6858000"/>
              <a:gd name="connsiteX509" fmla="*/ 4781371 w 7467600"/>
              <a:gd name="connsiteY509" fmla="*/ 4458604 h 6858000"/>
              <a:gd name="connsiteX510" fmla="*/ 4780440 w 7467600"/>
              <a:gd name="connsiteY510" fmla="*/ 4470290 h 6858000"/>
              <a:gd name="connsiteX511" fmla="*/ 4898954 w 7467600"/>
              <a:gd name="connsiteY511" fmla="*/ 4662092 h 6858000"/>
              <a:gd name="connsiteX512" fmla="*/ 4900699 w 7467600"/>
              <a:gd name="connsiteY512" fmla="*/ 4670867 h 6858000"/>
              <a:gd name="connsiteX513" fmla="*/ 5714511 w 7467600"/>
              <a:gd name="connsiteY513" fmla="*/ 4663483 h 6858000"/>
              <a:gd name="connsiteX514" fmla="*/ 5464793 w 7467600"/>
              <a:gd name="connsiteY514" fmla="*/ 4393556 h 6858000"/>
              <a:gd name="connsiteX515" fmla="*/ 5461897 w 7467600"/>
              <a:gd name="connsiteY515" fmla="*/ 4390879 h 6858000"/>
              <a:gd name="connsiteX516" fmla="*/ 4294126 w 7467600"/>
              <a:gd name="connsiteY516" fmla="*/ 3303048 h 6858000"/>
              <a:gd name="connsiteX517" fmla="*/ 4305321 w 7467600"/>
              <a:gd name="connsiteY517" fmla="*/ 3256953 h 6858000"/>
              <a:gd name="connsiteX518" fmla="*/ 4949299 w 7467600"/>
              <a:gd name="connsiteY518" fmla="*/ 3766336 h 6858000"/>
              <a:gd name="connsiteX519" fmla="*/ 5291452 w 7467600"/>
              <a:gd name="connsiteY519" fmla="*/ 4076801 h 6858000"/>
              <a:gd name="connsiteX520" fmla="*/ 5434998 w 7467600"/>
              <a:gd name="connsiteY520" fmla="*/ 4254100 h 6858000"/>
              <a:gd name="connsiteX521" fmla="*/ 5351015 w 7467600"/>
              <a:gd name="connsiteY521" fmla="*/ 3760989 h 6858000"/>
              <a:gd name="connsiteX522" fmla="*/ 5413780 w 7467600"/>
              <a:gd name="connsiteY522" fmla="*/ 2966265 h 6858000"/>
              <a:gd name="connsiteX523" fmla="*/ 5425627 w 7467600"/>
              <a:gd name="connsiteY523" fmla="*/ 2954192 h 6858000"/>
              <a:gd name="connsiteX524" fmla="*/ 6604735 w 7467600"/>
              <a:gd name="connsiteY524" fmla="*/ 2041381 h 6858000"/>
              <a:gd name="connsiteX525" fmla="*/ 7204487 w 7467600"/>
              <a:gd name="connsiteY525" fmla="*/ 2742112 h 6858000"/>
              <a:gd name="connsiteX526" fmla="*/ 7131592 w 7467600"/>
              <a:gd name="connsiteY526" fmla="*/ 2672096 h 6858000"/>
              <a:gd name="connsiteX527" fmla="*/ 6996344 w 7467600"/>
              <a:gd name="connsiteY527" fmla="*/ 2518310 h 6858000"/>
              <a:gd name="connsiteX528" fmla="*/ 6735495 w 7467600"/>
              <a:gd name="connsiteY528" fmla="*/ 2196890 h 6858000"/>
              <a:gd name="connsiteX529" fmla="*/ 6721901 w 7467600"/>
              <a:gd name="connsiteY529" fmla="*/ 2179274 h 6858000"/>
              <a:gd name="connsiteX530" fmla="*/ 6604735 w 7467600"/>
              <a:gd name="connsiteY530" fmla="*/ 2041381 h 6858000"/>
              <a:gd name="connsiteX531" fmla="*/ 6591670 w 7467600"/>
              <a:gd name="connsiteY531" fmla="*/ 1988277 h 6858000"/>
              <a:gd name="connsiteX532" fmla="*/ 6747349 w 7467600"/>
              <a:gd name="connsiteY532" fmla="*/ 2160069 h 6858000"/>
              <a:gd name="connsiteX533" fmla="*/ 6760943 w 7467600"/>
              <a:gd name="connsiteY533" fmla="*/ 2177686 h 6858000"/>
              <a:gd name="connsiteX534" fmla="*/ 7021065 w 7467600"/>
              <a:gd name="connsiteY534" fmla="*/ 2498102 h 6858000"/>
              <a:gd name="connsiteX535" fmla="*/ 7155223 w 7467600"/>
              <a:gd name="connsiteY535" fmla="*/ 2650386 h 6858000"/>
              <a:gd name="connsiteX536" fmla="*/ 7203167 w 7467600"/>
              <a:gd name="connsiteY536" fmla="*/ 2697288 h 6858000"/>
              <a:gd name="connsiteX537" fmla="*/ 6937703 w 7467600"/>
              <a:gd name="connsiteY537" fmla="*/ 2321981 h 6858000"/>
              <a:gd name="connsiteX538" fmla="*/ 6591670 w 7467600"/>
              <a:gd name="connsiteY538" fmla="*/ 1988277 h 6858000"/>
              <a:gd name="connsiteX539" fmla="*/ 5798671 w 7467600"/>
              <a:gd name="connsiteY539" fmla="*/ 1981601 h 6858000"/>
              <a:gd name="connsiteX540" fmla="*/ 5754709 w 7467600"/>
              <a:gd name="connsiteY540" fmla="*/ 2071454 h 6858000"/>
              <a:gd name="connsiteX541" fmla="*/ 5763044 w 7467600"/>
              <a:gd name="connsiteY541" fmla="*/ 2842206 h 6858000"/>
              <a:gd name="connsiteX542" fmla="*/ 5764974 w 7467600"/>
              <a:gd name="connsiteY542" fmla="*/ 2799609 h 6858000"/>
              <a:gd name="connsiteX543" fmla="*/ 5767665 w 7467600"/>
              <a:gd name="connsiteY543" fmla="*/ 2666409 h 6858000"/>
              <a:gd name="connsiteX544" fmla="*/ 5763055 w 7467600"/>
              <a:gd name="connsiteY544" fmla="*/ 2579705 h 6858000"/>
              <a:gd name="connsiteX545" fmla="*/ 5758079 w 7467600"/>
              <a:gd name="connsiteY545" fmla="*/ 2492508 h 6858000"/>
              <a:gd name="connsiteX546" fmla="*/ 5779325 w 7467600"/>
              <a:gd name="connsiteY546" fmla="*/ 2197069 h 6858000"/>
              <a:gd name="connsiteX547" fmla="*/ 5798671 w 7467600"/>
              <a:gd name="connsiteY547" fmla="*/ 1981601 h 6858000"/>
              <a:gd name="connsiteX548" fmla="*/ 5829202 w 7467600"/>
              <a:gd name="connsiteY548" fmla="*/ 1971679 h 6858000"/>
              <a:gd name="connsiteX549" fmla="*/ 5809558 w 7467600"/>
              <a:gd name="connsiteY549" fmla="*/ 2198043 h 6858000"/>
              <a:gd name="connsiteX550" fmla="*/ 5788653 w 7467600"/>
              <a:gd name="connsiteY550" fmla="*/ 2489430 h 6858000"/>
              <a:gd name="connsiteX551" fmla="*/ 5793439 w 7467600"/>
              <a:gd name="connsiteY551" fmla="*/ 2575235 h 6858000"/>
              <a:gd name="connsiteX552" fmla="*/ 5796837 w 7467600"/>
              <a:gd name="connsiteY552" fmla="*/ 2637633 h 6858000"/>
              <a:gd name="connsiteX553" fmla="*/ 5818614 w 7467600"/>
              <a:gd name="connsiteY553" fmla="*/ 2473055 h 6858000"/>
              <a:gd name="connsiteX554" fmla="*/ 5829202 w 7467600"/>
              <a:gd name="connsiteY554" fmla="*/ 1971679 h 6858000"/>
              <a:gd name="connsiteX555" fmla="*/ 5911389 w 7467600"/>
              <a:gd name="connsiteY555" fmla="*/ 1898371 h 6858000"/>
              <a:gd name="connsiteX556" fmla="*/ 6237627 w 7467600"/>
              <a:gd name="connsiteY556" fmla="*/ 2231921 h 6858000"/>
              <a:gd name="connsiteX557" fmla="*/ 5911389 w 7467600"/>
              <a:gd name="connsiteY557" fmla="*/ 1898371 h 6858000"/>
              <a:gd name="connsiteX558" fmla="*/ 6944437 w 7467600"/>
              <a:gd name="connsiteY558" fmla="*/ 1575402 h 6858000"/>
              <a:gd name="connsiteX559" fmla="*/ 6304730 w 7467600"/>
              <a:gd name="connsiteY559" fmla="*/ 1766654 h 6858000"/>
              <a:gd name="connsiteX560" fmla="*/ 6944437 w 7467600"/>
              <a:gd name="connsiteY560" fmla="*/ 1575402 h 6858000"/>
              <a:gd name="connsiteX561" fmla="*/ 7019523 w 7467600"/>
              <a:gd name="connsiteY561" fmla="*/ 1519450 h 6858000"/>
              <a:gd name="connsiteX562" fmla="*/ 6298091 w 7467600"/>
              <a:gd name="connsiteY562" fmla="*/ 1737122 h 6858000"/>
              <a:gd name="connsiteX563" fmla="*/ 7019523 w 7467600"/>
              <a:gd name="connsiteY563" fmla="*/ 1519450 h 6858000"/>
              <a:gd name="connsiteX564" fmla="*/ 2399523 w 7467600"/>
              <a:gd name="connsiteY564" fmla="*/ 1428234 h 6858000"/>
              <a:gd name="connsiteX565" fmla="*/ 2224982 w 7467600"/>
              <a:gd name="connsiteY565" fmla="*/ 1826201 h 6858000"/>
              <a:gd name="connsiteX566" fmla="*/ 2096099 w 7467600"/>
              <a:gd name="connsiteY566" fmla="*/ 2345900 h 6858000"/>
              <a:gd name="connsiteX567" fmla="*/ 2283317 w 7467600"/>
              <a:gd name="connsiteY567" fmla="*/ 1796925 h 6858000"/>
              <a:gd name="connsiteX568" fmla="*/ 2399523 w 7467600"/>
              <a:gd name="connsiteY568" fmla="*/ 1428234 h 6858000"/>
              <a:gd name="connsiteX569" fmla="*/ 2448558 w 7467600"/>
              <a:gd name="connsiteY569" fmla="*/ 1373435 h 6858000"/>
              <a:gd name="connsiteX570" fmla="*/ 2312521 w 7467600"/>
              <a:gd name="connsiteY570" fmla="*/ 1806140 h 6858000"/>
              <a:gd name="connsiteX571" fmla="*/ 2127533 w 7467600"/>
              <a:gd name="connsiteY571" fmla="*/ 2348380 h 6858000"/>
              <a:gd name="connsiteX572" fmla="*/ 2358080 w 7467600"/>
              <a:gd name="connsiteY572" fmla="*/ 1866134 h 6858000"/>
              <a:gd name="connsiteX573" fmla="*/ 2407436 w 7467600"/>
              <a:gd name="connsiteY573" fmla="*/ 1651070 h 6858000"/>
              <a:gd name="connsiteX574" fmla="*/ 2448558 w 7467600"/>
              <a:gd name="connsiteY574" fmla="*/ 1373435 h 6858000"/>
              <a:gd name="connsiteX575" fmla="*/ 278707 w 7467600"/>
              <a:gd name="connsiteY575" fmla="*/ 1352270 h 6858000"/>
              <a:gd name="connsiteX576" fmla="*/ 321570 w 7467600"/>
              <a:gd name="connsiteY576" fmla="*/ 1861610 h 6858000"/>
              <a:gd name="connsiteX577" fmla="*/ 294281 w 7467600"/>
              <a:gd name="connsiteY577" fmla="*/ 1440658 h 6858000"/>
              <a:gd name="connsiteX578" fmla="*/ 278707 w 7467600"/>
              <a:gd name="connsiteY578" fmla="*/ 1352270 h 6858000"/>
              <a:gd name="connsiteX579" fmla="*/ 1423821 w 7467600"/>
              <a:gd name="connsiteY579" fmla="*/ 1351958 h 6858000"/>
              <a:gd name="connsiteX580" fmla="*/ 1638521 w 7467600"/>
              <a:gd name="connsiteY580" fmla="*/ 1908470 h 6858000"/>
              <a:gd name="connsiteX581" fmla="*/ 1754199 w 7467600"/>
              <a:gd name="connsiteY581" fmla="*/ 2149284 h 6858000"/>
              <a:gd name="connsiteX582" fmla="*/ 1908359 w 7467600"/>
              <a:gd name="connsiteY582" fmla="*/ 2364988 h 6858000"/>
              <a:gd name="connsiteX583" fmla="*/ 1647661 w 7467600"/>
              <a:gd name="connsiteY583" fmla="*/ 1825945 h 6858000"/>
              <a:gd name="connsiteX584" fmla="*/ 1423821 w 7467600"/>
              <a:gd name="connsiteY584" fmla="*/ 1351958 h 6858000"/>
              <a:gd name="connsiteX585" fmla="*/ 1431890 w 7467600"/>
              <a:gd name="connsiteY585" fmla="*/ 1306475 h 6858000"/>
              <a:gd name="connsiteX586" fmla="*/ 1507597 w 7467600"/>
              <a:gd name="connsiteY586" fmla="*/ 1446132 h 6858000"/>
              <a:gd name="connsiteX587" fmla="*/ 1674586 w 7467600"/>
              <a:gd name="connsiteY587" fmla="*/ 1813832 h 6858000"/>
              <a:gd name="connsiteX588" fmla="*/ 1815950 w 7467600"/>
              <a:gd name="connsiteY588" fmla="*/ 2128564 h 6858000"/>
              <a:gd name="connsiteX589" fmla="*/ 1984242 w 7467600"/>
              <a:gd name="connsiteY589" fmla="*/ 2430829 h 6858000"/>
              <a:gd name="connsiteX590" fmla="*/ 2014023 w 7467600"/>
              <a:gd name="connsiteY590" fmla="*/ 2450995 h 6858000"/>
              <a:gd name="connsiteX591" fmla="*/ 1747337 w 7467600"/>
              <a:gd name="connsiteY591" fmla="*/ 1855264 h 6858000"/>
              <a:gd name="connsiteX592" fmla="*/ 1533749 w 7467600"/>
              <a:gd name="connsiteY592" fmla="*/ 1478656 h 6858000"/>
              <a:gd name="connsiteX593" fmla="*/ 1431890 w 7467600"/>
              <a:gd name="connsiteY593" fmla="*/ 1306475 h 6858000"/>
              <a:gd name="connsiteX594" fmla="*/ 5052692 w 7467600"/>
              <a:gd name="connsiteY594" fmla="*/ 1292994 h 6858000"/>
              <a:gd name="connsiteX595" fmla="*/ 5200661 w 7467600"/>
              <a:gd name="connsiteY595" fmla="*/ 1635186 h 6858000"/>
              <a:gd name="connsiteX596" fmla="*/ 5297138 w 7467600"/>
              <a:gd name="connsiteY596" fmla="*/ 1906351 h 6858000"/>
              <a:gd name="connsiteX597" fmla="*/ 5052692 w 7467600"/>
              <a:gd name="connsiteY597" fmla="*/ 1292994 h 6858000"/>
              <a:gd name="connsiteX598" fmla="*/ 5009948 w 7467600"/>
              <a:gd name="connsiteY598" fmla="*/ 1273619 h 6858000"/>
              <a:gd name="connsiteX599" fmla="*/ 5121777 w 7467600"/>
              <a:gd name="connsiteY599" fmla="*/ 1654213 h 6858000"/>
              <a:gd name="connsiteX600" fmla="*/ 5293545 w 7467600"/>
              <a:gd name="connsiteY600" fmla="*/ 2072247 h 6858000"/>
              <a:gd name="connsiteX601" fmla="*/ 5294042 w 7467600"/>
              <a:gd name="connsiteY601" fmla="*/ 2065019 h 6858000"/>
              <a:gd name="connsiteX602" fmla="*/ 5171936 w 7467600"/>
              <a:gd name="connsiteY602" fmla="*/ 1647613 h 6858000"/>
              <a:gd name="connsiteX603" fmla="*/ 5009948 w 7467600"/>
              <a:gd name="connsiteY603" fmla="*/ 1273619 h 6858000"/>
              <a:gd name="connsiteX604" fmla="*/ 655236 w 7467600"/>
              <a:gd name="connsiteY604" fmla="*/ 1268632 h 6858000"/>
              <a:gd name="connsiteX605" fmla="*/ 839521 w 7467600"/>
              <a:gd name="connsiteY605" fmla="*/ 1685315 h 6858000"/>
              <a:gd name="connsiteX606" fmla="*/ 1109416 w 7467600"/>
              <a:gd name="connsiteY606" fmla="*/ 2061663 h 6858000"/>
              <a:gd name="connsiteX607" fmla="*/ 1298300 w 7467600"/>
              <a:gd name="connsiteY607" fmla="*/ 2247742 h 6858000"/>
              <a:gd name="connsiteX608" fmla="*/ 1125871 w 7467600"/>
              <a:gd name="connsiteY608" fmla="*/ 1989513 h 6858000"/>
              <a:gd name="connsiteX609" fmla="*/ 981574 w 7467600"/>
              <a:gd name="connsiteY609" fmla="*/ 1783157 h 6858000"/>
              <a:gd name="connsiteX610" fmla="*/ 922198 w 7467600"/>
              <a:gd name="connsiteY610" fmla="*/ 1677437 h 6858000"/>
              <a:gd name="connsiteX611" fmla="*/ 869293 w 7467600"/>
              <a:gd name="connsiteY611" fmla="*/ 1583214 h 6858000"/>
              <a:gd name="connsiteX612" fmla="*/ 751431 w 7467600"/>
              <a:gd name="connsiteY612" fmla="*/ 1405731 h 6858000"/>
              <a:gd name="connsiteX613" fmla="*/ 655236 w 7467600"/>
              <a:gd name="connsiteY613" fmla="*/ 1268632 h 6858000"/>
              <a:gd name="connsiteX614" fmla="*/ 6516292 w 7467600"/>
              <a:gd name="connsiteY614" fmla="*/ 1263064 h 6858000"/>
              <a:gd name="connsiteX615" fmla="*/ 5736320 w 7467600"/>
              <a:gd name="connsiteY615" fmla="*/ 1501803 h 6858000"/>
              <a:gd name="connsiteX616" fmla="*/ 6516292 w 7467600"/>
              <a:gd name="connsiteY616" fmla="*/ 1263064 h 6858000"/>
              <a:gd name="connsiteX617" fmla="*/ 291466 w 7467600"/>
              <a:gd name="connsiteY617" fmla="*/ 1250369 h 6858000"/>
              <a:gd name="connsiteX618" fmla="*/ 323180 w 7467600"/>
              <a:gd name="connsiteY618" fmla="*/ 1435283 h 6858000"/>
              <a:gd name="connsiteX619" fmla="*/ 349381 w 7467600"/>
              <a:gd name="connsiteY619" fmla="*/ 1875041 h 6858000"/>
              <a:gd name="connsiteX620" fmla="*/ 374363 w 7467600"/>
              <a:gd name="connsiteY620" fmla="*/ 1506494 h 6858000"/>
              <a:gd name="connsiteX621" fmla="*/ 302168 w 7467600"/>
              <a:gd name="connsiteY621" fmla="*/ 1274495 h 6858000"/>
              <a:gd name="connsiteX622" fmla="*/ 291466 w 7467600"/>
              <a:gd name="connsiteY622" fmla="*/ 1250369 h 6858000"/>
              <a:gd name="connsiteX623" fmla="*/ 678222 w 7467600"/>
              <a:gd name="connsiteY623" fmla="*/ 1248670 h 6858000"/>
              <a:gd name="connsiteX624" fmla="*/ 775536 w 7467600"/>
              <a:gd name="connsiteY624" fmla="*/ 1388015 h 6858000"/>
              <a:gd name="connsiteX625" fmla="*/ 894529 w 7467600"/>
              <a:gd name="connsiteY625" fmla="*/ 1567739 h 6858000"/>
              <a:gd name="connsiteX626" fmla="*/ 948000 w 7467600"/>
              <a:gd name="connsiteY626" fmla="*/ 1663088 h 6858000"/>
              <a:gd name="connsiteX627" fmla="*/ 1006812 w 7467600"/>
              <a:gd name="connsiteY627" fmla="*/ 1767683 h 6858000"/>
              <a:gd name="connsiteX628" fmla="*/ 1149133 w 7467600"/>
              <a:gd name="connsiteY628" fmla="*/ 1971513 h 6858000"/>
              <a:gd name="connsiteX629" fmla="*/ 1333952 w 7467600"/>
              <a:gd name="connsiteY629" fmla="*/ 2251620 h 6858000"/>
              <a:gd name="connsiteX630" fmla="*/ 1337329 w 7467600"/>
              <a:gd name="connsiteY630" fmla="*/ 2258350 h 6858000"/>
              <a:gd name="connsiteX631" fmla="*/ 1014726 w 7467600"/>
              <a:gd name="connsiteY631" fmla="*/ 1615556 h 6858000"/>
              <a:gd name="connsiteX632" fmla="*/ 678222 w 7467600"/>
              <a:gd name="connsiteY632" fmla="*/ 1248670 h 6858000"/>
              <a:gd name="connsiteX633" fmla="*/ 6691602 w 7467600"/>
              <a:gd name="connsiteY633" fmla="*/ 1140573 h 6858000"/>
              <a:gd name="connsiteX634" fmla="*/ 6571100 w 7467600"/>
              <a:gd name="connsiteY634" fmla="*/ 1183662 h 6858000"/>
              <a:gd name="connsiteX635" fmla="*/ 6241687 w 7467600"/>
              <a:gd name="connsiteY635" fmla="*/ 1257600 h 6858000"/>
              <a:gd name="connsiteX636" fmla="*/ 5693009 w 7467600"/>
              <a:gd name="connsiteY636" fmla="*/ 1478256 h 6858000"/>
              <a:gd name="connsiteX637" fmla="*/ 6548420 w 7467600"/>
              <a:gd name="connsiteY637" fmla="*/ 1214599 h 6858000"/>
              <a:gd name="connsiteX638" fmla="*/ 6605473 w 7467600"/>
              <a:gd name="connsiteY638" fmla="*/ 1184686 h 6858000"/>
              <a:gd name="connsiteX639" fmla="*/ 6691602 w 7467600"/>
              <a:gd name="connsiteY639" fmla="*/ 1140573 h 6858000"/>
              <a:gd name="connsiteX640" fmla="*/ 4002475 w 7467600"/>
              <a:gd name="connsiteY640" fmla="*/ 1037802 h 6858000"/>
              <a:gd name="connsiteX641" fmla="*/ 4000324 w 7467600"/>
              <a:gd name="connsiteY641" fmla="*/ 1039362 h 6858000"/>
              <a:gd name="connsiteX642" fmla="*/ 4002862 w 7467600"/>
              <a:gd name="connsiteY642" fmla="*/ 1042866 h 6858000"/>
              <a:gd name="connsiteX643" fmla="*/ 4002475 w 7467600"/>
              <a:gd name="connsiteY643" fmla="*/ 1037802 h 6858000"/>
              <a:gd name="connsiteX644" fmla="*/ 506322 w 7467600"/>
              <a:gd name="connsiteY644" fmla="*/ 1020997 h 6858000"/>
              <a:gd name="connsiteX645" fmla="*/ 533068 w 7467600"/>
              <a:gd name="connsiteY645" fmla="*/ 1029409 h 6858000"/>
              <a:gd name="connsiteX646" fmla="*/ 1232525 w 7467600"/>
              <a:gd name="connsiteY646" fmla="*/ 1804675 h 6858000"/>
              <a:gd name="connsiteX647" fmla="*/ 1388858 w 7467600"/>
              <a:gd name="connsiteY647" fmla="*/ 2368011 h 6858000"/>
              <a:gd name="connsiteX648" fmla="*/ 1384098 w 7467600"/>
              <a:gd name="connsiteY648" fmla="*/ 2378125 h 6858000"/>
              <a:gd name="connsiteX649" fmla="*/ 1425393 w 7467600"/>
              <a:gd name="connsiteY649" fmla="*/ 2589124 h 6858000"/>
              <a:gd name="connsiteX650" fmla="*/ 1424001 w 7467600"/>
              <a:gd name="connsiteY650" fmla="*/ 2597541 h 6858000"/>
              <a:gd name="connsiteX651" fmla="*/ 2152729 w 7467600"/>
              <a:gd name="connsiteY651" fmla="*/ 2864487 h 6858000"/>
              <a:gd name="connsiteX652" fmla="*/ 2020609 w 7467600"/>
              <a:gd name="connsiteY652" fmla="*/ 2539671 h 6858000"/>
              <a:gd name="connsiteX653" fmla="*/ 2018920 w 7467600"/>
              <a:gd name="connsiteY653" fmla="*/ 2536309 h 6858000"/>
              <a:gd name="connsiteX654" fmla="*/ 1342441 w 7467600"/>
              <a:gd name="connsiteY654" fmla="*/ 1173017 h 6858000"/>
              <a:gd name="connsiteX655" fmla="*/ 1367925 w 7467600"/>
              <a:gd name="connsiteY655" fmla="*/ 1135648 h 6858000"/>
              <a:gd name="connsiteX656" fmla="*/ 1771401 w 7467600"/>
              <a:gd name="connsiteY656" fmla="*/ 1806673 h 6858000"/>
              <a:gd name="connsiteX657" fmla="*/ 1972385 w 7467600"/>
              <a:gd name="connsiteY657" fmla="*/ 2198735 h 6858000"/>
              <a:gd name="connsiteX658" fmla="*/ 2040892 w 7467600"/>
              <a:gd name="connsiteY658" fmla="*/ 2405205 h 6858000"/>
              <a:gd name="connsiteX659" fmla="*/ 2131689 w 7467600"/>
              <a:gd name="connsiteY659" fmla="*/ 1936926 h 6858000"/>
              <a:gd name="connsiteX660" fmla="*/ 2454820 w 7467600"/>
              <a:gd name="connsiteY660" fmla="*/ 1248808 h 6858000"/>
              <a:gd name="connsiteX661" fmla="*/ 2492512 w 7467600"/>
              <a:gd name="connsiteY661" fmla="*/ 1302920 h 6858000"/>
              <a:gd name="connsiteX662" fmla="*/ 2081216 w 7467600"/>
              <a:gd name="connsiteY662" fmla="*/ 2527513 h 6858000"/>
              <a:gd name="connsiteX663" fmla="*/ 2081211 w 7467600"/>
              <a:gd name="connsiteY663" fmla="*/ 2528916 h 6858000"/>
              <a:gd name="connsiteX664" fmla="*/ 2199067 w 7467600"/>
              <a:gd name="connsiteY664" fmla="*/ 2884061 h 6858000"/>
              <a:gd name="connsiteX665" fmla="*/ 3192586 w 7467600"/>
              <a:gd name="connsiteY665" fmla="*/ 3411496 h 6858000"/>
              <a:gd name="connsiteX666" fmla="*/ 3182620 w 7467600"/>
              <a:gd name="connsiteY666" fmla="*/ 3483279 h 6858000"/>
              <a:gd name="connsiteX667" fmla="*/ 2435119 w 7467600"/>
              <a:gd name="connsiteY667" fmla="*/ 3080173 h 6858000"/>
              <a:gd name="connsiteX668" fmla="*/ 2410152 w 7467600"/>
              <a:gd name="connsiteY668" fmla="*/ 3063751 h 6858000"/>
              <a:gd name="connsiteX669" fmla="*/ 2408099 w 7467600"/>
              <a:gd name="connsiteY669" fmla="*/ 3064403 h 6858000"/>
              <a:gd name="connsiteX670" fmla="*/ 2407218 w 7467600"/>
              <a:gd name="connsiteY670" fmla="*/ 3070324 h 6858000"/>
              <a:gd name="connsiteX671" fmla="*/ 2380138 w 7467600"/>
              <a:gd name="connsiteY671" fmla="*/ 3099341 h 6858000"/>
              <a:gd name="connsiteX672" fmla="*/ 1765923 w 7467600"/>
              <a:gd name="connsiteY672" fmla="*/ 3581043 h 6858000"/>
              <a:gd name="connsiteX673" fmla="*/ 1702258 w 7467600"/>
              <a:gd name="connsiteY673" fmla="*/ 3612286 h 6858000"/>
              <a:gd name="connsiteX674" fmla="*/ 1538370 w 7467600"/>
              <a:gd name="connsiteY674" fmla="*/ 3811804 h 6858000"/>
              <a:gd name="connsiteX675" fmla="*/ 542867 w 7467600"/>
              <a:gd name="connsiteY675" fmla="*/ 4944092 h 6858000"/>
              <a:gd name="connsiteX676" fmla="*/ 515800 w 7467600"/>
              <a:gd name="connsiteY676" fmla="*/ 4862180 h 6858000"/>
              <a:gd name="connsiteX677" fmla="*/ 909145 w 7467600"/>
              <a:gd name="connsiteY677" fmla="*/ 4199225 h 6858000"/>
              <a:gd name="connsiteX678" fmla="*/ 1214067 w 7467600"/>
              <a:gd name="connsiteY678" fmla="*/ 3908561 h 6858000"/>
              <a:gd name="connsiteX679" fmla="*/ 640967 w 7467600"/>
              <a:gd name="connsiteY679" fmla="*/ 4105601 h 6858000"/>
              <a:gd name="connsiteX680" fmla="*/ 112563 w 7467600"/>
              <a:gd name="connsiteY680" fmla="*/ 4396952 h 6858000"/>
              <a:gd name="connsiteX681" fmla="*/ 0 w 7467600"/>
              <a:gd name="connsiteY681" fmla="*/ 4466006 h 6858000"/>
              <a:gd name="connsiteX682" fmla="*/ 0 w 7467600"/>
              <a:gd name="connsiteY682" fmla="*/ 4233763 h 6858000"/>
              <a:gd name="connsiteX683" fmla="*/ 36881 w 7467600"/>
              <a:gd name="connsiteY683" fmla="*/ 4200118 h 6858000"/>
              <a:gd name="connsiteX684" fmla="*/ 910534 w 7467600"/>
              <a:gd name="connsiteY684" fmla="*/ 3629753 h 6858000"/>
              <a:gd name="connsiteX685" fmla="*/ 1578717 w 7467600"/>
              <a:gd name="connsiteY685" fmla="*/ 3575982 h 6858000"/>
              <a:gd name="connsiteX686" fmla="*/ 2338780 w 7467600"/>
              <a:gd name="connsiteY686" fmla="*/ 3033725 h 6858000"/>
              <a:gd name="connsiteX687" fmla="*/ 1807991 w 7467600"/>
              <a:gd name="connsiteY687" fmla="*/ 2807184 h 6858000"/>
              <a:gd name="connsiteX688" fmla="*/ 1416358 w 7467600"/>
              <a:gd name="connsiteY688" fmla="*/ 3112571 h 6858000"/>
              <a:gd name="connsiteX689" fmla="*/ 939066 w 7467600"/>
              <a:gd name="connsiteY689" fmla="*/ 3378798 h 6858000"/>
              <a:gd name="connsiteX690" fmla="*/ 115099 w 7467600"/>
              <a:gd name="connsiteY690" fmla="*/ 3607650 h 6858000"/>
              <a:gd name="connsiteX691" fmla="*/ 97284 w 7467600"/>
              <a:gd name="connsiteY691" fmla="*/ 3520393 h 6858000"/>
              <a:gd name="connsiteX692" fmla="*/ 922050 w 7467600"/>
              <a:gd name="connsiteY692" fmla="*/ 3074867 h 6858000"/>
              <a:gd name="connsiteX693" fmla="*/ 1405265 w 7467600"/>
              <a:gd name="connsiteY693" fmla="*/ 3016319 h 6858000"/>
              <a:gd name="connsiteX694" fmla="*/ 1407512 w 7467600"/>
              <a:gd name="connsiteY694" fmla="*/ 3018001 h 6858000"/>
              <a:gd name="connsiteX695" fmla="*/ 1726266 w 7467600"/>
              <a:gd name="connsiteY695" fmla="*/ 2777274 h 6858000"/>
              <a:gd name="connsiteX696" fmla="*/ 625390 w 7467600"/>
              <a:gd name="connsiteY696" fmla="*/ 2514541 h 6858000"/>
              <a:gd name="connsiteX697" fmla="*/ 619799 w 7467600"/>
              <a:gd name="connsiteY697" fmla="*/ 2527180 h 6858000"/>
              <a:gd name="connsiteX698" fmla="*/ 310030 w 7467600"/>
              <a:gd name="connsiteY698" fmla="*/ 2771818 h 6858000"/>
              <a:gd name="connsiteX699" fmla="*/ 173877 w 7467600"/>
              <a:gd name="connsiteY699" fmla="*/ 2937056 h 6858000"/>
              <a:gd name="connsiteX700" fmla="*/ 77889 w 7467600"/>
              <a:gd name="connsiteY700" fmla="*/ 3138440 h 6858000"/>
              <a:gd name="connsiteX701" fmla="*/ 0 w 7467600"/>
              <a:gd name="connsiteY701" fmla="*/ 3271395 h 6858000"/>
              <a:gd name="connsiteX702" fmla="*/ 0 w 7467600"/>
              <a:gd name="connsiteY702" fmla="*/ 3153002 h 6858000"/>
              <a:gd name="connsiteX703" fmla="*/ 2386 w 7467600"/>
              <a:gd name="connsiteY703" fmla="*/ 3149203 h 6858000"/>
              <a:gd name="connsiteX704" fmla="*/ 89753 w 7467600"/>
              <a:gd name="connsiteY704" fmla="*/ 2987702 h 6858000"/>
              <a:gd name="connsiteX705" fmla="*/ 76869 w 7467600"/>
              <a:gd name="connsiteY705" fmla="*/ 3005404 h 6858000"/>
              <a:gd name="connsiteX706" fmla="*/ 32049 w 7467600"/>
              <a:gd name="connsiteY706" fmla="*/ 3065814 h 6858000"/>
              <a:gd name="connsiteX707" fmla="*/ 0 w 7467600"/>
              <a:gd name="connsiteY707" fmla="*/ 3108744 h 6858000"/>
              <a:gd name="connsiteX708" fmla="*/ 0 w 7467600"/>
              <a:gd name="connsiteY708" fmla="*/ 3058059 h 6858000"/>
              <a:gd name="connsiteX709" fmla="*/ 7610 w 7467600"/>
              <a:gd name="connsiteY709" fmla="*/ 3047889 h 6858000"/>
              <a:gd name="connsiteX710" fmla="*/ 52419 w 7467600"/>
              <a:gd name="connsiteY710" fmla="*/ 2987479 h 6858000"/>
              <a:gd name="connsiteX711" fmla="*/ 59142 w 7467600"/>
              <a:gd name="connsiteY711" fmla="*/ 2978488 h 6858000"/>
              <a:gd name="connsiteX712" fmla="*/ 0 w 7467600"/>
              <a:gd name="connsiteY712" fmla="*/ 3015334 h 6858000"/>
              <a:gd name="connsiteX713" fmla="*/ 0 w 7467600"/>
              <a:gd name="connsiteY713" fmla="*/ 2914286 h 6858000"/>
              <a:gd name="connsiteX714" fmla="*/ 36383 w 7467600"/>
              <a:gd name="connsiteY714" fmla="*/ 2901128 h 6858000"/>
              <a:gd name="connsiteX715" fmla="*/ 156329 w 7467600"/>
              <a:gd name="connsiteY715" fmla="*/ 2840533 h 6858000"/>
              <a:gd name="connsiteX716" fmla="*/ 358355 w 7467600"/>
              <a:gd name="connsiteY716" fmla="*/ 2620471 h 6858000"/>
              <a:gd name="connsiteX717" fmla="*/ 510577 w 7467600"/>
              <a:gd name="connsiteY717" fmla="*/ 2501244 h 6858000"/>
              <a:gd name="connsiteX718" fmla="*/ 211967 w 7467600"/>
              <a:gd name="connsiteY718" fmla="*/ 2479171 h 6858000"/>
              <a:gd name="connsiteX719" fmla="*/ 0 w 7467600"/>
              <a:gd name="connsiteY719" fmla="*/ 2476398 h 6858000"/>
              <a:gd name="connsiteX720" fmla="*/ 0 w 7467600"/>
              <a:gd name="connsiteY720" fmla="*/ 2389189 h 6858000"/>
              <a:gd name="connsiteX721" fmla="*/ 103062 w 7467600"/>
              <a:gd name="connsiteY721" fmla="*/ 2389518 h 6858000"/>
              <a:gd name="connsiteX722" fmla="*/ 510734 w 7467600"/>
              <a:gd name="connsiteY722" fmla="*/ 2416201 h 6858000"/>
              <a:gd name="connsiteX723" fmla="*/ 279257 w 7467600"/>
              <a:gd name="connsiteY723" fmla="*/ 2092102 h 6858000"/>
              <a:gd name="connsiteX724" fmla="*/ 65265 w 7467600"/>
              <a:gd name="connsiteY724" fmla="*/ 2006049 h 6858000"/>
              <a:gd name="connsiteX725" fmla="*/ 0 w 7467600"/>
              <a:gd name="connsiteY725" fmla="*/ 1982532 h 6858000"/>
              <a:gd name="connsiteX726" fmla="*/ 0 w 7467600"/>
              <a:gd name="connsiteY726" fmla="*/ 1912789 h 6858000"/>
              <a:gd name="connsiteX727" fmla="*/ 97460 w 7467600"/>
              <a:gd name="connsiteY727" fmla="*/ 1953725 h 6858000"/>
              <a:gd name="connsiteX728" fmla="*/ 221272 w 7467600"/>
              <a:gd name="connsiteY728" fmla="*/ 1980766 h 6858000"/>
              <a:gd name="connsiteX729" fmla="*/ 116765 w 7467600"/>
              <a:gd name="connsiteY729" fmla="*/ 1911033 h 6858000"/>
              <a:gd name="connsiteX730" fmla="*/ 16405 w 7467600"/>
              <a:gd name="connsiteY730" fmla="*/ 1803412 h 6858000"/>
              <a:gd name="connsiteX731" fmla="*/ 0 w 7467600"/>
              <a:gd name="connsiteY731" fmla="*/ 1784777 h 6858000"/>
              <a:gd name="connsiteX732" fmla="*/ 0 w 7467600"/>
              <a:gd name="connsiteY732" fmla="*/ 1740082 h 6858000"/>
              <a:gd name="connsiteX733" fmla="*/ 39394 w 7467600"/>
              <a:gd name="connsiteY733" fmla="*/ 1784856 h 6858000"/>
              <a:gd name="connsiteX734" fmla="*/ 135813 w 7467600"/>
              <a:gd name="connsiteY734" fmla="*/ 1888838 h 6858000"/>
              <a:gd name="connsiteX735" fmla="*/ 242575 w 7467600"/>
              <a:gd name="connsiteY735" fmla="*/ 1958841 h 6858000"/>
              <a:gd name="connsiteX736" fmla="*/ 82197 w 7467600"/>
              <a:gd name="connsiteY736" fmla="*/ 1754826 h 6858000"/>
              <a:gd name="connsiteX737" fmla="*/ 0 w 7467600"/>
              <a:gd name="connsiteY737" fmla="*/ 1679650 h 6858000"/>
              <a:gd name="connsiteX738" fmla="*/ 0 w 7467600"/>
              <a:gd name="connsiteY738" fmla="*/ 1602463 h 6858000"/>
              <a:gd name="connsiteX739" fmla="*/ 84689 w 7467600"/>
              <a:gd name="connsiteY739" fmla="*/ 1677442 h 6858000"/>
              <a:gd name="connsiteX740" fmla="*/ 298437 w 7467600"/>
              <a:gd name="connsiteY740" fmla="*/ 1968019 h 6858000"/>
              <a:gd name="connsiteX741" fmla="*/ 227269 w 7467600"/>
              <a:gd name="connsiteY741" fmla="*/ 1114064 h 6858000"/>
              <a:gd name="connsiteX742" fmla="*/ 248003 w 7467600"/>
              <a:gd name="connsiteY742" fmla="*/ 1089613 h 6858000"/>
              <a:gd name="connsiteX743" fmla="*/ 427020 w 7467600"/>
              <a:gd name="connsiteY743" fmla="*/ 1619803 h 6858000"/>
              <a:gd name="connsiteX744" fmla="*/ 340345 w 7467600"/>
              <a:gd name="connsiteY744" fmla="*/ 2027739 h 6858000"/>
              <a:gd name="connsiteX745" fmla="*/ 360865 w 7467600"/>
              <a:gd name="connsiteY745" fmla="*/ 2044827 h 6858000"/>
              <a:gd name="connsiteX746" fmla="*/ 560414 w 7467600"/>
              <a:gd name="connsiteY746" fmla="*/ 2421457 h 6858000"/>
              <a:gd name="connsiteX747" fmla="*/ 1359703 w 7467600"/>
              <a:gd name="connsiteY747" fmla="*/ 2578554 h 6858000"/>
              <a:gd name="connsiteX748" fmla="*/ 1359422 w 7467600"/>
              <a:gd name="connsiteY748" fmla="*/ 2577994 h 6858000"/>
              <a:gd name="connsiteX749" fmla="*/ 828701 w 7467600"/>
              <a:gd name="connsiteY749" fmla="*/ 1839520 h 6858000"/>
              <a:gd name="connsiteX750" fmla="*/ 494427 w 7467600"/>
              <a:gd name="connsiteY750" fmla="*/ 1092333 h 6858000"/>
              <a:gd name="connsiteX751" fmla="*/ 506322 w 7467600"/>
              <a:gd name="connsiteY751" fmla="*/ 1020997 h 6858000"/>
              <a:gd name="connsiteX752" fmla="*/ 4570198 w 7467600"/>
              <a:gd name="connsiteY752" fmla="*/ 978081 h 6858000"/>
              <a:gd name="connsiteX753" fmla="*/ 4523691 w 7467600"/>
              <a:gd name="connsiteY753" fmla="*/ 1127776 h 6858000"/>
              <a:gd name="connsiteX754" fmla="*/ 4509875 w 7467600"/>
              <a:gd name="connsiteY754" fmla="*/ 1167552 h 6858000"/>
              <a:gd name="connsiteX755" fmla="*/ 4478168 w 7467600"/>
              <a:gd name="connsiteY755" fmla="*/ 1260735 h 6858000"/>
              <a:gd name="connsiteX756" fmla="*/ 4409309 w 7467600"/>
              <a:gd name="connsiteY756" fmla="*/ 1666996 h 6858000"/>
              <a:gd name="connsiteX757" fmla="*/ 4370031 w 7467600"/>
              <a:gd name="connsiteY757" fmla="*/ 1955666 h 6858000"/>
              <a:gd name="connsiteX758" fmla="*/ 4570198 w 7467600"/>
              <a:gd name="connsiteY758" fmla="*/ 978081 h 6858000"/>
              <a:gd name="connsiteX759" fmla="*/ 4557898 w 7467600"/>
              <a:gd name="connsiteY759" fmla="*/ 900011 h 6858000"/>
              <a:gd name="connsiteX760" fmla="*/ 4344840 w 7467600"/>
              <a:gd name="connsiteY760" fmla="*/ 1922038 h 6858000"/>
              <a:gd name="connsiteX761" fmla="*/ 4378710 w 7467600"/>
              <a:gd name="connsiteY761" fmla="*/ 1665516 h 6858000"/>
              <a:gd name="connsiteX762" fmla="*/ 4448798 w 7467600"/>
              <a:gd name="connsiteY762" fmla="*/ 1253024 h 6858000"/>
              <a:gd name="connsiteX763" fmla="*/ 4480315 w 7467600"/>
              <a:gd name="connsiteY763" fmla="*/ 1158454 h 6858000"/>
              <a:gd name="connsiteX764" fmla="*/ 4494133 w 7467600"/>
              <a:gd name="connsiteY764" fmla="*/ 1118676 h 6858000"/>
              <a:gd name="connsiteX765" fmla="*/ 4557898 w 7467600"/>
              <a:gd name="connsiteY765" fmla="*/ 900011 h 6858000"/>
              <a:gd name="connsiteX766" fmla="*/ 5870151 w 7467600"/>
              <a:gd name="connsiteY766" fmla="*/ 898890 h 6858000"/>
              <a:gd name="connsiteX767" fmla="*/ 5861335 w 7467600"/>
              <a:gd name="connsiteY767" fmla="*/ 899177 h 6858000"/>
              <a:gd name="connsiteX768" fmla="*/ 5843702 w 7467600"/>
              <a:gd name="connsiteY768" fmla="*/ 899748 h 6858000"/>
              <a:gd name="connsiteX769" fmla="*/ 5651107 w 7467600"/>
              <a:gd name="connsiteY769" fmla="*/ 920306 h 6858000"/>
              <a:gd name="connsiteX770" fmla="*/ 5459407 w 7467600"/>
              <a:gd name="connsiteY770" fmla="*/ 940975 h 6858000"/>
              <a:gd name="connsiteX771" fmla="*/ 5374846 w 7467600"/>
              <a:gd name="connsiteY771" fmla="*/ 941988 h 6858000"/>
              <a:gd name="connsiteX772" fmla="*/ 5256105 w 7467600"/>
              <a:gd name="connsiteY772" fmla="*/ 945632 h 6858000"/>
              <a:gd name="connsiteX773" fmla="*/ 5107071 w 7467600"/>
              <a:gd name="connsiteY773" fmla="*/ 969720 h 6858000"/>
              <a:gd name="connsiteX774" fmla="*/ 4998681 w 7467600"/>
              <a:gd name="connsiteY774" fmla="*/ 988771 h 6858000"/>
              <a:gd name="connsiteX775" fmla="*/ 5870151 w 7467600"/>
              <a:gd name="connsiteY775" fmla="*/ 898890 h 6858000"/>
              <a:gd name="connsiteX776" fmla="*/ 5504425 w 7467600"/>
              <a:gd name="connsiteY776" fmla="*/ 848067 h 6858000"/>
              <a:gd name="connsiteX777" fmla="*/ 4968849 w 7467600"/>
              <a:gd name="connsiteY777" fmla="*/ 962318 h 6858000"/>
              <a:gd name="connsiteX778" fmla="*/ 5104039 w 7467600"/>
              <a:gd name="connsiteY778" fmla="*/ 940634 h 6858000"/>
              <a:gd name="connsiteX779" fmla="*/ 5256311 w 7467600"/>
              <a:gd name="connsiteY779" fmla="*/ 916490 h 6858000"/>
              <a:gd name="connsiteX780" fmla="*/ 5377381 w 7467600"/>
              <a:gd name="connsiteY780" fmla="*/ 912671 h 6858000"/>
              <a:gd name="connsiteX781" fmla="*/ 5460148 w 7467600"/>
              <a:gd name="connsiteY781" fmla="*/ 911442 h 6858000"/>
              <a:gd name="connsiteX782" fmla="*/ 5648971 w 7467600"/>
              <a:gd name="connsiteY782" fmla="*/ 891331 h 6858000"/>
              <a:gd name="connsiteX783" fmla="*/ 5844807 w 7467600"/>
              <a:gd name="connsiteY783" fmla="*/ 870718 h 6858000"/>
              <a:gd name="connsiteX784" fmla="*/ 5862975 w 7467600"/>
              <a:gd name="connsiteY784" fmla="*/ 869756 h 6858000"/>
              <a:gd name="connsiteX785" fmla="*/ 5920887 w 7467600"/>
              <a:gd name="connsiteY785" fmla="*/ 865929 h 6858000"/>
              <a:gd name="connsiteX786" fmla="*/ 5504425 w 7467600"/>
              <a:gd name="connsiteY786" fmla="*/ 848067 h 6858000"/>
              <a:gd name="connsiteX787" fmla="*/ 3607114 w 7467600"/>
              <a:gd name="connsiteY787" fmla="*/ 467441 h 6858000"/>
              <a:gd name="connsiteX788" fmla="*/ 3296242 w 7467600"/>
              <a:gd name="connsiteY788" fmla="*/ 807991 h 6858000"/>
              <a:gd name="connsiteX789" fmla="*/ 3174674 w 7467600"/>
              <a:gd name="connsiteY789" fmla="*/ 919759 h 6858000"/>
              <a:gd name="connsiteX790" fmla="*/ 3042978 w 7467600"/>
              <a:gd name="connsiteY790" fmla="*/ 1054894 h 6858000"/>
              <a:gd name="connsiteX791" fmla="*/ 2968914 w 7467600"/>
              <a:gd name="connsiteY791" fmla="*/ 1133756 h 6858000"/>
              <a:gd name="connsiteX792" fmla="*/ 3103823 w 7467600"/>
              <a:gd name="connsiteY792" fmla="*/ 1026814 h 6858000"/>
              <a:gd name="connsiteX793" fmla="*/ 3607114 w 7467600"/>
              <a:gd name="connsiteY793" fmla="*/ 467441 h 6858000"/>
              <a:gd name="connsiteX794" fmla="*/ 3744487 w 7467600"/>
              <a:gd name="connsiteY794" fmla="*/ 383136 h 6858000"/>
              <a:gd name="connsiteX795" fmla="*/ 3970213 w 7467600"/>
              <a:gd name="connsiteY795" fmla="*/ 995559 h 6858000"/>
              <a:gd name="connsiteX796" fmla="*/ 3744487 w 7467600"/>
              <a:gd name="connsiteY796" fmla="*/ 383136 h 6858000"/>
              <a:gd name="connsiteX797" fmla="*/ 3624562 w 7467600"/>
              <a:gd name="connsiteY797" fmla="*/ 367041 h 6858000"/>
              <a:gd name="connsiteX798" fmla="*/ 3489712 w 7467600"/>
              <a:gd name="connsiteY798" fmla="*/ 485386 h 6858000"/>
              <a:gd name="connsiteX799" fmla="*/ 3182994 w 7467600"/>
              <a:gd name="connsiteY799" fmla="*/ 828265 h 6858000"/>
              <a:gd name="connsiteX800" fmla="*/ 2892114 w 7467600"/>
              <a:gd name="connsiteY800" fmla="*/ 1172635 h 6858000"/>
              <a:gd name="connsiteX801" fmla="*/ 3021459 w 7467600"/>
              <a:gd name="connsiteY801" fmla="*/ 1035385 h 6858000"/>
              <a:gd name="connsiteX802" fmla="*/ 3153873 w 7467600"/>
              <a:gd name="connsiteY802" fmla="*/ 898971 h 6858000"/>
              <a:gd name="connsiteX803" fmla="*/ 3276511 w 7467600"/>
              <a:gd name="connsiteY803" fmla="*/ 786423 h 6858000"/>
              <a:gd name="connsiteX804" fmla="*/ 3584154 w 7467600"/>
              <a:gd name="connsiteY804" fmla="*/ 448218 h 6858000"/>
              <a:gd name="connsiteX805" fmla="*/ 3624562 w 7467600"/>
              <a:gd name="connsiteY805" fmla="*/ 367041 h 6858000"/>
              <a:gd name="connsiteX806" fmla="*/ 3766672 w 7467600"/>
              <a:gd name="connsiteY806" fmla="*/ 359429 h 6858000"/>
              <a:gd name="connsiteX807" fmla="*/ 3996338 w 7467600"/>
              <a:gd name="connsiteY807" fmla="*/ 968237 h 6858000"/>
              <a:gd name="connsiteX808" fmla="*/ 3766672 w 7467600"/>
              <a:gd name="connsiteY808" fmla="*/ 359429 h 6858000"/>
              <a:gd name="connsiteX809" fmla="*/ 5805386 w 7467600"/>
              <a:gd name="connsiteY809" fmla="*/ 239240 h 6858000"/>
              <a:gd name="connsiteX810" fmla="*/ 5736947 w 7467600"/>
              <a:gd name="connsiteY810" fmla="*/ 261367 h 6858000"/>
              <a:gd name="connsiteX811" fmla="*/ 5427012 w 7467600"/>
              <a:gd name="connsiteY811" fmla="*/ 311272 h 6858000"/>
              <a:gd name="connsiteX812" fmla="*/ 5147818 w 7467600"/>
              <a:gd name="connsiteY812" fmla="*/ 322112 h 6858000"/>
              <a:gd name="connsiteX813" fmla="*/ 5060854 w 7467600"/>
              <a:gd name="connsiteY813" fmla="*/ 311882 h 6858000"/>
              <a:gd name="connsiteX814" fmla="*/ 4945989 w 7467600"/>
              <a:gd name="connsiteY814" fmla="*/ 300516 h 6858000"/>
              <a:gd name="connsiteX815" fmla="*/ 5410479 w 7467600"/>
              <a:gd name="connsiteY815" fmla="*/ 348434 h 6858000"/>
              <a:gd name="connsiteX816" fmla="*/ 5805386 w 7467600"/>
              <a:gd name="connsiteY816" fmla="*/ 239240 h 6858000"/>
              <a:gd name="connsiteX817" fmla="*/ 5905192 w 7467600"/>
              <a:gd name="connsiteY817" fmla="*/ 163079 h 6858000"/>
              <a:gd name="connsiteX818" fmla="*/ 5865655 w 7467600"/>
              <a:gd name="connsiteY818" fmla="*/ 171901 h 6858000"/>
              <a:gd name="connsiteX819" fmla="*/ 5259740 w 7467600"/>
              <a:gd name="connsiteY819" fmla="*/ 257013 h 6858000"/>
              <a:gd name="connsiteX820" fmla="*/ 5208466 w 7467600"/>
              <a:gd name="connsiteY820" fmla="*/ 257550 h 6858000"/>
              <a:gd name="connsiteX821" fmla="*/ 4980204 w 7467600"/>
              <a:gd name="connsiteY821" fmla="*/ 271903 h 6858000"/>
              <a:gd name="connsiteX822" fmla="*/ 5068068 w 7467600"/>
              <a:gd name="connsiteY822" fmla="*/ 282244 h 6858000"/>
              <a:gd name="connsiteX823" fmla="*/ 5153231 w 7467600"/>
              <a:gd name="connsiteY823" fmla="*/ 292240 h 6858000"/>
              <a:gd name="connsiteX824" fmla="*/ 5426491 w 7467600"/>
              <a:gd name="connsiteY824" fmla="*/ 281128 h 6858000"/>
              <a:gd name="connsiteX825" fmla="*/ 5731212 w 7467600"/>
              <a:gd name="connsiteY825" fmla="*/ 231951 h 6858000"/>
              <a:gd name="connsiteX826" fmla="*/ 5905192 w 7467600"/>
              <a:gd name="connsiteY826" fmla="*/ 163079 h 6858000"/>
              <a:gd name="connsiteX827" fmla="*/ 5944437 w 7467600"/>
              <a:gd name="connsiteY827" fmla="*/ 113829 h 6858000"/>
              <a:gd name="connsiteX828" fmla="*/ 5825032 w 7467600"/>
              <a:gd name="connsiteY828" fmla="*/ 146405 h 6858000"/>
              <a:gd name="connsiteX829" fmla="*/ 4955599 w 7467600"/>
              <a:gd name="connsiteY829" fmla="*/ 247008 h 6858000"/>
              <a:gd name="connsiteX830" fmla="*/ 5210104 w 7467600"/>
              <a:gd name="connsiteY830" fmla="*/ 228123 h 6858000"/>
              <a:gd name="connsiteX831" fmla="*/ 5261015 w 7467600"/>
              <a:gd name="connsiteY831" fmla="*/ 227087 h 6858000"/>
              <a:gd name="connsiteX832" fmla="*/ 5861181 w 7467600"/>
              <a:gd name="connsiteY832" fmla="*/ 143093 h 6858000"/>
              <a:gd name="connsiteX833" fmla="*/ 5961252 w 7467600"/>
              <a:gd name="connsiteY833" fmla="*/ 114820 h 6858000"/>
              <a:gd name="connsiteX834" fmla="*/ 5944437 w 7467600"/>
              <a:gd name="connsiteY834" fmla="*/ 113829 h 6858000"/>
              <a:gd name="connsiteX835" fmla="*/ 3882765 w 7467600"/>
              <a:gd name="connsiteY835" fmla="*/ 0 h 6858000"/>
              <a:gd name="connsiteX836" fmla="*/ 3995099 w 7467600"/>
              <a:gd name="connsiteY836" fmla="*/ 0 h 6858000"/>
              <a:gd name="connsiteX837" fmla="*/ 4163818 w 7467600"/>
              <a:gd name="connsiteY837" fmla="*/ 234104 h 6858000"/>
              <a:gd name="connsiteX838" fmla="*/ 4172099 w 7467600"/>
              <a:gd name="connsiteY838" fmla="*/ 234207 h 6858000"/>
              <a:gd name="connsiteX839" fmla="*/ 4784282 w 7467600"/>
              <a:gd name="connsiteY839" fmla="*/ 276561 h 6858000"/>
              <a:gd name="connsiteX840" fmla="*/ 4801687 w 7467600"/>
              <a:gd name="connsiteY840" fmla="*/ 267764 h 6858000"/>
              <a:gd name="connsiteX841" fmla="*/ 6082788 w 7467600"/>
              <a:gd name="connsiteY841" fmla="*/ 64119 h 6858000"/>
              <a:gd name="connsiteX842" fmla="*/ 6099442 w 7467600"/>
              <a:gd name="connsiteY842" fmla="*/ 82568 h 6858000"/>
              <a:gd name="connsiteX843" fmla="*/ 4804137 w 7467600"/>
              <a:gd name="connsiteY843" fmla="*/ 320931 h 6858000"/>
              <a:gd name="connsiteX844" fmla="*/ 4227047 w 7467600"/>
              <a:gd name="connsiteY844" fmla="*/ 313415 h 6858000"/>
              <a:gd name="connsiteX845" fmla="*/ 4346041 w 7467600"/>
              <a:gd name="connsiteY845" fmla="*/ 456086 h 6858000"/>
              <a:gd name="connsiteX846" fmla="*/ 4870967 w 7467600"/>
              <a:gd name="connsiteY846" fmla="*/ 963061 h 6858000"/>
              <a:gd name="connsiteX847" fmla="*/ 4889647 w 7467600"/>
              <a:gd name="connsiteY847" fmla="*/ 957147 h 6858000"/>
              <a:gd name="connsiteX848" fmla="*/ 5422504 w 7467600"/>
              <a:gd name="connsiteY848" fmla="*/ 805191 h 6858000"/>
              <a:gd name="connsiteX849" fmla="*/ 6087656 w 7467600"/>
              <a:gd name="connsiteY849" fmla="*/ 826703 h 6858000"/>
              <a:gd name="connsiteX850" fmla="*/ 6058717 w 7467600"/>
              <a:gd name="connsiteY850" fmla="*/ 865992 h 6858000"/>
              <a:gd name="connsiteX851" fmla="*/ 4974153 w 7467600"/>
              <a:gd name="connsiteY851" fmla="*/ 1045456 h 6858000"/>
              <a:gd name="connsiteX852" fmla="*/ 5627835 w 7467600"/>
              <a:gd name="connsiteY852" fmla="*/ 1472077 h 6858000"/>
              <a:gd name="connsiteX853" fmla="*/ 5629817 w 7467600"/>
              <a:gd name="connsiteY853" fmla="*/ 1471412 h 6858000"/>
              <a:gd name="connsiteX854" fmla="*/ 5634124 w 7467600"/>
              <a:gd name="connsiteY854" fmla="*/ 1470572 h 6858000"/>
              <a:gd name="connsiteX855" fmla="*/ 5755832 w 7467600"/>
              <a:gd name="connsiteY855" fmla="*/ 1383886 h 6858000"/>
              <a:gd name="connsiteX856" fmla="*/ 6014186 w 7467600"/>
              <a:gd name="connsiteY856" fmla="*/ 1279799 h 6858000"/>
              <a:gd name="connsiteX857" fmla="*/ 6901619 w 7467600"/>
              <a:gd name="connsiteY857" fmla="*/ 1047874 h 6858000"/>
              <a:gd name="connsiteX858" fmla="*/ 6931566 w 7467600"/>
              <a:gd name="connsiteY858" fmla="*/ 1062034 h 6858000"/>
              <a:gd name="connsiteX859" fmla="*/ 5790982 w 7467600"/>
              <a:gd name="connsiteY859" fmla="*/ 1561380 h 6858000"/>
              <a:gd name="connsiteX860" fmla="*/ 6188971 w 7467600"/>
              <a:gd name="connsiteY860" fmla="*/ 1755168 h 6858000"/>
              <a:gd name="connsiteX861" fmla="*/ 6202446 w 7467600"/>
              <a:gd name="connsiteY861" fmla="*/ 1752268 h 6858000"/>
              <a:gd name="connsiteX862" fmla="*/ 7179560 w 7467600"/>
              <a:gd name="connsiteY862" fmla="*/ 1467551 h 6858000"/>
              <a:gd name="connsiteX863" fmla="*/ 7158730 w 7467600"/>
              <a:gd name="connsiteY863" fmla="*/ 1507835 h 6858000"/>
              <a:gd name="connsiteX864" fmla="*/ 6326959 w 7467600"/>
              <a:gd name="connsiteY864" fmla="*/ 1817686 h 6858000"/>
              <a:gd name="connsiteX865" fmla="*/ 6537433 w 7467600"/>
              <a:gd name="connsiteY865" fmla="*/ 1907790 h 6858000"/>
              <a:gd name="connsiteX866" fmla="*/ 6550221 w 7467600"/>
              <a:gd name="connsiteY866" fmla="*/ 1910729 h 6858000"/>
              <a:gd name="connsiteX867" fmla="*/ 6964438 w 7467600"/>
              <a:gd name="connsiteY867" fmla="*/ 2209505 h 6858000"/>
              <a:gd name="connsiteX868" fmla="*/ 7367862 w 7467600"/>
              <a:gd name="connsiteY868" fmla="*/ 2806833 h 6858000"/>
              <a:gd name="connsiteX869" fmla="*/ 7364329 w 7467600"/>
              <a:gd name="connsiteY869" fmla="*/ 2826907 h 6858000"/>
              <a:gd name="connsiteX870" fmla="*/ 7290545 w 7467600"/>
              <a:gd name="connsiteY870" fmla="*/ 2850663 h 6858000"/>
              <a:gd name="connsiteX871" fmla="*/ 6472036 w 7467600"/>
              <a:gd name="connsiteY871" fmla="*/ 1959003 h 6858000"/>
              <a:gd name="connsiteX872" fmla="*/ 5792897 w 7467600"/>
              <a:gd name="connsiteY872" fmla="*/ 1647747 h 6858000"/>
              <a:gd name="connsiteX873" fmla="*/ 5842751 w 7467600"/>
              <a:gd name="connsiteY873" fmla="*/ 1816112 h 6858000"/>
              <a:gd name="connsiteX874" fmla="*/ 5847424 w 7467600"/>
              <a:gd name="connsiteY874" fmla="*/ 1815776 h 6858000"/>
              <a:gd name="connsiteX875" fmla="*/ 6399821 w 7467600"/>
              <a:gd name="connsiteY875" fmla="*/ 2344799 h 6858000"/>
              <a:gd name="connsiteX876" fmla="*/ 6323232 w 7467600"/>
              <a:gd name="connsiteY876" fmla="*/ 2389634 h 6858000"/>
              <a:gd name="connsiteX877" fmla="*/ 5942958 w 7467600"/>
              <a:gd name="connsiteY877" fmla="*/ 2077708 h 6858000"/>
              <a:gd name="connsiteX878" fmla="*/ 5921559 w 7467600"/>
              <a:gd name="connsiteY878" fmla="*/ 2378596 h 6858000"/>
              <a:gd name="connsiteX879" fmla="*/ 5817651 w 7467600"/>
              <a:gd name="connsiteY879" fmla="*/ 3023919 h 6858000"/>
              <a:gd name="connsiteX880" fmla="*/ 5729634 w 7467600"/>
              <a:gd name="connsiteY880" fmla="*/ 3051849 h 6858000"/>
              <a:gd name="connsiteX881" fmla="*/ 5611018 w 7467600"/>
              <a:gd name="connsiteY881" fmla="*/ 2316769 h 6858000"/>
              <a:gd name="connsiteX882" fmla="*/ 5687608 w 7467600"/>
              <a:gd name="connsiteY882" fmla="*/ 2039972 h 6858000"/>
              <a:gd name="connsiteX883" fmla="*/ 5657554 w 7467600"/>
              <a:gd name="connsiteY883" fmla="*/ 1576445 h 6858000"/>
              <a:gd name="connsiteX884" fmla="*/ 5150475 w 7467600"/>
              <a:gd name="connsiteY884" fmla="*/ 1274012 h 6858000"/>
              <a:gd name="connsiteX885" fmla="*/ 5349142 w 7467600"/>
              <a:gd name="connsiteY885" fmla="*/ 2204405 h 6858000"/>
              <a:gd name="connsiteX886" fmla="*/ 5262214 w 7467600"/>
              <a:gd name="connsiteY886" fmla="*/ 2233836 h 6858000"/>
              <a:gd name="connsiteX887" fmla="*/ 4981539 w 7467600"/>
              <a:gd name="connsiteY887" fmla="*/ 1542201 h 6858000"/>
              <a:gd name="connsiteX888" fmla="*/ 4958461 w 7467600"/>
              <a:gd name="connsiteY888" fmla="*/ 1136957 h 6858000"/>
              <a:gd name="connsiteX889" fmla="*/ 4655015 w 7467600"/>
              <a:gd name="connsiteY889" fmla="*/ 891426 h 6858000"/>
              <a:gd name="connsiteX890" fmla="*/ 4348002 w 7467600"/>
              <a:gd name="connsiteY890" fmla="*/ 2205895 h 6858000"/>
              <a:gd name="connsiteX891" fmla="*/ 4262250 w 7467600"/>
              <a:gd name="connsiteY891" fmla="*/ 2219972 h 6858000"/>
              <a:gd name="connsiteX892" fmla="*/ 4550611 w 7467600"/>
              <a:gd name="connsiteY892" fmla="*/ 817540 h 6858000"/>
              <a:gd name="connsiteX893" fmla="*/ 4564418 w 7467600"/>
              <a:gd name="connsiteY893" fmla="*/ 808293 h 6858000"/>
              <a:gd name="connsiteX894" fmla="*/ 4266388 w 7467600"/>
              <a:gd name="connsiteY894" fmla="*/ 500083 h 6858000"/>
              <a:gd name="connsiteX895" fmla="*/ 4032842 w 7467600"/>
              <a:gd name="connsiteY895" fmla="*/ 211809 h 6858000"/>
              <a:gd name="connsiteX896" fmla="*/ 3882765 w 7467600"/>
              <a:gd name="connsiteY896" fmla="*/ 0 h 6858000"/>
              <a:gd name="connsiteX897" fmla="*/ 3721337 w 7467600"/>
              <a:gd name="connsiteY897" fmla="*/ 0 h 6858000"/>
              <a:gd name="connsiteX898" fmla="*/ 3797544 w 7467600"/>
              <a:gd name="connsiteY898" fmla="*/ 0 h 6858000"/>
              <a:gd name="connsiteX899" fmla="*/ 3775734 w 7467600"/>
              <a:gd name="connsiteY899" fmla="*/ 95131 h 6858000"/>
              <a:gd name="connsiteX900" fmla="*/ 3724807 w 7467600"/>
              <a:gd name="connsiteY900" fmla="*/ 272257 h 6858000"/>
              <a:gd name="connsiteX901" fmla="*/ 3726844 w 7467600"/>
              <a:gd name="connsiteY901" fmla="*/ 282988 h 6858000"/>
              <a:gd name="connsiteX902" fmla="*/ 3742664 w 7467600"/>
              <a:gd name="connsiteY902" fmla="*/ 279918 h 6858000"/>
              <a:gd name="connsiteX903" fmla="*/ 4103910 w 7467600"/>
              <a:gd name="connsiteY903" fmla="*/ 1161917 h 6858000"/>
              <a:gd name="connsiteX904" fmla="*/ 4020269 w 7467600"/>
              <a:gd name="connsiteY904" fmla="*/ 1200406 h 6858000"/>
              <a:gd name="connsiteX905" fmla="*/ 3674882 w 7467600"/>
              <a:gd name="connsiteY905" fmla="*/ 488524 h 6858000"/>
              <a:gd name="connsiteX906" fmla="*/ 3132682 w 7467600"/>
              <a:gd name="connsiteY906" fmla="*/ 1072284 h 6858000"/>
              <a:gd name="connsiteX907" fmla="*/ 2716346 w 7467600"/>
              <a:gd name="connsiteY907" fmla="*/ 1276376 h 6858000"/>
              <a:gd name="connsiteX908" fmla="*/ 2716772 w 7467600"/>
              <a:gd name="connsiteY908" fmla="*/ 1255462 h 6858000"/>
              <a:gd name="connsiteX909" fmla="*/ 3471096 w 7467600"/>
              <a:gd name="connsiteY909" fmla="*/ 437072 h 6858000"/>
              <a:gd name="connsiteX910" fmla="*/ 3639057 w 7467600"/>
              <a:gd name="connsiteY910" fmla="*/ 286334 h 6858000"/>
              <a:gd name="connsiteX911" fmla="*/ 3640309 w 7467600"/>
              <a:gd name="connsiteY911" fmla="*/ 284664 h 6858000"/>
              <a:gd name="connsiteX912" fmla="*/ 3646022 w 7467600"/>
              <a:gd name="connsiteY912" fmla="*/ 276711 h 6858000"/>
              <a:gd name="connsiteX913" fmla="*/ 3707943 w 7467600"/>
              <a:gd name="connsiteY913" fmla="*/ 65958 h 6858000"/>
              <a:gd name="connsiteX914" fmla="*/ 3721337 w 7467600"/>
              <a:gd name="connsiteY914" fmla="*/ 0 h 6858000"/>
              <a:gd name="connsiteX915" fmla="*/ 2867960 w 7467600"/>
              <a:gd name="connsiteY915" fmla="*/ 0 h 6858000"/>
              <a:gd name="connsiteX916" fmla="*/ 2926351 w 7467600"/>
              <a:gd name="connsiteY916" fmla="*/ 0 h 6858000"/>
              <a:gd name="connsiteX917" fmla="*/ 2902823 w 7467600"/>
              <a:gd name="connsiteY917" fmla="*/ 262929 h 6858000"/>
              <a:gd name="connsiteX918" fmla="*/ 2940663 w 7467600"/>
              <a:gd name="connsiteY918" fmla="*/ 140884 h 6858000"/>
              <a:gd name="connsiteX919" fmla="*/ 2947039 w 7467600"/>
              <a:gd name="connsiteY919" fmla="*/ 122524 h 6858000"/>
              <a:gd name="connsiteX920" fmla="*/ 2984316 w 7467600"/>
              <a:gd name="connsiteY920" fmla="*/ 0 h 6858000"/>
              <a:gd name="connsiteX921" fmla="*/ 3016114 w 7467600"/>
              <a:gd name="connsiteY921" fmla="*/ 0 h 6858000"/>
              <a:gd name="connsiteX922" fmla="*/ 2979949 w 7467600"/>
              <a:gd name="connsiteY922" fmla="*/ 119274 h 6858000"/>
              <a:gd name="connsiteX923" fmla="*/ 3023879 w 7467600"/>
              <a:gd name="connsiteY923" fmla="*/ 0 h 6858000"/>
              <a:gd name="connsiteX924" fmla="*/ 3105400 w 7467600"/>
              <a:gd name="connsiteY924" fmla="*/ 0 h 6858000"/>
              <a:gd name="connsiteX925" fmla="*/ 3094669 w 7467600"/>
              <a:gd name="connsiteY925" fmla="*/ 30308 h 6858000"/>
              <a:gd name="connsiteX926" fmla="*/ 2901945 w 7467600"/>
              <a:gd name="connsiteY926" fmla="*/ 466538 h 6858000"/>
              <a:gd name="connsiteX927" fmla="*/ 2815209 w 7467600"/>
              <a:gd name="connsiteY927" fmla="*/ 497361 h 6858000"/>
              <a:gd name="connsiteX928" fmla="*/ 2844845 w 7467600"/>
              <a:gd name="connsiteY928" fmla="*/ 127638 h 6858000"/>
              <a:gd name="connsiteX929" fmla="*/ 2867960 w 7467600"/>
              <a:gd name="connsiteY929" fmla="*/ 0 h 6858000"/>
              <a:gd name="connsiteX930" fmla="*/ 1057230 w 7467600"/>
              <a:gd name="connsiteY930" fmla="*/ 0 h 6858000"/>
              <a:gd name="connsiteX931" fmla="*/ 1111003 w 7467600"/>
              <a:gd name="connsiteY931" fmla="*/ 0 h 6858000"/>
              <a:gd name="connsiteX932" fmla="*/ 1125553 w 7467600"/>
              <a:gd name="connsiteY932" fmla="*/ 52588 h 6858000"/>
              <a:gd name="connsiteX933" fmla="*/ 1304276 w 7467600"/>
              <a:gd name="connsiteY933" fmla="*/ 476275 h 6858000"/>
              <a:gd name="connsiteX934" fmla="*/ 1492066 w 7467600"/>
              <a:gd name="connsiteY934" fmla="*/ 886333 h 6858000"/>
              <a:gd name="connsiteX935" fmla="*/ 1423698 w 7467600"/>
              <a:gd name="connsiteY935" fmla="*/ 710817 h 6858000"/>
              <a:gd name="connsiteX936" fmla="*/ 1357609 w 7467600"/>
              <a:gd name="connsiteY936" fmla="*/ 532892 h 6858000"/>
              <a:gd name="connsiteX937" fmla="*/ 1309550 w 7467600"/>
              <a:gd name="connsiteY937" fmla="*/ 374031 h 6858000"/>
              <a:gd name="connsiteX938" fmla="*/ 1193673 w 7467600"/>
              <a:gd name="connsiteY938" fmla="*/ 49533 h 6858000"/>
              <a:gd name="connsiteX939" fmla="*/ 1164391 w 7467600"/>
              <a:gd name="connsiteY939" fmla="*/ 0 h 6858000"/>
              <a:gd name="connsiteX940" fmla="*/ 1200666 w 7467600"/>
              <a:gd name="connsiteY940" fmla="*/ 0 h 6858000"/>
              <a:gd name="connsiteX941" fmla="*/ 1223408 w 7467600"/>
              <a:gd name="connsiteY941" fmla="*/ 38996 h 6858000"/>
              <a:gd name="connsiteX942" fmla="*/ 1339635 w 7467600"/>
              <a:gd name="connsiteY942" fmla="*/ 365517 h 6858000"/>
              <a:gd name="connsiteX943" fmla="*/ 1387469 w 7467600"/>
              <a:gd name="connsiteY943" fmla="*/ 523079 h 6858000"/>
              <a:gd name="connsiteX944" fmla="*/ 1452685 w 7467600"/>
              <a:gd name="connsiteY944" fmla="*/ 699806 h 6858000"/>
              <a:gd name="connsiteX945" fmla="*/ 1492092 w 7467600"/>
              <a:gd name="connsiteY945" fmla="*/ 800424 h 6858000"/>
              <a:gd name="connsiteX946" fmla="*/ 1455302 w 7467600"/>
              <a:gd name="connsiteY946" fmla="*/ 632913 h 6858000"/>
              <a:gd name="connsiteX947" fmla="*/ 1222336 w 7467600"/>
              <a:gd name="connsiteY947" fmla="*/ 9480 h 6858000"/>
              <a:gd name="connsiteX948" fmla="*/ 1214634 w 7467600"/>
              <a:gd name="connsiteY948" fmla="*/ 0 h 6858000"/>
              <a:gd name="connsiteX949" fmla="*/ 1289827 w 7467600"/>
              <a:gd name="connsiteY949" fmla="*/ 0 h 6858000"/>
              <a:gd name="connsiteX950" fmla="*/ 1321076 w 7467600"/>
              <a:gd name="connsiteY950" fmla="*/ 59722 h 6858000"/>
              <a:gd name="connsiteX951" fmla="*/ 1512579 w 7467600"/>
              <a:gd name="connsiteY951" fmla="*/ 626441 h 6858000"/>
              <a:gd name="connsiteX952" fmla="*/ 1506076 w 7467600"/>
              <a:gd name="connsiteY952" fmla="*/ 1089289 h 6858000"/>
              <a:gd name="connsiteX953" fmla="*/ 1486346 w 7467600"/>
              <a:gd name="connsiteY953" fmla="*/ 1079919 h 6858000"/>
              <a:gd name="connsiteX954" fmla="*/ 1070511 w 7467600"/>
              <a:gd name="connsiteY954" fmla="*/ 48609 h 6858000"/>
              <a:gd name="connsiteX955" fmla="*/ 1057230 w 7467600"/>
              <a:gd name="connsiteY955" fmla="*/ 0 h 6858000"/>
              <a:gd name="connsiteX956" fmla="*/ 43151 w 7467600"/>
              <a:gd name="connsiteY956" fmla="*/ 0 h 6858000"/>
              <a:gd name="connsiteX957" fmla="*/ 95283 w 7467600"/>
              <a:gd name="connsiteY957" fmla="*/ 0 h 6858000"/>
              <a:gd name="connsiteX958" fmla="*/ 300708 w 7467600"/>
              <a:gd name="connsiteY958" fmla="*/ 154571 h 6858000"/>
              <a:gd name="connsiteX959" fmla="*/ 530414 w 7467600"/>
              <a:gd name="connsiteY959" fmla="*/ 354673 h 6858000"/>
              <a:gd name="connsiteX960" fmla="*/ 333785 w 7467600"/>
              <a:gd name="connsiteY960" fmla="*/ 161564 h 6858000"/>
              <a:gd name="connsiteX961" fmla="*/ 147005 w 7467600"/>
              <a:gd name="connsiteY961" fmla="*/ 0 h 6858000"/>
              <a:gd name="connsiteX962" fmla="*/ 272509 w 7467600"/>
              <a:gd name="connsiteY962" fmla="*/ 0 h 6858000"/>
              <a:gd name="connsiteX963" fmla="*/ 326276 w 7467600"/>
              <a:gd name="connsiteY963" fmla="*/ 45847 h 6858000"/>
              <a:gd name="connsiteX964" fmla="*/ 823759 w 7467600"/>
              <a:gd name="connsiteY964" fmla="*/ 574145 h 6858000"/>
              <a:gd name="connsiteX965" fmla="*/ 811254 w 7467600"/>
              <a:gd name="connsiteY965" fmla="*/ 665546 h 6858000"/>
              <a:gd name="connsiteX966" fmla="*/ 154042 w 7467600"/>
              <a:gd name="connsiteY966" fmla="*/ 261522 h 6858000"/>
              <a:gd name="connsiteX967" fmla="*/ 13550 w 7467600"/>
              <a:gd name="connsiteY967" fmla="*/ 158423 h 6858000"/>
              <a:gd name="connsiteX968" fmla="*/ 0 w 7467600"/>
              <a:gd name="connsiteY968" fmla="*/ 146618 h 6858000"/>
              <a:gd name="connsiteX969" fmla="*/ 0 w 7467600"/>
              <a:gd name="connsiteY969" fmla="*/ 59161 h 6858000"/>
              <a:gd name="connsiteX970" fmla="*/ 45427 w 7467600"/>
              <a:gd name="connsiteY970" fmla="*/ 101078 h 6858000"/>
              <a:gd name="connsiteX971" fmla="*/ 630103 w 7467600"/>
              <a:gd name="connsiteY971" fmla="*/ 485885 h 6858000"/>
              <a:gd name="connsiteX972" fmla="*/ 532040 w 7467600"/>
              <a:gd name="connsiteY972" fmla="*/ 399359 h 6858000"/>
              <a:gd name="connsiteX973" fmla="*/ 517618 w 7467600"/>
              <a:gd name="connsiteY973" fmla="*/ 385726 h 6858000"/>
              <a:gd name="connsiteX974" fmla="*/ 285074 w 7467600"/>
              <a:gd name="connsiteY974" fmla="*/ 182755 h 6858000"/>
              <a:gd name="connsiteX975" fmla="*/ 43151 w 7467600"/>
              <a:gd name="connsiteY97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1456157 w 7467600"/>
              <a:gd name="connsiteY96" fmla="*/ 5371404 h 6858000"/>
              <a:gd name="connsiteX97" fmla="*/ 1244432 w 7467600"/>
              <a:gd name="connsiteY97" fmla="*/ 5385601 h 6858000"/>
              <a:gd name="connsiteX98" fmla="*/ 973990 w 7467600"/>
              <a:gd name="connsiteY98" fmla="*/ 5424940 h 6858000"/>
              <a:gd name="connsiteX99" fmla="*/ 1103809 w 7467600"/>
              <a:gd name="connsiteY99" fmla="*/ 5433720 h 6858000"/>
              <a:gd name="connsiteX100" fmla="*/ 1123454 w 7467600"/>
              <a:gd name="connsiteY100" fmla="*/ 5435727 h 6858000"/>
              <a:gd name="connsiteX101" fmla="*/ 1737017 w 7467600"/>
              <a:gd name="connsiteY101" fmla="*/ 5452183 h 6858000"/>
              <a:gd name="connsiteX102" fmla="*/ 1824397 w 7467600"/>
              <a:gd name="connsiteY102" fmla="*/ 5447757 h 6858000"/>
              <a:gd name="connsiteX103" fmla="*/ 2070059 w 7467600"/>
              <a:gd name="connsiteY103" fmla="*/ 5441660 h 6858000"/>
              <a:gd name="connsiteX104" fmla="*/ 1456157 w 7467600"/>
              <a:gd name="connsiteY104" fmla="*/ 5371404 h 6858000"/>
              <a:gd name="connsiteX105" fmla="*/ 4988186 w 7467600"/>
              <a:gd name="connsiteY105" fmla="*/ 5216467 h 6858000"/>
              <a:gd name="connsiteX106" fmla="*/ 4777334 w 7467600"/>
              <a:gd name="connsiteY106" fmla="*/ 5406072 h 6858000"/>
              <a:gd name="connsiteX107" fmla="*/ 4718341 w 7467600"/>
              <a:gd name="connsiteY107" fmla="*/ 5468043 h 6858000"/>
              <a:gd name="connsiteX108" fmla="*/ 4604655 w 7467600"/>
              <a:gd name="connsiteY108" fmla="*/ 5583434 h 6858000"/>
              <a:gd name="connsiteX109" fmla="*/ 4565074 w 7467600"/>
              <a:gd name="connsiteY109" fmla="*/ 5618550 h 6858000"/>
              <a:gd name="connsiteX110" fmla="*/ 4988186 w 7467600"/>
              <a:gd name="connsiteY110" fmla="*/ 5216467 h 6858000"/>
              <a:gd name="connsiteX111" fmla="*/ 4978032 w 7467600"/>
              <a:gd name="connsiteY111" fmla="*/ 5183809 h 6858000"/>
              <a:gd name="connsiteX112" fmla="*/ 4463413 w 7467600"/>
              <a:gd name="connsiteY112" fmla="*/ 5615162 h 6858000"/>
              <a:gd name="connsiteX113" fmla="*/ 4358134 w 7467600"/>
              <a:gd name="connsiteY113" fmla="*/ 5742791 h 6858000"/>
              <a:gd name="connsiteX114" fmla="*/ 4376219 w 7467600"/>
              <a:gd name="connsiteY114" fmla="*/ 5729027 h 6858000"/>
              <a:gd name="connsiteX115" fmla="*/ 4582340 w 7467600"/>
              <a:gd name="connsiteY115" fmla="*/ 5561037 h 6858000"/>
              <a:gd name="connsiteX116" fmla="*/ 4694684 w 7467600"/>
              <a:gd name="connsiteY116" fmla="*/ 5447098 h 6858000"/>
              <a:gd name="connsiteX117" fmla="*/ 4754123 w 7467600"/>
              <a:gd name="connsiteY117" fmla="*/ 5384643 h 6858000"/>
              <a:gd name="connsiteX118" fmla="*/ 4978032 w 7467600"/>
              <a:gd name="connsiteY118" fmla="*/ 5183809 h 6858000"/>
              <a:gd name="connsiteX119" fmla="*/ 1903353 w 7467600"/>
              <a:gd name="connsiteY119" fmla="*/ 5044827 h 6858000"/>
              <a:gd name="connsiteX120" fmla="*/ 1936931 w 7467600"/>
              <a:gd name="connsiteY120" fmla="*/ 5093954 h 6858000"/>
              <a:gd name="connsiteX121" fmla="*/ 2195868 w 7467600"/>
              <a:gd name="connsiteY121" fmla="*/ 5396574 h 6858000"/>
              <a:gd name="connsiteX122" fmla="*/ 2088852 w 7467600"/>
              <a:gd name="connsiteY122" fmla="*/ 5166123 h 6858000"/>
              <a:gd name="connsiteX123" fmla="*/ 1958241 w 7467600"/>
              <a:gd name="connsiteY123" fmla="*/ 5067955 h 6858000"/>
              <a:gd name="connsiteX124" fmla="*/ 1903353 w 7467600"/>
              <a:gd name="connsiteY124" fmla="*/ 5044827 h 6858000"/>
              <a:gd name="connsiteX125" fmla="*/ 1979378 w 7467600"/>
              <a:gd name="connsiteY125" fmla="*/ 4769504 h 6858000"/>
              <a:gd name="connsiteX126" fmla="*/ 2882120 w 7467600"/>
              <a:gd name="connsiteY126" fmla="*/ 5064547 h 6858000"/>
              <a:gd name="connsiteX127" fmla="*/ 2793103 w 7467600"/>
              <a:gd name="connsiteY127" fmla="*/ 5039699 h 6858000"/>
              <a:gd name="connsiteX128" fmla="*/ 2770041 w 7467600"/>
              <a:gd name="connsiteY128" fmla="*/ 5033634 h 6858000"/>
              <a:gd name="connsiteX129" fmla="*/ 1979378 w 7467600"/>
              <a:gd name="connsiteY129" fmla="*/ 4769504 h 6858000"/>
              <a:gd name="connsiteX130" fmla="*/ 1927410 w 7467600"/>
              <a:gd name="connsiteY130" fmla="*/ 4716164 h 6858000"/>
              <a:gd name="connsiteX131" fmla="*/ 1959587 w 7467600"/>
              <a:gd name="connsiteY131" fmla="*/ 4728849 h 6858000"/>
              <a:gd name="connsiteX132" fmla="*/ 2777707 w 7467600"/>
              <a:gd name="connsiteY132" fmla="*/ 5003991 h 6858000"/>
              <a:gd name="connsiteX133" fmla="*/ 2800768 w 7467600"/>
              <a:gd name="connsiteY133" fmla="*/ 5010056 h 6858000"/>
              <a:gd name="connsiteX134" fmla="*/ 2879408 w 7467600"/>
              <a:gd name="connsiteY134" fmla="*/ 5031590 h 6858000"/>
              <a:gd name="connsiteX135" fmla="*/ 2862295 w 7467600"/>
              <a:gd name="connsiteY135" fmla="*/ 5022958 h 6858000"/>
              <a:gd name="connsiteX136" fmla="*/ 2813343 w 7467600"/>
              <a:gd name="connsiteY136" fmla="*/ 4998369 h 6858000"/>
              <a:gd name="connsiteX137" fmla="*/ 2646245 w 7467600"/>
              <a:gd name="connsiteY137" fmla="*/ 4930999 h 6858000"/>
              <a:gd name="connsiteX138" fmla="*/ 1999243 w 7467600"/>
              <a:gd name="connsiteY138" fmla="*/ 4730524 h 6858000"/>
              <a:gd name="connsiteX139" fmla="*/ 1979527 w 7467600"/>
              <a:gd name="connsiteY139" fmla="*/ 4726651 h 6858000"/>
              <a:gd name="connsiteX140" fmla="*/ 1927410 w 7467600"/>
              <a:gd name="connsiteY140" fmla="*/ 4716164 h 6858000"/>
              <a:gd name="connsiteX141" fmla="*/ 1997014 w 7467600"/>
              <a:gd name="connsiteY141" fmla="*/ 4698007 h 6858000"/>
              <a:gd name="connsiteX142" fmla="*/ 2005458 w 7467600"/>
              <a:gd name="connsiteY142" fmla="*/ 4699540 h 6858000"/>
              <a:gd name="connsiteX143" fmla="*/ 2657186 w 7467600"/>
              <a:gd name="connsiteY143" fmla="*/ 4901687 h 6858000"/>
              <a:gd name="connsiteX144" fmla="*/ 2826662 w 7467600"/>
              <a:gd name="connsiteY144" fmla="*/ 4970362 h 6858000"/>
              <a:gd name="connsiteX145" fmla="*/ 2876100 w 7467600"/>
              <a:gd name="connsiteY145" fmla="*/ 4995397 h 6858000"/>
              <a:gd name="connsiteX146" fmla="*/ 3042600 w 7467600"/>
              <a:gd name="connsiteY146" fmla="*/ 5059532 h 6858000"/>
              <a:gd name="connsiteX147" fmla="*/ 1997014 w 7467600"/>
              <a:gd name="connsiteY147" fmla="*/ 4698007 h 6858000"/>
              <a:gd name="connsiteX148" fmla="*/ 2305292 w 7467600"/>
              <a:gd name="connsiteY148" fmla="*/ 4219492 h 6858000"/>
              <a:gd name="connsiteX149" fmla="*/ 3360922 w 7467600"/>
              <a:gd name="connsiteY149" fmla="*/ 4529373 h 6858000"/>
              <a:gd name="connsiteX150" fmla="*/ 3492420 w 7467600"/>
              <a:gd name="connsiteY150" fmla="*/ 4510145 h 6858000"/>
              <a:gd name="connsiteX151" fmla="*/ 3364086 w 7467600"/>
              <a:gd name="connsiteY151" fmla="*/ 4480340 h 6858000"/>
              <a:gd name="connsiteX152" fmla="*/ 3225818 w 7467600"/>
              <a:gd name="connsiteY152" fmla="*/ 4411822 h 6858000"/>
              <a:gd name="connsiteX153" fmla="*/ 3129696 w 7467600"/>
              <a:gd name="connsiteY153" fmla="*/ 4360704 h 6858000"/>
              <a:gd name="connsiteX154" fmla="*/ 2814545 w 7467600"/>
              <a:gd name="connsiteY154" fmla="*/ 4282955 h 6858000"/>
              <a:gd name="connsiteX155" fmla="*/ 2305292 w 7467600"/>
              <a:gd name="connsiteY155" fmla="*/ 4219492 h 6858000"/>
              <a:gd name="connsiteX156" fmla="*/ 2626982 w 7467600"/>
              <a:gd name="connsiteY156" fmla="*/ 4206450 h 6858000"/>
              <a:gd name="connsiteX157" fmla="*/ 2490617 w 7467600"/>
              <a:gd name="connsiteY157" fmla="*/ 4206951 h 6858000"/>
              <a:gd name="connsiteX158" fmla="*/ 2819869 w 7467600"/>
              <a:gd name="connsiteY158" fmla="*/ 4252936 h 6858000"/>
              <a:gd name="connsiteX159" fmla="*/ 3143018 w 7467600"/>
              <a:gd name="connsiteY159" fmla="*/ 4332698 h 6858000"/>
              <a:gd name="connsiteX160" fmla="*/ 3241520 w 7467600"/>
              <a:gd name="connsiteY160" fmla="*/ 4385112 h 6858000"/>
              <a:gd name="connsiteX161" fmla="*/ 3374575 w 7467600"/>
              <a:gd name="connsiteY161" fmla="*/ 4451517 h 6858000"/>
              <a:gd name="connsiteX162" fmla="*/ 3505221 w 7467600"/>
              <a:gd name="connsiteY162" fmla="*/ 4480757 h 6858000"/>
              <a:gd name="connsiteX163" fmla="*/ 2626982 w 7467600"/>
              <a:gd name="connsiteY163" fmla="*/ 4206450 h 6858000"/>
              <a:gd name="connsiteX164" fmla="*/ 1310106 w 7467600"/>
              <a:gd name="connsiteY164" fmla="*/ 3943217 h 6858000"/>
              <a:gd name="connsiteX165" fmla="*/ 854994 w 7467600"/>
              <a:gd name="connsiteY165" fmla="*/ 4399136 h 6858000"/>
              <a:gd name="connsiteX166" fmla="*/ 742462 w 7467600"/>
              <a:gd name="connsiteY166" fmla="*/ 4594648 h 6858000"/>
              <a:gd name="connsiteX167" fmla="*/ 820602 w 7467600"/>
              <a:gd name="connsiteY167" fmla="*/ 4485915 h 6858000"/>
              <a:gd name="connsiteX168" fmla="*/ 878295 w 7467600"/>
              <a:gd name="connsiteY168" fmla="*/ 4403594 h 6858000"/>
              <a:gd name="connsiteX169" fmla="*/ 1240607 w 7467600"/>
              <a:gd name="connsiteY169" fmla="*/ 4010401 h 6858000"/>
              <a:gd name="connsiteX170" fmla="*/ 1310106 w 7467600"/>
              <a:gd name="connsiteY170" fmla="*/ 3943217 h 6858000"/>
              <a:gd name="connsiteX171" fmla="*/ 1423113 w 7467600"/>
              <a:gd name="connsiteY171" fmla="*/ 3874565 h 6858000"/>
              <a:gd name="connsiteX172" fmla="*/ 1260565 w 7467600"/>
              <a:gd name="connsiteY172" fmla="*/ 4031982 h 6858000"/>
              <a:gd name="connsiteX173" fmla="*/ 901900 w 7467600"/>
              <a:gd name="connsiteY173" fmla="*/ 4421236 h 6858000"/>
              <a:gd name="connsiteX174" fmla="*/ 845044 w 7467600"/>
              <a:gd name="connsiteY174" fmla="*/ 4502436 h 6858000"/>
              <a:gd name="connsiteX175" fmla="*/ 685926 w 7467600"/>
              <a:gd name="connsiteY175" fmla="*/ 4703069 h 6858000"/>
              <a:gd name="connsiteX176" fmla="*/ 684248 w 7467600"/>
              <a:gd name="connsiteY176" fmla="*/ 4706721 h 6858000"/>
              <a:gd name="connsiteX177" fmla="*/ 1423113 w 7467600"/>
              <a:gd name="connsiteY177" fmla="*/ 3874565 h 6858000"/>
              <a:gd name="connsiteX178" fmla="*/ 3316479 w 7467600"/>
              <a:gd name="connsiteY178" fmla="*/ 3872136 h 6858000"/>
              <a:gd name="connsiteX179" fmla="*/ 3546806 w 7467600"/>
              <a:gd name="connsiteY179" fmla="*/ 4356139 h 6858000"/>
              <a:gd name="connsiteX180" fmla="*/ 3364433 w 7467600"/>
              <a:gd name="connsiteY180" fmla="*/ 3953121 h 6858000"/>
              <a:gd name="connsiteX181" fmla="*/ 3316479 w 7467600"/>
              <a:gd name="connsiteY181" fmla="*/ 3872136 h 6858000"/>
              <a:gd name="connsiteX182" fmla="*/ 3291335 w 7467600"/>
              <a:gd name="connsiteY182" fmla="*/ 3767420 h 6858000"/>
              <a:gd name="connsiteX183" fmla="*/ 3390805 w 7467600"/>
              <a:gd name="connsiteY183" fmla="*/ 3937163 h 6858000"/>
              <a:gd name="connsiteX184" fmla="*/ 3579062 w 7467600"/>
              <a:gd name="connsiteY184" fmla="*/ 4359040 h 6858000"/>
              <a:gd name="connsiteX185" fmla="*/ 3467355 w 7467600"/>
              <a:gd name="connsiteY185" fmla="*/ 3988130 h 6858000"/>
              <a:gd name="connsiteX186" fmla="*/ 3310753 w 7467600"/>
              <a:gd name="connsiteY186" fmla="*/ 3787140 h 6858000"/>
              <a:gd name="connsiteX187" fmla="*/ 3291335 w 7467600"/>
              <a:gd name="connsiteY187" fmla="*/ 3767420 h 6858000"/>
              <a:gd name="connsiteX188" fmla="*/ 1635889 w 7467600"/>
              <a:gd name="connsiteY188" fmla="*/ 3709494 h 6858000"/>
              <a:gd name="connsiteX189" fmla="*/ 1634800 w 7467600"/>
              <a:gd name="connsiteY189" fmla="*/ 3731111 h 6858000"/>
              <a:gd name="connsiteX190" fmla="*/ 1635889 w 7467600"/>
              <a:gd name="connsiteY190" fmla="*/ 3709494 h 6858000"/>
              <a:gd name="connsiteX191" fmla="*/ 1510397 w 7467600"/>
              <a:gd name="connsiteY191" fmla="*/ 3684705 h 6858000"/>
              <a:gd name="connsiteX192" fmla="*/ 1146550 w 7467600"/>
              <a:gd name="connsiteY192" fmla="*/ 3802012 h 6858000"/>
              <a:gd name="connsiteX193" fmla="*/ 698834 w 7467600"/>
              <a:gd name="connsiteY193" fmla="*/ 3952272 h 6858000"/>
              <a:gd name="connsiteX194" fmla="*/ 34256 w 7467600"/>
              <a:gd name="connsiteY194" fmla="*/ 4347603 h 6858000"/>
              <a:gd name="connsiteX195" fmla="*/ 527241 w 7467600"/>
              <a:gd name="connsiteY195" fmla="*/ 4065078 h 6858000"/>
              <a:gd name="connsiteX196" fmla="*/ 1510397 w 7467600"/>
              <a:gd name="connsiteY196" fmla="*/ 3684705 h 6858000"/>
              <a:gd name="connsiteX197" fmla="*/ 1313114 w 7467600"/>
              <a:gd name="connsiteY197" fmla="*/ 3655216 h 6858000"/>
              <a:gd name="connsiteX198" fmla="*/ 1109304 w 7467600"/>
              <a:gd name="connsiteY198" fmla="*/ 3669030 h 6858000"/>
              <a:gd name="connsiteX199" fmla="*/ 8129 w 7467600"/>
              <a:gd name="connsiteY199" fmla="*/ 4330519 h 6858000"/>
              <a:gd name="connsiteX200" fmla="*/ 687572 w 7467600"/>
              <a:gd name="connsiteY200" fmla="*/ 3925629 h 6858000"/>
              <a:gd name="connsiteX201" fmla="*/ 1138365 w 7467600"/>
              <a:gd name="connsiteY201" fmla="*/ 3774515 h 6858000"/>
              <a:gd name="connsiteX202" fmla="*/ 1505579 w 7467600"/>
              <a:gd name="connsiteY202" fmla="*/ 3655526 h 6858000"/>
              <a:gd name="connsiteX203" fmla="*/ 1313114 w 7467600"/>
              <a:gd name="connsiteY203" fmla="*/ 3655216 h 6858000"/>
              <a:gd name="connsiteX204" fmla="*/ 3655073 w 7467600"/>
              <a:gd name="connsiteY204" fmla="*/ 3650884 h 6858000"/>
              <a:gd name="connsiteX205" fmla="*/ 3989938 w 7467600"/>
              <a:gd name="connsiteY205" fmla="*/ 3991685 h 6858000"/>
              <a:gd name="connsiteX206" fmla="*/ 4393907 w 7467600"/>
              <a:gd name="connsiteY206" fmla="*/ 4261258 h 6858000"/>
              <a:gd name="connsiteX207" fmla="*/ 4648051 w 7467600"/>
              <a:gd name="connsiteY207" fmla="*/ 4374051 h 6858000"/>
              <a:gd name="connsiteX208" fmla="*/ 4383389 w 7467600"/>
              <a:gd name="connsiteY208" fmla="*/ 4184369 h 6858000"/>
              <a:gd name="connsiteX209" fmla="*/ 4165508 w 7467600"/>
              <a:gd name="connsiteY209" fmla="*/ 4035196 h 6858000"/>
              <a:gd name="connsiteX210" fmla="*/ 4068162 w 7467600"/>
              <a:gd name="connsiteY210" fmla="*/ 3953394 h 6858000"/>
              <a:gd name="connsiteX211" fmla="*/ 3981416 w 7467600"/>
              <a:gd name="connsiteY211" fmla="*/ 3880482 h 6858000"/>
              <a:gd name="connsiteX212" fmla="*/ 3800147 w 7467600"/>
              <a:gd name="connsiteY212" fmla="*/ 3749872 h 6858000"/>
              <a:gd name="connsiteX213" fmla="*/ 3655073 w 7467600"/>
              <a:gd name="connsiteY213" fmla="*/ 3650884 h 6858000"/>
              <a:gd name="connsiteX214" fmla="*/ 3670252 w 7467600"/>
              <a:gd name="connsiteY214" fmla="*/ 3622798 h 6858000"/>
              <a:gd name="connsiteX215" fmla="*/ 3817258 w 7467600"/>
              <a:gd name="connsiteY215" fmla="*/ 3723577 h 6858000"/>
              <a:gd name="connsiteX216" fmla="*/ 4000461 w 7467600"/>
              <a:gd name="connsiteY216" fmla="*/ 3855966 h 6858000"/>
              <a:gd name="connsiteX217" fmla="*/ 4088180 w 7467600"/>
              <a:gd name="connsiteY217" fmla="*/ 3929774 h 6858000"/>
              <a:gd name="connsiteX218" fmla="*/ 4184555 w 7467600"/>
              <a:gd name="connsiteY218" fmla="*/ 4010683 h 6858000"/>
              <a:gd name="connsiteX219" fmla="*/ 4399563 w 7467600"/>
              <a:gd name="connsiteY219" fmla="*/ 4158106 h 6858000"/>
              <a:gd name="connsiteX220" fmla="*/ 4684469 w 7467600"/>
              <a:gd name="connsiteY220" fmla="*/ 4364680 h 6858000"/>
              <a:gd name="connsiteX221" fmla="*/ 4690271 w 7467600"/>
              <a:gd name="connsiteY221" fmla="*/ 4370034 h 6858000"/>
              <a:gd name="connsiteX222" fmla="*/ 4136093 w 7467600"/>
              <a:gd name="connsiteY222" fmla="*/ 3858466 h 6858000"/>
              <a:gd name="connsiteX223" fmla="*/ 3670252 w 7467600"/>
              <a:gd name="connsiteY223" fmla="*/ 3622798 h 6858000"/>
              <a:gd name="connsiteX224" fmla="*/ 4440129 w 7467600"/>
              <a:gd name="connsiteY224" fmla="*/ 3448571 h 6858000"/>
              <a:gd name="connsiteX225" fmla="*/ 4856525 w 7467600"/>
              <a:gd name="connsiteY225" fmla="*/ 3915351 h 6858000"/>
              <a:gd name="connsiteX226" fmla="*/ 5059055 w 7467600"/>
              <a:gd name="connsiteY226" fmla="*/ 4108918 h 6858000"/>
              <a:gd name="connsiteX227" fmla="*/ 5290070 w 7467600"/>
              <a:gd name="connsiteY227" fmla="*/ 4263619 h 6858000"/>
              <a:gd name="connsiteX228" fmla="*/ 4834991 w 7467600"/>
              <a:gd name="connsiteY228" fmla="*/ 3830985 h 6858000"/>
              <a:gd name="connsiteX229" fmla="*/ 4440129 w 7467600"/>
              <a:gd name="connsiteY229" fmla="*/ 3448571 h 6858000"/>
              <a:gd name="connsiteX230" fmla="*/ 4441737 w 7467600"/>
              <a:gd name="connsiteY230" fmla="*/ 3399734 h 6858000"/>
              <a:gd name="connsiteX231" fmla="*/ 4431236 w 7467600"/>
              <a:gd name="connsiteY231" fmla="*/ 3400954 h 6858000"/>
              <a:gd name="connsiteX232" fmla="*/ 4557150 w 7467600"/>
              <a:gd name="connsiteY232" fmla="*/ 3510023 h 6858000"/>
              <a:gd name="connsiteX233" fmla="*/ 4856936 w 7467600"/>
              <a:gd name="connsiteY233" fmla="*/ 3809146 h 6858000"/>
              <a:gd name="connsiteX234" fmla="*/ 5111996 w 7467600"/>
              <a:gd name="connsiteY234" fmla="*/ 4065759 h 6858000"/>
              <a:gd name="connsiteX235" fmla="*/ 5388878 w 7467600"/>
              <a:gd name="connsiteY235" fmla="*/ 4300185 h 6858000"/>
              <a:gd name="connsiteX236" fmla="*/ 5425556 w 7467600"/>
              <a:gd name="connsiteY236" fmla="*/ 4308967 h 6858000"/>
              <a:gd name="connsiteX237" fmla="*/ 4943646 w 7467600"/>
              <a:gd name="connsiteY237" fmla="*/ 3822916 h 6858000"/>
              <a:gd name="connsiteX238" fmla="*/ 4594837 w 7467600"/>
              <a:gd name="connsiteY238" fmla="*/ 3532274 h 6858000"/>
              <a:gd name="connsiteX239" fmla="*/ 4441737 w 7467600"/>
              <a:gd name="connsiteY239" fmla="*/ 3399734 h 6858000"/>
              <a:gd name="connsiteX240" fmla="*/ 5425834 w 7467600"/>
              <a:gd name="connsiteY240" fmla="*/ 3162785 h 6858000"/>
              <a:gd name="connsiteX241" fmla="*/ 5401644 w 7467600"/>
              <a:gd name="connsiteY241" fmla="*/ 3617847 h 6858000"/>
              <a:gd name="connsiteX242" fmla="*/ 5467256 w 7467600"/>
              <a:gd name="connsiteY242" fmla="*/ 4175494 h 6858000"/>
              <a:gd name="connsiteX243" fmla="*/ 5448069 w 7467600"/>
              <a:gd name="connsiteY243" fmla="*/ 3567554 h 6858000"/>
              <a:gd name="connsiteX244" fmla="*/ 5425834 w 7467600"/>
              <a:gd name="connsiteY244" fmla="*/ 3162785 h 6858000"/>
              <a:gd name="connsiteX245" fmla="*/ 1318687 w 7467600"/>
              <a:gd name="connsiteY245" fmla="*/ 3113840 h 6858000"/>
              <a:gd name="connsiteX246" fmla="*/ 1066793 w 7467600"/>
              <a:gd name="connsiteY246" fmla="*/ 3212171 h 6858000"/>
              <a:gd name="connsiteX247" fmla="*/ 993319 w 7467600"/>
              <a:gd name="connsiteY247" fmla="*/ 3247648 h 6858000"/>
              <a:gd name="connsiteX248" fmla="*/ 853081 w 7467600"/>
              <a:gd name="connsiteY248" fmla="*/ 3312410 h 6858000"/>
              <a:gd name="connsiteX249" fmla="*/ 805957 w 7467600"/>
              <a:gd name="connsiteY249" fmla="*/ 3330443 h 6858000"/>
              <a:gd name="connsiteX250" fmla="*/ 1318687 w 7467600"/>
              <a:gd name="connsiteY250" fmla="*/ 3113840 h 6858000"/>
              <a:gd name="connsiteX251" fmla="*/ 5453702 w 7467600"/>
              <a:gd name="connsiteY251" fmla="*/ 3090882 h 6858000"/>
              <a:gd name="connsiteX252" fmla="*/ 5480135 w 7467600"/>
              <a:gd name="connsiteY252" fmla="*/ 3565802 h 6858000"/>
              <a:gd name="connsiteX253" fmla="*/ 5499023 w 7467600"/>
              <a:gd name="connsiteY253" fmla="*/ 4166310 h 6858000"/>
              <a:gd name="connsiteX254" fmla="*/ 5547022 w 7467600"/>
              <a:gd name="connsiteY254" fmla="*/ 3607838 h 6858000"/>
              <a:gd name="connsiteX255" fmla="*/ 5515964 w 7467600"/>
              <a:gd name="connsiteY255" fmla="*/ 3378541 h 6858000"/>
              <a:gd name="connsiteX256" fmla="*/ 5453702 w 7467600"/>
              <a:gd name="connsiteY256" fmla="*/ 3090882 h 6858000"/>
              <a:gd name="connsiteX257" fmla="*/ 1238695 w 7467600"/>
              <a:gd name="connsiteY257" fmla="*/ 3076820 h 6858000"/>
              <a:gd name="connsiteX258" fmla="*/ 716371 w 7467600"/>
              <a:gd name="connsiteY258" fmla="*/ 3293249 h 6858000"/>
              <a:gd name="connsiteX259" fmla="*/ 579522 w 7467600"/>
              <a:gd name="connsiteY259" fmla="*/ 3371759 h 6858000"/>
              <a:gd name="connsiteX260" fmla="*/ 600288 w 7467600"/>
              <a:gd name="connsiteY260" fmla="*/ 3365555 h 6858000"/>
              <a:gd name="connsiteX261" fmla="*/ 840692 w 7467600"/>
              <a:gd name="connsiteY261" fmla="*/ 3284921 h 6858000"/>
              <a:gd name="connsiteX262" fmla="*/ 979248 w 7467600"/>
              <a:gd name="connsiteY262" fmla="*/ 3221003 h 6858000"/>
              <a:gd name="connsiteX263" fmla="*/ 1053282 w 7467600"/>
              <a:gd name="connsiteY263" fmla="*/ 3185247 h 6858000"/>
              <a:gd name="connsiteX264" fmla="*/ 1320603 w 7467600"/>
              <a:gd name="connsiteY264" fmla="*/ 3081281 h 6858000"/>
              <a:gd name="connsiteX265" fmla="*/ 1238695 w 7467600"/>
              <a:gd name="connsiteY265" fmla="*/ 3076820 h 6858000"/>
              <a:gd name="connsiteX266" fmla="*/ 5425627 w 7467600"/>
              <a:gd name="connsiteY266" fmla="*/ 2954192 h 6858000"/>
              <a:gd name="connsiteX267" fmla="*/ 5470770 w 7467600"/>
              <a:gd name="connsiteY267" fmla="*/ 3005435 h 6858000"/>
              <a:gd name="connsiteX268" fmla="*/ 5519779 w 7467600"/>
              <a:gd name="connsiteY268" fmla="*/ 4359223 h 6858000"/>
              <a:gd name="connsiteX269" fmla="*/ 5520293 w 7467600"/>
              <a:gd name="connsiteY269" fmla="*/ 4360602 h 6858000"/>
              <a:gd name="connsiteX270" fmla="*/ 5767221 w 7467600"/>
              <a:gd name="connsiteY270" fmla="*/ 4665564 h 6858000"/>
              <a:gd name="connsiteX271" fmla="*/ 6937169 w 7467600"/>
              <a:gd name="connsiteY271" fmla="*/ 4815941 h 6858000"/>
              <a:gd name="connsiteX272" fmla="*/ 6953922 w 7467600"/>
              <a:gd name="connsiteY272" fmla="*/ 4890068 h 6858000"/>
              <a:gd name="connsiteX273" fmla="*/ 6071359 w 7467600"/>
              <a:gd name="connsiteY273" fmla="*/ 4770770 h 6858000"/>
              <a:gd name="connsiteX274" fmla="*/ 6038839 w 7467600"/>
              <a:gd name="connsiteY274" fmla="*/ 4764474 h 6858000"/>
              <a:gd name="connsiteX275" fmla="*/ 6038706 w 7467600"/>
              <a:gd name="connsiteY275" fmla="*/ 4763847 h 6858000"/>
              <a:gd name="connsiteX276" fmla="*/ 6037784 w 7467600"/>
              <a:gd name="connsiteY276" fmla="*/ 4764270 h 6858000"/>
              <a:gd name="connsiteX277" fmla="*/ 6038839 w 7467600"/>
              <a:gd name="connsiteY277" fmla="*/ 4764474 h 6858000"/>
              <a:gd name="connsiteX278" fmla="*/ 6040338 w 7467600"/>
              <a:gd name="connsiteY278" fmla="*/ 4771418 h 6858000"/>
              <a:gd name="connsiteX279" fmla="*/ 6024488 w 7467600"/>
              <a:gd name="connsiteY279" fmla="*/ 4809903 h 6858000"/>
              <a:gd name="connsiteX280" fmla="*/ 5599771 w 7467600"/>
              <a:gd name="connsiteY280" fmla="*/ 5509652 h 6858000"/>
              <a:gd name="connsiteX281" fmla="*/ 5548843 w 7467600"/>
              <a:gd name="connsiteY281" fmla="*/ 5563845 h 6858000"/>
              <a:gd name="connsiteX282" fmla="*/ 5940952 w 7467600"/>
              <a:gd name="connsiteY282" fmla="*/ 6250028 h 6858000"/>
              <a:gd name="connsiteX283" fmla="*/ 6043441 w 7467600"/>
              <a:gd name="connsiteY283" fmla="*/ 6665847 h 6858000"/>
              <a:gd name="connsiteX284" fmla="*/ 6093432 w 7467600"/>
              <a:gd name="connsiteY284" fmla="*/ 6858000 h 6858000"/>
              <a:gd name="connsiteX285" fmla="*/ 6034344 w 7467600"/>
              <a:gd name="connsiteY285" fmla="*/ 6858000 h 6858000"/>
              <a:gd name="connsiteX286" fmla="*/ 6026679 w 7467600"/>
              <a:gd name="connsiteY286" fmla="*/ 6836959 h 6858000"/>
              <a:gd name="connsiteX287" fmla="*/ 5800441 w 7467600"/>
              <a:gd name="connsiteY287" fmla="*/ 6335286 h 6858000"/>
              <a:gd name="connsiteX288" fmla="*/ 5526562 w 7467600"/>
              <a:gd name="connsiteY288" fmla="*/ 5705388 h 6858000"/>
              <a:gd name="connsiteX289" fmla="*/ 5519640 w 7467600"/>
              <a:gd name="connsiteY289" fmla="*/ 5683774 h 6858000"/>
              <a:gd name="connsiteX290" fmla="*/ 5844559 w 7467600"/>
              <a:gd name="connsiteY290" fmla="*/ 6553349 h 6858000"/>
              <a:gd name="connsiteX291" fmla="*/ 5975994 w 7467600"/>
              <a:gd name="connsiteY291" fmla="*/ 6858000 h 6858000"/>
              <a:gd name="connsiteX292" fmla="*/ 5898547 w 7467600"/>
              <a:gd name="connsiteY292" fmla="*/ 6858000 h 6858000"/>
              <a:gd name="connsiteX293" fmla="*/ 5682041 w 7467600"/>
              <a:gd name="connsiteY293" fmla="*/ 6355860 h 6858000"/>
              <a:gd name="connsiteX294" fmla="*/ 5461758 w 7467600"/>
              <a:gd name="connsiteY294" fmla="*/ 5820220 h 6858000"/>
              <a:gd name="connsiteX295" fmla="*/ 5237282 w 7467600"/>
              <a:gd name="connsiteY295" fmla="*/ 6579086 h 6858000"/>
              <a:gd name="connsiteX296" fmla="*/ 5115009 w 7467600"/>
              <a:gd name="connsiteY296" fmla="*/ 6858000 h 6858000"/>
              <a:gd name="connsiteX297" fmla="*/ 5028074 w 7467600"/>
              <a:gd name="connsiteY297" fmla="*/ 6858000 h 6858000"/>
              <a:gd name="connsiteX298" fmla="*/ 5079508 w 7467600"/>
              <a:gd name="connsiteY298" fmla="*/ 6749074 h 6858000"/>
              <a:gd name="connsiteX299" fmla="*/ 5371846 w 7467600"/>
              <a:gd name="connsiteY299" fmla="*/ 5924413 h 6858000"/>
              <a:gd name="connsiteX300" fmla="*/ 5270512 w 7467600"/>
              <a:gd name="connsiteY300" fmla="*/ 6138975 h 6858000"/>
              <a:gd name="connsiteX301" fmla="*/ 5062409 w 7467600"/>
              <a:gd name="connsiteY301" fmla="*/ 6653544 h 6858000"/>
              <a:gd name="connsiteX302" fmla="*/ 5036628 w 7467600"/>
              <a:gd name="connsiteY302" fmla="*/ 6754247 h 6858000"/>
              <a:gd name="connsiteX303" fmla="*/ 5009112 w 7467600"/>
              <a:gd name="connsiteY303" fmla="*/ 6858000 h 6858000"/>
              <a:gd name="connsiteX304" fmla="*/ 4976679 w 7467600"/>
              <a:gd name="connsiteY304" fmla="*/ 6858000 h 6858000"/>
              <a:gd name="connsiteX305" fmla="*/ 5006537 w 7467600"/>
              <a:gd name="connsiteY305" fmla="*/ 6747068 h 6858000"/>
              <a:gd name="connsiteX306" fmla="*/ 5032723 w 7467600"/>
              <a:gd name="connsiteY306" fmla="*/ 6644957 h 6858000"/>
              <a:gd name="connsiteX307" fmla="*/ 5242949 w 7467600"/>
              <a:gd name="connsiteY307" fmla="*/ 6125175 h 6858000"/>
              <a:gd name="connsiteX308" fmla="*/ 5286321 w 7467600"/>
              <a:gd name="connsiteY308" fmla="*/ 6033555 h 6858000"/>
              <a:gd name="connsiteX309" fmla="*/ 5008210 w 7467600"/>
              <a:gd name="connsiteY309" fmla="*/ 6649194 h 6858000"/>
              <a:gd name="connsiteX310" fmla="*/ 4986321 w 7467600"/>
              <a:gd name="connsiteY310" fmla="*/ 6765687 h 6858000"/>
              <a:gd name="connsiteX311" fmla="*/ 4973474 w 7467600"/>
              <a:gd name="connsiteY311" fmla="*/ 6858000 h 6858000"/>
              <a:gd name="connsiteX312" fmla="*/ 4907178 w 7467600"/>
              <a:gd name="connsiteY312" fmla="*/ 6858000 h 6858000"/>
              <a:gd name="connsiteX313" fmla="*/ 4910810 w 7467600"/>
              <a:gd name="connsiteY313" fmla="*/ 6829660 h 6858000"/>
              <a:gd name="connsiteX314" fmla="*/ 4987461 w 7467600"/>
              <a:gd name="connsiteY314" fmla="*/ 6432994 h 6858000"/>
              <a:gd name="connsiteX315" fmla="*/ 5179262 w 7467600"/>
              <a:gd name="connsiteY315" fmla="*/ 6035044 h 6858000"/>
              <a:gd name="connsiteX316" fmla="*/ 4689678 w 7467600"/>
              <a:gd name="connsiteY316" fmla="*/ 6440241 h 6858000"/>
              <a:gd name="connsiteX317" fmla="*/ 4477543 w 7467600"/>
              <a:gd name="connsiteY317" fmla="*/ 6674836 h 6858000"/>
              <a:gd name="connsiteX318" fmla="*/ 4329957 w 7467600"/>
              <a:gd name="connsiteY318" fmla="*/ 6858000 h 6858000"/>
              <a:gd name="connsiteX319" fmla="*/ 4218595 w 7467600"/>
              <a:gd name="connsiteY319" fmla="*/ 6858000 h 6858000"/>
              <a:gd name="connsiteX320" fmla="*/ 4368888 w 7467600"/>
              <a:gd name="connsiteY320" fmla="*/ 6668412 h 6858000"/>
              <a:gd name="connsiteX321" fmla="*/ 4563091 w 7467600"/>
              <a:gd name="connsiteY321" fmla="*/ 6442508 h 6858000"/>
              <a:gd name="connsiteX322" fmla="*/ 5387324 w 7467600"/>
              <a:gd name="connsiteY322" fmla="*/ 5705830 h 6858000"/>
              <a:gd name="connsiteX323" fmla="*/ 5073620 w 7467600"/>
              <a:gd name="connsiteY323" fmla="*/ 5955437 h 6858000"/>
              <a:gd name="connsiteX324" fmla="*/ 4689789 w 7467600"/>
              <a:gd name="connsiteY324" fmla="*/ 6268382 h 6858000"/>
              <a:gd name="connsiteX325" fmla="*/ 4418722 w 7467600"/>
              <a:gd name="connsiteY325" fmla="*/ 6570886 h 6858000"/>
              <a:gd name="connsiteX326" fmla="*/ 4214944 w 7467600"/>
              <a:gd name="connsiteY326" fmla="*/ 6858000 h 6858000"/>
              <a:gd name="connsiteX327" fmla="*/ 4177898 w 7467600"/>
              <a:gd name="connsiteY327" fmla="*/ 6858000 h 6858000"/>
              <a:gd name="connsiteX328" fmla="*/ 4391597 w 7467600"/>
              <a:gd name="connsiteY328" fmla="*/ 6556370 h 6858000"/>
              <a:gd name="connsiteX329" fmla="*/ 4668889 w 7467600"/>
              <a:gd name="connsiteY329" fmla="*/ 6246399 h 6858000"/>
              <a:gd name="connsiteX330" fmla="*/ 5055427 w 7467600"/>
              <a:gd name="connsiteY330" fmla="*/ 5931476 h 6858000"/>
              <a:gd name="connsiteX331" fmla="*/ 5371814 w 7467600"/>
              <a:gd name="connsiteY331" fmla="*/ 5678975 h 6858000"/>
              <a:gd name="connsiteX332" fmla="*/ 4987918 w 7467600"/>
              <a:gd name="connsiteY332" fmla="*/ 5838701 h 6858000"/>
              <a:gd name="connsiteX333" fmla="*/ 4317146 w 7467600"/>
              <a:gd name="connsiteY333" fmla="*/ 6587716 h 6858000"/>
              <a:gd name="connsiteX334" fmla="*/ 4171627 w 7467600"/>
              <a:gd name="connsiteY334" fmla="*/ 6858000 h 6858000"/>
              <a:gd name="connsiteX335" fmla="*/ 4081585 w 7467600"/>
              <a:gd name="connsiteY335" fmla="*/ 6858000 h 6858000"/>
              <a:gd name="connsiteX336" fmla="*/ 4238603 w 7467600"/>
              <a:gd name="connsiteY336" fmla="*/ 6559341 h 6858000"/>
              <a:gd name="connsiteX337" fmla="*/ 4778333 w 7467600"/>
              <a:gd name="connsiteY337" fmla="*/ 5873626 h 6858000"/>
              <a:gd name="connsiteX338" fmla="*/ 5414185 w 7467600"/>
              <a:gd name="connsiteY338" fmla="*/ 5573882 h 6858000"/>
              <a:gd name="connsiteX339" fmla="*/ 5959648 w 7467600"/>
              <a:gd name="connsiteY339" fmla="*/ 4760797 h 6858000"/>
              <a:gd name="connsiteX340" fmla="*/ 5355019 w 7467600"/>
              <a:gd name="connsiteY340" fmla="*/ 4734672 h 6858000"/>
              <a:gd name="connsiteX341" fmla="*/ 5083565 w 7467600"/>
              <a:gd name="connsiteY341" fmla="*/ 5179121 h 6858000"/>
              <a:gd name="connsiteX342" fmla="*/ 4713577 w 7467600"/>
              <a:gd name="connsiteY342" fmla="*/ 5616803 h 6858000"/>
              <a:gd name="connsiteX343" fmla="*/ 3989559 w 7467600"/>
              <a:gd name="connsiteY343" fmla="*/ 6145945 h 6858000"/>
              <a:gd name="connsiteX344" fmla="*/ 3939824 w 7467600"/>
              <a:gd name="connsiteY344" fmla="*/ 6066900 h 6858000"/>
              <a:gd name="connsiteX345" fmla="*/ 4584537 w 7467600"/>
              <a:gd name="connsiteY345" fmla="*/ 5324826 h 6858000"/>
              <a:gd name="connsiteX346" fmla="*/ 5037105 w 7467600"/>
              <a:gd name="connsiteY346" fmla="*/ 5088765 h 6858000"/>
              <a:gd name="connsiteX347" fmla="*/ 5039930 w 7467600"/>
              <a:gd name="connsiteY347" fmla="*/ 5089585 h 6858000"/>
              <a:gd name="connsiteX348" fmla="*/ 5263764 w 7467600"/>
              <a:gd name="connsiteY348" fmla="*/ 4735525 h 6858000"/>
              <a:gd name="connsiteX349" fmla="*/ 4086300 w 7467600"/>
              <a:gd name="connsiteY349" fmla="*/ 4884599 h 6858000"/>
              <a:gd name="connsiteX350" fmla="*/ 4085485 w 7467600"/>
              <a:gd name="connsiteY350" fmla="*/ 4899070 h 6858000"/>
              <a:gd name="connsiteX351" fmla="*/ 3871915 w 7467600"/>
              <a:gd name="connsiteY351" fmla="*/ 5253645 h 6858000"/>
              <a:gd name="connsiteX352" fmla="*/ 3799374 w 7467600"/>
              <a:gd name="connsiteY352" fmla="*/ 5466127 h 6858000"/>
              <a:gd name="connsiteX353" fmla="*/ 3498850 w 7467600"/>
              <a:gd name="connsiteY353" fmla="*/ 6661888 h 6858000"/>
              <a:gd name="connsiteX354" fmla="*/ 3399216 w 7467600"/>
              <a:gd name="connsiteY354" fmla="*/ 6858000 h 6858000"/>
              <a:gd name="connsiteX355" fmla="*/ 3303688 w 7467600"/>
              <a:gd name="connsiteY355" fmla="*/ 6858000 h 6858000"/>
              <a:gd name="connsiteX356" fmla="*/ 3391774 w 7467600"/>
              <a:gd name="connsiteY356" fmla="*/ 6697181 h 6858000"/>
              <a:gd name="connsiteX357" fmla="*/ 3735540 w 7467600"/>
              <a:gd name="connsiteY357" fmla="*/ 5546923 h 6858000"/>
              <a:gd name="connsiteX358" fmla="*/ 3729438 w 7467600"/>
              <a:gd name="connsiteY358" fmla="*/ 5569058 h 6858000"/>
              <a:gd name="connsiteX359" fmla="*/ 3707782 w 7467600"/>
              <a:gd name="connsiteY359" fmla="*/ 5644908 h 6858000"/>
              <a:gd name="connsiteX360" fmla="*/ 3583827 w 7467600"/>
              <a:gd name="connsiteY360" fmla="*/ 6039215 h 6858000"/>
              <a:gd name="connsiteX361" fmla="*/ 3547861 w 7467600"/>
              <a:gd name="connsiteY361" fmla="*/ 6129609 h 6858000"/>
              <a:gd name="connsiteX362" fmla="*/ 3490905 w 7467600"/>
              <a:gd name="connsiteY362" fmla="*/ 6277660 h 6858000"/>
              <a:gd name="connsiteX363" fmla="*/ 3455859 w 7467600"/>
              <a:gd name="connsiteY363" fmla="*/ 6391301 h 6858000"/>
              <a:gd name="connsiteX364" fmla="*/ 3429112 w 7467600"/>
              <a:gd name="connsiteY364" fmla="*/ 6479469 h 6858000"/>
              <a:gd name="connsiteX365" fmla="*/ 3304862 w 7467600"/>
              <a:gd name="connsiteY365" fmla="*/ 6796476 h 6858000"/>
              <a:gd name="connsiteX366" fmla="*/ 3276071 w 7467600"/>
              <a:gd name="connsiteY366" fmla="*/ 6858000 h 6858000"/>
              <a:gd name="connsiteX367" fmla="*/ 3240805 w 7467600"/>
              <a:gd name="connsiteY367" fmla="*/ 6858000 h 6858000"/>
              <a:gd name="connsiteX368" fmla="*/ 3275917 w 7467600"/>
              <a:gd name="connsiteY368" fmla="*/ 6783192 h 6858000"/>
              <a:gd name="connsiteX369" fmla="*/ 3399358 w 7467600"/>
              <a:gd name="connsiteY369" fmla="*/ 6469011 h 6858000"/>
              <a:gd name="connsiteX370" fmla="*/ 3425650 w 7467600"/>
              <a:gd name="connsiteY370" fmla="*/ 6381333 h 6858000"/>
              <a:gd name="connsiteX371" fmla="*/ 3460661 w 7467600"/>
              <a:gd name="connsiteY371" fmla="*/ 6266763 h 6858000"/>
              <a:gd name="connsiteX372" fmla="*/ 3518021 w 7467600"/>
              <a:gd name="connsiteY372" fmla="*/ 6117298 h 6858000"/>
              <a:gd name="connsiteX373" fmla="*/ 3554035 w 7467600"/>
              <a:gd name="connsiteY373" fmla="*/ 6027832 h 6858000"/>
              <a:gd name="connsiteX374" fmla="*/ 3677174 w 7467600"/>
              <a:gd name="connsiteY374" fmla="*/ 5636351 h 6858000"/>
              <a:gd name="connsiteX375" fmla="*/ 3698819 w 7467600"/>
              <a:gd name="connsiteY375" fmla="*/ 5560503 h 6858000"/>
              <a:gd name="connsiteX376" fmla="*/ 3702094 w 7467600"/>
              <a:gd name="connsiteY376" fmla="*/ 5549194 h 6858000"/>
              <a:gd name="connsiteX377" fmla="*/ 3398355 w 7467600"/>
              <a:gd name="connsiteY377" fmla="*/ 6094603 h 6858000"/>
              <a:gd name="connsiteX378" fmla="*/ 3193941 w 7467600"/>
              <a:gd name="connsiteY378" fmla="*/ 6798775 h 6858000"/>
              <a:gd name="connsiteX379" fmla="*/ 3184140 w 7467600"/>
              <a:gd name="connsiteY379" fmla="*/ 6858000 h 6858000"/>
              <a:gd name="connsiteX380" fmla="*/ 3099978 w 7467600"/>
              <a:gd name="connsiteY380" fmla="*/ 6858000 h 6858000"/>
              <a:gd name="connsiteX381" fmla="*/ 3101556 w 7467600"/>
              <a:gd name="connsiteY381" fmla="*/ 6843337 h 6858000"/>
              <a:gd name="connsiteX382" fmla="*/ 3370162 w 7467600"/>
              <a:gd name="connsiteY382" fmla="*/ 5785550 h 6858000"/>
              <a:gd name="connsiteX383" fmla="*/ 3746477 w 7467600"/>
              <a:gd name="connsiteY383" fmla="*/ 5377889 h 6858000"/>
              <a:gd name="connsiteX384" fmla="*/ 3863399 w 7467600"/>
              <a:gd name="connsiteY384" fmla="*/ 5087257 h 6858000"/>
              <a:gd name="connsiteX385" fmla="*/ 3968712 w 7467600"/>
              <a:gd name="connsiteY385" fmla="*/ 4913989 h 6858000"/>
              <a:gd name="connsiteX386" fmla="*/ 2792390 w 7467600"/>
              <a:gd name="connsiteY386" fmla="*/ 5382974 h 6858000"/>
              <a:gd name="connsiteX387" fmla="*/ 2714982 w 7467600"/>
              <a:gd name="connsiteY387" fmla="*/ 5427051 h 6858000"/>
              <a:gd name="connsiteX388" fmla="*/ 2813361 w 7467600"/>
              <a:gd name="connsiteY388" fmla="*/ 6023912 h 6858000"/>
              <a:gd name="connsiteX389" fmla="*/ 2688430 w 7467600"/>
              <a:gd name="connsiteY389" fmla="*/ 6801564 h 6858000"/>
              <a:gd name="connsiteX390" fmla="*/ 2629626 w 7467600"/>
              <a:gd name="connsiteY390" fmla="*/ 6763394 h 6858000"/>
              <a:gd name="connsiteX391" fmla="*/ 2565328 w 7467600"/>
              <a:gd name="connsiteY391" fmla="*/ 5516399 h 6858000"/>
              <a:gd name="connsiteX392" fmla="*/ 1922999 w 7467600"/>
              <a:gd name="connsiteY392" fmla="*/ 5980343 h 6858000"/>
              <a:gd name="connsiteX393" fmla="*/ 1950261 w 7467600"/>
              <a:gd name="connsiteY393" fmla="*/ 6405858 h 6858000"/>
              <a:gd name="connsiteX394" fmla="*/ 2365554 w 7467600"/>
              <a:gd name="connsiteY394" fmla="*/ 6759107 h 6858000"/>
              <a:gd name="connsiteX395" fmla="*/ 2424142 w 7467600"/>
              <a:gd name="connsiteY395" fmla="*/ 6858000 h 6858000"/>
              <a:gd name="connsiteX396" fmla="*/ 2395994 w 7467600"/>
              <a:gd name="connsiteY396" fmla="*/ 6858000 h 6858000"/>
              <a:gd name="connsiteX397" fmla="*/ 2392863 w 7467600"/>
              <a:gd name="connsiteY397" fmla="*/ 6852964 h 6858000"/>
              <a:gd name="connsiteX398" fmla="*/ 2017589 w 7467600"/>
              <a:gd name="connsiteY398" fmla="*/ 6493982 h 6858000"/>
              <a:gd name="connsiteX399" fmla="*/ 2147336 w 7467600"/>
              <a:gd name="connsiteY399" fmla="*/ 6594052 h 6858000"/>
              <a:gd name="connsiteX400" fmla="*/ 2207047 w 7467600"/>
              <a:gd name="connsiteY400" fmla="*/ 6654540 h 6858000"/>
              <a:gd name="connsiteX401" fmla="*/ 2299106 w 7467600"/>
              <a:gd name="connsiteY401" fmla="*/ 6778931 h 6858000"/>
              <a:gd name="connsiteX402" fmla="*/ 2314430 w 7467600"/>
              <a:gd name="connsiteY402" fmla="*/ 6801144 h 6858000"/>
              <a:gd name="connsiteX403" fmla="*/ 2352406 w 7467600"/>
              <a:gd name="connsiteY403" fmla="*/ 6858000 h 6858000"/>
              <a:gd name="connsiteX404" fmla="*/ 2314492 w 7467600"/>
              <a:gd name="connsiteY404" fmla="*/ 6858000 h 6858000"/>
              <a:gd name="connsiteX405" fmla="*/ 2288095 w 7467600"/>
              <a:gd name="connsiteY405" fmla="*/ 6818030 h 6858000"/>
              <a:gd name="connsiteX406" fmla="*/ 2272768 w 7467600"/>
              <a:gd name="connsiteY406" fmla="*/ 6795822 h 6858000"/>
              <a:gd name="connsiteX407" fmla="*/ 2182715 w 7467600"/>
              <a:gd name="connsiteY407" fmla="*/ 6675071 h 6858000"/>
              <a:gd name="connsiteX408" fmla="*/ 2032061 w 7467600"/>
              <a:gd name="connsiteY408" fmla="*/ 6541380 h 6858000"/>
              <a:gd name="connsiteX409" fmla="*/ 2257220 w 7467600"/>
              <a:gd name="connsiteY409" fmla="*/ 6826257 h 6858000"/>
              <a:gd name="connsiteX410" fmla="*/ 2281324 w 7467600"/>
              <a:gd name="connsiteY410" fmla="*/ 6858000 h 6858000"/>
              <a:gd name="connsiteX411" fmla="*/ 2242860 w 7467600"/>
              <a:gd name="connsiteY411" fmla="*/ 6858000 h 6858000"/>
              <a:gd name="connsiteX412" fmla="*/ 2232818 w 7467600"/>
              <a:gd name="connsiteY412" fmla="*/ 6844926 h 6858000"/>
              <a:gd name="connsiteX413" fmla="*/ 1990172 w 7467600"/>
              <a:gd name="connsiteY413" fmla="*/ 6542121 h 6858000"/>
              <a:gd name="connsiteX414" fmla="*/ 2124090 w 7467600"/>
              <a:gd name="connsiteY414" fmla="*/ 6761017 h 6858000"/>
              <a:gd name="connsiteX415" fmla="*/ 2200380 w 7467600"/>
              <a:gd name="connsiteY415" fmla="*/ 6858000 h 6858000"/>
              <a:gd name="connsiteX416" fmla="*/ 2147507 w 7467600"/>
              <a:gd name="connsiteY416" fmla="*/ 6858000 h 6858000"/>
              <a:gd name="connsiteX417" fmla="*/ 2070668 w 7467600"/>
              <a:gd name="connsiteY417" fmla="*/ 6761520 h 6858000"/>
              <a:gd name="connsiteX418" fmla="*/ 1975142 w 7467600"/>
              <a:gd name="connsiteY418" fmla="*/ 6585570 h 6858000"/>
              <a:gd name="connsiteX419" fmla="*/ 2050035 w 7467600"/>
              <a:gd name="connsiteY419" fmla="*/ 6813345 h 6858000"/>
              <a:gd name="connsiteX420" fmla="*/ 2063025 w 7467600"/>
              <a:gd name="connsiteY420" fmla="*/ 6858000 h 6858000"/>
              <a:gd name="connsiteX421" fmla="*/ 2021675 w 7467600"/>
              <a:gd name="connsiteY421" fmla="*/ 6858000 h 6858000"/>
              <a:gd name="connsiteX422" fmla="*/ 2019308 w 7467600"/>
              <a:gd name="connsiteY422" fmla="*/ 6847118 h 6858000"/>
              <a:gd name="connsiteX423" fmla="*/ 1938835 w 7467600"/>
              <a:gd name="connsiteY423" fmla="*/ 6551160 h 6858000"/>
              <a:gd name="connsiteX424" fmla="*/ 1953230 w 7467600"/>
              <a:gd name="connsiteY424" fmla="*/ 6759699 h 6858000"/>
              <a:gd name="connsiteX425" fmla="*/ 1956763 w 7467600"/>
              <a:gd name="connsiteY425" fmla="*/ 6778191 h 6858000"/>
              <a:gd name="connsiteX426" fmla="*/ 1967925 w 7467600"/>
              <a:gd name="connsiteY426" fmla="*/ 6858000 h 6858000"/>
              <a:gd name="connsiteX427" fmla="*/ 1936622 w 7467600"/>
              <a:gd name="connsiteY427" fmla="*/ 6858000 h 6858000"/>
              <a:gd name="connsiteX428" fmla="*/ 1926261 w 7467600"/>
              <a:gd name="connsiteY428" fmla="*/ 6784064 h 6858000"/>
              <a:gd name="connsiteX429" fmla="*/ 1922724 w 7467600"/>
              <a:gd name="connsiteY429" fmla="*/ 6765577 h 6858000"/>
              <a:gd name="connsiteX430" fmla="*/ 1904650 w 7467600"/>
              <a:gd name="connsiteY430" fmla="*/ 6639616 h 6858000"/>
              <a:gd name="connsiteX431" fmla="*/ 1885273 w 7467600"/>
              <a:gd name="connsiteY431" fmla="*/ 6858000 h 6858000"/>
              <a:gd name="connsiteX432" fmla="*/ 1854363 w 7467600"/>
              <a:gd name="connsiteY432" fmla="*/ 6858000 h 6858000"/>
              <a:gd name="connsiteX433" fmla="*/ 1880391 w 7467600"/>
              <a:gd name="connsiteY433" fmla="*/ 6603796 h 6858000"/>
              <a:gd name="connsiteX434" fmla="*/ 1818273 w 7467600"/>
              <a:gd name="connsiteY434" fmla="*/ 6715729 h 6858000"/>
              <a:gd name="connsiteX435" fmla="*/ 1794691 w 7467600"/>
              <a:gd name="connsiteY435" fmla="*/ 6843239 h 6858000"/>
              <a:gd name="connsiteX436" fmla="*/ 1794914 w 7467600"/>
              <a:gd name="connsiteY436" fmla="*/ 6858000 h 6858000"/>
              <a:gd name="connsiteX437" fmla="*/ 1746128 w 7467600"/>
              <a:gd name="connsiteY437" fmla="*/ 6858000 h 6858000"/>
              <a:gd name="connsiteX438" fmla="*/ 1753934 w 7467600"/>
              <a:gd name="connsiteY438" fmla="*/ 6724796 h 6858000"/>
              <a:gd name="connsiteX439" fmla="*/ 1792053 w 7467600"/>
              <a:gd name="connsiteY439" fmla="*/ 6572396 h 6858000"/>
              <a:gd name="connsiteX440" fmla="*/ 1862248 w 7467600"/>
              <a:gd name="connsiteY440" fmla="*/ 6266397 h 6858000"/>
              <a:gd name="connsiteX441" fmla="*/ 1862250 w 7467600"/>
              <a:gd name="connsiteY441" fmla="*/ 6033531 h 6858000"/>
              <a:gd name="connsiteX442" fmla="*/ 1211999 w 7467600"/>
              <a:gd name="connsiteY442" fmla="*/ 6683610 h 6858000"/>
              <a:gd name="connsiteX443" fmla="*/ 1213266 w 7467600"/>
              <a:gd name="connsiteY443" fmla="*/ 6691947 h 6858000"/>
              <a:gd name="connsiteX444" fmla="*/ 1203370 w 7467600"/>
              <a:gd name="connsiteY444" fmla="*/ 6850676 h 6858000"/>
              <a:gd name="connsiteX445" fmla="*/ 1203671 w 7467600"/>
              <a:gd name="connsiteY445" fmla="*/ 6858000 h 6858000"/>
              <a:gd name="connsiteX446" fmla="*/ 1143180 w 7467600"/>
              <a:gd name="connsiteY446" fmla="*/ 6858000 h 6858000"/>
              <a:gd name="connsiteX447" fmla="*/ 1142176 w 7467600"/>
              <a:gd name="connsiteY447" fmla="*/ 6766045 h 6858000"/>
              <a:gd name="connsiteX448" fmla="*/ 1067484 w 7467600"/>
              <a:gd name="connsiteY448" fmla="*/ 6858000 h 6858000"/>
              <a:gd name="connsiteX449" fmla="*/ 953928 w 7467600"/>
              <a:gd name="connsiteY449" fmla="*/ 6858000 h 6858000"/>
              <a:gd name="connsiteX450" fmla="*/ 959715 w 7467600"/>
              <a:gd name="connsiteY450" fmla="*/ 6850185 h 6858000"/>
              <a:gd name="connsiteX451" fmla="*/ 1483788 w 7467600"/>
              <a:gd name="connsiteY451" fmla="*/ 6259174 h 6858000"/>
              <a:gd name="connsiteX452" fmla="*/ 1100671 w 7467600"/>
              <a:gd name="connsiteY452" fmla="*/ 6252137 h 6858000"/>
              <a:gd name="connsiteX453" fmla="*/ 1090144 w 7467600"/>
              <a:gd name="connsiteY453" fmla="*/ 6256748 h 6858000"/>
              <a:gd name="connsiteX454" fmla="*/ 1095872 w 7467600"/>
              <a:gd name="connsiteY454" fmla="*/ 6271892 h 6858000"/>
              <a:gd name="connsiteX455" fmla="*/ 262785 w 7467600"/>
              <a:gd name="connsiteY455" fmla="*/ 6845450 h 6858000"/>
              <a:gd name="connsiteX456" fmla="*/ 209968 w 7467600"/>
              <a:gd name="connsiteY456" fmla="*/ 6770713 h 6858000"/>
              <a:gd name="connsiteX457" fmla="*/ 873460 w 7467600"/>
              <a:gd name="connsiteY457" fmla="*/ 6253768 h 6858000"/>
              <a:gd name="connsiteX458" fmla="*/ 192686 w 7467600"/>
              <a:gd name="connsiteY458" fmla="*/ 5849257 h 6858000"/>
              <a:gd name="connsiteX459" fmla="*/ 4696 w 7467600"/>
              <a:gd name="connsiteY459" fmla="*/ 5697668 h 6858000"/>
              <a:gd name="connsiteX460" fmla="*/ 0 w 7467600"/>
              <a:gd name="connsiteY460" fmla="*/ 5689984 h 6858000"/>
              <a:gd name="connsiteX461" fmla="*/ 0 w 7467600"/>
              <a:gd name="connsiteY461" fmla="*/ 5513472 h 6858000"/>
              <a:gd name="connsiteX462" fmla="*/ 174101 w 7467600"/>
              <a:gd name="connsiteY462" fmla="*/ 5620277 h 6858000"/>
              <a:gd name="connsiteX463" fmla="*/ 891800 w 7467600"/>
              <a:gd name="connsiteY463" fmla="*/ 6036935 h 6858000"/>
              <a:gd name="connsiteX464" fmla="*/ 1072219 w 7467600"/>
              <a:gd name="connsiteY464" fmla="*/ 6169443 h 6858000"/>
              <a:gd name="connsiteX465" fmla="*/ 1074117 w 7467600"/>
              <a:gd name="connsiteY465" fmla="*/ 6170301 h 6858000"/>
              <a:gd name="connsiteX466" fmla="*/ 1083114 w 7467600"/>
              <a:gd name="connsiteY466" fmla="*/ 6174131 h 6858000"/>
              <a:gd name="connsiteX467" fmla="*/ 1543010 w 7467600"/>
              <a:gd name="connsiteY467" fmla="*/ 6191140 h 6858000"/>
              <a:gd name="connsiteX468" fmla="*/ 1551080 w 7467600"/>
              <a:gd name="connsiteY468" fmla="*/ 6195006 h 6858000"/>
              <a:gd name="connsiteX469" fmla="*/ 2345443 w 7467600"/>
              <a:gd name="connsiteY469" fmla="*/ 5549882 h 6858000"/>
              <a:gd name="connsiteX470" fmla="*/ 1721499 w 7467600"/>
              <a:gd name="connsiteY470" fmla="*/ 5599969 h 6858000"/>
              <a:gd name="connsiteX471" fmla="*/ 767716 w 7467600"/>
              <a:gd name="connsiteY471" fmla="*/ 5472768 h 6858000"/>
              <a:gd name="connsiteX472" fmla="*/ 722147 w 7467600"/>
              <a:gd name="connsiteY472" fmla="*/ 5393091 h 6858000"/>
              <a:gd name="connsiteX473" fmla="*/ 1485552 w 7467600"/>
              <a:gd name="connsiteY473" fmla="*/ 5313202 h 6858000"/>
              <a:gd name="connsiteX474" fmla="*/ 2143004 w 7467600"/>
              <a:gd name="connsiteY474" fmla="*/ 5402420 h 6858000"/>
              <a:gd name="connsiteX475" fmla="*/ 1933391 w 7467600"/>
              <a:gd name="connsiteY475" fmla="*/ 5156971 h 6858000"/>
              <a:gd name="connsiteX476" fmla="*/ 1827118 w 7467600"/>
              <a:gd name="connsiteY476" fmla="*/ 4968410 h 6858000"/>
              <a:gd name="connsiteX477" fmla="*/ 1837349 w 7467600"/>
              <a:gd name="connsiteY477" fmla="*/ 4956357 h 6858000"/>
              <a:gd name="connsiteX478" fmla="*/ 2162835 w 7467600"/>
              <a:gd name="connsiteY478" fmla="*/ 5187853 h 6858000"/>
              <a:gd name="connsiteX479" fmla="*/ 2257167 w 7467600"/>
              <a:gd name="connsiteY479" fmla="*/ 5462123 h 6858000"/>
              <a:gd name="connsiteX480" fmla="*/ 2261598 w 7467600"/>
              <a:gd name="connsiteY480" fmla="*/ 5467998 h 6858000"/>
              <a:gd name="connsiteX481" fmla="*/ 2437177 w 7467600"/>
              <a:gd name="connsiteY481" fmla="*/ 5479608 h 6858000"/>
              <a:gd name="connsiteX482" fmla="*/ 2445247 w 7467600"/>
              <a:gd name="connsiteY482" fmla="*/ 5483476 h 6858000"/>
              <a:gd name="connsiteX483" fmla="*/ 2743626 w 7467600"/>
              <a:gd name="connsiteY483" fmla="*/ 5304819 h 6858000"/>
              <a:gd name="connsiteX484" fmla="*/ 3048102 w 7467600"/>
              <a:gd name="connsiteY484" fmla="*/ 5150595 h 6858000"/>
              <a:gd name="connsiteX485" fmla="*/ 1799414 w 7467600"/>
              <a:gd name="connsiteY485" fmla="*/ 4694732 h 6858000"/>
              <a:gd name="connsiteX486" fmla="*/ 1771735 w 7467600"/>
              <a:gd name="connsiteY486" fmla="*/ 4619929 h 6858000"/>
              <a:gd name="connsiteX487" fmla="*/ 3104273 w 7467600"/>
              <a:gd name="connsiteY487" fmla="*/ 5076159 h 6858000"/>
              <a:gd name="connsiteX488" fmla="*/ 3113245 w 7467600"/>
              <a:gd name="connsiteY488" fmla="*/ 5090705 h 6858000"/>
              <a:gd name="connsiteX489" fmla="*/ 3126294 w 7467600"/>
              <a:gd name="connsiteY489" fmla="*/ 5114400 h 6858000"/>
              <a:gd name="connsiteX490" fmla="*/ 3937433 w 7467600"/>
              <a:gd name="connsiteY490" fmla="*/ 4830473 h 6858000"/>
              <a:gd name="connsiteX491" fmla="*/ 3590475 w 7467600"/>
              <a:gd name="connsiteY491" fmla="*/ 4597974 h 6858000"/>
              <a:gd name="connsiteX492" fmla="*/ 3100264 w 7467600"/>
              <a:gd name="connsiteY492" fmla="*/ 4579845 h 6858000"/>
              <a:gd name="connsiteX493" fmla="*/ 2183576 w 7467600"/>
              <a:gd name="connsiteY493" fmla="*/ 4227150 h 6858000"/>
              <a:gd name="connsiteX494" fmla="*/ 2151029 w 7467600"/>
              <a:gd name="connsiteY494" fmla="*/ 4146947 h 6858000"/>
              <a:gd name="connsiteX495" fmla="*/ 3563434 w 7467600"/>
              <a:gd name="connsiteY495" fmla="*/ 4469115 h 6858000"/>
              <a:gd name="connsiteX496" fmla="*/ 3177952 w 7467600"/>
              <a:gd name="connsiteY496" fmla="*/ 3657386 h 6858000"/>
              <a:gd name="connsiteX497" fmla="*/ 3189263 w 7467600"/>
              <a:gd name="connsiteY497" fmla="*/ 3625726 h 6858000"/>
              <a:gd name="connsiteX498" fmla="*/ 3560912 w 7467600"/>
              <a:gd name="connsiteY498" fmla="*/ 4079863 h 6858000"/>
              <a:gd name="connsiteX499" fmla="*/ 3626636 w 7467600"/>
              <a:gd name="connsiteY499" fmla="*/ 4512230 h 6858000"/>
              <a:gd name="connsiteX500" fmla="*/ 3653088 w 7467600"/>
              <a:gd name="connsiteY500" fmla="*/ 4521417 h 6858000"/>
              <a:gd name="connsiteX501" fmla="*/ 3988128 w 7467600"/>
              <a:gd name="connsiteY501" fmla="*/ 4817267 h 6858000"/>
              <a:gd name="connsiteX502" fmla="*/ 4830582 w 7467600"/>
              <a:gd name="connsiteY502" fmla="*/ 4676000 h 6858000"/>
              <a:gd name="connsiteX503" fmla="*/ 4830100 w 7467600"/>
              <a:gd name="connsiteY503" fmla="*/ 4675554 h 6858000"/>
              <a:gd name="connsiteX504" fmla="*/ 4036318 w 7467600"/>
              <a:gd name="connsiteY504" fmla="*/ 4147013 h 6858000"/>
              <a:gd name="connsiteX505" fmla="*/ 3432098 w 7467600"/>
              <a:gd name="connsiteY505" fmla="*/ 3537312 h 6858000"/>
              <a:gd name="connsiteX506" fmla="*/ 3446761 w 7467600"/>
              <a:gd name="connsiteY506" fmla="*/ 3461278 h 6858000"/>
              <a:gd name="connsiteX507" fmla="*/ 4419733 w 7467600"/>
              <a:gd name="connsiteY507" fmla="*/ 3963555 h 6858000"/>
              <a:gd name="connsiteX508" fmla="*/ 4781371 w 7467600"/>
              <a:gd name="connsiteY508" fmla="*/ 4458604 h 6858000"/>
              <a:gd name="connsiteX509" fmla="*/ 4780440 w 7467600"/>
              <a:gd name="connsiteY509" fmla="*/ 4470290 h 6858000"/>
              <a:gd name="connsiteX510" fmla="*/ 4898954 w 7467600"/>
              <a:gd name="connsiteY510" fmla="*/ 4662092 h 6858000"/>
              <a:gd name="connsiteX511" fmla="*/ 4900699 w 7467600"/>
              <a:gd name="connsiteY511" fmla="*/ 4670867 h 6858000"/>
              <a:gd name="connsiteX512" fmla="*/ 5714511 w 7467600"/>
              <a:gd name="connsiteY512" fmla="*/ 4663483 h 6858000"/>
              <a:gd name="connsiteX513" fmla="*/ 5464793 w 7467600"/>
              <a:gd name="connsiteY513" fmla="*/ 4393556 h 6858000"/>
              <a:gd name="connsiteX514" fmla="*/ 5461897 w 7467600"/>
              <a:gd name="connsiteY514" fmla="*/ 4390879 h 6858000"/>
              <a:gd name="connsiteX515" fmla="*/ 4294126 w 7467600"/>
              <a:gd name="connsiteY515" fmla="*/ 3303048 h 6858000"/>
              <a:gd name="connsiteX516" fmla="*/ 4305321 w 7467600"/>
              <a:gd name="connsiteY516" fmla="*/ 3256953 h 6858000"/>
              <a:gd name="connsiteX517" fmla="*/ 4949299 w 7467600"/>
              <a:gd name="connsiteY517" fmla="*/ 3766336 h 6858000"/>
              <a:gd name="connsiteX518" fmla="*/ 5291452 w 7467600"/>
              <a:gd name="connsiteY518" fmla="*/ 4076801 h 6858000"/>
              <a:gd name="connsiteX519" fmla="*/ 5434998 w 7467600"/>
              <a:gd name="connsiteY519" fmla="*/ 4254100 h 6858000"/>
              <a:gd name="connsiteX520" fmla="*/ 5351015 w 7467600"/>
              <a:gd name="connsiteY520" fmla="*/ 3760989 h 6858000"/>
              <a:gd name="connsiteX521" fmla="*/ 5413780 w 7467600"/>
              <a:gd name="connsiteY521" fmla="*/ 2966265 h 6858000"/>
              <a:gd name="connsiteX522" fmla="*/ 5425627 w 7467600"/>
              <a:gd name="connsiteY522" fmla="*/ 2954192 h 6858000"/>
              <a:gd name="connsiteX523" fmla="*/ 6604735 w 7467600"/>
              <a:gd name="connsiteY523" fmla="*/ 2041381 h 6858000"/>
              <a:gd name="connsiteX524" fmla="*/ 7204487 w 7467600"/>
              <a:gd name="connsiteY524" fmla="*/ 2742112 h 6858000"/>
              <a:gd name="connsiteX525" fmla="*/ 7131592 w 7467600"/>
              <a:gd name="connsiteY525" fmla="*/ 2672096 h 6858000"/>
              <a:gd name="connsiteX526" fmla="*/ 6996344 w 7467600"/>
              <a:gd name="connsiteY526" fmla="*/ 2518310 h 6858000"/>
              <a:gd name="connsiteX527" fmla="*/ 6735495 w 7467600"/>
              <a:gd name="connsiteY527" fmla="*/ 2196890 h 6858000"/>
              <a:gd name="connsiteX528" fmla="*/ 6721901 w 7467600"/>
              <a:gd name="connsiteY528" fmla="*/ 2179274 h 6858000"/>
              <a:gd name="connsiteX529" fmla="*/ 6604735 w 7467600"/>
              <a:gd name="connsiteY529" fmla="*/ 2041381 h 6858000"/>
              <a:gd name="connsiteX530" fmla="*/ 6591670 w 7467600"/>
              <a:gd name="connsiteY530" fmla="*/ 1988277 h 6858000"/>
              <a:gd name="connsiteX531" fmla="*/ 6747349 w 7467600"/>
              <a:gd name="connsiteY531" fmla="*/ 2160069 h 6858000"/>
              <a:gd name="connsiteX532" fmla="*/ 6760943 w 7467600"/>
              <a:gd name="connsiteY532" fmla="*/ 2177686 h 6858000"/>
              <a:gd name="connsiteX533" fmla="*/ 7021065 w 7467600"/>
              <a:gd name="connsiteY533" fmla="*/ 2498102 h 6858000"/>
              <a:gd name="connsiteX534" fmla="*/ 7155223 w 7467600"/>
              <a:gd name="connsiteY534" fmla="*/ 2650386 h 6858000"/>
              <a:gd name="connsiteX535" fmla="*/ 7203167 w 7467600"/>
              <a:gd name="connsiteY535" fmla="*/ 2697288 h 6858000"/>
              <a:gd name="connsiteX536" fmla="*/ 6937703 w 7467600"/>
              <a:gd name="connsiteY536" fmla="*/ 2321981 h 6858000"/>
              <a:gd name="connsiteX537" fmla="*/ 6591670 w 7467600"/>
              <a:gd name="connsiteY537" fmla="*/ 1988277 h 6858000"/>
              <a:gd name="connsiteX538" fmla="*/ 5798671 w 7467600"/>
              <a:gd name="connsiteY538" fmla="*/ 1981601 h 6858000"/>
              <a:gd name="connsiteX539" fmla="*/ 5754709 w 7467600"/>
              <a:gd name="connsiteY539" fmla="*/ 2071454 h 6858000"/>
              <a:gd name="connsiteX540" fmla="*/ 5763044 w 7467600"/>
              <a:gd name="connsiteY540" fmla="*/ 2842206 h 6858000"/>
              <a:gd name="connsiteX541" fmla="*/ 5764974 w 7467600"/>
              <a:gd name="connsiteY541" fmla="*/ 2799609 h 6858000"/>
              <a:gd name="connsiteX542" fmla="*/ 5767665 w 7467600"/>
              <a:gd name="connsiteY542" fmla="*/ 2666409 h 6858000"/>
              <a:gd name="connsiteX543" fmla="*/ 5763055 w 7467600"/>
              <a:gd name="connsiteY543" fmla="*/ 2579705 h 6858000"/>
              <a:gd name="connsiteX544" fmla="*/ 5758079 w 7467600"/>
              <a:gd name="connsiteY544" fmla="*/ 2492508 h 6858000"/>
              <a:gd name="connsiteX545" fmla="*/ 5779325 w 7467600"/>
              <a:gd name="connsiteY545" fmla="*/ 2197069 h 6858000"/>
              <a:gd name="connsiteX546" fmla="*/ 5798671 w 7467600"/>
              <a:gd name="connsiteY546" fmla="*/ 1981601 h 6858000"/>
              <a:gd name="connsiteX547" fmla="*/ 5829202 w 7467600"/>
              <a:gd name="connsiteY547" fmla="*/ 1971679 h 6858000"/>
              <a:gd name="connsiteX548" fmla="*/ 5809558 w 7467600"/>
              <a:gd name="connsiteY548" fmla="*/ 2198043 h 6858000"/>
              <a:gd name="connsiteX549" fmla="*/ 5788653 w 7467600"/>
              <a:gd name="connsiteY549" fmla="*/ 2489430 h 6858000"/>
              <a:gd name="connsiteX550" fmla="*/ 5793439 w 7467600"/>
              <a:gd name="connsiteY550" fmla="*/ 2575235 h 6858000"/>
              <a:gd name="connsiteX551" fmla="*/ 5796837 w 7467600"/>
              <a:gd name="connsiteY551" fmla="*/ 2637633 h 6858000"/>
              <a:gd name="connsiteX552" fmla="*/ 5818614 w 7467600"/>
              <a:gd name="connsiteY552" fmla="*/ 2473055 h 6858000"/>
              <a:gd name="connsiteX553" fmla="*/ 5829202 w 7467600"/>
              <a:gd name="connsiteY553" fmla="*/ 1971679 h 6858000"/>
              <a:gd name="connsiteX554" fmla="*/ 5911389 w 7467600"/>
              <a:gd name="connsiteY554" fmla="*/ 1898371 h 6858000"/>
              <a:gd name="connsiteX555" fmla="*/ 6237627 w 7467600"/>
              <a:gd name="connsiteY555" fmla="*/ 2231921 h 6858000"/>
              <a:gd name="connsiteX556" fmla="*/ 5911389 w 7467600"/>
              <a:gd name="connsiteY556" fmla="*/ 1898371 h 6858000"/>
              <a:gd name="connsiteX557" fmla="*/ 6944437 w 7467600"/>
              <a:gd name="connsiteY557" fmla="*/ 1575402 h 6858000"/>
              <a:gd name="connsiteX558" fmla="*/ 6304730 w 7467600"/>
              <a:gd name="connsiteY558" fmla="*/ 1766654 h 6858000"/>
              <a:gd name="connsiteX559" fmla="*/ 6944437 w 7467600"/>
              <a:gd name="connsiteY559" fmla="*/ 1575402 h 6858000"/>
              <a:gd name="connsiteX560" fmla="*/ 7019523 w 7467600"/>
              <a:gd name="connsiteY560" fmla="*/ 1519450 h 6858000"/>
              <a:gd name="connsiteX561" fmla="*/ 6298091 w 7467600"/>
              <a:gd name="connsiteY561" fmla="*/ 1737122 h 6858000"/>
              <a:gd name="connsiteX562" fmla="*/ 7019523 w 7467600"/>
              <a:gd name="connsiteY562" fmla="*/ 1519450 h 6858000"/>
              <a:gd name="connsiteX563" fmla="*/ 2399523 w 7467600"/>
              <a:gd name="connsiteY563" fmla="*/ 1428234 h 6858000"/>
              <a:gd name="connsiteX564" fmla="*/ 2224982 w 7467600"/>
              <a:gd name="connsiteY564" fmla="*/ 1826201 h 6858000"/>
              <a:gd name="connsiteX565" fmla="*/ 2096099 w 7467600"/>
              <a:gd name="connsiteY565" fmla="*/ 2345900 h 6858000"/>
              <a:gd name="connsiteX566" fmla="*/ 2283317 w 7467600"/>
              <a:gd name="connsiteY566" fmla="*/ 1796925 h 6858000"/>
              <a:gd name="connsiteX567" fmla="*/ 2399523 w 7467600"/>
              <a:gd name="connsiteY567" fmla="*/ 1428234 h 6858000"/>
              <a:gd name="connsiteX568" fmla="*/ 2448558 w 7467600"/>
              <a:gd name="connsiteY568" fmla="*/ 1373435 h 6858000"/>
              <a:gd name="connsiteX569" fmla="*/ 2312521 w 7467600"/>
              <a:gd name="connsiteY569" fmla="*/ 1806140 h 6858000"/>
              <a:gd name="connsiteX570" fmla="*/ 2127533 w 7467600"/>
              <a:gd name="connsiteY570" fmla="*/ 2348380 h 6858000"/>
              <a:gd name="connsiteX571" fmla="*/ 2358080 w 7467600"/>
              <a:gd name="connsiteY571" fmla="*/ 1866134 h 6858000"/>
              <a:gd name="connsiteX572" fmla="*/ 2407436 w 7467600"/>
              <a:gd name="connsiteY572" fmla="*/ 1651070 h 6858000"/>
              <a:gd name="connsiteX573" fmla="*/ 2448558 w 7467600"/>
              <a:gd name="connsiteY573" fmla="*/ 1373435 h 6858000"/>
              <a:gd name="connsiteX574" fmla="*/ 278707 w 7467600"/>
              <a:gd name="connsiteY574" fmla="*/ 1352270 h 6858000"/>
              <a:gd name="connsiteX575" fmla="*/ 321570 w 7467600"/>
              <a:gd name="connsiteY575" fmla="*/ 1861610 h 6858000"/>
              <a:gd name="connsiteX576" fmla="*/ 294281 w 7467600"/>
              <a:gd name="connsiteY576" fmla="*/ 1440658 h 6858000"/>
              <a:gd name="connsiteX577" fmla="*/ 278707 w 7467600"/>
              <a:gd name="connsiteY577" fmla="*/ 1352270 h 6858000"/>
              <a:gd name="connsiteX578" fmla="*/ 1423821 w 7467600"/>
              <a:gd name="connsiteY578" fmla="*/ 1351958 h 6858000"/>
              <a:gd name="connsiteX579" fmla="*/ 1638521 w 7467600"/>
              <a:gd name="connsiteY579" fmla="*/ 1908470 h 6858000"/>
              <a:gd name="connsiteX580" fmla="*/ 1754199 w 7467600"/>
              <a:gd name="connsiteY580" fmla="*/ 2149284 h 6858000"/>
              <a:gd name="connsiteX581" fmla="*/ 1908359 w 7467600"/>
              <a:gd name="connsiteY581" fmla="*/ 2364988 h 6858000"/>
              <a:gd name="connsiteX582" fmla="*/ 1647661 w 7467600"/>
              <a:gd name="connsiteY582" fmla="*/ 1825945 h 6858000"/>
              <a:gd name="connsiteX583" fmla="*/ 1423821 w 7467600"/>
              <a:gd name="connsiteY583" fmla="*/ 1351958 h 6858000"/>
              <a:gd name="connsiteX584" fmla="*/ 1431890 w 7467600"/>
              <a:gd name="connsiteY584" fmla="*/ 1306475 h 6858000"/>
              <a:gd name="connsiteX585" fmla="*/ 1507597 w 7467600"/>
              <a:gd name="connsiteY585" fmla="*/ 1446132 h 6858000"/>
              <a:gd name="connsiteX586" fmla="*/ 1674586 w 7467600"/>
              <a:gd name="connsiteY586" fmla="*/ 1813832 h 6858000"/>
              <a:gd name="connsiteX587" fmla="*/ 1815950 w 7467600"/>
              <a:gd name="connsiteY587" fmla="*/ 2128564 h 6858000"/>
              <a:gd name="connsiteX588" fmla="*/ 1984242 w 7467600"/>
              <a:gd name="connsiteY588" fmla="*/ 2430829 h 6858000"/>
              <a:gd name="connsiteX589" fmla="*/ 2014023 w 7467600"/>
              <a:gd name="connsiteY589" fmla="*/ 2450995 h 6858000"/>
              <a:gd name="connsiteX590" fmla="*/ 1747337 w 7467600"/>
              <a:gd name="connsiteY590" fmla="*/ 1855264 h 6858000"/>
              <a:gd name="connsiteX591" fmla="*/ 1533749 w 7467600"/>
              <a:gd name="connsiteY591" fmla="*/ 1478656 h 6858000"/>
              <a:gd name="connsiteX592" fmla="*/ 1431890 w 7467600"/>
              <a:gd name="connsiteY592" fmla="*/ 1306475 h 6858000"/>
              <a:gd name="connsiteX593" fmla="*/ 5052692 w 7467600"/>
              <a:gd name="connsiteY593" fmla="*/ 1292994 h 6858000"/>
              <a:gd name="connsiteX594" fmla="*/ 5200661 w 7467600"/>
              <a:gd name="connsiteY594" fmla="*/ 1635186 h 6858000"/>
              <a:gd name="connsiteX595" fmla="*/ 5297138 w 7467600"/>
              <a:gd name="connsiteY595" fmla="*/ 1906351 h 6858000"/>
              <a:gd name="connsiteX596" fmla="*/ 5052692 w 7467600"/>
              <a:gd name="connsiteY596" fmla="*/ 1292994 h 6858000"/>
              <a:gd name="connsiteX597" fmla="*/ 5009948 w 7467600"/>
              <a:gd name="connsiteY597" fmla="*/ 1273619 h 6858000"/>
              <a:gd name="connsiteX598" fmla="*/ 5121777 w 7467600"/>
              <a:gd name="connsiteY598" fmla="*/ 1654213 h 6858000"/>
              <a:gd name="connsiteX599" fmla="*/ 5293545 w 7467600"/>
              <a:gd name="connsiteY599" fmla="*/ 2072247 h 6858000"/>
              <a:gd name="connsiteX600" fmla="*/ 5294042 w 7467600"/>
              <a:gd name="connsiteY600" fmla="*/ 2065019 h 6858000"/>
              <a:gd name="connsiteX601" fmla="*/ 5171936 w 7467600"/>
              <a:gd name="connsiteY601" fmla="*/ 1647613 h 6858000"/>
              <a:gd name="connsiteX602" fmla="*/ 5009948 w 7467600"/>
              <a:gd name="connsiteY602" fmla="*/ 1273619 h 6858000"/>
              <a:gd name="connsiteX603" fmla="*/ 655236 w 7467600"/>
              <a:gd name="connsiteY603" fmla="*/ 1268632 h 6858000"/>
              <a:gd name="connsiteX604" fmla="*/ 839521 w 7467600"/>
              <a:gd name="connsiteY604" fmla="*/ 1685315 h 6858000"/>
              <a:gd name="connsiteX605" fmla="*/ 1109416 w 7467600"/>
              <a:gd name="connsiteY605" fmla="*/ 2061663 h 6858000"/>
              <a:gd name="connsiteX606" fmla="*/ 1298300 w 7467600"/>
              <a:gd name="connsiteY606" fmla="*/ 2247742 h 6858000"/>
              <a:gd name="connsiteX607" fmla="*/ 1125871 w 7467600"/>
              <a:gd name="connsiteY607" fmla="*/ 1989513 h 6858000"/>
              <a:gd name="connsiteX608" fmla="*/ 981574 w 7467600"/>
              <a:gd name="connsiteY608" fmla="*/ 1783157 h 6858000"/>
              <a:gd name="connsiteX609" fmla="*/ 922198 w 7467600"/>
              <a:gd name="connsiteY609" fmla="*/ 1677437 h 6858000"/>
              <a:gd name="connsiteX610" fmla="*/ 869293 w 7467600"/>
              <a:gd name="connsiteY610" fmla="*/ 1583214 h 6858000"/>
              <a:gd name="connsiteX611" fmla="*/ 751431 w 7467600"/>
              <a:gd name="connsiteY611" fmla="*/ 1405731 h 6858000"/>
              <a:gd name="connsiteX612" fmla="*/ 655236 w 7467600"/>
              <a:gd name="connsiteY612" fmla="*/ 1268632 h 6858000"/>
              <a:gd name="connsiteX613" fmla="*/ 6516292 w 7467600"/>
              <a:gd name="connsiteY613" fmla="*/ 1263064 h 6858000"/>
              <a:gd name="connsiteX614" fmla="*/ 5736320 w 7467600"/>
              <a:gd name="connsiteY614" fmla="*/ 1501803 h 6858000"/>
              <a:gd name="connsiteX615" fmla="*/ 6516292 w 7467600"/>
              <a:gd name="connsiteY615" fmla="*/ 1263064 h 6858000"/>
              <a:gd name="connsiteX616" fmla="*/ 291466 w 7467600"/>
              <a:gd name="connsiteY616" fmla="*/ 1250369 h 6858000"/>
              <a:gd name="connsiteX617" fmla="*/ 323180 w 7467600"/>
              <a:gd name="connsiteY617" fmla="*/ 1435283 h 6858000"/>
              <a:gd name="connsiteX618" fmla="*/ 349381 w 7467600"/>
              <a:gd name="connsiteY618" fmla="*/ 1875041 h 6858000"/>
              <a:gd name="connsiteX619" fmla="*/ 374363 w 7467600"/>
              <a:gd name="connsiteY619" fmla="*/ 1506494 h 6858000"/>
              <a:gd name="connsiteX620" fmla="*/ 302168 w 7467600"/>
              <a:gd name="connsiteY620" fmla="*/ 1274495 h 6858000"/>
              <a:gd name="connsiteX621" fmla="*/ 291466 w 7467600"/>
              <a:gd name="connsiteY621" fmla="*/ 1250369 h 6858000"/>
              <a:gd name="connsiteX622" fmla="*/ 678222 w 7467600"/>
              <a:gd name="connsiteY622" fmla="*/ 1248670 h 6858000"/>
              <a:gd name="connsiteX623" fmla="*/ 775536 w 7467600"/>
              <a:gd name="connsiteY623" fmla="*/ 1388015 h 6858000"/>
              <a:gd name="connsiteX624" fmla="*/ 894529 w 7467600"/>
              <a:gd name="connsiteY624" fmla="*/ 1567739 h 6858000"/>
              <a:gd name="connsiteX625" fmla="*/ 948000 w 7467600"/>
              <a:gd name="connsiteY625" fmla="*/ 1663088 h 6858000"/>
              <a:gd name="connsiteX626" fmla="*/ 1006812 w 7467600"/>
              <a:gd name="connsiteY626" fmla="*/ 1767683 h 6858000"/>
              <a:gd name="connsiteX627" fmla="*/ 1149133 w 7467600"/>
              <a:gd name="connsiteY627" fmla="*/ 1971513 h 6858000"/>
              <a:gd name="connsiteX628" fmla="*/ 1333952 w 7467600"/>
              <a:gd name="connsiteY628" fmla="*/ 2251620 h 6858000"/>
              <a:gd name="connsiteX629" fmla="*/ 1337329 w 7467600"/>
              <a:gd name="connsiteY629" fmla="*/ 2258350 h 6858000"/>
              <a:gd name="connsiteX630" fmla="*/ 1014726 w 7467600"/>
              <a:gd name="connsiteY630" fmla="*/ 1615556 h 6858000"/>
              <a:gd name="connsiteX631" fmla="*/ 678222 w 7467600"/>
              <a:gd name="connsiteY631" fmla="*/ 1248670 h 6858000"/>
              <a:gd name="connsiteX632" fmla="*/ 6691602 w 7467600"/>
              <a:gd name="connsiteY632" fmla="*/ 1140573 h 6858000"/>
              <a:gd name="connsiteX633" fmla="*/ 6571100 w 7467600"/>
              <a:gd name="connsiteY633" fmla="*/ 1183662 h 6858000"/>
              <a:gd name="connsiteX634" fmla="*/ 6241687 w 7467600"/>
              <a:gd name="connsiteY634" fmla="*/ 1257600 h 6858000"/>
              <a:gd name="connsiteX635" fmla="*/ 5693009 w 7467600"/>
              <a:gd name="connsiteY635" fmla="*/ 1478256 h 6858000"/>
              <a:gd name="connsiteX636" fmla="*/ 6548420 w 7467600"/>
              <a:gd name="connsiteY636" fmla="*/ 1214599 h 6858000"/>
              <a:gd name="connsiteX637" fmla="*/ 6605473 w 7467600"/>
              <a:gd name="connsiteY637" fmla="*/ 1184686 h 6858000"/>
              <a:gd name="connsiteX638" fmla="*/ 6691602 w 7467600"/>
              <a:gd name="connsiteY638" fmla="*/ 1140573 h 6858000"/>
              <a:gd name="connsiteX639" fmla="*/ 4002475 w 7467600"/>
              <a:gd name="connsiteY639" fmla="*/ 1037802 h 6858000"/>
              <a:gd name="connsiteX640" fmla="*/ 4000324 w 7467600"/>
              <a:gd name="connsiteY640" fmla="*/ 1039362 h 6858000"/>
              <a:gd name="connsiteX641" fmla="*/ 4002862 w 7467600"/>
              <a:gd name="connsiteY641" fmla="*/ 1042866 h 6858000"/>
              <a:gd name="connsiteX642" fmla="*/ 4002475 w 7467600"/>
              <a:gd name="connsiteY642" fmla="*/ 1037802 h 6858000"/>
              <a:gd name="connsiteX643" fmla="*/ 506322 w 7467600"/>
              <a:gd name="connsiteY643" fmla="*/ 1020997 h 6858000"/>
              <a:gd name="connsiteX644" fmla="*/ 533068 w 7467600"/>
              <a:gd name="connsiteY644" fmla="*/ 1029409 h 6858000"/>
              <a:gd name="connsiteX645" fmla="*/ 1232525 w 7467600"/>
              <a:gd name="connsiteY645" fmla="*/ 1804675 h 6858000"/>
              <a:gd name="connsiteX646" fmla="*/ 1388858 w 7467600"/>
              <a:gd name="connsiteY646" fmla="*/ 2368011 h 6858000"/>
              <a:gd name="connsiteX647" fmla="*/ 1384098 w 7467600"/>
              <a:gd name="connsiteY647" fmla="*/ 2378125 h 6858000"/>
              <a:gd name="connsiteX648" fmla="*/ 1425393 w 7467600"/>
              <a:gd name="connsiteY648" fmla="*/ 2589124 h 6858000"/>
              <a:gd name="connsiteX649" fmla="*/ 1424001 w 7467600"/>
              <a:gd name="connsiteY649" fmla="*/ 2597541 h 6858000"/>
              <a:gd name="connsiteX650" fmla="*/ 2152729 w 7467600"/>
              <a:gd name="connsiteY650" fmla="*/ 2864487 h 6858000"/>
              <a:gd name="connsiteX651" fmla="*/ 2020609 w 7467600"/>
              <a:gd name="connsiteY651" fmla="*/ 2539671 h 6858000"/>
              <a:gd name="connsiteX652" fmla="*/ 2018920 w 7467600"/>
              <a:gd name="connsiteY652" fmla="*/ 2536309 h 6858000"/>
              <a:gd name="connsiteX653" fmla="*/ 1342441 w 7467600"/>
              <a:gd name="connsiteY653" fmla="*/ 1173017 h 6858000"/>
              <a:gd name="connsiteX654" fmla="*/ 1367925 w 7467600"/>
              <a:gd name="connsiteY654" fmla="*/ 1135648 h 6858000"/>
              <a:gd name="connsiteX655" fmla="*/ 1771401 w 7467600"/>
              <a:gd name="connsiteY655" fmla="*/ 1806673 h 6858000"/>
              <a:gd name="connsiteX656" fmla="*/ 1972385 w 7467600"/>
              <a:gd name="connsiteY656" fmla="*/ 2198735 h 6858000"/>
              <a:gd name="connsiteX657" fmla="*/ 2040892 w 7467600"/>
              <a:gd name="connsiteY657" fmla="*/ 2405205 h 6858000"/>
              <a:gd name="connsiteX658" fmla="*/ 2131689 w 7467600"/>
              <a:gd name="connsiteY658" fmla="*/ 1936926 h 6858000"/>
              <a:gd name="connsiteX659" fmla="*/ 2454820 w 7467600"/>
              <a:gd name="connsiteY659" fmla="*/ 1248808 h 6858000"/>
              <a:gd name="connsiteX660" fmla="*/ 2492512 w 7467600"/>
              <a:gd name="connsiteY660" fmla="*/ 1302920 h 6858000"/>
              <a:gd name="connsiteX661" fmla="*/ 2081216 w 7467600"/>
              <a:gd name="connsiteY661" fmla="*/ 2527513 h 6858000"/>
              <a:gd name="connsiteX662" fmla="*/ 2081211 w 7467600"/>
              <a:gd name="connsiteY662" fmla="*/ 2528916 h 6858000"/>
              <a:gd name="connsiteX663" fmla="*/ 2199067 w 7467600"/>
              <a:gd name="connsiteY663" fmla="*/ 2884061 h 6858000"/>
              <a:gd name="connsiteX664" fmla="*/ 3192586 w 7467600"/>
              <a:gd name="connsiteY664" fmla="*/ 3411496 h 6858000"/>
              <a:gd name="connsiteX665" fmla="*/ 3182620 w 7467600"/>
              <a:gd name="connsiteY665" fmla="*/ 3483279 h 6858000"/>
              <a:gd name="connsiteX666" fmla="*/ 2435119 w 7467600"/>
              <a:gd name="connsiteY666" fmla="*/ 3080173 h 6858000"/>
              <a:gd name="connsiteX667" fmla="*/ 2410152 w 7467600"/>
              <a:gd name="connsiteY667" fmla="*/ 3063751 h 6858000"/>
              <a:gd name="connsiteX668" fmla="*/ 2408099 w 7467600"/>
              <a:gd name="connsiteY668" fmla="*/ 3064403 h 6858000"/>
              <a:gd name="connsiteX669" fmla="*/ 2407218 w 7467600"/>
              <a:gd name="connsiteY669" fmla="*/ 3070324 h 6858000"/>
              <a:gd name="connsiteX670" fmla="*/ 2380138 w 7467600"/>
              <a:gd name="connsiteY670" fmla="*/ 3099341 h 6858000"/>
              <a:gd name="connsiteX671" fmla="*/ 1765923 w 7467600"/>
              <a:gd name="connsiteY671" fmla="*/ 3581043 h 6858000"/>
              <a:gd name="connsiteX672" fmla="*/ 1702258 w 7467600"/>
              <a:gd name="connsiteY672" fmla="*/ 3612286 h 6858000"/>
              <a:gd name="connsiteX673" fmla="*/ 1538370 w 7467600"/>
              <a:gd name="connsiteY673" fmla="*/ 3811804 h 6858000"/>
              <a:gd name="connsiteX674" fmla="*/ 542867 w 7467600"/>
              <a:gd name="connsiteY674" fmla="*/ 4944092 h 6858000"/>
              <a:gd name="connsiteX675" fmla="*/ 515800 w 7467600"/>
              <a:gd name="connsiteY675" fmla="*/ 4862180 h 6858000"/>
              <a:gd name="connsiteX676" fmla="*/ 909145 w 7467600"/>
              <a:gd name="connsiteY676" fmla="*/ 4199225 h 6858000"/>
              <a:gd name="connsiteX677" fmla="*/ 1214067 w 7467600"/>
              <a:gd name="connsiteY677" fmla="*/ 3908561 h 6858000"/>
              <a:gd name="connsiteX678" fmla="*/ 640967 w 7467600"/>
              <a:gd name="connsiteY678" fmla="*/ 4105601 h 6858000"/>
              <a:gd name="connsiteX679" fmla="*/ 112563 w 7467600"/>
              <a:gd name="connsiteY679" fmla="*/ 4396952 h 6858000"/>
              <a:gd name="connsiteX680" fmla="*/ 0 w 7467600"/>
              <a:gd name="connsiteY680" fmla="*/ 4466006 h 6858000"/>
              <a:gd name="connsiteX681" fmla="*/ 0 w 7467600"/>
              <a:gd name="connsiteY681" fmla="*/ 4233763 h 6858000"/>
              <a:gd name="connsiteX682" fmla="*/ 36881 w 7467600"/>
              <a:gd name="connsiteY682" fmla="*/ 4200118 h 6858000"/>
              <a:gd name="connsiteX683" fmla="*/ 910534 w 7467600"/>
              <a:gd name="connsiteY683" fmla="*/ 3629753 h 6858000"/>
              <a:gd name="connsiteX684" fmla="*/ 1578717 w 7467600"/>
              <a:gd name="connsiteY684" fmla="*/ 3575982 h 6858000"/>
              <a:gd name="connsiteX685" fmla="*/ 2338780 w 7467600"/>
              <a:gd name="connsiteY685" fmla="*/ 3033725 h 6858000"/>
              <a:gd name="connsiteX686" fmla="*/ 1807991 w 7467600"/>
              <a:gd name="connsiteY686" fmla="*/ 2807184 h 6858000"/>
              <a:gd name="connsiteX687" fmla="*/ 1416358 w 7467600"/>
              <a:gd name="connsiteY687" fmla="*/ 3112571 h 6858000"/>
              <a:gd name="connsiteX688" fmla="*/ 939066 w 7467600"/>
              <a:gd name="connsiteY688" fmla="*/ 3378798 h 6858000"/>
              <a:gd name="connsiteX689" fmla="*/ 115099 w 7467600"/>
              <a:gd name="connsiteY689" fmla="*/ 3607650 h 6858000"/>
              <a:gd name="connsiteX690" fmla="*/ 97284 w 7467600"/>
              <a:gd name="connsiteY690" fmla="*/ 3520393 h 6858000"/>
              <a:gd name="connsiteX691" fmla="*/ 922050 w 7467600"/>
              <a:gd name="connsiteY691" fmla="*/ 3074867 h 6858000"/>
              <a:gd name="connsiteX692" fmla="*/ 1405265 w 7467600"/>
              <a:gd name="connsiteY692" fmla="*/ 3016319 h 6858000"/>
              <a:gd name="connsiteX693" fmla="*/ 1407512 w 7467600"/>
              <a:gd name="connsiteY693" fmla="*/ 3018001 h 6858000"/>
              <a:gd name="connsiteX694" fmla="*/ 1726266 w 7467600"/>
              <a:gd name="connsiteY694" fmla="*/ 2777274 h 6858000"/>
              <a:gd name="connsiteX695" fmla="*/ 625390 w 7467600"/>
              <a:gd name="connsiteY695" fmla="*/ 2514541 h 6858000"/>
              <a:gd name="connsiteX696" fmla="*/ 619799 w 7467600"/>
              <a:gd name="connsiteY696" fmla="*/ 2527180 h 6858000"/>
              <a:gd name="connsiteX697" fmla="*/ 310030 w 7467600"/>
              <a:gd name="connsiteY697" fmla="*/ 2771818 h 6858000"/>
              <a:gd name="connsiteX698" fmla="*/ 173877 w 7467600"/>
              <a:gd name="connsiteY698" fmla="*/ 2937056 h 6858000"/>
              <a:gd name="connsiteX699" fmla="*/ 77889 w 7467600"/>
              <a:gd name="connsiteY699" fmla="*/ 3138440 h 6858000"/>
              <a:gd name="connsiteX700" fmla="*/ 0 w 7467600"/>
              <a:gd name="connsiteY700" fmla="*/ 3271395 h 6858000"/>
              <a:gd name="connsiteX701" fmla="*/ 0 w 7467600"/>
              <a:gd name="connsiteY701" fmla="*/ 3153002 h 6858000"/>
              <a:gd name="connsiteX702" fmla="*/ 2386 w 7467600"/>
              <a:gd name="connsiteY702" fmla="*/ 3149203 h 6858000"/>
              <a:gd name="connsiteX703" fmla="*/ 89753 w 7467600"/>
              <a:gd name="connsiteY703" fmla="*/ 2987702 h 6858000"/>
              <a:gd name="connsiteX704" fmla="*/ 76869 w 7467600"/>
              <a:gd name="connsiteY704" fmla="*/ 3005404 h 6858000"/>
              <a:gd name="connsiteX705" fmla="*/ 32049 w 7467600"/>
              <a:gd name="connsiteY705" fmla="*/ 3065814 h 6858000"/>
              <a:gd name="connsiteX706" fmla="*/ 0 w 7467600"/>
              <a:gd name="connsiteY706" fmla="*/ 3108744 h 6858000"/>
              <a:gd name="connsiteX707" fmla="*/ 0 w 7467600"/>
              <a:gd name="connsiteY707" fmla="*/ 3058059 h 6858000"/>
              <a:gd name="connsiteX708" fmla="*/ 7610 w 7467600"/>
              <a:gd name="connsiteY708" fmla="*/ 3047889 h 6858000"/>
              <a:gd name="connsiteX709" fmla="*/ 52419 w 7467600"/>
              <a:gd name="connsiteY709" fmla="*/ 2987479 h 6858000"/>
              <a:gd name="connsiteX710" fmla="*/ 59142 w 7467600"/>
              <a:gd name="connsiteY710" fmla="*/ 2978488 h 6858000"/>
              <a:gd name="connsiteX711" fmla="*/ 0 w 7467600"/>
              <a:gd name="connsiteY711" fmla="*/ 3015334 h 6858000"/>
              <a:gd name="connsiteX712" fmla="*/ 0 w 7467600"/>
              <a:gd name="connsiteY712" fmla="*/ 2914286 h 6858000"/>
              <a:gd name="connsiteX713" fmla="*/ 36383 w 7467600"/>
              <a:gd name="connsiteY713" fmla="*/ 2901128 h 6858000"/>
              <a:gd name="connsiteX714" fmla="*/ 156329 w 7467600"/>
              <a:gd name="connsiteY714" fmla="*/ 2840533 h 6858000"/>
              <a:gd name="connsiteX715" fmla="*/ 358355 w 7467600"/>
              <a:gd name="connsiteY715" fmla="*/ 2620471 h 6858000"/>
              <a:gd name="connsiteX716" fmla="*/ 510577 w 7467600"/>
              <a:gd name="connsiteY716" fmla="*/ 2501244 h 6858000"/>
              <a:gd name="connsiteX717" fmla="*/ 211967 w 7467600"/>
              <a:gd name="connsiteY717" fmla="*/ 2479171 h 6858000"/>
              <a:gd name="connsiteX718" fmla="*/ 0 w 7467600"/>
              <a:gd name="connsiteY718" fmla="*/ 2476398 h 6858000"/>
              <a:gd name="connsiteX719" fmla="*/ 0 w 7467600"/>
              <a:gd name="connsiteY719" fmla="*/ 2389189 h 6858000"/>
              <a:gd name="connsiteX720" fmla="*/ 103062 w 7467600"/>
              <a:gd name="connsiteY720" fmla="*/ 2389518 h 6858000"/>
              <a:gd name="connsiteX721" fmla="*/ 510734 w 7467600"/>
              <a:gd name="connsiteY721" fmla="*/ 2416201 h 6858000"/>
              <a:gd name="connsiteX722" fmla="*/ 279257 w 7467600"/>
              <a:gd name="connsiteY722" fmla="*/ 2092102 h 6858000"/>
              <a:gd name="connsiteX723" fmla="*/ 65265 w 7467600"/>
              <a:gd name="connsiteY723" fmla="*/ 2006049 h 6858000"/>
              <a:gd name="connsiteX724" fmla="*/ 0 w 7467600"/>
              <a:gd name="connsiteY724" fmla="*/ 1982532 h 6858000"/>
              <a:gd name="connsiteX725" fmla="*/ 0 w 7467600"/>
              <a:gd name="connsiteY725" fmla="*/ 1912789 h 6858000"/>
              <a:gd name="connsiteX726" fmla="*/ 97460 w 7467600"/>
              <a:gd name="connsiteY726" fmla="*/ 1953725 h 6858000"/>
              <a:gd name="connsiteX727" fmla="*/ 221272 w 7467600"/>
              <a:gd name="connsiteY727" fmla="*/ 1980766 h 6858000"/>
              <a:gd name="connsiteX728" fmla="*/ 116765 w 7467600"/>
              <a:gd name="connsiteY728" fmla="*/ 1911033 h 6858000"/>
              <a:gd name="connsiteX729" fmla="*/ 16405 w 7467600"/>
              <a:gd name="connsiteY729" fmla="*/ 1803412 h 6858000"/>
              <a:gd name="connsiteX730" fmla="*/ 0 w 7467600"/>
              <a:gd name="connsiteY730" fmla="*/ 1784777 h 6858000"/>
              <a:gd name="connsiteX731" fmla="*/ 0 w 7467600"/>
              <a:gd name="connsiteY731" fmla="*/ 1740082 h 6858000"/>
              <a:gd name="connsiteX732" fmla="*/ 39394 w 7467600"/>
              <a:gd name="connsiteY732" fmla="*/ 1784856 h 6858000"/>
              <a:gd name="connsiteX733" fmla="*/ 135813 w 7467600"/>
              <a:gd name="connsiteY733" fmla="*/ 1888838 h 6858000"/>
              <a:gd name="connsiteX734" fmla="*/ 242575 w 7467600"/>
              <a:gd name="connsiteY734" fmla="*/ 1958841 h 6858000"/>
              <a:gd name="connsiteX735" fmla="*/ 82197 w 7467600"/>
              <a:gd name="connsiteY735" fmla="*/ 1754826 h 6858000"/>
              <a:gd name="connsiteX736" fmla="*/ 0 w 7467600"/>
              <a:gd name="connsiteY736" fmla="*/ 1679650 h 6858000"/>
              <a:gd name="connsiteX737" fmla="*/ 0 w 7467600"/>
              <a:gd name="connsiteY737" fmla="*/ 1602463 h 6858000"/>
              <a:gd name="connsiteX738" fmla="*/ 84689 w 7467600"/>
              <a:gd name="connsiteY738" fmla="*/ 1677442 h 6858000"/>
              <a:gd name="connsiteX739" fmla="*/ 298437 w 7467600"/>
              <a:gd name="connsiteY739" fmla="*/ 1968019 h 6858000"/>
              <a:gd name="connsiteX740" fmla="*/ 227269 w 7467600"/>
              <a:gd name="connsiteY740" fmla="*/ 1114064 h 6858000"/>
              <a:gd name="connsiteX741" fmla="*/ 248003 w 7467600"/>
              <a:gd name="connsiteY741" fmla="*/ 1089613 h 6858000"/>
              <a:gd name="connsiteX742" fmla="*/ 427020 w 7467600"/>
              <a:gd name="connsiteY742" fmla="*/ 1619803 h 6858000"/>
              <a:gd name="connsiteX743" fmla="*/ 340345 w 7467600"/>
              <a:gd name="connsiteY743" fmla="*/ 2027739 h 6858000"/>
              <a:gd name="connsiteX744" fmla="*/ 360865 w 7467600"/>
              <a:gd name="connsiteY744" fmla="*/ 2044827 h 6858000"/>
              <a:gd name="connsiteX745" fmla="*/ 560414 w 7467600"/>
              <a:gd name="connsiteY745" fmla="*/ 2421457 h 6858000"/>
              <a:gd name="connsiteX746" fmla="*/ 1359703 w 7467600"/>
              <a:gd name="connsiteY746" fmla="*/ 2578554 h 6858000"/>
              <a:gd name="connsiteX747" fmla="*/ 1359422 w 7467600"/>
              <a:gd name="connsiteY747" fmla="*/ 2577994 h 6858000"/>
              <a:gd name="connsiteX748" fmla="*/ 828701 w 7467600"/>
              <a:gd name="connsiteY748" fmla="*/ 1839520 h 6858000"/>
              <a:gd name="connsiteX749" fmla="*/ 494427 w 7467600"/>
              <a:gd name="connsiteY749" fmla="*/ 1092333 h 6858000"/>
              <a:gd name="connsiteX750" fmla="*/ 506322 w 7467600"/>
              <a:gd name="connsiteY750" fmla="*/ 1020997 h 6858000"/>
              <a:gd name="connsiteX751" fmla="*/ 4570198 w 7467600"/>
              <a:gd name="connsiteY751" fmla="*/ 978081 h 6858000"/>
              <a:gd name="connsiteX752" fmla="*/ 4523691 w 7467600"/>
              <a:gd name="connsiteY752" fmla="*/ 1127776 h 6858000"/>
              <a:gd name="connsiteX753" fmla="*/ 4509875 w 7467600"/>
              <a:gd name="connsiteY753" fmla="*/ 1167552 h 6858000"/>
              <a:gd name="connsiteX754" fmla="*/ 4478168 w 7467600"/>
              <a:gd name="connsiteY754" fmla="*/ 1260735 h 6858000"/>
              <a:gd name="connsiteX755" fmla="*/ 4409309 w 7467600"/>
              <a:gd name="connsiteY755" fmla="*/ 1666996 h 6858000"/>
              <a:gd name="connsiteX756" fmla="*/ 4370031 w 7467600"/>
              <a:gd name="connsiteY756" fmla="*/ 1955666 h 6858000"/>
              <a:gd name="connsiteX757" fmla="*/ 4570198 w 7467600"/>
              <a:gd name="connsiteY757" fmla="*/ 978081 h 6858000"/>
              <a:gd name="connsiteX758" fmla="*/ 4557898 w 7467600"/>
              <a:gd name="connsiteY758" fmla="*/ 900011 h 6858000"/>
              <a:gd name="connsiteX759" fmla="*/ 4344840 w 7467600"/>
              <a:gd name="connsiteY759" fmla="*/ 1922038 h 6858000"/>
              <a:gd name="connsiteX760" fmla="*/ 4378710 w 7467600"/>
              <a:gd name="connsiteY760" fmla="*/ 1665516 h 6858000"/>
              <a:gd name="connsiteX761" fmla="*/ 4448798 w 7467600"/>
              <a:gd name="connsiteY761" fmla="*/ 1253024 h 6858000"/>
              <a:gd name="connsiteX762" fmla="*/ 4480315 w 7467600"/>
              <a:gd name="connsiteY762" fmla="*/ 1158454 h 6858000"/>
              <a:gd name="connsiteX763" fmla="*/ 4494133 w 7467600"/>
              <a:gd name="connsiteY763" fmla="*/ 1118676 h 6858000"/>
              <a:gd name="connsiteX764" fmla="*/ 4557898 w 7467600"/>
              <a:gd name="connsiteY764" fmla="*/ 900011 h 6858000"/>
              <a:gd name="connsiteX765" fmla="*/ 5870151 w 7467600"/>
              <a:gd name="connsiteY765" fmla="*/ 898890 h 6858000"/>
              <a:gd name="connsiteX766" fmla="*/ 5861335 w 7467600"/>
              <a:gd name="connsiteY766" fmla="*/ 899177 h 6858000"/>
              <a:gd name="connsiteX767" fmla="*/ 5843702 w 7467600"/>
              <a:gd name="connsiteY767" fmla="*/ 899748 h 6858000"/>
              <a:gd name="connsiteX768" fmla="*/ 5651107 w 7467600"/>
              <a:gd name="connsiteY768" fmla="*/ 920306 h 6858000"/>
              <a:gd name="connsiteX769" fmla="*/ 5459407 w 7467600"/>
              <a:gd name="connsiteY769" fmla="*/ 940975 h 6858000"/>
              <a:gd name="connsiteX770" fmla="*/ 5374846 w 7467600"/>
              <a:gd name="connsiteY770" fmla="*/ 941988 h 6858000"/>
              <a:gd name="connsiteX771" fmla="*/ 5256105 w 7467600"/>
              <a:gd name="connsiteY771" fmla="*/ 945632 h 6858000"/>
              <a:gd name="connsiteX772" fmla="*/ 5107071 w 7467600"/>
              <a:gd name="connsiteY772" fmla="*/ 969720 h 6858000"/>
              <a:gd name="connsiteX773" fmla="*/ 4998681 w 7467600"/>
              <a:gd name="connsiteY773" fmla="*/ 988771 h 6858000"/>
              <a:gd name="connsiteX774" fmla="*/ 5870151 w 7467600"/>
              <a:gd name="connsiteY774" fmla="*/ 898890 h 6858000"/>
              <a:gd name="connsiteX775" fmla="*/ 5504425 w 7467600"/>
              <a:gd name="connsiteY775" fmla="*/ 848067 h 6858000"/>
              <a:gd name="connsiteX776" fmla="*/ 4968849 w 7467600"/>
              <a:gd name="connsiteY776" fmla="*/ 962318 h 6858000"/>
              <a:gd name="connsiteX777" fmla="*/ 5104039 w 7467600"/>
              <a:gd name="connsiteY777" fmla="*/ 940634 h 6858000"/>
              <a:gd name="connsiteX778" fmla="*/ 5256311 w 7467600"/>
              <a:gd name="connsiteY778" fmla="*/ 916490 h 6858000"/>
              <a:gd name="connsiteX779" fmla="*/ 5377381 w 7467600"/>
              <a:gd name="connsiteY779" fmla="*/ 912671 h 6858000"/>
              <a:gd name="connsiteX780" fmla="*/ 5460148 w 7467600"/>
              <a:gd name="connsiteY780" fmla="*/ 911442 h 6858000"/>
              <a:gd name="connsiteX781" fmla="*/ 5648971 w 7467600"/>
              <a:gd name="connsiteY781" fmla="*/ 891331 h 6858000"/>
              <a:gd name="connsiteX782" fmla="*/ 5844807 w 7467600"/>
              <a:gd name="connsiteY782" fmla="*/ 870718 h 6858000"/>
              <a:gd name="connsiteX783" fmla="*/ 5862975 w 7467600"/>
              <a:gd name="connsiteY783" fmla="*/ 869756 h 6858000"/>
              <a:gd name="connsiteX784" fmla="*/ 5920887 w 7467600"/>
              <a:gd name="connsiteY784" fmla="*/ 865929 h 6858000"/>
              <a:gd name="connsiteX785" fmla="*/ 5504425 w 7467600"/>
              <a:gd name="connsiteY785" fmla="*/ 848067 h 6858000"/>
              <a:gd name="connsiteX786" fmla="*/ 3607114 w 7467600"/>
              <a:gd name="connsiteY786" fmla="*/ 467441 h 6858000"/>
              <a:gd name="connsiteX787" fmla="*/ 3296242 w 7467600"/>
              <a:gd name="connsiteY787" fmla="*/ 807991 h 6858000"/>
              <a:gd name="connsiteX788" fmla="*/ 3174674 w 7467600"/>
              <a:gd name="connsiteY788" fmla="*/ 919759 h 6858000"/>
              <a:gd name="connsiteX789" fmla="*/ 3042978 w 7467600"/>
              <a:gd name="connsiteY789" fmla="*/ 1054894 h 6858000"/>
              <a:gd name="connsiteX790" fmla="*/ 2968914 w 7467600"/>
              <a:gd name="connsiteY790" fmla="*/ 1133756 h 6858000"/>
              <a:gd name="connsiteX791" fmla="*/ 3103823 w 7467600"/>
              <a:gd name="connsiteY791" fmla="*/ 1026814 h 6858000"/>
              <a:gd name="connsiteX792" fmla="*/ 3607114 w 7467600"/>
              <a:gd name="connsiteY792" fmla="*/ 467441 h 6858000"/>
              <a:gd name="connsiteX793" fmla="*/ 3744487 w 7467600"/>
              <a:gd name="connsiteY793" fmla="*/ 383136 h 6858000"/>
              <a:gd name="connsiteX794" fmla="*/ 3970213 w 7467600"/>
              <a:gd name="connsiteY794" fmla="*/ 995559 h 6858000"/>
              <a:gd name="connsiteX795" fmla="*/ 3744487 w 7467600"/>
              <a:gd name="connsiteY795" fmla="*/ 383136 h 6858000"/>
              <a:gd name="connsiteX796" fmla="*/ 3624562 w 7467600"/>
              <a:gd name="connsiteY796" fmla="*/ 367041 h 6858000"/>
              <a:gd name="connsiteX797" fmla="*/ 3489712 w 7467600"/>
              <a:gd name="connsiteY797" fmla="*/ 485386 h 6858000"/>
              <a:gd name="connsiteX798" fmla="*/ 3182994 w 7467600"/>
              <a:gd name="connsiteY798" fmla="*/ 828265 h 6858000"/>
              <a:gd name="connsiteX799" fmla="*/ 2892114 w 7467600"/>
              <a:gd name="connsiteY799" fmla="*/ 1172635 h 6858000"/>
              <a:gd name="connsiteX800" fmla="*/ 3021459 w 7467600"/>
              <a:gd name="connsiteY800" fmla="*/ 1035385 h 6858000"/>
              <a:gd name="connsiteX801" fmla="*/ 3153873 w 7467600"/>
              <a:gd name="connsiteY801" fmla="*/ 898971 h 6858000"/>
              <a:gd name="connsiteX802" fmla="*/ 3276511 w 7467600"/>
              <a:gd name="connsiteY802" fmla="*/ 786423 h 6858000"/>
              <a:gd name="connsiteX803" fmla="*/ 3584154 w 7467600"/>
              <a:gd name="connsiteY803" fmla="*/ 448218 h 6858000"/>
              <a:gd name="connsiteX804" fmla="*/ 3624562 w 7467600"/>
              <a:gd name="connsiteY804" fmla="*/ 367041 h 6858000"/>
              <a:gd name="connsiteX805" fmla="*/ 3766672 w 7467600"/>
              <a:gd name="connsiteY805" fmla="*/ 359429 h 6858000"/>
              <a:gd name="connsiteX806" fmla="*/ 3996338 w 7467600"/>
              <a:gd name="connsiteY806" fmla="*/ 968237 h 6858000"/>
              <a:gd name="connsiteX807" fmla="*/ 3766672 w 7467600"/>
              <a:gd name="connsiteY807" fmla="*/ 359429 h 6858000"/>
              <a:gd name="connsiteX808" fmla="*/ 5805386 w 7467600"/>
              <a:gd name="connsiteY808" fmla="*/ 239240 h 6858000"/>
              <a:gd name="connsiteX809" fmla="*/ 5736947 w 7467600"/>
              <a:gd name="connsiteY809" fmla="*/ 261367 h 6858000"/>
              <a:gd name="connsiteX810" fmla="*/ 5427012 w 7467600"/>
              <a:gd name="connsiteY810" fmla="*/ 311272 h 6858000"/>
              <a:gd name="connsiteX811" fmla="*/ 5147818 w 7467600"/>
              <a:gd name="connsiteY811" fmla="*/ 322112 h 6858000"/>
              <a:gd name="connsiteX812" fmla="*/ 5060854 w 7467600"/>
              <a:gd name="connsiteY812" fmla="*/ 311882 h 6858000"/>
              <a:gd name="connsiteX813" fmla="*/ 4945989 w 7467600"/>
              <a:gd name="connsiteY813" fmla="*/ 300516 h 6858000"/>
              <a:gd name="connsiteX814" fmla="*/ 5410479 w 7467600"/>
              <a:gd name="connsiteY814" fmla="*/ 348434 h 6858000"/>
              <a:gd name="connsiteX815" fmla="*/ 5805386 w 7467600"/>
              <a:gd name="connsiteY815" fmla="*/ 239240 h 6858000"/>
              <a:gd name="connsiteX816" fmla="*/ 5905192 w 7467600"/>
              <a:gd name="connsiteY816" fmla="*/ 163079 h 6858000"/>
              <a:gd name="connsiteX817" fmla="*/ 5865655 w 7467600"/>
              <a:gd name="connsiteY817" fmla="*/ 171901 h 6858000"/>
              <a:gd name="connsiteX818" fmla="*/ 5259740 w 7467600"/>
              <a:gd name="connsiteY818" fmla="*/ 257013 h 6858000"/>
              <a:gd name="connsiteX819" fmla="*/ 5208466 w 7467600"/>
              <a:gd name="connsiteY819" fmla="*/ 257550 h 6858000"/>
              <a:gd name="connsiteX820" fmla="*/ 4980204 w 7467600"/>
              <a:gd name="connsiteY820" fmla="*/ 271903 h 6858000"/>
              <a:gd name="connsiteX821" fmla="*/ 5068068 w 7467600"/>
              <a:gd name="connsiteY821" fmla="*/ 282244 h 6858000"/>
              <a:gd name="connsiteX822" fmla="*/ 5153231 w 7467600"/>
              <a:gd name="connsiteY822" fmla="*/ 292240 h 6858000"/>
              <a:gd name="connsiteX823" fmla="*/ 5426491 w 7467600"/>
              <a:gd name="connsiteY823" fmla="*/ 281128 h 6858000"/>
              <a:gd name="connsiteX824" fmla="*/ 5731212 w 7467600"/>
              <a:gd name="connsiteY824" fmla="*/ 231951 h 6858000"/>
              <a:gd name="connsiteX825" fmla="*/ 5905192 w 7467600"/>
              <a:gd name="connsiteY825" fmla="*/ 163079 h 6858000"/>
              <a:gd name="connsiteX826" fmla="*/ 5944437 w 7467600"/>
              <a:gd name="connsiteY826" fmla="*/ 113829 h 6858000"/>
              <a:gd name="connsiteX827" fmla="*/ 5825032 w 7467600"/>
              <a:gd name="connsiteY827" fmla="*/ 146405 h 6858000"/>
              <a:gd name="connsiteX828" fmla="*/ 4955599 w 7467600"/>
              <a:gd name="connsiteY828" fmla="*/ 247008 h 6858000"/>
              <a:gd name="connsiteX829" fmla="*/ 5210104 w 7467600"/>
              <a:gd name="connsiteY829" fmla="*/ 228123 h 6858000"/>
              <a:gd name="connsiteX830" fmla="*/ 5261015 w 7467600"/>
              <a:gd name="connsiteY830" fmla="*/ 227087 h 6858000"/>
              <a:gd name="connsiteX831" fmla="*/ 5861181 w 7467600"/>
              <a:gd name="connsiteY831" fmla="*/ 143093 h 6858000"/>
              <a:gd name="connsiteX832" fmla="*/ 5961252 w 7467600"/>
              <a:gd name="connsiteY832" fmla="*/ 114820 h 6858000"/>
              <a:gd name="connsiteX833" fmla="*/ 5944437 w 7467600"/>
              <a:gd name="connsiteY833" fmla="*/ 113829 h 6858000"/>
              <a:gd name="connsiteX834" fmla="*/ 3882765 w 7467600"/>
              <a:gd name="connsiteY834" fmla="*/ 0 h 6858000"/>
              <a:gd name="connsiteX835" fmla="*/ 3995099 w 7467600"/>
              <a:gd name="connsiteY835" fmla="*/ 0 h 6858000"/>
              <a:gd name="connsiteX836" fmla="*/ 4163818 w 7467600"/>
              <a:gd name="connsiteY836" fmla="*/ 234104 h 6858000"/>
              <a:gd name="connsiteX837" fmla="*/ 4172099 w 7467600"/>
              <a:gd name="connsiteY837" fmla="*/ 234207 h 6858000"/>
              <a:gd name="connsiteX838" fmla="*/ 4784282 w 7467600"/>
              <a:gd name="connsiteY838" fmla="*/ 276561 h 6858000"/>
              <a:gd name="connsiteX839" fmla="*/ 4801687 w 7467600"/>
              <a:gd name="connsiteY839" fmla="*/ 267764 h 6858000"/>
              <a:gd name="connsiteX840" fmla="*/ 6082788 w 7467600"/>
              <a:gd name="connsiteY840" fmla="*/ 64119 h 6858000"/>
              <a:gd name="connsiteX841" fmla="*/ 6099442 w 7467600"/>
              <a:gd name="connsiteY841" fmla="*/ 82568 h 6858000"/>
              <a:gd name="connsiteX842" fmla="*/ 4804137 w 7467600"/>
              <a:gd name="connsiteY842" fmla="*/ 320931 h 6858000"/>
              <a:gd name="connsiteX843" fmla="*/ 4227047 w 7467600"/>
              <a:gd name="connsiteY843" fmla="*/ 313415 h 6858000"/>
              <a:gd name="connsiteX844" fmla="*/ 4346041 w 7467600"/>
              <a:gd name="connsiteY844" fmla="*/ 456086 h 6858000"/>
              <a:gd name="connsiteX845" fmla="*/ 4870967 w 7467600"/>
              <a:gd name="connsiteY845" fmla="*/ 963061 h 6858000"/>
              <a:gd name="connsiteX846" fmla="*/ 4889647 w 7467600"/>
              <a:gd name="connsiteY846" fmla="*/ 957147 h 6858000"/>
              <a:gd name="connsiteX847" fmla="*/ 5422504 w 7467600"/>
              <a:gd name="connsiteY847" fmla="*/ 805191 h 6858000"/>
              <a:gd name="connsiteX848" fmla="*/ 6087656 w 7467600"/>
              <a:gd name="connsiteY848" fmla="*/ 826703 h 6858000"/>
              <a:gd name="connsiteX849" fmla="*/ 6058717 w 7467600"/>
              <a:gd name="connsiteY849" fmla="*/ 865992 h 6858000"/>
              <a:gd name="connsiteX850" fmla="*/ 4974153 w 7467600"/>
              <a:gd name="connsiteY850" fmla="*/ 1045456 h 6858000"/>
              <a:gd name="connsiteX851" fmla="*/ 5627835 w 7467600"/>
              <a:gd name="connsiteY851" fmla="*/ 1472077 h 6858000"/>
              <a:gd name="connsiteX852" fmla="*/ 5629817 w 7467600"/>
              <a:gd name="connsiteY852" fmla="*/ 1471412 h 6858000"/>
              <a:gd name="connsiteX853" fmla="*/ 5634124 w 7467600"/>
              <a:gd name="connsiteY853" fmla="*/ 1470572 h 6858000"/>
              <a:gd name="connsiteX854" fmla="*/ 5755832 w 7467600"/>
              <a:gd name="connsiteY854" fmla="*/ 1383886 h 6858000"/>
              <a:gd name="connsiteX855" fmla="*/ 6014186 w 7467600"/>
              <a:gd name="connsiteY855" fmla="*/ 1279799 h 6858000"/>
              <a:gd name="connsiteX856" fmla="*/ 6901619 w 7467600"/>
              <a:gd name="connsiteY856" fmla="*/ 1047874 h 6858000"/>
              <a:gd name="connsiteX857" fmla="*/ 6931566 w 7467600"/>
              <a:gd name="connsiteY857" fmla="*/ 1062034 h 6858000"/>
              <a:gd name="connsiteX858" fmla="*/ 5790982 w 7467600"/>
              <a:gd name="connsiteY858" fmla="*/ 1561380 h 6858000"/>
              <a:gd name="connsiteX859" fmla="*/ 6188971 w 7467600"/>
              <a:gd name="connsiteY859" fmla="*/ 1755168 h 6858000"/>
              <a:gd name="connsiteX860" fmla="*/ 6202446 w 7467600"/>
              <a:gd name="connsiteY860" fmla="*/ 1752268 h 6858000"/>
              <a:gd name="connsiteX861" fmla="*/ 7179560 w 7467600"/>
              <a:gd name="connsiteY861" fmla="*/ 1467551 h 6858000"/>
              <a:gd name="connsiteX862" fmla="*/ 7158730 w 7467600"/>
              <a:gd name="connsiteY862" fmla="*/ 1507835 h 6858000"/>
              <a:gd name="connsiteX863" fmla="*/ 6326959 w 7467600"/>
              <a:gd name="connsiteY863" fmla="*/ 1817686 h 6858000"/>
              <a:gd name="connsiteX864" fmla="*/ 6537433 w 7467600"/>
              <a:gd name="connsiteY864" fmla="*/ 1907790 h 6858000"/>
              <a:gd name="connsiteX865" fmla="*/ 6550221 w 7467600"/>
              <a:gd name="connsiteY865" fmla="*/ 1910729 h 6858000"/>
              <a:gd name="connsiteX866" fmla="*/ 6964438 w 7467600"/>
              <a:gd name="connsiteY866" fmla="*/ 2209505 h 6858000"/>
              <a:gd name="connsiteX867" fmla="*/ 7367862 w 7467600"/>
              <a:gd name="connsiteY867" fmla="*/ 2806833 h 6858000"/>
              <a:gd name="connsiteX868" fmla="*/ 7364329 w 7467600"/>
              <a:gd name="connsiteY868" fmla="*/ 2826907 h 6858000"/>
              <a:gd name="connsiteX869" fmla="*/ 7290545 w 7467600"/>
              <a:gd name="connsiteY869" fmla="*/ 2850663 h 6858000"/>
              <a:gd name="connsiteX870" fmla="*/ 6472036 w 7467600"/>
              <a:gd name="connsiteY870" fmla="*/ 1959003 h 6858000"/>
              <a:gd name="connsiteX871" fmla="*/ 5792897 w 7467600"/>
              <a:gd name="connsiteY871" fmla="*/ 1647747 h 6858000"/>
              <a:gd name="connsiteX872" fmla="*/ 5842751 w 7467600"/>
              <a:gd name="connsiteY872" fmla="*/ 1816112 h 6858000"/>
              <a:gd name="connsiteX873" fmla="*/ 5847424 w 7467600"/>
              <a:gd name="connsiteY873" fmla="*/ 1815776 h 6858000"/>
              <a:gd name="connsiteX874" fmla="*/ 6399821 w 7467600"/>
              <a:gd name="connsiteY874" fmla="*/ 2344799 h 6858000"/>
              <a:gd name="connsiteX875" fmla="*/ 6323232 w 7467600"/>
              <a:gd name="connsiteY875" fmla="*/ 2389634 h 6858000"/>
              <a:gd name="connsiteX876" fmla="*/ 5942958 w 7467600"/>
              <a:gd name="connsiteY876" fmla="*/ 2077708 h 6858000"/>
              <a:gd name="connsiteX877" fmla="*/ 5921559 w 7467600"/>
              <a:gd name="connsiteY877" fmla="*/ 2378596 h 6858000"/>
              <a:gd name="connsiteX878" fmla="*/ 5817651 w 7467600"/>
              <a:gd name="connsiteY878" fmla="*/ 3023919 h 6858000"/>
              <a:gd name="connsiteX879" fmla="*/ 5729634 w 7467600"/>
              <a:gd name="connsiteY879" fmla="*/ 3051849 h 6858000"/>
              <a:gd name="connsiteX880" fmla="*/ 5611018 w 7467600"/>
              <a:gd name="connsiteY880" fmla="*/ 2316769 h 6858000"/>
              <a:gd name="connsiteX881" fmla="*/ 5687608 w 7467600"/>
              <a:gd name="connsiteY881" fmla="*/ 2039972 h 6858000"/>
              <a:gd name="connsiteX882" fmla="*/ 5657554 w 7467600"/>
              <a:gd name="connsiteY882" fmla="*/ 1576445 h 6858000"/>
              <a:gd name="connsiteX883" fmla="*/ 5150475 w 7467600"/>
              <a:gd name="connsiteY883" fmla="*/ 1274012 h 6858000"/>
              <a:gd name="connsiteX884" fmla="*/ 5349142 w 7467600"/>
              <a:gd name="connsiteY884" fmla="*/ 2204405 h 6858000"/>
              <a:gd name="connsiteX885" fmla="*/ 5262214 w 7467600"/>
              <a:gd name="connsiteY885" fmla="*/ 2233836 h 6858000"/>
              <a:gd name="connsiteX886" fmla="*/ 4981539 w 7467600"/>
              <a:gd name="connsiteY886" fmla="*/ 1542201 h 6858000"/>
              <a:gd name="connsiteX887" fmla="*/ 4958461 w 7467600"/>
              <a:gd name="connsiteY887" fmla="*/ 1136957 h 6858000"/>
              <a:gd name="connsiteX888" fmla="*/ 4655015 w 7467600"/>
              <a:gd name="connsiteY888" fmla="*/ 891426 h 6858000"/>
              <a:gd name="connsiteX889" fmla="*/ 4348002 w 7467600"/>
              <a:gd name="connsiteY889" fmla="*/ 2205895 h 6858000"/>
              <a:gd name="connsiteX890" fmla="*/ 4262250 w 7467600"/>
              <a:gd name="connsiteY890" fmla="*/ 2219972 h 6858000"/>
              <a:gd name="connsiteX891" fmla="*/ 4550611 w 7467600"/>
              <a:gd name="connsiteY891" fmla="*/ 817540 h 6858000"/>
              <a:gd name="connsiteX892" fmla="*/ 4564418 w 7467600"/>
              <a:gd name="connsiteY892" fmla="*/ 808293 h 6858000"/>
              <a:gd name="connsiteX893" fmla="*/ 4266388 w 7467600"/>
              <a:gd name="connsiteY893" fmla="*/ 500083 h 6858000"/>
              <a:gd name="connsiteX894" fmla="*/ 4032842 w 7467600"/>
              <a:gd name="connsiteY894" fmla="*/ 211809 h 6858000"/>
              <a:gd name="connsiteX895" fmla="*/ 3882765 w 7467600"/>
              <a:gd name="connsiteY895" fmla="*/ 0 h 6858000"/>
              <a:gd name="connsiteX896" fmla="*/ 3721337 w 7467600"/>
              <a:gd name="connsiteY896" fmla="*/ 0 h 6858000"/>
              <a:gd name="connsiteX897" fmla="*/ 3797544 w 7467600"/>
              <a:gd name="connsiteY897" fmla="*/ 0 h 6858000"/>
              <a:gd name="connsiteX898" fmla="*/ 3775734 w 7467600"/>
              <a:gd name="connsiteY898" fmla="*/ 95131 h 6858000"/>
              <a:gd name="connsiteX899" fmla="*/ 3724807 w 7467600"/>
              <a:gd name="connsiteY899" fmla="*/ 272257 h 6858000"/>
              <a:gd name="connsiteX900" fmla="*/ 3726844 w 7467600"/>
              <a:gd name="connsiteY900" fmla="*/ 282988 h 6858000"/>
              <a:gd name="connsiteX901" fmla="*/ 3742664 w 7467600"/>
              <a:gd name="connsiteY901" fmla="*/ 279918 h 6858000"/>
              <a:gd name="connsiteX902" fmla="*/ 4103910 w 7467600"/>
              <a:gd name="connsiteY902" fmla="*/ 1161917 h 6858000"/>
              <a:gd name="connsiteX903" fmla="*/ 4020269 w 7467600"/>
              <a:gd name="connsiteY903" fmla="*/ 1200406 h 6858000"/>
              <a:gd name="connsiteX904" fmla="*/ 3674882 w 7467600"/>
              <a:gd name="connsiteY904" fmla="*/ 488524 h 6858000"/>
              <a:gd name="connsiteX905" fmla="*/ 3132682 w 7467600"/>
              <a:gd name="connsiteY905" fmla="*/ 1072284 h 6858000"/>
              <a:gd name="connsiteX906" fmla="*/ 2716346 w 7467600"/>
              <a:gd name="connsiteY906" fmla="*/ 1276376 h 6858000"/>
              <a:gd name="connsiteX907" fmla="*/ 2716772 w 7467600"/>
              <a:gd name="connsiteY907" fmla="*/ 1255462 h 6858000"/>
              <a:gd name="connsiteX908" fmla="*/ 3471096 w 7467600"/>
              <a:gd name="connsiteY908" fmla="*/ 437072 h 6858000"/>
              <a:gd name="connsiteX909" fmla="*/ 3639057 w 7467600"/>
              <a:gd name="connsiteY909" fmla="*/ 286334 h 6858000"/>
              <a:gd name="connsiteX910" fmla="*/ 3640309 w 7467600"/>
              <a:gd name="connsiteY910" fmla="*/ 284664 h 6858000"/>
              <a:gd name="connsiteX911" fmla="*/ 3646022 w 7467600"/>
              <a:gd name="connsiteY911" fmla="*/ 276711 h 6858000"/>
              <a:gd name="connsiteX912" fmla="*/ 3707943 w 7467600"/>
              <a:gd name="connsiteY912" fmla="*/ 65958 h 6858000"/>
              <a:gd name="connsiteX913" fmla="*/ 3721337 w 7467600"/>
              <a:gd name="connsiteY913" fmla="*/ 0 h 6858000"/>
              <a:gd name="connsiteX914" fmla="*/ 2867960 w 7467600"/>
              <a:gd name="connsiteY914" fmla="*/ 0 h 6858000"/>
              <a:gd name="connsiteX915" fmla="*/ 2926351 w 7467600"/>
              <a:gd name="connsiteY915" fmla="*/ 0 h 6858000"/>
              <a:gd name="connsiteX916" fmla="*/ 2902823 w 7467600"/>
              <a:gd name="connsiteY916" fmla="*/ 262929 h 6858000"/>
              <a:gd name="connsiteX917" fmla="*/ 2940663 w 7467600"/>
              <a:gd name="connsiteY917" fmla="*/ 140884 h 6858000"/>
              <a:gd name="connsiteX918" fmla="*/ 2947039 w 7467600"/>
              <a:gd name="connsiteY918" fmla="*/ 122524 h 6858000"/>
              <a:gd name="connsiteX919" fmla="*/ 2984316 w 7467600"/>
              <a:gd name="connsiteY919" fmla="*/ 0 h 6858000"/>
              <a:gd name="connsiteX920" fmla="*/ 3016114 w 7467600"/>
              <a:gd name="connsiteY920" fmla="*/ 0 h 6858000"/>
              <a:gd name="connsiteX921" fmla="*/ 2979949 w 7467600"/>
              <a:gd name="connsiteY921" fmla="*/ 119274 h 6858000"/>
              <a:gd name="connsiteX922" fmla="*/ 3023879 w 7467600"/>
              <a:gd name="connsiteY922" fmla="*/ 0 h 6858000"/>
              <a:gd name="connsiteX923" fmla="*/ 3105400 w 7467600"/>
              <a:gd name="connsiteY923" fmla="*/ 0 h 6858000"/>
              <a:gd name="connsiteX924" fmla="*/ 3094669 w 7467600"/>
              <a:gd name="connsiteY924" fmla="*/ 30308 h 6858000"/>
              <a:gd name="connsiteX925" fmla="*/ 2901945 w 7467600"/>
              <a:gd name="connsiteY925" fmla="*/ 466538 h 6858000"/>
              <a:gd name="connsiteX926" fmla="*/ 2815209 w 7467600"/>
              <a:gd name="connsiteY926" fmla="*/ 497361 h 6858000"/>
              <a:gd name="connsiteX927" fmla="*/ 2844845 w 7467600"/>
              <a:gd name="connsiteY927" fmla="*/ 127638 h 6858000"/>
              <a:gd name="connsiteX928" fmla="*/ 2867960 w 7467600"/>
              <a:gd name="connsiteY928" fmla="*/ 0 h 6858000"/>
              <a:gd name="connsiteX929" fmla="*/ 1057230 w 7467600"/>
              <a:gd name="connsiteY929" fmla="*/ 0 h 6858000"/>
              <a:gd name="connsiteX930" fmla="*/ 1111003 w 7467600"/>
              <a:gd name="connsiteY930" fmla="*/ 0 h 6858000"/>
              <a:gd name="connsiteX931" fmla="*/ 1125553 w 7467600"/>
              <a:gd name="connsiteY931" fmla="*/ 52588 h 6858000"/>
              <a:gd name="connsiteX932" fmla="*/ 1304276 w 7467600"/>
              <a:gd name="connsiteY932" fmla="*/ 476275 h 6858000"/>
              <a:gd name="connsiteX933" fmla="*/ 1492066 w 7467600"/>
              <a:gd name="connsiteY933" fmla="*/ 886333 h 6858000"/>
              <a:gd name="connsiteX934" fmla="*/ 1423698 w 7467600"/>
              <a:gd name="connsiteY934" fmla="*/ 710817 h 6858000"/>
              <a:gd name="connsiteX935" fmla="*/ 1357609 w 7467600"/>
              <a:gd name="connsiteY935" fmla="*/ 532892 h 6858000"/>
              <a:gd name="connsiteX936" fmla="*/ 1309550 w 7467600"/>
              <a:gd name="connsiteY936" fmla="*/ 374031 h 6858000"/>
              <a:gd name="connsiteX937" fmla="*/ 1193673 w 7467600"/>
              <a:gd name="connsiteY937" fmla="*/ 49533 h 6858000"/>
              <a:gd name="connsiteX938" fmla="*/ 1164391 w 7467600"/>
              <a:gd name="connsiteY938" fmla="*/ 0 h 6858000"/>
              <a:gd name="connsiteX939" fmla="*/ 1200666 w 7467600"/>
              <a:gd name="connsiteY939" fmla="*/ 0 h 6858000"/>
              <a:gd name="connsiteX940" fmla="*/ 1223408 w 7467600"/>
              <a:gd name="connsiteY940" fmla="*/ 38996 h 6858000"/>
              <a:gd name="connsiteX941" fmla="*/ 1339635 w 7467600"/>
              <a:gd name="connsiteY941" fmla="*/ 365517 h 6858000"/>
              <a:gd name="connsiteX942" fmla="*/ 1387469 w 7467600"/>
              <a:gd name="connsiteY942" fmla="*/ 523079 h 6858000"/>
              <a:gd name="connsiteX943" fmla="*/ 1452685 w 7467600"/>
              <a:gd name="connsiteY943" fmla="*/ 699806 h 6858000"/>
              <a:gd name="connsiteX944" fmla="*/ 1492092 w 7467600"/>
              <a:gd name="connsiteY944" fmla="*/ 800424 h 6858000"/>
              <a:gd name="connsiteX945" fmla="*/ 1455302 w 7467600"/>
              <a:gd name="connsiteY945" fmla="*/ 632913 h 6858000"/>
              <a:gd name="connsiteX946" fmla="*/ 1222336 w 7467600"/>
              <a:gd name="connsiteY946" fmla="*/ 9480 h 6858000"/>
              <a:gd name="connsiteX947" fmla="*/ 1214634 w 7467600"/>
              <a:gd name="connsiteY947" fmla="*/ 0 h 6858000"/>
              <a:gd name="connsiteX948" fmla="*/ 1289827 w 7467600"/>
              <a:gd name="connsiteY948" fmla="*/ 0 h 6858000"/>
              <a:gd name="connsiteX949" fmla="*/ 1321076 w 7467600"/>
              <a:gd name="connsiteY949" fmla="*/ 59722 h 6858000"/>
              <a:gd name="connsiteX950" fmla="*/ 1512579 w 7467600"/>
              <a:gd name="connsiteY950" fmla="*/ 626441 h 6858000"/>
              <a:gd name="connsiteX951" fmla="*/ 1506076 w 7467600"/>
              <a:gd name="connsiteY951" fmla="*/ 1089289 h 6858000"/>
              <a:gd name="connsiteX952" fmla="*/ 1486346 w 7467600"/>
              <a:gd name="connsiteY952" fmla="*/ 1079919 h 6858000"/>
              <a:gd name="connsiteX953" fmla="*/ 1070511 w 7467600"/>
              <a:gd name="connsiteY953" fmla="*/ 48609 h 6858000"/>
              <a:gd name="connsiteX954" fmla="*/ 1057230 w 7467600"/>
              <a:gd name="connsiteY954" fmla="*/ 0 h 6858000"/>
              <a:gd name="connsiteX955" fmla="*/ 43151 w 7467600"/>
              <a:gd name="connsiteY955" fmla="*/ 0 h 6858000"/>
              <a:gd name="connsiteX956" fmla="*/ 95283 w 7467600"/>
              <a:gd name="connsiteY956" fmla="*/ 0 h 6858000"/>
              <a:gd name="connsiteX957" fmla="*/ 300708 w 7467600"/>
              <a:gd name="connsiteY957" fmla="*/ 154571 h 6858000"/>
              <a:gd name="connsiteX958" fmla="*/ 530414 w 7467600"/>
              <a:gd name="connsiteY958" fmla="*/ 354673 h 6858000"/>
              <a:gd name="connsiteX959" fmla="*/ 333785 w 7467600"/>
              <a:gd name="connsiteY959" fmla="*/ 161564 h 6858000"/>
              <a:gd name="connsiteX960" fmla="*/ 147005 w 7467600"/>
              <a:gd name="connsiteY960" fmla="*/ 0 h 6858000"/>
              <a:gd name="connsiteX961" fmla="*/ 272509 w 7467600"/>
              <a:gd name="connsiteY961" fmla="*/ 0 h 6858000"/>
              <a:gd name="connsiteX962" fmla="*/ 326276 w 7467600"/>
              <a:gd name="connsiteY962" fmla="*/ 45847 h 6858000"/>
              <a:gd name="connsiteX963" fmla="*/ 823759 w 7467600"/>
              <a:gd name="connsiteY963" fmla="*/ 574145 h 6858000"/>
              <a:gd name="connsiteX964" fmla="*/ 811254 w 7467600"/>
              <a:gd name="connsiteY964" fmla="*/ 665546 h 6858000"/>
              <a:gd name="connsiteX965" fmla="*/ 154042 w 7467600"/>
              <a:gd name="connsiteY965" fmla="*/ 261522 h 6858000"/>
              <a:gd name="connsiteX966" fmla="*/ 13550 w 7467600"/>
              <a:gd name="connsiteY966" fmla="*/ 158423 h 6858000"/>
              <a:gd name="connsiteX967" fmla="*/ 0 w 7467600"/>
              <a:gd name="connsiteY967" fmla="*/ 146618 h 6858000"/>
              <a:gd name="connsiteX968" fmla="*/ 0 w 7467600"/>
              <a:gd name="connsiteY968" fmla="*/ 59161 h 6858000"/>
              <a:gd name="connsiteX969" fmla="*/ 45427 w 7467600"/>
              <a:gd name="connsiteY969" fmla="*/ 101078 h 6858000"/>
              <a:gd name="connsiteX970" fmla="*/ 630103 w 7467600"/>
              <a:gd name="connsiteY970" fmla="*/ 485885 h 6858000"/>
              <a:gd name="connsiteX971" fmla="*/ 532040 w 7467600"/>
              <a:gd name="connsiteY971" fmla="*/ 399359 h 6858000"/>
              <a:gd name="connsiteX972" fmla="*/ 517618 w 7467600"/>
              <a:gd name="connsiteY972" fmla="*/ 385726 h 6858000"/>
              <a:gd name="connsiteX973" fmla="*/ 285074 w 7467600"/>
              <a:gd name="connsiteY973" fmla="*/ 182755 h 6858000"/>
              <a:gd name="connsiteX974" fmla="*/ 43151 w 7467600"/>
              <a:gd name="connsiteY97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7105827 w 7467600"/>
              <a:gd name="connsiteY83" fmla="*/ 5718700 h 6858000"/>
              <a:gd name="connsiteX84" fmla="*/ 7356878 w 7467600"/>
              <a:gd name="connsiteY84" fmla="*/ 5981332 h 6858000"/>
              <a:gd name="connsiteX85" fmla="*/ 7467600 w 7467600"/>
              <a:gd name="connsiteY85" fmla="*/ 6117703 h 6858000"/>
              <a:gd name="connsiteX86" fmla="*/ 7467600 w 7467600"/>
              <a:gd name="connsiteY86" fmla="*/ 6163634 h 6858000"/>
              <a:gd name="connsiteX87" fmla="*/ 7403637 w 7467600"/>
              <a:gd name="connsiteY87" fmla="*/ 6083957 h 6858000"/>
              <a:gd name="connsiteX88" fmla="*/ 7254615 w 7467600"/>
              <a:gd name="connsiteY88" fmla="*/ 5911918 h 6858000"/>
              <a:gd name="connsiteX89" fmla="*/ 7312589 w 7467600"/>
              <a:gd name="connsiteY89" fmla="*/ 5982309 h 6858000"/>
              <a:gd name="connsiteX90" fmla="*/ 7448321 w 7467600"/>
              <a:gd name="connsiteY90" fmla="*/ 6190991 h 6858000"/>
              <a:gd name="connsiteX91" fmla="*/ 7467600 w 7467600"/>
              <a:gd name="connsiteY91" fmla="*/ 6221686 h 6858000"/>
              <a:gd name="connsiteX92" fmla="*/ 7467600 w 7467600"/>
              <a:gd name="connsiteY92" fmla="*/ 6334256 h 6858000"/>
              <a:gd name="connsiteX93" fmla="*/ 7454976 w 7467600"/>
              <a:gd name="connsiteY93" fmla="*/ 6318297 h 6858000"/>
              <a:gd name="connsiteX94" fmla="*/ 7042773 w 7467600"/>
              <a:gd name="connsiteY94" fmla="*/ 5734011 h 6858000"/>
              <a:gd name="connsiteX95" fmla="*/ 1456157 w 7467600"/>
              <a:gd name="connsiteY95" fmla="*/ 5371404 h 6858000"/>
              <a:gd name="connsiteX96" fmla="*/ 1244432 w 7467600"/>
              <a:gd name="connsiteY96" fmla="*/ 5385601 h 6858000"/>
              <a:gd name="connsiteX97" fmla="*/ 973990 w 7467600"/>
              <a:gd name="connsiteY97" fmla="*/ 5424940 h 6858000"/>
              <a:gd name="connsiteX98" fmla="*/ 1103809 w 7467600"/>
              <a:gd name="connsiteY98" fmla="*/ 5433720 h 6858000"/>
              <a:gd name="connsiteX99" fmla="*/ 1123454 w 7467600"/>
              <a:gd name="connsiteY99" fmla="*/ 5435727 h 6858000"/>
              <a:gd name="connsiteX100" fmla="*/ 1737017 w 7467600"/>
              <a:gd name="connsiteY100" fmla="*/ 5452183 h 6858000"/>
              <a:gd name="connsiteX101" fmla="*/ 1824397 w 7467600"/>
              <a:gd name="connsiteY101" fmla="*/ 5447757 h 6858000"/>
              <a:gd name="connsiteX102" fmla="*/ 2070059 w 7467600"/>
              <a:gd name="connsiteY102" fmla="*/ 5441660 h 6858000"/>
              <a:gd name="connsiteX103" fmla="*/ 1456157 w 7467600"/>
              <a:gd name="connsiteY103" fmla="*/ 5371404 h 6858000"/>
              <a:gd name="connsiteX104" fmla="*/ 4988186 w 7467600"/>
              <a:gd name="connsiteY104" fmla="*/ 5216467 h 6858000"/>
              <a:gd name="connsiteX105" fmla="*/ 4777334 w 7467600"/>
              <a:gd name="connsiteY105" fmla="*/ 5406072 h 6858000"/>
              <a:gd name="connsiteX106" fmla="*/ 4718341 w 7467600"/>
              <a:gd name="connsiteY106" fmla="*/ 5468043 h 6858000"/>
              <a:gd name="connsiteX107" fmla="*/ 4604655 w 7467600"/>
              <a:gd name="connsiteY107" fmla="*/ 5583434 h 6858000"/>
              <a:gd name="connsiteX108" fmla="*/ 4565074 w 7467600"/>
              <a:gd name="connsiteY108" fmla="*/ 5618550 h 6858000"/>
              <a:gd name="connsiteX109" fmla="*/ 4988186 w 7467600"/>
              <a:gd name="connsiteY109" fmla="*/ 5216467 h 6858000"/>
              <a:gd name="connsiteX110" fmla="*/ 4978032 w 7467600"/>
              <a:gd name="connsiteY110" fmla="*/ 5183809 h 6858000"/>
              <a:gd name="connsiteX111" fmla="*/ 4463413 w 7467600"/>
              <a:gd name="connsiteY111" fmla="*/ 5615162 h 6858000"/>
              <a:gd name="connsiteX112" fmla="*/ 4358134 w 7467600"/>
              <a:gd name="connsiteY112" fmla="*/ 5742791 h 6858000"/>
              <a:gd name="connsiteX113" fmla="*/ 4376219 w 7467600"/>
              <a:gd name="connsiteY113" fmla="*/ 5729027 h 6858000"/>
              <a:gd name="connsiteX114" fmla="*/ 4582340 w 7467600"/>
              <a:gd name="connsiteY114" fmla="*/ 5561037 h 6858000"/>
              <a:gd name="connsiteX115" fmla="*/ 4694684 w 7467600"/>
              <a:gd name="connsiteY115" fmla="*/ 5447098 h 6858000"/>
              <a:gd name="connsiteX116" fmla="*/ 4754123 w 7467600"/>
              <a:gd name="connsiteY116" fmla="*/ 5384643 h 6858000"/>
              <a:gd name="connsiteX117" fmla="*/ 4978032 w 7467600"/>
              <a:gd name="connsiteY117" fmla="*/ 5183809 h 6858000"/>
              <a:gd name="connsiteX118" fmla="*/ 1903353 w 7467600"/>
              <a:gd name="connsiteY118" fmla="*/ 5044827 h 6858000"/>
              <a:gd name="connsiteX119" fmla="*/ 1936931 w 7467600"/>
              <a:gd name="connsiteY119" fmla="*/ 5093954 h 6858000"/>
              <a:gd name="connsiteX120" fmla="*/ 2195868 w 7467600"/>
              <a:gd name="connsiteY120" fmla="*/ 5396574 h 6858000"/>
              <a:gd name="connsiteX121" fmla="*/ 2088852 w 7467600"/>
              <a:gd name="connsiteY121" fmla="*/ 5166123 h 6858000"/>
              <a:gd name="connsiteX122" fmla="*/ 1958241 w 7467600"/>
              <a:gd name="connsiteY122" fmla="*/ 5067955 h 6858000"/>
              <a:gd name="connsiteX123" fmla="*/ 1903353 w 7467600"/>
              <a:gd name="connsiteY123" fmla="*/ 5044827 h 6858000"/>
              <a:gd name="connsiteX124" fmla="*/ 1979378 w 7467600"/>
              <a:gd name="connsiteY124" fmla="*/ 4769504 h 6858000"/>
              <a:gd name="connsiteX125" fmla="*/ 2882120 w 7467600"/>
              <a:gd name="connsiteY125" fmla="*/ 5064547 h 6858000"/>
              <a:gd name="connsiteX126" fmla="*/ 2793103 w 7467600"/>
              <a:gd name="connsiteY126" fmla="*/ 5039699 h 6858000"/>
              <a:gd name="connsiteX127" fmla="*/ 2770041 w 7467600"/>
              <a:gd name="connsiteY127" fmla="*/ 5033634 h 6858000"/>
              <a:gd name="connsiteX128" fmla="*/ 1979378 w 7467600"/>
              <a:gd name="connsiteY128" fmla="*/ 4769504 h 6858000"/>
              <a:gd name="connsiteX129" fmla="*/ 1927410 w 7467600"/>
              <a:gd name="connsiteY129" fmla="*/ 4716164 h 6858000"/>
              <a:gd name="connsiteX130" fmla="*/ 1959587 w 7467600"/>
              <a:gd name="connsiteY130" fmla="*/ 4728849 h 6858000"/>
              <a:gd name="connsiteX131" fmla="*/ 2777707 w 7467600"/>
              <a:gd name="connsiteY131" fmla="*/ 5003991 h 6858000"/>
              <a:gd name="connsiteX132" fmla="*/ 2800768 w 7467600"/>
              <a:gd name="connsiteY132" fmla="*/ 5010056 h 6858000"/>
              <a:gd name="connsiteX133" fmla="*/ 2879408 w 7467600"/>
              <a:gd name="connsiteY133" fmla="*/ 5031590 h 6858000"/>
              <a:gd name="connsiteX134" fmla="*/ 2862295 w 7467600"/>
              <a:gd name="connsiteY134" fmla="*/ 5022958 h 6858000"/>
              <a:gd name="connsiteX135" fmla="*/ 2813343 w 7467600"/>
              <a:gd name="connsiteY135" fmla="*/ 4998369 h 6858000"/>
              <a:gd name="connsiteX136" fmla="*/ 2646245 w 7467600"/>
              <a:gd name="connsiteY136" fmla="*/ 4930999 h 6858000"/>
              <a:gd name="connsiteX137" fmla="*/ 1999243 w 7467600"/>
              <a:gd name="connsiteY137" fmla="*/ 4730524 h 6858000"/>
              <a:gd name="connsiteX138" fmla="*/ 1979527 w 7467600"/>
              <a:gd name="connsiteY138" fmla="*/ 4726651 h 6858000"/>
              <a:gd name="connsiteX139" fmla="*/ 1927410 w 7467600"/>
              <a:gd name="connsiteY139" fmla="*/ 4716164 h 6858000"/>
              <a:gd name="connsiteX140" fmla="*/ 1997014 w 7467600"/>
              <a:gd name="connsiteY140" fmla="*/ 4698007 h 6858000"/>
              <a:gd name="connsiteX141" fmla="*/ 2005458 w 7467600"/>
              <a:gd name="connsiteY141" fmla="*/ 4699540 h 6858000"/>
              <a:gd name="connsiteX142" fmla="*/ 2657186 w 7467600"/>
              <a:gd name="connsiteY142" fmla="*/ 4901687 h 6858000"/>
              <a:gd name="connsiteX143" fmla="*/ 2826662 w 7467600"/>
              <a:gd name="connsiteY143" fmla="*/ 4970362 h 6858000"/>
              <a:gd name="connsiteX144" fmla="*/ 2876100 w 7467600"/>
              <a:gd name="connsiteY144" fmla="*/ 4995397 h 6858000"/>
              <a:gd name="connsiteX145" fmla="*/ 3042600 w 7467600"/>
              <a:gd name="connsiteY145" fmla="*/ 5059532 h 6858000"/>
              <a:gd name="connsiteX146" fmla="*/ 1997014 w 7467600"/>
              <a:gd name="connsiteY146" fmla="*/ 4698007 h 6858000"/>
              <a:gd name="connsiteX147" fmla="*/ 2305292 w 7467600"/>
              <a:gd name="connsiteY147" fmla="*/ 4219492 h 6858000"/>
              <a:gd name="connsiteX148" fmla="*/ 3360922 w 7467600"/>
              <a:gd name="connsiteY148" fmla="*/ 4529373 h 6858000"/>
              <a:gd name="connsiteX149" fmla="*/ 3492420 w 7467600"/>
              <a:gd name="connsiteY149" fmla="*/ 4510145 h 6858000"/>
              <a:gd name="connsiteX150" fmla="*/ 3364086 w 7467600"/>
              <a:gd name="connsiteY150" fmla="*/ 4480340 h 6858000"/>
              <a:gd name="connsiteX151" fmla="*/ 3225818 w 7467600"/>
              <a:gd name="connsiteY151" fmla="*/ 4411822 h 6858000"/>
              <a:gd name="connsiteX152" fmla="*/ 3129696 w 7467600"/>
              <a:gd name="connsiteY152" fmla="*/ 4360704 h 6858000"/>
              <a:gd name="connsiteX153" fmla="*/ 2814545 w 7467600"/>
              <a:gd name="connsiteY153" fmla="*/ 4282955 h 6858000"/>
              <a:gd name="connsiteX154" fmla="*/ 2305292 w 7467600"/>
              <a:gd name="connsiteY154" fmla="*/ 4219492 h 6858000"/>
              <a:gd name="connsiteX155" fmla="*/ 2626982 w 7467600"/>
              <a:gd name="connsiteY155" fmla="*/ 4206450 h 6858000"/>
              <a:gd name="connsiteX156" fmla="*/ 2490617 w 7467600"/>
              <a:gd name="connsiteY156" fmla="*/ 4206951 h 6858000"/>
              <a:gd name="connsiteX157" fmla="*/ 2819869 w 7467600"/>
              <a:gd name="connsiteY157" fmla="*/ 4252936 h 6858000"/>
              <a:gd name="connsiteX158" fmla="*/ 3143018 w 7467600"/>
              <a:gd name="connsiteY158" fmla="*/ 4332698 h 6858000"/>
              <a:gd name="connsiteX159" fmla="*/ 3241520 w 7467600"/>
              <a:gd name="connsiteY159" fmla="*/ 4385112 h 6858000"/>
              <a:gd name="connsiteX160" fmla="*/ 3374575 w 7467600"/>
              <a:gd name="connsiteY160" fmla="*/ 4451517 h 6858000"/>
              <a:gd name="connsiteX161" fmla="*/ 3505221 w 7467600"/>
              <a:gd name="connsiteY161" fmla="*/ 4480757 h 6858000"/>
              <a:gd name="connsiteX162" fmla="*/ 2626982 w 7467600"/>
              <a:gd name="connsiteY162" fmla="*/ 4206450 h 6858000"/>
              <a:gd name="connsiteX163" fmla="*/ 1310106 w 7467600"/>
              <a:gd name="connsiteY163" fmla="*/ 3943217 h 6858000"/>
              <a:gd name="connsiteX164" fmla="*/ 854994 w 7467600"/>
              <a:gd name="connsiteY164" fmla="*/ 4399136 h 6858000"/>
              <a:gd name="connsiteX165" fmla="*/ 742462 w 7467600"/>
              <a:gd name="connsiteY165" fmla="*/ 4594648 h 6858000"/>
              <a:gd name="connsiteX166" fmla="*/ 820602 w 7467600"/>
              <a:gd name="connsiteY166" fmla="*/ 4485915 h 6858000"/>
              <a:gd name="connsiteX167" fmla="*/ 878295 w 7467600"/>
              <a:gd name="connsiteY167" fmla="*/ 4403594 h 6858000"/>
              <a:gd name="connsiteX168" fmla="*/ 1240607 w 7467600"/>
              <a:gd name="connsiteY168" fmla="*/ 4010401 h 6858000"/>
              <a:gd name="connsiteX169" fmla="*/ 1310106 w 7467600"/>
              <a:gd name="connsiteY169" fmla="*/ 3943217 h 6858000"/>
              <a:gd name="connsiteX170" fmla="*/ 1423113 w 7467600"/>
              <a:gd name="connsiteY170" fmla="*/ 3874565 h 6858000"/>
              <a:gd name="connsiteX171" fmla="*/ 1260565 w 7467600"/>
              <a:gd name="connsiteY171" fmla="*/ 4031982 h 6858000"/>
              <a:gd name="connsiteX172" fmla="*/ 901900 w 7467600"/>
              <a:gd name="connsiteY172" fmla="*/ 4421236 h 6858000"/>
              <a:gd name="connsiteX173" fmla="*/ 845044 w 7467600"/>
              <a:gd name="connsiteY173" fmla="*/ 4502436 h 6858000"/>
              <a:gd name="connsiteX174" fmla="*/ 685926 w 7467600"/>
              <a:gd name="connsiteY174" fmla="*/ 4703069 h 6858000"/>
              <a:gd name="connsiteX175" fmla="*/ 684248 w 7467600"/>
              <a:gd name="connsiteY175" fmla="*/ 4706721 h 6858000"/>
              <a:gd name="connsiteX176" fmla="*/ 1423113 w 7467600"/>
              <a:gd name="connsiteY176" fmla="*/ 3874565 h 6858000"/>
              <a:gd name="connsiteX177" fmla="*/ 3316479 w 7467600"/>
              <a:gd name="connsiteY177" fmla="*/ 3872136 h 6858000"/>
              <a:gd name="connsiteX178" fmla="*/ 3546806 w 7467600"/>
              <a:gd name="connsiteY178" fmla="*/ 4356139 h 6858000"/>
              <a:gd name="connsiteX179" fmla="*/ 3364433 w 7467600"/>
              <a:gd name="connsiteY179" fmla="*/ 3953121 h 6858000"/>
              <a:gd name="connsiteX180" fmla="*/ 3316479 w 7467600"/>
              <a:gd name="connsiteY180" fmla="*/ 3872136 h 6858000"/>
              <a:gd name="connsiteX181" fmla="*/ 3291335 w 7467600"/>
              <a:gd name="connsiteY181" fmla="*/ 3767420 h 6858000"/>
              <a:gd name="connsiteX182" fmla="*/ 3390805 w 7467600"/>
              <a:gd name="connsiteY182" fmla="*/ 3937163 h 6858000"/>
              <a:gd name="connsiteX183" fmla="*/ 3579062 w 7467600"/>
              <a:gd name="connsiteY183" fmla="*/ 4359040 h 6858000"/>
              <a:gd name="connsiteX184" fmla="*/ 3467355 w 7467600"/>
              <a:gd name="connsiteY184" fmla="*/ 3988130 h 6858000"/>
              <a:gd name="connsiteX185" fmla="*/ 3310753 w 7467600"/>
              <a:gd name="connsiteY185" fmla="*/ 3787140 h 6858000"/>
              <a:gd name="connsiteX186" fmla="*/ 3291335 w 7467600"/>
              <a:gd name="connsiteY186" fmla="*/ 3767420 h 6858000"/>
              <a:gd name="connsiteX187" fmla="*/ 1635889 w 7467600"/>
              <a:gd name="connsiteY187" fmla="*/ 3709494 h 6858000"/>
              <a:gd name="connsiteX188" fmla="*/ 1634800 w 7467600"/>
              <a:gd name="connsiteY188" fmla="*/ 3731111 h 6858000"/>
              <a:gd name="connsiteX189" fmla="*/ 1635889 w 7467600"/>
              <a:gd name="connsiteY189" fmla="*/ 3709494 h 6858000"/>
              <a:gd name="connsiteX190" fmla="*/ 1510397 w 7467600"/>
              <a:gd name="connsiteY190" fmla="*/ 3684705 h 6858000"/>
              <a:gd name="connsiteX191" fmla="*/ 1146550 w 7467600"/>
              <a:gd name="connsiteY191" fmla="*/ 3802012 h 6858000"/>
              <a:gd name="connsiteX192" fmla="*/ 698834 w 7467600"/>
              <a:gd name="connsiteY192" fmla="*/ 3952272 h 6858000"/>
              <a:gd name="connsiteX193" fmla="*/ 34256 w 7467600"/>
              <a:gd name="connsiteY193" fmla="*/ 4347603 h 6858000"/>
              <a:gd name="connsiteX194" fmla="*/ 527241 w 7467600"/>
              <a:gd name="connsiteY194" fmla="*/ 4065078 h 6858000"/>
              <a:gd name="connsiteX195" fmla="*/ 1510397 w 7467600"/>
              <a:gd name="connsiteY195" fmla="*/ 3684705 h 6858000"/>
              <a:gd name="connsiteX196" fmla="*/ 1313114 w 7467600"/>
              <a:gd name="connsiteY196" fmla="*/ 3655216 h 6858000"/>
              <a:gd name="connsiteX197" fmla="*/ 1109304 w 7467600"/>
              <a:gd name="connsiteY197" fmla="*/ 3669030 h 6858000"/>
              <a:gd name="connsiteX198" fmla="*/ 8129 w 7467600"/>
              <a:gd name="connsiteY198" fmla="*/ 4330519 h 6858000"/>
              <a:gd name="connsiteX199" fmla="*/ 687572 w 7467600"/>
              <a:gd name="connsiteY199" fmla="*/ 3925629 h 6858000"/>
              <a:gd name="connsiteX200" fmla="*/ 1138365 w 7467600"/>
              <a:gd name="connsiteY200" fmla="*/ 3774515 h 6858000"/>
              <a:gd name="connsiteX201" fmla="*/ 1505579 w 7467600"/>
              <a:gd name="connsiteY201" fmla="*/ 3655526 h 6858000"/>
              <a:gd name="connsiteX202" fmla="*/ 1313114 w 7467600"/>
              <a:gd name="connsiteY202" fmla="*/ 3655216 h 6858000"/>
              <a:gd name="connsiteX203" fmla="*/ 3655073 w 7467600"/>
              <a:gd name="connsiteY203" fmla="*/ 3650884 h 6858000"/>
              <a:gd name="connsiteX204" fmla="*/ 3989938 w 7467600"/>
              <a:gd name="connsiteY204" fmla="*/ 3991685 h 6858000"/>
              <a:gd name="connsiteX205" fmla="*/ 4393907 w 7467600"/>
              <a:gd name="connsiteY205" fmla="*/ 4261258 h 6858000"/>
              <a:gd name="connsiteX206" fmla="*/ 4648051 w 7467600"/>
              <a:gd name="connsiteY206" fmla="*/ 4374051 h 6858000"/>
              <a:gd name="connsiteX207" fmla="*/ 4383389 w 7467600"/>
              <a:gd name="connsiteY207" fmla="*/ 4184369 h 6858000"/>
              <a:gd name="connsiteX208" fmla="*/ 4165508 w 7467600"/>
              <a:gd name="connsiteY208" fmla="*/ 4035196 h 6858000"/>
              <a:gd name="connsiteX209" fmla="*/ 4068162 w 7467600"/>
              <a:gd name="connsiteY209" fmla="*/ 3953394 h 6858000"/>
              <a:gd name="connsiteX210" fmla="*/ 3981416 w 7467600"/>
              <a:gd name="connsiteY210" fmla="*/ 3880482 h 6858000"/>
              <a:gd name="connsiteX211" fmla="*/ 3800147 w 7467600"/>
              <a:gd name="connsiteY211" fmla="*/ 3749872 h 6858000"/>
              <a:gd name="connsiteX212" fmla="*/ 3655073 w 7467600"/>
              <a:gd name="connsiteY212" fmla="*/ 3650884 h 6858000"/>
              <a:gd name="connsiteX213" fmla="*/ 3670252 w 7467600"/>
              <a:gd name="connsiteY213" fmla="*/ 3622798 h 6858000"/>
              <a:gd name="connsiteX214" fmla="*/ 3817258 w 7467600"/>
              <a:gd name="connsiteY214" fmla="*/ 3723577 h 6858000"/>
              <a:gd name="connsiteX215" fmla="*/ 4000461 w 7467600"/>
              <a:gd name="connsiteY215" fmla="*/ 3855966 h 6858000"/>
              <a:gd name="connsiteX216" fmla="*/ 4088180 w 7467600"/>
              <a:gd name="connsiteY216" fmla="*/ 3929774 h 6858000"/>
              <a:gd name="connsiteX217" fmla="*/ 4184555 w 7467600"/>
              <a:gd name="connsiteY217" fmla="*/ 4010683 h 6858000"/>
              <a:gd name="connsiteX218" fmla="*/ 4399563 w 7467600"/>
              <a:gd name="connsiteY218" fmla="*/ 4158106 h 6858000"/>
              <a:gd name="connsiteX219" fmla="*/ 4684469 w 7467600"/>
              <a:gd name="connsiteY219" fmla="*/ 4364680 h 6858000"/>
              <a:gd name="connsiteX220" fmla="*/ 4690271 w 7467600"/>
              <a:gd name="connsiteY220" fmla="*/ 4370034 h 6858000"/>
              <a:gd name="connsiteX221" fmla="*/ 4136093 w 7467600"/>
              <a:gd name="connsiteY221" fmla="*/ 3858466 h 6858000"/>
              <a:gd name="connsiteX222" fmla="*/ 3670252 w 7467600"/>
              <a:gd name="connsiteY222" fmla="*/ 3622798 h 6858000"/>
              <a:gd name="connsiteX223" fmla="*/ 4440129 w 7467600"/>
              <a:gd name="connsiteY223" fmla="*/ 3448571 h 6858000"/>
              <a:gd name="connsiteX224" fmla="*/ 4856525 w 7467600"/>
              <a:gd name="connsiteY224" fmla="*/ 3915351 h 6858000"/>
              <a:gd name="connsiteX225" fmla="*/ 5059055 w 7467600"/>
              <a:gd name="connsiteY225" fmla="*/ 4108918 h 6858000"/>
              <a:gd name="connsiteX226" fmla="*/ 5290070 w 7467600"/>
              <a:gd name="connsiteY226" fmla="*/ 4263619 h 6858000"/>
              <a:gd name="connsiteX227" fmla="*/ 4834991 w 7467600"/>
              <a:gd name="connsiteY227" fmla="*/ 3830985 h 6858000"/>
              <a:gd name="connsiteX228" fmla="*/ 4440129 w 7467600"/>
              <a:gd name="connsiteY228" fmla="*/ 3448571 h 6858000"/>
              <a:gd name="connsiteX229" fmla="*/ 4441737 w 7467600"/>
              <a:gd name="connsiteY229" fmla="*/ 3399734 h 6858000"/>
              <a:gd name="connsiteX230" fmla="*/ 4431236 w 7467600"/>
              <a:gd name="connsiteY230" fmla="*/ 3400954 h 6858000"/>
              <a:gd name="connsiteX231" fmla="*/ 4557150 w 7467600"/>
              <a:gd name="connsiteY231" fmla="*/ 3510023 h 6858000"/>
              <a:gd name="connsiteX232" fmla="*/ 4856936 w 7467600"/>
              <a:gd name="connsiteY232" fmla="*/ 3809146 h 6858000"/>
              <a:gd name="connsiteX233" fmla="*/ 5111996 w 7467600"/>
              <a:gd name="connsiteY233" fmla="*/ 4065759 h 6858000"/>
              <a:gd name="connsiteX234" fmla="*/ 5388878 w 7467600"/>
              <a:gd name="connsiteY234" fmla="*/ 4300185 h 6858000"/>
              <a:gd name="connsiteX235" fmla="*/ 5425556 w 7467600"/>
              <a:gd name="connsiteY235" fmla="*/ 4308967 h 6858000"/>
              <a:gd name="connsiteX236" fmla="*/ 4943646 w 7467600"/>
              <a:gd name="connsiteY236" fmla="*/ 3822916 h 6858000"/>
              <a:gd name="connsiteX237" fmla="*/ 4594837 w 7467600"/>
              <a:gd name="connsiteY237" fmla="*/ 3532274 h 6858000"/>
              <a:gd name="connsiteX238" fmla="*/ 4441737 w 7467600"/>
              <a:gd name="connsiteY238" fmla="*/ 3399734 h 6858000"/>
              <a:gd name="connsiteX239" fmla="*/ 5425834 w 7467600"/>
              <a:gd name="connsiteY239" fmla="*/ 3162785 h 6858000"/>
              <a:gd name="connsiteX240" fmla="*/ 5401644 w 7467600"/>
              <a:gd name="connsiteY240" fmla="*/ 3617847 h 6858000"/>
              <a:gd name="connsiteX241" fmla="*/ 5467256 w 7467600"/>
              <a:gd name="connsiteY241" fmla="*/ 4175494 h 6858000"/>
              <a:gd name="connsiteX242" fmla="*/ 5448069 w 7467600"/>
              <a:gd name="connsiteY242" fmla="*/ 3567554 h 6858000"/>
              <a:gd name="connsiteX243" fmla="*/ 5425834 w 7467600"/>
              <a:gd name="connsiteY243" fmla="*/ 3162785 h 6858000"/>
              <a:gd name="connsiteX244" fmla="*/ 1318687 w 7467600"/>
              <a:gd name="connsiteY244" fmla="*/ 3113840 h 6858000"/>
              <a:gd name="connsiteX245" fmla="*/ 1066793 w 7467600"/>
              <a:gd name="connsiteY245" fmla="*/ 3212171 h 6858000"/>
              <a:gd name="connsiteX246" fmla="*/ 993319 w 7467600"/>
              <a:gd name="connsiteY246" fmla="*/ 3247648 h 6858000"/>
              <a:gd name="connsiteX247" fmla="*/ 853081 w 7467600"/>
              <a:gd name="connsiteY247" fmla="*/ 3312410 h 6858000"/>
              <a:gd name="connsiteX248" fmla="*/ 805957 w 7467600"/>
              <a:gd name="connsiteY248" fmla="*/ 3330443 h 6858000"/>
              <a:gd name="connsiteX249" fmla="*/ 1318687 w 7467600"/>
              <a:gd name="connsiteY249" fmla="*/ 3113840 h 6858000"/>
              <a:gd name="connsiteX250" fmla="*/ 5453702 w 7467600"/>
              <a:gd name="connsiteY250" fmla="*/ 3090882 h 6858000"/>
              <a:gd name="connsiteX251" fmla="*/ 5480135 w 7467600"/>
              <a:gd name="connsiteY251" fmla="*/ 3565802 h 6858000"/>
              <a:gd name="connsiteX252" fmla="*/ 5499023 w 7467600"/>
              <a:gd name="connsiteY252" fmla="*/ 4166310 h 6858000"/>
              <a:gd name="connsiteX253" fmla="*/ 5547022 w 7467600"/>
              <a:gd name="connsiteY253" fmla="*/ 3607838 h 6858000"/>
              <a:gd name="connsiteX254" fmla="*/ 5515964 w 7467600"/>
              <a:gd name="connsiteY254" fmla="*/ 3378541 h 6858000"/>
              <a:gd name="connsiteX255" fmla="*/ 5453702 w 7467600"/>
              <a:gd name="connsiteY255" fmla="*/ 3090882 h 6858000"/>
              <a:gd name="connsiteX256" fmla="*/ 1238695 w 7467600"/>
              <a:gd name="connsiteY256" fmla="*/ 3076820 h 6858000"/>
              <a:gd name="connsiteX257" fmla="*/ 716371 w 7467600"/>
              <a:gd name="connsiteY257" fmla="*/ 3293249 h 6858000"/>
              <a:gd name="connsiteX258" fmla="*/ 579522 w 7467600"/>
              <a:gd name="connsiteY258" fmla="*/ 3371759 h 6858000"/>
              <a:gd name="connsiteX259" fmla="*/ 600288 w 7467600"/>
              <a:gd name="connsiteY259" fmla="*/ 3365555 h 6858000"/>
              <a:gd name="connsiteX260" fmla="*/ 840692 w 7467600"/>
              <a:gd name="connsiteY260" fmla="*/ 3284921 h 6858000"/>
              <a:gd name="connsiteX261" fmla="*/ 979248 w 7467600"/>
              <a:gd name="connsiteY261" fmla="*/ 3221003 h 6858000"/>
              <a:gd name="connsiteX262" fmla="*/ 1053282 w 7467600"/>
              <a:gd name="connsiteY262" fmla="*/ 3185247 h 6858000"/>
              <a:gd name="connsiteX263" fmla="*/ 1320603 w 7467600"/>
              <a:gd name="connsiteY263" fmla="*/ 3081281 h 6858000"/>
              <a:gd name="connsiteX264" fmla="*/ 1238695 w 7467600"/>
              <a:gd name="connsiteY264" fmla="*/ 3076820 h 6858000"/>
              <a:gd name="connsiteX265" fmla="*/ 5425627 w 7467600"/>
              <a:gd name="connsiteY265" fmla="*/ 2954192 h 6858000"/>
              <a:gd name="connsiteX266" fmla="*/ 5470770 w 7467600"/>
              <a:gd name="connsiteY266" fmla="*/ 3005435 h 6858000"/>
              <a:gd name="connsiteX267" fmla="*/ 5519779 w 7467600"/>
              <a:gd name="connsiteY267" fmla="*/ 4359223 h 6858000"/>
              <a:gd name="connsiteX268" fmla="*/ 5520293 w 7467600"/>
              <a:gd name="connsiteY268" fmla="*/ 4360602 h 6858000"/>
              <a:gd name="connsiteX269" fmla="*/ 5767221 w 7467600"/>
              <a:gd name="connsiteY269" fmla="*/ 4665564 h 6858000"/>
              <a:gd name="connsiteX270" fmla="*/ 6937169 w 7467600"/>
              <a:gd name="connsiteY270" fmla="*/ 4815941 h 6858000"/>
              <a:gd name="connsiteX271" fmla="*/ 6953922 w 7467600"/>
              <a:gd name="connsiteY271" fmla="*/ 4890068 h 6858000"/>
              <a:gd name="connsiteX272" fmla="*/ 6071359 w 7467600"/>
              <a:gd name="connsiteY272" fmla="*/ 4770770 h 6858000"/>
              <a:gd name="connsiteX273" fmla="*/ 6038839 w 7467600"/>
              <a:gd name="connsiteY273" fmla="*/ 4764474 h 6858000"/>
              <a:gd name="connsiteX274" fmla="*/ 6038706 w 7467600"/>
              <a:gd name="connsiteY274" fmla="*/ 4763847 h 6858000"/>
              <a:gd name="connsiteX275" fmla="*/ 6037784 w 7467600"/>
              <a:gd name="connsiteY275" fmla="*/ 4764270 h 6858000"/>
              <a:gd name="connsiteX276" fmla="*/ 6038839 w 7467600"/>
              <a:gd name="connsiteY276" fmla="*/ 4764474 h 6858000"/>
              <a:gd name="connsiteX277" fmla="*/ 6040338 w 7467600"/>
              <a:gd name="connsiteY277" fmla="*/ 4771418 h 6858000"/>
              <a:gd name="connsiteX278" fmla="*/ 6024488 w 7467600"/>
              <a:gd name="connsiteY278" fmla="*/ 4809903 h 6858000"/>
              <a:gd name="connsiteX279" fmla="*/ 5599771 w 7467600"/>
              <a:gd name="connsiteY279" fmla="*/ 5509652 h 6858000"/>
              <a:gd name="connsiteX280" fmla="*/ 5548843 w 7467600"/>
              <a:gd name="connsiteY280" fmla="*/ 5563845 h 6858000"/>
              <a:gd name="connsiteX281" fmla="*/ 5940952 w 7467600"/>
              <a:gd name="connsiteY281" fmla="*/ 6250028 h 6858000"/>
              <a:gd name="connsiteX282" fmla="*/ 6043441 w 7467600"/>
              <a:gd name="connsiteY282" fmla="*/ 6665847 h 6858000"/>
              <a:gd name="connsiteX283" fmla="*/ 6093432 w 7467600"/>
              <a:gd name="connsiteY283" fmla="*/ 6858000 h 6858000"/>
              <a:gd name="connsiteX284" fmla="*/ 6034344 w 7467600"/>
              <a:gd name="connsiteY284" fmla="*/ 6858000 h 6858000"/>
              <a:gd name="connsiteX285" fmla="*/ 6026679 w 7467600"/>
              <a:gd name="connsiteY285" fmla="*/ 6836959 h 6858000"/>
              <a:gd name="connsiteX286" fmla="*/ 5800441 w 7467600"/>
              <a:gd name="connsiteY286" fmla="*/ 6335286 h 6858000"/>
              <a:gd name="connsiteX287" fmla="*/ 5526562 w 7467600"/>
              <a:gd name="connsiteY287" fmla="*/ 5705388 h 6858000"/>
              <a:gd name="connsiteX288" fmla="*/ 5519640 w 7467600"/>
              <a:gd name="connsiteY288" fmla="*/ 5683774 h 6858000"/>
              <a:gd name="connsiteX289" fmla="*/ 5844559 w 7467600"/>
              <a:gd name="connsiteY289" fmla="*/ 6553349 h 6858000"/>
              <a:gd name="connsiteX290" fmla="*/ 5975994 w 7467600"/>
              <a:gd name="connsiteY290" fmla="*/ 6858000 h 6858000"/>
              <a:gd name="connsiteX291" fmla="*/ 5898547 w 7467600"/>
              <a:gd name="connsiteY291" fmla="*/ 6858000 h 6858000"/>
              <a:gd name="connsiteX292" fmla="*/ 5682041 w 7467600"/>
              <a:gd name="connsiteY292" fmla="*/ 6355860 h 6858000"/>
              <a:gd name="connsiteX293" fmla="*/ 5461758 w 7467600"/>
              <a:gd name="connsiteY293" fmla="*/ 5820220 h 6858000"/>
              <a:gd name="connsiteX294" fmla="*/ 5237282 w 7467600"/>
              <a:gd name="connsiteY294" fmla="*/ 6579086 h 6858000"/>
              <a:gd name="connsiteX295" fmla="*/ 5115009 w 7467600"/>
              <a:gd name="connsiteY295" fmla="*/ 6858000 h 6858000"/>
              <a:gd name="connsiteX296" fmla="*/ 5028074 w 7467600"/>
              <a:gd name="connsiteY296" fmla="*/ 6858000 h 6858000"/>
              <a:gd name="connsiteX297" fmla="*/ 5079508 w 7467600"/>
              <a:gd name="connsiteY297" fmla="*/ 6749074 h 6858000"/>
              <a:gd name="connsiteX298" fmla="*/ 5371846 w 7467600"/>
              <a:gd name="connsiteY298" fmla="*/ 5924413 h 6858000"/>
              <a:gd name="connsiteX299" fmla="*/ 5270512 w 7467600"/>
              <a:gd name="connsiteY299" fmla="*/ 6138975 h 6858000"/>
              <a:gd name="connsiteX300" fmla="*/ 5062409 w 7467600"/>
              <a:gd name="connsiteY300" fmla="*/ 6653544 h 6858000"/>
              <a:gd name="connsiteX301" fmla="*/ 5036628 w 7467600"/>
              <a:gd name="connsiteY301" fmla="*/ 6754247 h 6858000"/>
              <a:gd name="connsiteX302" fmla="*/ 5009112 w 7467600"/>
              <a:gd name="connsiteY302" fmla="*/ 6858000 h 6858000"/>
              <a:gd name="connsiteX303" fmla="*/ 4976679 w 7467600"/>
              <a:gd name="connsiteY303" fmla="*/ 6858000 h 6858000"/>
              <a:gd name="connsiteX304" fmla="*/ 5006537 w 7467600"/>
              <a:gd name="connsiteY304" fmla="*/ 6747068 h 6858000"/>
              <a:gd name="connsiteX305" fmla="*/ 5032723 w 7467600"/>
              <a:gd name="connsiteY305" fmla="*/ 6644957 h 6858000"/>
              <a:gd name="connsiteX306" fmla="*/ 5242949 w 7467600"/>
              <a:gd name="connsiteY306" fmla="*/ 6125175 h 6858000"/>
              <a:gd name="connsiteX307" fmla="*/ 5286321 w 7467600"/>
              <a:gd name="connsiteY307" fmla="*/ 6033555 h 6858000"/>
              <a:gd name="connsiteX308" fmla="*/ 5008210 w 7467600"/>
              <a:gd name="connsiteY308" fmla="*/ 6649194 h 6858000"/>
              <a:gd name="connsiteX309" fmla="*/ 4986321 w 7467600"/>
              <a:gd name="connsiteY309" fmla="*/ 6765687 h 6858000"/>
              <a:gd name="connsiteX310" fmla="*/ 4973474 w 7467600"/>
              <a:gd name="connsiteY310" fmla="*/ 6858000 h 6858000"/>
              <a:gd name="connsiteX311" fmla="*/ 4907178 w 7467600"/>
              <a:gd name="connsiteY311" fmla="*/ 6858000 h 6858000"/>
              <a:gd name="connsiteX312" fmla="*/ 4910810 w 7467600"/>
              <a:gd name="connsiteY312" fmla="*/ 6829660 h 6858000"/>
              <a:gd name="connsiteX313" fmla="*/ 4987461 w 7467600"/>
              <a:gd name="connsiteY313" fmla="*/ 6432994 h 6858000"/>
              <a:gd name="connsiteX314" fmla="*/ 5179262 w 7467600"/>
              <a:gd name="connsiteY314" fmla="*/ 6035044 h 6858000"/>
              <a:gd name="connsiteX315" fmla="*/ 4689678 w 7467600"/>
              <a:gd name="connsiteY315" fmla="*/ 6440241 h 6858000"/>
              <a:gd name="connsiteX316" fmla="*/ 4477543 w 7467600"/>
              <a:gd name="connsiteY316" fmla="*/ 6674836 h 6858000"/>
              <a:gd name="connsiteX317" fmla="*/ 4329957 w 7467600"/>
              <a:gd name="connsiteY317" fmla="*/ 6858000 h 6858000"/>
              <a:gd name="connsiteX318" fmla="*/ 4218595 w 7467600"/>
              <a:gd name="connsiteY318" fmla="*/ 6858000 h 6858000"/>
              <a:gd name="connsiteX319" fmla="*/ 4368888 w 7467600"/>
              <a:gd name="connsiteY319" fmla="*/ 6668412 h 6858000"/>
              <a:gd name="connsiteX320" fmla="*/ 4563091 w 7467600"/>
              <a:gd name="connsiteY320" fmla="*/ 6442508 h 6858000"/>
              <a:gd name="connsiteX321" fmla="*/ 5387324 w 7467600"/>
              <a:gd name="connsiteY321" fmla="*/ 5705830 h 6858000"/>
              <a:gd name="connsiteX322" fmla="*/ 5073620 w 7467600"/>
              <a:gd name="connsiteY322" fmla="*/ 5955437 h 6858000"/>
              <a:gd name="connsiteX323" fmla="*/ 4689789 w 7467600"/>
              <a:gd name="connsiteY323" fmla="*/ 6268382 h 6858000"/>
              <a:gd name="connsiteX324" fmla="*/ 4418722 w 7467600"/>
              <a:gd name="connsiteY324" fmla="*/ 6570886 h 6858000"/>
              <a:gd name="connsiteX325" fmla="*/ 4214944 w 7467600"/>
              <a:gd name="connsiteY325" fmla="*/ 6858000 h 6858000"/>
              <a:gd name="connsiteX326" fmla="*/ 4177898 w 7467600"/>
              <a:gd name="connsiteY326" fmla="*/ 6858000 h 6858000"/>
              <a:gd name="connsiteX327" fmla="*/ 4391597 w 7467600"/>
              <a:gd name="connsiteY327" fmla="*/ 6556370 h 6858000"/>
              <a:gd name="connsiteX328" fmla="*/ 4668889 w 7467600"/>
              <a:gd name="connsiteY328" fmla="*/ 6246399 h 6858000"/>
              <a:gd name="connsiteX329" fmla="*/ 5055427 w 7467600"/>
              <a:gd name="connsiteY329" fmla="*/ 5931476 h 6858000"/>
              <a:gd name="connsiteX330" fmla="*/ 5371814 w 7467600"/>
              <a:gd name="connsiteY330" fmla="*/ 5678975 h 6858000"/>
              <a:gd name="connsiteX331" fmla="*/ 4987918 w 7467600"/>
              <a:gd name="connsiteY331" fmla="*/ 5838701 h 6858000"/>
              <a:gd name="connsiteX332" fmla="*/ 4317146 w 7467600"/>
              <a:gd name="connsiteY332" fmla="*/ 6587716 h 6858000"/>
              <a:gd name="connsiteX333" fmla="*/ 4171627 w 7467600"/>
              <a:gd name="connsiteY333" fmla="*/ 6858000 h 6858000"/>
              <a:gd name="connsiteX334" fmla="*/ 4081585 w 7467600"/>
              <a:gd name="connsiteY334" fmla="*/ 6858000 h 6858000"/>
              <a:gd name="connsiteX335" fmla="*/ 4238603 w 7467600"/>
              <a:gd name="connsiteY335" fmla="*/ 6559341 h 6858000"/>
              <a:gd name="connsiteX336" fmla="*/ 4778333 w 7467600"/>
              <a:gd name="connsiteY336" fmla="*/ 5873626 h 6858000"/>
              <a:gd name="connsiteX337" fmla="*/ 5414185 w 7467600"/>
              <a:gd name="connsiteY337" fmla="*/ 5573882 h 6858000"/>
              <a:gd name="connsiteX338" fmla="*/ 5959648 w 7467600"/>
              <a:gd name="connsiteY338" fmla="*/ 4760797 h 6858000"/>
              <a:gd name="connsiteX339" fmla="*/ 5355019 w 7467600"/>
              <a:gd name="connsiteY339" fmla="*/ 4734672 h 6858000"/>
              <a:gd name="connsiteX340" fmla="*/ 5083565 w 7467600"/>
              <a:gd name="connsiteY340" fmla="*/ 5179121 h 6858000"/>
              <a:gd name="connsiteX341" fmla="*/ 4713577 w 7467600"/>
              <a:gd name="connsiteY341" fmla="*/ 5616803 h 6858000"/>
              <a:gd name="connsiteX342" fmla="*/ 3989559 w 7467600"/>
              <a:gd name="connsiteY342" fmla="*/ 6145945 h 6858000"/>
              <a:gd name="connsiteX343" fmla="*/ 3939824 w 7467600"/>
              <a:gd name="connsiteY343" fmla="*/ 6066900 h 6858000"/>
              <a:gd name="connsiteX344" fmla="*/ 4584537 w 7467600"/>
              <a:gd name="connsiteY344" fmla="*/ 5324826 h 6858000"/>
              <a:gd name="connsiteX345" fmla="*/ 5037105 w 7467600"/>
              <a:gd name="connsiteY345" fmla="*/ 5088765 h 6858000"/>
              <a:gd name="connsiteX346" fmla="*/ 5039930 w 7467600"/>
              <a:gd name="connsiteY346" fmla="*/ 5089585 h 6858000"/>
              <a:gd name="connsiteX347" fmla="*/ 5263764 w 7467600"/>
              <a:gd name="connsiteY347" fmla="*/ 4735525 h 6858000"/>
              <a:gd name="connsiteX348" fmla="*/ 4086300 w 7467600"/>
              <a:gd name="connsiteY348" fmla="*/ 4884599 h 6858000"/>
              <a:gd name="connsiteX349" fmla="*/ 4085485 w 7467600"/>
              <a:gd name="connsiteY349" fmla="*/ 4899070 h 6858000"/>
              <a:gd name="connsiteX350" fmla="*/ 3871915 w 7467600"/>
              <a:gd name="connsiteY350" fmla="*/ 5253645 h 6858000"/>
              <a:gd name="connsiteX351" fmla="*/ 3799374 w 7467600"/>
              <a:gd name="connsiteY351" fmla="*/ 5466127 h 6858000"/>
              <a:gd name="connsiteX352" fmla="*/ 3498850 w 7467600"/>
              <a:gd name="connsiteY352" fmla="*/ 6661888 h 6858000"/>
              <a:gd name="connsiteX353" fmla="*/ 3399216 w 7467600"/>
              <a:gd name="connsiteY353" fmla="*/ 6858000 h 6858000"/>
              <a:gd name="connsiteX354" fmla="*/ 3303688 w 7467600"/>
              <a:gd name="connsiteY354" fmla="*/ 6858000 h 6858000"/>
              <a:gd name="connsiteX355" fmla="*/ 3391774 w 7467600"/>
              <a:gd name="connsiteY355" fmla="*/ 6697181 h 6858000"/>
              <a:gd name="connsiteX356" fmla="*/ 3735540 w 7467600"/>
              <a:gd name="connsiteY356" fmla="*/ 5546923 h 6858000"/>
              <a:gd name="connsiteX357" fmla="*/ 3729438 w 7467600"/>
              <a:gd name="connsiteY357" fmla="*/ 5569058 h 6858000"/>
              <a:gd name="connsiteX358" fmla="*/ 3707782 w 7467600"/>
              <a:gd name="connsiteY358" fmla="*/ 5644908 h 6858000"/>
              <a:gd name="connsiteX359" fmla="*/ 3583827 w 7467600"/>
              <a:gd name="connsiteY359" fmla="*/ 6039215 h 6858000"/>
              <a:gd name="connsiteX360" fmla="*/ 3547861 w 7467600"/>
              <a:gd name="connsiteY360" fmla="*/ 6129609 h 6858000"/>
              <a:gd name="connsiteX361" fmla="*/ 3490905 w 7467600"/>
              <a:gd name="connsiteY361" fmla="*/ 6277660 h 6858000"/>
              <a:gd name="connsiteX362" fmla="*/ 3455859 w 7467600"/>
              <a:gd name="connsiteY362" fmla="*/ 6391301 h 6858000"/>
              <a:gd name="connsiteX363" fmla="*/ 3429112 w 7467600"/>
              <a:gd name="connsiteY363" fmla="*/ 6479469 h 6858000"/>
              <a:gd name="connsiteX364" fmla="*/ 3304862 w 7467600"/>
              <a:gd name="connsiteY364" fmla="*/ 6796476 h 6858000"/>
              <a:gd name="connsiteX365" fmla="*/ 3276071 w 7467600"/>
              <a:gd name="connsiteY365" fmla="*/ 6858000 h 6858000"/>
              <a:gd name="connsiteX366" fmla="*/ 3240805 w 7467600"/>
              <a:gd name="connsiteY366" fmla="*/ 6858000 h 6858000"/>
              <a:gd name="connsiteX367" fmla="*/ 3275917 w 7467600"/>
              <a:gd name="connsiteY367" fmla="*/ 6783192 h 6858000"/>
              <a:gd name="connsiteX368" fmla="*/ 3399358 w 7467600"/>
              <a:gd name="connsiteY368" fmla="*/ 6469011 h 6858000"/>
              <a:gd name="connsiteX369" fmla="*/ 3425650 w 7467600"/>
              <a:gd name="connsiteY369" fmla="*/ 6381333 h 6858000"/>
              <a:gd name="connsiteX370" fmla="*/ 3460661 w 7467600"/>
              <a:gd name="connsiteY370" fmla="*/ 6266763 h 6858000"/>
              <a:gd name="connsiteX371" fmla="*/ 3518021 w 7467600"/>
              <a:gd name="connsiteY371" fmla="*/ 6117298 h 6858000"/>
              <a:gd name="connsiteX372" fmla="*/ 3554035 w 7467600"/>
              <a:gd name="connsiteY372" fmla="*/ 6027832 h 6858000"/>
              <a:gd name="connsiteX373" fmla="*/ 3677174 w 7467600"/>
              <a:gd name="connsiteY373" fmla="*/ 5636351 h 6858000"/>
              <a:gd name="connsiteX374" fmla="*/ 3698819 w 7467600"/>
              <a:gd name="connsiteY374" fmla="*/ 5560503 h 6858000"/>
              <a:gd name="connsiteX375" fmla="*/ 3702094 w 7467600"/>
              <a:gd name="connsiteY375" fmla="*/ 5549194 h 6858000"/>
              <a:gd name="connsiteX376" fmla="*/ 3398355 w 7467600"/>
              <a:gd name="connsiteY376" fmla="*/ 6094603 h 6858000"/>
              <a:gd name="connsiteX377" fmla="*/ 3193941 w 7467600"/>
              <a:gd name="connsiteY377" fmla="*/ 6798775 h 6858000"/>
              <a:gd name="connsiteX378" fmla="*/ 3184140 w 7467600"/>
              <a:gd name="connsiteY378" fmla="*/ 6858000 h 6858000"/>
              <a:gd name="connsiteX379" fmla="*/ 3099978 w 7467600"/>
              <a:gd name="connsiteY379" fmla="*/ 6858000 h 6858000"/>
              <a:gd name="connsiteX380" fmla="*/ 3101556 w 7467600"/>
              <a:gd name="connsiteY380" fmla="*/ 6843337 h 6858000"/>
              <a:gd name="connsiteX381" fmla="*/ 3370162 w 7467600"/>
              <a:gd name="connsiteY381" fmla="*/ 5785550 h 6858000"/>
              <a:gd name="connsiteX382" fmla="*/ 3746477 w 7467600"/>
              <a:gd name="connsiteY382" fmla="*/ 5377889 h 6858000"/>
              <a:gd name="connsiteX383" fmla="*/ 3863399 w 7467600"/>
              <a:gd name="connsiteY383" fmla="*/ 5087257 h 6858000"/>
              <a:gd name="connsiteX384" fmla="*/ 3968712 w 7467600"/>
              <a:gd name="connsiteY384" fmla="*/ 4913989 h 6858000"/>
              <a:gd name="connsiteX385" fmla="*/ 2792390 w 7467600"/>
              <a:gd name="connsiteY385" fmla="*/ 5382974 h 6858000"/>
              <a:gd name="connsiteX386" fmla="*/ 2714982 w 7467600"/>
              <a:gd name="connsiteY386" fmla="*/ 5427051 h 6858000"/>
              <a:gd name="connsiteX387" fmla="*/ 2813361 w 7467600"/>
              <a:gd name="connsiteY387" fmla="*/ 6023912 h 6858000"/>
              <a:gd name="connsiteX388" fmla="*/ 2688430 w 7467600"/>
              <a:gd name="connsiteY388" fmla="*/ 6801564 h 6858000"/>
              <a:gd name="connsiteX389" fmla="*/ 2629626 w 7467600"/>
              <a:gd name="connsiteY389" fmla="*/ 6763394 h 6858000"/>
              <a:gd name="connsiteX390" fmla="*/ 2565328 w 7467600"/>
              <a:gd name="connsiteY390" fmla="*/ 5516399 h 6858000"/>
              <a:gd name="connsiteX391" fmla="*/ 1922999 w 7467600"/>
              <a:gd name="connsiteY391" fmla="*/ 5980343 h 6858000"/>
              <a:gd name="connsiteX392" fmla="*/ 1950261 w 7467600"/>
              <a:gd name="connsiteY392" fmla="*/ 6405858 h 6858000"/>
              <a:gd name="connsiteX393" fmla="*/ 2365554 w 7467600"/>
              <a:gd name="connsiteY393" fmla="*/ 6759107 h 6858000"/>
              <a:gd name="connsiteX394" fmla="*/ 2424142 w 7467600"/>
              <a:gd name="connsiteY394" fmla="*/ 6858000 h 6858000"/>
              <a:gd name="connsiteX395" fmla="*/ 2395994 w 7467600"/>
              <a:gd name="connsiteY395" fmla="*/ 6858000 h 6858000"/>
              <a:gd name="connsiteX396" fmla="*/ 2392863 w 7467600"/>
              <a:gd name="connsiteY396" fmla="*/ 6852964 h 6858000"/>
              <a:gd name="connsiteX397" fmla="*/ 2017589 w 7467600"/>
              <a:gd name="connsiteY397" fmla="*/ 6493982 h 6858000"/>
              <a:gd name="connsiteX398" fmla="*/ 2147336 w 7467600"/>
              <a:gd name="connsiteY398" fmla="*/ 6594052 h 6858000"/>
              <a:gd name="connsiteX399" fmla="*/ 2207047 w 7467600"/>
              <a:gd name="connsiteY399" fmla="*/ 6654540 h 6858000"/>
              <a:gd name="connsiteX400" fmla="*/ 2299106 w 7467600"/>
              <a:gd name="connsiteY400" fmla="*/ 6778931 h 6858000"/>
              <a:gd name="connsiteX401" fmla="*/ 2314430 w 7467600"/>
              <a:gd name="connsiteY401" fmla="*/ 6801144 h 6858000"/>
              <a:gd name="connsiteX402" fmla="*/ 2352406 w 7467600"/>
              <a:gd name="connsiteY402" fmla="*/ 6858000 h 6858000"/>
              <a:gd name="connsiteX403" fmla="*/ 2314492 w 7467600"/>
              <a:gd name="connsiteY403" fmla="*/ 6858000 h 6858000"/>
              <a:gd name="connsiteX404" fmla="*/ 2288095 w 7467600"/>
              <a:gd name="connsiteY404" fmla="*/ 6818030 h 6858000"/>
              <a:gd name="connsiteX405" fmla="*/ 2272768 w 7467600"/>
              <a:gd name="connsiteY405" fmla="*/ 6795822 h 6858000"/>
              <a:gd name="connsiteX406" fmla="*/ 2182715 w 7467600"/>
              <a:gd name="connsiteY406" fmla="*/ 6675071 h 6858000"/>
              <a:gd name="connsiteX407" fmla="*/ 2032061 w 7467600"/>
              <a:gd name="connsiteY407" fmla="*/ 6541380 h 6858000"/>
              <a:gd name="connsiteX408" fmla="*/ 2257220 w 7467600"/>
              <a:gd name="connsiteY408" fmla="*/ 6826257 h 6858000"/>
              <a:gd name="connsiteX409" fmla="*/ 2281324 w 7467600"/>
              <a:gd name="connsiteY409" fmla="*/ 6858000 h 6858000"/>
              <a:gd name="connsiteX410" fmla="*/ 2242860 w 7467600"/>
              <a:gd name="connsiteY410" fmla="*/ 6858000 h 6858000"/>
              <a:gd name="connsiteX411" fmla="*/ 2232818 w 7467600"/>
              <a:gd name="connsiteY411" fmla="*/ 6844926 h 6858000"/>
              <a:gd name="connsiteX412" fmla="*/ 1990172 w 7467600"/>
              <a:gd name="connsiteY412" fmla="*/ 6542121 h 6858000"/>
              <a:gd name="connsiteX413" fmla="*/ 2124090 w 7467600"/>
              <a:gd name="connsiteY413" fmla="*/ 6761017 h 6858000"/>
              <a:gd name="connsiteX414" fmla="*/ 2200380 w 7467600"/>
              <a:gd name="connsiteY414" fmla="*/ 6858000 h 6858000"/>
              <a:gd name="connsiteX415" fmla="*/ 2147507 w 7467600"/>
              <a:gd name="connsiteY415" fmla="*/ 6858000 h 6858000"/>
              <a:gd name="connsiteX416" fmla="*/ 2070668 w 7467600"/>
              <a:gd name="connsiteY416" fmla="*/ 6761520 h 6858000"/>
              <a:gd name="connsiteX417" fmla="*/ 1975142 w 7467600"/>
              <a:gd name="connsiteY417" fmla="*/ 6585570 h 6858000"/>
              <a:gd name="connsiteX418" fmla="*/ 2050035 w 7467600"/>
              <a:gd name="connsiteY418" fmla="*/ 6813345 h 6858000"/>
              <a:gd name="connsiteX419" fmla="*/ 2063025 w 7467600"/>
              <a:gd name="connsiteY419" fmla="*/ 6858000 h 6858000"/>
              <a:gd name="connsiteX420" fmla="*/ 2021675 w 7467600"/>
              <a:gd name="connsiteY420" fmla="*/ 6858000 h 6858000"/>
              <a:gd name="connsiteX421" fmla="*/ 2019308 w 7467600"/>
              <a:gd name="connsiteY421" fmla="*/ 6847118 h 6858000"/>
              <a:gd name="connsiteX422" fmla="*/ 1938835 w 7467600"/>
              <a:gd name="connsiteY422" fmla="*/ 6551160 h 6858000"/>
              <a:gd name="connsiteX423" fmla="*/ 1953230 w 7467600"/>
              <a:gd name="connsiteY423" fmla="*/ 6759699 h 6858000"/>
              <a:gd name="connsiteX424" fmla="*/ 1956763 w 7467600"/>
              <a:gd name="connsiteY424" fmla="*/ 6778191 h 6858000"/>
              <a:gd name="connsiteX425" fmla="*/ 1967925 w 7467600"/>
              <a:gd name="connsiteY425" fmla="*/ 6858000 h 6858000"/>
              <a:gd name="connsiteX426" fmla="*/ 1936622 w 7467600"/>
              <a:gd name="connsiteY426" fmla="*/ 6858000 h 6858000"/>
              <a:gd name="connsiteX427" fmla="*/ 1926261 w 7467600"/>
              <a:gd name="connsiteY427" fmla="*/ 6784064 h 6858000"/>
              <a:gd name="connsiteX428" fmla="*/ 1922724 w 7467600"/>
              <a:gd name="connsiteY428" fmla="*/ 6765577 h 6858000"/>
              <a:gd name="connsiteX429" fmla="*/ 1904650 w 7467600"/>
              <a:gd name="connsiteY429" fmla="*/ 6639616 h 6858000"/>
              <a:gd name="connsiteX430" fmla="*/ 1885273 w 7467600"/>
              <a:gd name="connsiteY430" fmla="*/ 6858000 h 6858000"/>
              <a:gd name="connsiteX431" fmla="*/ 1854363 w 7467600"/>
              <a:gd name="connsiteY431" fmla="*/ 6858000 h 6858000"/>
              <a:gd name="connsiteX432" fmla="*/ 1880391 w 7467600"/>
              <a:gd name="connsiteY432" fmla="*/ 6603796 h 6858000"/>
              <a:gd name="connsiteX433" fmla="*/ 1818273 w 7467600"/>
              <a:gd name="connsiteY433" fmla="*/ 6715729 h 6858000"/>
              <a:gd name="connsiteX434" fmla="*/ 1794691 w 7467600"/>
              <a:gd name="connsiteY434" fmla="*/ 6843239 h 6858000"/>
              <a:gd name="connsiteX435" fmla="*/ 1794914 w 7467600"/>
              <a:gd name="connsiteY435" fmla="*/ 6858000 h 6858000"/>
              <a:gd name="connsiteX436" fmla="*/ 1746128 w 7467600"/>
              <a:gd name="connsiteY436" fmla="*/ 6858000 h 6858000"/>
              <a:gd name="connsiteX437" fmla="*/ 1753934 w 7467600"/>
              <a:gd name="connsiteY437" fmla="*/ 6724796 h 6858000"/>
              <a:gd name="connsiteX438" fmla="*/ 1792053 w 7467600"/>
              <a:gd name="connsiteY438" fmla="*/ 6572396 h 6858000"/>
              <a:gd name="connsiteX439" fmla="*/ 1862248 w 7467600"/>
              <a:gd name="connsiteY439" fmla="*/ 6266397 h 6858000"/>
              <a:gd name="connsiteX440" fmla="*/ 1862250 w 7467600"/>
              <a:gd name="connsiteY440" fmla="*/ 6033531 h 6858000"/>
              <a:gd name="connsiteX441" fmla="*/ 1211999 w 7467600"/>
              <a:gd name="connsiteY441" fmla="*/ 6683610 h 6858000"/>
              <a:gd name="connsiteX442" fmla="*/ 1213266 w 7467600"/>
              <a:gd name="connsiteY442" fmla="*/ 6691947 h 6858000"/>
              <a:gd name="connsiteX443" fmla="*/ 1203370 w 7467600"/>
              <a:gd name="connsiteY443" fmla="*/ 6850676 h 6858000"/>
              <a:gd name="connsiteX444" fmla="*/ 1203671 w 7467600"/>
              <a:gd name="connsiteY444" fmla="*/ 6858000 h 6858000"/>
              <a:gd name="connsiteX445" fmla="*/ 1143180 w 7467600"/>
              <a:gd name="connsiteY445" fmla="*/ 6858000 h 6858000"/>
              <a:gd name="connsiteX446" fmla="*/ 1142176 w 7467600"/>
              <a:gd name="connsiteY446" fmla="*/ 6766045 h 6858000"/>
              <a:gd name="connsiteX447" fmla="*/ 1067484 w 7467600"/>
              <a:gd name="connsiteY447" fmla="*/ 6858000 h 6858000"/>
              <a:gd name="connsiteX448" fmla="*/ 953928 w 7467600"/>
              <a:gd name="connsiteY448" fmla="*/ 6858000 h 6858000"/>
              <a:gd name="connsiteX449" fmla="*/ 959715 w 7467600"/>
              <a:gd name="connsiteY449" fmla="*/ 6850185 h 6858000"/>
              <a:gd name="connsiteX450" fmla="*/ 1483788 w 7467600"/>
              <a:gd name="connsiteY450" fmla="*/ 6259174 h 6858000"/>
              <a:gd name="connsiteX451" fmla="*/ 1100671 w 7467600"/>
              <a:gd name="connsiteY451" fmla="*/ 6252137 h 6858000"/>
              <a:gd name="connsiteX452" fmla="*/ 1090144 w 7467600"/>
              <a:gd name="connsiteY452" fmla="*/ 6256748 h 6858000"/>
              <a:gd name="connsiteX453" fmla="*/ 1095872 w 7467600"/>
              <a:gd name="connsiteY453" fmla="*/ 6271892 h 6858000"/>
              <a:gd name="connsiteX454" fmla="*/ 262785 w 7467600"/>
              <a:gd name="connsiteY454" fmla="*/ 6845450 h 6858000"/>
              <a:gd name="connsiteX455" fmla="*/ 209968 w 7467600"/>
              <a:gd name="connsiteY455" fmla="*/ 6770713 h 6858000"/>
              <a:gd name="connsiteX456" fmla="*/ 873460 w 7467600"/>
              <a:gd name="connsiteY456" fmla="*/ 6253768 h 6858000"/>
              <a:gd name="connsiteX457" fmla="*/ 192686 w 7467600"/>
              <a:gd name="connsiteY457" fmla="*/ 5849257 h 6858000"/>
              <a:gd name="connsiteX458" fmla="*/ 4696 w 7467600"/>
              <a:gd name="connsiteY458" fmla="*/ 5697668 h 6858000"/>
              <a:gd name="connsiteX459" fmla="*/ 0 w 7467600"/>
              <a:gd name="connsiteY459" fmla="*/ 5689984 h 6858000"/>
              <a:gd name="connsiteX460" fmla="*/ 0 w 7467600"/>
              <a:gd name="connsiteY460" fmla="*/ 5513472 h 6858000"/>
              <a:gd name="connsiteX461" fmla="*/ 174101 w 7467600"/>
              <a:gd name="connsiteY461" fmla="*/ 5620277 h 6858000"/>
              <a:gd name="connsiteX462" fmla="*/ 891800 w 7467600"/>
              <a:gd name="connsiteY462" fmla="*/ 6036935 h 6858000"/>
              <a:gd name="connsiteX463" fmla="*/ 1072219 w 7467600"/>
              <a:gd name="connsiteY463" fmla="*/ 6169443 h 6858000"/>
              <a:gd name="connsiteX464" fmla="*/ 1074117 w 7467600"/>
              <a:gd name="connsiteY464" fmla="*/ 6170301 h 6858000"/>
              <a:gd name="connsiteX465" fmla="*/ 1083114 w 7467600"/>
              <a:gd name="connsiteY465" fmla="*/ 6174131 h 6858000"/>
              <a:gd name="connsiteX466" fmla="*/ 1543010 w 7467600"/>
              <a:gd name="connsiteY466" fmla="*/ 6191140 h 6858000"/>
              <a:gd name="connsiteX467" fmla="*/ 1551080 w 7467600"/>
              <a:gd name="connsiteY467" fmla="*/ 6195006 h 6858000"/>
              <a:gd name="connsiteX468" fmla="*/ 2345443 w 7467600"/>
              <a:gd name="connsiteY468" fmla="*/ 5549882 h 6858000"/>
              <a:gd name="connsiteX469" fmla="*/ 1721499 w 7467600"/>
              <a:gd name="connsiteY469" fmla="*/ 5599969 h 6858000"/>
              <a:gd name="connsiteX470" fmla="*/ 767716 w 7467600"/>
              <a:gd name="connsiteY470" fmla="*/ 5472768 h 6858000"/>
              <a:gd name="connsiteX471" fmla="*/ 722147 w 7467600"/>
              <a:gd name="connsiteY471" fmla="*/ 5393091 h 6858000"/>
              <a:gd name="connsiteX472" fmla="*/ 1485552 w 7467600"/>
              <a:gd name="connsiteY472" fmla="*/ 5313202 h 6858000"/>
              <a:gd name="connsiteX473" fmla="*/ 2143004 w 7467600"/>
              <a:gd name="connsiteY473" fmla="*/ 5402420 h 6858000"/>
              <a:gd name="connsiteX474" fmla="*/ 1933391 w 7467600"/>
              <a:gd name="connsiteY474" fmla="*/ 5156971 h 6858000"/>
              <a:gd name="connsiteX475" fmla="*/ 1827118 w 7467600"/>
              <a:gd name="connsiteY475" fmla="*/ 4968410 h 6858000"/>
              <a:gd name="connsiteX476" fmla="*/ 1837349 w 7467600"/>
              <a:gd name="connsiteY476" fmla="*/ 4956357 h 6858000"/>
              <a:gd name="connsiteX477" fmla="*/ 2162835 w 7467600"/>
              <a:gd name="connsiteY477" fmla="*/ 5187853 h 6858000"/>
              <a:gd name="connsiteX478" fmla="*/ 2257167 w 7467600"/>
              <a:gd name="connsiteY478" fmla="*/ 5462123 h 6858000"/>
              <a:gd name="connsiteX479" fmla="*/ 2261598 w 7467600"/>
              <a:gd name="connsiteY479" fmla="*/ 5467998 h 6858000"/>
              <a:gd name="connsiteX480" fmla="*/ 2437177 w 7467600"/>
              <a:gd name="connsiteY480" fmla="*/ 5479608 h 6858000"/>
              <a:gd name="connsiteX481" fmla="*/ 2445247 w 7467600"/>
              <a:gd name="connsiteY481" fmla="*/ 5483476 h 6858000"/>
              <a:gd name="connsiteX482" fmla="*/ 2743626 w 7467600"/>
              <a:gd name="connsiteY482" fmla="*/ 5304819 h 6858000"/>
              <a:gd name="connsiteX483" fmla="*/ 3048102 w 7467600"/>
              <a:gd name="connsiteY483" fmla="*/ 5150595 h 6858000"/>
              <a:gd name="connsiteX484" fmla="*/ 1799414 w 7467600"/>
              <a:gd name="connsiteY484" fmla="*/ 4694732 h 6858000"/>
              <a:gd name="connsiteX485" fmla="*/ 1771735 w 7467600"/>
              <a:gd name="connsiteY485" fmla="*/ 4619929 h 6858000"/>
              <a:gd name="connsiteX486" fmla="*/ 3104273 w 7467600"/>
              <a:gd name="connsiteY486" fmla="*/ 5076159 h 6858000"/>
              <a:gd name="connsiteX487" fmla="*/ 3113245 w 7467600"/>
              <a:gd name="connsiteY487" fmla="*/ 5090705 h 6858000"/>
              <a:gd name="connsiteX488" fmla="*/ 3126294 w 7467600"/>
              <a:gd name="connsiteY488" fmla="*/ 5114400 h 6858000"/>
              <a:gd name="connsiteX489" fmla="*/ 3937433 w 7467600"/>
              <a:gd name="connsiteY489" fmla="*/ 4830473 h 6858000"/>
              <a:gd name="connsiteX490" fmla="*/ 3590475 w 7467600"/>
              <a:gd name="connsiteY490" fmla="*/ 4597974 h 6858000"/>
              <a:gd name="connsiteX491" fmla="*/ 3100264 w 7467600"/>
              <a:gd name="connsiteY491" fmla="*/ 4579845 h 6858000"/>
              <a:gd name="connsiteX492" fmla="*/ 2183576 w 7467600"/>
              <a:gd name="connsiteY492" fmla="*/ 4227150 h 6858000"/>
              <a:gd name="connsiteX493" fmla="*/ 2151029 w 7467600"/>
              <a:gd name="connsiteY493" fmla="*/ 4146947 h 6858000"/>
              <a:gd name="connsiteX494" fmla="*/ 3563434 w 7467600"/>
              <a:gd name="connsiteY494" fmla="*/ 4469115 h 6858000"/>
              <a:gd name="connsiteX495" fmla="*/ 3177952 w 7467600"/>
              <a:gd name="connsiteY495" fmla="*/ 3657386 h 6858000"/>
              <a:gd name="connsiteX496" fmla="*/ 3189263 w 7467600"/>
              <a:gd name="connsiteY496" fmla="*/ 3625726 h 6858000"/>
              <a:gd name="connsiteX497" fmla="*/ 3560912 w 7467600"/>
              <a:gd name="connsiteY497" fmla="*/ 4079863 h 6858000"/>
              <a:gd name="connsiteX498" fmla="*/ 3626636 w 7467600"/>
              <a:gd name="connsiteY498" fmla="*/ 4512230 h 6858000"/>
              <a:gd name="connsiteX499" fmla="*/ 3653088 w 7467600"/>
              <a:gd name="connsiteY499" fmla="*/ 4521417 h 6858000"/>
              <a:gd name="connsiteX500" fmla="*/ 3988128 w 7467600"/>
              <a:gd name="connsiteY500" fmla="*/ 4817267 h 6858000"/>
              <a:gd name="connsiteX501" fmla="*/ 4830582 w 7467600"/>
              <a:gd name="connsiteY501" fmla="*/ 4676000 h 6858000"/>
              <a:gd name="connsiteX502" fmla="*/ 4830100 w 7467600"/>
              <a:gd name="connsiteY502" fmla="*/ 4675554 h 6858000"/>
              <a:gd name="connsiteX503" fmla="*/ 4036318 w 7467600"/>
              <a:gd name="connsiteY503" fmla="*/ 4147013 h 6858000"/>
              <a:gd name="connsiteX504" fmla="*/ 3432098 w 7467600"/>
              <a:gd name="connsiteY504" fmla="*/ 3537312 h 6858000"/>
              <a:gd name="connsiteX505" fmla="*/ 3446761 w 7467600"/>
              <a:gd name="connsiteY505" fmla="*/ 3461278 h 6858000"/>
              <a:gd name="connsiteX506" fmla="*/ 4419733 w 7467600"/>
              <a:gd name="connsiteY506" fmla="*/ 3963555 h 6858000"/>
              <a:gd name="connsiteX507" fmla="*/ 4781371 w 7467600"/>
              <a:gd name="connsiteY507" fmla="*/ 4458604 h 6858000"/>
              <a:gd name="connsiteX508" fmla="*/ 4780440 w 7467600"/>
              <a:gd name="connsiteY508" fmla="*/ 4470290 h 6858000"/>
              <a:gd name="connsiteX509" fmla="*/ 4898954 w 7467600"/>
              <a:gd name="connsiteY509" fmla="*/ 4662092 h 6858000"/>
              <a:gd name="connsiteX510" fmla="*/ 4900699 w 7467600"/>
              <a:gd name="connsiteY510" fmla="*/ 4670867 h 6858000"/>
              <a:gd name="connsiteX511" fmla="*/ 5714511 w 7467600"/>
              <a:gd name="connsiteY511" fmla="*/ 4663483 h 6858000"/>
              <a:gd name="connsiteX512" fmla="*/ 5464793 w 7467600"/>
              <a:gd name="connsiteY512" fmla="*/ 4393556 h 6858000"/>
              <a:gd name="connsiteX513" fmla="*/ 5461897 w 7467600"/>
              <a:gd name="connsiteY513" fmla="*/ 4390879 h 6858000"/>
              <a:gd name="connsiteX514" fmla="*/ 4294126 w 7467600"/>
              <a:gd name="connsiteY514" fmla="*/ 3303048 h 6858000"/>
              <a:gd name="connsiteX515" fmla="*/ 4305321 w 7467600"/>
              <a:gd name="connsiteY515" fmla="*/ 3256953 h 6858000"/>
              <a:gd name="connsiteX516" fmla="*/ 4949299 w 7467600"/>
              <a:gd name="connsiteY516" fmla="*/ 3766336 h 6858000"/>
              <a:gd name="connsiteX517" fmla="*/ 5291452 w 7467600"/>
              <a:gd name="connsiteY517" fmla="*/ 4076801 h 6858000"/>
              <a:gd name="connsiteX518" fmla="*/ 5434998 w 7467600"/>
              <a:gd name="connsiteY518" fmla="*/ 4254100 h 6858000"/>
              <a:gd name="connsiteX519" fmla="*/ 5351015 w 7467600"/>
              <a:gd name="connsiteY519" fmla="*/ 3760989 h 6858000"/>
              <a:gd name="connsiteX520" fmla="*/ 5413780 w 7467600"/>
              <a:gd name="connsiteY520" fmla="*/ 2966265 h 6858000"/>
              <a:gd name="connsiteX521" fmla="*/ 5425627 w 7467600"/>
              <a:gd name="connsiteY521" fmla="*/ 2954192 h 6858000"/>
              <a:gd name="connsiteX522" fmla="*/ 6604735 w 7467600"/>
              <a:gd name="connsiteY522" fmla="*/ 2041381 h 6858000"/>
              <a:gd name="connsiteX523" fmla="*/ 7204487 w 7467600"/>
              <a:gd name="connsiteY523" fmla="*/ 2742112 h 6858000"/>
              <a:gd name="connsiteX524" fmla="*/ 7131592 w 7467600"/>
              <a:gd name="connsiteY524" fmla="*/ 2672096 h 6858000"/>
              <a:gd name="connsiteX525" fmla="*/ 6996344 w 7467600"/>
              <a:gd name="connsiteY525" fmla="*/ 2518310 h 6858000"/>
              <a:gd name="connsiteX526" fmla="*/ 6735495 w 7467600"/>
              <a:gd name="connsiteY526" fmla="*/ 2196890 h 6858000"/>
              <a:gd name="connsiteX527" fmla="*/ 6721901 w 7467600"/>
              <a:gd name="connsiteY527" fmla="*/ 2179274 h 6858000"/>
              <a:gd name="connsiteX528" fmla="*/ 6604735 w 7467600"/>
              <a:gd name="connsiteY528" fmla="*/ 2041381 h 6858000"/>
              <a:gd name="connsiteX529" fmla="*/ 6591670 w 7467600"/>
              <a:gd name="connsiteY529" fmla="*/ 1988277 h 6858000"/>
              <a:gd name="connsiteX530" fmla="*/ 6747349 w 7467600"/>
              <a:gd name="connsiteY530" fmla="*/ 2160069 h 6858000"/>
              <a:gd name="connsiteX531" fmla="*/ 6760943 w 7467600"/>
              <a:gd name="connsiteY531" fmla="*/ 2177686 h 6858000"/>
              <a:gd name="connsiteX532" fmla="*/ 7021065 w 7467600"/>
              <a:gd name="connsiteY532" fmla="*/ 2498102 h 6858000"/>
              <a:gd name="connsiteX533" fmla="*/ 7155223 w 7467600"/>
              <a:gd name="connsiteY533" fmla="*/ 2650386 h 6858000"/>
              <a:gd name="connsiteX534" fmla="*/ 7203167 w 7467600"/>
              <a:gd name="connsiteY534" fmla="*/ 2697288 h 6858000"/>
              <a:gd name="connsiteX535" fmla="*/ 6937703 w 7467600"/>
              <a:gd name="connsiteY535" fmla="*/ 2321981 h 6858000"/>
              <a:gd name="connsiteX536" fmla="*/ 6591670 w 7467600"/>
              <a:gd name="connsiteY536" fmla="*/ 1988277 h 6858000"/>
              <a:gd name="connsiteX537" fmla="*/ 5798671 w 7467600"/>
              <a:gd name="connsiteY537" fmla="*/ 1981601 h 6858000"/>
              <a:gd name="connsiteX538" fmla="*/ 5754709 w 7467600"/>
              <a:gd name="connsiteY538" fmla="*/ 2071454 h 6858000"/>
              <a:gd name="connsiteX539" fmla="*/ 5763044 w 7467600"/>
              <a:gd name="connsiteY539" fmla="*/ 2842206 h 6858000"/>
              <a:gd name="connsiteX540" fmla="*/ 5764974 w 7467600"/>
              <a:gd name="connsiteY540" fmla="*/ 2799609 h 6858000"/>
              <a:gd name="connsiteX541" fmla="*/ 5767665 w 7467600"/>
              <a:gd name="connsiteY541" fmla="*/ 2666409 h 6858000"/>
              <a:gd name="connsiteX542" fmla="*/ 5763055 w 7467600"/>
              <a:gd name="connsiteY542" fmla="*/ 2579705 h 6858000"/>
              <a:gd name="connsiteX543" fmla="*/ 5758079 w 7467600"/>
              <a:gd name="connsiteY543" fmla="*/ 2492508 h 6858000"/>
              <a:gd name="connsiteX544" fmla="*/ 5779325 w 7467600"/>
              <a:gd name="connsiteY544" fmla="*/ 2197069 h 6858000"/>
              <a:gd name="connsiteX545" fmla="*/ 5798671 w 7467600"/>
              <a:gd name="connsiteY545" fmla="*/ 1981601 h 6858000"/>
              <a:gd name="connsiteX546" fmla="*/ 5829202 w 7467600"/>
              <a:gd name="connsiteY546" fmla="*/ 1971679 h 6858000"/>
              <a:gd name="connsiteX547" fmla="*/ 5809558 w 7467600"/>
              <a:gd name="connsiteY547" fmla="*/ 2198043 h 6858000"/>
              <a:gd name="connsiteX548" fmla="*/ 5788653 w 7467600"/>
              <a:gd name="connsiteY548" fmla="*/ 2489430 h 6858000"/>
              <a:gd name="connsiteX549" fmla="*/ 5793439 w 7467600"/>
              <a:gd name="connsiteY549" fmla="*/ 2575235 h 6858000"/>
              <a:gd name="connsiteX550" fmla="*/ 5796837 w 7467600"/>
              <a:gd name="connsiteY550" fmla="*/ 2637633 h 6858000"/>
              <a:gd name="connsiteX551" fmla="*/ 5818614 w 7467600"/>
              <a:gd name="connsiteY551" fmla="*/ 2473055 h 6858000"/>
              <a:gd name="connsiteX552" fmla="*/ 5829202 w 7467600"/>
              <a:gd name="connsiteY552" fmla="*/ 1971679 h 6858000"/>
              <a:gd name="connsiteX553" fmla="*/ 5911389 w 7467600"/>
              <a:gd name="connsiteY553" fmla="*/ 1898371 h 6858000"/>
              <a:gd name="connsiteX554" fmla="*/ 6237627 w 7467600"/>
              <a:gd name="connsiteY554" fmla="*/ 2231921 h 6858000"/>
              <a:gd name="connsiteX555" fmla="*/ 5911389 w 7467600"/>
              <a:gd name="connsiteY555" fmla="*/ 1898371 h 6858000"/>
              <a:gd name="connsiteX556" fmla="*/ 6944437 w 7467600"/>
              <a:gd name="connsiteY556" fmla="*/ 1575402 h 6858000"/>
              <a:gd name="connsiteX557" fmla="*/ 6304730 w 7467600"/>
              <a:gd name="connsiteY557" fmla="*/ 1766654 h 6858000"/>
              <a:gd name="connsiteX558" fmla="*/ 6944437 w 7467600"/>
              <a:gd name="connsiteY558" fmla="*/ 1575402 h 6858000"/>
              <a:gd name="connsiteX559" fmla="*/ 7019523 w 7467600"/>
              <a:gd name="connsiteY559" fmla="*/ 1519450 h 6858000"/>
              <a:gd name="connsiteX560" fmla="*/ 6298091 w 7467600"/>
              <a:gd name="connsiteY560" fmla="*/ 1737122 h 6858000"/>
              <a:gd name="connsiteX561" fmla="*/ 7019523 w 7467600"/>
              <a:gd name="connsiteY561" fmla="*/ 1519450 h 6858000"/>
              <a:gd name="connsiteX562" fmla="*/ 2399523 w 7467600"/>
              <a:gd name="connsiteY562" fmla="*/ 1428234 h 6858000"/>
              <a:gd name="connsiteX563" fmla="*/ 2224982 w 7467600"/>
              <a:gd name="connsiteY563" fmla="*/ 1826201 h 6858000"/>
              <a:gd name="connsiteX564" fmla="*/ 2096099 w 7467600"/>
              <a:gd name="connsiteY564" fmla="*/ 2345900 h 6858000"/>
              <a:gd name="connsiteX565" fmla="*/ 2283317 w 7467600"/>
              <a:gd name="connsiteY565" fmla="*/ 1796925 h 6858000"/>
              <a:gd name="connsiteX566" fmla="*/ 2399523 w 7467600"/>
              <a:gd name="connsiteY566" fmla="*/ 1428234 h 6858000"/>
              <a:gd name="connsiteX567" fmla="*/ 2448558 w 7467600"/>
              <a:gd name="connsiteY567" fmla="*/ 1373435 h 6858000"/>
              <a:gd name="connsiteX568" fmla="*/ 2312521 w 7467600"/>
              <a:gd name="connsiteY568" fmla="*/ 1806140 h 6858000"/>
              <a:gd name="connsiteX569" fmla="*/ 2127533 w 7467600"/>
              <a:gd name="connsiteY569" fmla="*/ 2348380 h 6858000"/>
              <a:gd name="connsiteX570" fmla="*/ 2358080 w 7467600"/>
              <a:gd name="connsiteY570" fmla="*/ 1866134 h 6858000"/>
              <a:gd name="connsiteX571" fmla="*/ 2407436 w 7467600"/>
              <a:gd name="connsiteY571" fmla="*/ 1651070 h 6858000"/>
              <a:gd name="connsiteX572" fmla="*/ 2448558 w 7467600"/>
              <a:gd name="connsiteY572" fmla="*/ 1373435 h 6858000"/>
              <a:gd name="connsiteX573" fmla="*/ 278707 w 7467600"/>
              <a:gd name="connsiteY573" fmla="*/ 1352270 h 6858000"/>
              <a:gd name="connsiteX574" fmla="*/ 321570 w 7467600"/>
              <a:gd name="connsiteY574" fmla="*/ 1861610 h 6858000"/>
              <a:gd name="connsiteX575" fmla="*/ 294281 w 7467600"/>
              <a:gd name="connsiteY575" fmla="*/ 1440658 h 6858000"/>
              <a:gd name="connsiteX576" fmla="*/ 278707 w 7467600"/>
              <a:gd name="connsiteY576" fmla="*/ 1352270 h 6858000"/>
              <a:gd name="connsiteX577" fmla="*/ 1423821 w 7467600"/>
              <a:gd name="connsiteY577" fmla="*/ 1351958 h 6858000"/>
              <a:gd name="connsiteX578" fmla="*/ 1638521 w 7467600"/>
              <a:gd name="connsiteY578" fmla="*/ 1908470 h 6858000"/>
              <a:gd name="connsiteX579" fmla="*/ 1754199 w 7467600"/>
              <a:gd name="connsiteY579" fmla="*/ 2149284 h 6858000"/>
              <a:gd name="connsiteX580" fmla="*/ 1908359 w 7467600"/>
              <a:gd name="connsiteY580" fmla="*/ 2364988 h 6858000"/>
              <a:gd name="connsiteX581" fmla="*/ 1647661 w 7467600"/>
              <a:gd name="connsiteY581" fmla="*/ 1825945 h 6858000"/>
              <a:gd name="connsiteX582" fmla="*/ 1423821 w 7467600"/>
              <a:gd name="connsiteY582" fmla="*/ 1351958 h 6858000"/>
              <a:gd name="connsiteX583" fmla="*/ 1431890 w 7467600"/>
              <a:gd name="connsiteY583" fmla="*/ 1306475 h 6858000"/>
              <a:gd name="connsiteX584" fmla="*/ 1507597 w 7467600"/>
              <a:gd name="connsiteY584" fmla="*/ 1446132 h 6858000"/>
              <a:gd name="connsiteX585" fmla="*/ 1674586 w 7467600"/>
              <a:gd name="connsiteY585" fmla="*/ 1813832 h 6858000"/>
              <a:gd name="connsiteX586" fmla="*/ 1815950 w 7467600"/>
              <a:gd name="connsiteY586" fmla="*/ 2128564 h 6858000"/>
              <a:gd name="connsiteX587" fmla="*/ 1984242 w 7467600"/>
              <a:gd name="connsiteY587" fmla="*/ 2430829 h 6858000"/>
              <a:gd name="connsiteX588" fmla="*/ 2014023 w 7467600"/>
              <a:gd name="connsiteY588" fmla="*/ 2450995 h 6858000"/>
              <a:gd name="connsiteX589" fmla="*/ 1747337 w 7467600"/>
              <a:gd name="connsiteY589" fmla="*/ 1855264 h 6858000"/>
              <a:gd name="connsiteX590" fmla="*/ 1533749 w 7467600"/>
              <a:gd name="connsiteY590" fmla="*/ 1478656 h 6858000"/>
              <a:gd name="connsiteX591" fmla="*/ 1431890 w 7467600"/>
              <a:gd name="connsiteY591" fmla="*/ 1306475 h 6858000"/>
              <a:gd name="connsiteX592" fmla="*/ 5052692 w 7467600"/>
              <a:gd name="connsiteY592" fmla="*/ 1292994 h 6858000"/>
              <a:gd name="connsiteX593" fmla="*/ 5200661 w 7467600"/>
              <a:gd name="connsiteY593" fmla="*/ 1635186 h 6858000"/>
              <a:gd name="connsiteX594" fmla="*/ 5297138 w 7467600"/>
              <a:gd name="connsiteY594" fmla="*/ 1906351 h 6858000"/>
              <a:gd name="connsiteX595" fmla="*/ 5052692 w 7467600"/>
              <a:gd name="connsiteY595" fmla="*/ 1292994 h 6858000"/>
              <a:gd name="connsiteX596" fmla="*/ 5009948 w 7467600"/>
              <a:gd name="connsiteY596" fmla="*/ 1273619 h 6858000"/>
              <a:gd name="connsiteX597" fmla="*/ 5121777 w 7467600"/>
              <a:gd name="connsiteY597" fmla="*/ 1654213 h 6858000"/>
              <a:gd name="connsiteX598" fmla="*/ 5293545 w 7467600"/>
              <a:gd name="connsiteY598" fmla="*/ 2072247 h 6858000"/>
              <a:gd name="connsiteX599" fmla="*/ 5294042 w 7467600"/>
              <a:gd name="connsiteY599" fmla="*/ 2065019 h 6858000"/>
              <a:gd name="connsiteX600" fmla="*/ 5171936 w 7467600"/>
              <a:gd name="connsiteY600" fmla="*/ 1647613 h 6858000"/>
              <a:gd name="connsiteX601" fmla="*/ 5009948 w 7467600"/>
              <a:gd name="connsiteY601" fmla="*/ 1273619 h 6858000"/>
              <a:gd name="connsiteX602" fmla="*/ 655236 w 7467600"/>
              <a:gd name="connsiteY602" fmla="*/ 1268632 h 6858000"/>
              <a:gd name="connsiteX603" fmla="*/ 839521 w 7467600"/>
              <a:gd name="connsiteY603" fmla="*/ 1685315 h 6858000"/>
              <a:gd name="connsiteX604" fmla="*/ 1109416 w 7467600"/>
              <a:gd name="connsiteY604" fmla="*/ 2061663 h 6858000"/>
              <a:gd name="connsiteX605" fmla="*/ 1298300 w 7467600"/>
              <a:gd name="connsiteY605" fmla="*/ 2247742 h 6858000"/>
              <a:gd name="connsiteX606" fmla="*/ 1125871 w 7467600"/>
              <a:gd name="connsiteY606" fmla="*/ 1989513 h 6858000"/>
              <a:gd name="connsiteX607" fmla="*/ 981574 w 7467600"/>
              <a:gd name="connsiteY607" fmla="*/ 1783157 h 6858000"/>
              <a:gd name="connsiteX608" fmla="*/ 922198 w 7467600"/>
              <a:gd name="connsiteY608" fmla="*/ 1677437 h 6858000"/>
              <a:gd name="connsiteX609" fmla="*/ 869293 w 7467600"/>
              <a:gd name="connsiteY609" fmla="*/ 1583214 h 6858000"/>
              <a:gd name="connsiteX610" fmla="*/ 751431 w 7467600"/>
              <a:gd name="connsiteY610" fmla="*/ 1405731 h 6858000"/>
              <a:gd name="connsiteX611" fmla="*/ 655236 w 7467600"/>
              <a:gd name="connsiteY611" fmla="*/ 1268632 h 6858000"/>
              <a:gd name="connsiteX612" fmla="*/ 6516292 w 7467600"/>
              <a:gd name="connsiteY612" fmla="*/ 1263064 h 6858000"/>
              <a:gd name="connsiteX613" fmla="*/ 5736320 w 7467600"/>
              <a:gd name="connsiteY613" fmla="*/ 1501803 h 6858000"/>
              <a:gd name="connsiteX614" fmla="*/ 6516292 w 7467600"/>
              <a:gd name="connsiteY614" fmla="*/ 1263064 h 6858000"/>
              <a:gd name="connsiteX615" fmla="*/ 291466 w 7467600"/>
              <a:gd name="connsiteY615" fmla="*/ 1250369 h 6858000"/>
              <a:gd name="connsiteX616" fmla="*/ 323180 w 7467600"/>
              <a:gd name="connsiteY616" fmla="*/ 1435283 h 6858000"/>
              <a:gd name="connsiteX617" fmla="*/ 349381 w 7467600"/>
              <a:gd name="connsiteY617" fmla="*/ 1875041 h 6858000"/>
              <a:gd name="connsiteX618" fmla="*/ 374363 w 7467600"/>
              <a:gd name="connsiteY618" fmla="*/ 1506494 h 6858000"/>
              <a:gd name="connsiteX619" fmla="*/ 302168 w 7467600"/>
              <a:gd name="connsiteY619" fmla="*/ 1274495 h 6858000"/>
              <a:gd name="connsiteX620" fmla="*/ 291466 w 7467600"/>
              <a:gd name="connsiteY620" fmla="*/ 1250369 h 6858000"/>
              <a:gd name="connsiteX621" fmla="*/ 678222 w 7467600"/>
              <a:gd name="connsiteY621" fmla="*/ 1248670 h 6858000"/>
              <a:gd name="connsiteX622" fmla="*/ 775536 w 7467600"/>
              <a:gd name="connsiteY622" fmla="*/ 1388015 h 6858000"/>
              <a:gd name="connsiteX623" fmla="*/ 894529 w 7467600"/>
              <a:gd name="connsiteY623" fmla="*/ 1567739 h 6858000"/>
              <a:gd name="connsiteX624" fmla="*/ 948000 w 7467600"/>
              <a:gd name="connsiteY624" fmla="*/ 1663088 h 6858000"/>
              <a:gd name="connsiteX625" fmla="*/ 1006812 w 7467600"/>
              <a:gd name="connsiteY625" fmla="*/ 1767683 h 6858000"/>
              <a:gd name="connsiteX626" fmla="*/ 1149133 w 7467600"/>
              <a:gd name="connsiteY626" fmla="*/ 1971513 h 6858000"/>
              <a:gd name="connsiteX627" fmla="*/ 1333952 w 7467600"/>
              <a:gd name="connsiteY627" fmla="*/ 2251620 h 6858000"/>
              <a:gd name="connsiteX628" fmla="*/ 1337329 w 7467600"/>
              <a:gd name="connsiteY628" fmla="*/ 2258350 h 6858000"/>
              <a:gd name="connsiteX629" fmla="*/ 1014726 w 7467600"/>
              <a:gd name="connsiteY629" fmla="*/ 1615556 h 6858000"/>
              <a:gd name="connsiteX630" fmla="*/ 678222 w 7467600"/>
              <a:gd name="connsiteY630" fmla="*/ 1248670 h 6858000"/>
              <a:gd name="connsiteX631" fmla="*/ 6691602 w 7467600"/>
              <a:gd name="connsiteY631" fmla="*/ 1140573 h 6858000"/>
              <a:gd name="connsiteX632" fmla="*/ 6571100 w 7467600"/>
              <a:gd name="connsiteY632" fmla="*/ 1183662 h 6858000"/>
              <a:gd name="connsiteX633" fmla="*/ 6241687 w 7467600"/>
              <a:gd name="connsiteY633" fmla="*/ 1257600 h 6858000"/>
              <a:gd name="connsiteX634" fmla="*/ 5693009 w 7467600"/>
              <a:gd name="connsiteY634" fmla="*/ 1478256 h 6858000"/>
              <a:gd name="connsiteX635" fmla="*/ 6548420 w 7467600"/>
              <a:gd name="connsiteY635" fmla="*/ 1214599 h 6858000"/>
              <a:gd name="connsiteX636" fmla="*/ 6605473 w 7467600"/>
              <a:gd name="connsiteY636" fmla="*/ 1184686 h 6858000"/>
              <a:gd name="connsiteX637" fmla="*/ 6691602 w 7467600"/>
              <a:gd name="connsiteY637" fmla="*/ 1140573 h 6858000"/>
              <a:gd name="connsiteX638" fmla="*/ 4002475 w 7467600"/>
              <a:gd name="connsiteY638" fmla="*/ 1037802 h 6858000"/>
              <a:gd name="connsiteX639" fmla="*/ 4000324 w 7467600"/>
              <a:gd name="connsiteY639" fmla="*/ 1039362 h 6858000"/>
              <a:gd name="connsiteX640" fmla="*/ 4002862 w 7467600"/>
              <a:gd name="connsiteY640" fmla="*/ 1042866 h 6858000"/>
              <a:gd name="connsiteX641" fmla="*/ 4002475 w 7467600"/>
              <a:gd name="connsiteY641" fmla="*/ 1037802 h 6858000"/>
              <a:gd name="connsiteX642" fmla="*/ 506322 w 7467600"/>
              <a:gd name="connsiteY642" fmla="*/ 1020997 h 6858000"/>
              <a:gd name="connsiteX643" fmla="*/ 533068 w 7467600"/>
              <a:gd name="connsiteY643" fmla="*/ 1029409 h 6858000"/>
              <a:gd name="connsiteX644" fmla="*/ 1232525 w 7467600"/>
              <a:gd name="connsiteY644" fmla="*/ 1804675 h 6858000"/>
              <a:gd name="connsiteX645" fmla="*/ 1388858 w 7467600"/>
              <a:gd name="connsiteY645" fmla="*/ 2368011 h 6858000"/>
              <a:gd name="connsiteX646" fmla="*/ 1384098 w 7467600"/>
              <a:gd name="connsiteY646" fmla="*/ 2378125 h 6858000"/>
              <a:gd name="connsiteX647" fmla="*/ 1425393 w 7467600"/>
              <a:gd name="connsiteY647" fmla="*/ 2589124 h 6858000"/>
              <a:gd name="connsiteX648" fmla="*/ 1424001 w 7467600"/>
              <a:gd name="connsiteY648" fmla="*/ 2597541 h 6858000"/>
              <a:gd name="connsiteX649" fmla="*/ 2152729 w 7467600"/>
              <a:gd name="connsiteY649" fmla="*/ 2864487 h 6858000"/>
              <a:gd name="connsiteX650" fmla="*/ 2020609 w 7467600"/>
              <a:gd name="connsiteY650" fmla="*/ 2539671 h 6858000"/>
              <a:gd name="connsiteX651" fmla="*/ 2018920 w 7467600"/>
              <a:gd name="connsiteY651" fmla="*/ 2536309 h 6858000"/>
              <a:gd name="connsiteX652" fmla="*/ 1342441 w 7467600"/>
              <a:gd name="connsiteY652" fmla="*/ 1173017 h 6858000"/>
              <a:gd name="connsiteX653" fmla="*/ 1367925 w 7467600"/>
              <a:gd name="connsiteY653" fmla="*/ 1135648 h 6858000"/>
              <a:gd name="connsiteX654" fmla="*/ 1771401 w 7467600"/>
              <a:gd name="connsiteY654" fmla="*/ 1806673 h 6858000"/>
              <a:gd name="connsiteX655" fmla="*/ 1972385 w 7467600"/>
              <a:gd name="connsiteY655" fmla="*/ 2198735 h 6858000"/>
              <a:gd name="connsiteX656" fmla="*/ 2040892 w 7467600"/>
              <a:gd name="connsiteY656" fmla="*/ 2405205 h 6858000"/>
              <a:gd name="connsiteX657" fmla="*/ 2131689 w 7467600"/>
              <a:gd name="connsiteY657" fmla="*/ 1936926 h 6858000"/>
              <a:gd name="connsiteX658" fmla="*/ 2454820 w 7467600"/>
              <a:gd name="connsiteY658" fmla="*/ 1248808 h 6858000"/>
              <a:gd name="connsiteX659" fmla="*/ 2492512 w 7467600"/>
              <a:gd name="connsiteY659" fmla="*/ 1302920 h 6858000"/>
              <a:gd name="connsiteX660" fmla="*/ 2081216 w 7467600"/>
              <a:gd name="connsiteY660" fmla="*/ 2527513 h 6858000"/>
              <a:gd name="connsiteX661" fmla="*/ 2081211 w 7467600"/>
              <a:gd name="connsiteY661" fmla="*/ 2528916 h 6858000"/>
              <a:gd name="connsiteX662" fmla="*/ 2199067 w 7467600"/>
              <a:gd name="connsiteY662" fmla="*/ 2884061 h 6858000"/>
              <a:gd name="connsiteX663" fmla="*/ 3192586 w 7467600"/>
              <a:gd name="connsiteY663" fmla="*/ 3411496 h 6858000"/>
              <a:gd name="connsiteX664" fmla="*/ 3182620 w 7467600"/>
              <a:gd name="connsiteY664" fmla="*/ 3483279 h 6858000"/>
              <a:gd name="connsiteX665" fmla="*/ 2435119 w 7467600"/>
              <a:gd name="connsiteY665" fmla="*/ 3080173 h 6858000"/>
              <a:gd name="connsiteX666" fmla="*/ 2410152 w 7467600"/>
              <a:gd name="connsiteY666" fmla="*/ 3063751 h 6858000"/>
              <a:gd name="connsiteX667" fmla="*/ 2408099 w 7467600"/>
              <a:gd name="connsiteY667" fmla="*/ 3064403 h 6858000"/>
              <a:gd name="connsiteX668" fmla="*/ 2407218 w 7467600"/>
              <a:gd name="connsiteY668" fmla="*/ 3070324 h 6858000"/>
              <a:gd name="connsiteX669" fmla="*/ 2380138 w 7467600"/>
              <a:gd name="connsiteY669" fmla="*/ 3099341 h 6858000"/>
              <a:gd name="connsiteX670" fmla="*/ 1765923 w 7467600"/>
              <a:gd name="connsiteY670" fmla="*/ 3581043 h 6858000"/>
              <a:gd name="connsiteX671" fmla="*/ 1702258 w 7467600"/>
              <a:gd name="connsiteY671" fmla="*/ 3612286 h 6858000"/>
              <a:gd name="connsiteX672" fmla="*/ 1538370 w 7467600"/>
              <a:gd name="connsiteY672" fmla="*/ 3811804 h 6858000"/>
              <a:gd name="connsiteX673" fmla="*/ 542867 w 7467600"/>
              <a:gd name="connsiteY673" fmla="*/ 4944092 h 6858000"/>
              <a:gd name="connsiteX674" fmla="*/ 515800 w 7467600"/>
              <a:gd name="connsiteY674" fmla="*/ 4862180 h 6858000"/>
              <a:gd name="connsiteX675" fmla="*/ 909145 w 7467600"/>
              <a:gd name="connsiteY675" fmla="*/ 4199225 h 6858000"/>
              <a:gd name="connsiteX676" fmla="*/ 1214067 w 7467600"/>
              <a:gd name="connsiteY676" fmla="*/ 3908561 h 6858000"/>
              <a:gd name="connsiteX677" fmla="*/ 640967 w 7467600"/>
              <a:gd name="connsiteY677" fmla="*/ 4105601 h 6858000"/>
              <a:gd name="connsiteX678" fmla="*/ 112563 w 7467600"/>
              <a:gd name="connsiteY678" fmla="*/ 4396952 h 6858000"/>
              <a:gd name="connsiteX679" fmla="*/ 0 w 7467600"/>
              <a:gd name="connsiteY679" fmla="*/ 4466006 h 6858000"/>
              <a:gd name="connsiteX680" fmla="*/ 0 w 7467600"/>
              <a:gd name="connsiteY680" fmla="*/ 4233763 h 6858000"/>
              <a:gd name="connsiteX681" fmla="*/ 36881 w 7467600"/>
              <a:gd name="connsiteY681" fmla="*/ 4200118 h 6858000"/>
              <a:gd name="connsiteX682" fmla="*/ 910534 w 7467600"/>
              <a:gd name="connsiteY682" fmla="*/ 3629753 h 6858000"/>
              <a:gd name="connsiteX683" fmla="*/ 1578717 w 7467600"/>
              <a:gd name="connsiteY683" fmla="*/ 3575982 h 6858000"/>
              <a:gd name="connsiteX684" fmla="*/ 2338780 w 7467600"/>
              <a:gd name="connsiteY684" fmla="*/ 3033725 h 6858000"/>
              <a:gd name="connsiteX685" fmla="*/ 1807991 w 7467600"/>
              <a:gd name="connsiteY685" fmla="*/ 2807184 h 6858000"/>
              <a:gd name="connsiteX686" fmla="*/ 1416358 w 7467600"/>
              <a:gd name="connsiteY686" fmla="*/ 3112571 h 6858000"/>
              <a:gd name="connsiteX687" fmla="*/ 939066 w 7467600"/>
              <a:gd name="connsiteY687" fmla="*/ 3378798 h 6858000"/>
              <a:gd name="connsiteX688" fmla="*/ 115099 w 7467600"/>
              <a:gd name="connsiteY688" fmla="*/ 3607650 h 6858000"/>
              <a:gd name="connsiteX689" fmla="*/ 97284 w 7467600"/>
              <a:gd name="connsiteY689" fmla="*/ 3520393 h 6858000"/>
              <a:gd name="connsiteX690" fmla="*/ 922050 w 7467600"/>
              <a:gd name="connsiteY690" fmla="*/ 3074867 h 6858000"/>
              <a:gd name="connsiteX691" fmla="*/ 1405265 w 7467600"/>
              <a:gd name="connsiteY691" fmla="*/ 3016319 h 6858000"/>
              <a:gd name="connsiteX692" fmla="*/ 1407512 w 7467600"/>
              <a:gd name="connsiteY692" fmla="*/ 3018001 h 6858000"/>
              <a:gd name="connsiteX693" fmla="*/ 1726266 w 7467600"/>
              <a:gd name="connsiteY693" fmla="*/ 2777274 h 6858000"/>
              <a:gd name="connsiteX694" fmla="*/ 625390 w 7467600"/>
              <a:gd name="connsiteY694" fmla="*/ 2514541 h 6858000"/>
              <a:gd name="connsiteX695" fmla="*/ 619799 w 7467600"/>
              <a:gd name="connsiteY695" fmla="*/ 2527180 h 6858000"/>
              <a:gd name="connsiteX696" fmla="*/ 310030 w 7467600"/>
              <a:gd name="connsiteY696" fmla="*/ 2771818 h 6858000"/>
              <a:gd name="connsiteX697" fmla="*/ 173877 w 7467600"/>
              <a:gd name="connsiteY697" fmla="*/ 2937056 h 6858000"/>
              <a:gd name="connsiteX698" fmla="*/ 77889 w 7467600"/>
              <a:gd name="connsiteY698" fmla="*/ 3138440 h 6858000"/>
              <a:gd name="connsiteX699" fmla="*/ 0 w 7467600"/>
              <a:gd name="connsiteY699" fmla="*/ 3271395 h 6858000"/>
              <a:gd name="connsiteX700" fmla="*/ 0 w 7467600"/>
              <a:gd name="connsiteY700" fmla="*/ 3153002 h 6858000"/>
              <a:gd name="connsiteX701" fmla="*/ 2386 w 7467600"/>
              <a:gd name="connsiteY701" fmla="*/ 3149203 h 6858000"/>
              <a:gd name="connsiteX702" fmla="*/ 89753 w 7467600"/>
              <a:gd name="connsiteY702" fmla="*/ 2987702 h 6858000"/>
              <a:gd name="connsiteX703" fmla="*/ 76869 w 7467600"/>
              <a:gd name="connsiteY703" fmla="*/ 3005404 h 6858000"/>
              <a:gd name="connsiteX704" fmla="*/ 32049 w 7467600"/>
              <a:gd name="connsiteY704" fmla="*/ 3065814 h 6858000"/>
              <a:gd name="connsiteX705" fmla="*/ 0 w 7467600"/>
              <a:gd name="connsiteY705" fmla="*/ 3108744 h 6858000"/>
              <a:gd name="connsiteX706" fmla="*/ 0 w 7467600"/>
              <a:gd name="connsiteY706" fmla="*/ 3058059 h 6858000"/>
              <a:gd name="connsiteX707" fmla="*/ 7610 w 7467600"/>
              <a:gd name="connsiteY707" fmla="*/ 3047889 h 6858000"/>
              <a:gd name="connsiteX708" fmla="*/ 52419 w 7467600"/>
              <a:gd name="connsiteY708" fmla="*/ 2987479 h 6858000"/>
              <a:gd name="connsiteX709" fmla="*/ 59142 w 7467600"/>
              <a:gd name="connsiteY709" fmla="*/ 2978488 h 6858000"/>
              <a:gd name="connsiteX710" fmla="*/ 0 w 7467600"/>
              <a:gd name="connsiteY710" fmla="*/ 3015334 h 6858000"/>
              <a:gd name="connsiteX711" fmla="*/ 0 w 7467600"/>
              <a:gd name="connsiteY711" fmla="*/ 2914286 h 6858000"/>
              <a:gd name="connsiteX712" fmla="*/ 36383 w 7467600"/>
              <a:gd name="connsiteY712" fmla="*/ 2901128 h 6858000"/>
              <a:gd name="connsiteX713" fmla="*/ 156329 w 7467600"/>
              <a:gd name="connsiteY713" fmla="*/ 2840533 h 6858000"/>
              <a:gd name="connsiteX714" fmla="*/ 358355 w 7467600"/>
              <a:gd name="connsiteY714" fmla="*/ 2620471 h 6858000"/>
              <a:gd name="connsiteX715" fmla="*/ 510577 w 7467600"/>
              <a:gd name="connsiteY715" fmla="*/ 2501244 h 6858000"/>
              <a:gd name="connsiteX716" fmla="*/ 211967 w 7467600"/>
              <a:gd name="connsiteY716" fmla="*/ 2479171 h 6858000"/>
              <a:gd name="connsiteX717" fmla="*/ 0 w 7467600"/>
              <a:gd name="connsiteY717" fmla="*/ 2476398 h 6858000"/>
              <a:gd name="connsiteX718" fmla="*/ 0 w 7467600"/>
              <a:gd name="connsiteY718" fmla="*/ 2389189 h 6858000"/>
              <a:gd name="connsiteX719" fmla="*/ 103062 w 7467600"/>
              <a:gd name="connsiteY719" fmla="*/ 2389518 h 6858000"/>
              <a:gd name="connsiteX720" fmla="*/ 510734 w 7467600"/>
              <a:gd name="connsiteY720" fmla="*/ 2416201 h 6858000"/>
              <a:gd name="connsiteX721" fmla="*/ 279257 w 7467600"/>
              <a:gd name="connsiteY721" fmla="*/ 2092102 h 6858000"/>
              <a:gd name="connsiteX722" fmla="*/ 65265 w 7467600"/>
              <a:gd name="connsiteY722" fmla="*/ 2006049 h 6858000"/>
              <a:gd name="connsiteX723" fmla="*/ 0 w 7467600"/>
              <a:gd name="connsiteY723" fmla="*/ 1982532 h 6858000"/>
              <a:gd name="connsiteX724" fmla="*/ 0 w 7467600"/>
              <a:gd name="connsiteY724" fmla="*/ 1912789 h 6858000"/>
              <a:gd name="connsiteX725" fmla="*/ 97460 w 7467600"/>
              <a:gd name="connsiteY725" fmla="*/ 1953725 h 6858000"/>
              <a:gd name="connsiteX726" fmla="*/ 221272 w 7467600"/>
              <a:gd name="connsiteY726" fmla="*/ 1980766 h 6858000"/>
              <a:gd name="connsiteX727" fmla="*/ 116765 w 7467600"/>
              <a:gd name="connsiteY727" fmla="*/ 1911033 h 6858000"/>
              <a:gd name="connsiteX728" fmla="*/ 16405 w 7467600"/>
              <a:gd name="connsiteY728" fmla="*/ 1803412 h 6858000"/>
              <a:gd name="connsiteX729" fmla="*/ 0 w 7467600"/>
              <a:gd name="connsiteY729" fmla="*/ 1784777 h 6858000"/>
              <a:gd name="connsiteX730" fmla="*/ 0 w 7467600"/>
              <a:gd name="connsiteY730" fmla="*/ 1740082 h 6858000"/>
              <a:gd name="connsiteX731" fmla="*/ 39394 w 7467600"/>
              <a:gd name="connsiteY731" fmla="*/ 1784856 h 6858000"/>
              <a:gd name="connsiteX732" fmla="*/ 135813 w 7467600"/>
              <a:gd name="connsiteY732" fmla="*/ 1888838 h 6858000"/>
              <a:gd name="connsiteX733" fmla="*/ 242575 w 7467600"/>
              <a:gd name="connsiteY733" fmla="*/ 1958841 h 6858000"/>
              <a:gd name="connsiteX734" fmla="*/ 82197 w 7467600"/>
              <a:gd name="connsiteY734" fmla="*/ 1754826 h 6858000"/>
              <a:gd name="connsiteX735" fmla="*/ 0 w 7467600"/>
              <a:gd name="connsiteY735" fmla="*/ 1679650 h 6858000"/>
              <a:gd name="connsiteX736" fmla="*/ 0 w 7467600"/>
              <a:gd name="connsiteY736" fmla="*/ 1602463 h 6858000"/>
              <a:gd name="connsiteX737" fmla="*/ 84689 w 7467600"/>
              <a:gd name="connsiteY737" fmla="*/ 1677442 h 6858000"/>
              <a:gd name="connsiteX738" fmla="*/ 298437 w 7467600"/>
              <a:gd name="connsiteY738" fmla="*/ 1968019 h 6858000"/>
              <a:gd name="connsiteX739" fmla="*/ 227269 w 7467600"/>
              <a:gd name="connsiteY739" fmla="*/ 1114064 h 6858000"/>
              <a:gd name="connsiteX740" fmla="*/ 248003 w 7467600"/>
              <a:gd name="connsiteY740" fmla="*/ 1089613 h 6858000"/>
              <a:gd name="connsiteX741" fmla="*/ 427020 w 7467600"/>
              <a:gd name="connsiteY741" fmla="*/ 1619803 h 6858000"/>
              <a:gd name="connsiteX742" fmla="*/ 340345 w 7467600"/>
              <a:gd name="connsiteY742" fmla="*/ 2027739 h 6858000"/>
              <a:gd name="connsiteX743" fmla="*/ 360865 w 7467600"/>
              <a:gd name="connsiteY743" fmla="*/ 2044827 h 6858000"/>
              <a:gd name="connsiteX744" fmla="*/ 560414 w 7467600"/>
              <a:gd name="connsiteY744" fmla="*/ 2421457 h 6858000"/>
              <a:gd name="connsiteX745" fmla="*/ 1359703 w 7467600"/>
              <a:gd name="connsiteY745" fmla="*/ 2578554 h 6858000"/>
              <a:gd name="connsiteX746" fmla="*/ 1359422 w 7467600"/>
              <a:gd name="connsiteY746" fmla="*/ 2577994 h 6858000"/>
              <a:gd name="connsiteX747" fmla="*/ 828701 w 7467600"/>
              <a:gd name="connsiteY747" fmla="*/ 1839520 h 6858000"/>
              <a:gd name="connsiteX748" fmla="*/ 494427 w 7467600"/>
              <a:gd name="connsiteY748" fmla="*/ 1092333 h 6858000"/>
              <a:gd name="connsiteX749" fmla="*/ 506322 w 7467600"/>
              <a:gd name="connsiteY749" fmla="*/ 1020997 h 6858000"/>
              <a:gd name="connsiteX750" fmla="*/ 4570198 w 7467600"/>
              <a:gd name="connsiteY750" fmla="*/ 978081 h 6858000"/>
              <a:gd name="connsiteX751" fmla="*/ 4523691 w 7467600"/>
              <a:gd name="connsiteY751" fmla="*/ 1127776 h 6858000"/>
              <a:gd name="connsiteX752" fmla="*/ 4509875 w 7467600"/>
              <a:gd name="connsiteY752" fmla="*/ 1167552 h 6858000"/>
              <a:gd name="connsiteX753" fmla="*/ 4478168 w 7467600"/>
              <a:gd name="connsiteY753" fmla="*/ 1260735 h 6858000"/>
              <a:gd name="connsiteX754" fmla="*/ 4409309 w 7467600"/>
              <a:gd name="connsiteY754" fmla="*/ 1666996 h 6858000"/>
              <a:gd name="connsiteX755" fmla="*/ 4370031 w 7467600"/>
              <a:gd name="connsiteY755" fmla="*/ 1955666 h 6858000"/>
              <a:gd name="connsiteX756" fmla="*/ 4570198 w 7467600"/>
              <a:gd name="connsiteY756" fmla="*/ 978081 h 6858000"/>
              <a:gd name="connsiteX757" fmla="*/ 4557898 w 7467600"/>
              <a:gd name="connsiteY757" fmla="*/ 900011 h 6858000"/>
              <a:gd name="connsiteX758" fmla="*/ 4344840 w 7467600"/>
              <a:gd name="connsiteY758" fmla="*/ 1922038 h 6858000"/>
              <a:gd name="connsiteX759" fmla="*/ 4378710 w 7467600"/>
              <a:gd name="connsiteY759" fmla="*/ 1665516 h 6858000"/>
              <a:gd name="connsiteX760" fmla="*/ 4448798 w 7467600"/>
              <a:gd name="connsiteY760" fmla="*/ 1253024 h 6858000"/>
              <a:gd name="connsiteX761" fmla="*/ 4480315 w 7467600"/>
              <a:gd name="connsiteY761" fmla="*/ 1158454 h 6858000"/>
              <a:gd name="connsiteX762" fmla="*/ 4494133 w 7467600"/>
              <a:gd name="connsiteY762" fmla="*/ 1118676 h 6858000"/>
              <a:gd name="connsiteX763" fmla="*/ 4557898 w 7467600"/>
              <a:gd name="connsiteY763" fmla="*/ 900011 h 6858000"/>
              <a:gd name="connsiteX764" fmla="*/ 5870151 w 7467600"/>
              <a:gd name="connsiteY764" fmla="*/ 898890 h 6858000"/>
              <a:gd name="connsiteX765" fmla="*/ 5861335 w 7467600"/>
              <a:gd name="connsiteY765" fmla="*/ 899177 h 6858000"/>
              <a:gd name="connsiteX766" fmla="*/ 5843702 w 7467600"/>
              <a:gd name="connsiteY766" fmla="*/ 899748 h 6858000"/>
              <a:gd name="connsiteX767" fmla="*/ 5651107 w 7467600"/>
              <a:gd name="connsiteY767" fmla="*/ 920306 h 6858000"/>
              <a:gd name="connsiteX768" fmla="*/ 5459407 w 7467600"/>
              <a:gd name="connsiteY768" fmla="*/ 940975 h 6858000"/>
              <a:gd name="connsiteX769" fmla="*/ 5374846 w 7467600"/>
              <a:gd name="connsiteY769" fmla="*/ 941988 h 6858000"/>
              <a:gd name="connsiteX770" fmla="*/ 5256105 w 7467600"/>
              <a:gd name="connsiteY770" fmla="*/ 945632 h 6858000"/>
              <a:gd name="connsiteX771" fmla="*/ 5107071 w 7467600"/>
              <a:gd name="connsiteY771" fmla="*/ 969720 h 6858000"/>
              <a:gd name="connsiteX772" fmla="*/ 4998681 w 7467600"/>
              <a:gd name="connsiteY772" fmla="*/ 988771 h 6858000"/>
              <a:gd name="connsiteX773" fmla="*/ 5870151 w 7467600"/>
              <a:gd name="connsiteY773" fmla="*/ 898890 h 6858000"/>
              <a:gd name="connsiteX774" fmla="*/ 5504425 w 7467600"/>
              <a:gd name="connsiteY774" fmla="*/ 848067 h 6858000"/>
              <a:gd name="connsiteX775" fmla="*/ 4968849 w 7467600"/>
              <a:gd name="connsiteY775" fmla="*/ 962318 h 6858000"/>
              <a:gd name="connsiteX776" fmla="*/ 5104039 w 7467600"/>
              <a:gd name="connsiteY776" fmla="*/ 940634 h 6858000"/>
              <a:gd name="connsiteX777" fmla="*/ 5256311 w 7467600"/>
              <a:gd name="connsiteY777" fmla="*/ 916490 h 6858000"/>
              <a:gd name="connsiteX778" fmla="*/ 5377381 w 7467600"/>
              <a:gd name="connsiteY778" fmla="*/ 912671 h 6858000"/>
              <a:gd name="connsiteX779" fmla="*/ 5460148 w 7467600"/>
              <a:gd name="connsiteY779" fmla="*/ 911442 h 6858000"/>
              <a:gd name="connsiteX780" fmla="*/ 5648971 w 7467600"/>
              <a:gd name="connsiteY780" fmla="*/ 891331 h 6858000"/>
              <a:gd name="connsiteX781" fmla="*/ 5844807 w 7467600"/>
              <a:gd name="connsiteY781" fmla="*/ 870718 h 6858000"/>
              <a:gd name="connsiteX782" fmla="*/ 5862975 w 7467600"/>
              <a:gd name="connsiteY782" fmla="*/ 869756 h 6858000"/>
              <a:gd name="connsiteX783" fmla="*/ 5920887 w 7467600"/>
              <a:gd name="connsiteY783" fmla="*/ 865929 h 6858000"/>
              <a:gd name="connsiteX784" fmla="*/ 5504425 w 7467600"/>
              <a:gd name="connsiteY784" fmla="*/ 848067 h 6858000"/>
              <a:gd name="connsiteX785" fmla="*/ 3607114 w 7467600"/>
              <a:gd name="connsiteY785" fmla="*/ 467441 h 6858000"/>
              <a:gd name="connsiteX786" fmla="*/ 3296242 w 7467600"/>
              <a:gd name="connsiteY786" fmla="*/ 807991 h 6858000"/>
              <a:gd name="connsiteX787" fmla="*/ 3174674 w 7467600"/>
              <a:gd name="connsiteY787" fmla="*/ 919759 h 6858000"/>
              <a:gd name="connsiteX788" fmla="*/ 3042978 w 7467600"/>
              <a:gd name="connsiteY788" fmla="*/ 1054894 h 6858000"/>
              <a:gd name="connsiteX789" fmla="*/ 2968914 w 7467600"/>
              <a:gd name="connsiteY789" fmla="*/ 1133756 h 6858000"/>
              <a:gd name="connsiteX790" fmla="*/ 3103823 w 7467600"/>
              <a:gd name="connsiteY790" fmla="*/ 1026814 h 6858000"/>
              <a:gd name="connsiteX791" fmla="*/ 3607114 w 7467600"/>
              <a:gd name="connsiteY791" fmla="*/ 467441 h 6858000"/>
              <a:gd name="connsiteX792" fmla="*/ 3744487 w 7467600"/>
              <a:gd name="connsiteY792" fmla="*/ 383136 h 6858000"/>
              <a:gd name="connsiteX793" fmla="*/ 3970213 w 7467600"/>
              <a:gd name="connsiteY793" fmla="*/ 995559 h 6858000"/>
              <a:gd name="connsiteX794" fmla="*/ 3744487 w 7467600"/>
              <a:gd name="connsiteY794" fmla="*/ 383136 h 6858000"/>
              <a:gd name="connsiteX795" fmla="*/ 3624562 w 7467600"/>
              <a:gd name="connsiteY795" fmla="*/ 367041 h 6858000"/>
              <a:gd name="connsiteX796" fmla="*/ 3489712 w 7467600"/>
              <a:gd name="connsiteY796" fmla="*/ 485386 h 6858000"/>
              <a:gd name="connsiteX797" fmla="*/ 3182994 w 7467600"/>
              <a:gd name="connsiteY797" fmla="*/ 828265 h 6858000"/>
              <a:gd name="connsiteX798" fmla="*/ 2892114 w 7467600"/>
              <a:gd name="connsiteY798" fmla="*/ 1172635 h 6858000"/>
              <a:gd name="connsiteX799" fmla="*/ 3021459 w 7467600"/>
              <a:gd name="connsiteY799" fmla="*/ 1035385 h 6858000"/>
              <a:gd name="connsiteX800" fmla="*/ 3153873 w 7467600"/>
              <a:gd name="connsiteY800" fmla="*/ 898971 h 6858000"/>
              <a:gd name="connsiteX801" fmla="*/ 3276511 w 7467600"/>
              <a:gd name="connsiteY801" fmla="*/ 786423 h 6858000"/>
              <a:gd name="connsiteX802" fmla="*/ 3584154 w 7467600"/>
              <a:gd name="connsiteY802" fmla="*/ 448218 h 6858000"/>
              <a:gd name="connsiteX803" fmla="*/ 3624562 w 7467600"/>
              <a:gd name="connsiteY803" fmla="*/ 367041 h 6858000"/>
              <a:gd name="connsiteX804" fmla="*/ 3766672 w 7467600"/>
              <a:gd name="connsiteY804" fmla="*/ 359429 h 6858000"/>
              <a:gd name="connsiteX805" fmla="*/ 3996338 w 7467600"/>
              <a:gd name="connsiteY805" fmla="*/ 968237 h 6858000"/>
              <a:gd name="connsiteX806" fmla="*/ 3766672 w 7467600"/>
              <a:gd name="connsiteY806" fmla="*/ 359429 h 6858000"/>
              <a:gd name="connsiteX807" fmla="*/ 5805386 w 7467600"/>
              <a:gd name="connsiteY807" fmla="*/ 239240 h 6858000"/>
              <a:gd name="connsiteX808" fmla="*/ 5736947 w 7467600"/>
              <a:gd name="connsiteY808" fmla="*/ 261367 h 6858000"/>
              <a:gd name="connsiteX809" fmla="*/ 5427012 w 7467600"/>
              <a:gd name="connsiteY809" fmla="*/ 311272 h 6858000"/>
              <a:gd name="connsiteX810" fmla="*/ 5147818 w 7467600"/>
              <a:gd name="connsiteY810" fmla="*/ 322112 h 6858000"/>
              <a:gd name="connsiteX811" fmla="*/ 5060854 w 7467600"/>
              <a:gd name="connsiteY811" fmla="*/ 311882 h 6858000"/>
              <a:gd name="connsiteX812" fmla="*/ 4945989 w 7467600"/>
              <a:gd name="connsiteY812" fmla="*/ 300516 h 6858000"/>
              <a:gd name="connsiteX813" fmla="*/ 5410479 w 7467600"/>
              <a:gd name="connsiteY813" fmla="*/ 348434 h 6858000"/>
              <a:gd name="connsiteX814" fmla="*/ 5805386 w 7467600"/>
              <a:gd name="connsiteY814" fmla="*/ 239240 h 6858000"/>
              <a:gd name="connsiteX815" fmla="*/ 5905192 w 7467600"/>
              <a:gd name="connsiteY815" fmla="*/ 163079 h 6858000"/>
              <a:gd name="connsiteX816" fmla="*/ 5865655 w 7467600"/>
              <a:gd name="connsiteY816" fmla="*/ 171901 h 6858000"/>
              <a:gd name="connsiteX817" fmla="*/ 5259740 w 7467600"/>
              <a:gd name="connsiteY817" fmla="*/ 257013 h 6858000"/>
              <a:gd name="connsiteX818" fmla="*/ 5208466 w 7467600"/>
              <a:gd name="connsiteY818" fmla="*/ 257550 h 6858000"/>
              <a:gd name="connsiteX819" fmla="*/ 4980204 w 7467600"/>
              <a:gd name="connsiteY819" fmla="*/ 271903 h 6858000"/>
              <a:gd name="connsiteX820" fmla="*/ 5068068 w 7467600"/>
              <a:gd name="connsiteY820" fmla="*/ 282244 h 6858000"/>
              <a:gd name="connsiteX821" fmla="*/ 5153231 w 7467600"/>
              <a:gd name="connsiteY821" fmla="*/ 292240 h 6858000"/>
              <a:gd name="connsiteX822" fmla="*/ 5426491 w 7467600"/>
              <a:gd name="connsiteY822" fmla="*/ 281128 h 6858000"/>
              <a:gd name="connsiteX823" fmla="*/ 5731212 w 7467600"/>
              <a:gd name="connsiteY823" fmla="*/ 231951 h 6858000"/>
              <a:gd name="connsiteX824" fmla="*/ 5905192 w 7467600"/>
              <a:gd name="connsiteY824" fmla="*/ 163079 h 6858000"/>
              <a:gd name="connsiteX825" fmla="*/ 5944437 w 7467600"/>
              <a:gd name="connsiteY825" fmla="*/ 113829 h 6858000"/>
              <a:gd name="connsiteX826" fmla="*/ 5825032 w 7467600"/>
              <a:gd name="connsiteY826" fmla="*/ 146405 h 6858000"/>
              <a:gd name="connsiteX827" fmla="*/ 4955599 w 7467600"/>
              <a:gd name="connsiteY827" fmla="*/ 247008 h 6858000"/>
              <a:gd name="connsiteX828" fmla="*/ 5210104 w 7467600"/>
              <a:gd name="connsiteY828" fmla="*/ 228123 h 6858000"/>
              <a:gd name="connsiteX829" fmla="*/ 5261015 w 7467600"/>
              <a:gd name="connsiteY829" fmla="*/ 227087 h 6858000"/>
              <a:gd name="connsiteX830" fmla="*/ 5861181 w 7467600"/>
              <a:gd name="connsiteY830" fmla="*/ 143093 h 6858000"/>
              <a:gd name="connsiteX831" fmla="*/ 5961252 w 7467600"/>
              <a:gd name="connsiteY831" fmla="*/ 114820 h 6858000"/>
              <a:gd name="connsiteX832" fmla="*/ 5944437 w 7467600"/>
              <a:gd name="connsiteY832" fmla="*/ 113829 h 6858000"/>
              <a:gd name="connsiteX833" fmla="*/ 3882765 w 7467600"/>
              <a:gd name="connsiteY833" fmla="*/ 0 h 6858000"/>
              <a:gd name="connsiteX834" fmla="*/ 3995099 w 7467600"/>
              <a:gd name="connsiteY834" fmla="*/ 0 h 6858000"/>
              <a:gd name="connsiteX835" fmla="*/ 4163818 w 7467600"/>
              <a:gd name="connsiteY835" fmla="*/ 234104 h 6858000"/>
              <a:gd name="connsiteX836" fmla="*/ 4172099 w 7467600"/>
              <a:gd name="connsiteY836" fmla="*/ 234207 h 6858000"/>
              <a:gd name="connsiteX837" fmla="*/ 4784282 w 7467600"/>
              <a:gd name="connsiteY837" fmla="*/ 276561 h 6858000"/>
              <a:gd name="connsiteX838" fmla="*/ 4801687 w 7467600"/>
              <a:gd name="connsiteY838" fmla="*/ 267764 h 6858000"/>
              <a:gd name="connsiteX839" fmla="*/ 6082788 w 7467600"/>
              <a:gd name="connsiteY839" fmla="*/ 64119 h 6858000"/>
              <a:gd name="connsiteX840" fmla="*/ 6099442 w 7467600"/>
              <a:gd name="connsiteY840" fmla="*/ 82568 h 6858000"/>
              <a:gd name="connsiteX841" fmla="*/ 4804137 w 7467600"/>
              <a:gd name="connsiteY841" fmla="*/ 320931 h 6858000"/>
              <a:gd name="connsiteX842" fmla="*/ 4227047 w 7467600"/>
              <a:gd name="connsiteY842" fmla="*/ 313415 h 6858000"/>
              <a:gd name="connsiteX843" fmla="*/ 4346041 w 7467600"/>
              <a:gd name="connsiteY843" fmla="*/ 456086 h 6858000"/>
              <a:gd name="connsiteX844" fmla="*/ 4870967 w 7467600"/>
              <a:gd name="connsiteY844" fmla="*/ 963061 h 6858000"/>
              <a:gd name="connsiteX845" fmla="*/ 4889647 w 7467600"/>
              <a:gd name="connsiteY845" fmla="*/ 957147 h 6858000"/>
              <a:gd name="connsiteX846" fmla="*/ 5422504 w 7467600"/>
              <a:gd name="connsiteY846" fmla="*/ 805191 h 6858000"/>
              <a:gd name="connsiteX847" fmla="*/ 6087656 w 7467600"/>
              <a:gd name="connsiteY847" fmla="*/ 826703 h 6858000"/>
              <a:gd name="connsiteX848" fmla="*/ 6058717 w 7467600"/>
              <a:gd name="connsiteY848" fmla="*/ 865992 h 6858000"/>
              <a:gd name="connsiteX849" fmla="*/ 4974153 w 7467600"/>
              <a:gd name="connsiteY849" fmla="*/ 1045456 h 6858000"/>
              <a:gd name="connsiteX850" fmla="*/ 5627835 w 7467600"/>
              <a:gd name="connsiteY850" fmla="*/ 1472077 h 6858000"/>
              <a:gd name="connsiteX851" fmla="*/ 5629817 w 7467600"/>
              <a:gd name="connsiteY851" fmla="*/ 1471412 h 6858000"/>
              <a:gd name="connsiteX852" fmla="*/ 5634124 w 7467600"/>
              <a:gd name="connsiteY852" fmla="*/ 1470572 h 6858000"/>
              <a:gd name="connsiteX853" fmla="*/ 5755832 w 7467600"/>
              <a:gd name="connsiteY853" fmla="*/ 1383886 h 6858000"/>
              <a:gd name="connsiteX854" fmla="*/ 6014186 w 7467600"/>
              <a:gd name="connsiteY854" fmla="*/ 1279799 h 6858000"/>
              <a:gd name="connsiteX855" fmla="*/ 6901619 w 7467600"/>
              <a:gd name="connsiteY855" fmla="*/ 1047874 h 6858000"/>
              <a:gd name="connsiteX856" fmla="*/ 6931566 w 7467600"/>
              <a:gd name="connsiteY856" fmla="*/ 1062034 h 6858000"/>
              <a:gd name="connsiteX857" fmla="*/ 5790982 w 7467600"/>
              <a:gd name="connsiteY857" fmla="*/ 1561380 h 6858000"/>
              <a:gd name="connsiteX858" fmla="*/ 6188971 w 7467600"/>
              <a:gd name="connsiteY858" fmla="*/ 1755168 h 6858000"/>
              <a:gd name="connsiteX859" fmla="*/ 6202446 w 7467600"/>
              <a:gd name="connsiteY859" fmla="*/ 1752268 h 6858000"/>
              <a:gd name="connsiteX860" fmla="*/ 7179560 w 7467600"/>
              <a:gd name="connsiteY860" fmla="*/ 1467551 h 6858000"/>
              <a:gd name="connsiteX861" fmla="*/ 7158730 w 7467600"/>
              <a:gd name="connsiteY861" fmla="*/ 1507835 h 6858000"/>
              <a:gd name="connsiteX862" fmla="*/ 6326959 w 7467600"/>
              <a:gd name="connsiteY862" fmla="*/ 1817686 h 6858000"/>
              <a:gd name="connsiteX863" fmla="*/ 6537433 w 7467600"/>
              <a:gd name="connsiteY863" fmla="*/ 1907790 h 6858000"/>
              <a:gd name="connsiteX864" fmla="*/ 6550221 w 7467600"/>
              <a:gd name="connsiteY864" fmla="*/ 1910729 h 6858000"/>
              <a:gd name="connsiteX865" fmla="*/ 6964438 w 7467600"/>
              <a:gd name="connsiteY865" fmla="*/ 2209505 h 6858000"/>
              <a:gd name="connsiteX866" fmla="*/ 7367862 w 7467600"/>
              <a:gd name="connsiteY866" fmla="*/ 2806833 h 6858000"/>
              <a:gd name="connsiteX867" fmla="*/ 7364329 w 7467600"/>
              <a:gd name="connsiteY867" fmla="*/ 2826907 h 6858000"/>
              <a:gd name="connsiteX868" fmla="*/ 7290545 w 7467600"/>
              <a:gd name="connsiteY868" fmla="*/ 2850663 h 6858000"/>
              <a:gd name="connsiteX869" fmla="*/ 6472036 w 7467600"/>
              <a:gd name="connsiteY869" fmla="*/ 1959003 h 6858000"/>
              <a:gd name="connsiteX870" fmla="*/ 5792897 w 7467600"/>
              <a:gd name="connsiteY870" fmla="*/ 1647747 h 6858000"/>
              <a:gd name="connsiteX871" fmla="*/ 5842751 w 7467600"/>
              <a:gd name="connsiteY871" fmla="*/ 1816112 h 6858000"/>
              <a:gd name="connsiteX872" fmla="*/ 5847424 w 7467600"/>
              <a:gd name="connsiteY872" fmla="*/ 1815776 h 6858000"/>
              <a:gd name="connsiteX873" fmla="*/ 6399821 w 7467600"/>
              <a:gd name="connsiteY873" fmla="*/ 2344799 h 6858000"/>
              <a:gd name="connsiteX874" fmla="*/ 6323232 w 7467600"/>
              <a:gd name="connsiteY874" fmla="*/ 2389634 h 6858000"/>
              <a:gd name="connsiteX875" fmla="*/ 5942958 w 7467600"/>
              <a:gd name="connsiteY875" fmla="*/ 2077708 h 6858000"/>
              <a:gd name="connsiteX876" fmla="*/ 5921559 w 7467600"/>
              <a:gd name="connsiteY876" fmla="*/ 2378596 h 6858000"/>
              <a:gd name="connsiteX877" fmla="*/ 5817651 w 7467600"/>
              <a:gd name="connsiteY877" fmla="*/ 3023919 h 6858000"/>
              <a:gd name="connsiteX878" fmla="*/ 5729634 w 7467600"/>
              <a:gd name="connsiteY878" fmla="*/ 3051849 h 6858000"/>
              <a:gd name="connsiteX879" fmla="*/ 5611018 w 7467600"/>
              <a:gd name="connsiteY879" fmla="*/ 2316769 h 6858000"/>
              <a:gd name="connsiteX880" fmla="*/ 5687608 w 7467600"/>
              <a:gd name="connsiteY880" fmla="*/ 2039972 h 6858000"/>
              <a:gd name="connsiteX881" fmla="*/ 5657554 w 7467600"/>
              <a:gd name="connsiteY881" fmla="*/ 1576445 h 6858000"/>
              <a:gd name="connsiteX882" fmla="*/ 5150475 w 7467600"/>
              <a:gd name="connsiteY882" fmla="*/ 1274012 h 6858000"/>
              <a:gd name="connsiteX883" fmla="*/ 5349142 w 7467600"/>
              <a:gd name="connsiteY883" fmla="*/ 2204405 h 6858000"/>
              <a:gd name="connsiteX884" fmla="*/ 5262214 w 7467600"/>
              <a:gd name="connsiteY884" fmla="*/ 2233836 h 6858000"/>
              <a:gd name="connsiteX885" fmla="*/ 4981539 w 7467600"/>
              <a:gd name="connsiteY885" fmla="*/ 1542201 h 6858000"/>
              <a:gd name="connsiteX886" fmla="*/ 4958461 w 7467600"/>
              <a:gd name="connsiteY886" fmla="*/ 1136957 h 6858000"/>
              <a:gd name="connsiteX887" fmla="*/ 4655015 w 7467600"/>
              <a:gd name="connsiteY887" fmla="*/ 891426 h 6858000"/>
              <a:gd name="connsiteX888" fmla="*/ 4348002 w 7467600"/>
              <a:gd name="connsiteY888" fmla="*/ 2205895 h 6858000"/>
              <a:gd name="connsiteX889" fmla="*/ 4262250 w 7467600"/>
              <a:gd name="connsiteY889" fmla="*/ 2219972 h 6858000"/>
              <a:gd name="connsiteX890" fmla="*/ 4550611 w 7467600"/>
              <a:gd name="connsiteY890" fmla="*/ 817540 h 6858000"/>
              <a:gd name="connsiteX891" fmla="*/ 4564418 w 7467600"/>
              <a:gd name="connsiteY891" fmla="*/ 808293 h 6858000"/>
              <a:gd name="connsiteX892" fmla="*/ 4266388 w 7467600"/>
              <a:gd name="connsiteY892" fmla="*/ 500083 h 6858000"/>
              <a:gd name="connsiteX893" fmla="*/ 4032842 w 7467600"/>
              <a:gd name="connsiteY893" fmla="*/ 211809 h 6858000"/>
              <a:gd name="connsiteX894" fmla="*/ 3882765 w 7467600"/>
              <a:gd name="connsiteY894" fmla="*/ 0 h 6858000"/>
              <a:gd name="connsiteX895" fmla="*/ 3721337 w 7467600"/>
              <a:gd name="connsiteY895" fmla="*/ 0 h 6858000"/>
              <a:gd name="connsiteX896" fmla="*/ 3797544 w 7467600"/>
              <a:gd name="connsiteY896" fmla="*/ 0 h 6858000"/>
              <a:gd name="connsiteX897" fmla="*/ 3775734 w 7467600"/>
              <a:gd name="connsiteY897" fmla="*/ 95131 h 6858000"/>
              <a:gd name="connsiteX898" fmla="*/ 3724807 w 7467600"/>
              <a:gd name="connsiteY898" fmla="*/ 272257 h 6858000"/>
              <a:gd name="connsiteX899" fmla="*/ 3726844 w 7467600"/>
              <a:gd name="connsiteY899" fmla="*/ 282988 h 6858000"/>
              <a:gd name="connsiteX900" fmla="*/ 3742664 w 7467600"/>
              <a:gd name="connsiteY900" fmla="*/ 279918 h 6858000"/>
              <a:gd name="connsiteX901" fmla="*/ 4103910 w 7467600"/>
              <a:gd name="connsiteY901" fmla="*/ 1161917 h 6858000"/>
              <a:gd name="connsiteX902" fmla="*/ 4020269 w 7467600"/>
              <a:gd name="connsiteY902" fmla="*/ 1200406 h 6858000"/>
              <a:gd name="connsiteX903" fmla="*/ 3674882 w 7467600"/>
              <a:gd name="connsiteY903" fmla="*/ 488524 h 6858000"/>
              <a:gd name="connsiteX904" fmla="*/ 3132682 w 7467600"/>
              <a:gd name="connsiteY904" fmla="*/ 1072284 h 6858000"/>
              <a:gd name="connsiteX905" fmla="*/ 2716346 w 7467600"/>
              <a:gd name="connsiteY905" fmla="*/ 1276376 h 6858000"/>
              <a:gd name="connsiteX906" fmla="*/ 2716772 w 7467600"/>
              <a:gd name="connsiteY906" fmla="*/ 1255462 h 6858000"/>
              <a:gd name="connsiteX907" fmla="*/ 3471096 w 7467600"/>
              <a:gd name="connsiteY907" fmla="*/ 437072 h 6858000"/>
              <a:gd name="connsiteX908" fmla="*/ 3639057 w 7467600"/>
              <a:gd name="connsiteY908" fmla="*/ 286334 h 6858000"/>
              <a:gd name="connsiteX909" fmla="*/ 3640309 w 7467600"/>
              <a:gd name="connsiteY909" fmla="*/ 284664 h 6858000"/>
              <a:gd name="connsiteX910" fmla="*/ 3646022 w 7467600"/>
              <a:gd name="connsiteY910" fmla="*/ 276711 h 6858000"/>
              <a:gd name="connsiteX911" fmla="*/ 3707943 w 7467600"/>
              <a:gd name="connsiteY911" fmla="*/ 65958 h 6858000"/>
              <a:gd name="connsiteX912" fmla="*/ 3721337 w 7467600"/>
              <a:gd name="connsiteY912" fmla="*/ 0 h 6858000"/>
              <a:gd name="connsiteX913" fmla="*/ 2867960 w 7467600"/>
              <a:gd name="connsiteY913" fmla="*/ 0 h 6858000"/>
              <a:gd name="connsiteX914" fmla="*/ 2926351 w 7467600"/>
              <a:gd name="connsiteY914" fmla="*/ 0 h 6858000"/>
              <a:gd name="connsiteX915" fmla="*/ 2902823 w 7467600"/>
              <a:gd name="connsiteY915" fmla="*/ 262929 h 6858000"/>
              <a:gd name="connsiteX916" fmla="*/ 2940663 w 7467600"/>
              <a:gd name="connsiteY916" fmla="*/ 140884 h 6858000"/>
              <a:gd name="connsiteX917" fmla="*/ 2947039 w 7467600"/>
              <a:gd name="connsiteY917" fmla="*/ 122524 h 6858000"/>
              <a:gd name="connsiteX918" fmla="*/ 2984316 w 7467600"/>
              <a:gd name="connsiteY918" fmla="*/ 0 h 6858000"/>
              <a:gd name="connsiteX919" fmla="*/ 3016114 w 7467600"/>
              <a:gd name="connsiteY919" fmla="*/ 0 h 6858000"/>
              <a:gd name="connsiteX920" fmla="*/ 2979949 w 7467600"/>
              <a:gd name="connsiteY920" fmla="*/ 119274 h 6858000"/>
              <a:gd name="connsiteX921" fmla="*/ 3023879 w 7467600"/>
              <a:gd name="connsiteY921" fmla="*/ 0 h 6858000"/>
              <a:gd name="connsiteX922" fmla="*/ 3105400 w 7467600"/>
              <a:gd name="connsiteY922" fmla="*/ 0 h 6858000"/>
              <a:gd name="connsiteX923" fmla="*/ 3094669 w 7467600"/>
              <a:gd name="connsiteY923" fmla="*/ 30308 h 6858000"/>
              <a:gd name="connsiteX924" fmla="*/ 2901945 w 7467600"/>
              <a:gd name="connsiteY924" fmla="*/ 466538 h 6858000"/>
              <a:gd name="connsiteX925" fmla="*/ 2815209 w 7467600"/>
              <a:gd name="connsiteY925" fmla="*/ 497361 h 6858000"/>
              <a:gd name="connsiteX926" fmla="*/ 2844845 w 7467600"/>
              <a:gd name="connsiteY926" fmla="*/ 127638 h 6858000"/>
              <a:gd name="connsiteX927" fmla="*/ 2867960 w 7467600"/>
              <a:gd name="connsiteY927" fmla="*/ 0 h 6858000"/>
              <a:gd name="connsiteX928" fmla="*/ 1057230 w 7467600"/>
              <a:gd name="connsiteY928" fmla="*/ 0 h 6858000"/>
              <a:gd name="connsiteX929" fmla="*/ 1111003 w 7467600"/>
              <a:gd name="connsiteY929" fmla="*/ 0 h 6858000"/>
              <a:gd name="connsiteX930" fmla="*/ 1125553 w 7467600"/>
              <a:gd name="connsiteY930" fmla="*/ 52588 h 6858000"/>
              <a:gd name="connsiteX931" fmla="*/ 1304276 w 7467600"/>
              <a:gd name="connsiteY931" fmla="*/ 476275 h 6858000"/>
              <a:gd name="connsiteX932" fmla="*/ 1492066 w 7467600"/>
              <a:gd name="connsiteY932" fmla="*/ 886333 h 6858000"/>
              <a:gd name="connsiteX933" fmla="*/ 1423698 w 7467600"/>
              <a:gd name="connsiteY933" fmla="*/ 710817 h 6858000"/>
              <a:gd name="connsiteX934" fmla="*/ 1357609 w 7467600"/>
              <a:gd name="connsiteY934" fmla="*/ 532892 h 6858000"/>
              <a:gd name="connsiteX935" fmla="*/ 1309550 w 7467600"/>
              <a:gd name="connsiteY935" fmla="*/ 374031 h 6858000"/>
              <a:gd name="connsiteX936" fmla="*/ 1193673 w 7467600"/>
              <a:gd name="connsiteY936" fmla="*/ 49533 h 6858000"/>
              <a:gd name="connsiteX937" fmla="*/ 1164391 w 7467600"/>
              <a:gd name="connsiteY937" fmla="*/ 0 h 6858000"/>
              <a:gd name="connsiteX938" fmla="*/ 1200666 w 7467600"/>
              <a:gd name="connsiteY938" fmla="*/ 0 h 6858000"/>
              <a:gd name="connsiteX939" fmla="*/ 1223408 w 7467600"/>
              <a:gd name="connsiteY939" fmla="*/ 38996 h 6858000"/>
              <a:gd name="connsiteX940" fmla="*/ 1339635 w 7467600"/>
              <a:gd name="connsiteY940" fmla="*/ 365517 h 6858000"/>
              <a:gd name="connsiteX941" fmla="*/ 1387469 w 7467600"/>
              <a:gd name="connsiteY941" fmla="*/ 523079 h 6858000"/>
              <a:gd name="connsiteX942" fmla="*/ 1452685 w 7467600"/>
              <a:gd name="connsiteY942" fmla="*/ 699806 h 6858000"/>
              <a:gd name="connsiteX943" fmla="*/ 1492092 w 7467600"/>
              <a:gd name="connsiteY943" fmla="*/ 800424 h 6858000"/>
              <a:gd name="connsiteX944" fmla="*/ 1455302 w 7467600"/>
              <a:gd name="connsiteY944" fmla="*/ 632913 h 6858000"/>
              <a:gd name="connsiteX945" fmla="*/ 1222336 w 7467600"/>
              <a:gd name="connsiteY945" fmla="*/ 9480 h 6858000"/>
              <a:gd name="connsiteX946" fmla="*/ 1214634 w 7467600"/>
              <a:gd name="connsiteY946" fmla="*/ 0 h 6858000"/>
              <a:gd name="connsiteX947" fmla="*/ 1289827 w 7467600"/>
              <a:gd name="connsiteY947" fmla="*/ 0 h 6858000"/>
              <a:gd name="connsiteX948" fmla="*/ 1321076 w 7467600"/>
              <a:gd name="connsiteY948" fmla="*/ 59722 h 6858000"/>
              <a:gd name="connsiteX949" fmla="*/ 1512579 w 7467600"/>
              <a:gd name="connsiteY949" fmla="*/ 626441 h 6858000"/>
              <a:gd name="connsiteX950" fmla="*/ 1506076 w 7467600"/>
              <a:gd name="connsiteY950" fmla="*/ 1089289 h 6858000"/>
              <a:gd name="connsiteX951" fmla="*/ 1486346 w 7467600"/>
              <a:gd name="connsiteY951" fmla="*/ 1079919 h 6858000"/>
              <a:gd name="connsiteX952" fmla="*/ 1070511 w 7467600"/>
              <a:gd name="connsiteY952" fmla="*/ 48609 h 6858000"/>
              <a:gd name="connsiteX953" fmla="*/ 1057230 w 7467600"/>
              <a:gd name="connsiteY953" fmla="*/ 0 h 6858000"/>
              <a:gd name="connsiteX954" fmla="*/ 43151 w 7467600"/>
              <a:gd name="connsiteY954" fmla="*/ 0 h 6858000"/>
              <a:gd name="connsiteX955" fmla="*/ 95283 w 7467600"/>
              <a:gd name="connsiteY955" fmla="*/ 0 h 6858000"/>
              <a:gd name="connsiteX956" fmla="*/ 300708 w 7467600"/>
              <a:gd name="connsiteY956" fmla="*/ 154571 h 6858000"/>
              <a:gd name="connsiteX957" fmla="*/ 530414 w 7467600"/>
              <a:gd name="connsiteY957" fmla="*/ 354673 h 6858000"/>
              <a:gd name="connsiteX958" fmla="*/ 333785 w 7467600"/>
              <a:gd name="connsiteY958" fmla="*/ 161564 h 6858000"/>
              <a:gd name="connsiteX959" fmla="*/ 147005 w 7467600"/>
              <a:gd name="connsiteY959" fmla="*/ 0 h 6858000"/>
              <a:gd name="connsiteX960" fmla="*/ 272509 w 7467600"/>
              <a:gd name="connsiteY960" fmla="*/ 0 h 6858000"/>
              <a:gd name="connsiteX961" fmla="*/ 326276 w 7467600"/>
              <a:gd name="connsiteY961" fmla="*/ 45847 h 6858000"/>
              <a:gd name="connsiteX962" fmla="*/ 823759 w 7467600"/>
              <a:gd name="connsiteY962" fmla="*/ 574145 h 6858000"/>
              <a:gd name="connsiteX963" fmla="*/ 811254 w 7467600"/>
              <a:gd name="connsiteY963" fmla="*/ 665546 h 6858000"/>
              <a:gd name="connsiteX964" fmla="*/ 154042 w 7467600"/>
              <a:gd name="connsiteY964" fmla="*/ 261522 h 6858000"/>
              <a:gd name="connsiteX965" fmla="*/ 13550 w 7467600"/>
              <a:gd name="connsiteY965" fmla="*/ 158423 h 6858000"/>
              <a:gd name="connsiteX966" fmla="*/ 0 w 7467600"/>
              <a:gd name="connsiteY966" fmla="*/ 146618 h 6858000"/>
              <a:gd name="connsiteX967" fmla="*/ 0 w 7467600"/>
              <a:gd name="connsiteY967" fmla="*/ 59161 h 6858000"/>
              <a:gd name="connsiteX968" fmla="*/ 45427 w 7467600"/>
              <a:gd name="connsiteY968" fmla="*/ 101078 h 6858000"/>
              <a:gd name="connsiteX969" fmla="*/ 630103 w 7467600"/>
              <a:gd name="connsiteY969" fmla="*/ 485885 h 6858000"/>
              <a:gd name="connsiteX970" fmla="*/ 532040 w 7467600"/>
              <a:gd name="connsiteY970" fmla="*/ 399359 h 6858000"/>
              <a:gd name="connsiteX971" fmla="*/ 517618 w 7467600"/>
              <a:gd name="connsiteY971" fmla="*/ 385726 h 6858000"/>
              <a:gd name="connsiteX972" fmla="*/ 285074 w 7467600"/>
              <a:gd name="connsiteY972" fmla="*/ 182755 h 6858000"/>
              <a:gd name="connsiteX973" fmla="*/ 43151 w 7467600"/>
              <a:gd name="connsiteY97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6946849 w 7467600"/>
              <a:gd name="connsiteY81" fmla="*/ 5523271 h 6858000"/>
              <a:gd name="connsiteX82" fmla="*/ 7105827 w 7467600"/>
              <a:gd name="connsiteY82" fmla="*/ 5718700 h 6858000"/>
              <a:gd name="connsiteX83" fmla="*/ 7356878 w 7467600"/>
              <a:gd name="connsiteY83" fmla="*/ 5981332 h 6858000"/>
              <a:gd name="connsiteX84" fmla="*/ 7467600 w 7467600"/>
              <a:gd name="connsiteY84" fmla="*/ 6117703 h 6858000"/>
              <a:gd name="connsiteX85" fmla="*/ 7467600 w 7467600"/>
              <a:gd name="connsiteY85" fmla="*/ 6163634 h 6858000"/>
              <a:gd name="connsiteX86" fmla="*/ 7403637 w 7467600"/>
              <a:gd name="connsiteY86" fmla="*/ 6083957 h 6858000"/>
              <a:gd name="connsiteX87" fmla="*/ 7254615 w 7467600"/>
              <a:gd name="connsiteY87" fmla="*/ 5911918 h 6858000"/>
              <a:gd name="connsiteX88" fmla="*/ 7312589 w 7467600"/>
              <a:gd name="connsiteY88" fmla="*/ 5982309 h 6858000"/>
              <a:gd name="connsiteX89" fmla="*/ 7448321 w 7467600"/>
              <a:gd name="connsiteY89" fmla="*/ 6190991 h 6858000"/>
              <a:gd name="connsiteX90" fmla="*/ 7467600 w 7467600"/>
              <a:gd name="connsiteY90" fmla="*/ 6221686 h 6858000"/>
              <a:gd name="connsiteX91" fmla="*/ 7467600 w 7467600"/>
              <a:gd name="connsiteY91" fmla="*/ 6334256 h 6858000"/>
              <a:gd name="connsiteX92" fmla="*/ 7454976 w 7467600"/>
              <a:gd name="connsiteY92" fmla="*/ 6318297 h 6858000"/>
              <a:gd name="connsiteX93" fmla="*/ 7042773 w 7467600"/>
              <a:gd name="connsiteY93" fmla="*/ 5734011 h 6858000"/>
              <a:gd name="connsiteX94" fmla="*/ 1456157 w 7467600"/>
              <a:gd name="connsiteY94" fmla="*/ 5371404 h 6858000"/>
              <a:gd name="connsiteX95" fmla="*/ 1244432 w 7467600"/>
              <a:gd name="connsiteY95" fmla="*/ 5385601 h 6858000"/>
              <a:gd name="connsiteX96" fmla="*/ 973990 w 7467600"/>
              <a:gd name="connsiteY96" fmla="*/ 5424940 h 6858000"/>
              <a:gd name="connsiteX97" fmla="*/ 1103809 w 7467600"/>
              <a:gd name="connsiteY97" fmla="*/ 5433720 h 6858000"/>
              <a:gd name="connsiteX98" fmla="*/ 1123454 w 7467600"/>
              <a:gd name="connsiteY98" fmla="*/ 5435727 h 6858000"/>
              <a:gd name="connsiteX99" fmla="*/ 1737017 w 7467600"/>
              <a:gd name="connsiteY99" fmla="*/ 5452183 h 6858000"/>
              <a:gd name="connsiteX100" fmla="*/ 1824397 w 7467600"/>
              <a:gd name="connsiteY100" fmla="*/ 5447757 h 6858000"/>
              <a:gd name="connsiteX101" fmla="*/ 2070059 w 7467600"/>
              <a:gd name="connsiteY101" fmla="*/ 5441660 h 6858000"/>
              <a:gd name="connsiteX102" fmla="*/ 1456157 w 7467600"/>
              <a:gd name="connsiteY102" fmla="*/ 5371404 h 6858000"/>
              <a:gd name="connsiteX103" fmla="*/ 4988186 w 7467600"/>
              <a:gd name="connsiteY103" fmla="*/ 5216467 h 6858000"/>
              <a:gd name="connsiteX104" fmla="*/ 4777334 w 7467600"/>
              <a:gd name="connsiteY104" fmla="*/ 5406072 h 6858000"/>
              <a:gd name="connsiteX105" fmla="*/ 4718341 w 7467600"/>
              <a:gd name="connsiteY105" fmla="*/ 5468043 h 6858000"/>
              <a:gd name="connsiteX106" fmla="*/ 4604655 w 7467600"/>
              <a:gd name="connsiteY106" fmla="*/ 5583434 h 6858000"/>
              <a:gd name="connsiteX107" fmla="*/ 4565074 w 7467600"/>
              <a:gd name="connsiteY107" fmla="*/ 5618550 h 6858000"/>
              <a:gd name="connsiteX108" fmla="*/ 4988186 w 7467600"/>
              <a:gd name="connsiteY108" fmla="*/ 5216467 h 6858000"/>
              <a:gd name="connsiteX109" fmla="*/ 4978032 w 7467600"/>
              <a:gd name="connsiteY109" fmla="*/ 5183809 h 6858000"/>
              <a:gd name="connsiteX110" fmla="*/ 4463413 w 7467600"/>
              <a:gd name="connsiteY110" fmla="*/ 5615162 h 6858000"/>
              <a:gd name="connsiteX111" fmla="*/ 4358134 w 7467600"/>
              <a:gd name="connsiteY111" fmla="*/ 5742791 h 6858000"/>
              <a:gd name="connsiteX112" fmla="*/ 4376219 w 7467600"/>
              <a:gd name="connsiteY112" fmla="*/ 5729027 h 6858000"/>
              <a:gd name="connsiteX113" fmla="*/ 4582340 w 7467600"/>
              <a:gd name="connsiteY113" fmla="*/ 5561037 h 6858000"/>
              <a:gd name="connsiteX114" fmla="*/ 4694684 w 7467600"/>
              <a:gd name="connsiteY114" fmla="*/ 5447098 h 6858000"/>
              <a:gd name="connsiteX115" fmla="*/ 4754123 w 7467600"/>
              <a:gd name="connsiteY115" fmla="*/ 5384643 h 6858000"/>
              <a:gd name="connsiteX116" fmla="*/ 4978032 w 7467600"/>
              <a:gd name="connsiteY116" fmla="*/ 5183809 h 6858000"/>
              <a:gd name="connsiteX117" fmla="*/ 1903353 w 7467600"/>
              <a:gd name="connsiteY117" fmla="*/ 5044827 h 6858000"/>
              <a:gd name="connsiteX118" fmla="*/ 1936931 w 7467600"/>
              <a:gd name="connsiteY118" fmla="*/ 5093954 h 6858000"/>
              <a:gd name="connsiteX119" fmla="*/ 2195868 w 7467600"/>
              <a:gd name="connsiteY119" fmla="*/ 5396574 h 6858000"/>
              <a:gd name="connsiteX120" fmla="*/ 2088852 w 7467600"/>
              <a:gd name="connsiteY120" fmla="*/ 5166123 h 6858000"/>
              <a:gd name="connsiteX121" fmla="*/ 1958241 w 7467600"/>
              <a:gd name="connsiteY121" fmla="*/ 5067955 h 6858000"/>
              <a:gd name="connsiteX122" fmla="*/ 1903353 w 7467600"/>
              <a:gd name="connsiteY122" fmla="*/ 5044827 h 6858000"/>
              <a:gd name="connsiteX123" fmla="*/ 1979378 w 7467600"/>
              <a:gd name="connsiteY123" fmla="*/ 4769504 h 6858000"/>
              <a:gd name="connsiteX124" fmla="*/ 2882120 w 7467600"/>
              <a:gd name="connsiteY124" fmla="*/ 5064547 h 6858000"/>
              <a:gd name="connsiteX125" fmla="*/ 2793103 w 7467600"/>
              <a:gd name="connsiteY125" fmla="*/ 5039699 h 6858000"/>
              <a:gd name="connsiteX126" fmla="*/ 2770041 w 7467600"/>
              <a:gd name="connsiteY126" fmla="*/ 5033634 h 6858000"/>
              <a:gd name="connsiteX127" fmla="*/ 1979378 w 7467600"/>
              <a:gd name="connsiteY127" fmla="*/ 4769504 h 6858000"/>
              <a:gd name="connsiteX128" fmla="*/ 1927410 w 7467600"/>
              <a:gd name="connsiteY128" fmla="*/ 4716164 h 6858000"/>
              <a:gd name="connsiteX129" fmla="*/ 1959587 w 7467600"/>
              <a:gd name="connsiteY129" fmla="*/ 4728849 h 6858000"/>
              <a:gd name="connsiteX130" fmla="*/ 2777707 w 7467600"/>
              <a:gd name="connsiteY130" fmla="*/ 5003991 h 6858000"/>
              <a:gd name="connsiteX131" fmla="*/ 2800768 w 7467600"/>
              <a:gd name="connsiteY131" fmla="*/ 5010056 h 6858000"/>
              <a:gd name="connsiteX132" fmla="*/ 2879408 w 7467600"/>
              <a:gd name="connsiteY132" fmla="*/ 5031590 h 6858000"/>
              <a:gd name="connsiteX133" fmla="*/ 2862295 w 7467600"/>
              <a:gd name="connsiteY133" fmla="*/ 5022958 h 6858000"/>
              <a:gd name="connsiteX134" fmla="*/ 2813343 w 7467600"/>
              <a:gd name="connsiteY134" fmla="*/ 4998369 h 6858000"/>
              <a:gd name="connsiteX135" fmla="*/ 2646245 w 7467600"/>
              <a:gd name="connsiteY135" fmla="*/ 4930999 h 6858000"/>
              <a:gd name="connsiteX136" fmla="*/ 1999243 w 7467600"/>
              <a:gd name="connsiteY136" fmla="*/ 4730524 h 6858000"/>
              <a:gd name="connsiteX137" fmla="*/ 1979527 w 7467600"/>
              <a:gd name="connsiteY137" fmla="*/ 4726651 h 6858000"/>
              <a:gd name="connsiteX138" fmla="*/ 1927410 w 7467600"/>
              <a:gd name="connsiteY138" fmla="*/ 4716164 h 6858000"/>
              <a:gd name="connsiteX139" fmla="*/ 1997014 w 7467600"/>
              <a:gd name="connsiteY139" fmla="*/ 4698007 h 6858000"/>
              <a:gd name="connsiteX140" fmla="*/ 2005458 w 7467600"/>
              <a:gd name="connsiteY140" fmla="*/ 4699540 h 6858000"/>
              <a:gd name="connsiteX141" fmla="*/ 2657186 w 7467600"/>
              <a:gd name="connsiteY141" fmla="*/ 4901687 h 6858000"/>
              <a:gd name="connsiteX142" fmla="*/ 2826662 w 7467600"/>
              <a:gd name="connsiteY142" fmla="*/ 4970362 h 6858000"/>
              <a:gd name="connsiteX143" fmla="*/ 2876100 w 7467600"/>
              <a:gd name="connsiteY143" fmla="*/ 4995397 h 6858000"/>
              <a:gd name="connsiteX144" fmla="*/ 3042600 w 7467600"/>
              <a:gd name="connsiteY144" fmla="*/ 5059532 h 6858000"/>
              <a:gd name="connsiteX145" fmla="*/ 1997014 w 7467600"/>
              <a:gd name="connsiteY145" fmla="*/ 4698007 h 6858000"/>
              <a:gd name="connsiteX146" fmla="*/ 2305292 w 7467600"/>
              <a:gd name="connsiteY146" fmla="*/ 4219492 h 6858000"/>
              <a:gd name="connsiteX147" fmla="*/ 3360922 w 7467600"/>
              <a:gd name="connsiteY147" fmla="*/ 4529373 h 6858000"/>
              <a:gd name="connsiteX148" fmla="*/ 3492420 w 7467600"/>
              <a:gd name="connsiteY148" fmla="*/ 4510145 h 6858000"/>
              <a:gd name="connsiteX149" fmla="*/ 3364086 w 7467600"/>
              <a:gd name="connsiteY149" fmla="*/ 4480340 h 6858000"/>
              <a:gd name="connsiteX150" fmla="*/ 3225818 w 7467600"/>
              <a:gd name="connsiteY150" fmla="*/ 4411822 h 6858000"/>
              <a:gd name="connsiteX151" fmla="*/ 3129696 w 7467600"/>
              <a:gd name="connsiteY151" fmla="*/ 4360704 h 6858000"/>
              <a:gd name="connsiteX152" fmla="*/ 2814545 w 7467600"/>
              <a:gd name="connsiteY152" fmla="*/ 4282955 h 6858000"/>
              <a:gd name="connsiteX153" fmla="*/ 2305292 w 7467600"/>
              <a:gd name="connsiteY153" fmla="*/ 4219492 h 6858000"/>
              <a:gd name="connsiteX154" fmla="*/ 2626982 w 7467600"/>
              <a:gd name="connsiteY154" fmla="*/ 4206450 h 6858000"/>
              <a:gd name="connsiteX155" fmla="*/ 2490617 w 7467600"/>
              <a:gd name="connsiteY155" fmla="*/ 4206951 h 6858000"/>
              <a:gd name="connsiteX156" fmla="*/ 2819869 w 7467600"/>
              <a:gd name="connsiteY156" fmla="*/ 4252936 h 6858000"/>
              <a:gd name="connsiteX157" fmla="*/ 3143018 w 7467600"/>
              <a:gd name="connsiteY157" fmla="*/ 4332698 h 6858000"/>
              <a:gd name="connsiteX158" fmla="*/ 3241520 w 7467600"/>
              <a:gd name="connsiteY158" fmla="*/ 4385112 h 6858000"/>
              <a:gd name="connsiteX159" fmla="*/ 3374575 w 7467600"/>
              <a:gd name="connsiteY159" fmla="*/ 4451517 h 6858000"/>
              <a:gd name="connsiteX160" fmla="*/ 3505221 w 7467600"/>
              <a:gd name="connsiteY160" fmla="*/ 4480757 h 6858000"/>
              <a:gd name="connsiteX161" fmla="*/ 2626982 w 7467600"/>
              <a:gd name="connsiteY161" fmla="*/ 4206450 h 6858000"/>
              <a:gd name="connsiteX162" fmla="*/ 1310106 w 7467600"/>
              <a:gd name="connsiteY162" fmla="*/ 3943217 h 6858000"/>
              <a:gd name="connsiteX163" fmla="*/ 854994 w 7467600"/>
              <a:gd name="connsiteY163" fmla="*/ 4399136 h 6858000"/>
              <a:gd name="connsiteX164" fmla="*/ 742462 w 7467600"/>
              <a:gd name="connsiteY164" fmla="*/ 4594648 h 6858000"/>
              <a:gd name="connsiteX165" fmla="*/ 820602 w 7467600"/>
              <a:gd name="connsiteY165" fmla="*/ 4485915 h 6858000"/>
              <a:gd name="connsiteX166" fmla="*/ 878295 w 7467600"/>
              <a:gd name="connsiteY166" fmla="*/ 4403594 h 6858000"/>
              <a:gd name="connsiteX167" fmla="*/ 1240607 w 7467600"/>
              <a:gd name="connsiteY167" fmla="*/ 4010401 h 6858000"/>
              <a:gd name="connsiteX168" fmla="*/ 1310106 w 7467600"/>
              <a:gd name="connsiteY168" fmla="*/ 3943217 h 6858000"/>
              <a:gd name="connsiteX169" fmla="*/ 1423113 w 7467600"/>
              <a:gd name="connsiteY169" fmla="*/ 3874565 h 6858000"/>
              <a:gd name="connsiteX170" fmla="*/ 1260565 w 7467600"/>
              <a:gd name="connsiteY170" fmla="*/ 4031982 h 6858000"/>
              <a:gd name="connsiteX171" fmla="*/ 901900 w 7467600"/>
              <a:gd name="connsiteY171" fmla="*/ 4421236 h 6858000"/>
              <a:gd name="connsiteX172" fmla="*/ 845044 w 7467600"/>
              <a:gd name="connsiteY172" fmla="*/ 4502436 h 6858000"/>
              <a:gd name="connsiteX173" fmla="*/ 685926 w 7467600"/>
              <a:gd name="connsiteY173" fmla="*/ 4703069 h 6858000"/>
              <a:gd name="connsiteX174" fmla="*/ 684248 w 7467600"/>
              <a:gd name="connsiteY174" fmla="*/ 4706721 h 6858000"/>
              <a:gd name="connsiteX175" fmla="*/ 1423113 w 7467600"/>
              <a:gd name="connsiteY175" fmla="*/ 3874565 h 6858000"/>
              <a:gd name="connsiteX176" fmla="*/ 3316479 w 7467600"/>
              <a:gd name="connsiteY176" fmla="*/ 3872136 h 6858000"/>
              <a:gd name="connsiteX177" fmla="*/ 3546806 w 7467600"/>
              <a:gd name="connsiteY177" fmla="*/ 4356139 h 6858000"/>
              <a:gd name="connsiteX178" fmla="*/ 3364433 w 7467600"/>
              <a:gd name="connsiteY178" fmla="*/ 3953121 h 6858000"/>
              <a:gd name="connsiteX179" fmla="*/ 3316479 w 7467600"/>
              <a:gd name="connsiteY179" fmla="*/ 3872136 h 6858000"/>
              <a:gd name="connsiteX180" fmla="*/ 3291335 w 7467600"/>
              <a:gd name="connsiteY180" fmla="*/ 3767420 h 6858000"/>
              <a:gd name="connsiteX181" fmla="*/ 3390805 w 7467600"/>
              <a:gd name="connsiteY181" fmla="*/ 3937163 h 6858000"/>
              <a:gd name="connsiteX182" fmla="*/ 3579062 w 7467600"/>
              <a:gd name="connsiteY182" fmla="*/ 4359040 h 6858000"/>
              <a:gd name="connsiteX183" fmla="*/ 3467355 w 7467600"/>
              <a:gd name="connsiteY183" fmla="*/ 3988130 h 6858000"/>
              <a:gd name="connsiteX184" fmla="*/ 3310753 w 7467600"/>
              <a:gd name="connsiteY184" fmla="*/ 3787140 h 6858000"/>
              <a:gd name="connsiteX185" fmla="*/ 3291335 w 7467600"/>
              <a:gd name="connsiteY185" fmla="*/ 3767420 h 6858000"/>
              <a:gd name="connsiteX186" fmla="*/ 1635889 w 7467600"/>
              <a:gd name="connsiteY186" fmla="*/ 3709494 h 6858000"/>
              <a:gd name="connsiteX187" fmla="*/ 1634800 w 7467600"/>
              <a:gd name="connsiteY187" fmla="*/ 3731111 h 6858000"/>
              <a:gd name="connsiteX188" fmla="*/ 1635889 w 7467600"/>
              <a:gd name="connsiteY188" fmla="*/ 3709494 h 6858000"/>
              <a:gd name="connsiteX189" fmla="*/ 1510397 w 7467600"/>
              <a:gd name="connsiteY189" fmla="*/ 3684705 h 6858000"/>
              <a:gd name="connsiteX190" fmla="*/ 1146550 w 7467600"/>
              <a:gd name="connsiteY190" fmla="*/ 3802012 h 6858000"/>
              <a:gd name="connsiteX191" fmla="*/ 698834 w 7467600"/>
              <a:gd name="connsiteY191" fmla="*/ 3952272 h 6858000"/>
              <a:gd name="connsiteX192" fmla="*/ 34256 w 7467600"/>
              <a:gd name="connsiteY192" fmla="*/ 4347603 h 6858000"/>
              <a:gd name="connsiteX193" fmla="*/ 527241 w 7467600"/>
              <a:gd name="connsiteY193" fmla="*/ 4065078 h 6858000"/>
              <a:gd name="connsiteX194" fmla="*/ 1510397 w 7467600"/>
              <a:gd name="connsiteY194" fmla="*/ 3684705 h 6858000"/>
              <a:gd name="connsiteX195" fmla="*/ 1313114 w 7467600"/>
              <a:gd name="connsiteY195" fmla="*/ 3655216 h 6858000"/>
              <a:gd name="connsiteX196" fmla="*/ 1109304 w 7467600"/>
              <a:gd name="connsiteY196" fmla="*/ 3669030 h 6858000"/>
              <a:gd name="connsiteX197" fmla="*/ 8129 w 7467600"/>
              <a:gd name="connsiteY197" fmla="*/ 4330519 h 6858000"/>
              <a:gd name="connsiteX198" fmla="*/ 687572 w 7467600"/>
              <a:gd name="connsiteY198" fmla="*/ 3925629 h 6858000"/>
              <a:gd name="connsiteX199" fmla="*/ 1138365 w 7467600"/>
              <a:gd name="connsiteY199" fmla="*/ 3774515 h 6858000"/>
              <a:gd name="connsiteX200" fmla="*/ 1505579 w 7467600"/>
              <a:gd name="connsiteY200" fmla="*/ 3655526 h 6858000"/>
              <a:gd name="connsiteX201" fmla="*/ 1313114 w 7467600"/>
              <a:gd name="connsiteY201" fmla="*/ 3655216 h 6858000"/>
              <a:gd name="connsiteX202" fmla="*/ 3655073 w 7467600"/>
              <a:gd name="connsiteY202" fmla="*/ 3650884 h 6858000"/>
              <a:gd name="connsiteX203" fmla="*/ 3989938 w 7467600"/>
              <a:gd name="connsiteY203" fmla="*/ 3991685 h 6858000"/>
              <a:gd name="connsiteX204" fmla="*/ 4393907 w 7467600"/>
              <a:gd name="connsiteY204" fmla="*/ 4261258 h 6858000"/>
              <a:gd name="connsiteX205" fmla="*/ 4648051 w 7467600"/>
              <a:gd name="connsiteY205" fmla="*/ 4374051 h 6858000"/>
              <a:gd name="connsiteX206" fmla="*/ 4383389 w 7467600"/>
              <a:gd name="connsiteY206" fmla="*/ 4184369 h 6858000"/>
              <a:gd name="connsiteX207" fmla="*/ 4165508 w 7467600"/>
              <a:gd name="connsiteY207" fmla="*/ 4035196 h 6858000"/>
              <a:gd name="connsiteX208" fmla="*/ 4068162 w 7467600"/>
              <a:gd name="connsiteY208" fmla="*/ 3953394 h 6858000"/>
              <a:gd name="connsiteX209" fmla="*/ 3981416 w 7467600"/>
              <a:gd name="connsiteY209" fmla="*/ 3880482 h 6858000"/>
              <a:gd name="connsiteX210" fmla="*/ 3800147 w 7467600"/>
              <a:gd name="connsiteY210" fmla="*/ 3749872 h 6858000"/>
              <a:gd name="connsiteX211" fmla="*/ 3655073 w 7467600"/>
              <a:gd name="connsiteY211" fmla="*/ 3650884 h 6858000"/>
              <a:gd name="connsiteX212" fmla="*/ 3670252 w 7467600"/>
              <a:gd name="connsiteY212" fmla="*/ 3622798 h 6858000"/>
              <a:gd name="connsiteX213" fmla="*/ 3817258 w 7467600"/>
              <a:gd name="connsiteY213" fmla="*/ 3723577 h 6858000"/>
              <a:gd name="connsiteX214" fmla="*/ 4000461 w 7467600"/>
              <a:gd name="connsiteY214" fmla="*/ 3855966 h 6858000"/>
              <a:gd name="connsiteX215" fmla="*/ 4088180 w 7467600"/>
              <a:gd name="connsiteY215" fmla="*/ 3929774 h 6858000"/>
              <a:gd name="connsiteX216" fmla="*/ 4184555 w 7467600"/>
              <a:gd name="connsiteY216" fmla="*/ 4010683 h 6858000"/>
              <a:gd name="connsiteX217" fmla="*/ 4399563 w 7467600"/>
              <a:gd name="connsiteY217" fmla="*/ 4158106 h 6858000"/>
              <a:gd name="connsiteX218" fmla="*/ 4684469 w 7467600"/>
              <a:gd name="connsiteY218" fmla="*/ 4364680 h 6858000"/>
              <a:gd name="connsiteX219" fmla="*/ 4690271 w 7467600"/>
              <a:gd name="connsiteY219" fmla="*/ 4370034 h 6858000"/>
              <a:gd name="connsiteX220" fmla="*/ 4136093 w 7467600"/>
              <a:gd name="connsiteY220" fmla="*/ 3858466 h 6858000"/>
              <a:gd name="connsiteX221" fmla="*/ 3670252 w 7467600"/>
              <a:gd name="connsiteY221" fmla="*/ 3622798 h 6858000"/>
              <a:gd name="connsiteX222" fmla="*/ 4440129 w 7467600"/>
              <a:gd name="connsiteY222" fmla="*/ 3448571 h 6858000"/>
              <a:gd name="connsiteX223" fmla="*/ 4856525 w 7467600"/>
              <a:gd name="connsiteY223" fmla="*/ 3915351 h 6858000"/>
              <a:gd name="connsiteX224" fmla="*/ 5059055 w 7467600"/>
              <a:gd name="connsiteY224" fmla="*/ 4108918 h 6858000"/>
              <a:gd name="connsiteX225" fmla="*/ 5290070 w 7467600"/>
              <a:gd name="connsiteY225" fmla="*/ 4263619 h 6858000"/>
              <a:gd name="connsiteX226" fmla="*/ 4834991 w 7467600"/>
              <a:gd name="connsiteY226" fmla="*/ 3830985 h 6858000"/>
              <a:gd name="connsiteX227" fmla="*/ 4440129 w 7467600"/>
              <a:gd name="connsiteY227" fmla="*/ 3448571 h 6858000"/>
              <a:gd name="connsiteX228" fmla="*/ 4441737 w 7467600"/>
              <a:gd name="connsiteY228" fmla="*/ 3399734 h 6858000"/>
              <a:gd name="connsiteX229" fmla="*/ 4431236 w 7467600"/>
              <a:gd name="connsiteY229" fmla="*/ 3400954 h 6858000"/>
              <a:gd name="connsiteX230" fmla="*/ 4557150 w 7467600"/>
              <a:gd name="connsiteY230" fmla="*/ 3510023 h 6858000"/>
              <a:gd name="connsiteX231" fmla="*/ 4856936 w 7467600"/>
              <a:gd name="connsiteY231" fmla="*/ 3809146 h 6858000"/>
              <a:gd name="connsiteX232" fmla="*/ 5111996 w 7467600"/>
              <a:gd name="connsiteY232" fmla="*/ 4065759 h 6858000"/>
              <a:gd name="connsiteX233" fmla="*/ 5388878 w 7467600"/>
              <a:gd name="connsiteY233" fmla="*/ 4300185 h 6858000"/>
              <a:gd name="connsiteX234" fmla="*/ 5425556 w 7467600"/>
              <a:gd name="connsiteY234" fmla="*/ 4308967 h 6858000"/>
              <a:gd name="connsiteX235" fmla="*/ 4943646 w 7467600"/>
              <a:gd name="connsiteY235" fmla="*/ 3822916 h 6858000"/>
              <a:gd name="connsiteX236" fmla="*/ 4594837 w 7467600"/>
              <a:gd name="connsiteY236" fmla="*/ 3532274 h 6858000"/>
              <a:gd name="connsiteX237" fmla="*/ 4441737 w 7467600"/>
              <a:gd name="connsiteY237" fmla="*/ 3399734 h 6858000"/>
              <a:gd name="connsiteX238" fmla="*/ 5425834 w 7467600"/>
              <a:gd name="connsiteY238" fmla="*/ 3162785 h 6858000"/>
              <a:gd name="connsiteX239" fmla="*/ 5401644 w 7467600"/>
              <a:gd name="connsiteY239" fmla="*/ 3617847 h 6858000"/>
              <a:gd name="connsiteX240" fmla="*/ 5467256 w 7467600"/>
              <a:gd name="connsiteY240" fmla="*/ 4175494 h 6858000"/>
              <a:gd name="connsiteX241" fmla="*/ 5448069 w 7467600"/>
              <a:gd name="connsiteY241" fmla="*/ 3567554 h 6858000"/>
              <a:gd name="connsiteX242" fmla="*/ 5425834 w 7467600"/>
              <a:gd name="connsiteY242" fmla="*/ 3162785 h 6858000"/>
              <a:gd name="connsiteX243" fmla="*/ 1318687 w 7467600"/>
              <a:gd name="connsiteY243" fmla="*/ 3113840 h 6858000"/>
              <a:gd name="connsiteX244" fmla="*/ 1066793 w 7467600"/>
              <a:gd name="connsiteY244" fmla="*/ 3212171 h 6858000"/>
              <a:gd name="connsiteX245" fmla="*/ 993319 w 7467600"/>
              <a:gd name="connsiteY245" fmla="*/ 3247648 h 6858000"/>
              <a:gd name="connsiteX246" fmla="*/ 853081 w 7467600"/>
              <a:gd name="connsiteY246" fmla="*/ 3312410 h 6858000"/>
              <a:gd name="connsiteX247" fmla="*/ 805957 w 7467600"/>
              <a:gd name="connsiteY247" fmla="*/ 3330443 h 6858000"/>
              <a:gd name="connsiteX248" fmla="*/ 1318687 w 7467600"/>
              <a:gd name="connsiteY248" fmla="*/ 3113840 h 6858000"/>
              <a:gd name="connsiteX249" fmla="*/ 5453702 w 7467600"/>
              <a:gd name="connsiteY249" fmla="*/ 3090882 h 6858000"/>
              <a:gd name="connsiteX250" fmla="*/ 5480135 w 7467600"/>
              <a:gd name="connsiteY250" fmla="*/ 3565802 h 6858000"/>
              <a:gd name="connsiteX251" fmla="*/ 5499023 w 7467600"/>
              <a:gd name="connsiteY251" fmla="*/ 4166310 h 6858000"/>
              <a:gd name="connsiteX252" fmla="*/ 5547022 w 7467600"/>
              <a:gd name="connsiteY252" fmla="*/ 3607838 h 6858000"/>
              <a:gd name="connsiteX253" fmla="*/ 5515964 w 7467600"/>
              <a:gd name="connsiteY253" fmla="*/ 3378541 h 6858000"/>
              <a:gd name="connsiteX254" fmla="*/ 5453702 w 7467600"/>
              <a:gd name="connsiteY254" fmla="*/ 3090882 h 6858000"/>
              <a:gd name="connsiteX255" fmla="*/ 1238695 w 7467600"/>
              <a:gd name="connsiteY255" fmla="*/ 3076820 h 6858000"/>
              <a:gd name="connsiteX256" fmla="*/ 716371 w 7467600"/>
              <a:gd name="connsiteY256" fmla="*/ 3293249 h 6858000"/>
              <a:gd name="connsiteX257" fmla="*/ 579522 w 7467600"/>
              <a:gd name="connsiteY257" fmla="*/ 3371759 h 6858000"/>
              <a:gd name="connsiteX258" fmla="*/ 600288 w 7467600"/>
              <a:gd name="connsiteY258" fmla="*/ 3365555 h 6858000"/>
              <a:gd name="connsiteX259" fmla="*/ 840692 w 7467600"/>
              <a:gd name="connsiteY259" fmla="*/ 3284921 h 6858000"/>
              <a:gd name="connsiteX260" fmla="*/ 979248 w 7467600"/>
              <a:gd name="connsiteY260" fmla="*/ 3221003 h 6858000"/>
              <a:gd name="connsiteX261" fmla="*/ 1053282 w 7467600"/>
              <a:gd name="connsiteY261" fmla="*/ 3185247 h 6858000"/>
              <a:gd name="connsiteX262" fmla="*/ 1320603 w 7467600"/>
              <a:gd name="connsiteY262" fmla="*/ 3081281 h 6858000"/>
              <a:gd name="connsiteX263" fmla="*/ 1238695 w 7467600"/>
              <a:gd name="connsiteY263" fmla="*/ 3076820 h 6858000"/>
              <a:gd name="connsiteX264" fmla="*/ 5425627 w 7467600"/>
              <a:gd name="connsiteY264" fmla="*/ 2954192 h 6858000"/>
              <a:gd name="connsiteX265" fmla="*/ 5470770 w 7467600"/>
              <a:gd name="connsiteY265" fmla="*/ 3005435 h 6858000"/>
              <a:gd name="connsiteX266" fmla="*/ 5519779 w 7467600"/>
              <a:gd name="connsiteY266" fmla="*/ 4359223 h 6858000"/>
              <a:gd name="connsiteX267" fmla="*/ 5520293 w 7467600"/>
              <a:gd name="connsiteY267" fmla="*/ 4360602 h 6858000"/>
              <a:gd name="connsiteX268" fmla="*/ 5767221 w 7467600"/>
              <a:gd name="connsiteY268" fmla="*/ 4665564 h 6858000"/>
              <a:gd name="connsiteX269" fmla="*/ 6937169 w 7467600"/>
              <a:gd name="connsiteY269" fmla="*/ 4815941 h 6858000"/>
              <a:gd name="connsiteX270" fmla="*/ 6953922 w 7467600"/>
              <a:gd name="connsiteY270" fmla="*/ 4890068 h 6858000"/>
              <a:gd name="connsiteX271" fmla="*/ 6071359 w 7467600"/>
              <a:gd name="connsiteY271" fmla="*/ 4770770 h 6858000"/>
              <a:gd name="connsiteX272" fmla="*/ 6038839 w 7467600"/>
              <a:gd name="connsiteY272" fmla="*/ 4764474 h 6858000"/>
              <a:gd name="connsiteX273" fmla="*/ 6038706 w 7467600"/>
              <a:gd name="connsiteY273" fmla="*/ 4763847 h 6858000"/>
              <a:gd name="connsiteX274" fmla="*/ 6037784 w 7467600"/>
              <a:gd name="connsiteY274" fmla="*/ 4764270 h 6858000"/>
              <a:gd name="connsiteX275" fmla="*/ 6038839 w 7467600"/>
              <a:gd name="connsiteY275" fmla="*/ 4764474 h 6858000"/>
              <a:gd name="connsiteX276" fmla="*/ 6040338 w 7467600"/>
              <a:gd name="connsiteY276" fmla="*/ 4771418 h 6858000"/>
              <a:gd name="connsiteX277" fmla="*/ 6024488 w 7467600"/>
              <a:gd name="connsiteY277" fmla="*/ 4809903 h 6858000"/>
              <a:gd name="connsiteX278" fmla="*/ 5599771 w 7467600"/>
              <a:gd name="connsiteY278" fmla="*/ 5509652 h 6858000"/>
              <a:gd name="connsiteX279" fmla="*/ 5548843 w 7467600"/>
              <a:gd name="connsiteY279" fmla="*/ 5563845 h 6858000"/>
              <a:gd name="connsiteX280" fmla="*/ 5940952 w 7467600"/>
              <a:gd name="connsiteY280" fmla="*/ 6250028 h 6858000"/>
              <a:gd name="connsiteX281" fmla="*/ 6043441 w 7467600"/>
              <a:gd name="connsiteY281" fmla="*/ 6665847 h 6858000"/>
              <a:gd name="connsiteX282" fmla="*/ 6093432 w 7467600"/>
              <a:gd name="connsiteY282" fmla="*/ 6858000 h 6858000"/>
              <a:gd name="connsiteX283" fmla="*/ 6034344 w 7467600"/>
              <a:gd name="connsiteY283" fmla="*/ 6858000 h 6858000"/>
              <a:gd name="connsiteX284" fmla="*/ 6026679 w 7467600"/>
              <a:gd name="connsiteY284" fmla="*/ 6836959 h 6858000"/>
              <a:gd name="connsiteX285" fmla="*/ 5800441 w 7467600"/>
              <a:gd name="connsiteY285" fmla="*/ 6335286 h 6858000"/>
              <a:gd name="connsiteX286" fmla="*/ 5526562 w 7467600"/>
              <a:gd name="connsiteY286" fmla="*/ 5705388 h 6858000"/>
              <a:gd name="connsiteX287" fmla="*/ 5519640 w 7467600"/>
              <a:gd name="connsiteY287" fmla="*/ 5683774 h 6858000"/>
              <a:gd name="connsiteX288" fmla="*/ 5844559 w 7467600"/>
              <a:gd name="connsiteY288" fmla="*/ 6553349 h 6858000"/>
              <a:gd name="connsiteX289" fmla="*/ 5975994 w 7467600"/>
              <a:gd name="connsiteY289" fmla="*/ 6858000 h 6858000"/>
              <a:gd name="connsiteX290" fmla="*/ 5898547 w 7467600"/>
              <a:gd name="connsiteY290" fmla="*/ 6858000 h 6858000"/>
              <a:gd name="connsiteX291" fmla="*/ 5682041 w 7467600"/>
              <a:gd name="connsiteY291" fmla="*/ 6355860 h 6858000"/>
              <a:gd name="connsiteX292" fmla="*/ 5461758 w 7467600"/>
              <a:gd name="connsiteY292" fmla="*/ 5820220 h 6858000"/>
              <a:gd name="connsiteX293" fmla="*/ 5237282 w 7467600"/>
              <a:gd name="connsiteY293" fmla="*/ 6579086 h 6858000"/>
              <a:gd name="connsiteX294" fmla="*/ 5115009 w 7467600"/>
              <a:gd name="connsiteY294" fmla="*/ 6858000 h 6858000"/>
              <a:gd name="connsiteX295" fmla="*/ 5028074 w 7467600"/>
              <a:gd name="connsiteY295" fmla="*/ 6858000 h 6858000"/>
              <a:gd name="connsiteX296" fmla="*/ 5079508 w 7467600"/>
              <a:gd name="connsiteY296" fmla="*/ 6749074 h 6858000"/>
              <a:gd name="connsiteX297" fmla="*/ 5371846 w 7467600"/>
              <a:gd name="connsiteY297" fmla="*/ 5924413 h 6858000"/>
              <a:gd name="connsiteX298" fmla="*/ 5270512 w 7467600"/>
              <a:gd name="connsiteY298" fmla="*/ 6138975 h 6858000"/>
              <a:gd name="connsiteX299" fmla="*/ 5062409 w 7467600"/>
              <a:gd name="connsiteY299" fmla="*/ 6653544 h 6858000"/>
              <a:gd name="connsiteX300" fmla="*/ 5036628 w 7467600"/>
              <a:gd name="connsiteY300" fmla="*/ 6754247 h 6858000"/>
              <a:gd name="connsiteX301" fmla="*/ 5009112 w 7467600"/>
              <a:gd name="connsiteY301" fmla="*/ 6858000 h 6858000"/>
              <a:gd name="connsiteX302" fmla="*/ 4976679 w 7467600"/>
              <a:gd name="connsiteY302" fmla="*/ 6858000 h 6858000"/>
              <a:gd name="connsiteX303" fmla="*/ 5006537 w 7467600"/>
              <a:gd name="connsiteY303" fmla="*/ 6747068 h 6858000"/>
              <a:gd name="connsiteX304" fmla="*/ 5032723 w 7467600"/>
              <a:gd name="connsiteY304" fmla="*/ 6644957 h 6858000"/>
              <a:gd name="connsiteX305" fmla="*/ 5242949 w 7467600"/>
              <a:gd name="connsiteY305" fmla="*/ 6125175 h 6858000"/>
              <a:gd name="connsiteX306" fmla="*/ 5286321 w 7467600"/>
              <a:gd name="connsiteY306" fmla="*/ 6033555 h 6858000"/>
              <a:gd name="connsiteX307" fmla="*/ 5008210 w 7467600"/>
              <a:gd name="connsiteY307" fmla="*/ 6649194 h 6858000"/>
              <a:gd name="connsiteX308" fmla="*/ 4986321 w 7467600"/>
              <a:gd name="connsiteY308" fmla="*/ 6765687 h 6858000"/>
              <a:gd name="connsiteX309" fmla="*/ 4973474 w 7467600"/>
              <a:gd name="connsiteY309" fmla="*/ 6858000 h 6858000"/>
              <a:gd name="connsiteX310" fmla="*/ 4907178 w 7467600"/>
              <a:gd name="connsiteY310" fmla="*/ 6858000 h 6858000"/>
              <a:gd name="connsiteX311" fmla="*/ 4910810 w 7467600"/>
              <a:gd name="connsiteY311" fmla="*/ 6829660 h 6858000"/>
              <a:gd name="connsiteX312" fmla="*/ 4987461 w 7467600"/>
              <a:gd name="connsiteY312" fmla="*/ 6432994 h 6858000"/>
              <a:gd name="connsiteX313" fmla="*/ 5179262 w 7467600"/>
              <a:gd name="connsiteY313" fmla="*/ 6035044 h 6858000"/>
              <a:gd name="connsiteX314" fmla="*/ 4689678 w 7467600"/>
              <a:gd name="connsiteY314" fmla="*/ 6440241 h 6858000"/>
              <a:gd name="connsiteX315" fmla="*/ 4477543 w 7467600"/>
              <a:gd name="connsiteY315" fmla="*/ 6674836 h 6858000"/>
              <a:gd name="connsiteX316" fmla="*/ 4329957 w 7467600"/>
              <a:gd name="connsiteY316" fmla="*/ 6858000 h 6858000"/>
              <a:gd name="connsiteX317" fmla="*/ 4218595 w 7467600"/>
              <a:gd name="connsiteY317" fmla="*/ 6858000 h 6858000"/>
              <a:gd name="connsiteX318" fmla="*/ 4368888 w 7467600"/>
              <a:gd name="connsiteY318" fmla="*/ 6668412 h 6858000"/>
              <a:gd name="connsiteX319" fmla="*/ 4563091 w 7467600"/>
              <a:gd name="connsiteY319" fmla="*/ 6442508 h 6858000"/>
              <a:gd name="connsiteX320" fmla="*/ 5387324 w 7467600"/>
              <a:gd name="connsiteY320" fmla="*/ 5705830 h 6858000"/>
              <a:gd name="connsiteX321" fmla="*/ 5073620 w 7467600"/>
              <a:gd name="connsiteY321" fmla="*/ 5955437 h 6858000"/>
              <a:gd name="connsiteX322" fmla="*/ 4689789 w 7467600"/>
              <a:gd name="connsiteY322" fmla="*/ 6268382 h 6858000"/>
              <a:gd name="connsiteX323" fmla="*/ 4418722 w 7467600"/>
              <a:gd name="connsiteY323" fmla="*/ 6570886 h 6858000"/>
              <a:gd name="connsiteX324" fmla="*/ 4214944 w 7467600"/>
              <a:gd name="connsiteY324" fmla="*/ 6858000 h 6858000"/>
              <a:gd name="connsiteX325" fmla="*/ 4177898 w 7467600"/>
              <a:gd name="connsiteY325" fmla="*/ 6858000 h 6858000"/>
              <a:gd name="connsiteX326" fmla="*/ 4391597 w 7467600"/>
              <a:gd name="connsiteY326" fmla="*/ 6556370 h 6858000"/>
              <a:gd name="connsiteX327" fmla="*/ 4668889 w 7467600"/>
              <a:gd name="connsiteY327" fmla="*/ 6246399 h 6858000"/>
              <a:gd name="connsiteX328" fmla="*/ 5055427 w 7467600"/>
              <a:gd name="connsiteY328" fmla="*/ 5931476 h 6858000"/>
              <a:gd name="connsiteX329" fmla="*/ 5371814 w 7467600"/>
              <a:gd name="connsiteY329" fmla="*/ 5678975 h 6858000"/>
              <a:gd name="connsiteX330" fmla="*/ 4987918 w 7467600"/>
              <a:gd name="connsiteY330" fmla="*/ 5838701 h 6858000"/>
              <a:gd name="connsiteX331" fmla="*/ 4317146 w 7467600"/>
              <a:gd name="connsiteY331" fmla="*/ 6587716 h 6858000"/>
              <a:gd name="connsiteX332" fmla="*/ 4171627 w 7467600"/>
              <a:gd name="connsiteY332" fmla="*/ 6858000 h 6858000"/>
              <a:gd name="connsiteX333" fmla="*/ 4081585 w 7467600"/>
              <a:gd name="connsiteY333" fmla="*/ 6858000 h 6858000"/>
              <a:gd name="connsiteX334" fmla="*/ 4238603 w 7467600"/>
              <a:gd name="connsiteY334" fmla="*/ 6559341 h 6858000"/>
              <a:gd name="connsiteX335" fmla="*/ 4778333 w 7467600"/>
              <a:gd name="connsiteY335" fmla="*/ 5873626 h 6858000"/>
              <a:gd name="connsiteX336" fmla="*/ 5414185 w 7467600"/>
              <a:gd name="connsiteY336" fmla="*/ 5573882 h 6858000"/>
              <a:gd name="connsiteX337" fmla="*/ 5959648 w 7467600"/>
              <a:gd name="connsiteY337" fmla="*/ 4760797 h 6858000"/>
              <a:gd name="connsiteX338" fmla="*/ 5355019 w 7467600"/>
              <a:gd name="connsiteY338" fmla="*/ 4734672 h 6858000"/>
              <a:gd name="connsiteX339" fmla="*/ 5083565 w 7467600"/>
              <a:gd name="connsiteY339" fmla="*/ 5179121 h 6858000"/>
              <a:gd name="connsiteX340" fmla="*/ 4713577 w 7467600"/>
              <a:gd name="connsiteY340" fmla="*/ 5616803 h 6858000"/>
              <a:gd name="connsiteX341" fmla="*/ 3989559 w 7467600"/>
              <a:gd name="connsiteY341" fmla="*/ 6145945 h 6858000"/>
              <a:gd name="connsiteX342" fmla="*/ 3939824 w 7467600"/>
              <a:gd name="connsiteY342" fmla="*/ 6066900 h 6858000"/>
              <a:gd name="connsiteX343" fmla="*/ 4584537 w 7467600"/>
              <a:gd name="connsiteY343" fmla="*/ 5324826 h 6858000"/>
              <a:gd name="connsiteX344" fmla="*/ 5037105 w 7467600"/>
              <a:gd name="connsiteY344" fmla="*/ 5088765 h 6858000"/>
              <a:gd name="connsiteX345" fmla="*/ 5039930 w 7467600"/>
              <a:gd name="connsiteY345" fmla="*/ 5089585 h 6858000"/>
              <a:gd name="connsiteX346" fmla="*/ 5263764 w 7467600"/>
              <a:gd name="connsiteY346" fmla="*/ 4735525 h 6858000"/>
              <a:gd name="connsiteX347" fmla="*/ 4086300 w 7467600"/>
              <a:gd name="connsiteY347" fmla="*/ 4884599 h 6858000"/>
              <a:gd name="connsiteX348" fmla="*/ 4085485 w 7467600"/>
              <a:gd name="connsiteY348" fmla="*/ 4899070 h 6858000"/>
              <a:gd name="connsiteX349" fmla="*/ 3871915 w 7467600"/>
              <a:gd name="connsiteY349" fmla="*/ 5253645 h 6858000"/>
              <a:gd name="connsiteX350" fmla="*/ 3799374 w 7467600"/>
              <a:gd name="connsiteY350" fmla="*/ 5466127 h 6858000"/>
              <a:gd name="connsiteX351" fmla="*/ 3498850 w 7467600"/>
              <a:gd name="connsiteY351" fmla="*/ 6661888 h 6858000"/>
              <a:gd name="connsiteX352" fmla="*/ 3399216 w 7467600"/>
              <a:gd name="connsiteY352" fmla="*/ 6858000 h 6858000"/>
              <a:gd name="connsiteX353" fmla="*/ 3303688 w 7467600"/>
              <a:gd name="connsiteY353" fmla="*/ 6858000 h 6858000"/>
              <a:gd name="connsiteX354" fmla="*/ 3391774 w 7467600"/>
              <a:gd name="connsiteY354" fmla="*/ 6697181 h 6858000"/>
              <a:gd name="connsiteX355" fmla="*/ 3735540 w 7467600"/>
              <a:gd name="connsiteY355" fmla="*/ 5546923 h 6858000"/>
              <a:gd name="connsiteX356" fmla="*/ 3729438 w 7467600"/>
              <a:gd name="connsiteY356" fmla="*/ 5569058 h 6858000"/>
              <a:gd name="connsiteX357" fmla="*/ 3707782 w 7467600"/>
              <a:gd name="connsiteY357" fmla="*/ 5644908 h 6858000"/>
              <a:gd name="connsiteX358" fmla="*/ 3583827 w 7467600"/>
              <a:gd name="connsiteY358" fmla="*/ 6039215 h 6858000"/>
              <a:gd name="connsiteX359" fmla="*/ 3547861 w 7467600"/>
              <a:gd name="connsiteY359" fmla="*/ 6129609 h 6858000"/>
              <a:gd name="connsiteX360" fmla="*/ 3490905 w 7467600"/>
              <a:gd name="connsiteY360" fmla="*/ 6277660 h 6858000"/>
              <a:gd name="connsiteX361" fmla="*/ 3455859 w 7467600"/>
              <a:gd name="connsiteY361" fmla="*/ 6391301 h 6858000"/>
              <a:gd name="connsiteX362" fmla="*/ 3429112 w 7467600"/>
              <a:gd name="connsiteY362" fmla="*/ 6479469 h 6858000"/>
              <a:gd name="connsiteX363" fmla="*/ 3304862 w 7467600"/>
              <a:gd name="connsiteY363" fmla="*/ 6796476 h 6858000"/>
              <a:gd name="connsiteX364" fmla="*/ 3276071 w 7467600"/>
              <a:gd name="connsiteY364" fmla="*/ 6858000 h 6858000"/>
              <a:gd name="connsiteX365" fmla="*/ 3240805 w 7467600"/>
              <a:gd name="connsiteY365" fmla="*/ 6858000 h 6858000"/>
              <a:gd name="connsiteX366" fmla="*/ 3275917 w 7467600"/>
              <a:gd name="connsiteY366" fmla="*/ 6783192 h 6858000"/>
              <a:gd name="connsiteX367" fmla="*/ 3399358 w 7467600"/>
              <a:gd name="connsiteY367" fmla="*/ 6469011 h 6858000"/>
              <a:gd name="connsiteX368" fmla="*/ 3425650 w 7467600"/>
              <a:gd name="connsiteY368" fmla="*/ 6381333 h 6858000"/>
              <a:gd name="connsiteX369" fmla="*/ 3460661 w 7467600"/>
              <a:gd name="connsiteY369" fmla="*/ 6266763 h 6858000"/>
              <a:gd name="connsiteX370" fmla="*/ 3518021 w 7467600"/>
              <a:gd name="connsiteY370" fmla="*/ 6117298 h 6858000"/>
              <a:gd name="connsiteX371" fmla="*/ 3554035 w 7467600"/>
              <a:gd name="connsiteY371" fmla="*/ 6027832 h 6858000"/>
              <a:gd name="connsiteX372" fmla="*/ 3677174 w 7467600"/>
              <a:gd name="connsiteY372" fmla="*/ 5636351 h 6858000"/>
              <a:gd name="connsiteX373" fmla="*/ 3698819 w 7467600"/>
              <a:gd name="connsiteY373" fmla="*/ 5560503 h 6858000"/>
              <a:gd name="connsiteX374" fmla="*/ 3702094 w 7467600"/>
              <a:gd name="connsiteY374" fmla="*/ 5549194 h 6858000"/>
              <a:gd name="connsiteX375" fmla="*/ 3398355 w 7467600"/>
              <a:gd name="connsiteY375" fmla="*/ 6094603 h 6858000"/>
              <a:gd name="connsiteX376" fmla="*/ 3193941 w 7467600"/>
              <a:gd name="connsiteY376" fmla="*/ 6798775 h 6858000"/>
              <a:gd name="connsiteX377" fmla="*/ 3184140 w 7467600"/>
              <a:gd name="connsiteY377" fmla="*/ 6858000 h 6858000"/>
              <a:gd name="connsiteX378" fmla="*/ 3099978 w 7467600"/>
              <a:gd name="connsiteY378" fmla="*/ 6858000 h 6858000"/>
              <a:gd name="connsiteX379" fmla="*/ 3101556 w 7467600"/>
              <a:gd name="connsiteY379" fmla="*/ 6843337 h 6858000"/>
              <a:gd name="connsiteX380" fmla="*/ 3370162 w 7467600"/>
              <a:gd name="connsiteY380" fmla="*/ 5785550 h 6858000"/>
              <a:gd name="connsiteX381" fmla="*/ 3746477 w 7467600"/>
              <a:gd name="connsiteY381" fmla="*/ 5377889 h 6858000"/>
              <a:gd name="connsiteX382" fmla="*/ 3863399 w 7467600"/>
              <a:gd name="connsiteY382" fmla="*/ 5087257 h 6858000"/>
              <a:gd name="connsiteX383" fmla="*/ 3968712 w 7467600"/>
              <a:gd name="connsiteY383" fmla="*/ 4913989 h 6858000"/>
              <a:gd name="connsiteX384" fmla="*/ 2792390 w 7467600"/>
              <a:gd name="connsiteY384" fmla="*/ 5382974 h 6858000"/>
              <a:gd name="connsiteX385" fmla="*/ 2714982 w 7467600"/>
              <a:gd name="connsiteY385" fmla="*/ 5427051 h 6858000"/>
              <a:gd name="connsiteX386" fmla="*/ 2813361 w 7467600"/>
              <a:gd name="connsiteY386" fmla="*/ 6023912 h 6858000"/>
              <a:gd name="connsiteX387" fmla="*/ 2688430 w 7467600"/>
              <a:gd name="connsiteY387" fmla="*/ 6801564 h 6858000"/>
              <a:gd name="connsiteX388" fmla="*/ 2629626 w 7467600"/>
              <a:gd name="connsiteY388" fmla="*/ 6763394 h 6858000"/>
              <a:gd name="connsiteX389" fmla="*/ 2565328 w 7467600"/>
              <a:gd name="connsiteY389" fmla="*/ 5516399 h 6858000"/>
              <a:gd name="connsiteX390" fmla="*/ 1922999 w 7467600"/>
              <a:gd name="connsiteY390" fmla="*/ 5980343 h 6858000"/>
              <a:gd name="connsiteX391" fmla="*/ 1950261 w 7467600"/>
              <a:gd name="connsiteY391" fmla="*/ 6405858 h 6858000"/>
              <a:gd name="connsiteX392" fmla="*/ 2365554 w 7467600"/>
              <a:gd name="connsiteY392" fmla="*/ 6759107 h 6858000"/>
              <a:gd name="connsiteX393" fmla="*/ 2424142 w 7467600"/>
              <a:gd name="connsiteY393" fmla="*/ 6858000 h 6858000"/>
              <a:gd name="connsiteX394" fmla="*/ 2395994 w 7467600"/>
              <a:gd name="connsiteY394" fmla="*/ 6858000 h 6858000"/>
              <a:gd name="connsiteX395" fmla="*/ 2392863 w 7467600"/>
              <a:gd name="connsiteY395" fmla="*/ 6852964 h 6858000"/>
              <a:gd name="connsiteX396" fmla="*/ 2017589 w 7467600"/>
              <a:gd name="connsiteY396" fmla="*/ 6493982 h 6858000"/>
              <a:gd name="connsiteX397" fmla="*/ 2147336 w 7467600"/>
              <a:gd name="connsiteY397" fmla="*/ 6594052 h 6858000"/>
              <a:gd name="connsiteX398" fmla="*/ 2207047 w 7467600"/>
              <a:gd name="connsiteY398" fmla="*/ 6654540 h 6858000"/>
              <a:gd name="connsiteX399" fmla="*/ 2299106 w 7467600"/>
              <a:gd name="connsiteY399" fmla="*/ 6778931 h 6858000"/>
              <a:gd name="connsiteX400" fmla="*/ 2314430 w 7467600"/>
              <a:gd name="connsiteY400" fmla="*/ 6801144 h 6858000"/>
              <a:gd name="connsiteX401" fmla="*/ 2352406 w 7467600"/>
              <a:gd name="connsiteY401" fmla="*/ 6858000 h 6858000"/>
              <a:gd name="connsiteX402" fmla="*/ 2314492 w 7467600"/>
              <a:gd name="connsiteY402" fmla="*/ 6858000 h 6858000"/>
              <a:gd name="connsiteX403" fmla="*/ 2288095 w 7467600"/>
              <a:gd name="connsiteY403" fmla="*/ 6818030 h 6858000"/>
              <a:gd name="connsiteX404" fmla="*/ 2272768 w 7467600"/>
              <a:gd name="connsiteY404" fmla="*/ 6795822 h 6858000"/>
              <a:gd name="connsiteX405" fmla="*/ 2182715 w 7467600"/>
              <a:gd name="connsiteY405" fmla="*/ 6675071 h 6858000"/>
              <a:gd name="connsiteX406" fmla="*/ 2032061 w 7467600"/>
              <a:gd name="connsiteY406" fmla="*/ 6541380 h 6858000"/>
              <a:gd name="connsiteX407" fmla="*/ 2257220 w 7467600"/>
              <a:gd name="connsiteY407" fmla="*/ 6826257 h 6858000"/>
              <a:gd name="connsiteX408" fmla="*/ 2281324 w 7467600"/>
              <a:gd name="connsiteY408" fmla="*/ 6858000 h 6858000"/>
              <a:gd name="connsiteX409" fmla="*/ 2242860 w 7467600"/>
              <a:gd name="connsiteY409" fmla="*/ 6858000 h 6858000"/>
              <a:gd name="connsiteX410" fmla="*/ 2232818 w 7467600"/>
              <a:gd name="connsiteY410" fmla="*/ 6844926 h 6858000"/>
              <a:gd name="connsiteX411" fmla="*/ 1990172 w 7467600"/>
              <a:gd name="connsiteY411" fmla="*/ 6542121 h 6858000"/>
              <a:gd name="connsiteX412" fmla="*/ 2124090 w 7467600"/>
              <a:gd name="connsiteY412" fmla="*/ 6761017 h 6858000"/>
              <a:gd name="connsiteX413" fmla="*/ 2200380 w 7467600"/>
              <a:gd name="connsiteY413" fmla="*/ 6858000 h 6858000"/>
              <a:gd name="connsiteX414" fmla="*/ 2147507 w 7467600"/>
              <a:gd name="connsiteY414" fmla="*/ 6858000 h 6858000"/>
              <a:gd name="connsiteX415" fmla="*/ 2070668 w 7467600"/>
              <a:gd name="connsiteY415" fmla="*/ 6761520 h 6858000"/>
              <a:gd name="connsiteX416" fmla="*/ 1975142 w 7467600"/>
              <a:gd name="connsiteY416" fmla="*/ 6585570 h 6858000"/>
              <a:gd name="connsiteX417" fmla="*/ 2050035 w 7467600"/>
              <a:gd name="connsiteY417" fmla="*/ 6813345 h 6858000"/>
              <a:gd name="connsiteX418" fmla="*/ 2063025 w 7467600"/>
              <a:gd name="connsiteY418" fmla="*/ 6858000 h 6858000"/>
              <a:gd name="connsiteX419" fmla="*/ 2021675 w 7467600"/>
              <a:gd name="connsiteY419" fmla="*/ 6858000 h 6858000"/>
              <a:gd name="connsiteX420" fmla="*/ 2019308 w 7467600"/>
              <a:gd name="connsiteY420" fmla="*/ 6847118 h 6858000"/>
              <a:gd name="connsiteX421" fmla="*/ 1938835 w 7467600"/>
              <a:gd name="connsiteY421" fmla="*/ 6551160 h 6858000"/>
              <a:gd name="connsiteX422" fmla="*/ 1953230 w 7467600"/>
              <a:gd name="connsiteY422" fmla="*/ 6759699 h 6858000"/>
              <a:gd name="connsiteX423" fmla="*/ 1956763 w 7467600"/>
              <a:gd name="connsiteY423" fmla="*/ 6778191 h 6858000"/>
              <a:gd name="connsiteX424" fmla="*/ 1967925 w 7467600"/>
              <a:gd name="connsiteY424" fmla="*/ 6858000 h 6858000"/>
              <a:gd name="connsiteX425" fmla="*/ 1936622 w 7467600"/>
              <a:gd name="connsiteY425" fmla="*/ 6858000 h 6858000"/>
              <a:gd name="connsiteX426" fmla="*/ 1926261 w 7467600"/>
              <a:gd name="connsiteY426" fmla="*/ 6784064 h 6858000"/>
              <a:gd name="connsiteX427" fmla="*/ 1922724 w 7467600"/>
              <a:gd name="connsiteY427" fmla="*/ 6765577 h 6858000"/>
              <a:gd name="connsiteX428" fmla="*/ 1904650 w 7467600"/>
              <a:gd name="connsiteY428" fmla="*/ 6639616 h 6858000"/>
              <a:gd name="connsiteX429" fmla="*/ 1885273 w 7467600"/>
              <a:gd name="connsiteY429" fmla="*/ 6858000 h 6858000"/>
              <a:gd name="connsiteX430" fmla="*/ 1854363 w 7467600"/>
              <a:gd name="connsiteY430" fmla="*/ 6858000 h 6858000"/>
              <a:gd name="connsiteX431" fmla="*/ 1880391 w 7467600"/>
              <a:gd name="connsiteY431" fmla="*/ 6603796 h 6858000"/>
              <a:gd name="connsiteX432" fmla="*/ 1818273 w 7467600"/>
              <a:gd name="connsiteY432" fmla="*/ 6715729 h 6858000"/>
              <a:gd name="connsiteX433" fmla="*/ 1794691 w 7467600"/>
              <a:gd name="connsiteY433" fmla="*/ 6843239 h 6858000"/>
              <a:gd name="connsiteX434" fmla="*/ 1794914 w 7467600"/>
              <a:gd name="connsiteY434" fmla="*/ 6858000 h 6858000"/>
              <a:gd name="connsiteX435" fmla="*/ 1746128 w 7467600"/>
              <a:gd name="connsiteY435" fmla="*/ 6858000 h 6858000"/>
              <a:gd name="connsiteX436" fmla="*/ 1753934 w 7467600"/>
              <a:gd name="connsiteY436" fmla="*/ 6724796 h 6858000"/>
              <a:gd name="connsiteX437" fmla="*/ 1792053 w 7467600"/>
              <a:gd name="connsiteY437" fmla="*/ 6572396 h 6858000"/>
              <a:gd name="connsiteX438" fmla="*/ 1862248 w 7467600"/>
              <a:gd name="connsiteY438" fmla="*/ 6266397 h 6858000"/>
              <a:gd name="connsiteX439" fmla="*/ 1862250 w 7467600"/>
              <a:gd name="connsiteY439" fmla="*/ 6033531 h 6858000"/>
              <a:gd name="connsiteX440" fmla="*/ 1211999 w 7467600"/>
              <a:gd name="connsiteY440" fmla="*/ 6683610 h 6858000"/>
              <a:gd name="connsiteX441" fmla="*/ 1213266 w 7467600"/>
              <a:gd name="connsiteY441" fmla="*/ 6691947 h 6858000"/>
              <a:gd name="connsiteX442" fmla="*/ 1203370 w 7467600"/>
              <a:gd name="connsiteY442" fmla="*/ 6850676 h 6858000"/>
              <a:gd name="connsiteX443" fmla="*/ 1203671 w 7467600"/>
              <a:gd name="connsiteY443" fmla="*/ 6858000 h 6858000"/>
              <a:gd name="connsiteX444" fmla="*/ 1143180 w 7467600"/>
              <a:gd name="connsiteY444" fmla="*/ 6858000 h 6858000"/>
              <a:gd name="connsiteX445" fmla="*/ 1142176 w 7467600"/>
              <a:gd name="connsiteY445" fmla="*/ 6766045 h 6858000"/>
              <a:gd name="connsiteX446" fmla="*/ 1067484 w 7467600"/>
              <a:gd name="connsiteY446" fmla="*/ 6858000 h 6858000"/>
              <a:gd name="connsiteX447" fmla="*/ 953928 w 7467600"/>
              <a:gd name="connsiteY447" fmla="*/ 6858000 h 6858000"/>
              <a:gd name="connsiteX448" fmla="*/ 959715 w 7467600"/>
              <a:gd name="connsiteY448" fmla="*/ 6850185 h 6858000"/>
              <a:gd name="connsiteX449" fmla="*/ 1483788 w 7467600"/>
              <a:gd name="connsiteY449" fmla="*/ 6259174 h 6858000"/>
              <a:gd name="connsiteX450" fmla="*/ 1100671 w 7467600"/>
              <a:gd name="connsiteY450" fmla="*/ 6252137 h 6858000"/>
              <a:gd name="connsiteX451" fmla="*/ 1090144 w 7467600"/>
              <a:gd name="connsiteY451" fmla="*/ 6256748 h 6858000"/>
              <a:gd name="connsiteX452" fmla="*/ 1095872 w 7467600"/>
              <a:gd name="connsiteY452" fmla="*/ 6271892 h 6858000"/>
              <a:gd name="connsiteX453" fmla="*/ 262785 w 7467600"/>
              <a:gd name="connsiteY453" fmla="*/ 6845450 h 6858000"/>
              <a:gd name="connsiteX454" fmla="*/ 209968 w 7467600"/>
              <a:gd name="connsiteY454" fmla="*/ 6770713 h 6858000"/>
              <a:gd name="connsiteX455" fmla="*/ 873460 w 7467600"/>
              <a:gd name="connsiteY455" fmla="*/ 6253768 h 6858000"/>
              <a:gd name="connsiteX456" fmla="*/ 192686 w 7467600"/>
              <a:gd name="connsiteY456" fmla="*/ 5849257 h 6858000"/>
              <a:gd name="connsiteX457" fmla="*/ 4696 w 7467600"/>
              <a:gd name="connsiteY457" fmla="*/ 5697668 h 6858000"/>
              <a:gd name="connsiteX458" fmla="*/ 0 w 7467600"/>
              <a:gd name="connsiteY458" fmla="*/ 5689984 h 6858000"/>
              <a:gd name="connsiteX459" fmla="*/ 0 w 7467600"/>
              <a:gd name="connsiteY459" fmla="*/ 5513472 h 6858000"/>
              <a:gd name="connsiteX460" fmla="*/ 174101 w 7467600"/>
              <a:gd name="connsiteY460" fmla="*/ 5620277 h 6858000"/>
              <a:gd name="connsiteX461" fmla="*/ 891800 w 7467600"/>
              <a:gd name="connsiteY461" fmla="*/ 6036935 h 6858000"/>
              <a:gd name="connsiteX462" fmla="*/ 1072219 w 7467600"/>
              <a:gd name="connsiteY462" fmla="*/ 6169443 h 6858000"/>
              <a:gd name="connsiteX463" fmla="*/ 1074117 w 7467600"/>
              <a:gd name="connsiteY463" fmla="*/ 6170301 h 6858000"/>
              <a:gd name="connsiteX464" fmla="*/ 1083114 w 7467600"/>
              <a:gd name="connsiteY464" fmla="*/ 6174131 h 6858000"/>
              <a:gd name="connsiteX465" fmla="*/ 1543010 w 7467600"/>
              <a:gd name="connsiteY465" fmla="*/ 6191140 h 6858000"/>
              <a:gd name="connsiteX466" fmla="*/ 1551080 w 7467600"/>
              <a:gd name="connsiteY466" fmla="*/ 6195006 h 6858000"/>
              <a:gd name="connsiteX467" fmla="*/ 2345443 w 7467600"/>
              <a:gd name="connsiteY467" fmla="*/ 5549882 h 6858000"/>
              <a:gd name="connsiteX468" fmla="*/ 1721499 w 7467600"/>
              <a:gd name="connsiteY468" fmla="*/ 5599969 h 6858000"/>
              <a:gd name="connsiteX469" fmla="*/ 767716 w 7467600"/>
              <a:gd name="connsiteY469" fmla="*/ 5472768 h 6858000"/>
              <a:gd name="connsiteX470" fmla="*/ 722147 w 7467600"/>
              <a:gd name="connsiteY470" fmla="*/ 5393091 h 6858000"/>
              <a:gd name="connsiteX471" fmla="*/ 1485552 w 7467600"/>
              <a:gd name="connsiteY471" fmla="*/ 5313202 h 6858000"/>
              <a:gd name="connsiteX472" fmla="*/ 2143004 w 7467600"/>
              <a:gd name="connsiteY472" fmla="*/ 5402420 h 6858000"/>
              <a:gd name="connsiteX473" fmla="*/ 1933391 w 7467600"/>
              <a:gd name="connsiteY473" fmla="*/ 5156971 h 6858000"/>
              <a:gd name="connsiteX474" fmla="*/ 1827118 w 7467600"/>
              <a:gd name="connsiteY474" fmla="*/ 4968410 h 6858000"/>
              <a:gd name="connsiteX475" fmla="*/ 1837349 w 7467600"/>
              <a:gd name="connsiteY475" fmla="*/ 4956357 h 6858000"/>
              <a:gd name="connsiteX476" fmla="*/ 2162835 w 7467600"/>
              <a:gd name="connsiteY476" fmla="*/ 5187853 h 6858000"/>
              <a:gd name="connsiteX477" fmla="*/ 2257167 w 7467600"/>
              <a:gd name="connsiteY477" fmla="*/ 5462123 h 6858000"/>
              <a:gd name="connsiteX478" fmla="*/ 2261598 w 7467600"/>
              <a:gd name="connsiteY478" fmla="*/ 5467998 h 6858000"/>
              <a:gd name="connsiteX479" fmla="*/ 2437177 w 7467600"/>
              <a:gd name="connsiteY479" fmla="*/ 5479608 h 6858000"/>
              <a:gd name="connsiteX480" fmla="*/ 2445247 w 7467600"/>
              <a:gd name="connsiteY480" fmla="*/ 5483476 h 6858000"/>
              <a:gd name="connsiteX481" fmla="*/ 2743626 w 7467600"/>
              <a:gd name="connsiteY481" fmla="*/ 5304819 h 6858000"/>
              <a:gd name="connsiteX482" fmla="*/ 3048102 w 7467600"/>
              <a:gd name="connsiteY482" fmla="*/ 5150595 h 6858000"/>
              <a:gd name="connsiteX483" fmla="*/ 1799414 w 7467600"/>
              <a:gd name="connsiteY483" fmla="*/ 4694732 h 6858000"/>
              <a:gd name="connsiteX484" fmla="*/ 1771735 w 7467600"/>
              <a:gd name="connsiteY484" fmla="*/ 4619929 h 6858000"/>
              <a:gd name="connsiteX485" fmla="*/ 3104273 w 7467600"/>
              <a:gd name="connsiteY485" fmla="*/ 5076159 h 6858000"/>
              <a:gd name="connsiteX486" fmla="*/ 3113245 w 7467600"/>
              <a:gd name="connsiteY486" fmla="*/ 5090705 h 6858000"/>
              <a:gd name="connsiteX487" fmla="*/ 3126294 w 7467600"/>
              <a:gd name="connsiteY487" fmla="*/ 5114400 h 6858000"/>
              <a:gd name="connsiteX488" fmla="*/ 3937433 w 7467600"/>
              <a:gd name="connsiteY488" fmla="*/ 4830473 h 6858000"/>
              <a:gd name="connsiteX489" fmla="*/ 3590475 w 7467600"/>
              <a:gd name="connsiteY489" fmla="*/ 4597974 h 6858000"/>
              <a:gd name="connsiteX490" fmla="*/ 3100264 w 7467600"/>
              <a:gd name="connsiteY490" fmla="*/ 4579845 h 6858000"/>
              <a:gd name="connsiteX491" fmla="*/ 2183576 w 7467600"/>
              <a:gd name="connsiteY491" fmla="*/ 4227150 h 6858000"/>
              <a:gd name="connsiteX492" fmla="*/ 2151029 w 7467600"/>
              <a:gd name="connsiteY492" fmla="*/ 4146947 h 6858000"/>
              <a:gd name="connsiteX493" fmla="*/ 3563434 w 7467600"/>
              <a:gd name="connsiteY493" fmla="*/ 4469115 h 6858000"/>
              <a:gd name="connsiteX494" fmla="*/ 3177952 w 7467600"/>
              <a:gd name="connsiteY494" fmla="*/ 3657386 h 6858000"/>
              <a:gd name="connsiteX495" fmla="*/ 3189263 w 7467600"/>
              <a:gd name="connsiteY495" fmla="*/ 3625726 h 6858000"/>
              <a:gd name="connsiteX496" fmla="*/ 3560912 w 7467600"/>
              <a:gd name="connsiteY496" fmla="*/ 4079863 h 6858000"/>
              <a:gd name="connsiteX497" fmla="*/ 3626636 w 7467600"/>
              <a:gd name="connsiteY497" fmla="*/ 4512230 h 6858000"/>
              <a:gd name="connsiteX498" fmla="*/ 3653088 w 7467600"/>
              <a:gd name="connsiteY498" fmla="*/ 4521417 h 6858000"/>
              <a:gd name="connsiteX499" fmla="*/ 3988128 w 7467600"/>
              <a:gd name="connsiteY499" fmla="*/ 4817267 h 6858000"/>
              <a:gd name="connsiteX500" fmla="*/ 4830582 w 7467600"/>
              <a:gd name="connsiteY500" fmla="*/ 4676000 h 6858000"/>
              <a:gd name="connsiteX501" fmla="*/ 4830100 w 7467600"/>
              <a:gd name="connsiteY501" fmla="*/ 4675554 h 6858000"/>
              <a:gd name="connsiteX502" fmla="*/ 4036318 w 7467600"/>
              <a:gd name="connsiteY502" fmla="*/ 4147013 h 6858000"/>
              <a:gd name="connsiteX503" fmla="*/ 3432098 w 7467600"/>
              <a:gd name="connsiteY503" fmla="*/ 3537312 h 6858000"/>
              <a:gd name="connsiteX504" fmla="*/ 3446761 w 7467600"/>
              <a:gd name="connsiteY504" fmla="*/ 3461278 h 6858000"/>
              <a:gd name="connsiteX505" fmla="*/ 4419733 w 7467600"/>
              <a:gd name="connsiteY505" fmla="*/ 3963555 h 6858000"/>
              <a:gd name="connsiteX506" fmla="*/ 4781371 w 7467600"/>
              <a:gd name="connsiteY506" fmla="*/ 4458604 h 6858000"/>
              <a:gd name="connsiteX507" fmla="*/ 4780440 w 7467600"/>
              <a:gd name="connsiteY507" fmla="*/ 4470290 h 6858000"/>
              <a:gd name="connsiteX508" fmla="*/ 4898954 w 7467600"/>
              <a:gd name="connsiteY508" fmla="*/ 4662092 h 6858000"/>
              <a:gd name="connsiteX509" fmla="*/ 4900699 w 7467600"/>
              <a:gd name="connsiteY509" fmla="*/ 4670867 h 6858000"/>
              <a:gd name="connsiteX510" fmla="*/ 5714511 w 7467600"/>
              <a:gd name="connsiteY510" fmla="*/ 4663483 h 6858000"/>
              <a:gd name="connsiteX511" fmla="*/ 5464793 w 7467600"/>
              <a:gd name="connsiteY511" fmla="*/ 4393556 h 6858000"/>
              <a:gd name="connsiteX512" fmla="*/ 5461897 w 7467600"/>
              <a:gd name="connsiteY512" fmla="*/ 4390879 h 6858000"/>
              <a:gd name="connsiteX513" fmla="*/ 4294126 w 7467600"/>
              <a:gd name="connsiteY513" fmla="*/ 3303048 h 6858000"/>
              <a:gd name="connsiteX514" fmla="*/ 4305321 w 7467600"/>
              <a:gd name="connsiteY514" fmla="*/ 3256953 h 6858000"/>
              <a:gd name="connsiteX515" fmla="*/ 4949299 w 7467600"/>
              <a:gd name="connsiteY515" fmla="*/ 3766336 h 6858000"/>
              <a:gd name="connsiteX516" fmla="*/ 5291452 w 7467600"/>
              <a:gd name="connsiteY516" fmla="*/ 4076801 h 6858000"/>
              <a:gd name="connsiteX517" fmla="*/ 5434998 w 7467600"/>
              <a:gd name="connsiteY517" fmla="*/ 4254100 h 6858000"/>
              <a:gd name="connsiteX518" fmla="*/ 5351015 w 7467600"/>
              <a:gd name="connsiteY518" fmla="*/ 3760989 h 6858000"/>
              <a:gd name="connsiteX519" fmla="*/ 5413780 w 7467600"/>
              <a:gd name="connsiteY519" fmla="*/ 2966265 h 6858000"/>
              <a:gd name="connsiteX520" fmla="*/ 5425627 w 7467600"/>
              <a:gd name="connsiteY520" fmla="*/ 2954192 h 6858000"/>
              <a:gd name="connsiteX521" fmla="*/ 6604735 w 7467600"/>
              <a:gd name="connsiteY521" fmla="*/ 2041381 h 6858000"/>
              <a:gd name="connsiteX522" fmla="*/ 7204487 w 7467600"/>
              <a:gd name="connsiteY522" fmla="*/ 2742112 h 6858000"/>
              <a:gd name="connsiteX523" fmla="*/ 7131592 w 7467600"/>
              <a:gd name="connsiteY523" fmla="*/ 2672096 h 6858000"/>
              <a:gd name="connsiteX524" fmla="*/ 6996344 w 7467600"/>
              <a:gd name="connsiteY524" fmla="*/ 2518310 h 6858000"/>
              <a:gd name="connsiteX525" fmla="*/ 6735495 w 7467600"/>
              <a:gd name="connsiteY525" fmla="*/ 2196890 h 6858000"/>
              <a:gd name="connsiteX526" fmla="*/ 6721901 w 7467600"/>
              <a:gd name="connsiteY526" fmla="*/ 2179274 h 6858000"/>
              <a:gd name="connsiteX527" fmla="*/ 6604735 w 7467600"/>
              <a:gd name="connsiteY527" fmla="*/ 2041381 h 6858000"/>
              <a:gd name="connsiteX528" fmla="*/ 6591670 w 7467600"/>
              <a:gd name="connsiteY528" fmla="*/ 1988277 h 6858000"/>
              <a:gd name="connsiteX529" fmla="*/ 6747349 w 7467600"/>
              <a:gd name="connsiteY529" fmla="*/ 2160069 h 6858000"/>
              <a:gd name="connsiteX530" fmla="*/ 6760943 w 7467600"/>
              <a:gd name="connsiteY530" fmla="*/ 2177686 h 6858000"/>
              <a:gd name="connsiteX531" fmla="*/ 7021065 w 7467600"/>
              <a:gd name="connsiteY531" fmla="*/ 2498102 h 6858000"/>
              <a:gd name="connsiteX532" fmla="*/ 7155223 w 7467600"/>
              <a:gd name="connsiteY532" fmla="*/ 2650386 h 6858000"/>
              <a:gd name="connsiteX533" fmla="*/ 7203167 w 7467600"/>
              <a:gd name="connsiteY533" fmla="*/ 2697288 h 6858000"/>
              <a:gd name="connsiteX534" fmla="*/ 6937703 w 7467600"/>
              <a:gd name="connsiteY534" fmla="*/ 2321981 h 6858000"/>
              <a:gd name="connsiteX535" fmla="*/ 6591670 w 7467600"/>
              <a:gd name="connsiteY535" fmla="*/ 1988277 h 6858000"/>
              <a:gd name="connsiteX536" fmla="*/ 5798671 w 7467600"/>
              <a:gd name="connsiteY536" fmla="*/ 1981601 h 6858000"/>
              <a:gd name="connsiteX537" fmla="*/ 5754709 w 7467600"/>
              <a:gd name="connsiteY537" fmla="*/ 2071454 h 6858000"/>
              <a:gd name="connsiteX538" fmla="*/ 5763044 w 7467600"/>
              <a:gd name="connsiteY538" fmla="*/ 2842206 h 6858000"/>
              <a:gd name="connsiteX539" fmla="*/ 5764974 w 7467600"/>
              <a:gd name="connsiteY539" fmla="*/ 2799609 h 6858000"/>
              <a:gd name="connsiteX540" fmla="*/ 5767665 w 7467600"/>
              <a:gd name="connsiteY540" fmla="*/ 2666409 h 6858000"/>
              <a:gd name="connsiteX541" fmla="*/ 5763055 w 7467600"/>
              <a:gd name="connsiteY541" fmla="*/ 2579705 h 6858000"/>
              <a:gd name="connsiteX542" fmla="*/ 5758079 w 7467600"/>
              <a:gd name="connsiteY542" fmla="*/ 2492508 h 6858000"/>
              <a:gd name="connsiteX543" fmla="*/ 5779325 w 7467600"/>
              <a:gd name="connsiteY543" fmla="*/ 2197069 h 6858000"/>
              <a:gd name="connsiteX544" fmla="*/ 5798671 w 7467600"/>
              <a:gd name="connsiteY544" fmla="*/ 1981601 h 6858000"/>
              <a:gd name="connsiteX545" fmla="*/ 5829202 w 7467600"/>
              <a:gd name="connsiteY545" fmla="*/ 1971679 h 6858000"/>
              <a:gd name="connsiteX546" fmla="*/ 5809558 w 7467600"/>
              <a:gd name="connsiteY546" fmla="*/ 2198043 h 6858000"/>
              <a:gd name="connsiteX547" fmla="*/ 5788653 w 7467600"/>
              <a:gd name="connsiteY547" fmla="*/ 2489430 h 6858000"/>
              <a:gd name="connsiteX548" fmla="*/ 5793439 w 7467600"/>
              <a:gd name="connsiteY548" fmla="*/ 2575235 h 6858000"/>
              <a:gd name="connsiteX549" fmla="*/ 5796837 w 7467600"/>
              <a:gd name="connsiteY549" fmla="*/ 2637633 h 6858000"/>
              <a:gd name="connsiteX550" fmla="*/ 5818614 w 7467600"/>
              <a:gd name="connsiteY550" fmla="*/ 2473055 h 6858000"/>
              <a:gd name="connsiteX551" fmla="*/ 5829202 w 7467600"/>
              <a:gd name="connsiteY551" fmla="*/ 1971679 h 6858000"/>
              <a:gd name="connsiteX552" fmla="*/ 5911389 w 7467600"/>
              <a:gd name="connsiteY552" fmla="*/ 1898371 h 6858000"/>
              <a:gd name="connsiteX553" fmla="*/ 6237627 w 7467600"/>
              <a:gd name="connsiteY553" fmla="*/ 2231921 h 6858000"/>
              <a:gd name="connsiteX554" fmla="*/ 5911389 w 7467600"/>
              <a:gd name="connsiteY554" fmla="*/ 1898371 h 6858000"/>
              <a:gd name="connsiteX555" fmla="*/ 6944437 w 7467600"/>
              <a:gd name="connsiteY555" fmla="*/ 1575402 h 6858000"/>
              <a:gd name="connsiteX556" fmla="*/ 6304730 w 7467600"/>
              <a:gd name="connsiteY556" fmla="*/ 1766654 h 6858000"/>
              <a:gd name="connsiteX557" fmla="*/ 6944437 w 7467600"/>
              <a:gd name="connsiteY557" fmla="*/ 1575402 h 6858000"/>
              <a:gd name="connsiteX558" fmla="*/ 7019523 w 7467600"/>
              <a:gd name="connsiteY558" fmla="*/ 1519450 h 6858000"/>
              <a:gd name="connsiteX559" fmla="*/ 6298091 w 7467600"/>
              <a:gd name="connsiteY559" fmla="*/ 1737122 h 6858000"/>
              <a:gd name="connsiteX560" fmla="*/ 7019523 w 7467600"/>
              <a:gd name="connsiteY560" fmla="*/ 1519450 h 6858000"/>
              <a:gd name="connsiteX561" fmla="*/ 2399523 w 7467600"/>
              <a:gd name="connsiteY561" fmla="*/ 1428234 h 6858000"/>
              <a:gd name="connsiteX562" fmla="*/ 2224982 w 7467600"/>
              <a:gd name="connsiteY562" fmla="*/ 1826201 h 6858000"/>
              <a:gd name="connsiteX563" fmla="*/ 2096099 w 7467600"/>
              <a:gd name="connsiteY563" fmla="*/ 2345900 h 6858000"/>
              <a:gd name="connsiteX564" fmla="*/ 2283317 w 7467600"/>
              <a:gd name="connsiteY564" fmla="*/ 1796925 h 6858000"/>
              <a:gd name="connsiteX565" fmla="*/ 2399523 w 7467600"/>
              <a:gd name="connsiteY565" fmla="*/ 1428234 h 6858000"/>
              <a:gd name="connsiteX566" fmla="*/ 2448558 w 7467600"/>
              <a:gd name="connsiteY566" fmla="*/ 1373435 h 6858000"/>
              <a:gd name="connsiteX567" fmla="*/ 2312521 w 7467600"/>
              <a:gd name="connsiteY567" fmla="*/ 1806140 h 6858000"/>
              <a:gd name="connsiteX568" fmla="*/ 2127533 w 7467600"/>
              <a:gd name="connsiteY568" fmla="*/ 2348380 h 6858000"/>
              <a:gd name="connsiteX569" fmla="*/ 2358080 w 7467600"/>
              <a:gd name="connsiteY569" fmla="*/ 1866134 h 6858000"/>
              <a:gd name="connsiteX570" fmla="*/ 2407436 w 7467600"/>
              <a:gd name="connsiteY570" fmla="*/ 1651070 h 6858000"/>
              <a:gd name="connsiteX571" fmla="*/ 2448558 w 7467600"/>
              <a:gd name="connsiteY571" fmla="*/ 1373435 h 6858000"/>
              <a:gd name="connsiteX572" fmla="*/ 278707 w 7467600"/>
              <a:gd name="connsiteY572" fmla="*/ 1352270 h 6858000"/>
              <a:gd name="connsiteX573" fmla="*/ 321570 w 7467600"/>
              <a:gd name="connsiteY573" fmla="*/ 1861610 h 6858000"/>
              <a:gd name="connsiteX574" fmla="*/ 294281 w 7467600"/>
              <a:gd name="connsiteY574" fmla="*/ 1440658 h 6858000"/>
              <a:gd name="connsiteX575" fmla="*/ 278707 w 7467600"/>
              <a:gd name="connsiteY575" fmla="*/ 1352270 h 6858000"/>
              <a:gd name="connsiteX576" fmla="*/ 1423821 w 7467600"/>
              <a:gd name="connsiteY576" fmla="*/ 1351958 h 6858000"/>
              <a:gd name="connsiteX577" fmla="*/ 1638521 w 7467600"/>
              <a:gd name="connsiteY577" fmla="*/ 1908470 h 6858000"/>
              <a:gd name="connsiteX578" fmla="*/ 1754199 w 7467600"/>
              <a:gd name="connsiteY578" fmla="*/ 2149284 h 6858000"/>
              <a:gd name="connsiteX579" fmla="*/ 1908359 w 7467600"/>
              <a:gd name="connsiteY579" fmla="*/ 2364988 h 6858000"/>
              <a:gd name="connsiteX580" fmla="*/ 1647661 w 7467600"/>
              <a:gd name="connsiteY580" fmla="*/ 1825945 h 6858000"/>
              <a:gd name="connsiteX581" fmla="*/ 1423821 w 7467600"/>
              <a:gd name="connsiteY581" fmla="*/ 1351958 h 6858000"/>
              <a:gd name="connsiteX582" fmla="*/ 1431890 w 7467600"/>
              <a:gd name="connsiteY582" fmla="*/ 1306475 h 6858000"/>
              <a:gd name="connsiteX583" fmla="*/ 1507597 w 7467600"/>
              <a:gd name="connsiteY583" fmla="*/ 1446132 h 6858000"/>
              <a:gd name="connsiteX584" fmla="*/ 1674586 w 7467600"/>
              <a:gd name="connsiteY584" fmla="*/ 1813832 h 6858000"/>
              <a:gd name="connsiteX585" fmla="*/ 1815950 w 7467600"/>
              <a:gd name="connsiteY585" fmla="*/ 2128564 h 6858000"/>
              <a:gd name="connsiteX586" fmla="*/ 1984242 w 7467600"/>
              <a:gd name="connsiteY586" fmla="*/ 2430829 h 6858000"/>
              <a:gd name="connsiteX587" fmla="*/ 2014023 w 7467600"/>
              <a:gd name="connsiteY587" fmla="*/ 2450995 h 6858000"/>
              <a:gd name="connsiteX588" fmla="*/ 1747337 w 7467600"/>
              <a:gd name="connsiteY588" fmla="*/ 1855264 h 6858000"/>
              <a:gd name="connsiteX589" fmla="*/ 1533749 w 7467600"/>
              <a:gd name="connsiteY589" fmla="*/ 1478656 h 6858000"/>
              <a:gd name="connsiteX590" fmla="*/ 1431890 w 7467600"/>
              <a:gd name="connsiteY590" fmla="*/ 1306475 h 6858000"/>
              <a:gd name="connsiteX591" fmla="*/ 5052692 w 7467600"/>
              <a:gd name="connsiteY591" fmla="*/ 1292994 h 6858000"/>
              <a:gd name="connsiteX592" fmla="*/ 5200661 w 7467600"/>
              <a:gd name="connsiteY592" fmla="*/ 1635186 h 6858000"/>
              <a:gd name="connsiteX593" fmla="*/ 5297138 w 7467600"/>
              <a:gd name="connsiteY593" fmla="*/ 1906351 h 6858000"/>
              <a:gd name="connsiteX594" fmla="*/ 5052692 w 7467600"/>
              <a:gd name="connsiteY594" fmla="*/ 1292994 h 6858000"/>
              <a:gd name="connsiteX595" fmla="*/ 5009948 w 7467600"/>
              <a:gd name="connsiteY595" fmla="*/ 1273619 h 6858000"/>
              <a:gd name="connsiteX596" fmla="*/ 5121777 w 7467600"/>
              <a:gd name="connsiteY596" fmla="*/ 1654213 h 6858000"/>
              <a:gd name="connsiteX597" fmla="*/ 5293545 w 7467600"/>
              <a:gd name="connsiteY597" fmla="*/ 2072247 h 6858000"/>
              <a:gd name="connsiteX598" fmla="*/ 5294042 w 7467600"/>
              <a:gd name="connsiteY598" fmla="*/ 2065019 h 6858000"/>
              <a:gd name="connsiteX599" fmla="*/ 5171936 w 7467600"/>
              <a:gd name="connsiteY599" fmla="*/ 1647613 h 6858000"/>
              <a:gd name="connsiteX600" fmla="*/ 5009948 w 7467600"/>
              <a:gd name="connsiteY600" fmla="*/ 1273619 h 6858000"/>
              <a:gd name="connsiteX601" fmla="*/ 655236 w 7467600"/>
              <a:gd name="connsiteY601" fmla="*/ 1268632 h 6858000"/>
              <a:gd name="connsiteX602" fmla="*/ 839521 w 7467600"/>
              <a:gd name="connsiteY602" fmla="*/ 1685315 h 6858000"/>
              <a:gd name="connsiteX603" fmla="*/ 1109416 w 7467600"/>
              <a:gd name="connsiteY603" fmla="*/ 2061663 h 6858000"/>
              <a:gd name="connsiteX604" fmla="*/ 1298300 w 7467600"/>
              <a:gd name="connsiteY604" fmla="*/ 2247742 h 6858000"/>
              <a:gd name="connsiteX605" fmla="*/ 1125871 w 7467600"/>
              <a:gd name="connsiteY605" fmla="*/ 1989513 h 6858000"/>
              <a:gd name="connsiteX606" fmla="*/ 981574 w 7467600"/>
              <a:gd name="connsiteY606" fmla="*/ 1783157 h 6858000"/>
              <a:gd name="connsiteX607" fmla="*/ 922198 w 7467600"/>
              <a:gd name="connsiteY607" fmla="*/ 1677437 h 6858000"/>
              <a:gd name="connsiteX608" fmla="*/ 869293 w 7467600"/>
              <a:gd name="connsiteY608" fmla="*/ 1583214 h 6858000"/>
              <a:gd name="connsiteX609" fmla="*/ 751431 w 7467600"/>
              <a:gd name="connsiteY609" fmla="*/ 1405731 h 6858000"/>
              <a:gd name="connsiteX610" fmla="*/ 655236 w 7467600"/>
              <a:gd name="connsiteY610" fmla="*/ 1268632 h 6858000"/>
              <a:gd name="connsiteX611" fmla="*/ 6516292 w 7467600"/>
              <a:gd name="connsiteY611" fmla="*/ 1263064 h 6858000"/>
              <a:gd name="connsiteX612" fmla="*/ 5736320 w 7467600"/>
              <a:gd name="connsiteY612" fmla="*/ 1501803 h 6858000"/>
              <a:gd name="connsiteX613" fmla="*/ 6516292 w 7467600"/>
              <a:gd name="connsiteY613" fmla="*/ 1263064 h 6858000"/>
              <a:gd name="connsiteX614" fmla="*/ 291466 w 7467600"/>
              <a:gd name="connsiteY614" fmla="*/ 1250369 h 6858000"/>
              <a:gd name="connsiteX615" fmla="*/ 323180 w 7467600"/>
              <a:gd name="connsiteY615" fmla="*/ 1435283 h 6858000"/>
              <a:gd name="connsiteX616" fmla="*/ 349381 w 7467600"/>
              <a:gd name="connsiteY616" fmla="*/ 1875041 h 6858000"/>
              <a:gd name="connsiteX617" fmla="*/ 374363 w 7467600"/>
              <a:gd name="connsiteY617" fmla="*/ 1506494 h 6858000"/>
              <a:gd name="connsiteX618" fmla="*/ 302168 w 7467600"/>
              <a:gd name="connsiteY618" fmla="*/ 1274495 h 6858000"/>
              <a:gd name="connsiteX619" fmla="*/ 291466 w 7467600"/>
              <a:gd name="connsiteY619" fmla="*/ 1250369 h 6858000"/>
              <a:gd name="connsiteX620" fmla="*/ 678222 w 7467600"/>
              <a:gd name="connsiteY620" fmla="*/ 1248670 h 6858000"/>
              <a:gd name="connsiteX621" fmla="*/ 775536 w 7467600"/>
              <a:gd name="connsiteY621" fmla="*/ 1388015 h 6858000"/>
              <a:gd name="connsiteX622" fmla="*/ 894529 w 7467600"/>
              <a:gd name="connsiteY622" fmla="*/ 1567739 h 6858000"/>
              <a:gd name="connsiteX623" fmla="*/ 948000 w 7467600"/>
              <a:gd name="connsiteY623" fmla="*/ 1663088 h 6858000"/>
              <a:gd name="connsiteX624" fmla="*/ 1006812 w 7467600"/>
              <a:gd name="connsiteY624" fmla="*/ 1767683 h 6858000"/>
              <a:gd name="connsiteX625" fmla="*/ 1149133 w 7467600"/>
              <a:gd name="connsiteY625" fmla="*/ 1971513 h 6858000"/>
              <a:gd name="connsiteX626" fmla="*/ 1333952 w 7467600"/>
              <a:gd name="connsiteY626" fmla="*/ 2251620 h 6858000"/>
              <a:gd name="connsiteX627" fmla="*/ 1337329 w 7467600"/>
              <a:gd name="connsiteY627" fmla="*/ 2258350 h 6858000"/>
              <a:gd name="connsiteX628" fmla="*/ 1014726 w 7467600"/>
              <a:gd name="connsiteY628" fmla="*/ 1615556 h 6858000"/>
              <a:gd name="connsiteX629" fmla="*/ 678222 w 7467600"/>
              <a:gd name="connsiteY629" fmla="*/ 1248670 h 6858000"/>
              <a:gd name="connsiteX630" fmla="*/ 6691602 w 7467600"/>
              <a:gd name="connsiteY630" fmla="*/ 1140573 h 6858000"/>
              <a:gd name="connsiteX631" fmla="*/ 6571100 w 7467600"/>
              <a:gd name="connsiteY631" fmla="*/ 1183662 h 6858000"/>
              <a:gd name="connsiteX632" fmla="*/ 6241687 w 7467600"/>
              <a:gd name="connsiteY632" fmla="*/ 1257600 h 6858000"/>
              <a:gd name="connsiteX633" fmla="*/ 5693009 w 7467600"/>
              <a:gd name="connsiteY633" fmla="*/ 1478256 h 6858000"/>
              <a:gd name="connsiteX634" fmla="*/ 6548420 w 7467600"/>
              <a:gd name="connsiteY634" fmla="*/ 1214599 h 6858000"/>
              <a:gd name="connsiteX635" fmla="*/ 6605473 w 7467600"/>
              <a:gd name="connsiteY635" fmla="*/ 1184686 h 6858000"/>
              <a:gd name="connsiteX636" fmla="*/ 6691602 w 7467600"/>
              <a:gd name="connsiteY636" fmla="*/ 1140573 h 6858000"/>
              <a:gd name="connsiteX637" fmla="*/ 4002475 w 7467600"/>
              <a:gd name="connsiteY637" fmla="*/ 1037802 h 6858000"/>
              <a:gd name="connsiteX638" fmla="*/ 4000324 w 7467600"/>
              <a:gd name="connsiteY638" fmla="*/ 1039362 h 6858000"/>
              <a:gd name="connsiteX639" fmla="*/ 4002862 w 7467600"/>
              <a:gd name="connsiteY639" fmla="*/ 1042866 h 6858000"/>
              <a:gd name="connsiteX640" fmla="*/ 4002475 w 7467600"/>
              <a:gd name="connsiteY640" fmla="*/ 1037802 h 6858000"/>
              <a:gd name="connsiteX641" fmla="*/ 506322 w 7467600"/>
              <a:gd name="connsiteY641" fmla="*/ 1020997 h 6858000"/>
              <a:gd name="connsiteX642" fmla="*/ 533068 w 7467600"/>
              <a:gd name="connsiteY642" fmla="*/ 1029409 h 6858000"/>
              <a:gd name="connsiteX643" fmla="*/ 1232525 w 7467600"/>
              <a:gd name="connsiteY643" fmla="*/ 1804675 h 6858000"/>
              <a:gd name="connsiteX644" fmla="*/ 1388858 w 7467600"/>
              <a:gd name="connsiteY644" fmla="*/ 2368011 h 6858000"/>
              <a:gd name="connsiteX645" fmla="*/ 1384098 w 7467600"/>
              <a:gd name="connsiteY645" fmla="*/ 2378125 h 6858000"/>
              <a:gd name="connsiteX646" fmla="*/ 1425393 w 7467600"/>
              <a:gd name="connsiteY646" fmla="*/ 2589124 h 6858000"/>
              <a:gd name="connsiteX647" fmla="*/ 1424001 w 7467600"/>
              <a:gd name="connsiteY647" fmla="*/ 2597541 h 6858000"/>
              <a:gd name="connsiteX648" fmla="*/ 2152729 w 7467600"/>
              <a:gd name="connsiteY648" fmla="*/ 2864487 h 6858000"/>
              <a:gd name="connsiteX649" fmla="*/ 2020609 w 7467600"/>
              <a:gd name="connsiteY649" fmla="*/ 2539671 h 6858000"/>
              <a:gd name="connsiteX650" fmla="*/ 2018920 w 7467600"/>
              <a:gd name="connsiteY650" fmla="*/ 2536309 h 6858000"/>
              <a:gd name="connsiteX651" fmla="*/ 1342441 w 7467600"/>
              <a:gd name="connsiteY651" fmla="*/ 1173017 h 6858000"/>
              <a:gd name="connsiteX652" fmla="*/ 1367925 w 7467600"/>
              <a:gd name="connsiteY652" fmla="*/ 1135648 h 6858000"/>
              <a:gd name="connsiteX653" fmla="*/ 1771401 w 7467600"/>
              <a:gd name="connsiteY653" fmla="*/ 1806673 h 6858000"/>
              <a:gd name="connsiteX654" fmla="*/ 1972385 w 7467600"/>
              <a:gd name="connsiteY654" fmla="*/ 2198735 h 6858000"/>
              <a:gd name="connsiteX655" fmla="*/ 2040892 w 7467600"/>
              <a:gd name="connsiteY655" fmla="*/ 2405205 h 6858000"/>
              <a:gd name="connsiteX656" fmla="*/ 2131689 w 7467600"/>
              <a:gd name="connsiteY656" fmla="*/ 1936926 h 6858000"/>
              <a:gd name="connsiteX657" fmla="*/ 2454820 w 7467600"/>
              <a:gd name="connsiteY657" fmla="*/ 1248808 h 6858000"/>
              <a:gd name="connsiteX658" fmla="*/ 2492512 w 7467600"/>
              <a:gd name="connsiteY658" fmla="*/ 1302920 h 6858000"/>
              <a:gd name="connsiteX659" fmla="*/ 2081216 w 7467600"/>
              <a:gd name="connsiteY659" fmla="*/ 2527513 h 6858000"/>
              <a:gd name="connsiteX660" fmla="*/ 2081211 w 7467600"/>
              <a:gd name="connsiteY660" fmla="*/ 2528916 h 6858000"/>
              <a:gd name="connsiteX661" fmla="*/ 2199067 w 7467600"/>
              <a:gd name="connsiteY661" fmla="*/ 2884061 h 6858000"/>
              <a:gd name="connsiteX662" fmla="*/ 3192586 w 7467600"/>
              <a:gd name="connsiteY662" fmla="*/ 3411496 h 6858000"/>
              <a:gd name="connsiteX663" fmla="*/ 3182620 w 7467600"/>
              <a:gd name="connsiteY663" fmla="*/ 3483279 h 6858000"/>
              <a:gd name="connsiteX664" fmla="*/ 2435119 w 7467600"/>
              <a:gd name="connsiteY664" fmla="*/ 3080173 h 6858000"/>
              <a:gd name="connsiteX665" fmla="*/ 2410152 w 7467600"/>
              <a:gd name="connsiteY665" fmla="*/ 3063751 h 6858000"/>
              <a:gd name="connsiteX666" fmla="*/ 2408099 w 7467600"/>
              <a:gd name="connsiteY666" fmla="*/ 3064403 h 6858000"/>
              <a:gd name="connsiteX667" fmla="*/ 2407218 w 7467600"/>
              <a:gd name="connsiteY667" fmla="*/ 3070324 h 6858000"/>
              <a:gd name="connsiteX668" fmla="*/ 2380138 w 7467600"/>
              <a:gd name="connsiteY668" fmla="*/ 3099341 h 6858000"/>
              <a:gd name="connsiteX669" fmla="*/ 1765923 w 7467600"/>
              <a:gd name="connsiteY669" fmla="*/ 3581043 h 6858000"/>
              <a:gd name="connsiteX670" fmla="*/ 1702258 w 7467600"/>
              <a:gd name="connsiteY670" fmla="*/ 3612286 h 6858000"/>
              <a:gd name="connsiteX671" fmla="*/ 1538370 w 7467600"/>
              <a:gd name="connsiteY671" fmla="*/ 3811804 h 6858000"/>
              <a:gd name="connsiteX672" fmla="*/ 542867 w 7467600"/>
              <a:gd name="connsiteY672" fmla="*/ 4944092 h 6858000"/>
              <a:gd name="connsiteX673" fmla="*/ 515800 w 7467600"/>
              <a:gd name="connsiteY673" fmla="*/ 4862180 h 6858000"/>
              <a:gd name="connsiteX674" fmla="*/ 909145 w 7467600"/>
              <a:gd name="connsiteY674" fmla="*/ 4199225 h 6858000"/>
              <a:gd name="connsiteX675" fmla="*/ 1214067 w 7467600"/>
              <a:gd name="connsiteY675" fmla="*/ 3908561 h 6858000"/>
              <a:gd name="connsiteX676" fmla="*/ 640967 w 7467600"/>
              <a:gd name="connsiteY676" fmla="*/ 4105601 h 6858000"/>
              <a:gd name="connsiteX677" fmla="*/ 112563 w 7467600"/>
              <a:gd name="connsiteY677" fmla="*/ 4396952 h 6858000"/>
              <a:gd name="connsiteX678" fmla="*/ 0 w 7467600"/>
              <a:gd name="connsiteY678" fmla="*/ 4466006 h 6858000"/>
              <a:gd name="connsiteX679" fmla="*/ 0 w 7467600"/>
              <a:gd name="connsiteY679" fmla="*/ 4233763 h 6858000"/>
              <a:gd name="connsiteX680" fmla="*/ 36881 w 7467600"/>
              <a:gd name="connsiteY680" fmla="*/ 4200118 h 6858000"/>
              <a:gd name="connsiteX681" fmla="*/ 910534 w 7467600"/>
              <a:gd name="connsiteY681" fmla="*/ 3629753 h 6858000"/>
              <a:gd name="connsiteX682" fmla="*/ 1578717 w 7467600"/>
              <a:gd name="connsiteY682" fmla="*/ 3575982 h 6858000"/>
              <a:gd name="connsiteX683" fmla="*/ 2338780 w 7467600"/>
              <a:gd name="connsiteY683" fmla="*/ 3033725 h 6858000"/>
              <a:gd name="connsiteX684" fmla="*/ 1807991 w 7467600"/>
              <a:gd name="connsiteY684" fmla="*/ 2807184 h 6858000"/>
              <a:gd name="connsiteX685" fmla="*/ 1416358 w 7467600"/>
              <a:gd name="connsiteY685" fmla="*/ 3112571 h 6858000"/>
              <a:gd name="connsiteX686" fmla="*/ 939066 w 7467600"/>
              <a:gd name="connsiteY686" fmla="*/ 3378798 h 6858000"/>
              <a:gd name="connsiteX687" fmla="*/ 115099 w 7467600"/>
              <a:gd name="connsiteY687" fmla="*/ 3607650 h 6858000"/>
              <a:gd name="connsiteX688" fmla="*/ 97284 w 7467600"/>
              <a:gd name="connsiteY688" fmla="*/ 3520393 h 6858000"/>
              <a:gd name="connsiteX689" fmla="*/ 922050 w 7467600"/>
              <a:gd name="connsiteY689" fmla="*/ 3074867 h 6858000"/>
              <a:gd name="connsiteX690" fmla="*/ 1405265 w 7467600"/>
              <a:gd name="connsiteY690" fmla="*/ 3016319 h 6858000"/>
              <a:gd name="connsiteX691" fmla="*/ 1407512 w 7467600"/>
              <a:gd name="connsiteY691" fmla="*/ 3018001 h 6858000"/>
              <a:gd name="connsiteX692" fmla="*/ 1726266 w 7467600"/>
              <a:gd name="connsiteY692" fmla="*/ 2777274 h 6858000"/>
              <a:gd name="connsiteX693" fmla="*/ 625390 w 7467600"/>
              <a:gd name="connsiteY693" fmla="*/ 2514541 h 6858000"/>
              <a:gd name="connsiteX694" fmla="*/ 619799 w 7467600"/>
              <a:gd name="connsiteY694" fmla="*/ 2527180 h 6858000"/>
              <a:gd name="connsiteX695" fmla="*/ 310030 w 7467600"/>
              <a:gd name="connsiteY695" fmla="*/ 2771818 h 6858000"/>
              <a:gd name="connsiteX696" fmla="*/ 173877 w 7467600"/>
              <a:gd name="connsiteY696" fmla="*/ 2937056 h 6858000"/>
              <a:gd name="connsiteX697" fmla="*/ 77889 w 7467600"/>
              <a:gd name="connsiteY697" fmla="*/ 3138440 h 6858000"/>
              <a:gd name="connsiteX698" fmla="*/ 0 w 7467600"/>
              <a:gd name="connsiteY698" fmla="*/ 3271395 h 6858000"/>
              <a:gd name="connsiteX699" fmla="*/ 0 w 7467600"/>
              <a:gd name="connsiteY699" fmla="*/ 3153002 h 6858000"/>
              <a:gd name="connsiteX700" fmla="*/ 2386 w 7467600"/>
              <a:gd name="connsiteY700" fmla="*/ 3149203 h 6858000"/>
              <a:gd name="connsiteX701" fmla="*/ 89753 w 7467600"/>
              <a:gd name="connsiteY701" fmla="*/ 2987702 h 6858000"/>
              <a:gd name="connsiteX702" fmla="*/ 76869 w 7467600"/>
              <a:gd name="connsiteY702" fmla="*/ 3005404 h 6858000"/>
              <a:gd name="connsiteX703" fmla="*/ 32049 w 7467600"/>
              <a:gd name="connsiteY703" fmla="*/ 3065814 h 6858000"/>
              <a:gd name="connsiteX704" fmla="*/ 0 w 7467600"/>
              <a:gd name="connsiteY704" fmla="*/ 3108744 h 6858000"/>
              <a:gd name="connsiteX705" fmla="*/ 0 w 7467600"/>
              <a:gd name="connsiteY705" fmla="*/ 3058059 h 6858000"/>
              <a:gd name="connsiteX706" fmla="*/ 7610 w 7467600"/>
              <a:gd name="connsiteY706" fmla="*/ 3047889 h 6858000"/>
              <a:gd name="connsiteX707" fmla="*/ 52419 w 7467600"/>
              <a:gd name="connsiteY707" fmla="*/ 2987479 h 6858000"/>
              <a:gd name="connsiteX708" fmla="*/ 59142 w 7467600"/>
              <a:gd name="connsiteY708" fmla="*/ 2978488 h 6858000"/>
              <a:gd name="connsiteX709" fmla="*/ 0 w 7467600"/>
              <a:gd name="connsiteY709" fmla="*/ 3015334 h 6858000"/>
              <a:gd name="connsiteX710" fmla="*/ 0 w 7467600"/>
              <a:gd name="connsiteY710" fmla="*/ 2914286 h 6858000"/>
              <a:gd name="connsiteX711" fmla="*/ 36383 w 7467600"/>
              <a:gd name="connsiteY711" fmla="*/ 2901128 h 6858000"/>
              <a:gd name="connsiteX712" fmla="*/ 156329 w 7467600"/>
              <a:gd name="connsiteY712" fmla="*/ 2840533 h 6858000"/>
              <a:gd name="connsiteX713" fmla="*/ 358355 w 7467600"/>
              <a:gd name="connsiteY713" fmla="*/ 2620471 h 6858000"/>
              <a:gd name="connsiteX714" fmla="*/ 510577 w 7467600"/>
              <a:gd name="connsiteY714" fmla="*/ 2501244 h 6858000"/>
              <a:gd name="connsiteX715" fmla="*/ 211967 w 7467600"/>
              <a:gd name="connsiteY715" fmla="*/ 2479171 h 6858000"/>
              <a:gd name="connsiteX716" fmla="*/ 0 w 7467600"/>
              <a:gd name="connsiteY716" fmla="*/ 2476398 h 6858000"/>
              <a:gd name="connsiteX717" fmla="*/ 0 w 7467600"/>
              <a:gd name="connsiteY717" fmla="*/ 2389189 h 6858000"/>
              <a:gd name="connsiteX718" fmla="*/ 103062 w 7467600"/>
              <a:gd name="connsiteY718" fmla="*/ 2389518 h 6858000"/>
              <a:gd name="connsiteX719" fmla="*/ 510734 w 7467600"/>
              <a:gd name="connsiteY719" fmla="*/ 2416201 h 6858000"/>
              <a:gd name="connsiteX720" fmla="*/ 279257 w 7467600"/>
              <a:gd name="connsiteY720" fmla="*/ 2092102 h 6858000"/>
              <a:gd name="connsiteX721" fmla="*/ 65265 w 7467600"/>
              <a:gd name="connsiteY721" fmla="*/ 2006049 h 6858000"/>
              <a:gd name="connsiteX722" fmla="*/ 0 w 7467600"/>
              <a:gd name="connsiteY722" fmla="*/ 1982532 h 6858000"/>
              <a:gd name="connsiteX723" fmla="*/ 0 w 7467600"/>
              <a:gd name="connsiteY723" fmla="*/ 1912789 h 6858000"/>
              <a:gd name="connsiteX724" fmla="*/ 97460 w 7467600"/>
              <a:gd name="connsiteY724" fmla="*/ 1953725 h 6858000"/>
              <a:gd name="connsiteX725" fmla="*/ 221272 w 7467600"/>
              <a:gd name="connsiteY725" fmla="*/ 1980766 h 6858000"/>
              <a:gd name="connsiteX726" fmla="*/ 116765 w 7467600"/>
              <a:gd name="connsiteY726" fmla="*/ 1911033 h 6858000"/>
              <a:gd name="connsiteX727" fmla="*/ 16405 w 7467600"/>
              <a:gd name="connsiteY727" fmla="*/ 1803412 h 6858000"/>
              <a:gd name="connsiteX728" fmla="*/ 0 w 7467600"/>
              <a:gd name="connsiteY728" fmla="*/ 1784777 h 6858000"/>
              <a:gd name="connsiteX729" fmla="*/ 0 w 7467600"/>
              <a:gd name="connsiteY729" fmla="*/ 1740082 h 6858000"/>
              <a:gd name="connsiteX730" fmla="*/ 39394 w 7467600"/>
              <a:gd name="connsiteY730" fmla="*/ 1784856 h 6858000"/>
              <a:gd name="connsiteX731" fmla="*/ 135813 w 7467600"/>
              <a:gd name="connsiteY731" fmla="*/ 1888838 h 6858000"/>
              <a:gd name="connsiteX732" fmla="*/ 242575 w 7467600"/>
              <a:gd name="connsiteY732" fmla="*/ 1958841 h 6858000"/>
              <a:gd name="connsiteX733" fmla="*/ 82197 w 7467600"/>
              <a:gd name="connsiteY733" fmla="*/ 1754826 h 6858000"/>
              <a:gd name="connsiteX734" fmla="*/ 0 w 7467600"/>
              <a:gd name="connsiteY734" fmla="*/ 1679650 h 6858000"/>
              <a:gd name="connsiteX735" fmla="*/ 0 w 7467600"/>
              <a:gd name="connsiteY735" fmla="*/ 1602463 h 6858000"/>
              <a:gd name="connsiteX736" fmla="*/ 84689 w 7467600"/>
              <a:gd name="connsiteY736" fmla="*/ 1677442 h 6858000"/>
              <a:gd name="connsiteX737" fmla="*/ 298437 w 7467600"/>
              <a:gd name="connsiteY737" fmla="*/ 1968019 h 6858000"/>
              <a:gd name="connsiteX738" fmla="*/ 227269 w 7467600"/>
              <a:gd name="connsiteY738" fmla="*/ 1114064 h 6858000"/>
              <a:gd name="connsiteX739" fmla="*/ 248003 w 7467600"/>
              <a:gd name="connsiteY739" fmla="*/ 1089613 h 6858000"/>
              <a:gd name="connsiteX740" fmla="*/ 427020 w 7467600"/>
              <a:gd name="connsiteY740" fmla="*/ 1619803 h 6858000"/>
              <a:gd name="connsiteX741" fmla="*/ 340345 w 7467600"/>
              <a:gd name="connsiteY741" fmla="*/ 2027739 h 6858000"/>
              <a:gd name="connsiteX742" fmla="*/ 360865 w 7467600"/>
              <a:gd name="connsiteY742" fmla="*/ 2044827 h 6858000"/>
              <a:gd name="connsiteX743" fmla="*/ 560414 w 7467600"/>
              <a:gd name="connsiteY743" fmla="*/ 2421457 h 6858000"/>
              <a:gd name="connsiteX744" fmla="*/ 1359703 w 7467600"/>
              <a:gd name="connsiteY744" fmla="*/ 2578554 h 6858000"/>
              <a:gd name="connsiteX745" fmla="*/ 1359422 w 7467600"/>
              <a:gd name="connsiteY745" fmla="*/ 2577994 h 6858000"/>
              <a:gd name="connsiteX746" fmla="*/ 828701 w 7467600"/>
              <a:gd name="connsiteY746" fmla="*/ 1839520 h 6858000"/>
              <a:gd name="connsiteX747" fmla="*/ 494427 w 7467600"/>
              <a:gd name="connsiteY747" fmla="*/ 1092333 h 6858000"/>
              <a:gd name="connsiteX748" fmla="*/ 506322 w 7467600"/>
              <a:gd name="connsiteY748" fmla="*/ 1020997 h 6858000"/>
              <a:gd name="connsiteX749" fmla="*/ 4570198 w 7467600"/>
              <a:gd name="connsiteY749" fmla="*/ 978081 h 6858000"/>
              <a:gd name="connsiteX750" fmla="*/ 4523691 w 7467600"/>
              <a:gd name="connsiteY750" fmla="*/ 1127776 h 6858000"/>
              <a:gd name="connsiteX751" fmla="*/ 4509875 w 7467600"/>
              <a:gd name="connsiteY751" fmla="*/ 1167552 h 6858000"/>
              <a:gd name="connsiteX752" fmla="*/ 4478168 w 7467600"/>
              <a:gd name="connsiteY752" fmla="*/ 1260735 h 6858000"/>
              <a:gd name="connsiteX753" fmla="*/ 4409309 w 7467600"/>
              <a:gd name="connsiteY753" fmla="*/ 1666996 h 6858000"/>
              <a:gd name="connsiteX754" fmla="*/ 4370031 w 7467600"/>
              <a:gd name="connsiteY754" fmla="*/ 1955666 h 6858000"/>
              <a:gd name="connsiteX755" fmla="*/ 4570198 w 7467600"/>
              <a:gd name="connsiteY755" fmla="*/ 978081 h 6858000"/>
              <a:gd name="connsiteX756" fmla="*/ 4557898 w 7467600"/>
              <a:gd name="connsiteY756" fmla="*/ 900011 h 6858000"/>
              <a:gd name="connsiteX757" fmla="*/ 4344840 w 7467600"/>
              <a:gd name="connsiteY757" fmla="*/ 1922038 h 6858000"/>
              <a:gd name="connsiteX758" fmla="*/ 4378710 w 7467600"/>
              <a:gd name="connsiteY758" fmla="*/ 1665516 h 6858000"/>
              <a:gd name="connsiteX759" fmla="*/ 4448798 w 7467600"/>
              <a:gd name="connsiteY759" fmla="*/ 1253024 h 6858000"/>
              <a:gd name="connsiteX760" fmla="*/ 4480315 w 7467600"/>
              <a:gd name="connsiteY760" fmla="*/ 1158454 h 6858000"/>
              <a:gd name="connsiteX761" fmla="*/ 4494133 w 7467600"/>
              <a:gd name="connsiteY761" fmla="*/ 1118676 h 6858000"/>
              <a:gd name="connsiteX762" fmla="*/ 4557898 w 7467600"/>
              <a:gd name="connsiteY762" fmla="*/ 900011 h 6858000"/>
              <a:gd name="connsiteX763" fmla="*/ 5870151 w 7467600"/>
              <a:gd name="connsiteY763" fmla="*/ 898890 h 6858000"/>
              <a:gd name="connsiteX764" fmla="*/ 5861335 w 7467600"/>
              <a:gd name="connsiteY764" fmla="*/ 899177 h 6858000"/>
              <a:gd name="connsiteX765" fmla="*/ 5843702 w 7467600"/>
              <a:gd name="connsiteY765" fmla="*/ 899748 h 6858000"/>
              <a:gd name="connsiteX766" fmla="*/ 5651107 w 7467600"/>
              <a:gd name="connsiteY766" fmla="*/ 920306 h 6858000"/>
              <a:gd name="connsiteX767" fmla="*/ 5459407 w 7467600"/>
              <a:gd name="connsiteY767" fmla="*/ 940975 h 6858000"/>
              <a:gd name="connsiteX768" fmla="*/ 5374846 w 7467600"/>
              <a:gd name="connsiteY768" fmla="*/ 941988 h 6858000"/>
              <a:gd name="connsiteX769" fmla="*/ 5256105 w 7467600"/>
              <a:gd name="connsiteY769" fmla="*/ 945632 h 6858000"/>
              <a:gd name="connsiteX770" fmla="*/ 5107071 w 7467600"/>
              <a:gd name="connsiteY770" fmla="*/ 969720 h 6858000"/>
              <a:gd name="connsiteX771" fmla="*/ 4998681 w 7467600"/>
              <a:gd name="connsiteY771" fmla="*/ 988771 h 6858000"/>
              <a:gd name="connsiteX772" fmla="*/ 5870151 w 7467600"/>
              <a:gd name="connsiteY772" fmla="*/ 898890 h 6858000"/>
              <a:gd name="connsiteX773" fmla="*/ 5504425 w 7467600"/>
              <a:gd name="connsiteY773" fmla="*/ 848067 h 6858000"/>
              <a:gd name="connsiteX774" fmla="*/ 4968849 w 7467600"/>
              <a:gd name="connsiteY774" fmla="*/ 962318 h 6858000"/>
              <a:gd name="connsiteX775" fmla="*/ 5104039 w 7467600"/>
              <a:gd name="connsiteY775" fmla="*/ 940634 h 6858000"/>
              <a:gd name="connsiteX776" fmla="*/ 5256311 w 7467600"/>
              <a:gd name="connsiteY776" fmla="*/ 916490 h 6858000"/>
              <a:gd name="connsiteX777" fmla="*/ 5377381 w 7467600"/>
              <a:gd name="connsiteY777" fmla="*/ 912671 h 6858000"/>
              <a:gd name="connsiteX778" fmla="*/ 5460148 w 7467600"/>
              <a:gd name="connsiteY778" fmla="*/ 911442 h 6858000"/>
              <a:gd name="connsiteX779" fmla="*/ 5648971 w 7467600"/>
              <a:gd name="connsiteY779" fmla="*/ 891331 h 6858000"/>
              <a:gd name="connsiteX780" fmla="*/ 5844807 w 7467600"/>
              <a:gd name="connsiteY780" fmla="*/ 870718 h 6858000"/>
              <a:gd name="connsiteX781" fmla="*/ 5862975 w 7467600"/>
              <a:gd name="connsiteY781" fmla="*/ 869756 h 6858000"/>
              <a:gd name="connsiteX782" fmla="*/ 5920887 w 7467600"/>
              <a:gd name="connsiteY782" fmla="*/ 865929 h 6858000"/>
              <a:gd name="connsiteX783" fmla="*/ 5504425 w 7467600"/>
              <a:gd name="connsiteY783" fmla="*/ 848067 h 6858000"/>
              <a:gd name="connsiteX784" fmla="*/ 3607114 w 7467600"/>
              <a:gd name="connsiteY784" fmla="*/ 467441 h 6858000"/>
              <a:gd name="connsiteX785" fmla="*/ 3296242 w 7467600"/>
              <a:gd name="connsiteY785" fmla="*/ 807991 h 6858000"/>
              <a:gd name="connsiteX786" fmla="*/ 3174674 w 7467600"/>
              <a:gd name="connsiteY786" fmla="*/ 919759 h 6858000"/>
              <a:gd name="connsiteX787" fmla="*/ 3042978 w 7467600"/>
              <a:gd name="connsiteY787" fmla="*/ 1054894 h 6858000"/>
              <a:gd name="connsiteX788" fmla="*/ 2968914 w 7467600"/>
              <a:gd name="connsiteY788" fmla="*/ 1133756 h 6858000"/>
              <a:gd name="connsiteX789" fmla="*/ 3103823 w 7467600"/>
              <a:gd name="connsiteY789" fmla="*/ 1026814 h 6858000"/>
              <a:gd name="connsiteX790" fmla="*/ 3607114 w 7467600"/>
              <a:gd name="connsiteY790" fmla="*/ 467441 h 6858000"/>
              <a:gd name="connsiteX791" fmla="*/ 3744487 w 7467600"/>
              <a:gd name="connsiteY791" fmla="*/ 383136 h 6858000"/>
              <a:gd name="connsiteX792" fmla="*/ 3970213 w 7467600"/>
              <a:gd name="connsiteY792" fmla="*/ 995559 h 6858000"/>
              <a:gd name="connsiteX793" fmla="*/ 3744487 w 7467600"/>
              <a:gd name="connsiteY793" fmla="*/ 383136 h 6858000"/>
              <a:gd name="connsiteX794" fmla="*/ 3624562 w 7467600"/>
              <a:gd name="connsiteY794" fmla="*/ 367041 h 6858000"/>
              <a:gd name="connsiteX795" fmla="*/ 3489712 w 7467600"/>
              <a:gd name="connsiteY795" fmla="*/ 485386 h 6858000"/>
              <a:gd name="connsiteX796" fmla="*/ 3182994 w 7467600"/>
              <a:gd name="connsiteY796" fmla="*/ 828265 h 6858000"/>
              <a:gd name="connsiteX797" fmla="*/ 2892114 w 7467600"/>
              <a:gd name="connsiteY797" fmla="*/ 1172635 h 6858000"/>
              <a:gd name="connsiteX798" fmla="*/ 3021459 w 7467600"/>
              <a:gd name="connsiteY798" fmla="*/ 1035385 h 6858000"/>
              <a:gd name="connsiteX799" fmla="*/ 3153873 w 7467600"/>
              <a:gd name="connsiteY799" fmla="*/ 898971 h 6858000"/>
              <a:gd name="connsiteX800" fmla="*/ 3276511 w 7467600"/>
              <a:gd name="connsiteY800" fmla="*/ 786423 h 6858000"/>
              <a:gd name="connsiteX801" fmla="*/ 3584154 w 7467600"/>
              <a:gd name="connsiteY801" fmla="*/ 448218 h 6858000"/>
              <a:gd name="connsiteX802" fmla="*/ 3624562 w 7467600"/>
              <a:gd name="connsiteY802" fmla="*/ 367041 h 6858000"/>
              <a:gd name="connsiteX803" fmla="*/ 3766672 w 7467600"/>
              <a:gd name="connsiteY803" fmla="*/ 359429 h 6858000"/>
              <a:gd name="connsiteX804" fmla="*/ 3996338 w 7467600"/>
              <a:gd name="connsiteY804" fmla="*/ 968237 h 6858000"/>
              <a:gd name="connsiteX805" fmla="*/ 3766672 w 7467600"/>
              <a:gd name="connsiteY805" fmla="*/ 359429 h 6858000"/>
              <a:gd name="connsiteX806" fmla="*/ 5805386 w 7467600"/>
              <a:gd name="connsiteY806" fmla="*/ 239240 h 6858000"/>
              <a:gd name="connsiteX807" fmla="*/ 5736947 w 7467600"/>
              <a:gd name="connsiteY807" fmla="*/ 261367 h 6858000"/>
              <a:gd name="connsiteX808" fmla="*/ 5427012 w 7467600"/>
              <a:gd name="connsiteY808" fmla="*/ 311272 h 6858000"/>
              <a:gd name="connsiteX809" fmla="*/ 5147818 w 7467600"/>
              <a:gd name="connsiteY809" fmla="*/ 322112 h 6858000"/>
              <a:gd name="connsiteX810" fmla="*/ 5060854 w 7467600"/>
              <a:gd name="connsiteY810" fmla="*/ 311882 h 6858000"/>
              <a:gd name="connsiteX811" fmla="*/ 4945989 w 7467600"/>
              <a:gd name="connsiteY811" fmla="*/ 300516 h 6858000"/>
              <a:gd name="connsiteX812" fmla="*/ 5410479 w 7467600"/>
              <a:gd name="connsiteY812" fmla="*/ 348434 h 6858000"/>
              <a:gd name="connsiteX813" fmla="*/ 5805386 w 7467600"/>
              <a:gd name="connsiteY813" fmla="*/ 239240 h 6858000"/>
              <a:gd name="connsiteX814" fmla="*/ 5905192 w 7467600"/>
              <a:gd name="connsiteY814" fmla="*/ 163079 h 6858000"/>
              <a:gd name="connsiteX815" fmla="*/ 5865655 w 7467600"/>
              <a:gd name="connsiteY815" fmla="*/ 171901 h 6858000"/>
              <a:gd name="connsiteX816" fmla="*/ 5259740 w 7467600"/>
              <a:gd name="connsiteY816" fmla="*/ 257013 h 6858000"/>
              <a:gd name="connsiteX817" fmla="*/ 5208466 w 7467600"/>
              <a:gd name="connsiteY817" fmla="*/ 257550 h 6858000"/>
              <a:gd name="connsiteX818" fmla="*/ 4980204 w 7467600"/>
              <a:gd name="connsiteY818" fmla="*/ 271903 h 6858000"/>
              <a:gd name="connsiteX819" fmla="*/ 5068068 w 7467600"/>
              <a:gd name="connsiteY819" fmla="*/ 282244 h 6858000"/>
              <a:gd name="connsiteX820" fmla="*/ 5153231 w 7467600"/>
              <a:gd name="connsiteY820" fmla="*/ 292240 h 6858000"/>
              <a:gd name="connsiteX821" fmla="*/ 5426491 w 7467600"/>
              <a:gd name="connsiteY821" fmla="*/ 281128 h 6858000"/>
              <a:gd name="connsiteX822" fmla="*/ 5731212 w 7467600"/>
              <a:gd name="connsiteY822" fmla="*/ 231951 h 6858000"/>
              <a:gd name="connsiteX823" fmla="*/ 5905192 w 7467600"/>
              <a:gd name="connsiteY823" fmla="*/ 163079 h 6858000"/>
              <a:gd name="connsiteX824" fmla="*/ 5944437 w 7467600"/>
              <a:gd name="connsiteY824" fmla="*/ 113829 h 6858000"/>
              <a:gd name="connsiteX825" fmla="*/ 5825032 w 7467600"/>
              <a:gd name="connsiteY825" fmla="*/ 146405 h 6858000"/>
              <a:gd name="connsiteX826" fmla="*/ 4955599 w 7467600"/>
              <a:gd name="connsiteY826" fmla="*/ 247008 h 6858000"/>
              <a:gd name="connsiteX827" fmla="*/ 5210104 w 7467600"/>
              <a:gd name="connsiteY827" fmla="*/ 228123 h 6858000"/>
              <a:gd name="connsiteX828" fmla="*/ 5261015 w 7467600"/>
              <a:gd name="connsiteY828" fmla="*/ 227087 h 6858000"/>
              <a:gd name="connsiteX829" fmla="*/ 5861181 w 7467600"/>
              <a:gd name="connsiteY829" fmla="*/ 143093 h 6858000"/>
              <a:gd name="connsiteX830" fmla="*/ 5961252 w 7467600"/>
              <a:gd name="connsiteY830" fmla="*/ 114820 h 6858000"/>
              <a:gd name="connsiteX831" fmla="*/ 5944437 w 7467600"/>
              <a:gd name="connsiteY831" fmla="*/ 113829 h 6858000"/>
              <a:gd name="connsiteX832" fmla="*/ 3882765 w 7467600"/>
              <a:gd name="connsiteY832" fmla="*/ 0 h 6858000"/>
              <a:gd name="connsiteX833" fmla="*/ 3995099 w 7467600"/>
              <a:gd name="connsiteY833" fmla="*/ 0 h 6858000"/>
              <a:gd name="connsiteX834" fmla="*/ 4163818 w 7467600"/>
              <a:gd name="connsiteY834" fmla="*/ 234104 h 6858000"/>
              <a:gd name="connsiteX835" fmla="*/ 4172099 w 7467600"/>
              <a:gd name="connsiteY835" fmla="*/ 234207 h 6858000"/>
              <a:gd name="connsiteX836" fmla="*/ 4784282 w 7467600"/>
              <a:gd name="connsiteY836" fmla="*/ 276561 h 6858000"/>
              <a:gd name="connsiteX837" fmla="*/ 4801687 w 7467600"/>
              <a:gd name="connsiteY837" fmla="*/ 267764 h 6858000"/>
              <a:gd name="connsiteX838" fmla="*/ 6082788 w 7467600"/>
              <a:gd name="connsiteY838" fmla="*/ 64119 h 6858000"/>
              <a:gd name="connsiteX839" fmla="*/ 6099442 w 7467600"/>
              <a:gd name="connsiteY839" fmla="*/ 82568 h 6858000"/>
              <a:gd name="connsiteX840" fmla="*/ 4804137 w 7467600"/>
              <a:gd name="connsiteY840" fmla="*/ 320931 h 6858000"/>
              <a:gd name="connsiteX841" fmla="*/ 4227047 w 7467600"/>
              <a:gd name="connsiteY841" fmla="*/ 313415 h 6858000"/>
              <a:gd name="connsiteX842" fmla="*/ 4346041 w 7467600"/>
              <a:gd name="connsiteY842" fmla="*/ 456086 h 6858000"/>
              <a:gd name="connsiteX843" fmla="*/ 4870967 w 7467600"/>
              <a:gd name="connsiteY843" fmla="*/ 963061 h 6858000"/>
              <a:gd name="connsiteX844" fmla="*/ 4889647 w 7467600"/>
              <a:gd name="connsiteY844" fmla="*/ 957147 h 6858000"/>
              <a:gd name="connsiteX845" fmla="*/ 5422504 w 7467600"/>
              <a:gd name="connsiteY845" fmla="*/ 805191 h 6858000"/>
              <a:gd name="connsiteX846" fmla="*/ 6087656 w 7467600"/>
              <a:gd name="connsiteY846" fmla="*/ 826703 h 6858000"/>
              <a:gd name="connsiteX847" fmla="*/ 6058717 w 7467600"/>
              <a:gd name="connsiteY847" fmla="*/ 865992 h 6858000"/>
              <a:gd name="connsiteX848" fmla="*/ 4974153 w 7467600"/>
              <a:gd name="connsiteY848" fmla="*/ 1045456 h 6858000"/>
              <a:gd name="connsiteX849" fmla="*/ 5627835 w 7467600"/>
              <a:gd name="connsiteY849" fmla="*/ 1472077 h 6858000"/>
              <a:gd name="connsiteX850" fmla="*/ 5629817 w 7467600"/>
              <a:gd name="connsiteY850" fmla="*/ 1471412 h 6858000"/>
              <a:gd name="connsiteX851" fmla="*/ 5634124 w 7467600"/>
              <a:gd name="connsiteY851" fmla="*/ 1470572 h 6858000"/>
              <a:gd name="connsiteX852" fmla="*/ 5755832 w 7467600"/>
              <a:gd name="connsiteY852" fmla="*/ 1383886 h 6858000"/>
              <a:gd name="connsiteX853" fmla="*/ 6014186 w 7467600"/>
              <a:gd name="connsiteY853" fmla="*/ 1279799 h 6858000"/>
              <a:gd name="connsiteX854" fmla="*/ 6901619 w 7467600"/>
              <a:gd name="connsiteY854" fmla="*/ 1047874 h 6858000"/>
              <a:gd name="connsiteX855" fmla="*/ 6931566 w 7467600"/>
              <a:gd name="connsiteY855" fmla="*/ 1062034 h 6858000"/>
              <a:gd name="connsiteX856" fmla="*/ 5790982 w 7467600"/>
              <a:gd name="connsiteY856" fmla="*/ 1561380 h 6858000"/>
              <a:gd name="connsiteX857" fmla="*/ 6188971 w 7467600"/>
              <a:gd name="connsiteY857" fmla="*/ 1755168 h 6858000"/>
              <a:gd name="connsiteX858" fmla="*/ 6202446 w 7467600"/>
              <a:gd name="connsiteY858" fmla="*/ 1752268 h 6858000"/>
              <a:gd name="connsiteX859" fmla="*/ 7179560 w 7467600"/>
              <a:gd name="connsiteY859" fmla="*/ 1467551 h 6858000"/>
              <a:gd name="connsiteX860" fmla="*/ 7158730 w 7467600"/>
              <a:gd name="connsiteY860" fmla="*/ 1507835 h 6858000"/>
              <a:gd name="connsiteX861" fmla="*/ 6326959 w 7467600"/>
              <a:gd name="connsiteY861" fmla="*/ 1817686 h 6858000"/>
              <a:gd name="connsiteX862" fmla="*/ 6537433 w 7467600"/>
              <a:gd name="connsiteY862" fmla="*/ 1907790 h 6858000"/>
              <a:gd name="connsiteX863" fmla="*/ 6550221 w 7467600"/>
              <a:gd name="connsiteY863" fmla="*/ 1910729 h 6858000"/>
              <a:gd name="connsiteX864" fmla="*/ 6964438 w 7467600"/>
              <a:gd name="connsiteY864" fmla="*/ 2209505 h 6858000"/>
              <a:gd name="connsiteX865" fmla="*/ 7367862 w 7467600"/>
              <a:gd name="connsiteY865" fmla="*/ 2806833 h 6858000"/>
              <a:gd name="connsiteX866" fmla="*/ 7364329 w 7467600"/>
              <a:gd name="connsiteY866" fmla="*/ 2826907 h 6858000"/>
              <a:gd name="connsiteX867" fmla="*/ 7290545 w 7467600"/>
              <a:gd name="connsiteY867" fmla="*/ 2850663 h 6858000"/>
              <a:gd name="connsiteX868" fmla="*/ 6472036 w 7467600"/>
              <a:gd name="connsiteY868" fmla="*/ 1959003 h 6858000"/>
              <a:gd name="connsiteX869" fmla="*/ 5792897 w 7467600"/>
              <a:gd name="connsiteY869" fmla="*/ 1647747 h 6858000"/>
              <a:gd name="connsiteX870" fmla="*/ 5842751 w 7467600"/>
              <a:gd name="connsiteY870" fmla="*/ 1816112 h 6858000"/>
              <a:gd name="connsiteX871" fmla="*/ 5847424 w 7467600"/>
              <a:gd name="connsiteY871" fmla="*/ 1815776 h 6858000"/>
              <a:gd name="connsiteX872" fmla="*/ 6399821 w 7467600"/>
              <a:gd name="connsiteY872" fmla="*/ 2344799 h 6858000"/>
              <a:gd name="connsiteX873" fmla="*/ 6323232 w 7467600"/>
              <a:gd name="connsiteY873" fmla="*/ 2389634 h 6858000"/>
              <a:gd name="connsiteX874" fmla="*/ 5942958 w 7467600"/>
              <a:gd name="connsiteY874" fmla="*/ 2077708 h 6858000"/>
              <a:gd name="connsiteX875" fmla="*/ 5921559 w 7467600"/>
              <a:gd name="connsiteY875" fmla="*/ 2378596 h 6858000"/>
              <a:gd name="connsiteX876" fmla="*/ 5817651 w 7467600"/>
              <a:gd name="connsiteY876" fmla="*/ 3023919 h 6858000"/>
              <a:gd name="connsiteX877" fmla="*/ 5729634 w 7467600"/>
              <a:gd name="connsiteY877" fmla="*/ 3051849 h 6858000"/>
              <a:gd name="connsiteX878" fmla="*/ 5611018 w 7467600"/>
              <a:gd name="connsiteY878" fmla="*/ 2316769 h 6858000"/>
              <a:gd name="connsiteX879" fmla="*/ 5687608 w 7467600"/>
              <a:gd name="connsiteY879" fmla="*/ 2039972 h 6858000"/>
              <a:gd name="connsiteX880" fmla="*/ 5657554 w 7467600"/>
              <a:gd name="connsiteY880" fmla="*/ 1576445 h 6858000"/>
              <a:gd name="connsiteX881" fmla="*/ 5150475 w 7467600"/>
              <a:gd name="connsiteY881" fmla="*/ 1274012 h 6858000"/>
              <a:gd name="connsiteX882" fmla="*/ 5349142 w 7467600"/>
              <a:gd name="connsiteY882" fmla="*/ 2204405 h 6858000"/>
              <a:gd name="connsiteX883" fmla="*/ 5262214 w 7467600"/>
              <a:gd name="connsiteY883" fmla="*/ 2233836 h 6858000"/>
              <a:gd name="connsiteX884" fmla="*/ 4981539 w 7467600"/>
              <a:gd name="connsiteY884" fmla="*/ 1542201 h 6858000"/>
              <a:gd name="connsiteX885" fmla="*/ 4958461 w 7467600"/>
              <a:gd name="connsiteY885" fmla="*/ 1136957 h 6858000"/>
              <a:gd name="connsiteX886" fmla="*/ 4655015 w 7467600"/>
              <a:gd name="connsiteY886" fmla="*/ 891426 h 6858000"/>
              <a:gd name="connsiteX887" fmla="*/ 4348002 w 7467600"/>
              <a:gd name="connsiteY887" fmla="*/ 2205895 h 6858000"/>
              <a:gd name="connsiteX888" fmla="*/ 4262250 w 7467600"/>
              <a:gd name="connsiteY888" fmla="*/ 2219972 h 6858000"/>
              <a:gd name="connsiteX889" fmla="*/ 4550611 w 7467600"/>
              <a:gd name="connsiteY889" fmla="*/ 817540 h 6858000"/>
              <a:gd name="connsiteX890" fmla="*/ 4564418 w 7467600"/>
              <a:gd name="connsiteY890" fmla="*/ 808293 h 6858000"/>
              <a:gd name="connsiteX891" fmla="*/ 4266388 w 7467600"/>
              <a:gd name="connsiteY891" fmla="*/ 500083 h 6858000"/>
              <a:gd name="connsiteX892" fmla="*/ 4032842 w 7467600"/>
              <a:gd name="connsiteY892" fmla="*/ 211809 h 6858000"/>
              <a:gd name="connsiteX893" fmla="*/ 3882765 w 7467600"/>
              <a:gd name="connsiteY893" fmla="*/ 0 h 6858000"/>
              <a:gd name="connsiteX894" fmla="*/ 3721337 w 7467600"/>
              <a:gd name="connsiteY894" fmla="*/ 0 h 6858000"/>
              <a:gd name="connsiteX895" fmla="*/ 3797544 w 7467600"/>
              <a:gd name="connsiteY895" fmla="*/ 0 h 6858000"/>
              <a:gd name="connsiteX896" fmla="*/ 3775734 w 7467600"/>
              <a:gd name="connsiteY896" fmla="*/ 95131 h 6858000"/>
              <a:gd name="connsiteX897" fmla="*/ 3724807 w 7467600"/>
              <a:gd name="connsiteY897" fmla="*/ 272257 h 6858000"/>
              <a:gd name="connsiteX898" fmla="*/ 3726844 w 7467600"/>
              <a:gd name="connsiteY898" fmla="*/ 282988 h 6858000"/>
              <a:gd name="connsiteX899" fmla="*/ 3742664 w 7467600"/>
              <a:gd name="connsiteY899" fmla="*/ 279918 h 6858000"/>
              <a:gd name="connsiteX900" fmla="*/ 4103910 w 7467600"/>
              <a:gd name="connsiteY900" fmla="*/ 1161917 h 6858000"/>
              <a:gd name="connsiteX901" fmla="*/ 4020269 w 7467600"/>
              <a:gd name="connsiteY901" fmla="*/ 1200406 h 6858000"/>
              <a:gd name="connsiteX902" fmla="*/ 3674882 w 7467600"/>
              <a:gd name="connsiteY902" fmla="*/ 488524 h 6858000"/>
              <a:gd name="connsiteX903" fmla="*/ 3132682 w 7467600"/>
              <a:gd name="connsiteY903" fmla="*/ 1072284 h 6858000"/>
              <a:gd name="connsiteX904" fmla="*/ 2716346 w 7467600"/>
              <a:gd name="connsiteY904" fmla="*/ 1276376 h 6858000"/>
              <a:gd name="connsiteX905" fmla="*/ 2716772 w 7467600"/>
              <a:gd name="connsiteY905" fmla="*/ 1255462 h 6858000"/>
              <a:gd name="connsiteX906" fmla="*/ 3471096 w 7467600"/>
              <a:gd name="connsiteY906" fmla="*/ 437072 h 6858000"/>
              <a:gd name="connsiteX907" fmla="*/ 3639057 w 7467600"/>
              <a:gd name="connsiteY907" fmla="*/ 286334 h 6858000"/>
              <a:gd name="connsiteX908" fmla="*/ 3640309 w 7467600"/>
              <a:gd name="connsiteY908" fmla="*/ 284664 h 6858000"/>
              <a:gd name="connsiteX909" fmla="*/ 3646022 w 7467600"/>
              <a:gd name="connsiteY909" fmla="*/ 276711 h 6858000"/>
              <a:gd name="connsiteX910" fmla="*/ 3707943 w 7467600"/>
              <a:gd name="connsiteY910" fmla="*/ 65958 h 6858000"/>
              <a:gd name="connsiteX911" fmla="*/ 3721337 w 7467600"/>
              <a:gd name="connsiteY911" fmla="*/ 0 h 6858000"/>
              <a:gd name="connsiteX912" fmla="*/ 2867960 w 7467600"/>
              <a:gd name="connsiteY912" fmla="*/ 0 h 6858000"/>
              <a:gd name="connsiteX913" fmla="*/ 2926351 w 7467600"/>
              <a:gd name="connsiteY913" fmla="*/ 0 h 6858000"/>
              <a:gd name="connsiteX914" fmla="*/ 2902823 w 7467600"/>
              <a:gd name="connsiteY914" fmla="*/ 262929 h 6858000"/>
              <a:gd name="connsiteX915" fmla="*/ 2940663 w 7467600"/>
              <a:gd name="connsiteY915" fmla="*/ 140884 h 6858000"/>
              <a:gd name="connsiteX916" fmla="*/ 2947039 w 7467600"/>
              <a:gd name="connsiteY916" fmla="*/ 122524 h 6858000"/>
              <a:gd name="connsiteX917" fmla="*/ 2984316 w 7467600"/>
              <a:gd name="connsiteY917" fmla="*/ 0 h 6858000"/>
              <a:gd name="connsiteX918" fmla="*/ 3016114 w 7467600"/>
              <a:gd name="connsiteY918" fmla="*/ 0 h 6858000"/>
              <a:gd name="connsiteX919" fmla="*/ 2979949 w 7467600"/>
              <a:gd name="connsiteY919" fmla="*/ 119274 h 6858000"/>
              <a:gd name="connsiteX920" fmla="*/ 3023879 w 7467600"/>
              <a:gd name="connsiteY920" fmla="*/ 0 h 6858000"/>
              <a:gd name="connsiteX921" fmla="*/ 3105400 w 7467600"/>
              <a:gd name="connsiteY921" fmla="*/ 0 h 6858000"/>
              <a:gd name="connsiteX922" fmla="*/ 3094669 w 7467600"/>
              <a:gd name="connsiteY922" fmla="*/ 30308 h 6858000"/>
              <a:gd name="connsiteX923" fmla="*/ 2901945 w 7467600"/>
              <a:gd name="connsiteY923" fmla="*/ 466538 h 6858000"/>
              <a:gd name="connsiteX924" fmla="*/ 2815209 w 7467600"/>
              <a:gd name="connsiteY924" fmla="*/ 497361 h 6858000"/>
              <a:gd name="connsiteX925" fmla="*/ 2844845 w 7467600"/>
              <a:gd name="connsiteY925" fmla="*/ 127638 h 6858000"/>
              <a:gd name="connsiteX926" fmla="*/ 2867960 w 7467600"/>
              <a:gd name="connsiteY926" fmla="*/ 0 h 6858000"/>
              <a:gd name="connsiteX927" fmla="*/ 1057230 w 7467600"/>
              <a:gd name="connsiteY927" fmla="*/ 0 h 6858000"/>
              <a:gd name="connsiteX928" fmla="*/ 1111003 w 7467600"/>
              <a:gd name="connsiteY928" fmla="*/ 0 h 6858000"/>
              <a:gd name="connsiteX929" fmla="*/ 1125553 w 7467600"/>
              <a:gd name="connsiteY929" fmla="*/ 52588 h 6858000"/>
              <a:gd name="connsiteX930" fmla="*/ 1304276 w 7467600"/>
              <a:gd name="connsiteY930" fmla="*/ 476275 h 6858000"/>
              <a:gd name="connsiteX931" fmla="*/ 1492066 w 7467600"/>
              <a:gd name="connsiteY931" fmla="*/ 886333 h 6858000"/>
              <a:gd name="connsiteX932" fmla="*/ 1423698 w 7467600"/>
              <a:gd name="connsiteY932" fmla="*/ 710817 h 6858000"/>
              <a:gd name="connsiteX933" fmla="*/ 1357609 w 7467600"/>
              <a:gd name="connsiteY933" fmla="*/ 532892 h 6858000"/>
              <a:gd name="connsiteX934" fmla="*/ 1309550 w 7467600"/>
              <a:gd name="connsiteY934" fmla="*/ 374031 h 6858000"/>
              <a:gd name="connsiteX935" fmla="*/ 1193673 w 7467600"/>
              <a:gd name="connsiteY935" fmla="*/ 49533 h 6858000"/>
              <a:gd name="connsiteX936" fmla="*/ 1164391 w 7467600"/>
              <a:gd name="connsiteY936" fmla="*/ 0 h 6858000"/>
              <a:gd name="connsiteX937" fmla="*/ 1200666 w 7467600"/>
              <a:gd name="connsiteY937" fmla="*/ 0 h 6858000"/>
              <a:gd name="connsiteX938" fmla="*/ 1223408 w 7467600"/>
              <a:gd name="connsiteY938" fmla="*/ 38996 h 6858000"/>
              <a:gd name="connsiteX939" fmla="*/ 1339635 w 7467600"/>
              <a:gd name="connsiteY939" fmla="*/ 365517 h 6858000"/>
              <a:gd name="connsiteX940" fmla="*/ 1387469 w 7467600"/>
              <a:gd name="connsiteY940" fmla="*/ 523079 h 6858000"/>
              <a:gd name="connsiteX941" fmla="*/ 1452685 w 7467600"/>
              <a:gd name="connsiteY941" fmla="*/ 699806 h 6858000"/>
              <a:gd name="connsiteX942" fmla="*/ 1492092 w 7467600"/>
              <a:gd name="connsiteY942" fmla="*/ 800424 h 6858000"/>
              <a:gd name="connsiteX943" fmla="*/ 1455302 w 7467600"/>
              <a:gd name="connsiteY943" fmla="*/ 632913 h 6858000"/>
              <a:gd name="connsiteX944" fmla="*/ 1222336 w 7467600"/>
              <a:gd name="connsiteY944" fmla="*/ 9480 h 6858000"/>
              <a:gd name="connsiteX945" fmla="*/ 1214634 w 7467600"/>
              <a:gd name="connsiteY945" fmla="*/ 0 h 6858000"/>
              <a:gd name="connsiteX946" fmla="*/ 1289827 w 7467600"/>
              <a:gd name="connsiteY946" fmla="*/ 0 h 6858000"/>
              <a:gd name="connsiteX947" fmla="*/ 1321076 w 7467600"/>
              <a:gd name="connsiteY947" fmla="*/ 59722 h 6858000"/>
              <a:gd name="connsiteX948" fmla="*/ 1512579 w 7467600"/>
              <a:gd name="connsiteY948" fmla="*/ 626441 h 6858000"/>
              <a:gd name="connsiteX949" fmla="*/ 1506076 w 7467600"/>
              <a:gd name="connsiteY949" fmla="*/ 1089289 h 6858000"/>
              <a:gd name="connsiteX950" fmla="*/ 1486346 w 7467600"/>
              <a:gd name="connsiteY950" fmla="*/ 1079919 h 6858000"/>
              <a:gd name="connsiteX951" fmla="*/ 1070511 w 7467600"/>
              <a:gd name="connsiteY951" fmla="*/ 48609 h 6858000"/>
              <a:gd name="connsiteX952" fmla="*/ 1057230 w 7467600"/>
              <a:gd name="connsiteY952" fmla="*/ 0 h 6858000"/>
              <a:gd name="connsiteX953" fmla="*/ 43151 w 7467600"/>
              <a:gd name="connsiteY953" fmla="*/ 0 h 6858000"/>
              <a:gd name="connsiteX954" fmla="*/ 95283 w 7467600"/>
              <a:gd name="connsiteY954" fmla="*/ 0 h 6858000"/>
              <a:gd name="connsiteX955" fmla="*/ 300708 w 7467600"/>
              <a:gd name="connsiteY955" fmla="*/ 154571 h 6858000"/>
              <a:gd name="connsiteX956" fmla="*/ 530414 w 7467600"/>
              <a:gd name="connsiteY956" fmla="*/ 354673 h 6858000"/>
              <a:gd name="connsiteX957" fmla="*/ 333785 w 7467600"/>
              <a:gd name="connsiteY957" fmla="*/ 161564 h 6858000"/>
              <a:gd name="connsiteX958" fmla="*/ 147005 w 7467600"/>
              <a:gd name="connsiteY958" fmla="*/ 0 h 6858000"/>
              <a:gd name="connsiteX959" fmla="*/ 272509 w 7467600"/>
              <a:gd name="connsiteY959" fmla="*/ 0 h 6858000"/>
              <a:gd name="connsiteX960" fmla="*/ 326276 w 7467600"/>
              <a:gd name="connsiteY960" fmla="*/ 45847 h 6858000"/>
              <a:gd name="connsiteX961" fmla="*/ 823759 w 7467600"/>
              <a:gd name="connsiteY961" fmla="*/ 574145 h 6858000"/>
              <a:gd name="connsiteX962" fmla="*/ 811254 w 7467600"/>
              <a:gd name="connsiteY962" fmla="*/ 665546 h 6858000"/>
              <a:gd name="connsiteX963" fmla="*/ 154042 w 7467600"/>
              <a:gd name="connsiteY963" fmla="*/ 261522 h 6858000"/>
              <a:gd name="connsiteX964" fmla="*/ 13550 w 7467600"/>
              <a:gd name="connsiteY964" fmla="*/ 158423 h 6858000"/>
              <a:gd name="connsiteX965" fmla="*/ 0 w 7467600"/>
              <a:gd name="connsiteY965" fmla="*/ 146618 h 6858000"/>
              <a:gd name="connsiteX966" fmla="*/ 0 w 7467600"/>
              <a:gd name="connsiteY966" fmla="*/ 59161 h 6858000"/>
              <a:gd name="connsiteX967" fmla="*/ 45427 w 7467600"/>
              <a:gd name="connsiteY967" fmla="*/ 101078 h 6858000"/>
              <a:gd name="connsiteX968" fmla="*/ 630103 w 7467600"/>
              <a:gd name="connsiteY968" fmla="*/ 485885 h 6858000"/>
              <a:gd name="connsiteX969" fmla="*/ 532040 w 7467600"/>
              <a:gd name="connsiteY969" fmla="*/ 399359 h 6858000"/>
              <a:gd name="connsiteX970" fmla="*/ 517618 w 7467600"/>
              <a:gd name="connsiteY970" fmla="*/ 385726 h 6858000"/>
              <a:gd name="connsiteX971" fmla="*/ 285074 w 7467600"/>
              <a:gd name="connsiteY971" fmla="*/ 182755 h 6858000"/>
              <a:gd name="connsiteX972" fmla="*/ 43151 w 7467600"/>
              <a:gd name="connsiteY97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7105827 w 7467600"/>
              <a:gd name="connsiteY81" fmla="*/ 5718700 h 6858000"/>
              <a:gd name="connsiteX82" fmla="*/ 7356878 w 7467600"/>
              <a:gd name="connsiteY82" fmla="*/ 5981332 h 6858000"/>
              <a:gd name="connsiteX83" fmla="*/ 7467600 w 7467600"/>
              <a:gd name="connsiteY83" fmla="*/ 6117703 h 6858000"/>
              <a:gd name="connsiteX84" fmla="*/ 7467600 w 7467600"/>
              <a:gd name="connsiteY84" fmla="*/ 6163634 h 6858000"/>
              <a:gd name="connsiteX85" fmla="*/ 7403637 w 7467600"/>
              <a:gd name="connsiteY85" fmla="*/ 6083957 h 6858000"/>
              <a:gd name="connsiteX86" fmla="*/ 7254615 w 7467600"/>
              <a:gd name="connsiteY86" fmla="*/ 5911918 h 6858000"/>
              <a:gd name="connsiteX87" fmla="*/ 7312589 w 7467600"/>
              <a:gd name="connsiteY87" fmla="*/ 5982309 h 6858000"/>
              <a:gd name="connsiteX88" fmla="*/ 7448321 w 7467600"/>
              <a:gd name="connsiteY88" fmla="*/ 6190991 h 6858000"/>
              <a:gd name="connsiteX89" fmla="*/ 7467600 w 7467600"/>
              <a:gd name="connsiteY89" fmla="*/ 6221686 h 6858000"/>
              <a:gd name="connsiteX90" fmla="*/ 7467600 w 7467600"/>
              <a:gd name="connsiteY90" fmla="*/ 6334256 h 6858000"/>
              <a:gd name="connsiteX91" fmla="*/ 7454976 w 7467600"/>
              <a:gd name="connsiteY91" fmla="*/ 6318297 h 6858000"/>
              <a:gd name="connsiteX92" fmla="*/ 7042773 w 7467600"/>
              <a:gd name="connsiteY92" fmla="*/ 5734011 h 6858000"/>
              <a:gd name="connsiteX93" fmla="*/ 1456157 w 7467600"/>
              <a:gd name="connsiteY93" fmla="*/ 5371404 h 6858000"/>
              <a:gd name="connsiteX94" fmla="*/ 1244432 w 7467600"/>
              <a:gd name="connsiteY94" fmla="*/ 5385601 h 6858000"/>
              <a:gd name="connsiteX95" fmla="*/ 973990 w 7467600"/>
              <a:gd name="connsiteY95" fmla="*/ 5424940 h 6858000"/>
              <a:gd name="connsiteX96" fmla="*/ 1103809 w 7467600"/>
              <a:gd name="connsiteY96" fmla="*/ 5433720 h 6858000"/>
              <a:gd name="connsiteX97" fmla="*/ 1123454 w 7467600"/>
              <a:gd name="connsiteY97" fmla="*/ 5435727 h 6858000"/>
              <a:gd name="connsiteX98" fmla="*/ 1737017 w 7467600"/>
              <a:gd name="connsiteY98" fmla="*/ 5452183 h 6858000"/>
              <a:gd name="connsiteX99" fmla="*/ 1824397 w 7467600"/>
              <a:gd name="connsiteY99" fmla="*/ 5447757 h 6858000"/>
              <a:gd name="connsiteX100" fmla="*/ 2070059 w 7467600"/>
              <a:gd name="connsiteY100" fmla="*/ 5441660 h 6858000"/>
              <a:gd name="connsiteX101" fmla="*/ 1456157 w 7467600"/>
              <a:gd name="connsiteY101" fmla="*/ 5371404 h 6858000"/>
              <a:gd name="connsiteX102" fmla="*/ 4988186 w 7467600"/>
              <a:gd name="connsiteY102" fmla="*/ 5216467 h 6858000"/>
              <a:gd name="connsiteX103" fmla="*/ 4777334 w 7467600"/>
              <a:gd name="connsiteY103" fmla="*/ 5406072 h 6858000"/>
              <a:gd name="connsiteX104" fmla="*/ 4718341 w 7467600"/>
              <a:gd name="connsiteY104" fmla="*/ 5468043 h 6858000"/>
              <a:gd name="connsiteX105" fmla="*/ 4604655 w 7467600"/>
              <a:gd name="connsiteY105" fmla="*/ 5583434 h 6858000"/>
              <a:gd name="connsiteX106" fmla="*/ 4565074 w 7467600"/>
              <a:gd name="connsiteY106" fmla="*/ 5618550 h 6858000"/>
              <a:gd name="connsiteX107" fmla="*/ 4988186 w 7467600"/>
              <a:gd name="connsiteY107" fmla="*/ 5216467 h 6858000"/>
              <a:gd name="connsiteX108" fmla="*/ 4978032 w 7467600"/>
              <a:gd name="connsiteY108" fmla="*/ 5183809 h 6858000"/>
              <a:gd name="connsiteX109" fmla="*/ 4463413 w 7467600"/>
              <a:gd name="connsiteY109" fmla="*/ 5615162 h 6858000"/>
              <a:gd name="connsiteX110" fmla="*/ 4358134 w 7467600"/>
              <a:gd name="connsiteY110" fmla="*/ 5742791 h 6858000"/>
              <a:gd name="connsiteX111" fmla="*/ 4376219 w 7467600"/>
              <a:gd name="connsiteY111" fmla="*/ 5729027 h 6858000"/>
              <a:gd name="connsiteX112" fmla="*/ 4582340 w 7467600"/>
              <a:gd name="connsiteY112" fmla="*/ 5561037 h 6858000"/>
              <a:gd name="connsiteX113" fmla="*/ 4694684 w 7467600"/>
              <a:gd name="connsiteY113" fmla="*/ 5447098 h 6858000"/>
              <a:gd name="connsiteX114" fmla="*/ 4754123 w 7467600"/>
              <a:gd name="connsiteY114" fmla="*/ 5384643 h 6858000"/>
              <a:gd name="connsiteX115" fmla="*/ 4978032 w 7467600"/>
              <a:gd name="connsiteY115" fmla="*/ 5183809 h 6858000"/>
              <a:gd name="connsiteX116" fmla="*/ 1903353 w 7467600"/>
              <a:gd name="connsiteY116" fmla="*/ 5044827 h 6858000"/>
              <a:gd name="connsiteX117" fmla="*/ 1936931 w 7467600"/>
              <a:gd name="connsiteY117" fmla="*/ 5093954 h 6858000"/>
              <a:gd name="connsiteX118" fmla="*/ 2195868 w 7467600"/>
              <a:gd name="connsiteY118" fmla="*/ 5396574 h 6858000"/>
              <a:gd name="connsiteX119" fmla="*/ 2088852 w 7467600"/>
              <a:gd name="connsiteY119" fmla="*/ 5166123 h 6858000"/>
              <a:gd name="connsiteX120" fmla="*/ 1958241 w 7467600"/>
              <a:gd name="connsiteY120" fmla="*/ 5067955 h 6858000"/>
              <a:gd name="connsiteX121" fmla="*/ 1903353 w 7467600"/>
              <a:gd name="connsiteY121" fmla="*/ 5044827 h 6858000"/>
              <a:gd name="connsiteX122" fmla="*/ 1979378 w 7467600"/>
              <a:gd name="connsiteY122" fmla="*/ 4769504 h 6858000"/>
              <a:gd name="connsiteX123" fmla="*/ 2882120 w 7467600"/>
              <a:gd name="connsiteY123" fmla="*/ 5064547 h 6858000"/>
              <a:gd name="connsiteX124" fmla="*/ 2793103 w 7467600"/>
              <a:gd name="connsiteY124" fmla="*/ 5039699 h 6858000"/>
              <a:gd name="connsiteX125" fmla="*/ 2770041 w 7467600"/>
              <a:gd name="connsiteY125" fmla="*/ 5033634 h 6858000"/>
              <a:gd name="connsiteX126" fmla="*/ 1979378 w 7467600"/>
              <a:gd name="connsiteY126" fmla="*/ 4769504 h 6858000"/>
              <a:gd name="connsiteX127" fmla="*/ 1927410 w 7467600"/>
              <a:gd name="connsiteY127" fmla="*/ 4716164 h 6858000"/>
              <a:gd name="connsiteX128" fmla="*/ 1959587 w 7467600"/>
              <a:gd name="connsiteY128" fmla="*/ 4728849 h 6858000"/>
              <a:gd name="connsiteX129" fmla="*/ 2777707 w 7467600"/>
              <a:gd name="connsiteY129" fmla="*/ 5003991 h 6858000"/>
              <a:gd name="connsiteX130" fmla="*/ 2800768 w 7467600"/>
              <a:gd name="connsiteY130" fmla="*/ 5010056 h 6858000"/>
              <a:gd name="connsiteX131" fmla="*/ 2879408 w 7467600"/>
              <a:gd name="connsiteY131" fmla="*/ 5031590 h 6858000"/>
              <a:gd name="connsiteX132" fmla="*/ 2862295 w 7467600"/>
              <a:gd name="connsiteY132" fmla="*/ 5022958 h 6858000"/>
              <a:gd name="connsiteX133" fmla="*/ 2813343 w 7467600"/>
              <a:gd name="connsiteY133" fmla="*/ 4998369 h 6858000"/>
              <a:gd name="connsiteX134" fmla="*/ 2646245 w 7467600"/>
              <a:gd name="connsiteY134" fmla="*/ 4930999 h 6858000"/>
              <a:gd name="connsiteX135" fmla="*/ 1999243 w 7467600"/>
              <a:gd name="connsiteY135" fmla="*/ 4730524 h 6858000"/>
              <a:gd name="connsiteX136" fmla="*/ 1979527 w 7467600"/>
              <a:gd name="connsiteY136" fmla="*/ 4726651 h 6858000"/>
              <a:gd name="connsiteX137" fmla="*/ 1927410 w 7467600"/>
              <a:gd name="connsiteY137" fmla="*/ 4716164 h 6858000"/>
              <a:gd name="connsiteX138" fmla="*/ 1997014 w 7467600"/>
              <a:gd name="connsiteY138" fmla="*/ 4698007 h 6858000"/>
              <a:gd name="connsiteX139" fmla="*/ 2005458 w 7467600"/>
              <a:gd name="connsiteY139" fmla="*/ 4699540 h 6858000"/>
              <a:gd name="connsiteX140" fmla="*/ 2657186 w 7467600"/>
              <a:gd name="connsiteY140" fmla="*/ 4901687 h 6858000"/>
              <a:gd name="connsiteX141" fmla="*/ 2826662 w 7467600"/>
              <a:gd name="connsiteY141" fmla="*/ 4970362 h 6858000"/>
              <a:gd name="connsiteX142" fmla="*/ 2876100 w 7467600"/>
              <a:gd name="connsiteY142" fmla="*/ 4995397 h 6858000"/>
              <a:gd name="connsiteX143" fmla="*/ 3042600 w 7467600"/>
              <a:gd name="connsiteY143" fmla="*/ 5059532 h 6858000"/>
              <a:gd name="connsiteX144" fmla="*/ 1997014 w 7467600"/>
              <a:gd name="connsiteY144" fmla="*/ 4698007 h 6858000"/>
              <a:gd name="connsiteX145" fmla="*/ 2305292 w 7467600"/>
              <a:gd name="connsiteY145" fmla="*/ 4219492 h 6858000"/>
              <a:gd name="connsiteX146" fmla="*/ 3360922 w 7467600"/>
              <a:gd name="connsiteY146" fmla="*/ 4529373 h 6858000"/>
              <a:gd name="connsiteX147" fmla="*/ 3492420 w 7467600"/>
              <a:gd name="connsiteY147" fmla="*/ 4510145 h 6858000"/>
              <a:gd name="connsiteX148" fmla="*/ 3364086 w 7467600"/>
              <a:gd name="connsiteY148" fmla="*/ 4480340 h 6858000"/>
              <a:gd name="connsiteX149" fmla="*/ 3225818 w 7467600"/>
              <a:gd name="connsiteY149" fmla="*/ 4411822 h 6858000"/>
              <a:gd name="connsiteX150" fmla="*/ 3129696 w 7467600"/>
              <a:gd name="connsiteY150" fmla="*/ 4360704 h 6858000"/>
              <a:gd name="connsiteX151" fmla="*/ 2814545 w 7467600"/>
              <a:gd name="connsiteY151" fmla="*/ 4282955 h 6858000"/>
              <a:gd name="connsiteX152" fmla="*/ 2305292 w 7467600"/>
              <a:gd name="connsiteY152" fmla="*/ 4219492 h 6858000"/>
              <a:gd name="connsiteX153" fmla="*/ 2626982 w 7467600"/>
              <a:gd name="connsiteY153" fmla="*/ 4206450 h 6858000"/>
              <a:gd name="connsiteX154" fmla="*/ 2490617 w 7467600"/>
              <a:gd name="connsiteY154" fmla="*/ 4206951 h 6858000"/>
              <a:gd name="connsiteX155" fmla="*/ 2819869 w 7467600"/>
              <a:gd name="connsiteY155" fmla="*/ 4252936 h 6858000"/>
              <a:gd name="connsiteX156" fmla="*/ 3143018 w 7467600"/>
              <a:gd name="connsiteY156" fmla="*/ 4332698 h 6858000"/>
              <a:gd name="connsiteX157" fmla="*/ 3241520 w 7467600"/>
              <a:gd name="connsiteY157" fmla="*/ 4385112 h 6858000"/>
              <a:gd name="connsiteX158" fmla="*/ 3374575 w 7467600"/>
              <a:gd name="connsiteY158" fmla="*/ 4451517 h 6858000"/>
              <a:gd name="connsiteX159" fmla="*/ 3505221 w 7467600"/>
              <a:gd name="connsiteY159" fmla="*/ 4480757 h 6858000"/>
              <a:gd name="connsiteX160" fmla="*/ 2626982 w 7467600"/>
              <a:gd name="connsiteY160" fmla="*/ 4206450 h 6858000"/>
              <a:gd name="connsiteX161" fmla="*/ 1310106 w 7467600"/>
              <a:gd name="connsiteY161" fmla="*/ 3943217 h 6858000"/>
              <a:gd name="connsiteX162" fmla="*/ 854994 w 7467600"/>
              <a:gd name="connsiteY162" fmla="*/ 4399136 h 6858000"/>
              <a:gd name="connsiteX163" fmla="*/ 742462 w 7467600"/>
              <a:gd name="connsiteY163" fmla="*/ 4594648 h 6858000"/>
              <a:gd name="connsiteX164" fmla="*/ 820602 w 7467600"/>
              <a:gd name="connsiteY164" fmla="*/ 4485915 h 6858000"/>
              <a:gd name="connsiteX165" fmla="*/ 878295 w 7467600"/>
              <a:gd name="connsiteY165" fmla="*/ 4403594 h 6858000"/>
              <a:gd name="connsiteX166" fmla="*/ 1240607 w 7467600"/>
              <a:gd name="connsiteY166" fmla="*/ 4010401 h 6858000"/>
              <a:gd name="connsiteX167" fmla="*/ 1310106 w 7467600"/>
              <a:gd name="connsiteY167" fmla="*/ 3943217 h 6858000"/>
              <a:gd name="connsiteX168" fmla="*/ 1423113 w 7467600"/>
              <a:gd name="connsiteY168" fmla="*/ 3874565 h 6858000"/>
              <a:gd name="connsiteX169" fmla="*/ 1260565 w 7467600"/>
              <a:gd name="connsiteY169" fmla="*/ 4031982 h 6858000"/>
              <a:gd name="connsiteX170" fmla="*/ 901900 w 7467600"/>
              <a:gd name="connsiteY170" fmla="*/ 4421236 h 6858000"/>
              <a:gd name="connsiteX171" fmla="*/ 845044 w 7467600"/>
              <a:gd name="connsiteY171" fmla="*/ 4502436 h 6858000"/>
              <a:gd name="connsiteX172" fmla="*/ 685926 w 7467600"/>
              <a:gd name="connsiteY172" fmla="*/ 4703069 h 6858000"/>
              <a:gd name="connsiteX173" fmla="*/ 684248 w 7467600"/>
              <a:gd name="connsiteY173" fmla="*/ 4706721 h 6858000"/>
              <a:gd name="connsiteX174" fmla="*/ 1423113 w 7467600"/>
              <a:gd name="connsiteY174" fmla="*/ 3874565 h 6858000"/>
              <a:gd name="connsiteX175" fmla="*/ 3316479 w 7467600"/>
              <a:gd name="connsiteY175" fmla="*/ 3872136 h 6858000"/>
              <a:gd name="connsiteX176" fmla="*/ 3546806 w 7467600"/>
              <a:gd name="connsiteY176" fmla="*/ 4356139 h 6858000"/>
              <a:gd name="connsiteX177" fmla="*/ 3364433 w 7467600"/>
              <a:gd name="connsiteY177" fmla="*/ 3953121 h 6858000"/>
              <a:gd name="connsiteX178" fmla="*/ 3316479 w 7467600"/>
              <a:gd name="connsiteY178" fmla="*/ 3872136 h 6858000"/>
              <a:gd name="connsiteX179" fmla="*/ 3291335 w 7467600"/>
              <a:gd name="connsiteY179" fmla="*/ 3767420 h 6858000"/>
              <a:gd name="connsiteX180" fmla="*/ 3390805 w 7467600"/>
              <a:gd name="connsiteY180" fmla="*/ 3937163 h 6858000"/>
              <a:gd name="connsiteX181" fmla="*/ 3579062 w 7467600"/>
              <a:gd name="connsiteY181" fmla="*/ 4359040 h 6858000"/>
              <a:gd name="connsiteX182" fmla="*/ 3467355 w 7467600"/>
              <a:gd name="connsiteY182" fmla="*/ 3988130 h 6858000"/>
              <a:gd name="connsiteX183" fmla="*/ 3310753 w 7467600"/>
              <a:gd name="connsiteY183" fmla="*/ 3787140 h 6858000"/>
              <a:gd name="connsiteX184" fmla="*/ 3291335 w 7467600"/>
              <a:gd name="connsiteY184" fmla="*/ 3767420 h 6858000"/>
              <a:gd name="connsiteX185" fmla="*/ 1635889 w 7467600"/>
              <a:gd name="connsiteY185" fmla="*/ 3709494 h 6858000"/>
              <a:gd name="connsiteX186" fmla="*/ 1634800 w 7467600"/>
              <a:gd name="connsiteY186" fmla="*/ 3731111 h 6858000"/>
              <a:gd name="connsiteX187" fmla="*/ 1635889 w 7467600"/>
              <a:gd name="connsiteY187" fmla="*/ 3709494 h 6858000"/>
              <a:gd name="connsiteX188" fmla="*/ 1510397 w 7467600"/>
              <a:gd name="connsiteY188" fmla="*/ 3684705 h 6858000"/>
              <a:gd name="connsiteX189" fmla="*/ 1146550 w 7467600"/>
              <a:gd name="connsiteY189" fmla="*/ 3802012 h 6858000"/>
              <a:gd name="connsiteX190" fmla="*/ 698834 w 7467600"/>
              <a:gd name="connsiteY190" fmla="*/ 3952272 h 6858000"/>
              <a:gd name="connsiteX191" fmla="*/ 34256 w 7467600"/>
              <a:gd name="connsiteY191" fmla="*/ 4347603 h 6858000"/>
              <a:gd name="connsiteX192" fmla="*/ 527241 w 7467600"/>
              <a:gd name="connsiteY192" fmla="*/ 4065078 h 6858000"/>
              <a:gd name="connsiteX193" fmla="*/ 1510397 w 7467600"/>
              <a:gd name="connsiteY193" fmla="*/ 3684705 h 6858000"/>
              <a:gd name="connsiteX194" fmla="*/ 1313114 w 7467600"/>
              <a:gd name="connsiteY194" fmla="*/ 3655216 h 6858000"/>
              <a:gd name="connsiteX195" fmla="*/ 1109304 w 7467600"/>
              <a:gd name="connsiteY195" fmla="*/ 3669030 h 6858000"/>
              <a:gd name="connsiteX196" fmla="*/ 8129 w 7467600"/>
              <a:gd name="connsiteY196" fmla="*/ 4330519 h 6858000"/>
              <a:gd name="connsiteX197" fmla="*/ 687572 w 7467600"/>
              <a:gd name="connsiteY197" fmla="*/ 3925629 h 6858000"/>
              <a:gd name="connsiteX198" fmla="*/ 1138365 w 7467600"/>
              <a:gd name="connsiteY198" fmla="*/ 3774515 h 6858000"/>
              <a:gd name="connsiteX199" fmla="*/ 1505579 w 7467600"/>
              <a:gd name="connsiteY199" fmla="*/ 3655526 h 6858000"/>
              <a:gd name="connsiteX200" fmla="*/ 1313114 w 7467600"/>
              <a:gd name="connsiteY200" fmla="*/ 3655216 h 6858000"/>
              <a:gd name="connsiteX201" fmla="*/ 3655073 w 7467600"/>
              <a:gd name="connsiteY201" fmla="*/ 3650884 h 6858000"/>
              <a:gd name="connsiteX202" fmla="*/ 3989938 w 7467600"/>
              <a:gd name="connsiteY202" fmla="*/ 3991685 h 6858000"/>
              <a:gd name="connsiteX203" fmla="*/ 4393907 w 7467600"/>
              <a:gd name="connsiteY203" fmla="*/ 4261258 h 6858000"/>
              <a:gd name="connsiteX204" fmla="*/ 4648051 w 7467600"/>
              <a:gd name="connsiteY204" fmla="*/ 4374051 h 6858000"/>
              <a:gd name="connsiteX205" fmla="*/ 4383389 w 7467600"/>
              <a:gd name="connsiteY205" fmla="*/ 4184369 h 6858000"/>
              <a:gd name="connsiteX206" fmla="*/ 4165508 w 7467600"/>
              <a:gd name="connsiteY206" fmla="*/ 4035196 h 6858000"/>
              <a:gd name="connsiteX207" fmla="*/ 4068162 w 7467600"/>
              <a:gd name="connsiteY207" fmla="*/ 3953394 h 6858000"/>
              <a:gd name="connsiteX208" fmla="*/ 3981416 w 7467600"/>
              <a:gd name="connsiteY208" fmla="*/ 3880482 h 6858000"/>
              <a:gd name="connsiteX209" fmla="*/ 3800147 w 7467600"/>
              <a:gd name="connsiteY209" fmla="*/ 3749872 h 6858000"/>
              <a:gd name="connsiteX210" fmla="*/ 3655073 w 7467600"/>
              <a:gd name="connsiteY210" fmla="*/ 3650884 h 6858000"/>
              <a:gd name="connsiteX211" fmla="*/ 3670252 w 7467600"/>
              <a:gd name="connsiteY211" fmla="*/ 3622798 h 6858000"/>
              <a:gd name="connsiteX212" fmla="*/ 3817258 w 7467600"/>
              <a:gd name="connsiteY212" fmla="*/ 3723577 h 6858000"/>
              <a:gd name="connsiteX213" fmla="*/ 4000461 w 7467600"/>
              <a:gd name="connsiteY213" fmla="*/ 3855966 h 6858000"/>
              <a:gd name="connsiteX214" fmla="*/ 4088180 w 7467600"/>
              <a:gd name="connsiteY214" fmla="*/ 3929774 h 6858000"/>
              <a:gd name="connsiteX215" fmla="*/ 4184555 w 7467600"/>
              <a:gd name="connsiteY215" fmla="*/ 4010683 h 6858000"/>
              <a:gd name="connsiteX216" fmla="*/ 4399563 w 7467600"/>
              <a:gd name="connsiteY216" fmla="*/ 4158106 h 6858000"/>
              <a:gd name="connsiteX217" fmla="*/ 4684469 w 7467600"/>
              <a:gd name="connsiteY217" fmla="*/ 4364680 h 6858000"/>
              <a:gd name="connsiteX218" fmla="*/ 4690271 w 7467600"/>
              <a:gd name="connsiteY218" fmla="*/ 4370034 h 6858000"/>
              <a:gd name="connsiteX219" fmla="*/ 4136093 w 7467600"/>
              <a:gd name="connsiteY219" fmla="*/ 3858466 h 6858000"/>
              <a:gd name="connsiteX220" fmla="*/ 3670252 w 7467600"/>
              <a:gd name="connsiteY220" fmla="*/ 3622798 h 6858000"/>
              <a:gd name="connsiteX221" fmla="*/ 4440129 w 7467600"/>
              <a:gd name="connsiteY221" fmla="*/ 3448571 h 6858000"/>
              <a:gd name="connsiteX222" fmla="*/ 4856525 w 7467600"/>
              <a:gd name="connsiteY222" fmla="*/ 3915351 h 6858000"/>
              <a:gd name="connsiteX223" fmla="*/ 5059055 w 7467600"/>
              <a:gd name="connsiteY223" fmla="*/ 4108918 h 6858000"/>
              <a:gd name="connsiteX224" fmla="*/ 5290070 w 7467600"/>
              <a:gd name="connsiteY224" fmla="*/ 4263619 h 6858000"/>
              <a:gd name="connsiteX225" fmla="*/ 4834991 w 7467600"/>
              <a:gd name="connsiteY225" fmla="*/ 3830985 h 6858000"/>
              <a:gd name="connsiteX226" fmla="*/ 4440129 w 7467600"/>
              <a:gd name="connsiteY226" fmla="*/ 3448571 h 6858000"/>
              <a:gd name="connsiteX227" fmla="*/ 4441737 w 7467600"/>
              <a:gd name="connsiteY227" fmla="*/ 3399734 h 6858000"/>
              <a:gd name="connsiteX228" fmla="*/ 4431236 w 7467600"/>
              <a:gd name="connsiteY228" fmla="*/ 3400954 h 6858000"/>
              <a:gd name="connsiteX229" fmla="*/ 4557150 w 7467600"/>
              <a:gd name="connsiteY229" fmla="*/ 3510023 h 6858000"/>
              <a:gd name="connsiteX230" fmla="*/ 4856936 w 7467600"/>
              <a:gd name="connsiteY230" fmla="*/ 3809146 h 6858000"/>
              <a:gd name="connsiteX231" fmla="*/ 5111996 w 7467600"/>
              <a:gd name="connsiteY231" fmla="*/ 4065759 h 6858000"/>
              <a:gd name="connsiteX232" fmla="*/ 5388878 w 7467600"/>
              <a:gd name="connsiteY232" fmla="*/ 4300185 h 6858000"/>
              <a:gd name="connsiteX233" fmla="*/ 5425556 w 7467600"/>
              <a:gd name="connsiteY233" fmla="*/ 4308967 h 6858000"/>
              <a:gd name="connsiteX234" fmla="*/ 4943646 w 7467600"/>
              <a:gd name="connsiteY234" fmla="*/ 3822916 h 6858000"/>
              <a:gd name="connsiteX235" fmla="*/ 4594837 w 7467600"/>
              <a:gd name="connsiteY235" fmla="*/ 3532274 h 6858000"/>
              <a:gd name="connsiteX236" fmla="*/ 4441737 w 7467600"/>
              <a:gd name="connsiteY236" fmla="*/ 3399734 h 6858000"/>
              <a:gd name="connsiteX237" fmla="*/ 5425834 w 7467600"/>
              <a:gd name="connsiteY237" fmla="*/ 3162785 h 6858000"/>
              <a:gd name="connsiteX238" fmla="*/ 5401644 w 7467600"/>
              <a:gd name="connsiteY238" fmla="*/ 3617847 h 6858000"/>
              <a:gd name="connsiteX239" fmla="*/ 5467256 w 7467600"/>
              <a:gd name="connsiteY239" fmla="*/ 4175494 h 6858000"/>
              <a:gd name="connsiteX240" fmla="*/ 5448069 w 7467600"/>
              <a:gd name="connsiteY240" fmla="*/ 3567554 h 6858000"/>
              <a:gd name="connsiteX241" fmla="*/ 5425834 w 7467600"/>
              <a:gd name="connsiteY241" fmla="*/ 3162785 h 6858000"/>
              <a:gd name="connsiteX242" fmla="*/ 1318687 w 7467600"/>
              <a:gd name="connsiteY242" fmla="*/ 3113840 h 6858000"/>
              <a:gd name="connsiteX243" fmla="*/ 1066793 w 7467600"/>
              <a:gd name="connsiteY243" fmla="*/ 3212171 h 6858000"/>
              <a:gd name="connsiteX244" fmla="*/ 993319 w 7467600"/>
              <a:gd name="connsiteY244" fmla="*/ 3247648 h 6858000"/>
              <a:gd name="connsiteX245" fmla="*/ 853081 w 7467600"/>
              <a:gd name="connsiteY245" fmla="*/ 3312410 h 6858000"/>
              <a:gd name="connsiteX246" fmla="*/ 805957 w 7467600"/>
              <a:gd name="connsiteY246" fmla="*/ 3330443 h 6858000"/>
              <a:gd name="connsiteX247" fmla="*/ 1318687 w 7467600"/>
              <a:gd name="connsiteY247" fmla="*/ 3113840 h 6858000"/>
              <a:gd name="connsiteX248" fmla="*/ 5453702 w 7467600"/>
              <a:gd name="connsiteY248" fmla="*/ 3090882 h 6858000"/>
              <a:gd name="connsiteX249" fmla="*/ 5480135 w 7467600"/>
              <a:gd name="connsiteY249" fmla="*/ 3565802 h 6858000"/>
              <a:gd name="connsiteX250" fmla="*/ 5499023 w 7467600"/>
              <a:gd name="connsiteY250" fmla="*/ 4166310 h 6858000"/>
              <a:gd name="connsiteX251" fmla="*/ 5547022 w 7467600"/>
              <a:gd name="connsiteY251" fmla="*/ 3607838 h 6858000"/>
              <a:gd name="connsiteX252" fmla="*/ 5515964 w 7467600"/>
              <a:gd name="connsiteY252" fmla="*/ 3378541 h 6858000"/>
              <a:gd name="connsiteX253" fmla="*/ 5453702 w 7467600"/>
              <a:gd name="connsiteY253" fmla="*/ 3090882 h 6858000"/>
              <a:gd name="connsiteX254" fmla="*/ 1238695 w 7467600"/>
              <a:gd name="connsiteY254" fmla="*/ 3076820 h 6858000"/>
              <a:gd name="connsiteX255" fmla="*/ 716371 w 7467600"/>
              <a:gd name="connsiteY255" fmla="*/ 3293249 h 6858000"/>
              <a:gd name="connsiteX256" fmla="*/ 579522 w 7467600"/>
              <a:gd name="connsiteY256" fmla="*/ 3371759 h 6858000"/>
              <a:gd name="connsiteX257" fmla="*/ 600288 w 7467600"/>
              <a:gd name="connsiteY257" fmla="*/ 3365555 h 6858000"/>
              <a:gd name="connsiteX258" fmla="*/ 840692 w 7467600"/>
              <a:gd name="connsiteY258" fmla="*/ 3284921 h 6858000"/>
              <a:gd name="connsiteX259" fmla="*/ 979248 w 7467600"/>
              <a:gd name="connsiteY259" fmla="*/ 3221003 h 6858000"/>
              <a:gd name="connsiteX260" fmla="*/ 1053282 w 7467600"/>
              <a:gd name="connsiteY260" fmla="*/ 3185247 h 6858000"/>
              <a:gd name="connsiteX261" fmla="*/ 1320603 w 7467600"/>
              <a:gd name="connsiteY261" fmla="*/ 3081281 h 6858000"/>
              <a:gd name="connsiteX262" fmla="*/ 1238695 w 7467600"/>
              <a:gd name="connsiteY262" fmla="*/ 3076820 h 6858000"/>
              <a:gd name="connsiteX263" fmla="*/ 5425627 w 7467600"/>
              <a:gd name="connsiteY263" fmla="*/ 2954192 h 6858000"/>
              <a:gd name="connsiteX264" fmla="*/ 5470770 w 7467600"/>
              <a:gd name="connsiteY264" fmla="*/ 3005435 h 6858000"/>
              <a:gd name="connsiteX265" fmla="*/ 5519779 w 7467600"/>
              <a:gd name="connsiteY265" fmla="*/ 4359223 h 6858000"/>
              <a:gd name="connsiteX266" fmla="*/ 5520293 w 7467600"/>
              <a:gd name="connsiteY266" fmla="*/ 4360602 h 6858000"/>
              <a:gd name="connsiteX267" fmla="*/ 5767221 w 7467600"/>
              <a:gd name="connsiteY267" fmla="*/ 4665564 h 6858000"/>
              <a:gd name="connsiteX268" fmla="*/ 6937169 w 7467600"/>
              <a:gd name="connsiteY268" fmla="*/ 4815941 h 6858000"/>
              <a:gd name="connsiteX269" fmla="*/ 6953922 w 7467600"/>
              <a:gd name="connsiteY269" fmla="*/ 4890068 h 6858000"/>
              <a:gd name="connsiteX270" fmla="*/ 6071359 w 7467600"/>
              <a:gd name="connsiteY270" fmla="*/ 4770770 h 6858000"/>
              <a:gd name="connsiteX271" fmla="*/ 6038839 w 7467600"/>
              <a:gd name="connsiteY271" fmla="*/ 4764474 h 6858000"/>
              <a:gd name="connsiteX272" fmla="*/ 6038706 w 7467600"/>
              <a:gd name="connsiteY272" fmla="*/ 4763847 h 6858000"/>
              <a:gd name="connsiteX273" fmla="*/ 6037784 w 7467600"/>
              <a:gd name="connsiteY273" fmla="*/ 4764270 h 6858000"/>
              <a:gd name="connsiteX274" fmla="*/ 6038839 w 7467600"/>
              <a:gd name="connsiteY274" fmla="*/ 4764474 h 6858000"/>
              <a:gd name="connsiteX275" fmla="*/ 6040338 w 7467600"/>
              <a:gd name="connsiteY275" fmla="*/ 4771418 h 6858000"/>
              <a:gd name="connsiteX276" fmla="*/ 6024488 w 7467600"/>
              <a:gd name="connsiteY276" fmla="*/ 4809903 h 6858000"/>
              <a:gd name="connsiteX277" fmla="*/ 5599771 w 7467600"/>
              <a:gd name="connsiteY277" fmla="*/ 5509652 h 6858000"/>
              <a:gd name="connsiteX278" fmla="*/ 5548843 w 7467600"/>
              <a:gd name="connsiteY278" fmla="*/ 5563845 h 6858000"/>
              <a:gd name="connsiteX279" fmla="*/ 5940952 w 7467600"/>
              <a:gd name="connsiteY279" fmla="*/ 6250028 h 6858000"/>
              <a:gd name="connsiteX280" fmla="*/ 6043441 w 7467600"/>
              <a:gd name="connsiteY280" fmla="*/ 6665847 h 6858000"/>
              <a:gd name="connsiteX281" fmla="*/ 6093432 w 7467600"/>
              <a:gd name="connsiteY281" fmla="*/ 6858000 h 6858000"/>
              <a:gd name="connsiteX282" fmla="*/ 6034344 w 7467600"/>
              <a:gd name="connsiteY282" fmla="*/ 6858000 h 6858000"/>
              <a:gd name="connsiteX283" fmla="*/ 6026679 w 7467600"/>
              <a:gd name="connsiteY283" fmla="*/ 6836959 h 6858000"/>
              <a:gd name="connsiteX284" fmla="*/ 5800441 w 7467600"/>
              <a:gd name="connsiteY284" fmla="*/ 6335286 h 6858000"/>
              <a:gd name="connsiteX285" fmla="*/ 5526562 w 7467600"/>
              <a:gd name="connsiteY285" fmla="*/ 5705388 h 6858000"/>
              <a:gd name="connsiteX286" fmla="*/ 5519640 w 7467600"/>
              <a:gd name="connsiteY286" fmla="*/ 5683774 h 6858000"/>
              <a:gd name="connsiteX287" fmla="*/ 5844559 w 7467600"/>
              <a:gd name="connsiteY287" fmla="*/ 6553349 h 6858000"/>
              <a:gd name="connsiteX288" fmla="*/ 5975994 w 7467600"/>
              <a:gd name="connsiteY288" fmla="*/ 6858000 h 6858000"/>
              <a:gd name="connsiteX289" fmla="*/ 5898547 w 7467600"/>
              <a:gd name="connsiteY289" fmla="*/ 6858000 h 6858000"/>
              <a:gd name="connsiteX290" fmla="*/ 5682041 w 7467600"/>
              <a:gd name="connsiteY290" fmla="*/ 6355860 h 6858000"/>
              <a:gd name="connsiteX291" fmla="*/ 5461758 w 7467600"/>
              <a:gd name="connsiteY291" fmla="*/ 5820220 h 6858000"/>
              <a:gd name="connsiteX292" fmla="*/ 5237282 w 7467600"/>
              <a:gd name="connsiteY292" fmla="*/ 6579086 h 6858000"/>
              <a:gd name="connsiteX293" fmla="*/ 5115009 w 7467600"/>
              <a:gd name="connsiteY293" fmla="*/ 6858000 h 6858000"/>
              <a:gd name="connsiteX294" fmla="*/ 5028074 w 7467600"/>
              <a:gd name="connsiteY294" fmla="*/ 6858000 h 6858000"/>
              <a:gd name="connsiteX295" fmla="*/ 5079508 w 7467600"/>
              <a:gd name="connsiteY295" fmla="*/ 6749074 h 6858000"/>
              <a:gd name="connsiteX296" fmla="*/ 5371846 w 7467600"/>
              <a:gd name="connsiteY296" fmla="*/ 5924413 h 6858000"/>
              <a:gd name="connsiteX297" fmla="*/ 5270512 w 7467600"/>
              <a:gd name="connsiteY297" fmla="*/ 6138975 h 6858000"/>
              <a:gd name="connsiteX298" fmla="*/ 5062409 w 7467600"/>
              <a:gd name="connsiteY298" fmla="*/ 6653544 h 6858000"/>
              <a:gd name="connsiteX299" fmla="*/ 5036628 w 7467600"/>
              <a:gd name="connsiteY299" fmla="*/ 6754247 h 6858000"/>
              <a:gd name="connsiteX300" fmla="*/ 5009112 w 7467600"/>
              <a:gd name="connsiteY300" fmla="*/ 6858000 h 6858000"/>
              <a:gd name="connsiteX301" fmla="*/ 4976679 w 7467600"/>
              <a:gd name="connsiteY301" fmla="*/ 6858000 h 6858000"/>
              <a:gd name="connsiteX302" fmla="*/ 5006537 w 7467600"/>
              <a:gd name="connsiteY302" fmla="*/ 6747068 h 6858000"/>
              <a:gd name="connsiteX303" fmla="*/ 5032723 w 7467600"/>
              <a:gd name="connsiteY303" fmla="*/ 6644957 h 6858000"/>
              <a:gd name="connsiteX304" fmla="*/ 5242949 w 7467600"/>
              <a:gd name="connsiteY304" fmla="*/ 6125175 h 6858000"/>
              <a:gd name="connsiteX305" fmla="*/ 5286321 w 7467600"/>
              <a:gd name="connsiteY305" fmla="*/ 6033555 h 6858000"/>
              <a:gd name="connsiteX306" fmla="*/ 5008210 w 7467600"/>
              <a:gd name="connsiteY306" fmla="*/ 6649194 h 6858000"/>
              <a:gd name="connsiteX307" fmla="*/ 4986321 w 7467600"/>
              <a:gd name="connsiteY307" fmla="*/ 6765687 h 6858000"/>
              <a:gd name="connsiteX308" fmla="*/ 4973474 w 7467600"/>
              <a:gd name="connsiteY308" fmla="*/ 6858000 h 6858000"/>
              <a:gd name="connsiteX309" fmla="*/ 4907178 w 7467600"/>
              <a:gd name="connsiteY309" fmla="*/ 6858000 h 6858000"/>
              <a:gd name="connsiteX310" fmla="*/ 4910810 w 7467600"/>
              <a:gd name="connsiteY310" fmla="*/ 6829660 h 6858000"/>
              <a:gd name="connsiteX311" fmla="*/ 4987461 w 7467600"/>
              <a:gd name="connsiteY311" fmla="*/ 6432994 h 6858000"/>
              <a:gd name="connsiteX312" fmla="*/ 5179262 w 7467600"/>
              <a:gd name="connsiteY312" fmla="*/ 6035044 h 6858000"/>
              <a:gd name="connsiteX313" fmla="*/ 4689678 w 7467600"/>
              <a:gd name="connsiteY313" fmla="*/ 6440241 h 6858000"/>
              <a:gd name="connsiteX314" fmla="*/ 4477543 w 7467600"/>
              <a:gd name="connsiteY314" fmla="*/ 6674836 h 6858000"/>
              <a:gd name="connsiteX315" fmla="*/ 4329957 w 7467600"/>
              <a:gd name="connsiteY315" fmla="*/ 6858000 h 6858000"/>
              <a:gd name="connsiteX316" fmla="*/ 4218595 w 7467600"/>
              <a:gd name="connsiteY316" fmla="*/ 6858000 h 6858000"/>
              <a:gd name="connsiteX317" fmla="*/ 4368888 w 7467600"/>
              <a:gd name="connsiteY317" fmla="*/ 6668412 h 6858000"/>
              <a:gd name="connsiteX318" fmla="*/ 4563091 w 7467600"/>
              <a:gd name="connsiteY318" fmla="*/ 6442508 h 6858000"/>
              <a:gd name="connsiteX319" fmla="*/ 5387324 w 7467600"/>
              <a:gd name="connsiteY319" fmla="*/ 5705830 h 6858000"/>
              <a:gd name="connsiteX320" fmla="*/ 5073620 w 7467600"/>
              <a:gd name="connsiteY320" fmla="*/ 5955437 h 6858000"/>
              <a:gd name="connsiteX321" fmla="*/ 4689789 w 7467600"/>
              <a:gd name="connsiteY321" fmla="*/ 6268382 h 6858000"/>
              <a:gd name="connsiteX322" fmla="*/ 4418722 w 7467600"/>
              <a:gd name="connsiteY322" fmla="*/ 6570886 h 6858000"/>
              <a:gd name="connsiteX323" fmla="*/ 4214944 w 7467600"/>
              <a:gd name="connsiteY323" fmla="*/ 6858000 h 6858000"/>
              <a:gd name="connsiteX324" fmla="*/ 4177898 w 7467600"/>
              <a:gd name="connsiteY324" fmla="*/ 6858000 h 6858000"/>
              <a:gd name="connsiteX325" fmla="*/ 4391597 w 7467600"/>
              <a:gd name="connsiteY325" fmla="*/ 6556370 h 6858000"/>
              <a:gd name="connsiteX326" fmla="*/ 4668889 w 7467600"/>
              <a:gd name="connsiteY326" fmla="*/ 6246399 h 6858000"/>
              <a:gd name="connsiteX327" fmla="*/ 5055427 w 7467600"/>
              <a:gd name="connsiteY327" fmla="*/ 5931476 h 6858000"/>
              <a:gd name="connsiteX328" fmla="*/ 5371814 w 7467600"/>
              <a:gd name="connsiteY328" fmla="*/ 5678975 h 6858000"/>
              <a:gd name="connsiteX329" fmla="*/ 4987918 w 7467600"/>
              <a:gd name="connsiteY329" fmla="*/ 5838701 h 6858000"/>
              <a:gd name="connsiteX330" fmla="*/ 4317146 w 7467600"/>
              <a:gd name="connsiteY330" fmla="*/ 6587716 h 6858000"/>
              <a:gd name="connsiteX331" fmla="*/ 4171627 w 7467600"/>
              <a:gd name="connsiteY331" fmla="*/ 6858000 h 6858000"/>
              <a:gd name="connsiteX332" fmla="*/ 4081585 w 7467600"/>
              <a:gd name="connsiteY332" fmla="*/ 6858000 h 6858000"/>
              <a:gd name="connsiteX333" fmla="*/ 4238603 w 7467600"/>
              <a:gd name="connsiteY333" fmla="*/ 6559341 h 6858000"/>
              <a:gd name="connsiteX334" fmla="*/ 4778333 w 7467600"/>
              <a:gd name="connsiteY334" fmla="*/ 5873626 h 6858000"/>
              <a:gd name="connsiteX335" fmla="*/ 5414185 w 7467600"/>
              <a:gd name="connsiteY335" fmla="*/ 5573882 h 6858000"/>
              <a:gd name="connsiteX336" fmla="*/ 5959648 w 7467600"/>
              <a:gd name="connsiteY336" fmla="*/ 4760797 h 6858000"/>
              <a:gd name="connsiteX337" fmla="*/ 5355019 w 7467600"/>
              <a:gd name="connsiteY337" fmla="*/ 4734672 h 6858000"/>
              <a:gd name="connsiteX338" fmla="*/ 5083565 w 7467600"/>
              <a:gd name="connsiteY338" fmla="*/ 5179121 h 6858000"/>
              <a:gd name="connsiteX339" fmla="*/ 4713577 w 7467600"/>
              <a:gd name="connsiteY339" fmla="*/ 5616803 h 6858000"/>
              <a:gd name="connsiteX340" fmla="*/ 3989559 w 7467600"/>
              <a:gd name="connsiteY340" fmla="*/ 6145945 h 6858000"/>
              <a:gd name="connsiteX341" fmla="*/ 3939824 w 7467600"/>
              <a:gd name="connsiteY341" fmla="*/ 6066900 h 6858000"/>
              <a:gd name="connsiteX342" fmla="*/ 4584537 w 7467600"/>
              <a:gd name="connsiteY342" fmla="*/ 5324826 h 6858000"/>
              <a:gd name="connsiteX343" fmla="*/ 5037105 w 7467600"/>
              <a:gd name="connsiteY343" fmla="*/ 5088765 h 6858000"/>
              <a:gd name="connsiteX344" fmla="*/ 5039930 w 7467600"/>
              <a:gd name="connsiteY344" fmla="*/ 5089585 h 6858000"/>
              <a:gd name="connsiteX345" fmla="*/ 5263764 w 7467600"/>
              <a:gd name="connsiteY345" fmla="*/ 4735525 h 6858000"/>
              <a:gd name="connsiteX346" fmla="*/ 4086300 w 7467600"/>
              <a:gd name="connsiteY346" fmla="*/ 4884599 h 6858000"/>
              <a:gd name="connsiteX347" fmla="*/ 4085485 w 7467600"/>
              <a:gd name="connsiteY347" fmla="*/ 4899070 h 6858000"/>
              <a:gd name="connsiteX348" fmla="*/ 3871915 w 7467600"/>
              <a:gd name="connsiteY348" fmla="*/ 5253645 h 6858000"/>
              <a:gd name="connsiteX349" fmla="*/ 3799374 w 7467600"/>
              <a:gd name="connsiteY349" fmla="*/ 5466127 h 6858000"/>
              <a:gd name="connsiteX350" fmla="*/ 3498850 w 7467600"/>
              <a:gd name="connsiteY350" fmla="*/ 6661888 h 6858000"/>
              <a:gd name="connsiteX351" fmla="*/ 3399216 w 7467600"/>
              <a:gd name="connsiteY351" fmla="*/ 6858000 h 6858000"/>
              <a:gd name="connsiteX352" fmla="*/ 3303688 w 7467600"/>
              <a:gd name="connsiteY352" fmla="*/ 6858000 h 6858000"/>
              <a:gd name="connsiteX353" fmla="*/ 3391774 w 7467600"/>
              <a:gd name="connsiteY353" fmla="*/ 6697181 h 6858000"/>
              <a:gd name="connsiteX354" fmla="*/ 3735540 w 7467600"/>
              <a:gd name="connsiteY354" fmla="*/ 5546923 h 6858000"/>
              <a:gd name="connsiteX355" fmla="*/ 3729438 w 7467600"/>
              <a:gd name="connsiteY355" fmla="*/ 5569058 h 6858000"/>
              <a:gd name="connsiteX356" fmla="*/ 3707782 w 7467600"/>
              <a:gd name="connsiteY356" fmla="*/ 5644908 h 6858000"/>
              <a:gd name="connsiteX357" fmla="*/ 3583827 w 7467600"/>
              <a:gd name="connsiteY357" fmla="*/ 6039215 h 6858000"/>
              <a:gd name="connsiteX358" fmla="*/ 3547861 w 7467600"/>
              <a:gd name="connsiteY358" fmla="*/ 6129609 h 6858000"/>
              <a:gd name="connsiteX359" fmla="*/ 3490905 w 7467600"/>
              <a:gd name="connsiteY359" fmla="*/ 6277660 h 6858000"/>
              <a:gd name="connsiteX360" fmla="*/ 3455859 w 7467600"/>
              <a:gd name="connsiteY360" fmla="*/ 6391301 h 6858000"/>
              <a:gd name="connsiteX361" fmla="*/ 3429112 w 7467600"/>
              <a:gd name="connsiteY361" fmla="*/ 6479469 h 6858000"/>
              <a:gd name="connsiteX362" fmla="*/ 3304862 w 7467600"/>
              <a:gd name="connsiteY362" fmla="*/ 6796476 h 6858000"/>
              <a:gd name="connsiteX363" fmla="*/ 3276071 w 7467600"/>
              <a:gd name="connsiteY363" fmla="*/ 6858000 h 6858000"/>
              <a:gd name="connsiteX364" fmla="*/ 3240805 w 7467600"/>
              <a:gd name="connsiteY364" fmla="*/ 6858000 h 6858000"/>
              <a:gd name="connsiteX365" fmla="*/ 3275917 w 7467600"/>
              <a:gd name="connsiteY365" fmla="*/ 6783192 h 6858000"/>
              <a:gd name="connsiteX366" fmla="*/ 3399358 w 7467600"/>
              <a:gd name="connsiteY366" fmla="*/ 6469011 h 6858000"/>
              <a:gd name="connsiteX367" fmla="*/ 3425650 w 7467600"/>
              <a:gd name="connsiteY367" fmla="*/ 6381333 h 6858000"/>
              <a:gd name="connsiteX368" fmla="*/ 3460661 w 7467600"/>
              <a:gd name="connsiteY368" fmla="*/ 6266763 h 6858000"/>
              <a:gd name="connsiteX369" fmla="*/ 3518021 w 7467600"/>
              <a:gd name="connsiteY369" fmla="*/ 6117298 h 6858000"/>
              <a:gd name="connsiteX370" fmla="*/ 3554035 w 7467600"/>
              <a:gd name="connsiteY370" fmla="*/ 6027832 h 6858000"/>
              <a:gd name="connsiteX371" fmla="*/ 3677174 w 7467600"/>
              <a:gd name="connsiteY371" fmla="*/ 5636351 h 6858000"/>
              <a:gd name="connsiteX372" fmla="*/ 3698819 w 7467600"/>
              <a:gd name="connsiteY372" fmla="*/ 5560503 h 6858000"/>
              <a:gd name="connsiteX373" fmla="*/ 3702094 w 7467600"/>
              <a:gd name="connsiteY373" fmla="*/ 5549194 h 6858000"/>
              <a:gd name="connsiteX374" fmla="*/ 3398355 w 7467600"/>
              <a:gd name="connsiteY374" fmla="*/ 6094603 h 6858000"/>
              <a:gd name="connsiteX375" fmla="*/ 3193941 w 7467600"/>
              <a:gd name="connsiteY375" fmla="*/ 6798775 h 6858000"/>
              <a:gd name="connsiteX376" fmla="*/ 3184140 w 7467600"/>
              <a:gd name="connsiteY376" fmla="*/ 6858000 h 6858000"/>
              <a:gd name="connsiteX377" fmla="*/ 3099978 w 7467600"/>
              <a:gd name="connsiteY377" fmla="*/ 6858000 h 6858000"/>
              <a:gd name="connsiteX378" fmla="*/ 3101556 w 7467600"/>
              <a:gd name="connsiteY378" fmla="*/ 6843337 h 6858000"/>
              <a:gd name="connsiteX379" fmla="*/ 3370162 w 7467600"/>
              <a:gd name="connsiteY379" fmla="*/ 5785550 h 6858000"/>
              <a:gd name="connsiteX380" fmla="*/ 3746477 w 7467600"/>
              <a:gd name="connsiteY380" fmla="*/ 5377889 h 6858000"/>
              <a:gd name="connsiteX381" fmla="*/ 3863399 w 7467600"/>
              <a:gd name="connsiteY381" fmla="*/ 5087257 h 6858000"/>
              <a:gd name="connsiteX382" fmla="*/ 3968712 w 7467600"/>
              <a:gd name="connsiteY382" fmla="*/ 4913989 h 6858000"/>
              <a:gd name="connsiteX383" fmla="*/ 2792390 w 7467600"/>
              <a:gd name="connsiteY383" fmla="*/ 5382974 h 6858000"/>
              <a:gd name="connsiteX384" fmla="*/ 2714982 w 7467600"/>
              <a:gd name="connsiteY384" fmla="*/ 5427051 h 6858000"/>
              <a:gd name="connsiteX385" fmla="*/ 2813361 w 7467600"/>
              <a:gd name="connsiteY385" fmla="*/ 6023912 h 6858000"/>
              <a:gd name="connsiteX386" fmla="*/ 2688430 w 7467600"/>
              <a:gd name="connsiteY386" fmla="*/ 6801564 h 6858000"/>
              <a:gd name="connsiteX387" fmla="*/ 2629626 w 7467600"/>
              <a:gd name="connsiteY387" fmla="*/ 6763394 h 6858000"/>
              <a:gd name="connsiteX388" fmla="*/ 2565328 w 7467600"/>
              <a:gd name="connsiteY388" fmla="*/ 5516399 h 6858000"/>
              <a:gd name="connsiteX389" fmla="*/ 1922999 w 7467600"/>
              <a:gd name="connsiteY389" fmla="*/ 5980343 h 6858000"/>
              <a:gd name="connsiteX390" fmla="*/ 1950261 w 7467600"/>
              <a:gd name="connsiteY390" fmla="*/ 6405858 h 6858000"/>
              <a:gd name="connsiteX391" fmla="*/ 2365554 w 7467600"/>
              <a:gd name="connsiteY391" fmla="*/ 6759107 h 6858000"/>
              <a:gd name="connsiteX392" fmla="*/ 2424142 w 7467600"/>
              <a:gd name="connsiteY392" fmla="*/ 6858000 h 6858000"/>
              <a:gd name="connsiteX393" fmla="*/ 2395994 w 7467600"/>
              <a:gd name="connsiteY393" fmla="*/ 6858000 h 6858000"/>
              <a:gd name="connsiteX394" fmla="*/ 2392863 w 7467600"/>
              <a:gd name="connsiteY394" fmla="*/ 6852964 h 6858000"/>
              <a:gd name="connsiteX395" fmla="*/ 2017589 w 7467600"/>
              <a:gd name="connsiteY395" fmla="*/ 6493982 h 6858000"/>
              <a:gd name="connsiteX396" fmla="*/ 2147336 w 7467600"/>
              <a:gd name="connsiteY396" fmla="*/ 6594052 h 6858000"/>
              <a:gd name="connsiteX397" fmla="*/ 2207047 w 7467600"/>
              <a:gd name="connsiteY397" fmla="*/ 6654540 h 6858000"/>
              <a:gd name="connsiteX398" fmla="*/ 2299106 w 7467600"/>
              <a:gd name="connsiteY398" fmla="*/ 6778931 h 6858000"/>
              <a:gd name="connsiteX399" fmla="*/ 2314430 w 7467600"/>
              <a:gd name="connsiteY399" fmla="*/ 6801144 h 6858000"/>
              <a:gd name="connsiteX400" fmla="*/ 2352406 w 7467600"/>
              <a:gd name="connsiteY400" fmla="*/ 6858000 h 6858000"/>
              <a:gd name="connsiteX401" fmla="*/ 2314492 w 7467600"/>
              <a:gd name="connsiteY401" fmla="*/ 6858000 h 6858000"/>
              <a:gd name="connsiteX402" fmla="*/ 2288095 w 7467600"/>
              <a:gd name="connsiteY402" fmla="*/ 6818030 h 6858000"/>
              <a:gd name="connsiteX403" fmla="*/ 2272768 w 7467600"/>
              <a:gd name="connsiteY403" fmla="*/ 6795822 h 6858000"/>
              <a:gd name="connsiteX404" fmla="*/ 2182715 w 7467600"/>
              <a:gd name="connsiteY404" fmla="*/ 6675071 h 6858000"/>
              <a:gd name="connsiteX405" fmla="*/ 2032061 w 7467600"/>
              <a:gd name="connsiteY405" fmla="*/ 6541380 h 6858000"/>
              <a:gd name="connsiteX406" fmla="*/ 2257220 w 7467600"/>
              <a:gd name="connsiteY406" fmla="*/ 6826257 h 6858000"/>
              <a:gd name="connsiteX407" fmla="*/ 2281324 w 7467600"/>
              <a:gd name="connsiteY407" fmla="*/ 6858000 h 6858000"/>
              <a:gd name="connsiteX408" fmla="*/ 2242860 w 7467600"/>
              <a:gd name="connsiteY408" fmla="*/ 6858000 h 6858000"/>
              <a:gd name="connsiteX409" fmla="*/ 2232818 w 7467600"/>
              <a:gd name="connsiteY409" fmla="*/ 6844926 h 6858000"/>
              <a:gd name="connsiteX410" fmla="*/ 1990172 w 7467600"/>
              <a:gd name="connsiteY410" fmla="*/ 6542121 h 6858000"/>
              <a:gd name="connsiteX411" fmla="*/ 2124090 w 7467600"/>
              <a:gd name="connsiteY411" fmla="*/ 6761017 h 6858000"/>
              <a:gd name="connsiteX412" fmla="*/ 2200380 w 7467600"/>
              <a:gd name="connsiteY412" fmla="*/ 6858000 h 6858000"/>
              <a:gd name="connsiteX413" fmla="*/ 2147507 w 7467600"/>
              <a:gd name="connsiteY413" fmla="*/ 6858000 h 6858000"/>
              <a:gd name="connsiteX414" fmla="*/ 2070668 w 7467600"/>
              <a:gd name="connsiteY414" fmla="*/ 6761520 h 6858000"/>
              <a:gd name="connsiteX415" fmla="*/ 1975142 w 7467600"/>
              <a:gd name="connsiteY415" fmla="*/ 6585570 h 6858000"/>
              <a:gd name="connsiteX416" fmla="*/ 2050035 w 7467600"/>
              <a:gd name="connsiteY416" fmla="*/ 6813345 h 6858000"/>
              <a:gd name="connsiteX417" fmla="*/ 2063025 w 7467600"/>
              <a:gd name="connsiteY417" fmla="*/ 6858000 h 6858000"/>
              <a:gd name="connsiteX418" fmla="*/ 2021675 w 7467600"/>
              <a:gd name="connsiteY418" fmla="*/ 6858000 h 6858000"/>
              <a:gd name="connsiteX419" fmla="*/ 2019308 w 7467600"/>
              <a:gd name="connsiteY419" fmla="*/ 6847118 h 6858000"/>
              <a:gd name="connsiteX420" fmla="*/ 1938835 w 7467600"/>
              <a:gd name="connsiteY420" fmla="*/ 6551160 h 6858000"/>
              <a:gd name="connsiteX421" fmla="*/ 1953230 w 7467600"/>
              <a:gd name="connsiteY421" fmla="*/ 6759699 h 6858000"/>
              <a:gd name="connsiteX422" fmla="*/ 1956763 w 7467600"/>
              <a:gd name="connsiteY422" fmla="*/ 6778191 h 6858000"/>
              <a:gd name="connsiteX423" fmla="*/ 1967925 w 7467600"/>
              <a:gd name="connsiteY423" fmla="*/ 6858000 h 6858000"/>
              <a:gd name="connsiteX424" fmla="*/ 1936622 w 7467600"/>
              <a:gd name="connsiteY424" fmla="*/ 6858000 h 6858000"/>
              <a:gd name="connsiteX425" fmla="*/ 1926261 w 7467600"/>
              <a:gd name="connsiteY425" fmla="*/ 6784064 h 6858000"/>
              <a:gd name="connsiteX426" fmla="*/ 1922724 w 7467600"/>
              <a:gd name="connsiteY426" fmla="*/ 6765577 h 6858000"/>
              <a:gd name="connsiteX427" fmla="*/ 1904650 w 7467600"/>
              <a:gd name="connsiteY427" fmla="*/ 6639616 h 6858000"/>
              <a:gd name="connsiteX428" fmla="*/ 1885273 w 7467600"/>
              <a:gd name="connsiteY428" fmla="*/ 6858000 h 6858000"/>
              <a:gd name="connsiteX429" fmla="*/ 1854363 w 7467600"/>
              <a:gd name="connsiteY429" fmla="*/ 6858000 h 6858000"/>
              <a:gd name="connsiteX430" fmla="*/ 1880391 w 7467600"/>
              <a:gd name="connsiteY430" fmla="*/ 6603796 h 6858000"/>
              <a:gd name="connsiteX431" fmla="*/ 1818273 w 7467600"/>
              <a:gd name="connsiteY431" fmla="*/ 6715729 h 6858000"/>
              <a:gd name="connsiteX432" fmla="*/ 1794691 w 7467600"/>
              <a:gd name="connsiteY432" fmla="*/ 6843239 h 6858000"/>
              <a:gd name="connsiteX433" fmla="*/ 1794914 w 7467600"/>
              <a:gd name="connsiteY433" fmla="*/ 6858000 h 6858000"/>
              <a:gd name="connsiteX434" fmla="*/ 1746128 w 7467600"/>
              <a:gd name="connsiteY434" fmla="*/ 6858000 h 6858000"/>
              <a:gd name="connsiteX435" fmla="*/ 1753934 w 7467600"/>
              <a:gd name="connsiteY435" fmla="*/ 6724796 h 6858000"/>
              <a:gd name="connsiteX436" fmla="*/ 1792053 w 7467600"/>
              <a:gd name="connsiteY436" fmla="*/ 6572396 h 6858000"/>
              <a:gd name="connsiteX437" fmla="*/ 1862248 w 7467600"/>
              <a:gd name="connsiteY437" fmla="*/ 6266397 h 6858000"/>
              <a:gd name="connsiteX438" fmla="*/ 1862250 w 7467600"/>
              <a:gd name="connsiteY438" fmla="*/ 6033531 h 6858000"/>
              <a:gd name="connsiteX439" fmla="*/ 1211999 w 7467600"/>
              <a:gd name="connsiteY439" fmla="*/ 6683610 h 6858000"/>
              <a:gd name="connsiteX440" fmla="*/ 1213266 w 7467600"/>
              <a:gd name="connsiteY440" fmla="*/ 6691947 h 6858000"/>
              <a:gd name="connsiteX441" fmla="*/ 1203370 w 7467600"/>
              <a:gd name="connsiteY441" fmla="*/ 6850676 h 6858000"/>
              <a:gd name="connsiteX442" fmla="*/ 1203671 w 7467600"/>
              <a:gd name="connsiteY442" fmla="*/ 6858000 h 6858000"/>
              <a:gd name="connsiteX443" fmla="*/ 1143180 w 7467600"/>
              <a:gd name="connsiteY443" fmla="*/ 6858000 h 6858000"/>
              <a:gd name="connsiteX444" fmla="*/ 1142176 w 7467600"/>
              <a:gd name="connsiteY444" fmla="*/ 6766045 h 6858000"/>
              <a:gd name="connsiteX445" fmla="*/ 1067484 w 7467600"/>
              <a:gd name="connsiteY445" fmla="*/ 6858000 h 6858000"/>
              <a:gd name="connsiteX446" fmla="*/ 953928 w 7467600"/>
              <a:gd name="connsiteY446" fmla="*/ 6858000 h 6858000"/>
              <a:gd name="connsiteX447" fmla="*/ 959715 w 7467600"/>
              <a:gd name="connsiteY447" fmla="*/ 6850185 h 6858000"/>
              <a:gd name="connsiteX448" fmla="*/ 1483788 w 7467600"/>
              <a:gd name="connsiteY448" fmla="*/ 6259174 h 6858000"/>
              <a:gd name="connsiteX449" fmla="*/ 1100671 w 7467600"/>
              <a:gd name="connsiteY449" fmla="*/ 6252137 h 6858000"/>
              <a:gd name="connsiteX450" fmla="*/ 1090144 w 7467600"/>
              <a:gd name="connsiteY450" fmla="*/ 6256748 h 6858000"/>
              <a:gd name="connsiteX451" fmla="*/ 1095872 w 7467600"/>
              <a:gd name="connsiteY451" fmla="*/ 6271892 h 6858000"/>
              <a:gd name="connsiteX452" fmla="*/ 262785 w 7467600"/>
              <a:gd name="connsiteY452" fmla="*/ 6845450 h 6858000"/>
              <a:gd name="connsiteX453" fmla="*/ 209968 w 7467600"/>
              <a:gd name="connsiteY453" fmla="*/ 6770713 h 6858000"/>
              <a:gd name="connsiteX454" fmla="*/ 873460 w 7467600"/>
              <a:gd name="connsiteY454" fmla="*/ 6253768 h 6858000"/>
              <a:gd name="connsiteX455" fmla="*/ 192686 w 7467600"/>
              <a:gd name="connsiteY455" fmla="*/ 5849257 h 6858000"/>
              <a:gd name="connsiteX456" fmla="*/ 4696 w 7467600"/>
              <a:gd name="connsiteY456" fmla="*/ 5697668 h 6858000"/>
              <a:gd name="connsiteX457" fmla="*/ 0 w 7467600"/>
              <a:gd name="connsiteY457" fmla="*/ 5689984 h 6858000"/>
              <a:gd name="connsiteX458" fmla="*/ 0 w 7467600"/>
              <a:gd name="connsiteY458" fmla="*/ 5513472 h 6858000"/>
              <a:gd name="connsiteX459" fmla="*/ 174101 w 7467600"/>
              <a:gd name="connsiteY459" fmla="*/ 5620277 h 6858000"/>
              <a:gd name="connsiteX460" fmla="*/ 891800 w 7467600"/>
              <a:gd name="connsiteY460" fmla="*/ 6036935 h 6858000"/>
              <a:gd name="connsiteX461" fmla="*/ 1072219 w 7467600"/>
              <a:gd name="connsiteY461" fmla="*/ 6169443 h 6858000"/>
              <a:gd name="connsiteX462" fmla="*/ 1074117 w 7467600"/>
              <a:gd name="connsiteY462" fmla="*/ 6170301 h 6858000"/>
              <a:gd name="connsiteX463" fmla="*/ 1083114 w 7467600"/>
              <a:gd name="connsiteY463" fmla="*/ 6174131 h 6858000"/>
              <a:gd name="connsiteX464" fmla="*/ 1543010 w 7467600"/>
              <a:gd name="connsiteY464" fmla="*/ 6191140 h 6858000"/>
              <a:gd name="connsiteX465" fmla="*/ 1551080 w 7467600"/>
              <a:gd name="connsiteY465" fmla="*/ 6195006 h 6858000"/>
              <a:gd name="connsiteX466" fmla="*/ 2345443 w 7467600"/>
              <a:gd name="connsiteY466" fmla="*/ 5549882 h 6858000"/>
              <a:gd name="connsiteX467" fmla="*/ 1721499 w 7467600"/>
              <a:gd name="connsiteY467" fmla="*/ 5599969 h 6858000"/>
              <a:gd name="connsiteX468" fmla="*/ 767716 w 7467600"/>
              <a:gd name="connsiteY468" fmla="*/ 5472768 h 6858000"/>
              <a:gd name="connsiteX469" fmla="*/ 722147 w 7467600"/>
              <a:gd name="connsiteY469" fmla="*/ 5393091 h 6858000"/>
              <a:gd name="connsiteX470" fmla="*/ 1485552 w 7467600"/>
              <a:gd name="connsiteY470" fmla="*/ 5313202 h 6858000"/>
              <a:gd name="connsiteX471" fmla="*/ 2143004 w 7467600"/>
              <a:gd name="connsiteY471" fmla="*/ 5402420 h 6858000"/>
              <a:gd name="connsiteX472" fmla="*/ 1933391 w 7467600"/>
              <a:gd name="connsiteY472" fmla="*/ 5156971 h 6858000"/>
              <a:gd name="connsiteX473" fmla="*/ 1827118 w 7467600"/>
              <a:gd name="connsiteY473" fmla="*/ 4968410 h 6858000"/>
              <a:gd name="connsiteX474" fmla="*/ 1837349 w 7467600"/>
              <a:gd name="connsiteY474" fmla="*/ 4956357 h 6858000"/>
              <a:gd name="connsiteX475" fmla="*/ 2162835 w 7467600"/>
              <a:gd name="connsiteY475" fmla="*/ 5187853 h 6858000"/>
              <a:gd name="connsiteX476" fmla="*/ 2257167 w 7467600"/>
              <a:gd name="connsiteY476" fmla="*/ 5462123 h 6858000"/>
              <a:gd name="connsiteX477" fmla="*/ 2261598 w 7467600"/>
              <a:gd name="connsiteY477" fmla="*/ 5467998 h 6858000"/>
              <a:gd name="connsiteX478" fmla="*/ 2437177 w 7467600"/>
              <a:gd name="connsiteY478" fmla="*/ 5479608 h 6858000"/>
              <a:gd name="connsiteX479" fmla="*/ 2445247 w 7467600"/>
              <a:gd name="connsiteY479" fmla="*/ 5483476 h 6858000"/>
              <a:gd name="connsiteX480" fmla="*/ 2743626 w 7467600"/>
              <a:gd name="connsiteY480" fmla="*/ 5304819 h 6858000"/>
              <a:gd name="connsiteX481" fmla="*/ 3048102 w 7467600"/>
              <a:gd name="connsiteY481" fmla="*/ 5150595 h 6858000"/>
              <a:gd name="connsiteX482" fmla="*/ 1799414 w 7467600"/>
              <a:gd name="connsiteY482" fmla="*/ 4694732 h 6858000"/>
              <a:gd name="connsiteX483" fmla="*/ 1771735 w 7467600"/>
              <a:gd name="connsiteY483" fmla="*/ 4619929 h 6858000"/>
              <a:gd name="connsiteX484" fmla="*/ 3104273 w 7467600"/>
              <a:gd name="connsiteY484" fmla="*/ 5076159 h 6858000"/>
              <a:gd name="connsiteX485" fmla="*/ 3113245 w 7467600"/>
              <a:gd name="connsiteY485" fmla="*/ 5090705 h 6858000"/>
              <a:gd name="connsiteX486" fmla="*/ 3126294 w 7467600"/>
              <a:gd name="connsiteY486" fmla="*/ 5114400 h 6858000"/>
              <a:gd name="connsiteX487" fmla="*/ 3937433 w 7467600"/>
              <a:gd name="connsiteY487" fmla="*/ 4830473 h 6858000"/>
              <a:gd name="connsiteX488" fmla="*/ 3590475 w 7467600"/>
              <a:gd name="connsiteY488" fmla="*/ 4597974 h 6858000"/>
              <a:gd name="connsiteX489" fmla="*/ 3100264 w 7467600"/>
              <a:gd name="connsiteY489" fmla="*/ 4579845 h 6858000"/>
              <a:gd name="connsiteX490" fmla="*/ 2183576 w 7467600"/>
              <a:gd name="connsiteY490" fmla="*/ 4227150 h 6858000"/>
              <a:gd name="connsiteX491" fmla="*/ 2151029 w 7467600"/>
              <a:gd name="connsiteY491" fmla="*/ 4146947 h 6858000"/>
              <a:gd name="connsiteX492" fmla="*/ 3563434 w 7467600"/>
              <a:gd name="connsiteY492" fmla="*/ 4469115 h 6858000"/>
              <a:gd name="connsiteX493" fmla="*/ 3177952 w 7467600"/>
              <a:gd name="connsiteY493" fmla="*/ 3657386 h 6858000"/>
              <a:gd name="connsiteX494" fmla="*/ 3189263 w 7467600"/>
              <a:gd name="connsiteY494" fmla="*/ 3625726 h 6858000"/>
              <a:gd name="connsiteX495" fmla="*/ 3560912 w 7467600"/>
              <a:gd name="connsiteY495" fmla="*/ 4079863 h 6858000"/>
              <a:gd name="connsiteX496" fmla="*/ 3626636 w 7467600"/>
              <a:gd name="connsiteY496" fmla="*/ 4512230 h 6858000"/>
              <a:gd name="connsiteX497" fmla="*/ 3653088 w 7467600"/>
              <a:gd name="connsiteY497" fmla="*/ 4521417 h 6858000"/>
              <a:gd name="connsiteX498" fmla="*/ 3988128 w 7467600"/>
              <a:gd name="connsiteY498" fmla="*/ 4817267 h 6858000"/>
              <a:gd name="connsiteX499" fmla="*/ 4830582 w 7467600"/>
              <a:gd name="connsiteY499" fmla="*/ 4676000 h 6858000"/>
              <a:gd name="connsiteX500" fmla="*/ 4830100 w 7467600"/>
              <a:gd name="connsiteY500" fmla="*/ 4675554 h 6858000"/>
              <a:gd name="connsiteX501" fmla="*/ 4036318 w 7467600"/>
              <a:gd name="connsiteY501" fmla="*/ 4147013 h 6858000"/>
              <a:gd name="connsiteX502" fmla="*/ 3432098 w 7467600"/>
              <a:gd name="connsiteY502" fmla="*/ 3537312 h 6858000"/>
              <a:gd name="connsiteX503" fmla="*/ 3446761 w 7467600"/>
              <a:gd name="connsiteY503" fmla="*/ 3461278 h 6858000"/>
              <a:gd name="connsiteX504" fmla="*/ 4419733 w 7467600"/>
              <a:gd name="connsiteY504" fmla="*/ 3963555 h 6858000"/>
              <a:gd name="connsiteX505" fmla="*/ 4781371 w 7467600"/>
              <a:gd name="connsiteY505" fmla="*/ 4458604 h 6858000"/>
              <a:gd name="connsiteX506" fmla="*/ 4780440 w 7467600"/>
              <a:gd name="connsiteY506" fmla="*/ 4470290 h 6858000"/>
              <a:gd name="connsiteX507" fmla="*/ 4898954 w 7467600"/>
              <a:gd name="connsiteY507" fmla="*/ 4662092 h 6858000"/>
              <a:gd name="connsiteX508" fmla="*/ 4900699 w 7467600"/>
              <a:gd name="connsiteY508" fmla="*/ 4670867 h 6858000"/>
              <a:gd name="connsiteX509" fmla="*/ 5714511 w 7467600"/>
              <a:gd name="connsiteY509" fmla="*/ 4663483 h 6858000"/>
              <a:gd name="connsiteX510" fmla="*/ 5464793 w 7467600"/>
              <a:gd name="connsiteY510" fmla="*/ 4393556 h 6858000"/>
              <a:gd name="connsiteX511" fmla="*/ 5461897 w 7467600"/>
              <a:gd name="connsiteY511" fmla="*/ 4390879 h 6858000"/>
              <a:gd name="connsiteX512" fmla="*/ 4294126 w 7467600"/>
              <a:gd name="connsiteY512" fmla="*/ 3303048 h 6858000"/>
              <a:gd name="connsiteX513" fmla="*/ 4305321 w 7467600"/>
              <a:gd name="connsiteY513" fmla="*/ 3256953 h 6858000"/>
              <a:gd name="connsiteX514" fmla="*/ 4949299 w 7467600"/>
              <a:gd name="connsiteY514" fmla="*/ 3766336 h 6858000"/>
              <a:gd name="connsiteX515" fmla="*/ 5291452 w 7467600"/>
              <a:gd name="connsiteY515" fmla="*/ 4076801 h 6858000"/>
              <a:gd name="connsiteX516" fmla="*/ 5434998 w 7467600"/>
              <a:gd name="connsiteY516" fmla="*/ 4254100 h 6858000"/>
              <a:gd name="connsiteX517" fmla="*/ 5351015 w 7467600"/>
              <a:gd name="connsiteY517" fmla="*/ 3760989 h 6858000"/>
              <a:gd name="connsiteX518" fmla="*/ 5413780 w 7467600"/>
              <a:gd name="connsiteY518" fmla="*/ 2966265 h 6858000"/>
              <a:gd name="connsiteX519" fmla="*/ 5425627 w 7467600"/>
              <a:gd name="connsiteY519" fmla="*/ 2954192 h 6858000"/>
              <a:gd name="connsiteX520" fmla="*/ 6604735 w 7467600"/>
              <a:gd name="connsiteY520" fmla="*/ 2041381 h 6858000"/>
              <a:gd name="connsiteX521" fmla="*/ 7204487 w 7467600"/>
              <a:gd name="connsiteY521" fmla="*/ 2742112 h 6858000"/>
              <a:gd name="connsiteX522" fmla="*/ 7131592 w 7467600"/>
              <a:gd name="connsiteY522" fmla="*/ 2672096 h 6858000"/>
              <a:gd name="connsiteX523" fmla="*/ 6996344 w 7467600"/>
              <a:gd name="connsiteY523" fmla="*/ 2518310 h 6858000"/>
              <a:gd name="connsiteX524" fmla="*/ 6735495 w 7467600"/>
              <a:gd name="connsiteY524" fmla="*/ 2196890 h 6858000"/>
              <a:gd name="connsiteX525" fmla="*/ 6721901 w 7467600"/>
              <a:gd name="connsiteY525" fmla="*/ 2179274 h 6858000"/>
              <a:gd name="connsiteX526" fmla="*/ 6604735 w 7467600"/>
              <a:gd name="connsiteY526" fmla="*/ 2041381 h 6858000"/>
              <a:gd name="connsiteX527" fmla="*/ 6591670 w 7467600"/>
              <a:gd name="connsiteY527" fmla="*/ 1988277 h 6858000"/>
              <a:gd name="connsiteX528" fmla="*/ 6747349 w 7467600"/>
              <a:gd name="connsiteY528" fmla="*/ 2160069 h 6858000"/>
              <a:gd name="connsiteX529" fmla="*/ 6760943 w 7467600"/>
              <a:gd name="connsiteY529" fmla="*/ 2177686 h 6858000"/>
              <a:gd name="connsiteX530" fmla="*/ 7021065 w 7467600"/>
              <a:gd name="connsiteY530" fmla="*/ 2498102 h 6858000"/>
              <a:gd name="connsiteX531" fmla="*/ 7155223 w 7467600"/>
              <a:gd name="connsiteY531" fmla="*/ 2650386 h 6858000"/>
              <a:gd name="connsiteX532" fmla="*/ 7203167 w 7467600"/>
              <a:gd name="connsiteY532" fmla="*/ 2697288 h 6858000"/>
              <a:gd name="connsiteX533" fmla="*/ 6937703 w 7467600"/>
              <a:gd name="connsiteY533" fmla="*/ 2321981 h 6858000"/>
              <a:gd name="connsiteX534" fmla="*/ 6591670 w 7467600"/>
              <a:gd name="connsiteY534" fmla="*/ 1988277 h 6858000"/>
              <a:gd name="connsiteX535" fmla="*/ 5798671 w 7467600"/>
              <a:gd name="connsiteY535" fmla="*/ 1981601 h 6858000"/>
              <a:gd name="connsiteX536" fmla="*/ 5754709 w 7467600"/>
              <a:gd name="connsiteY536" fmla="*/ 2071454 h 6858000"/>
              <a:gd name="connsiteX537" fmla="*/ 5763044 w 7467600"/>
              <a:gd name="connsiteY537" fmla="*/ 2842206 h 6858000"/>
              <a:gd name="connsiteX538" fmla="*/ 5764974 w 7467600"/>
              <a:gd name="connsiteY538" fmla="*/ 2799609 h 6858000"/>
              <a:gd name="connsiteX539" fmla="*/ 5767665 w 7467600"/>
              <a:gd name="connsiteY539" fmla="*/ 2666409 h 6858000"/>
              <a:gd name="connsiteX540" fmla="*/ 5763055 w 7467600"/>
              <a:gd name="connsiteY540" fmla="*/ 2579705 h 6858000"/>
              <a:gd name="connsiteX541" fmla="*/ 5758079 w 7467600"/>
              <a:gd name="connsiteY541" fmla="*/ 2492508 h 6858000"/>
              <a:gd name="connsiteX542" fmla="*/ 5779325 w 7467600"/>
              <a:gd name="connsiteY542" fmla="*/ 2197069 h 6858000"/>
              <a:gd name="connsiteX543" fmla="*/ 5798671 w 7467600"/>
              <a:gd name="connsiteY543" fmla="*/ 1981601 h 6858000"/>
              <a:gd name="connsiteX544" fmla="*/ 5829202 w 7467600"/>
              <a:gd name="connsiteY544" fmla="*/ 1971679 h 6858000"/>
              <a:gd name="connsiteX545" fmla="*/ 5809558 w 7467600"/>
              <a:gd name="connsiteY545" fmla="*/ 2198043 h 6858000"/>
              <a:gd name="connsiteX546" fmla="*/ 5788653 w 7467600"/>
              <a:gd name="connsiteY546" fmla="*/ 2489430 h 6858000"/>
              <a:gd name="connsiteX547" fmla="*/ 5793439 w 7467600"/>
              <a:gd name="connsiteY547" fmla="*/ 2575235 h 6858000"/>
              <a:gd name="connsiteX548" fmla="*/ 5796837 w 7467600"/>
              <a:gd name="connsiteY548" fmla="*/ 2637633 h 6858000"/>
              <a:gd name="connsiteX549" fmla="*/ 5818614 w 7467600"/>
              <a:gd name="connsiteY549" fmla="*/ 2473055 h 6858000"/>
              <a:gd name="connsiteX550" fmla="*/ 5829202 w 7467600"/>
              <a:gd name="connsiteY550" fmla="*/ 1971679 h 6858000"/>
              <a:gd name="connsiteX551" fmla="*/ 5911389 w 7467600"/>
              <a:gd name="connsiteY551" fmla="*/ 1898371 h 6858000"/>
              <a:gd name="connsiteX552" fmla="*/ 6237627 w 7467600"/>
              <a:gd name="connsiteY552" fmla="*/ 2231921 h 6858000"/>
              <a:gd name="connsiteX553" fmla="*/ 5911389 w 7467600"/>
              <a:gd name="connsiteY553" fmla="*/ 1898371 h 6858000"/>
              <a:gd name="connsiteX554" fmla="*/ 6944437 w 7467600"/>
              <a:gd name="connsiteY554" fmla="*/ 1575402 h 6858000"/>
              <a:gd name="connsiteX555" fmla="*/ 6304730 w 7467600"/>
              <a:gd name="connsiteY555" fmla="*/ 1766654 h 6858000"/>
              <a:gd name="connsiteX556" fmla="*/ 6944437 w 7467600"/>
              <a:gd name="connsiteY556" fmla="*/ 1575402 h 6858000"/>
              <a:gd name="connsiteX557" fmla="*/ 7019523 w 7467600"/>
              <a:gd name="connsiteY557" fmla="*/ 1519450 h 6858000"/>
              <a:gd name="connsiteX558" fmla="*/ 6298091 w 7467600"/>
              <a:gd name="connsiteY558" fmla="*/ 1737122 h 6858000"/>
              <a:gd name="connsiteX559" fmla="*/ 7019523 w 7467600"/>
              <a:gd name="connsiteY559" fmla="*/ 1519450 h 6858000"/>
              <a:gd name="connsiteX560" fmla="*/ 2399523 w 7467600"/>
              <a:gd name="connsiteY560" fmla="*/ 1428234 h 6858000"/>
              <a:gd name="connsiteX561" fmla="*/ 2224982 w 7467600"/>
              <a:gd name="connsiteY561" fmla="*/ 1826201 h 6858000"/>
              <a:gd name="connsiteX562" fmla="*/ 2096099 w 7467600"/>
              <a:gd name="connsiteY562" fmla="*/ 2345900 h 6858000"/>
              <a:gd name="connsiteX563" fmla="*/ 2283317 w 7467600"/>
              <a:gd name="connsiteY563" fmla="*/ 1796925 h 6858000"/>
              <a:gd name="connsiteX564" fmla="*/ 2399523 w 7467600"/>
              <a:gd name="connsiteY564" fmla="*/ 1428234 h 6858000"/>
              <a:gd name="connsiteX565" fmla="*/ 2448558 w 7467600"/>
              <a:gd name="connsiteY565" fmla="*/ 1373435 h 6858000"/>
              <a:gd name="connsiteX566" fmla="*/ 2312521 w 7467600"/>
              <a:gd name="connsiteY566" fmla="*/ 1806140 h 6858000"/>
              <a:gd name="connsiteX567" fmla="*/ 2127533 w 7467600"/>
              <a:gd name="connsiteY567" fmla="*/ 2348380 h 6858000"/>
              <a:gd name="connsiteX568" fmla="*/ 2358080 w 7467600"/>
              <a:gd name="connsiteY568" fmla="*/ 1866134 h 6858000"/>
              <a:gd name="connsiteX569" fmla="*/ 2407436 w 7467600"/>
              <a:gd name="connsiteY569" fmla="*/ 1651070 h 6858000"/>
              <a:gd name="connsiteX570" fmla="*/ 2448558 w 7467600"/>
              <a:gd name="connsiteY570" fmla="*/ 1373435 h 6858000"/>
              <a:gd name="connsiteX571" fmla="*/ 278707 w 7467600"/>
              <a:gd name="connsiteY571" fmla="*/ 1352270 h 6858000"/>
              <a:gd name="connsiteX572" fmla="*/ 321570 w 7467600"/>
              <a:gd name="connsiteY572" fmla="*/ 1861610 h 6858000"/>
              <a:gd name="connsiteX573" fmla="*/ 294281 w 7467600"/>
              <a:gd name="connsiteY573" fmla="*/ 1440658 h 6858000"/>
              <a:gd name="connsiteX574" fmla="*/ 278707 w 7467600"/>
              <a:gd name="connsiteY574" fmla="*/ 1352270 h 6858000"/>
              <a:gd name="connsiteX575" fmla="*/ 1423821 w 7467600"/>
              <a:gd name="connsiteY575" fmla="*/ 1351958 h 6858000"/>
              <a:gd name="connsiteX576" fmla="*/ 1638521 w 7467600"/>
              <a:gd name="connsiteY576" fmla="*/ 1908470 h 6858000"/>
              <a:gd name="connsiteX577" fmla="*/ 1754199 w 7467600"/>
              <a:gd name="connsiteY577" fmla="*/ 2149284 h 6858000"/>
              <a:gd name="connsiteX578" fmla="*/ 1908359 w 7467600"/>
              <a:gd name="connsiteY578" fmla="*/ 2364988 h 6858000"/>
              <a:gd name="connsiteX579" fmla="*/ 1647661 w 7467600"/>
              <a:gd name="connsiteY579" fmla="*/ 1825945 h 6858000"/>
              <a:gd name="connsiteX580" fmla="*/ 1423821 w 7467600"/>
              <a:gd name="connsiteY580" fmla="*/ 1351958 h 6858000"/>
              <a:gd name="connsiteX581" fmla="*/ 1431890 w 7467600"/>
              <a:gd name="connsiteY581" fmla="*/ 1306475 h 6858000"/>
              <a:gd name="connsiteX582" fmla="*/ 1507597 w 7467600"/>
              <a:gd name="connsiteY582" fmla="*/ 1446132 h 6858000"/>
              <a:gd name="connsiteX583" fmla="*/ 1674586 w 7467600"/>
              <a:gd name="connsiteY583" fmla="*/ 1813832 h 6858000"/>
              <a:gd name="connsiteX584" fmla="*/ 1815950 w 7467600"/>
              <a:gd name="connsiteY584" fmla="*/ 2128564 h 6858000"/>
              <a:gd name="connsiteX585" fmla="*/ 1984242 w 7467600"/>
              <a:gd name="connsiteY585" fmla="*/ 2430829 h 6858000"/>
              <a:gd name="connsiteX586" fmla="*/ 2014023 w 7467600"/>
              <a:gd name="connsiteY586" fmla="*/ 2450995 h 6858000"/>
              <a:gd name="connsiteX587" fmla="*/ 1747337 w 7467600"/>
              <a:gd name="connsiteY587" fmla="*/ 1855264 h 6858000"/>
              <a:gd name="connsiteX588" fmla="*/ 1533749 w 7467600"/>
              <a:gd name="connsiteY588" fmla="*/ 1478656 h 6858000"/>
              <a:gd name="connsiteX589" fmla="*/ 1431890 w 7467600"/>
              <a:gd name="connsiteY589" fmla="*/ 1306475 h 6858000"/>
              <a:gd name="connsiteX590" fmla="*/ 5052692 w 7467600"/>
              <a:gd name="connsiteY590" fmla="*/ 1292994 h 6858000"/>
              <a:gd name="connsiteX591" fmla="*/ 5200661 w 7467600"/>
              <a:gd name="connsiteY591" fmla="*/ 1635186 h 6858000"/>
              <a:gd name="connsiteX592" fmla="*/ 5297138 w 7467600"/>
              <a:gd name="connsiteY592" fmla="*/ 1906351 h 6858000"/>
              <a:gd name="connsiteX593" fmla="*/ 5052692 w 7467600"/>
              <a:gd name="connsiteY593" fmla="*/ 1292994 h 6858000"/>
              <a:gd name="connsiteX594" fmla="*/ 5009948 w 7467600"/>
              <a:gd name="connsiteY594" fmla="*/ 1273619 h 6858000"/>
              <a:gd name="connsiteX595" fmla="*/ 5121777 w 7467600"/>
              <a:gd name="connsiteY595" fmla="*/ 1654213 h 6858000"/>
              <a:gd name="connsiteX596" fmla="*/ 5293545 w 7467600"/>
              <a:gd name="connsiteY596" fmla="*/ 2072247 h 6858000"/>
              <a:gd name="connsiteX597" fmla="*/ 5294042 w 7467600"/>
              <a:gd name="connsiteY597" fmla="*/ 2065019 h 6858000"/>
              <a:gd name="connsiteX598" fmla="*/ 5171936 w 7467600"/>
              <a:gd name="connsiteY598" fmla="*/ 1647613 h 6858000"/>
              <a:gd name="connsiteX599" fmla="*/ 5009948 w 7467600"/>
              <a:gd name="connsiteY599" fmla="*/ 1273619 h 6858000"/>
              <a:gd name="connsiteX600" fmla="*/ 655236 w 7467600"/>
              <a:gd name="connsiteY600" fmla="*/ 1268632 h 6858000"/>
              <a:gd name="connsiteX601" fmla="*/ 839521 w 7467600"/>
              <a:gd name="connsiteY601" fmla="*/ 1685315 h 6858000"/>
              <a:gd name="connsiteX602" fmla="*/ 1109416 w 7467600"/>
              <a:gd name="connsiteY602" fmla="*/ 2061663 h 6858000"/>
              <a:gd name="connsiteX603" fmla="*/ 1298300 w 7467600"/>
              <a:gd name="connsiteY603" fmla="*/ 2247742 h 6858000"/>
              <a:gd name="connsiteX604" fmla="*/ 1125871 w 7467600"/>
              <a:gd name="connsiteY604" fmla="*/ 1989513 h 6858000"/>
              <a:gd name="connsiteX605" fmla="*/ 981574 w 7467600"/>
              <a:gd name="connsiteY605" fmla="*/ 1783157 h 6858000"/>
              <a:gd name="connsiteX606" fmla="*/ 922198 w 7467600"/>
              <a:gd name="connsiteY606" fmla="*/ 1677437 h 6858000"/>
              <a:gd name="connsiteX607" fmla="*/ 869293 w 7467600"/>
              <a:gd name="connsiteY607" fmla="*/ 1583214 h 6858000"/>
              <a:gd name="connsiteX608" fmla="*/ 751431 w 7467600"/>
              <a:gd name="connsiteY608" fmla="*/ 1405731 h 6858000"/>
              <a:gd name="connsiteX609" fmla="*/ 655236 w 7467600"/>
              <a:gd name="connsiteY609" fmla="*/ 1268632 h 6858000"/>
              <a:gd name="connsiteX610" fmla="*/ 6516292 w 7467600"/>
              <a:gd name="connsiteY610" fmla="*/ 1263064 h 6858000"/>
              <a:gd name="connsiteX611" fmla="*/ 5736320 w 7467600"/>
              <a:gd name="connsiteY611" fmla="*/ 1501803 h 6858000"/>
              <a:gd name="connsiteX612" fmla="*/ 6516292 w 7467600"/>
              <a:gd name="connsiteY612" fmla="*/ 1263064 h 6858000"/>
              <a:gd name="connsiteX613" fmla="*/ 291466 w 7467600"/>
              <a:gd name="connsiteY613" fmla="*/ 1250369 h 6858000"/>
              <a:gd name="connsiteX614" fmla="*/ 323180 w 7467600"/>
              <a:gd name="connsiteY614" fmla="*/ 1435283 h 6858000"/>
              <a:gd name="connsiteX615" fmla="*/ 349381 w 7467600"/>
              <a:gd name="connsiteY615" fmla="*/ 1875041 h 6858000"/>
              <a:gd name="connsiteX616" fmla="*/ 374363 w 7467600"/>
              <a:gd name="connsiteY616" fmla="*/ 1506494 h 6858000"/>
              <a:gd name="connsiteX617" fmla="*/ 302168 w 7467600"/>
              <a:gd name="connsiteY617" fmla="*/ 1274495 h 6858000"/>
              <a:gd name="connsiteX618" fmla="*/ 291466 w 7467600"/>
              <a:gd name="connsiteY618" fmla="*/ 1250369 h 6858000"/>
              <a:gd name="connsiteX619" fmla="*/ 678222 w 7467600"/>
              <a:gd name="connsiteY619" fmla="*/ 1248670 h 6858000"/>
              <a:gd name="connsiteX620" fmla="*/ 775536 w 7467600"/>
              <a:gd name="connsiteY620" fmla="*/ 1388015 h 6858000"/>
              <a:gd name="connsiteX621" fmla="*/ 894529 w 7467600"/>
              <a:gd name="connsiteY621" fmla="*/ 1567739 h 6858000"/>
              <a:gd name="connsiteX622" fmla="*/ 948000 w 7467600"/>
              <a:gd name="connsiteY622" fmla="*/ 1663088 h 6858000"/>
              <a:gd name="connsiteX623" fmla="*/ 1006812 w 7467600"/>
              <a:gd name="connsiteY623" fmla="*/ 1767683 h 6858000"/>
              <a:gd name="connsiteX624" fmla="*/ 1149133 w 7467600"/>
              <a:gd name="connsiteY624" fmla="*/ 1971513 h 6858000"/>
              <a:gd name="connsiteX625" fmla="*/ 1333952 w 7467600"/>
              <a:gd name="connsiteY625" fmla="*/ 2251620 h 6858000"/>
              <a:gd name="connsiteX626" fmla="*/ 1337329 w 7467600"/>
              <a:gd name="connsiteY626" fmla="*/ 2258350 h 6858000"/>
              <a:gd name="connsiteX627" fmla="*/ 1014726 w 7467600"/>
              <a:gd name="connsiteY627" fmla="*/ 1615556 h 6858000"/>
              <a:gd name="connsiteX628" fmla="*/ 678222 w 7467600"/>
              <a:gd name="connsiteY628" fmla="*/ 1248670 h 6858000"/>
              <a:gd name="connsiteX629" fmla="*/ 6691602 w 7467600"/>
              <a:gd name="connsiteY629" fmla="*/ 1140573 h 6858000"/>
              <a:gd name="connsiteX630" fmla="*/ 6571100 w 7467600"/>
              <a:gd name="connsiteY630" fmla="*/ 1183662 h 6858000"/>
              <a:gd name="connsiteX631" fmla="*/ 6241687 w 7467600"/>
              <a:gd name="connsiteY631" fmla="*/ 1257600 h 6858000"/>
              <a:gd name="connsiteX632" fmla="*/ 5693009 w 7467600"/>
              <a:gd name="connsiteY632" fmla="*/ 1478256 h 6858000"/>
              <a:gd name="connsiteX633" fmla="*/ 6548420 w 7467600"/>
              <a:gd name="connsiteY633" fmla="*/ 1214599 h 6858000"/>
              <a:gd name="connsiteX634" fmla="*/ 6605473 w 7467600"/>
              <a:gd name="connsiteY634" fmla="*/ 1184686 h 6858000"/>
              <a:gd name="connsiteX635" fmla="*/ 6691602 w 7467600"/>
              <a:gd name="connsiteY635" fmla="*/ 1140573 h 6858000"/>
              <a:gd name="connsiteX636" fmla="*/ 4002475 w 7467600"/>
              <a:gd name="connsiteY636" fmla="*/ 1037802 h 6858000"/>
              <a:gd name="connsiteX637" fmla="*/ 4000324 w 7467600"/>
              <a:gd name="connsiteY637" fmla="*/ 1039362 h 6858000"/>
              <a:gd name="connsiteX638" fmla="*/ 4002862 w 7467600"/>
              <a:gd name="connsiteY638" fmla="*/ 1042866 h 6858000"/>
              <a:gd name="connsiteX639" fmla="*/ 4002475 w 7467600"/>
              <a:gd name="connsiteY639" fmla="*/ 1037802 h 6858000"/>
              <a:gd name="connsiteX640" fmla="*/ 506322 w 7467600"/>
              <a:gd name="connsiteY640" fmla="*/ 1020997 h 6858000"/>
              <a:gd name="connsiteX641" fmla="*/ 533068 w 7467600"/>
              <a:gd name="connsiteY641" fmla="*/ 1029409 h 6858000"/>
              <a:gd name="connsiteX642" fmla="*/ 1232525 w 7467600"/>
              <a:gd name="connsiteY642" fmla="*/ 1804675 h 6858000"/>
              <a:gd name="connsiteX643" fmla="*/ 1388858 w 7467600"/>
              <a:gd name="connsiteY643" fmla="*/ 2368011 h 6858000"/>
              <a:gd name="connsiteX644" fmla="*/ 1384098 w 7467600"/>
              <a:gd name="connsiteY644" fmla="*/ 2378125 h 6858000"/>
              <a:gd name="connsiteX645" fmla="*/ 1425393 w 7467600"/>
              <a:gd name="connsiteY645" fmla="*/ 2589124 h 6858000"/>
              <a:gd name="connsiteX646" fmla="*/ 1424001 w 7467600"/>
              <a:gd name="connsiteY646" fmla="*/ 2597541 h 6858000"/>
              <a:gd name="connsiteX647" fmla="*/ 2152729 w 7467600"/>
              <a:gd name="connsiteY647" fmla="*/ 2864487 h 6858000"/>
              <a:gd name="connsiteX648" fmla="*/ 2020609 w 7467600"/>
              <a:gd name="connsiteY648" fmla="*/ 2539671 h 6858000"/>
              <a:gd name="connsiteX649" fmla="*/ 2018920 w 7467600"/>
              <a:gd name="connsiteY649" fmla="*/ 2536309 h 6858000"/>
              <a:gd name="connsiteX650" fmla="*/ 1342441 w 7467600"/>
              <a:gd name="connsiteY650" fmla="*/ 1173017 h 6858000"/>
              <a:gd name="connsiteX651" fmla="*/ 1367925 w 7467600"/>
              <a:gd name="connsiteY651" fmla="*/ 1135648 h 6858000"/>
              <a:gd name="connsiteX652" fmla="*/ 1771401 w 7467600"/>
              <a:gd name="connsiteY652" fmla="*/ 1806673 h 6858000"/>
              <a:gd name="connsiteX653" fmla="*/ 1972385 w 7467600"/>
              <a:gd name="connsiteY653" fmla="*/ 2198735 h 6858000"/>
              <a:gd name="connsiteX654" fmla="*/ 2040892 w 7467600"/>
              <a:gd name="connsiteY654" fmla="*/ 2405205 h 6858000"/>
              <a:gd name="connsiteX655" fmla="*/ 2131689 w 7467600"/>
              <a:gd name="connsiteY655" fmla="*/ 1936926 h 6858000"/>
              <a:gd name="connsiteX656" fmla="*/ 2454820 w 7467600"/>
              <a:gd name="connsiteY656" fmla="*/ 1248808 h 6858000"/>
              <a:gd name="connsiteX657" fmla="*/ 2492512 w 7467600"/>
              <a:gd name="connsiteY657" fmla="*/ 1302920 h 6858000"/>
              <a:gd name="connsiteX658" fmla="*/ 2081216 w 7467600"/>
              <a:gd name="connsiteY658" fmla="*/ 2527513 h 6858000"/>
              <a:gd name="connsiteX659" fmla="*/ 2081211 w 7467600"/>
              <a:gd name="connsiteY659" fmla="*/ 2528916 h 6858000"/>
              <a:gd name="connsiteX660" fmla="*/ 2199067 w 7467600"/>
              <a:gd name="connsiteY660" fmla="*/ 2884061 h 6858000"/>
              <a:gd name="connsiteX661" fmla="*/ 3192586 w 7467600"/>
              <a:gd name="connsiteY661" fmla="*/ 3411496 h 6858000"/>
              <a:gd name="connsiteX662" fmla="*/ 3182620 w 7467600"/>
              <a:gd name="connsiteY662" fmla="*/ 3483279 h 6858000"/>
              <a:gd name="connsiteX663" fmla="*/ 2435119 w 7467600"/>
              <a:gd name="connsiteY663" fmla="*/ 3080173 h 6858000"/>
              <a:gd name="connsiteX664" fmla="*/ 2410152 w 7467600"/>
              <a:gd name="connsiteY664" fmla="*/ 3063751 h 6858000"/>
              <a:gd name="connsiteX665" fmla="*/ 2408099 w 7467600"/>
              <a:gd name="connsiteY665" fmla="*/ 3064403 h 6858000"/>
              <a:gd name="connsiteX666" fmla="*/ 2407218 w 7467600"/>
              <a:gd name="connsiteY666" fmla="*/ 3070324 h 6858000"/>
              <a:gd name="connsiteX667" fmla="*/ 2380138 w 7467600"/>
              <a:gd name="connsiteY667" fmla="*/ 3099341 h 6858000"/>
              <a:gd name="connsiteX668" fmla="*/ 1765923 w 7467600"/>
              <a:gd name="connsiteY668" fmla="*/ 3581043 h 6858000"/>
              <a:gd name="connsiteX669" fmla="*/ 1702258 w 7467600"/>
              <a:gd name="connsiteY669" fmla="*/ 3612286 h 6858000"/>
              <a:gd name="connsiteX670" fmla="*/ 1538370 w 7467600"/>
              <a:gd name="connsiteY670" fmla="*/ 3811804 h 6858000"/>
              <a:gd name="connsiteX671" fmla="*/ 542867 w 7467600"/>
              <a:gd name="connsiteY671" fmla="*/ 4944092 h 6858000"/>
              <a:gd name="connsiteX672" fmla="*/ 515800 w 7467600"/>
              <a:gd name="connsiteY672" fmla="*/ 4862180 h 6858000"/>
              <a:gd name="connsiteX673" fmla="*/ 909145 w 7467600"/>
              <a:gd name="connsiteY673" fmla="*/ 4199225 h 6858000"/>
              <a:gd name="connsiteX674" fmla="*/ 1214067 w 7467600"/>
              <a:gd name="connsiteY674" fmla="*/ 3908561 h 6858000"/>
              <a:gd name="connsiteX675" fmla="*/ 640967 w 7467600"/>
              <a:gd name="connsiteY675" fmla="*/ 4105601 h 6858000"/>
              <a:gd name="connsiteX676" fmla="*/ 112563 w 7467600"/>
              <a:gd name="connsiteY676" fmla="*/ 4396952 h 6858000"/>
              <a:gd name="connsiteX677" fmla="*/ 0 w 7467600"/>
              <a:gd name="connsiteY677" fmla="*/ 4466006 h 6858000"/>
              <a:gd name="connsiteX678" fmla="*/ 0 w 7467600"/>
              <a:gd name="connsiteY678" fmla="*/ 4233763 h 6858000"/>
              <a:gd name="connsiteX679" fmla="*/ 36881 w 7467600"/>
              <a:gd name="connsiteY679" fmla="*/ 4200118 h 6858000"/>
              <a:gd name="connsiteX680" fmla="*/ 910534 w 7467600"/>
              <a:gd name="connsiteY680" fmla="*/ 3629753 h 6858000"/>
              <a:gd name="connsiteX681" fmla="*/ 1578717 w 7467600"/>
              <a:gd name="connsiteY681" fmla="*/ 3575982 h 6858000"/>
              <a:gd name="connsiteX682" fmla="*/ 2338780 w 7467600"/>
              <a:gd name="connsiteY682" fmla="*/ 3033725 h 6858000"/>
              <a:gd name="connsiteX683" fmla="*/ 1807991 w 7467600"/>
              <a:gd name="connsiteY683" fmla="*/ 2807184 h 6858000"/>
              <a:gd name="connsiteX684" fmla="*/ 1416358 w 7467600"/>
              <a:gd name="connsiteY684" fmla="*/ 3112571 h 6858000"/>
              <a:gd name="connsiteX685" fmla="*/ 939066 w 7467600"/>
              <a:gd name="connsiteY685" fmla="*/ 3378798 h 6858000"/>
              <a:gd name="connsiteX686" fmla="*/ 115099 w 7467600"/>
              <a:gd name="connsiteY686" fmla="*/ 3607650 h 6858000"/>
              <a:gd name="connsiteX687" fmla="*/ 97284 w 7467600"/>
              <a:gd name="connsiteY687" fmla="*/ 3520393 h 6858000"/>
              <a:gd name="connsiteX688" fmla="*/ 922050 w 7467600"/>
              <a:gd name="connsiteY688" fmla="*/ 3074867 h 6858000"/>
              <a:gd name="connsiteX689" fmla="*/ 1405265 w 7467600"/>
              <a:gd name="connsiteY689" fmla="*/ 3016319 h 6858000"/>
              <a:gd name="connsiteX690" fmla="*/ 1407512 w 7467600"/>
              <a:gd name="connsiteY690" fmla="*/ 3018001 h 6858000"/>
              <a:gd name="connsiteX691" fmla="*/ 1726266 w 7467600"/>
              <a:gd name="connsiteY691" fmla="*/ 2777274 h 6858000"/>
              <a:gd name="connsiteX692" fmla="*/ 625390 w 7467600"/>
              <a:gd name="connsiteY692" fmla="*/ 2514541 h 6858000"/>
              <a:gd name="connsiteX693" fmla="*/ 619799 w 7467600"/>
              <a:gd name="connsiteY693" fmla="*/ 2527180 h 6858000"/>
              <a:gd name="connsiteX694" fmla="*/ 310030 w 7467600"/>
              <a:gd name="connsiteY694" fmla="*/ 2771818 h 6858000"/>
              <a:gd name="connsiteX695" fmla="*/ 173877 w 7467600"/>
              <a:gd name="connsiteY695" fmla="*/ 2937056 h 6858000"/>
              <a:gd name="connsiteX696" fmla="*/ 77889 w 7467600"/>
              <a:gd name="connsiteY696" fmla="*/ 3138440 h 6858000"/>
              <a:gd name="connsiteX697" fmla="*/ 0 w 7467600"/>
              <a:gd name="connsiteY697" fmla="*/ 3271395 h 6858000"/>
              <a:gd name="connsiteX698" fmla="*/ 0 w 7467600"/>
              <a:gd name="connsiteY698" fmla="*/ 3153002 h 6858000"/>
              <a:gd name="connsiteX699" fmla="*/ 2386 w 7467600"/>
              <a:gd name="connsiteY699" fmla="*/ 3149203 h 6858000"/>
              <a:gd name="connsiteX700" fmla="*/ 89753 w 7467600"/>
              <a:gd name="connsiteY700" fmla="*/ 2987702 h 6858000"/>
              <a:gd name="connsiteX701" fmla="*/ 76869 w 7467600"/>
              <a:gd name="connsiteY701" fmla="*/ 3005404 h 6858000"/>
              <a:gd name="connsiteX702" fmla="*/ 32049 w 7467600"/>
              <a:gd name="connsiteY702" fmla="*/ 3065814 h 6858000"/>
              <a:gd name="connsiteX703" fmla="*/ 0 w 7467600"/>
              <a:gd name="connsiteY703" fmla="*/ 3108744 h 6858000"/>
              <a:gd name="connsiteX704" fmla="*/ 0 w 7467600"/>
              <a:gd name="connsiteY704" fmla="*/ 3058059 h 6858000"/>
              <a:gd name="connsiteX705" fmla="*/ 7610 w 7467600"/>
              <a:gd name="connsiteY705" fmla="*/ 3047889 h 6858000"/>
              <a:gd name="connsiteX706" fmla="*/ 52419 w 7467600"/>
              <a:gd name="connsiteY706" fmla="*/ 2987479 h 6858000"/>
              <a:gd name="connsiteX707" fmla="*/ 59142 w 7467600"/>
              <a:gd name="connsiteY707" fmla="*/ 2978488 h 6858000"/>
              <a:gd name="connsiteX708" fmla="*/ 0 w 7467600"/>
              <a:gd name="connsiteY708" fmla="*/ 3015334 h 6858000"/>
              <a:gd name="connsiteX709" fmla="*/ 0 w 7467600"/>
              <a:gd name="connsiteY709" fmla="*/ 2914286 h 6858000"/>
              <a:gd name="connsiteX710" fmla="*/ 36383 w 7467600"/>
              <a:gd name="connsiteY710" fmla="*/ 2901128 h 6858000"/>
              <a:gd name="connsiteX711" fmla="*/ 156329 w 7467600"/>
              <a:gd name="connsiteY711" fmla="*/ 2840533 h 6858000"/>
              <a:gd name="connsiteX712" fmla="*/ 358355 w 7467600"/>
              <a:gd name="connsiteY712" fmla="*/ 2620471 h 6858000"/>
              <a:gd name="connsiteX713" fmla="*/ 510577 w 7467600"/>
              <a:gd name="connsiteY713" fmla="*/ 2501244 h 6858000"/>
              <a:gd name="connsiteX714" fmla="*/ 211967 w 7467600"/>
              <a:gd name="connsiteY714" fmla="*/ 2479171 h 6858000"/>
              <a:gd name="connsiteX715" fmla="*/ 0 w 7467600"/>
              <a:gd name="connsiteY715" fmla="*/ 2476398 h 6858000"/>
              <a:gd name="connsiteX716" fmla="*/ 0 w 7467600"/>
              <a:gd name="connsiteY716" fmla="*/ 2389189 h 6858000"/>
              <a:gd name="connsiteX717" fmla="*/ 103062 w 7467600"/>
              <a:gd name="connsiteY717" fmla="*/ 2389518 h 6858000"/>
              <a:gd name="connsiteX718" fmla="*/ 510734 w 7467600"/>
              <a:gd name="connsiteY718" fmla="*/ 2416201 h 6858000"/>
              <a:gd name="connsiteX719" fmla="*/ 279257 w 7467600"/>
              <a:gd name="connsiteY719" fmla="*/ 2092102 h 6858000"/>
              <a:gd name="connsiteX720" fmla="*/ 65265 w 7467600"/>
              <a:gd name="connsiteY720" fmla="*/ 2006049 h 6858000"/>
              <a:gd name="connsiteX721" fmla="*/ 0 w 7467600"/>
              <a:gd name="connsiteY721" fmla="*/ 1982532 h 6858000"/>
              <a:gd name="connsiteX722" fmla="*/ 0 w 7467600"/>
              <a:gd name="connsiteY722" fmla="*/ 1912789 h 6858000"/>
              <a:gd name="connsiteX723" fmla="*/ 97460 w 7467600"/>
              <a:gd name="connsiteY723" fmla="*/ 1953725 h 6858000"/>
              <a:gd name="connsiteX724" fmla="*/ 221272 w 7467600"/>
              <a:gd name="connsiteY724" fmla="*/ 1980766 h 6858000"/>
              <a:gd name="connsiteX725" fmla="*/ 116765 w 7467600"/>
              <a:gd name="connsiteY725" fmla="*/ 1911033 h 6858000"/>
              <a:gd name="connsiteX726" fmla="*/ 16405 w 7467600"/>
              <a:gd name="connsiteY726" fmla="*/ 1803412 h 6858000"/>
              <a:gd name="connsiteX727" fmla="*/ 0 w 7467600"/>
              <a:gd name="connsiteY727" fmla="*/ 1784777 h 6858000"/>
              <a:gd name="connsiteX728" fmla="*/ 0 w 7467600"/>
              <a:gd name="connsiteY728" fmla="*/ 1740082 h 6858000"/>
              <a:gd name="connsiteX729" fmla="*/ 39394 w 7467600"/>
              <a:gd name="connsiteY729" fmla="*/ 1784856 h 6858000"/>
              <a:gd name="connsiteX730" fmla="*/ 135813 w 7467600"/>
              <a:gd name="connsiteY730" fmla="*/ 1888838 h 6858000"/>
              <a:gd name="connsiteX731" fmla="*/ 242575 w 7467600"/>
              <a:gd name="connsiteY731" fmla="*/ 1958841 h 6858000"/>
              <a:gd name="connsiteX732" fmla="*/ 82197 w 7467600"/>
              <a:gd name="connsiteY732" fmla="*/ 1754826 h 6858000"/>
              <a:gd name="connsiteX733" fmla="*/ 0 w 7467600"/>
              <a:gd name="connsiteY733" fmla="*/ 1679650 h 6858000"/>
              <a:gd name="connsiteX734" fmla="*/ 0 w 7467600"/>
              <a:gd name="connsiteY734" fmla="*/ 1602463 h 6858000"/>
              <a:gd name="connsiteX735" fmla="*/ 84689 w 7467600"/>
              <a:gd name="connsiteY735" fmla="*/ 1677442 h 6858000"/>
              <a:gd name="connsiteX736" fmla="*/ 298437 w 7467600"/>
              <a:gd name="connsiteY736" fmla="*/ 1968019 h 6858000"/>
              <a:gd name="connsiteX737" fmla="*/ 227269 w 7467600"/>
              <a:gd name="connsiteY737" fmla="*/ 1114064 h 6858000"/>
              <a:gd name="connsiteX738" fmla="*/ 248003 w 7467600"/>
              <a:gd name="connsiteY738" fmla="*/ 1089613 h 6858000"/>
              <a:gd name="connsiteX739" fmla="*/ 427020 w 7467600"/>
              <a:gd name="connsiteY739" fmla="*/ 1619803 h 6858000"/>
              <a:gd name="connsiteX740" fmla="*/ 340345 w 7467600"/>
              <a:gd name="connsiteY740" fmla="*/ 2027739 h 6858000"/>
              <a:gd name="connsiteX741" fmla="*/ 360865 w 7467600"/>
              <a:gd name="connsiteY741" fmla="*/ 2044827 h 6858000"/>
              <a:gd name="connsiteX742" fmla="*/ 560414 w 7467600"/>
              <a:gd name="connsiteY742" fmla="*/ 2421457 h 6858000"/>
              <a:gd name="connsiteX743" fmla="*/ 1359703 w 7467600"/>
              <a:gd name="connsiteY743" fmla="*/ 2578554 h 6858000"/>
              <a:gd name="connsiteX744" fmla="*/ 1359422 w 7467600"/>
              <a:gd name="connsiteY744" fmla="*/ 2577994 h 6858000"/>
              <a:gd name="connsiteX745" fmla="*/ 828701 w 7467600"/>
              <a:gd name="connsiteY745" fmla="*/ 1839520 h 6858000"/>
              <a:gd name="connsiteX746" fmla="*/ 494427 w 7467600"/>
              <a:gd name="connsiteY746" fmla="*/ 1092333 h 6858000"/>
              <a:gd name="connsiteX747" fmla="*/ 506322 w 7467600"/>
              <a:gd name="connsiteY747" fmla="*/ 1020997 h 6858000"/>
              <a:gd name="connsiteX748" fmla="*/ 4570198 w 7467600"/>
              <a:gd name="connsiteY748" fmla="*/ 978081 h 6858000"/>
              <a:gd name="connsiteX749" fmla="*/ 4523691 w 7467600"/>
              <a:gd name="connsiteY749" fmla="*/ 1127776 h 6858000"/>
              <a:gd name="connsiteX750" fmla="*/ 4509875 w 7467600"/>
              <a:gd name="connsiteY750" fmla="*/ 1167552 h 6858000"/>
              <a:gd name="connsiteX751" fmla="*/ 4478168 w 7467600"/>
              <a:gd name="connsiteY751" fmla="*/ 1260735 h 6858000"/>
              <a:gd name="connsiteX752" fmla="*/ 4409309 w 7467600"/>
              <a:gd name="connsiteY752" fmla="*/ 1666996 h 6858000"/>
              <a:gd name="connsiteX753" fmla="*/ 4370031 w 7467600"/>
              <a:gd name="connsiteY753" fmla="*/ 1955666 h 6858000"/>
              <a:gd name="connsiteX754" fmla="*/ 4570198 w 7467600"/>
              <a:gd name="connsiteY754" fmla="*/ 978081 h 6858000"/>
              <a:gd name="connsiteX755" fmla="*/ 4557898 w 7467600"/>
              <a:gd name="connsiteY755" fmla="*/ 900011 h 6858000"/>
              <a:gd name="connsiteX756" fmla="*/ 4344840 w 7467600"/>
              <a:gd name="connsiteY756" fmla="*/ 1922038 h 6858000"/>
              <a:gd name="connsiteX757" fmla="*/ 4378710 w 7467600"/>
              <a:gd name="connsiteY757" fmla="*/ 1665516 h 6858000"/>
              <a:gd name="connsiteX758" fmla="*/ 4448798 w 7467600"/>
              <a:gd name="connsiteY758" fmla="*/ 1253024 h 6858000"/>
              <a:gd name="connsiteX759" fmla="*/ 4480315 w 7467600"/>
              <a:gd name="connsiteY759" fmla="*/ 1158454 h 6858000"/>
              <a:gd name="connsiteX760" fmla="*/ 4494133 w 7467600"/>
              <a:gd name="connsiteY760" fmla="*/ 1118676 h 6858000"/>
              <a:gd name="connsiteX761" fmla="*/ 4557898 w 7467600"/>
              <a:gd name="connsiteY761" fmla="*/ 900011 h 6858000"/>
              <a:gd name="connsiteX762" fmla="*/ 5870151 w 7467600"/>
              <a:gd name="connsiteY762" fmla="*/ 898890 h 6858000"/>
              <a:gd name="connsiteX763" fmla="*/ 5861335 w 7467600"/>
              <a:gd name="connsiteY763" fmla="*/ 899177 h 6858000"/>
              <a:gd name="connsiteX764" fmla="*/ 5843702 w 7467600"/>
              <a:gd name="connsiteY764" fmla="*/ 899748 h 6858000"/>
              <a:gd name="connsiteX765" fmla="*/ 5651107 w 7467600"/>
              <a:gd name="connsiteY765" fmla="*/ 920306 h 6858000"/>
              <a:gd name="connsiteX766" fmla="*/ 5459407 w 7467600"/>
              <a:gd name="connsiteY766" fmla="*/ 940975 h 6858000"/>
              <a:gd name="connsiteX767" fmla="*/ 5374846 w 7467600"/>
              <a:gd name="connsiteY767" fmla="*/ 941988 h 6858000"/>
              <a:gd name="connsiteX768" fmla="*/ 5256105 w 7467600"/>
              <a:gd name="connsiteY768" fmla="*/ 945632 h 6858000"/>
              <a:gd name="connsiteX769" fmla="*/ 5107071 w 7467600"/>
              <a:gd name="connsiteY769" fmla="*/ 969720 h 6858000"/>
              <a:gd name="connsiteX770" fmla="*/ 4998681 w 7467600"/>
              <a:gd name="connsiteY770" fmla="*/ 988771 h 6858000"/>
              <a:gd name="connsiteX771" fmla="*/ 5870151 w 7467600"/>
              <a:gd name="connsiteY771" fmla="*/ 898890 h 6858000"/>
              <a:gd name="connsiteX772" fmla="*/ 5504425 w 7467600"/>
              <a:gd name="connsiteY772" fmla="*/ 848067 h 6858000"/>
              <a:gd name="connsiteX773" fmla="*/ 4968849 w 7467600"/>
              <a:gd name="connsiteY773" fmla="*/ 962318 h 6858000"/>
              <a:gd name="connsiteX774" fmla="*/ 5104039 w 7467600"/>
              <a:gd name="connsiteY774" fmla="*/ 940634 h 6858000"/>
              <a:gd name="connsiteX775" fmla="*/ 5256311 w 7467600"/>
              <a:gd name="connsiteY775" fmla="*/ 916490 h 6858000"/>
              <a:gd name="connsiteX776" fmla="*/ 5377381 w 7467600"/>
              <a:gd name="connsiteY776" fmla="*/ 912671 h 6858000"/>
              <a:gd name="connsiteX777" fmla="*/ 5460148 w 7467600"/>
              <a:gd name="connsiteY777" fmla="*/ 911442 h 6858000"/>
              <a:gd name="connsiteX778" fmla="*/ 5648971 w 7467600"/>
              <a:gd name="connsiteY778" fmla="*/ 891331 h 6858000"/>
              <a:gd name="connsiteX779" fmla="*/ 5844807 w 7467600"/>
              <a:gd name="connsiteY779" fmla="*/ 870718 h 6858000"/>
              <a:gd name="connsiteX780" fmla="*/ 5862975 w 7467600"/>
              <a:gd name="connsiteY780" fmla="*/ 869756 h 6858000"/>
              <a:gd name="connsiteX781" fmla="*/ 5920887 w 7467600"/>
              <a:gd name="connsiteY781" fmla="*/ 865929 h 6858000"/>
              <a:gd name="connsiteX782" fmla="*/ 5504425 w 7467600"/>
              <a:gd name="connsiteY782" fmla="*/ 848067 h 6858000"/>
              <a:gd name="connsiteX783" fmla="*/ 3607114 w 7467600"/>
              <a:gd name="connsiteY783" fmla="*/ 467441 h 6858000"/>
              <a:gd name="connsiteX784" fmla="*/ 3296242 w 7467600"/>
              <a:gd name="connsiteY784" fmla="*/ 807991 h 6858000"/>
              <a:gd name="connsiteX785" fmla="*/ 3174674 w 7467600"/>
              <a:gd name="connsiteY785" fmla="*/ 919759 h 6858000"/>
              <a:gd name="connsiteX786" fmla="*/ 3042978 w 7467600"/>
              <a:gd name="connsiteY786" fmla="*/ 1054894 h 6858000"/>
              <a:gd name="connsiteX787" fmla="*/ 2968914 w 7467600"/>
              <a:gd name="connsiteY787" fmla="*/ 1133756 h 6858000"/>
              <a:gd name="connsiteX788" fmla="*/ 3103823 w 7467600"/>
              <a:gd name="connsiteY788" fmla="*/ 1026814 h 6858000"/>
              <a:gd name="connsiteX789" fmla="*/ 3607114 w 7467600"/>
              <a:gd name="connsiteY789" fmla="*/ 467441 h 6858000"/>
              <a:gd name="connsiteX790" fmla="*/ 3744487 w 7467600"/>
              <a:gd name="connsiteY790" fmla="*/ 383136 h 6858000"/>
              <a:gd name="connsiteX791" fmla="*/ 3970213 w 7467600"/>
              <a:gd name="connsiteY791" fmla="*/ 995559 h 6858000"/>
              <a:gd name="connsiteX792" fmla="*/ 3744487 w 7467600"/>
              <a:gd name="connsiteY792" fmla="*/ 383136 h 6858000"/>
              <a:gd name="connsiteX793" fmla="*/ 3624562 w 7467600"/>
              <a:gd name="connsiteY793" fmla="*/ 367041 h 6858000"/>
              <a:gd name="connsiteX794" fmla="*/ 3489712 w 7467600"/>
              <a:gd name="connsiteY794" fmla="*/ 485386 h 6858000"/>
              <a:gd name="connsiteX795" fmla="*/ 3182994 w 7467600"/>
              <a:gd name="connsiteY795" fmla="*/ 828265 h 6858000"/>
              <a:gd name="connsiteX796" fmla="*/ 2892114 w 7467600"/>
              <a:gd name="connsiteY796" fmla="*/ 1172635 h 6858000"/>
              <a:gd name="connsiteX797" fmla="*/ 3021459 w 7467600"/>
              <a:gd name="connsiteY797" fmla="*/ 1035385 h 6858000"/>
              <a:gd name="connsiteX798" fmla="*/ 3153873 w 7467600"/>
              <a:gd name="connsiteY798" fmla="*/ 898971 h 6858000"/>
              <a:gd name="connsiteX799" fmla="*/ 3276511 w 7467600"/>
              <a:gd name="connsiteY799" fmla="*/ 786423 h 6858000"/>
              <a:gd name="connsiteX800" fmla="*/ 3584154 w 7467600"/>
              <a:gd name="connsiteY800" fmla="*/ 448218 h 6858000"/>
              <a:gd name="connsiteX801" fmla="*/ 3624562 w 7467600"/>
              <a:gd name="connsiteY801" fmla="*/ 367041 h 6858000"/>
              <a:gd name="connsiteX802" fmla="*/ 3766672 w 7467600"/>
              <a:gd name="connsiteY802" fmla="*/ 359429 h 6858000"/>
              <a:gd name="connsiteX803" fmla="*/ 3996338 w 7467600"/>
              <a:gd name="connsiteY803" fmla="*/ 968237 h 6858000"/>
              <a:gd name="connsiteX804" fmla="*/ 3766672 w 7467600"/>
              <a:gd name="connsiteY804" fmla="*/ 359429 h 6858000"/>
              <a:gd name="connsiteX805" fmla="*/ 5805386 w 7467600"/>
              <a:gd name="connsiteY805" fmla="*/ 239240 h 6858000"/>
              <a:gd name="connsiteX806" fmla="*/ 5736947 w 7467600"/>
              <a:gd name="connsiteY806" fmla="*/ 261367 h 6858000"/>
              <a:gd name="connsiteX807" fmla="*/ 5427012 w 7467600"/>
              <a:gd name="connsiteY807" fmla="*/ 311272 h 6858000"/>
              <a:gd name="connsiteX808" fmla="*/ 5147818 w 7467600"/>
              <a:gd name="connsiteY808" fmla="*/ 322112 h 6858000"/>
              <a:gd name="connsiteX809" fmla="*/ 5060854 w 7467600"/>
              <a:gd name="connsiteY809" fmla="*/ 311882 h 6858000"/>
              <a:gd name="connsiteX810" fmla="*/ 4945989 w 7467600"/>
              <a:gd name="connsiteY810" fmla="*/ 300516 h 6858000"/>
              <a:gd name="connsiteX811" fmla="*/ 5410479 w 7467600"/>
              <a:gd name="connsiteY811" fmla="*/ 348434 h 6858000"/>
              <a:gd name="connsiteX812" fmla="*/ 5805386 w 7467600"/>
              <a:gd name="connsiteY812" fmla="*/ 239240 h 6858000"/>
              <a:gd name="connsiteX813" fmla="*/ 5905192 w 7467600"/>
              <a:gd name="connsiteY813" fmla="*/ 163079 h 6858000"/>
              <a:gd name="connsiteX814" fmla="*/ 5865655 w 7467600"/>
              <a:gd name="connsiteY814" fmla="*/ 171901 h 6858000"/>
              <a:gd name="connsiteX815" fmla="*/ 5259740 w 7467600"/>
              <a:gd name="connsiteY815" fmla="*/ 257013 h 6858000"/>
              <a:gd name="connsiteX816" fmla="*/ 5208466 w 7467600"/>
              <a:gd name="connsiteY816" fmla="*/ 257550 h 6858000"/>
              <a:gd name="connsiteX817" fmla="*/ 4980204 w 7467600"/>
              <a:gd name="connsiteY817" fmla="*/ 271903 h 6858000"/>
              <a:gd name="connsiteX818" fmla="*/ 5068068 w 7467600"/>
              <a:gd name="connsiteY818" fmla="*/ 282244 h 6858000"/>
              <a:gd name="connsiteX819" fmla="*/ 5153231 w 7467600"/>
              <a:gd name="connsiteY819" fmla="*/ 292240 h 6858000"/>
              <a:gd name="connsiteX820" fmla="*/ 5426491 w 7467600"/>
              <a:gd name="connsiteY820" fmla="*/ 281128 h 6858000"/>
              <a:gd name="connsiteX821" fmla="*/ 5731212 w 7467600"/>
              <a:gd name="connsiteY821" fmla="*/ 231951 h 6858000"/>
              <a:gd name="connsiteX822" fmla="*/ 5905192 w 7467600"/>
              <a:gd name="connsiteY822" fmla="*/ 163079 h 6858000"/>
              <a:gd name="connsiteX823" fmla="*/ 5944437 w 7467600"/>
              <a:gd name="connsiteY823" fmla="*/ 113829 h 6858000"/>
              <a:gd name="connsiteX824" fmla="*/ 5825032 w 7467600"/>
              <a:gd name="connsiteY824" fmla="*/ 146405 h 6858000"/>
              <a:gd name="connsiteX825" fmla="*/ 4955599 w 7467600"/>
              <a:gd name="connsiteY825" fmla="*/ 247008 h 6858000"/>
              <a:gd name="connsiteX826" fmla="*/ 5210104 w 7467600"/>
              <a:gd name="connsiteY826" fmla="*/ 228123 h 6858000"/>
              <a:gd name="connsiteX827" fmla="*/ 5261015 w 7467600"/>
              <a:gd name="connsiteY827" fmla="*/ 227087 h 6858000"/>
              <a:gd name="connsiteX828" fmla="*/ 5861181 w 7467600"/>
              <a:gd name="connsiteY828" fmla="*/ 143093 h 6858000"/>
              <a:gd name="connsiteX829" fmla="*/ 5961252 w 7467600"/>
              <a:gd name="connsiteY829" fmla="*/ 114820 h 6858000"/>
              <a:gd name="connsiteX830" fmla="*/ 5944437 w 7467600"/>
              <a:gd name="connsiteY830" fmla="*/ 113829 h 6858000"/>
              <a:gd name="connsiteX831" fmla="*/ 3882765 w 7467600"/>
              <a:gd name="connsiteY831" fmla="*/ 0 h 6858000"/>
              <a:gd name="connsiteX832" fmla="*/ 3995099 w 7467600"/>
              <a:gd name="connsiteY832" fmla="*/ 0 h 6858000"/>
              <a:gd name="connsiteX833" fmla="*/ 4163818 w 7467600"/>
              <a:gd name="connsiteY833" fmla="*/ 234104 h 6858000"/>
              <a:gd name="connsiteX834" fmla="*/ 4172099 w 7467600"/>
              <a:gd name="connsiteY834" fmla="*/ 234207 h 6858000"/>
              <a:gd name="connsiteX835" fmla="*/ 4784282 w 7467600"/>
              <a:gd name="connsiteY835" fmla="*/ 276561 h 6858000"/>
              <a:gd name="connsiteX836" fmla="*/ 4801687 w 7467600"/>
              <a:gd name="connsiteY836" fmla="*/ 267764 h 6858000"/>
              <a:gd name="connsiteX837" fmla="*/ 6082788 w 7467600"/>
              <a:gd name="connsiteY837" fmla="*/ 64119 h 6858000"/>
              <a:gd name="connsiteX838" fmla="*/ 6099442 w 7467600"/>
              <a:gd name="connsiteY838" fmla="*/ 82568 h 6858000"/>
              <a:gd name="connsiteX839" fmla="*/ 4804137 w 7467600"/>
              <a:gd name="connsiteY839" fmla="*/ 320931 h 6858000"/>
              <a:gd name="connsiteX840" fmla="*/ 4227047 w 7467600"/>
              <a:gd name="connsiteY840" fmla="*/ 313415 h 6858000"/>
              <a:gd name="connsiteX841" fmla="*/ 4346041 w 7467600"/>
              <a:gd name="connsiteY841" fmla="*/ 456086 h 6858000"/>
              <a:gd name="connsiteX842" fmla="*/ 4870967 w 7467600"/>
              <a:gd name="connsiteY842" fmla="*/ 963061 h 6858000"/>
              <a:gd name="connsiteX843" fmla="*/ 4889647 w 7467600"/>
              <a:gd name="connsiteY843" fmla="*/ 957147 h 6858000"/>
              <a:gd name="connsiteX844" fmla="*/ 5422504 w 7467600"/>
              <a:gd name="connsiteY844" fmla="*/ 805191 h 6858000"/>
              <a:gd name="connsiteX845" fmla="*/ 6087656 w 7467600"/>
              <a:gd name="connsiteY845" fmla="*/ 826703 h 6858000"/>
              <a:gd name="connsiteX846" fmla="*/ 6058717 w 7467600"/>
              <a:gd name="connsiteY846" fmla="*/ 865992 h 6858000"/>
              <a:gd name="connsiteX847" fmla="*/ 4974153 w 7467600"/>
              <a:gd name="connsiteY847" fmla="*/ 1045456 h 6858000"/>
              <a:gd name="connsiteX848" fmla="*/ 5627835 w 7467600"/>
              <a:gd name="connsiteY848" fmla="*/ 1472077 h 6858000"/>
              <a:gd name="connsiteX849" fmla="*/ 5629817 w 7467600"/>
              <a:gd name="connsiteY849" fmla="*/ 1471412 h 6858000"/>
              <a:gd name="connsiteX850" fmla="*/ 5634124 w 7467600"/>
              <a:gd name="connsiteY850" fmla="*/ 1470572 h 6858000"/>
              <a:gd name="connsiteX851" fmla="*/ 5755832 w 7467600"/>
              <a:gd name="connsiteY851" fmla="*/ 1383886 h 6858000"/>
              <a:gd name="connsiteX852" fmla="*/ 6014186 w 7467600"/>
              <a:gd name="connsiteY852" fmla="*/ 1279799 h 6858000"/>
              <a:gd name="connsiteX853" fmla="*/ 6901619 w 7467600"/>
              <a:gd name="connsiteY853" fmla="*/ 1047874 h 6858000"/>
              <a:gd name="connsiteX854" fmla="*/ 6931566 w 7467600"/>
              <a:gd name="connsiteY854" fmla="*/ 1062034 h 6858000"/>
              <a:gd name="connsiteX855" fmla="*/ 5790982 w 7467600"/>
              <a:gd name="connsiteY855" fmla="*/ 1561380 h 6858000"/>
              <a:gd name="connsiteX856" fmla="*/ 6188971 w 7467600"/>
              <a:gd name="connsiteY856" fmla="*/ 1755168 h 6858000"/>
              <a:gd name="connsiteX857" fmla="*/ 6202446 w 7467600"/>
              <a:gd name="connsiteY857" fmla="*/ 1752268 h 6858000"/>
              <a:gd name="connsiteX858" fmla="*/ 7179560 w 7467600"/>
              <a:gd name="connsiteY858" fmla="*/ 1467551 h 6858000"/>
              <a:gd name="connsiteX859" fmla="*/ 7158730 w 7467600"/>
              <a:gd name="connsiteY859" fmla="*/ 1507835 h 6858000"/>
              <a:gd name="connsiteX860" fmla="*/ 6326959 w 7467600"/>
              <a:gd name="connsiteY860" fmla="*/ 1817686 h 6858000"/>
              <a:gd name="connsiteX861" fmla="*/ 6537433 w 7467600"/>
              <a:gd name="connsiteY861" fmla="*/ 1907790 h 6858000"/>
              <a:gd name="connsiteX862" fmla="*/ 6550221 w 7467600"/>
              <a:gd name="connsiteY862" fmla="*/ 1910729 h 6858000"/>
              <a:gd name="connsiteX863" fmla="*/ 6964438 w 7467600"/>
              <a:gd name="connsiteY863" fmla="*/ 2209505 h 6858000"/>
              <a:gd name="connsiteX864" fmla="*/ 7367862 w 7467600"/>
              <a:gd name="connsiteY864" fmla="*/ 2806833 h 6858000"/>
              <a:gd name="connsiteX865" fmla="*/ 7364329 w 7467600"/>
              <a:gd name="connsiteY865" fmla="*/ 2826907 h 6858000"/>
              <a:gd name="connsiteX866" fmla="*/ 7290545 w 7467600"/>
              <a:gd name="connsiteY866" fmla="*/ 2850663 h 6858000"/>
              <a:gd name="connsiteX867" fmla="*/ 6472036 w 7467600"/>
              <a:gd name="connsiteY867" fmla="*/ 1959003 h 6858000"/>
              <a:gd name="connsiteX868" fmla="*/ 5792897 w 7467600"/>
              <a:gd name="connsiteY868" fmla="*/ 1647747 h 6858000"/>
              <a:gd name="connsiteX869" fmla="*/ 5842751 w 7467600"/>
              <a:gd name="connsiteY869" fmla="*/ 1816112 h 6858000"/>
              <a:gd name="connsiteX870" fmla="*/ 5847424 w 7467600"/>
              <a:gd name="connsiteY870" fmla="*/ 1815776 h 6858000"/>
              <a:gd name="connsiteX871" fmla="*/ 6399821 w 7467600"/>
              <a:gd name="connsiteY871" fmla="*/ 2344799 h 6858000"/>
              <a:gd name="connsiteX872" fmla="*/ 6323232 w 7467600"/>
              <a:gd name="connsiteY872" fmla="*/ 2389634 h 6858000"/>
              <a:gd name="connsiteX873" fmla="*/ 5942958 w 7467600"/>
              <a:gd name="connsiteY873" fmla="*/ 2077708 h 6858000"/>
              <a:gd name="connsiteX874" fmla="*/ 5921559 w 7467600"/>
              <a:gd name="connsiteY874" fmla="*/ 2378596 h 6858000"/>
              <a:gd name="connsiteX875" fmla="*/ 5817651 w 7467600"/>
              <a:gd name="connsiteY875" fmla="*/ 3023919 h 6858000"/>
              <a:gd name="connsiteX876" fmla="*/ 5729634 w 7467600"/>
              <a:gd name="connsiteY876" fmla="*/ 3051849 h 6858000"/>
              <a:gd name="connsiteX877" fmla="*/ 5611018 w 7467600"/>
              <a:gd name="connsiteY877" fmla="*/ 2316769 h 6858000"/>
              <a:gd name="connsiteX878" fmla="*/ 5687608 w 7467600"/>
              <a:gd name="connsiteY878" fmla="*/ 2039972 h 6858000"/>
              <a:gd name="connsiteX879" fmla="*/ 5657554 w 7467600"/>
              <a:gd name="connsiteY879" fmla="*/ 1576445 h 6858000"/>
              <a:gd name="connsiteX880" fmla="*/ 5150475 w 7467600"/>
              <a:gd name="connsiteY880" fmla="*/ 1274012 h 6858000"/>
              <a:gd name="connsiteX881" fmla="*/ 5349142 w 7467600"/>
              <a:gd name="connsiteY881" fmla="*/ 2204405 h 6858000"/>
              <a:gd name="connsiteX882" fmla="*/ 5262214 w 7467600"/>
              <a:gd name="connsiteY882" fmla="*/ 2233836 h 6858000"/>
              <a:gd name="connsiteX883" fmla="*/ 4981539 w 7467600"/>
              <a:gd name="connsiteY883" fmla="*/ 1542201 h 6858000"/>
              <a:gd name="connsiteX884" fmla="*/ 4958461 w 7467600"/>
              <a:gd name="connsiteY884" fmla="*/ 1136957 h 6858000"/>
              <a:gd name="connsiteX885" fmla="*/ 4655015 w 7467600"/>
              <a:gd name="connsiteY885" fmla="*/ 891426 h 6858000"/>
              <a:gd name="connsiteX886" fmla="*/ 4348002 w 7467600"/>
              <a:gd name="connsiteY886" fmla="*/ 2205895 h 6858000"/>
              <a:gd name="connsiteX887" fmla="*/ 4262250 w 7467600"/>
              <a:gd name="connsiteY887" fmla="*/ 2219972 h 6858000"/>
              <a:gd name="connsiteX888" fmla="*/ 4550611 w 7467600"/>
              <a:gd name="connsiteY888" fmla="*/ 817540 h 6858000"/>
              <a:gd name="connsiteX889" fmla="*/ 4564418 w 7467600"/>
              <a:gd name="connsiteY889" fmla="*/ 808293 h 6858000"/>
              <a:gd name="connsiteX890" fmla="*/ 4266388 w 7467600"/>
              <a:gd name="connsiteY890" fmla="*/ 500083 h 6858000"/>
              <a:gd name="connsiteX891" fmla="*/ 4032842 w 7467600"/>
              <a:gd name="connsiteY891" fmla="*/ 211809 h 6858000"/>
              <a:gd name="connsiteX892" fmla="*/ 3882765 w 7467600"/>
              <a:gd name="connsiteY892" fmla="*/ 0 h 6858000"/>
              <a:gd name="connsiteX893" fmla="*/ 3721337 w 7467600"/>
              <a:gd name="connsiteY893" fmla="*/ 0 h 6858000"/>
              <a:gd name="connsiteX894" fmla="*/ 3797544 w 7467600"/>
              <a:gd name="connsiteY894" fmla="*/ 0 h 6858000"/>
              <a:gd name="connsiteX895" fmla="*/ 3775734 w 7467600"/>
              <a:gd name="connsiteY895" fmla="*/ 95131 h 6858000"/>
              <a:gd name="connsiteX896" fmla="*/ 3724807 w 7467600"/>
              <a:gd name="connsiteY896" fmla="*/ 272257 h 6858000"/>
              <a:gd name="connsiteX897" fmla="*/ 3726844 w 7467600"/>
              <a:gd name="connsiteY897" fmla="*/ 282988 h 6858000"/>
              <a:gd name="connsiteX898" fmla="*/ 3742664 w 7467600"/>
              <a:gd name="connsiteY898" fmla="*/ 279918 h 6858000"/>
              <a:gd name="connsiteX899" fmla="*/ 4103910 w 7467600"/>
              <a:gd name="connsiteY899" fmla="*/ 1161917 h 6858000"/>
              <a:gd name="connsiteX900" fmla="*/ 4020269 w 7467600"/>
              <a:gd name="connsiteY900" fmla="*/ 1200406 h 6858000"/>
              <a:gd name="connsiteX901" fmla="*/ 3674882 w 7467600"/>
              <a:gd name="connsiteY901" fmla="*/ 488524 h 6858000"/>
              <a:gd name="connsiteX902" fmla="*/ 3132682 w 7467600"/>
              <a:gd name="connsiteY902" fmla="*/ 1072284 h 6858000"/>
              <a:gd name="connsiteX903" fmla="*/ 2716346 w 7467600"/>
              <a:gd name="connsiteY903" fmla="*/ 1276376 h 6858000"/>
              <a:gd name="connsiteX904" fmla="*/ 2716772 w 7467600"/>
              <a:gd name="connsiteY904" fmla="*/ 1255462 h 6858000"/>
              <a:gd name="connsiteX905" fmla="*/ 3471096 w 7467600"/>
              <a:gd name="connsiteY905" fmla="*/ 437072 h 6858000"/>
              <a:gd name="connsiteX906" fmla="*/ 3639057 w 7467600"/>
              <a:gd name="connsiteY906" fmla="*/ 286334 h 6858000"/>
              <a:gd name="connsiteX907" fmla="*/ 3640309 w 7467600"/>
              <a:gd name="connsiteY907" fmla="*/ 284664 h 6858000"/>
              <a:gd name="connsiteX908" fmla="*/ 3646022 w 7467600"/>
              <a:gd name="connsiteY908" fmla="*/ 276711 h 6858000"/>
              <a:gd name="connsiteX909" fmla="*/ 3707943 w 7467600"/>
              <a:gd name="connsiteY909" fmla="*/ 65958 h 6858000"/>
              <a:gd name="connsiteX910" fmla="*/ 3721337 w 7467600"/>
              <a:gd name="connsiteY910" fmla="*/ 0 h 6858000"/>
              <a:gd name="connsiteX911" fmla="*/ 2867960 w 7467600"/>
              <a:gd name="connsiteY911" fmla="*/ 0 h 6858000"/>
              <a:gd name="connsiteX912" fmla="*/ 2926351 w 7467600"/>
              <a:gd name="connsiteY912" fmla="*/ 0 h 6858000"/>
              <a:gd name="connsiteX913" fmla="*/ 2902823 w 7467600"/>
              <a:gd name="connsiteY913" fmla="*/ 262929 h 6858000"/>
              <a:gd name="connsiteX914" fmla="*/ 2940663 w 7467600"/>
              <a:gd name="connsiteY914" fmla="*/ 140884 h 6858000"/>
              <a:gd name="connsiteX915" fmla="*/ 2947039 w 7467600"/>
              <a:gd name="connsiteY915" fmla="*/ 122524 h 6858000"/>
              <a:gd name="connsiteX916" fmla="*/ 2984316 w 7467600"/>
              <a:gd name="connsiteY916" fmla="*/ 0 h 6858000"/>
              <a:gd name="connsiteX917" fmla="*/ 3016114 w 7467600"/>
              <a:gd name="connsiteY917" fmla="*/ 0 h 6858000"/>
              <a:gd name="connsiteX918" fmla="*/ 2979949 w 7467600"/>
              <a:gd name="connsiteY918" fmla="*/ 119274 h 6858000"/>
              <a:gd name="connsiteX919" fmla="*/ 3023879 w 7467600"/>
              <a:gd name="connsiteY919" fmla="*/ 0 h 6858000"/>
              <a:gd name="connsiteX920" fmla="*/ 3105400 w 7467600"/>
              <a:gd name="connsiteY920" fmla="*/ 0 h 6858000"/>
              <a:gd name="connsiteX921" fmla="*/ 3094669 w 7467600"/>
              <a:gd name="connsiteY921" fmla="*/ 30308 h 6858000"/>
              <a:gd name="connsiteX922" fmla="*/ 2901945 w 7467600"/>
              <a:gd name="connsiteY922" fmla="*/ 466538 h 6858000"/>
              <a:gd name="connsiteX923" fmla="*/ 2815209 w 7467600"/>
              <a:gd name="connsiteY923" fmla="*/ 497361 h 6858000"/>
              <a:gd name="connsiteX924" fmla="*/ 2844845 w 7467600"/>
              <a:gd name="connsiteY924" fmla="*/ 127638 h 6858000"/>
              <a:gd name="connsiteX925" fmla="*/ 2867960 w 7467600"/>
              <a:gd name="connsiteY925" fmla="*/ 0 h 6858000"/>
              <a:gd name="connsiteX926" fmla="*/ 1057230 w 7467600"/>
              <a:gd name="connsiteY926" fmla="*/ 0 h 6858000"/>
              <a:gd name="connsiteX927" fmla="*/ 1111003 w 7467600"/>
              <a:gd name="connsiteY927" fmla="*/ 0 h 6858000"/>
              <a:gd name="connsiteX928" fmla="*/ 1125553 w 7467600"/>
              <a:gd name="connsiteY928" fmla="*/ 52588 h 6858000"/>
              <a:gd name="connsiteX929" fmla="*/ 1304276 w 7467600"/>
              <a:gd name="connsiteY929" fmla="*/ 476275 h 6858000"/>
              <a:gd name="connsiteX930" fmla="*/ 1492066 w 7467600"/>
              <a:gd name="connsiteY930" fmla="*/ 886333 h 6858000"/>
              <a:gd name="connsiteX931" fmla="*/ 1423698 w 7467600"/>
              <a:gd name="connsiteY931" fmla="*/ 710817 h 6858000"/>
              <a:gd name="connsiteX932" fmla="*/ 1357609 w 7467600"/>
              <a:gd name="connsiteY932" fmla="*/ 532892 h 6858000"/>
              <a:gd name="connsiteX933" fmla="*/ 1309550 w 7467600"/>
              <a:gd name="connsiteY933" fmla="*/ 374031 h 6858000"/>
              <a:gd name="connsiteX934" fmla="*/ 1193673 w 7467600"/>
              <a:gd name="connsiteY934" fmla="*/ 49533 h 6858000"/>
              <a:gd name="connsiteX935" fmla="*/ 1164391 w 7467600"/>
              <a:gd name="connsiteY935" fmla="*/ 0 h 6858000"/>
              <a:gd name="connsiteX936" fmla="*/ 1200666 w 7467600"/>
              <a:gd name="connsiteY936" fmla="*/ 0 h 6858000"/>
              <a:gd name="connsiteX937" fmla="*/ 1223408 w 7467600"/>
              <a:gd name="connsiteY937" fmla="*/ 38996 h 6858000"/>
              <a:gd name="connsiteX938" fmla="*/ 1339635 w 7467600"/>
              <a:gd name="connsiteY938" fmla="*/ 365517 h 6858000"/>
              <a:gd name="connsiteX939" fmla="*/ 1387469 w 7467600"/>
              <a:gd name="connsiteY939" fmla="*/ 523079 h 6858000"/>
              <a:gd name="connsiteX940" fmla="*/ 1452685 w 7467600"/>
              <a:gd name="connsiteY940" fmla="*/ 699806 h 6858000"/>
              <a:gd name="connsiteX941" fmla="*/ 1492092 w 7467600"/>
              <a:gd name="connsiteY941" fmla="*/ 800424 h 6858000"/>
              <a:gd name="connsiteX942" fmla="*/ 1455302 w 7467600"/>
              <a:gd name="connsiteY942" fmla="*/ 632913 h 6858000"/>
              <a:gd name="connsiteX943" fmla="*/ 1222336 w 7467600"/>
              <a:gd name="connsiteY943" fmla="*/ 9480 h 6858000"/>
              <a:gd name="connsiteX944" fmla="*/ 1214634 w 7467600"/>
              <a:gd name="connsiteY944" fmla="*/ 0 h 6858000"/>
              <a:gd name="connsiteX945" fmla="*/ 1289827 w 7467600"/>
              <a:gd name="connsiteY945" fmla="*/ 0 h 6858000"/>
              <a:gd name="connsiteX946" fmla="*/ 1321076 w 7467600"/>
              <a:gd name="connsiteY946" fmla="*/ 59722 h 6858000"/>
              <a:gd name="connsiteX947" fmla="*/ 1512579 w 7467600"/>
              <a:gd name="connsiteY947" fmla="*/ 626441 h 6858000"/>
              <a:gd name="connsiteX948" fmla="*/ 1506076 w 7467600"/>
              <a:gd name="connsiteY948" fmla="*/ 1089289 h 6858000"/>
              <a:gd name="connsiteX949" fmla="*/ 1486346 w 7467600"/>
              <a:gd name="connsiteY949" fmla="*/ 1079919 h 6858000"/>
              <a:gd name="connsiteX950" fmla="*/ 1070511 w 7467600"/>
              <a:gd name="connsiteY950" fmla="*/ 48609 h 6858000"/>
              <a:gd name="connsiteX951" fmla="*/ 1057230 w 7467600"/>
              <a:gd name="connsiteY951" fmla="*/ 0 h 6858000"/>
              <a:gd name="connsiteX952" fmla="*/ 43151 w 7467600"/>
              <a:gd name="connsiteY952" fmla="*/ 0 h 6858000"/>
              <a:gd name="connsiteX953" fmla="*/ 95283 w 7467600"/>
              <a:gd name="connsiteY953" fmla="*/ 0 h 6858000"/>
              <a:gd name="connsiteX954" fmla="*/ 300708 w 7467600"/>
              <a:gd name="connsiteY954" fmla="*/ 154571 h 6858000"/>
              <a:gd name="connsiteX955" fmla="*/ 530414 w 7467600"/>
              <a:gd name="connsiteY955" fmla="*/ 354673 h 6858000"/>
              <a:gd name="connsiteX956" fmla="*/ 333785 w 7467600"/>
              <a:gd name="connsiteY956" fmla="*/ 161564 h 6858000"/>
              <a:gd name="connsiteX957" fmla="*/ 147005 w 7467600"/>
              <a:gd name="connsiteY957" fmla="*/ 0 h 6858000"/>
              <a:gd name="connsiteX958" fmla="*/ 272509 w 7467600"/>
              <a:gd name="connsiteY958" fmla="*/ 0 h 6858000"/>
              <a:gd name="connsiteX959" fmla="*/ 326276 w 7467600"/>
              <a:gd name="connsiteY959" fmla="*/ 45847 h 6858000"/>
              <a:gd name="connsiteX960" fmla="*/ 823759 w 7467600"/>
              <a:gd name="connsiteY960" fmla="*/ 574145 h 6858000"/>
              <a:gd name="connsiteX961" fmla="*/ 811254 w 7467600"/>
              <a:gd name="connsiteY961" fmla="*/ 665546 h 6858000"/>
              <a:gd name="connsiteX962" fmla="*/ 154042 w 7467600"/>
              <a:gd name="connsiteY962" fmla="*/ 261522 h 6858000"/>
              <a:gd name="connsiteX963" fmla="*/ 13550 w 7467600"/>
              <a:gd name="connsiteY963" fmla="*/ 158423 h 6858000"/>
              <a:gd name="connsiteX964" fmla="*/ 0 w 7467600"/>
              <a:gd name="connsiteY964" fmla="*/ 146618 h 6858000"/>
              <a:gd name="connsiteX965" fmla="*/ 0 w 7467600"/>
              <a:gd name="connsiteY965" fmla="*/ 59161 h 6858000"/>
              <a:gd name="connsiteX966" fmla="*/ 45427 w 7467600"/>
              <a:gd name="connsiteY966" fmla="*/ 101078 h 6858000"/>
              <a:gd name="connsiteX967" fmla="*/ 630103 w 7467600"/>
              <a:gd name="connsiteY967" fmla="*/ 485885 h 6858000"/>
              <a:gd name="connsiteX968" fmla="*/ 532040 w 7467600"/>
              <a:gd name="connsiteY968" fmla="*/ 399359 h 6858000"/>
              <a:gd name="connsiteX969" fmla="*/ 517618 w 7467600"/>
              <a:gd name="connsiteY969" fmla="*/ 385726 h 6858000"/>
              <a:gd name="connsiteX970" fmla="*/ 285074 w 7467600"/>
              <a:gd name="connsiteY970" fmla="*/ 182755 h 6858000"/>
              <a:gd name="connsiteX971" fmla="*/ 43151 w 7467600"/>
              <a:gd name="connsiteY97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7042773 w 7467600"/>
              <a:gd name="connsiteY91" fmla="*/ 5734011 h 6858000"/>
              <a:gd name="connsiteX92" fmla="*/ 1456157 w 7467600"/>
              <a:gd name="connsiteY92" fmla="*/ 5371404 h 6858000"/>
              <a:gd name="connsiteX93" fmla="*/ 1244432 w 7467600"/>
              <a:gd name="connsiteY93" fmla="*/ 5385601 h 6858000"/>
              <a:gd name="connsiteX94" fmla="*/ 973990 w 7467600"/>
              <a:gd name="connsiteY94" fmla="*/ 5424940 h 6858000"/>
              <a:gd name="connsiteX95" fmla="*/ 1103809 w 7467600"/>
              <a:gd name="connsiteY95" fmla="*/ 5433720 h 6858000"/>
              <a:gd name="connsiteX96" fmla="*/ 1123454 w 7467600"/>
              <a:gd name="connsiteY96" fmla="*/ 5435727 h 6858000"/>
              <a:gd name="connsiteX97" fmla="*/ 1737017 w 7467600"/>
              <a:gd name="connsiteY97" fmla="*/ 5452183 h 6858000"/>
              <a:gd name="connsiteX98" fmla="*/ 1824397 w 7467600"/>
              <a:gd name="connsiteY98" fmla="*/ 5447757 h 6858000"/>
              <a:gd name="connsiteX99" fmla="*/ 2070059 w 7467600"/>
              <a:gd name="connsiteY99" fmla="*/ 5441660 h 6858000"/>
              <a:gd name="connsiteX100" fmla="*/ 1456157 w 7467600"/>
              <a:gd name="connsiteY100" fmla="*/ 5371404 h 6858000"/>
              <a:gd name="connsiteX101" fmla="*/ 4988186 w 7467600"/>
              <a:gd name="connsiteY101" fmla="*/ 5216467 h 6858000"/>
              <a:gd name="connsiteX102" fmla="*/ 4777334 w 7467600"/>
              <a:gd name="connsiteY102" fmla="*/ 5406072 h 6858000"/>
              <a:gd name="connsiteX103" fmla="*/ 4718341 w 7467600"/>
              <a:gd name="connsiteY103" fmla="*/ 5468043 h 6858000"/>
              <a:gd name="connsiteX104" fmla="*/ 4604655 w 7467600"/>
              <a:gd name="connsiteY104" fmla="*/ 5583434 h 6858000"/>
              <a:gd name="connsiteX105" fmla="*/ 4565074 w 7467600"/>
              <a:gd name="connsiteY105" fmla="*/ 5618550 h 6858000"/>
              <a:gd name="connsiteX106" fmla="*/ 4988186 w 7467600"/>
              <a:gd name="connsiteY106" fmla="*/ 5216467 h 6858000"/>
              <a:gd name="connsiteX107" fmla="*/ 4978032 w 7467600"/>
              <a:gd name="connsiteY107" fmla="*/ 5183809 h 6858000"/>
              <a:gd name="connsiteX108" fmla="*/ 4463413 w 7467600"/>
              <a:gd name="connsiteY108" fmla="*/ 5615162 h 6858000"/>
              <a:gd name="connsiteX109" fmla="*/ 4358134 w 7467600"/>
              <a:gd name="connsiteY109" fmla="*/ 5742791 h 6858000"/>
              <a:gd name="connsiteX110" fmla="*/ 4376219 w 7467600"/>
              <a:gd name="connsiteY110" fmla="*/ 5729027 h 6858000"/>
              <a:gd name="connsiteX111" fmla="*/ 4582340 w 7467600"/>
              <a:gd name="connsiteY111" fmla="*/ 5561037 h 6858000"/>
              <a:gd name="connsiteX112" fmla="*/ 4694684 w 7467600"/>
              <a:gd name="connsiteY112" fmla="*/ 5447098 h 6858000"/>
              <a:gd name="connsiteX113" fmla="*/ 4754123 w 7467600"/>
              <a:gd name="connsiteY113" fmla="*/ 5384643 h 6858000"/>
              <a:gd name="connsiteX114" fmla="*/ 4978032 w 7467600"/>
              <a:gd name="connsiteY114" fmla="*/ 5183809 h 6858000"/>
              <a:gd name="connsiteX115" fmla="*/ 1903353 w 7467600"/>
              <a:gd name="connsiteY115" fmla="*/ 5044827 h 6858000"/>
              <a:gd name="connsiteX116" fmla="*/ 1936931 w 7467600"/>
              <a:gd name="connsiteY116" fmla="*/ 5093954 h 6858000"/>
              <a:gd name="connsiteX117" fmla="*/ 2195868 w 7467600"/>
              <a:gd name="connsiteY117" fmla="*/ 5396574 h 6858000"/>
              <a:gd name="connsiteX118" fmla="*/ 2088852 w 7467600"/>
              <a:gd name="connsiteY118" fmla="*/ 5166123 h 6858000"/>
              <a:gd name="connsiteX119" fmla="*/ 1958241 w 7467600"/>
              <a:gd name="connsiteY119" fmla="*/ 5067955 h 6858000"/>
              <a:gd name="connsiteX120" fmla="*/ 1903353 w 7467600"/>
              <a:gd name="connsiteY120" fmla="*/ 5044827 h 6858000"/>
              <a:gd name="connsiteX121" fmla="*/ 1979378 w 7467600"/>
              <a:gd name="connsiteY121" fmla="*/ 4769504 h 6858000"/>
              <a:gd name="connsiteX122" fmla="*/ 2882120 w 7467600"/>
              <a:gd name="connsiteY122" fmla="*/ 5064547 h 6858000"/>
              <a:gd name="connsiteX123" fmla="*/ 2793103 w 7467600"/>
              <a:gd name="connsiteY123" fmla="*/ 5039699 h 6858000"/>
              <a:gd name="connsiteX124" fmla="*/ 2770041 w 7467600"/>
              <a:gd name="connsiteY124" fmla="*/ 5033634 h 6858000"/>
              <a:gd name="connsiteX125" fmla="*/ 1979378 w 7467600"/>
              <a:gd name="connsiteY125" fmla="*/ 4769504 h 6858000"/>
              <a:gd name="connsiteX126" fmla="*/ 1927410 w 7467600"/>
              <a:gd name="connsiteY126" fmla="*/ 4716164 h 6858000"/>
              <a:gd name="connsiteX127" fmla="*/ 1959587 w 7467600"/>
              <a:gd name="connsiteY127" fmla="*/ 4728849 h 6858000"/>
              <a:gd name="connsiteX128" fmla="*/ 2777707 w 7467600"/>
              <a:gd name="connsiteY128" fmla="*/ 5003991 h 6858000"/>
              <a:gd name="connsiteX129" fmla="*/ 2800768 w 7467600"/>
              <a:gd name="connsiteY129" fmla="*/ 5010056 h 6858000"/>
              <a:gd name="connsiteX130" fmla="*/ 2879408 w 7467600"/>
              <a:gd name="connsiteY130" fmla="*/ 5031590 h 6858000"/>
              <a:gd name="connsiteX131" fmla="*/ 2862295 w 7467600"/>
              <a:gd name="connsiteY131" fmla="*/ 5022958 h 6858000"/>
              <a:gd name="connsiteX132" fmla="*/ 2813343 w 7467600"/>
              <a:gd name="connsiteY132" fmla="*/ 4998369 h 6858000"/>
              <a:gd name="connsiteX133" fmla="*/ 2646245 w 7467600"/>
              <a:gd name="connsiteY133" fmla="*/ 4930999 h 6858000"/>
              <a:gd name="connsiteX134" fmla="*/ 1999243 w 7467600"/>
              <a:gd name="connsiteY134" fmla="*/ 4730524 h 6858000"/>
              <a:gd name="connsiteX135" fmla="*/ 1979527 w 7467600"/>
              <a:gd name="connsiteY135" fmla="*/ 4726651 h 6858000"/>
              <a:gd name="connsiteX136" fmla="*/ 1927410 w 7467600"/>
              <a:gd name="connsiteY136" fmla="*/ 4716164 h 6858000"/>
              <a:gd name="connsiteX137" fmla="*/ 1997014 w 7467600"/>
              <a:gd name="connsiteY137" fmla="*/ 4698007 h 6858000"/>
              <a:gd name="connsiteX138" fmla="*/ 2005458 w 7467600"/>
              <a:gd name="connsiteY138" fmla="*/ 4699540 h 6858000"/>
              <a:gd name="connsiteX139" fmla="*/ 2657186 w 7467600"/>
              <a:gd name="connsiteY139" fmla="*/ 4901687 h 6858000"/>
              <a:gd name="connsiteX140" fmla="*/ 2826662 w 7467600"/>
              <a:gd name="connsiteY140" fmla="*/ 4970362 h 6858000"/>
              <a:gd name="connsiteX141" fmla="*/ 2876100 w 7467600"/>
              <a:gd name="connsiteY141" fmla="*/ 4995397 h 6858000"/>
              <a:gd name="connsiteX142" fmla="*/ 3042600 w 7467600"/>
              <a:gd name="connsiteY142" fmla="*/ 5059532 h 6858000"/>
              <a:gd name="connsiteX143" fmla="*/ 1997014 w 7467600"/>
              <a:gd name="connsiteY143" fmla="*/ 4698007 h 6858000"/>
              <a:gd name="connsiteX144" fmla="*/ 2305292 w 7467600"/>
              <a:gd name="connsiteY144" fmla="*/ 4219492 h 6858000"/>
              <a:gd name="connsiteX145" fmla="*/ 3360922 w 7467600"/>
              <a:gd name="connsiteY145" fmla="*/ 4529373 h 6858000"/>
              <a:gd name="connsiteX146" fmla="*/ 3492420 w 7467600"/>
              <a:gd name="connsiteY146" fmla="*/ 4510145 h 6858000"/>
              <a:gd name="connsiteX147" fmla="*/ 3364086 w 7467600"/>
              <a:gd name="connsiteY147" fmla="*/ 4480340 h 6858000"/>
              <a:gd name="connsiteX148" fmla="*/ 3225818 w 7467600"/>
              <a:gd name="connsiteY148" fmla="*/ 4411822 h 6858000"/>
              <a:gd name="connsiteX149" fmla="*/ 3129696 w 7467600"/>
              <a:gd name="connsiteY149" fmla="*/ 4360704 h 6858000"/>
              <a:gd name="connsiteX150" fmla="*/ 2814545 w 7467600"/>
              <a:gd name="connsiteY150" fmla="*/ 4282955 h 6858000"/>
              <a:gd name="connsiteX151" fmla="*/ 2305292 w 7467600"/>
              <a:gd name="connsiteY151" fmla="*/ 4219492 h 6858000"/>
              <a:gd name="connsiteX152" fmla="*/ 2626982 w 7467600"/>
              <a:gd name="connsiteY152" fmla="*/ 4206450 h 6858000"/>
              <a:gd name="connsiteX153" fmla="*/ 2490617 w 7467600"/>
              <a:gd name="connsiteY153" fmla="*/ 4206951 h 6858000"/>
              <a:gd name="connsiteX154" fmla="*/ 2819869 w 7467600"/>
              <a:gd name="connsiteY154" fmla="*/ 4252936 h 6858000"/>
              <a:gd name="connsiteX155" fmla="*/ 3143018 w 7467600"/>
              <a:gd name="connsiteY155" fmla="*/ 4332698 h 6858000"/>
              <a:gd name="connsiteX156" fmla="*/ 3241520 w 7467600"/>
              <a:gd name="connsiteY156" fmla="*/ 4385112 h 6858000"/>
              <a:gd name="connsiteX157" fmla="*/ 3374575 w 7467600"/>
              <a:gd name="connsiteY157" fmla="*/ 4451517 h 6858000"/>
              <a:gd name="connsiteX158" fmla="*/ 3505221 w 7467600"/>
              <a:gd name="connsiteY158" fmla="*/ 4480757 h 6858000"/>
              <a:gd name="connsiteX159" fmla="*/ 2626982 w 7467600"/>
              <a:gd name="connsiteY159" fmla="*/ 4206450 h 6858000"/>
              <a:gd name="connsiteX160" fmla="*/ 1310106 w 7467600"/>
              <a:gd name="connsiteY160" fmla="*/ 3943217 h 6858000"/>
              <a:gd name="connsiteX161" fmla="*/ 854994 w 7467600"/>
              <a:gd name="connsiteY161" fmla="*/ 4399136 h 6858000"/>
              <a:gd name="connsiteX162" fmla="*/ 742462 w 7467600"/>
              <a:gd name="connsiteY162" fmla="*/ 4594648 h 6858000"/>
              <a:gd name="connsiteX163" fmla="*/ 820602 w 7467600"/>
              <a:gd name="connsiteY163" fmla="*/ 4485915 h 6858000"/>
              <a:gd name="connsiteX164" fmla="*/ 878295 w 7467600"/>
              <a:gd name="connsiteY164" fmla="*/ 4403594 h 6858000"/>
              <a:gd name="connsiteX165" fmla="*/ 1240607 w 7467600"/>
              <a:gd name="connsiteY165" fmla="*/ 4010401 h 6858000"/>
              <a:gd name="connsiteX166" fmla="*/ 1310106 w 7467600"/>
              <a:gd name="connsiteY166" fmla="*/ 3943217 h 6858000"/>
              <a:gd name="connsiteX167" fmla="*/ 1423113 w 7467600"/>
              <a:gd name="connsiteY167" fmla="*/ 3874565 h 6858000"/>
              <a:gd name="connsiteX168" fmla="*/ 1260565 w 7467600"/>
              <a:gd name="connsiteY168" fmla="*/ 4031982 h 6858000"/>
              <a:gd name="connsiteX169" fmla="*/ 901900 w 7467600"/>
              <a:gd name="connsiteY169" fmla="*/ 4421236 h 6858000"/>
              <a:gd name="connsiteX170" fmla="*/ 845044 w 7467600"/>
              <a:gd name="connsiteY170" fmla="*/ 4502436 h 6858000"/>
              <a:gd name="connsiteX171" fmla="*/ 685926 w 7467600"/>
              <a:gd name="connsiteY171" fmla="*/ 4703069 h 6858000"/>
              <a:gd name="connsiteX172" fmla="*/ 684248 w 7467600"/>
              <a:gd name="connsiteY172" fmla="*/ 4706721 h 6858000"/>
              <a:gd name="connsiteX173" fmla="*/ 1423113 w 7467600"/>
              <a:gd name="connsiteY173" fmla="*/ 3874565 h 6858000"/>
              <a:gd name="connsiteX174" fmla="*/ 3316479 w 7467600"/>
              <a:gd name="connsiteY174" fmla="*/ 3872136 h 6858000"/>
              <a:gd name="connsiteX175" fmla="*/ 3546806 w 7467600"/>
              <a:gd name="connsiteY175" fmla="*/ 4356139 h 6858000"/>
              <a:gd name="connsiteX176" fmla="*/ 3364433 w 7467600"/>
              <a:gd name="connsiteY176" fmla="*/ 3953121 h 6858000"/>
              <a:gd name="connsiteX177" fmla="*/ 3316479 w 7467600"/>
              <a:gd name="connsiteY177" fmla="*/ 3872136 h 6858000"/>
              <a:gd name="connsiteX178" fmla="*/ 3291335 w 7467600"/>
              <a:gd name="connsiteY178" fmla="*/ 3767420 h 6858000"/>
              <a:gd name="connsiteX179" fmla="*/ 3390805 w 7467600"/>
              <a:gd name="connsiteY179" fmla="*/ 3937163 h 6858000"/>
              <a:gd name="connsiteX180" fmla="*/ 3579062 w 7467600"/>
              <a:gd name="connsiteY180" fmla="*/ 4359040 h 6858000"/>
              <a:gd name="connsiteX181" fmla="*/ 3467355 w 7467600"/>
              <a:gd name="connsiteY181" fmla="*/ 3988130 h 6858000"/>
              <a:gd name="connsiteX182" fmla="*/ 3310753 w 7467600"/>
              <a:gd name="connsiteY182" fmla="*/ 3787140 h 6858000"/>
              <a:gd name="connsiteX183" fmla="*/ 3291335 w 7467600"/>
              <a:gd name="connsiteY183" fmla="*/ 3767420 h 6858000"/>
              <a:gd name="connsiteX184" fmla="*/ 1635889 w 7467600"/>
              <a:gd name="connsiteY184" fmla="*/ 3709494 h 6858000"/>
              <a:gd name="connsiteX185" fmla="*/ 1634800 w 7467600"/>
              <a:gd name="connsiteY185" fmla="*/ 3731111 h 6858000"/>
              <a:gd name="connsiteX186" fmla="*/ 1635889 w 7467600"/>
              <a:gd name="connsiteY186" fmla="*/ 3709494 h 6858000"/>
              <a:gd name="connsiteX187" fmla="*/ 1510397 w 7467600"/>
              <a:gd name="connsiteY187" fmla="*/ 3684705 h 6858000"/>
              <a:gd name="connsiteX188" fmla="*/ 1146550 w 7467600"/>
              <a:gd name="connsiteY188" fmla="*/ 3802012 h 6858000"/>
              <a:gd name="connsiteX189" fmla="*/ 698834 w 7467600"/>
              <a:gd name="connsiteY189" fmla="*/ 3952272 h 6858000"/>
              <a:gd name="connsiteX190" fmla="*/ 34256 w 7467600"/>
              <a:gd name="connsiteY190" fmla="*/ 4347603 h 6858000"/>
              <a:gd name="connsiteX191" fmla="*/ 527241 w 7467600"/>
              <a:gd name="connsiteY191" fmla="*/ 4065078 h 6858000"/>
              <a:gd name="connsiteX192" fmla="*/ 1510397 w 7467600"/>
              <a:gd name="connsiteY192" fmla="*/ 3684705 h 6858000"/>
              <a:gd name="connsiteX193" fmla="*/ 1313114 w 7467600"/>
              <a:gd name="connsiteY193" fmla="*/ 3655216 h 6858000"/>
              <a:gd name="connsiteX194" fmla="*/ 1109304 w 7467600"/>
              <a:gd name="connsiteY194" fmla="*/ 3669030 h 6858000"/>
              <a:gd name="connsiteX195" fmla="*/ 8129 w 7467600"/>
              <a:gd name="connsiteY195" fmla="*/ 4330519 h 6858000"/>
              <a:gd name="connsiteX196" fmla="*/ 687572 w 7467600"/>
              <a:gd name="connsiteY196" fmla="*/ 3925629 h 6858000"/>
              <a:gd name="connsiteX197" fmla="*/ 1138365 w 7467600"/>
              <a:gd name="connsiteY197" fmla="*/ 3774515 h 6858000"/>
              <a:gd name="connsiteX198" fmla="*/ 1505579 w 7467600"/>
              <a:gd name="connsiteY198" fmla="*/ 3655526 h 6858000"/>
              <a:gd name="connsiteX199" fmla="*/ 1313114 w 7467600"/>
              <a:gd name="connsiteY199" fmla="*/ 3655216 h 6858000"/>
              <a:gd name="connsiteX200" fmla="*/ 3655073 w 7467600"/>
              <a:gd name="connsiteY200" fmla="*/ 3650884 h 6858000"/>
              <a:gd name="connsiteX201" fmla="*/ 3989938 w 7467600"/>
              <a:gd name="connsiteY201" fmla="*/ 3991685 h 6858000"/>
              <a:gd name="connsiteX202" fmla="*/ 4393907 w 7467600"/>
              <a:gd name="connsiteY202" fmla="*/ 4261258 h 6858000"/>
              <a:gd name="connsiteX203" fmla="*/ 4648051 w 7467600"/>
              <a:gd name="connsiteY203" fmla="*/ 4374051 h 6858000"/>
              <a:gd name="connsiteX204" fmla="*/ 4383389 w 7467600"/>
              <a:gd name="connsiteY204" fmla="*/ 4184369 h 6858000"/>
              <a:gd name="connsiteX205" fmla="*/ 4165508 w 7467600"/>
              <a:gd name="connsiteY205" fmla="*/ 4035196 h 6858000"/>
              <a:gd name="connsiteX206" fmla="*/ 4068162 w 7467600"/>
              <a:gd name="connsiteY206" fmla="*/ 3953394 h 6858000"/>
              <a:gd name="connsiteX207" fmla="*/ 3981416 w 7467600"/>
              <a:gd name="connsiteY207" fmla="*/ 3880482 h 6858000"/>
              <a:gd name="connsiteX208" fmla="*/ 3800147 w 7467600"/>
              <a:gd name="connsiteY208" fmla="*/ 3749872 h 6858000"/>
              <a:gd name="connsiteX209" fmla="*/ 3655073 w 7467600"/>
              <a:gd name="connsiteY209" fmla="*/ 3650884 h 6858000"/>
              <a:gd name="connsiteX210" fmla="*/ 3670252 w 7467600"/>
              <a:gd name="connsiteY210" fmla="*/ 3622798 h 6858000"/>
              <a:gd name="connsiteX211" fmla="*/ 3817258 w 7467600"/>
              <a:gd name="connsiteY211" fmla="*/ 3723577 h 6858000"/>
              <a:gd name="connsiteX212" fmla="*/ 4000461 w 7467600"/>
              <a:gd name="connsiteY212" fmla="*/ 3855966 h 6858000"/>
              <a:gd name="connsiteX213" fmla="*/ 4088180 w 7467600"/>
              <a:gd name="connsiteY213" fmla="*/ 3929774 h 6858000"/>
              <a:gd name="connsiteX214" fmla="*/ 4184555 w 7467600"/>
              <a:gd name="connsiteY214" fmla="*/ 4010683 h 6858000"/>
              <a:gd name="connsiteX215" fmla="*/ 4399563 w 7467600"/>
              <a:gd name="connsiteY215" fmla="*/ 4158106 h 6858000"/>
              <a:gd name="connsiteX216" fmla="*/ 4684469 w 7467600"/>
              <a:gd name="connsiteY216" fmla="*/ 4364680 h 6858000"/>
              <a:gd name="connsiteX217" fmla="*/ 4690271 w 7467600"/>
              <a:gd name="connsiteY217" fmla="*/ 4370034 h 6858000"/>
              <a:gd name="connsiteX218" fmla="*/ 4136093 w 7467600"/>
              <a:gd name="connsiteY218" fmla="*/ 3858466 h 6858000"/>
              <a:gd name="connsiteX219" fmla="*/ 3670252 w 7467600"/>
              <a:gd name="connsiteY219" fmla="*/ 3622798 h 6858000"/>
              <a:gd name="connsiteX220" fmla="*/ 4440129 w 7467600"/>
              <a:gd name="connsiteY220" fmla="*/ 3448571 h 6858000"/>
              <a:gd name="connsiteX221" fmla="*/ 4856525 w 7467600"/>
              <a:gd name="connsiteY221" fmla="*/ 3915351 h 6858000"/>
              <a:gd name="connsiteX222" fmla="*/ 5059055 w 7467600"/>
              <a:gd name="connsiteY222" fmla="*/ 4108918 h 6858000"/>
              <a:gd name="connsiteX223" fmla="*/ 5290070 w 7467600"/>
              <a:gd name="connsiteY223" fmla="*/ 4263619 h 6858000"/>
              <a:gd name="connsiteX224" fmla="*/ 4834991 w 7467600"/>
              <a:gd name="connsiteY224" fmla="*/ 3830985 h 6858000"/>
              <a:gd name="connsiteX225" fmla="*/ 4440129 w 7467600"/>
              <a:gd name="connsiteY225" fmla="*/ 3448571 h 6858000"/>
              <a:gd name="connsiteX226" fmla="*/ 4441737 w 7467600"/>
              <a:gd name="connsiteY226" fmla="*/ 3399734 h 6858000"/>
              <a:gd name="connsiteX227" fmla="*/ 4431236 w 7467600"/>
              <a:gd name="connsiteY227" fmla="*/ 3400954 h 6858000"/>
              <a:gd name="connsiteX228" fmla="*/ 4557150 w 7467600"/>
              <a:gd name="connsiteY228" fmla="*/ 3510023 h 6858000"/>
              <a:gd name="connsiteX229" fmla="*/ 4856936 w 7467600"/>
              <a:gd name="connsiteY229" fmla="*/ 3809146 h 6858000"/>
              <a:gd name="connsiteX230" fmla="*/ 5111996 w 7467600"/>
              <a:gd name="connsiteY230" fmla="*/ 4065759 h 6858000"/>
              <a:gd name="connsiteX231" fmla="*/ 5388878 w 7467600"/>
              <a:gd name="connsiteY231" fmla="*/ 4300185 h 6858000"/>
              <a:gd name="connsiteX232" fmla="*/ 5425556 w 7467600"/>
              <a:gd name="connsiteY232" fmla="*/ 4308967 h 6858000"/>
              <a:gd name="connsiteX233" fmla="*/ 4943646 w 7467600"/>
              <a:gd name="connsiteY233" fmla="*/ 3822916 h 6858000"/>
              <a:gd name="connsiteX234" fmla="*/ 4594837 w 7467600"/>
              <a:gd name="connsiteY234" fmla="*/ 3532274 h 6858000"/>
              <a:gd name="connsiteX235" fmla="*/ 4441737 w 7467600"/>
              <a:gd name="connsiteY235" fmla="*/ 3399734 h 6858000"/>
              <a:gd name="connsiteX236" fmla="*/ 5425834 w 7467600"/>
              <a:gd name="connsiteY236" fmla="*/ 3162785 h 6858000"/>
              <a:gd name="connsiteX237" fmla="*/ 5401644 w 7467600"/>
              <a:gd name="connsiteY237" fmla="*/ 3617847 h 6858000"/>
              <a:gd name="connsiteX238" fmla="*/ 5467256 w 7467600"/>
              <a:gd name="connsiteY238" fmla="*/ 4175494 h 6858000"/>
              <a:gd name="connsiteX239" fmla="*/ 5448069 w 7467600"/>
              <a:gd name="connsiteY239" fmla="*/ 3567554 h 6858000"/>
              <a:gd name="connsiteX240" fmla="*/ 5425834 w 7467600"/>
              <a:gd name="connsiteY240" fmla="*/ 3162785 h 6858000"/>
              <a:gd name="connsiteX241" fmla="*/ 1318687 w 7467600"/>
              <a:gd name="connsiteY241" fmla="*/ 3113840 h 6858000"/>
              <a:gd name="connsiteX242" fmla="*/ 1066793 w 7467600"/>
              <a:gd name="connsiteY242" fmla="*/ 3212171 h 6858000"/>
              <a:gd name="connsiteX243" fmla="*/ 993319 w 7467600"/>
              <a:gd name="connsiteY243" fmla="*/ 3247648 h 6858000"/>
              <a:gd name="connsiteX244" fmla="*/ 853081 w 7467600"/>
              <a:gd name="connsiteY244" fmla="*/ 3312410 h 6858000"/>
              <a:gd name="connsiteX245" fmla="*/ 805957 w 7467600"/>
              <a:gd name="connsiteY245" fmla="*/ 3330443 h 6858000"/>
              <a:gd name="connsiteX246" fmla="*/ 1318687 w 7467600"/>
              <a:gd name="connsiteY246" fmla="*/ 3113840 h 6858000"/>
              <a:gd name="connsiteX247" fmla="*/ 5453702 w 7467600"/>
              <a:gd name="connsiteY247" fmla="*/ 3090882 h 6858000"/>
              <a:gd name="connsiteX248" fmla="*/ 5480135 w 7467600"/>
              <a:gd name="connsiteY248" fmla="*/ 3565802 h 6858000"/>
              <a:gd name="connsiteX249" fmla="*/ 5499023 w 7467600"/>
              <a:gd name="connsiteY249" fmla="*/ 4166310 h 6858000"/>
              <a:gd name="connsiteX250" fmla="*/ 5547022 w 7467600"/>
              <a:gd name="connsiteY250" fmla="*/ 3607838 h 6858000"/>
              <a:gd name="connsiteX251" fmla="*/ 5515964 w 7467600"/>
              <a:gd name="connsiteY251" fmla="*/ 3378541 h 6858000"/>
              <a:gd name="connsiteX252" fmla="*/ 5453702 w 7467600"/>
              <a:gd name="connsiteY252" fmla="*/ 3090882 h 6858000"/>
              <a:gd name="connsiteX253" fmla="*/ 1238695 w 7467600"/>
              <a:gd name="connsiteY253" fmla="*/ 3076820 h 6858000"/>
              <a:gd name="connsiteX254" fmla="*/ 716371 w 7467600"/>
              <a:gd name="connsiteY254" fmla="*/ 3293249 h 6858000"/>
              <a:gd name="connsiteX255" fmla="*/ 579522 w 7467600"/>
              <a:gd name="connsiteY255" fmla="*/ 3371759 h 6858000"/>
              <a:gd name="connsiteX256" fmla="*/ 600288 w 7467600"/>
              <a:gd name="connsiteY256" fmla="*/ 3365555 h 6858000"/>
              <a:gd name="connsiteX257" fmla="*/ 840692 w 7467600"/>
              <a:gd name="connsiteY257" fmla="*/ 3284921 h 6858000"/>
              <a:gd name="connsiteX258" fmla="*/ 979248 w 7467600"/>
              <a:gd name="connsiteY258" fmla="*/ 3221003 h 6858000"/>
              <a:gd name="connsiteX259" fmla="*/ 1053282 w 7467600"/>
              <a:gd name="connsiteY259" fmla="*/ 3185247 h 6858000"/>
              <a:gd name="connsiteX260" fmla="*/ 1320603 w 7467600"/>
              <a:gd name="connsiteY260" fmla="*/ 3081281 h 6858000"/>
              <a:gd name="connsiteX261" fmla="*/ 1238695 w 7467600"/>
              <a:gd name="connsiteY261" fmla="*/ 3076820 h 6858000"/>
              <a:gd name="connsiteX262" fmla="*/ 5425627 w 7467600"/>
              <a:gd name="connsiteY262" fmla="*/ 2954192 h 6858000"/>
              <a:gd name="connsiteX263" fmla="*/ 5470770 w 7467600"/>
              <a:gd name="connsiteY263" fmla="*/ 3005435 h 6858000"/>
              <a:gd name="connsiteX264" fmla="*/ 5519779 w 7467600"/>
              <a:gd name="connsiteY264" fmla="*/ 4359223 h 6858000"/>
              <a:gd name="connsiteX265" fmla="*/ 5520293 w 7467600"/>
              <a:gd name="connsiteY265" fmla="*/ 4360602 h 6858000"/>
              <a:gd name="connsiteX266" fmla="*/ 5767221 w 7467600"/>
              <a:gd name="connsiteY266" fmla="*/ 4665564 h 6858000"/>
              <a:gd name="connsiteX267" fmla="*/ 6937169 w 7467600"/>
              <a:gd name="connsiteY267" fmla="*/ 4815941 h 6858000"/>
              <a:gd name="connsiteX268" fmla="*/ 6953922 w 7467600"/>
              <a:gd name="connsiteY268" fmla="*/ 4890068 h 6858000"/>
              <a:gd name="connsiteX269" fmla="*/ 6071359 w 7467600"/>
              <a:gd name="connsiteY269" fmla="*/ 4770770 h 6858000"/>
              <a:gd name="connsiteX270" fmla="*/ 6038839 w 7467600"/>
              <a:gd name="connsiteY270" fmla="*/ 4764474 h 6858000"/>
              <a:gd name="connsiteX271" fmla="*/ 6038706 w 7467600"/>
              <a:gd name="connsiteY271" fmla="*/ 4763847 h 6858000"/>
              <a:gd name="connsiteX272" fmla="*/ 6037784 w 7467600"/>
              <a:gd name="connsiteY272" fmla="*/ 4764270 h 6858000"/>
              <a:gd name="connsiteX273" fmla="*/ 6038839 w 7467600"/>
              <a:gd name="connsiteY273" fmla="*/ 4764474 h 6858000"/>
              <a:gd name="connsiteX274" fmla="*/ 6040338 w 7467600"/>
              <a:gd name="connsiteY274" fmla="*/ 4771418 h 6858000"/>
              <a:gd name="connsiteX275" fmla="*/ 6024488 w 7467600"/>
              <a:gd name="connsiteY275" fmla="*/ 4809903 h 6858000"/>
              <a:gd name="connsiteX276" fmla="*/ 5599771 w 7467600"/>
              <a:gd name="connsiteY276" fmla="*/ 5509652 h 6858000"/>
              <a:gd name="connsiteX277" fmla="*/ 5548843 w 7467600"/>
              <a:gd name="connsiteY277" fmla="*/ 5563845 h 6858000"/>
              <a:gd name="connsiteX278" fmla="*/ 5940952 w 7467600"/>
              <a:gd name="connsiteY278" fmla="*/ 6250028 h 6858000"/>
              <a:gd name="connsiteX279" fmla="*/ 6043441 w 7467600"/>
              <a:gd name="connsiteY279" fmla="*/ 6665847 h 6858000"/>
              <a:gd name="connsiteX280" fmla="*/ 6093432 w 7467600"/>
              <a:gd name="connsiteY280" fmla="*/ 6858000 h 6858000"/>
              <a:gd name="connsiteX281" fmla="*/ 6034344 w 7467600"/>
              <a:gd name="connsiteY281" fmla="*/ 6858000 h 6858000"/>
              <a:gd name="connsiteX282" fmla="*/ 6026679 w 7467600"/>
              <a:gd name="connsiteY282" fmla="*/ 6836959 h 6858000"/>
              <a:gd name="connsiteX283" fmla="*/ 5800441 w 7467600"/>
              <a:gd name="connsiteY283" fmla="*/ 6335286 h 6858000"/>
              <a:gd name="connsiteX284" fmla="*/ 5526562 w 7467600"/>
              <a:gd name="connsiteY284" fmla="*/ 5705388 h 6858000"/>
              <a:gd name="connsiteX285" fmla="*/ 5519640 w 7467600"/>
              <a:gd name="connsiteY285" fmla="*/ 5683774 h 6858000"/>
              <a:gd name="connsiteX286" fmla="*/ 5844559 w 7467600"/>
              <a:gd name="connsiteY286" fmla="*/ 6553349 h 6858000"/>
              <a:gd name="connsiteX287" fmla="*/ 5975994 w 7467600"/>
              <a:gd name="connsiteY287" fmla="*/ 6858000 h 6858000"/>
              <a:gd name="connsiteX288" fmla="*/ 5898547 w 7467600"/>
              <a:gd name="connsiteY288" fmla="*/ 6858000 h 6858000"/>
              <a:gd name="connsiteX289" fmla="*/ 5682041 w 7467600"/>
              <a:gd name="connsiteY289" fmla="*/ 6355860 h 6858000"/>
              <a:gd name="connsiteX290" fmla="*/ 5461758 w 7467600"/>
              <a:gd name="connsiteY290" fmla="*/ 5820220 h 6858000"/>
              <a:gd name="connsiteX291" fmla="*/ 5237282 w 7467600"/>
              <a:gd name="connsiteY291" fmla="*/ 6579086 h 6858000"/>
              <a:gd name="connsiteX292" fmla="*/ 5115009 w 7467600"/>
              <a:gd name="connsiteY292" fmla="*/ 6858000 h 6858000"/>
              <a:gd name="connsiteX293" fmla="*/ 5028074 w 7467600"/>
              <a:gd name="connsiteY293" fmla="*/ 6858000 h 6858000"/>
              <a:gd name="connsiteX294" fmla="*/ 5079508 w 7467600"/>
              <a:gd name="connsiteY294" fmla="*/ 6749074 h 6858000"/>
              <a:gd name="connsiteX295" fmla="*/ 5371846 w 7467600"/>
              <a:gd name="connsiteY295" fmla="*/ 5924413 h 6858000"/>
              <a:gd name="connsiteX296" fmla="*/ 5270512 w 7467600"/>
              <a:gd name="connsiteY296" fmla="*/ 6138975 h 6858000"/>
              <a:gd name="connsiteX297" fmla="*/ 5062409 w 7467600"/>
              <a:gd name="connsiteY297" fmla="*/ 6653544 h 6858000"/>
              <a:gd name="connsiteX298" fmla="*/ 5036628 w 7467600"/>
              <a:gd name="connsiteY298" fmla="*/ 6754247 h 6858000"/>
              <a:gd name="connsiteX299" fmla="*/ 5009112 w 7467600"/>
              <a:gd name="connsiteY299" fmla="*/ 6858000 h 6858000"/>
              <a:gd name="connsiteX300" fmla="*/ 4976679 w 7467600"/>
              <a:gd name="connsiteY300" fmla="*/ 6858000 h 6858000"/>
              <a:gd name="connsiteX301" fmla="*/ 5006537 w 7467600"/>
              <a:gd name="connsiteY301" fmla="*/ 6747068 h 6858000"/>
              <a:gd name="connsiteX302" fmla="*/ 5032723 w 7467600"/>
              <a:gd name="connsiteY302" fmla="*/ 6644957 h 6858000"/>
              <a:gd name="connsiteX303" fmla="*/ 5242949 w 7467600"/>
              <a:gd name="connsiteY303" fmla="*/ 6125175 h 6858000"/>
              <a:gd name="connsiteX304" fmla="*/ 5286321 w 7467600"/>
              <a:gd name="connsiteY304" fmla="*/ 6033555 h 6858000"/>
              <a:gd name="connsiteX305" fmla="*/ 5008210 w 7467600"/>
              <a:gd name="connsiteY305" fmla="*/ 6649194 h 6858000"/>
              <a:gd name="connsiteX306" fmla="*/ 4986321 w 7467600"/>
              <a:gd name="connsiteY306" fmla="*/ 6765687 h 6858000"/>
              <a:gd name="connsiteX307" fmla="*/ 4973474 w 7467600"/>
              <a:gd name="connsiteY307" fmla="*/ 6858000 h 6858000"/>
              <a:gd name="connsiteX308" fmla="*/ 4907178 w 7467600"/>
              <a:gd name="connsiteY308" fmla="*/ 6858000 h 6858000"/>
              <a:gd name="connsiteX309" fmla="*/ 4910810 w 7467600"/>
              <a:gd name="connsiteY309" fmla="*/ 6829660 h 6858000"/>
              <a:gd name="connsiteX310" fmla="*/ 4987461 w 7467600"/>
              <a:gd name="connsiteY310" fmla="*/ 6432994 h 6858000"/>
              <a:gd name="connsiteX311" fmla="*/ 5179262 w 7467600"/>
              <a:gd name="connsiteY311" fmla="*/ 6035044 h 6858000"/>
              <a:gd name="connsiteX312" fmla="*/ 4689678 w 7467600"/>
              <a:gd name="connsiteY312" fmla="*/ 6440241 h 6858000"/>
              <a:gd name="connsiteX313" fmla="*/ 4477543 w 7467600"/>
              <a:gd name="connsiteY313" fmla="*/ 6674836 h 6858000"/>
              <a:gd name="connsiteX314" fmla="*/ 4329957 w 7467600"/>
              <a:gd name="connsiteY314" fmla="*/ 6858000 h 6858000"/>
              <a:gd name="connsiteX315" fmla="*/ 4218595 w 7467600"/>
              <a:gd name="connsiteY315" fmla="*/ 6858000 h 6858000"/>
              <a:gd name="connsiteX316" fmla="*/ 4368888 w 7467600"/>
              <a:gd name="connsiteY316" fmla="*/ 6668412 h 6858000"/>
              <a:gd name="connsiteX317" fmla="*/ 4563091 w 7467600"/>
              <a:gd name="connsiteY317" fmla="*/ 6442508 h 6858000"/>
              <a:gd name="connsiteX318" fmla="*/ 5387324 w 7467600"/>
              <a:gd name="connsiteY318" fmla="*/ 5705830 h 6858000"/>
              <a:gd name="connsiteX319" fmla="*/ 5073620 w 7467600"/>
              <a:gd name="connsiteY319" fmla="*/ 5955437 h 6858000"/>
              <a:gd name="connsiteX320" fmla="*/ 4689789 w 7467600"/>
              <a:gd name="connsiteY320" fmla="*/ 6268382 h 6858000"/>
              <a:gd name="connsiteX321" fmla="*/ 4418722 w 7467600"/>
              <a:gd name="connsiteY321" fmla="*/ 6570886 h 6858000"/>
              <a:gd name="connsiteX322" fmla="*/ 4214944 w 7467600"/>
              <a:gd name="connsiteY322" fmla="*/ 6858000 h 6858000"/>
              <a:gd name="connsiteX323" fmla="*/ 4177898 w 7467600"/>
              <a:gd name="connsiteY323" fmla="*/ 6858000 h 6858000"/>
              <a:gd name="connsiteX324" fmla="*/ 4391597 w 7467600"/>
              <a:gd name="connsiteY324" fmla="*/ 6556370 h 6858000"/>
              <a:gd name="connsiteX325" fmla="*/ 4668889 w 7467600"/>
              <a:gd name="connsiteY325" fmla="*/ 6246399 h 6858000"/>
              <a:gd name="connsiteX326" fmla="*/ 5055427 w 7467600"/>
              <a:gd name="connsiteY326" fmla="*/ 5931476 h 6858000"/>
              <a:gd name="connsiteX327" fmla="*/ 5371814 w 7467600"/>
              <a:gd name="connsiteY327" fmla="*/ 5678975 h 6858000"/>
              <a:gd name="connsiteX328" fmla="*/ 4987918 w 7467600"/>
              <a:gd name="connsiteY328" fmla="*/ 5838701 h 6858000"/>
              <a:gd name="connsiteX329" fmla="*/ 4317146 w 7467600"/>
              <a:gd name="connsiteY329" fmla="*/ 6587716 h 6858000"/>
              <a:gd name="connsiteX330" fmla="*/ 4171627 w 7467600"/>
              <a:gd name="connsiteY330" fmla="*/ 6858000 h 6858000"/>
              <a:gd name="connsiteX331" fmla="*/ 4081585 w 7467600"/>
              <a:gd name="connsiteY331" fmla="*/ 6858000 h 6858000"/>
              <a:gd name="connsiteX332" fmla="*/ 4238603 w 7467600"/>
              <a:gd name="connsiteY332" fmla="*/ 6559341 h 6858000"/>
              <a:gd name="connsiteX333" fmla="*/ 4778333 w 7467600"/>
              <a:gd name="connsiteY333" fmla="*/ 5873626 h 6858000"/>
              <a:gd name="connsiteX334" fmla="*/ 5414185 w 7467600"/>
              <a:gd name="connsiteY334" fmla="*/ 5573882 h 6858000"/>
              <a:gd name="connsiteX335" fmla="*/ 5959648 w 7467600"/>
              <a:gd name="connsiteY335" fmla="*/ 4760797 h 6858000"/>
              <a:gd name="connsiteX336" fmla="*/ 5355019 w 7467600"/>
              <a:gd name="connsiteY336" fmla="*/ 4734672 h 6858000"/>
              <a:gd name="connsiteX337" fmla="*/ 5083565 w 7467600"/>
              <a:gd name="connsiteY337" fmla="*/ 5179121 h 6858000"/>
              <a:gd name="connsiteX338" fmla="*/ 4713577 w 7467600"/>
              <a:gd name="connsiteY338" fmla="*/ 5616803 h 6858000"/>
              <a:gd name="connsiteX339" fmla="*/ 3989559 w 7467600"/>
              <a:gd name="connsiteY339" fmla="*/ 6145945 h 6858000"/>
              <a:gd name="connsiteX340" fmla="*/ 3939824 w 7467600"/>
              <a:gd name="connsiteY340" fmla="*/ 6066900 h 6858000"/>
              <a:gd name="connsiteX341" fmla="*/ 4584537 w 7467600"/>
              <a:gd name="connsiteY341" fmla="*/ 5324826 h 6858000"/>
              <a:gd name="connsiteX342" fmla="*/ 5037105 w 7467600"/>
              <a:gd name="connsiteY342" fmla="*/ 5088765 h 6858000"/>
              <a:gd name="connsiteX343" fmla="*/ 5039930 w 7467600"/>
              <a:gd name="connsiteY343" fmla="*/ 5089585 h 6858000"/>
              <a:gd name="connsiteX344" fmla="*/ 5263764 w 7467600"/>
              <a:gd name="connsiteY344" fmla="*/ 4735525 h 6858000"/>
              <a:gd name="connsiteX345" fmla="*/ 4086300 w 7467600"/>
              <a:gd name="connsiteY345" fmla="*/ 4884599 h 6858000"/>
              <a:gd name="connsiteX346" fmla="*/ 4085485 w 7467600"/>
              <a:gd name="connsiteY346" fmla="*/ 4899070 h 6858000"/>
              <a:gd name="connsiteX347" fmla="*/ 3871915 w 7467600"/>
              <a:gd name="connsiteY347" fmla="*/ 5253645 h 6858000"/>
              <a:gd name="connsiteX348" fmla="*/ 3799374 w 7467600"/>
              <a:gd name="connsiteY348" fmla="*/ 5466127 h 6858000"/>
              <a:gd name="connsiteX349" fmla="*/ 3498850 w 7467600"/>
              <a:gd name="connsiteY349" fmla="*/ 6661888 h 6858000"/>
              <a:gd name="connsiteX350" fmla="*/ 3399216 w 7467600"/>
              <a:gd name="connsiteY350" fmla="*/ 6858000 h 6858000"/>
              <a:gd name="connsiteX351" fmla="*/ 3303688 w 7467600"/>
              <a:gd name="connsiteY351" fmla="*/ 6858000 h 6858000"/>
              <a:gd name="connsiteX352" fmla="*/ 3391774 w 7467600"/>
              <a:gd name="connsiteY352" fmla="*/ 6697181 h 6858000"/>
              <a:gd name="connsiteX353" fmla="*/ 3735540 w 7467600"/>
              <a:gd name="connsiteY353" fmla="*/ 5546923 h 6858000"/>
              <a:gd name="connsiteX354" fmla="*/ 3729438 w 7467600"/>
              <a:gd name="connsiteY354" fmla="*/ 5569058 h 6858000"/>
              <a:gd name="connsiteX355" fmla="*/ 3707782 w 7467600"/>
              <a:gd name="connsiteY355" fmla="*/ 5644908 h 6858000"/>
              <a:gd name="connsiteX356" fmla="*/ 3583827 w 7467600"/>
              <a:gd name="connsiteY356" fmla="*/ 6039215 h 6858000"/>
              <a:gd name="connsiteX357" fmla="*/ 3547861 w 7467600"/>
              <a:gd name="connsiteY357" fmla="*/ 6129609 h 6858000"/>
              <a:gd name="connsiteX358" fmla="*/ 3490905 w 7467600"/>
              <a:gd name="connsiteY358" fmla="*/ 6277660 h 6858000"/>
              <a:gd name="connsiteX359" fmla="*/ 3455859 w 7467600"/>
              <a:gd name="connsiteY359" fmla="*/ 6391301 h 6858000"/>
              <a:gd name="connsiteX360" fmla="*/ 3429112 w 7467600"/>
              <a:gd name="connsiteY360" fmla="*/ 6479469 h 6858000"/>
              <a:gd name="connsiteX361" fmla="*/ 3304862 w 7467600"/>
              <a:gd name="connsiteY361" fmla="*/ 6796476 h 6858000"/>
              <a:gd name="connsiteX362" fmla="*/ 3276071 w 7467600"/>
              <a:gd name="connsiteY362" fmla="*/ 6858000 h 6858000"/>
              <a:gd name="connsiteX363" fmla="*/ 3240805 w 7467600"/>
              <a:gd name="connsiteY363" fmla="*/ 6858000 h 6858000"/>
              <a:gd name="connsiteX364" fmla="*/ 3275917 w 7467600"/>
              <a:gd name="connsiteY364" fmla="*/ 6783192 h 6858000"/>
              <a:gd name="connsiteX365" fmla="*/ 3399358 w 7467600"/>
              <a:gd name="connsiteY365" fmla="*/ 6469011 h 6858000"/>
              <a:gd name="connsiteX366" fmla="*/ 3425650 w 7467600"/>
              <a:gd name="connsiteY366" fmla="*/ 6381333 h 6858000"/>
              <a:gd name="connsiteX367" fmla="*/ 3460661 w 7467600"/>
              <a:gd name="connsiteY367" fmla="*/ 6266763 h 6858000"/>
              <a:gd name="connsiteX368" fmla="*/ 3518021 w 7467600"/>
              <a:gd name="connsiteY368" fmla="*/ 6117298 h 6858000"/>
              <a:gd name="connsiteX369" fmla="*/ 3554035 w 7467600"/>
              <a:gd name="connsiteY369" fmla="*/ 6027832 h 6858000"/>
              <a:gd name="connsiteX370" fmla="*/ 3677174 w 7467600"/>
              <a:gd name="connsiteY370" fmla="*/ 5636351 h 6858000"/>
              <a:gd name="connsiteX371" fmla="*/ 3698819 w 7467600"/>
              <a:gd name="connsiteY371" fmla="*/ 5560503 h 6858000"/>
              <a:gd name="connsiteX372" fmla="*/ 3702094 w 7467600"/>
              <a:gd name="connsiteY372" fmla="*/ 5549194 h 6858000"/>
              <a:gd name="connsiteX373" fmla="*/ 3398355 w 7467600"/>
              <a:gd name="connsiteY373" fmla="*/ 6094603 h 6858000"/>
              <a:gd name="connsiteX374" fmla="*/ 3193941 w 7467600"/>
              <a:gd name="connsiteY374" fmla="*/ 6798775 h 6858000"/>
              <a:gd name="connsiteX375" fmla="*/ 3184140 w 7467600"/>
              <a:gd name="connsiteY375" fmla="*/ 6858000 h 6858000"/>
              <a:gd name="connsiteX376" fmla="*/ 3099978 w 7467600"/>
              <a:gd name="connsiteY376" fmla="*/ 6858000 h 6858000"/>
              <a:gd name="connsiteX377" fmla="*/ 3101556 w 7467600"/>
              <a:gd name="connsiteY377" fmla="*/ 6843337 h 6858000"/>
              <a:gd name="connsiteX378" fmla="*/ 3370162 w 7467600"/>
              <a:gd name="connsiteY378" fmla="*/ 5785550 h 6858000"/>
              <a:gd name="connsiteX379" fmla="*/ 3746477 w 7467600"/>
              <a:gd name="connsiteY379" fmla="*/ 5377889 h 6858000"/>
              <a:gd name="connsiteX380" fmla="*/ 3863399 w 7467600"/>
              <a:gd name="connsiteY380" fmla="*/ 5087257 h 6858000"/>
              <a:gd name="connsiteX381" fmla="*/ 3968712 w 7467600"/>
              <a:gd name="connsiteY381" fmla="*/ 4913989 h 6858000"/>
              <a:gd name="connsiteX382" fmla="*/ 2792390 w 7467600"/>
              <a:gd name="connsiteY382" fmla="*/ 5382974 h 6858000"/>
              <a:gd name="connsiteX383" fmla="*/ 2714982 w 7467600"/>
              <a:gd name="connsiteY383" fmla="*/ 5427051 h 6858000"/>
              <a:gd name="connsiteX384" fmla="*/ 2813361 w 7467600"/>
              <a:gd name="connsiteY384" fmla="*/ 6023912 h 6858000"/>
              <a:gd name="connsiteX385" fmla="*/ 2688430 w 7467600"/>
              <a:gd name="connsiteY385" fmla="*/ 6801564 h 6858000"/>
              <a:gd name="connsiteX386" fmla="*/ 2629626 w 7467600"/>
              <a:gd name="connsiteY386" fmla="*/ 6763394 h 6858000"/>
              <a:gd name="connsiteX387" fmla="*/ 2565328 w 7467600"/>
              <a:gd name="connsiteY387" fmla="*/ 5516399 h 6858000"/>
              <a:gd name="connsiteX388" fmla="*/ 1922999 w 7467600"/>
              <a:gd name="connsiteY388" fmla="*/ 5980343 h 6858000"/>
              <a:gd name="connsiteX389" fmla="*/ 1950261 w 7467600"/>
              <a:gd name="connsiteY389" fmla="*/ 6405858 h 6858000"/>
              <a:gd name="connsiteX390" fmla="*/ 2365554 w 7467600"/>
              <a:gd name="connsiteY390" fmla="*/ 6759107 h 6858000"/>
              <a:gd name="connsiteX391" fmla="*/ 2424142 w 7467600"/>
              <a:gd name="connsiteY391" fmla="*/ 6858000 h 6858000"/>
              <a:gd name="connsiteX392" fmla="*/ 2395994 w 7467600"/>
              <a:gd name="connsiteY392" fmla="*/ 6858000 h 6858000"/>
              <a:gd name="connsiteX393" fmla="*/ 2392863 w 7467600"/>
              <a:gd name="connsiteY393" fmla="*/ 6852964 h 6858000"/>
              <a:gd name="connsiteX394" fmla="*/ 2017589 w 7467600"/>
              <a:gd name="connsiteY394" fmla="*/ 6493982 h 6858000"/>
              <a:gd name="connsiteX395" fmla="*/ 2147336 w 7467600"/>
              <a:gd name="connsiteY395" fmla="*/ 6594052 h 6858000"/>
              <a:gd name="connsiteX396" fmla="*/ 2207047 w 7467600"/>
              <a:gd name="connsiteY396" fmla="*/ 6654540 h 6858000"/>
              <a:gd name="connsiteX397" fmla="*/ 2299106 w 7467600"/>
              <a:gd name="connsiteY397" fmla="*/ 6778931 h 6858000"/>
              <a:gd name="connsiteX398" fmla="*/ 2314430 w 7467600"/>
              <a:gd name="connsiteY398" fmla="*/ 6801144 h 6858000"/>
              <a:gd name="connsiteX399" fmla="*/ 2352406 w 7467600"/>
              <a:gd name="connsiteY399" fmla="*/ 6858000 h 6858000"/>
              <a:gd name="connsiteX400" fmla="*/ 2314492 w 7467600"/>
              <a:gd name="connsiteY400" fmla="*/ 6858000 h 6858000"/>
              <a:gd name="connsiteX401" fmla="*/ 2288095 w 7467600"/>
              <a:gd name="connsiteY401" fmla="*/ 6818030 h 6858000"/>
              <a:gd name="connsiteX402" fmla="*/ 2272768 w 7467600"/>
              <a:gd name="connsiteY402" fmla="*/ 6795822 h 6858000"/>
              <a:gd name="connsiteX403" fmla="*/ 2182715 w 7467600"/>
              <a:gd name="connsiteY403" fmla="*/ 6675071 h 6858000"/>
              <a:gd name="connsiteX404" fmla="*/ 2032061 w 7467600"/>
              <a:gd name="connsiteY404" fmla="*/ 6541380 h 6858000"/>
              <a:gd name="connsiteX405" fmla="*/ 2257220 w 7467600"/>
              <a:gd name="connsiteY405" fmla="*/ 6826257 h 6858000"/>
              <a:gd name="connsiteX406" fmla="*/ 2281324 w 7467600"/>
              <a:gd name="connsiteY406" fmla="*/ 6858000 h 6858000"/>
              <a:gd name="connsiteX407" fmla="*/ 2242860 w 7467600"/>
              <a:gd name="connsiteY407" fmla="*/ 6858000 h 6858000"/>
              <a:gd name="connsiteX408" fmla="*/ 2232818 w 7467600"/>
              <a:gd name="connsiteY408" fmla="*/ 6844926 h 6858000"/>
              <a:gd name="connsiteX409" fmla="*/ 1990172 w 7467600"/>
              <a:gd name="connsiteY409" fmla="*/ 6542121 h 6858000"/>
              <a:gd name="connsiteX410" fmla="*/ 2124090 w 7467600"/>
              <a:gd name="connsiteY410" fmla="*/ 6761017 h 6858000"/>
              <a:gd name="connsiteX411" fmla="*/ 2200380 w 7467600"/>
              <a:gd name="connsiteY411" fmla="*/ 6858000 h 6858000"/>
              <a:gd name="connsiteX412" fmla="*/ 2147507 w 7467600"/>
              <a:gd name="connsiteY412" fmla="*/ 6858000 h 6858000"/>
              <a:gd name="connsiteX413" fmla="*/ 2070668 w 7467600"/>
              <a:gd name="connsiteY413" fmla="*/ 6761520 h 6858000"/>
              <a:gd name="connsiteX414" fmla="*/ 1975142 w 7467600"/>
              <a:gd name="connsiteY414" fmla="*/ 6585570 h 6858000"/>
              <a:gd name="connsiteX415" fmla="*/ 2050035 w 7467600"/>
              <a:gd name="connsiteY415" fmla="*/ 6813345 h 6858000"/>
              <a:gd name="connsiteX416" fmla="*/ 2063025 w 7467600"/>
              <a:gd name="connsiteY416" fmla="*/ 6858000 h 6858000"/>
              <a:gd name="connsiteX417" fmla="*/ 2021675 w 7467600"/>
              <a:gd name="connsiteY417" fmla="*/ 6858000 h 6858000"/>
              <a:gd name="connsiteX418" fmla="*/ 2019308 w 7467600"/>
              <a:gd name="connsiteY418" fmla="*/ 6847118 h 6858000"/>
              <a:gd name="connsiteX419" fmla="*/ 1938835 w 7467600"/>
              <a:gd name="connsiteY419" fmla="*/ 6551160 h 6858000"/>
              <a:gd name="connsiteX420" fmla="*/ 1953230 w 7467600"/>
              <a:gd name="connsiteY420" fmla="*/ 6759699 h 6858000"/>
              <a:gd name="connsiteX421" fmla="*/ 1956763 w 7467600"/>
              <a:gd name="connsiteY421" fmla="*/ 6778191 h 6858000"/>
              <a:gd name="connsiteX422" fmla="*/ 1967925 w 7467600"/>
              <a:gd name="connsiteY422" fmla="*/ 6858000 h 6858000"/>
              <a:gd name="connsiteX423" fmla="*/ 1936622 w 7467600"/>
              <a:gd name="connsiteY423" fmla="*/ 6858000 h 6858000"/>
              <a:gd name="connsiteX424" fmla="*/ 1926261 w 7467600"/>
              <a:gd name="connsiteY424" fmla="*/ 6784064 h 6858000"/>
              <a:gd name="connsiteX425" fmla="*/ 1922724 w 7467600"/>
              <a:gd name="connsiteY425" fmla="*/ 6765577 h 6858000"/>
              <a:gd name="connsiteX426" fmla="*/ 1904650 w 7467600"/>
              <a:gd name="connsiteY426" fmla="*/ 6639616 h 6858000"/>
              <a:gd name="connsiteX427" fmla="*/ 1885273 w 7467600"/>
              <a:gd name="connsiteY427" fmla="*/ 6858000 h 6858000"/>
              <a:gd name="connsiteX428" fmla="*/ 1854363 w 7467600"/>
              <a:gd name="connsiteY428" fmla="*/ 6858000 h 6858000"/>
              <a:gd name="connsiteX429" fmla="*/ 1880391 w 7467600"/>
              <a:gd name="connsiteY429" fmla="*/ 6603796 h 6858000"/>
              <a:gd name="connsiteX430" fmla="*/ 1818273 w 7467600"/>
              <a:gd name="connsiteY430" fmla="*/ 6715729 h 6858000"/>
              <a:gd name="connsiteX431" fmla="*/ 1794691 w 7467600"/>
              <a:gd name="connsiteY431" fmla="*/ 6843239 h 6858000"/>
              <a:gd name="connsiteX432" fmla="*/ 1794914 w 7467600"/>
              <a:gd name="connsiteY432" fmla="*/ 6858000 h 6858000"/>
              <a:gd name="connsiteX433" fmla="*/ 1746128 w 7467600"/>
              <a:gd name="connsiteY433" fmla="*/ 6858000 h 6858000"/>
              <a:gd name="connsiteX434" fmla="*/ 1753934 w 7467600"/>
              <a:gd name="connsiteY434" fmla="*/ 6724796 h 6858000"/>
              <a:gd name="connsiteX435" fmla="*/ 1792053 w 7467600"/>
              <a:gd name="connsiteY435" fmla="*/ 6572396 h 6858000"/>
              <a:gd name="connsiteX436" fmla="*/ 1862248 w 7467600"/>
              <a:gd name="connsiteY436" fmla="*/ 6266397 h 6858000"/>
              <a:gd name="connsiteX437" fmla="*/ 1862250 w 7467600"/>
              <a:gd name="connsiteY437" fmla="*/ 6033531 h 6858000"/>
              <a:gd name="connsiteX438" fmla="*/ 1211999 w 7467600"/>
              <a:gd name="connsiteY438" fmla="*/ 6683610 h 6858000"/>
              <a:gd name="connsiteX439" fmla="*/ 1213266 w 7467600"/>
              <a:gd name="connsiteY439" fmla="*/ 6691947 h 6858000"/>
              <a:gd name="connsiteX440" fmla="*/ 1203370 w 7467600"/>
              <a:gd name="connsiteY440" fmla="*/ 6850676 h 6858000"/>
              <a:gd name="connsiteX441" fmla="*/ 1203671 w 7467600"/>
              <a:gd name="connsiteY441" fmla="*/ 6858000 h 6858000"/>
              <a:gd name="connsiteX442" fmla="*/ 1143180 w 7467600"/>
              <a:gd name="connsiteY442" fmla="*/ 6858000 h 6858000"/>
              <a:gd name="connsiteX443" fmla="*/ 1142176 w 7467600"/>
              <a:gd name="connsiteY443" fmla="*/ 6766045 h 6858000"/>
              <a:gd name="connsiteX444" fmla="*/ 1067484 w 7467600"/>
              <a:gd name="connsiteY444" fmla="*/ 6858000 h 6858000"/>
              <a:gd name="connsiteX445" fmla="*/ 953928 w 7467600"/>
              <a:gd name="connsiteY445" fmla="*/ 6858000 h 6858000"/>
              <a:gd name="connsiteX446" fmla="*/ 959715 w 7467600"/>
              <a:gd name="connsiteY446" fmla="*/ 6850185 h 6858000"/>
              <a:gd name="connsiteX447" fmla="*/ 1483788 w 7467600"/>
              <a:gd name="connsiteY447" fmla="*/ 6259174 h 6858000"/>
              <a:gd name="connsiteX448" fmla="*/ 1100671 w 7467600"/>
              <a:gd name="connsiteY448" fmla="*/ 6252137 h 6858000"/>
              <a:gd name="connsiteX449" fmla="*/ 1090144 w 7467600"/>
              <a:gd name="connsiteY449" fmla="*/ 6256748 h 6858000"/>
              <a:gd name="connsiteX450" fmla="*/ 1095872 w 7467600"/>
              <a:gd name="connsiteY450" fmla="*/ 6271892 h 6858000"/>
              <a:gd name="connsiteX451" fmla="*/ 262785 w 7467600"/>
              <a:gd name="connsiteY451" fmla="*/ 6845450 h 6858000"/>
              <a:gd name="connsiteX452" fmla="*/ 209968 w 7467600"/>
              <a:gd name="connsiteY452" fmla="*/ 6770713 h 6858000"/>
              <a:gd name="connsiteX453" fmla="*/ 873460 w 7467600"/>
              <a:gd name="connsiteY453" fmla="*/ 6253768 h 6858000"/>
              <a:gd name="connsiteX454" fmla="*/ 192686 w 7467600"/>
              <a:gd name="connsiteY454" fmla="*/ 5849257 h 6858000"/>
              <a:gd name="connsiteX455" fmla="*/ 4696 w 7467600"/>
              <a:gd name="connsiteY455" fmla="*/ 5697668 h 6858000"/>
              <a:gd name="connsiteX456" fmla="*/ 0 w 7467600"/>
              <a:gd name="connsiteY456" fmla="*/ 5689984 h 6858000"/>
              <a:gd name="connsiteX457" fmla="*/ 0 w 7467600"/>
              <a:gd name="connsiteY457" fmla="*/ 5513472 h 6858000"/>
              <a:gd name="connsiteX458" fmla="*/ 174101 w 7467600"/>
              <a:gd name="connsiteY458" fmla="*/ 5620277 h 6858000"/>
              <a:gd name="connsiteX459" fmla="*/ 891800 w 7467600"/>
              <a:gd name="connsiteY459" fmla="*/ 6036935 h 6858000"/>
              <a:gd name="connsiteX460" fmla="*/ 1072219 w 7467600"/>
              <a:gd name="connsiteY460" fmla="*/ 6169443 h 6858000"/>
              <a:gd name="connsiteX461" fmla="*/ 1074117 w 7467600"/>
              <a:gd name="connsiteY461" fmla="*/ 6170301 h 6858000"/>
              <a:gd name="connsiteX462" fmla="*/ 1083114 w 7467600"/>
              <a:gd name="connsiteY462" fmla="*/ 6174131 h 6858000"/>
              <a:gd name="connsiteX463" fmla="*/ 1543010 w 7467600"/>
              <a:gd name="connsiteY463" fmla="*/ 6191140 h 6858000"/>
              <a:gd name="connsiteX464" fmla="*/ 1551080 w 7467600"/>
              <a:gd name="connsiteY464" fmla="*/ 6195006 h 6858000"/>
              <a:gd name="connsiteX465" fmla="*/ 2345443 w 7467600"/>
              <a:gd name="connsiteY465" fmla="*/ 5549882 h 6858000"/>
              <a:gd name="connsiteX466" fmla="*/ 1721499 w 7467600"/>
              <a:gd name="connsiteY466" fmla="*/ 5599969 h 6858000"/>
              <a:gd name="connsiteX467" fmla="*/ 767716 w 7467600"/>
              <a:gd name="connsiteY467" fmla="*/ 5472768 h 6858000"/>
              <a:gd name="connsiteX468" fmla="*/ 722147 w 7467600"/>
              <a:gd name="connsiteY468" fmla="*/ 5393091 h 6858000"/>
              <a:gd name="connsiteX469" fmla="*/ 1485552 w 7467600"/>
              <a:gd name="connsiteY469" fmla="*/ 5313202 h 6858000"/>
              <a:gd name="connsiteX470" fmla="*/ 2143004 w 7467600"/>
              <a:gd name="connsiteY470" fmla="*/ 5402420 h 6858000"/>
              <a:gd name="connsiteX471" fmla="*/ 1933391 w 7467600"/>
              <a:gd name="connsiteY471" fmla="*/ 5156971 h 6858000"/>
              <a:gd name="connsiteX472" fmla="*/ 1827118 w 7467600"/>
              <a:gd name="connsiteY472" fmla="*/ 4968410 h 6858000"/>
              <a:gd name="connsiteX473" fmla="*/ 1837349 w 7467600"/>
              <a:gd name="connsiteY473" fmla="*/ 4956357 h 6858000"/>
              <a:gd name="connsiteX474" fmla="*/ 2162835 w 7467600"/>
              <a:gd name="connsiteY474" fmla="*/ 5187853 h 6858000"/>
              <a:gd name="connsiteX475" fmla="*/ 2257167 w 7467600"/>
              <a:gd name="connsiteY475" fmla="*/ 5462123 h 6858000"/>
              <a:gd name="connsiteX476" fmla="*/ 2261598 w 7467600"/>
              <a:gd name="connsiteY476" fmla="*/ 5467998 h 6858000"/>
              <a:gd name="connsiteX477" fmla="*/ 2437177 w 7467600"/>
              <a:gd name="connsiteY477" fmla="*/ 5479608 h 6858000"/>
              <a:gd name="connsiteX478" fmla="*/ 2445247 w 7467600"/>
              <a:gd name="connsiteY478" fmla="*/ 5483476 h 6858000"/>
              <a:gd name="connsiteX479" fmla="*/ 2743626 w 7467600"/>
              <a:gd name="connsiteY479" fmla="*/ 5304819 h 6858000"/>
              <a:gd name="connsiteX480" fmla="*/ 3048102 w 7467600"/>
              <a:gd name="connsiteY480" fmla="*/ 5150595 h 6858000"/>
              <a:gd name="connsiteX481" fmla="*/ 1799414 w 7467600"/>
              <a:gd name="connsiteY481" fmla="*/ 4694732 h 6858000"/>
              <a:gd name="connsiteX482" fmla="*/ 1771735 w 7467600"/>
              <a:gd name="connsiteY482" fmla="*/ 4619929 h 6858000"/>
              <a:gd name="connsiteX483" fmla="*/ 3104273 w 7467600"/>
              <a:gd name="connsiteY483" fmla="*/ 5076159 h 6858000"/>
              <a:gd name="connsiteX484" fmla="*/ 3113245 w 7467600"/>
              <a:gd name="connsiteY484" fmla="*/ 5090705 h 6858000"/>
              <a:gd name="connsiteX485" fmla="*/ 3126294 w 7467600"/>
              <a:gd name="connsiteY485" fmla="*/ 5114400 h 6858000"/>
              <a:gd name="connsiteX486" fmla="*/ 3937433 w 7467600"/>
              <a:gd name="connsiteY486" fmla="*/ 4830473 h 6858000"/>
              <a:gd name="connsiteX487" fmla="*/ 3590475 w 7467600"/>
              <a:gd name="connsiteY487" fmla="*/ 4597974 h 6858000"/>
              <a:gd name="connsiteX488" fmla="*/ 3100264 w 7467600"/>
              <a:gd name="connsiteY488" fmla="*/ 4579845 h 6858000"/>
              <a:gd name="connsiteX489" fmla="*/ 2183576 w 7467600"/>
              <a:gd name="connsiteY489" fmla="*/ 4227150 h 6858000"/>
              <a:gd name="connsiteX490" fmla="*/ 2151029 w 7467600"/>
              <a:gd name="connsiteY490" fmla="*/ 4146947 h 6858000"/>
              <a:gd name="connsiteX491" fmla="*/ 3563434 w 7467600"/>
              <a:gd name="connsiteY491" fmla="*/ 4469115 h 6858000"/>
              <a:gd name="connsiteX492" fmla="*/ 3177952 w 7467600"/>
              <a:gd name="connsiteY492" fmla="*/ 3657386 h 6858000"/>
              <a:gd name="connsiteX493" fmla="*/ 3189263 w 7467600"/>
              <a:gd name="connsiteY493" fmla="*/ 3625726 h 6858000"/>
              <a:gd name="connsiteX494" fmla="*/ 3560912 w 7467600"/>
              <a:gd name="connsiteY494" fmla="*/ 4079863 h 6858000"/>
              <a:gd name="connsiteX495" fmla="*/ 3626636 w 7467600"/>
              <a:gd name="connsiteY495" fmla="*/ 4512230 h 6858000"/>
              <a:gd name="connsiteX496" fmla="*/ 3653088 w 7467600"/>
              <a:gd name="connsiteY496" fmla="*/ 4521417 h 6858000"/>
              <a:gd name="connsiteX497" fmla="*/ 3988128 w 7467600"/>
              <a:gd name="connsiteY497" fmla="*/ 4817267 h 6858000"/>
              <a:gd name="connsiteX498" fmla="*/ 4830582 w 7467600"/>
              <a:gd name="connsiteY498" fmla="*/ 4676000 h 6858000"/>
              <a:gd name="connsiteX499" fmla="*/ 4830100 w 7467600"/>
              <a:gd name="connsiteY499" fmla="*/ 4675554 h 6858000"/>
              <a:gd name="connsiteX500" fmla="*/ 4036318 w 7467600"/>
              <a:gd name="connsiteY500" fmla="*/ 4147013 h 6858000"/>
              <a:gd name="connsiteX501" fmla="*/ 3432098 w 7467600"/>
              <a:gd name="connsiteY501" fmla="*/ 3537312 h 6858000"/>
              <a:gd name="connsiteX502" fmla="*/ 3446761 w 7467600"/>
              <a:gd name="connsiteY502" fmla="*/ 3461278 h 6858000"/>
              <a:gd name="connsiteX503" fmla="*/ 4419733 w 7467600"/>
              <a:gd name="connsiteY503" fmla="*/ 3963555 h 6858000"/>
              <a:gd name="connsiteX504" fmla="*/ 4781371 w 7467600"/>
              <a:gd name="connsiteY504" fmla="*/ 4458604 h 6858000"/>
              <a:gd name="connsiteX505" fmla="*/ 4780440 w 7467600"/>
              <a:gd name="connsiteY505" fmla="*/ 4470290 h 6858000"/>
              <a:gd name="connsiteX506" fmla="*/ 4898954 w 7467600"/>
              <a:gd name="connsiteY506" fmla="*/ 4662092 h 6858000"/>
              <a:gd name="connsiteX507" fmla="*/ 4900699 w 7467600"/>
              <a:gd name="connsiteY507" fmla="*/ 4670867 h 6858000"/>
              <a:gd name="connsiteX508" fmla="*/ 5714511 w 7467600"/>
              <a:gd name="connsiteY508" fmla="*/ 4663483 h 6858000"/>
              <a:gd name="connsiteX509" fmla="*/ 5464793 w 7467600"/>
              <a:gd name="connsiteY509" fmla="*/ 4393556 h 6858000"/>
              <a:gd name="connsiteX510" fmla="*/ 5461897 w 7467600"/>
              <a:gd name="connsiteY510" fmla="*/ 4390879 h 6858000"/>
              <a:gd name="connsiteX511" fmla="*/ 4294126 w 7467600"/>
              <a:gd name="connsiteY511" fmla="*/ 3303048 h 6858000"/>
              <a:gd name="connsiteX512" fmla="*/ 4305321 w 7467600"/>
              <a:gd name="connsiteY512" fmla="*/ 3256953 h 6858000"/>
              <a:gd name="connsiteX513" fmla="*/ 4949299 w 7467600"/>
              <a:gd name="connsiteY513" fmla="*/ 3766336 h 6858000"/>
              <a:gd name="connsiteX514" fmla="*/ 5291452 w 7467600"/>
              <a:gd name="connsiteY514" fmla="*/ 4076801 h 6858000"/>
              <a:gd name="connsiteX515" fmla="*/ 5434998 w 7467600"/>
              <a:gd name="connsiteY515" fmla="*/ 4254100 h 6858000"/>
              <a:gd name="connsiteX516" fmla="*/ 5351015 w 7467600"/>
              <a:gd name="connsiteY516" fmla="*/ 3760989 h 6858000"/>
              <a:gd name="connsiteX517" fmla="*/ 5413780 w 7467600"/>
              <a:gd name="connsiteY517" fmla="*/ 2966265 h 6858000"/>
              <a:gd name="connsiteX518" fmla="*/ 5425627 w 7467600"/>
              <a:gd name="connsiteY518" fmla="*/ 2954192 h 6858000"/>
              <a:gd name="connsiteX519" fmla="*/ 6604735 w 7467600"/>
              <a:gd name="connsiteY519" fmla="*/ 2041381 h 6858000"/>
              <a:gd name="connsiteX520" fmla="*/ 7204487 w 7467600"/>
              <a:gd name="connsiteY520" fmla="*/ 2742112 h 6858000"/>
              <a:gd name="connsiteX521" fmla="*/ 7131592 w 7467600"/>
              <a:gd name="connsiteY521" fmla="*/ 2672096 h 6858000"/>
              <a:gd name="connsiteX522" fmla="*/ 6996344 w 7467600"/>
              <a:gd name="connsiteY522" fmla="*/ 2518310 h 6858000"/>
              <a:gd name="connsiteX523" fmla="*/ 6735495 w 7467600"/>
              <a:gd name="connsiteY523" fmla="*/ 2196890 h 6858000"/>
              <a:gd name="connsiteX524" fmla="*/ 6721901 w 7467600"/>
              <a:gd name="connsiteY524" fmla="*/ 2179274 h 6858000"/>
              <a:gd name="connsiteX525" fmla="*/ 6604735 w 7467600"/>
              <a:gd name="connsiteY525" fmla="*/ 2041381 h 6858000"/>
              <a:gd name="connsiteX526" fmla="*/ 6591670 w 7467600"/>
              <a:gd name="connsiteY526" fmla="*/ 1988277 h 6858000"/>
              <a:gd name="connsiteX527" fmla="*/ 6747349 w 7467600"/>
              <a:gd name="connsiteY527" fmla="*/ 2160069 h 6858000"/>
              <a:gd name="connsiteX528" fmla="*/ 6760943 w 7467600"/>
              <a:gd name="connsiteY528" fmla="*/ 2177686 h 6858000"/>
              <a:gd name="connsiteX529" fmla="*/ 7021065 w 7467600"/>
              <a:gd name="connsiteY529" fmla="*/ 2498102 h 6858000"/>
              <a:gd name="connsiteX530" fmla="*/ 7155223 w 7467600"/>
              <a:gd name="connsiteY530" fmla="*/ 2650386 h 6858000"/>
              <a:gd name="connsiteX531" fmla="*/ 7203167 w 7467600"/>
              <a:gd name="connsiteY531" fmla="*/ 2697288 h 6858000"/>
              <a:gd name="connsiteX532" fmla="*/ 6937703 w 7467600"/>
              <a:gd name="connsiteY532" fmla="*/ 2321981 h 6858000"/>
              <a:gd name="connsiteX533" fmla="*/ 6591670 w 7467600"/>
              <a:gd name="connsiteY533" fmla="*/ 1988277 h 6858000"/>
              <a:gd name="connsiteX534" fmla="*/ 5798671 w 7467600"/>
              <a:gd name="connsiteY534" fmla="*/ 1981601 h 6858000"/>
              <a:gd name="connsiteX535" fmla="*/ 5754709 w 7467600"/>
              <a:gd name="connsiteY535" fmla="*/ 2071454 h 6858000"/>
              <a:gd name="connsiteX536" fmla="*/ 5763044 w 7467600"/>
              <a:gd name="connsiteY536" fmla="*/ 2842206 h 6858000"/>
              <a:gd name="connsiteX537" fmla="*/ 5764974 w 7467600"/>
              <a:gd name="connsiteY537" fmla="*/ 2799609 h 6858000"/>
              <a:gd name="connsiteX538" fmla="*/ 5767665 w 7467600"/>
              <a:gd name="connsiteY538" fmla="*/ 2666409 h 6858000"/>
              <a:gd name="connsiteX539" fmla="*/ 5763055 w 7467600"/>
              <a:gd name="connsiteY539" fmla="*/ 2579705 h 6858000"/>
              <a:gd name="connsiteX540" fmla="*/ 5758079 w 7467600"/>
              <a:gd name="connsiteY540" fmla="*/ 2492508 h 6858000"/>
              <a:gd name="connsiteX541" fmla="*/ 5779325 w 7467600"/>
              <a:gd name="connsiteY541" fmla="*/ 2197069 h 6858000"/>
              <a:gd name="connsiteX542" fmla="*/ 5798671 w 7467600"/>
              <a:gd name="connsiteY542" fmla="*/ 1981601 h 6858000"/>
              <a:gd name="connsiteX543" fmla="*/ 5829202 w 7467600"/>
              <a:gd name="connsiteY543" fmla="*/ 1971679 h 6858000"/>
              <a:gd name="connsiteX544" fmla="*/ 5809558 w 7467600"/>
              <a:gd name="connsiteY544" fmla="*/ 2198043 h 6858000"/>
              <a:gd name="connsiteX545" fmla="*/ 5788653 w 7467600"/>
              <a:gd name="connsiteY545" fmla="*/ 2489430 h 6858000"/>
              <a:gd name="connsiteX546" fmla="*/ 5793439 w 7467600"/>
              <a:gd name="connsiteY546" fmla="*/ 2575235 h 6858000"/>
              <a:gd name="connsiteX547" fmla="*/ 5796837 w 7467600"/>
              <a:gd name="connsiteY547" fmla="*/ 2637633 h 6858000"/>
              <a:gd name="connsiteX548" fmla="*/ 5818614 w 7467600"/>
              <a:gd name="connsiteY548" fmla="*/ 2473055 h 6858000"/>
              <a:gd name="connsiteX549" fmla="*/ 5829202 w 7467600"/>
              <a:gd name="connsiteY549" fmla="*/ 1971679 h 6858000"/>
              <a:gd name="connsiteX550" fmla="*/ 5911389 w 7467600"/>
              <a:gd name="connsiteY550" fmla="*/ 1898371 h 6858000"/>
              <a:gd name="connsiteX551" fmla="*/ 6237627 w 7467600"/>
              <a:gd name="connsiteY551" fmla="*/ 2231921 h 6858000"/>
              <a:gd name="connsiteX552" fmla="*/ 5911389 w 7467600"/>
              <a:gd name="connsiteY552" fmla="*/ 1898371 h 6858000"/>
              <a:gd name="connsiteX553" fmla="*/ 6944437 w 7467600"/>
              <a:gd name="connsiteY553" fmla="*/ 1575402 h 6858000"/>
              <a:gd name="connsiteX554" fmla="*/ 6304730 w 7467600"/>
              <a:gd name="connsiteY554" fmla="*/ 1766654 h 6858000"/>
              <a:gd name="connsiteX555" fmla="*/ 6944437 w 7467600"/>
              <a:gd name="connsiteY555" fmla="*/ 1575402 h 6858000"/>
              <a:gd name="connsiteX556" fmla="*/ 7019523 w 7467600"/>
              <a:gd name="connsiteY556" fmla="*/ 1519450 h 6858000"/>
              <a:gd name="connsiteX557" fmla="*/ 6298091 w 7467600"/>
              <a:gd name="connsiteY557" fmla="*/ 1737122 h 6858000"/>
              <a:gd name="connsiteX558" fmla="*/ 7019523 w 7467600"/>
              <a:gd name="connsiteY558" fmla="*/ 1519450 h 6858000"/>
              <a:gd name="connsiteX559" fmla="*/ 2399523 w 7467600"/>
              <a:gd name="connsiteY559" fmla="*/ 1428234 h 6858000"/>
              <a:gd name="connsiteX560" fmla="*/ 2224982 w 7467600"/>
              <a:gd name="connsiteY560" fmla="*/ 1826201 h 6858000"/>
              <a:gd name="connsiteX561" fmla="*/ 2096099 w 7467600"/>
              <a:gd name="connsiteY561" fmla="*/ 2345900 h 6858000"/>
              <a:gd name="connsiteX562" fmla="*/ 2283317 w 7467600"/>
              <a:gd name="connsiteY562" fmla="*/ 1796925 h 6858000"/>
              <a:gd name="connsiteX563" fmla="*/ 2399523 w 7467600"/>
              <a:gd name="connsiteY563" fmla="*/ 1428234 h 6858000"/>
              <a:gd name="connsiteX564" fmla="*/ 2448558 w 7467600"/>
              <a:gd name="connsiteY564" fmla="*/ 1373435 h 6858000"/>
              <a:gd name="connsiteX565" fmla="*/ 2312521 w 7467600"/>
              <a:gd name="connsiteY565" fmla="*/ 1806140 h 6858000"/>
              <a:gd name="connsiteX566" fmla="*/ 2127533 w 7467600"/>
              <a:gd name="connsiteY566" fmla="*/ 2348380 h 6858000"/>
              <a:gd name="connsiteX567" fmla="*/ 2358080 w 7467600"/>
              <a:gd name="connsiteY567" fmla="*/ 1866134 h 6858000"/>
              <a:gd name="connsiteX568" fmla="*/ 2407436 w 7467600"/>
              <a:gd name="connsiteY568" fmla="*/ 1651070 h 6858000"/>
              <a:gd name="connsiteX569" fmla="*/ 2448558 w 7467600"/>
              <a:gd name="connsiteY569" fmla="*/ 1373435 h 6858000"/>
              <a:gd name="connsiteX570" fmla="*/ 278707 w 7467600"/>
              <a:gd name="connsiteY570" fmla="*/ 1352270 h 6858000"/>
              <a:gd name="connsiteX571" fmla="*/ 321570 w 7467600"/>
              <a:gd name="connsiteY571" fmla="*/ 1861610 h 6858000"/>
              <a:gd name="connsiteX572" fmla="*/ 294281 w 7467600"/>
              <a:gd name="connsiteY572" fmla="*/ 1440658 h 6858000"/>
              <a:gd name="connsiteX573" fmla="*/ 278707 w 7467600"/>
              <a:gd name="connsiteY573" fmla="*/ 1352270 h 6858000"/>
              <a:gd name="connsiteX574" fmla="*/ 1423821 w 7467600"/>
              <a:gd name="connsiteY574" fmla="*/ 1351958 h 6858000"/>
              <a:gd name="connsiteX575" fmla="*/ 1638521 w 7467600"/>
              <a:gd name="connsiteY575" fmla="*/ 1908470 h 6858000"/>
              <a:gd name="connsiteX576" fmla="*/ 1754199 w 7467600"/>
              <a:gd name="connsiteY576" fmla="*/ 2149284 h 6858000"/>
              <a:gd name="connsiteX577" fmla="*/ 1908359 w 7467600"/>
              <a:gd name="connsiteY577" fmla="*/ 2364988 h 6858000"/>
              <a:gd name="connsiteX578" fmla="*/ 1647661 w 7467600"/>
              <a:gd name="connsiteY578" fmla="*/ 1825945 h 6858000"/>
              <a:gd name="connsiteX579" fmla="*/ 1423821 w 7467600"/>
              <a:gd name="connsiteY579" fmla="*/ 1351958 h 6858000"/>
              <a:gd name="connsiteX580" fmla="*/ 1431890 w 7467600"/>
              <a:gd name="connsiteY580" fmla="*/ 1306475 h 6858000"/>
              <a:gd name="connsiteX581" fmla="*/ 1507597 w 7467600"/>
              <a:gd name="connsiteY581" fmla="*/ 1446132 h 6858000"/>
              <a:gd name="connsiteX582" fmla="*/ 1674586 w 7467600"/>
              <a:gd name="connsiteY582" fmla="*/ 1813832 h 6858000"/>
              <a:gd name="connsiteX583" fmla="*/ 1815950 w 7467600"/>
              <a:gd name="connsiteY583" fmla="*/ 2128564 h 6858000"/>
              <a:gd name="connsiteX584" fmla="*/ 1984242 w 7467600"/>
              <a:gd name="connsiteY584" fmla="*/ 2430829 h 6858000"/>
              <a:gd name="connsiteX585" fmla="*/ 2014023 w 7467600"/>
              <a:gd name="connsiteY585" fmla="*/ 2450995 h 6858000"/>
              <a:gd name="connsiteX586" fmla="*/ 1747337 w 7467600"/>
              <a:gd name="connsiteY586" fmla="*/ 1855264 h 6858000"/>
              <a:gd name="connsiteX587" fmla="*/ 1533749 w 7467600"/>
              <a:gd name="connsiteY587" fmla="*/ 1478656 h 6858000"/>
              <a:gd name="connsiteX588" fmla="*/ 1431890 w 7467600"/>
              <a:gd name="connsiteY588" fmla="*/ 1306475 h 6858000"/>
              <a:gd name="connsiteX589" fmla="*/ 5052692 w 7467600"/>
              <a:gd name="connsiteY589" fmla="*/ 1292994 h 6858000"/>
              <a:gd name="connsiteX590" fmla="*/ 5200661 w 7467600"/>
              <a:gd name="connsiteY590" fmla="*/ 1635186 h 6858000"/>
              <a:gd name="connsiteX591" fmla="*/ 5297138 w 7467600"/>
              <a:gd name="connsiteY591" fmla="*/ 1906351 h 6858000"/>
              <a:gd name="connsiteX592" fmla="*/ 5052692 w 7467600"/>
              <a:gd name="connsiteY592" fmla="*/ 1292994 h 6858000"/>
              <a:gd name="connsiteX593" fmla="*/ 5009948 w 7467600"/>
              <a:gd name="connsiteY593" fmla="*/ 1273619 h 6858000"/>
              <a:gd name="connsiteX594" fmla="*/ 5121777 w 7467600"/>
              <a:gd name="connsiteY594" fmla="*/ 1654213 h 6858000"/>
              <a:gd name="connsiteX595" fmla="*/ 5293545 w 7467600"/>
              <a:gd name="connsiteY595" fmla="*/ 2072247 h 6858000"/>
              <a:gd name="connsiteX596" fmla="*/ 5294042 w 7467600"/>
              <a:gd name="connsiteY596" fmla="*/ 2065019 h 6858000"/>
              <a:gd name="connsiteX597" fmla="*/ 5171936 w 7467600"/>
              <a:gd name="connsiteY597" fmla="*/ 1647613 h 6858000"/>
              <a:gd name="connsiteX598" fmla="*/ 5009948 w 7467600"/>
              <a:gd name="connsiteY598" fmla="*/ 1273619 h 6858000"/>
              <a:gd name="connsiteX599" fmla="*/ 655236 w 7467600"/>
              <a:gd name="connsiteY599" fmla="*/ 1268632 h 6858000"/>
              <a:gd name="connsiteX600" fmla="*/ 839521 w 7467600"/>
              <a:gd name="connsiteY600" fmla="*/ 1685315 h 6858000"/>
              <a:gd name="connsiteX601" fmla="*/ 1109416 w 7467600"/>
              <a:gd name="connsiteY601" fmla="*/ 2061663 h 6858000"/>
              <a:gd name="connsiteX602" fmla="*/ 1298300 w 7467600"/>
              <a:gd name="connsiteY602" fmla="*/ 2247742 h 6858000"/>
              <a:gd name="connsiteX603" fmla="*/ 1125871 w 7467600"/>
              <a:gd name="connsiteY603" fmla="*/ 1989513 h 6858000"/>
              <a:gd name="connsiteX604" fmla="*/ 981574 w 7467600"/>
              <a:gd name="connsiteY604" fmla="*/ 1783157 h 6858000"/>
              <a:gd name="connsiteX605" fmla="*/ 922198 w 7467600"/>
              <a:gd name="connsiteY605" fmla="*/ 1677437 h 6858000"/>
              <a:gd name="connsiteX606" fmla="*/ 869293 w 7467600"/>
              <a:gd name="connsiteY606" fmla="*/ 1583214 h 6858000"/>
              <a:gd name="connsiteX607" fmla="*/ 751431 w 7467600"/>
              <a:gd name="connsiteY607" fmla="*/ 1405731 h 6858000"/>
              <a:gd name="connsiteX608" fmla="*/ 655236 w 7467600"/>
              <a:gd name="connsiteY608" fmla="*/ 1268632 h 6858000"/>
              <a:gd name="connsiteX609" fmla="*/ 6516292 w 7467600"/>
              <a:gd name="connsiteY609" fmla="*/ 1263064 h 6858000"/>
              <a:gd name="connsiteX610" fmla="*/ 5736320 w 7467600"/>
              <a:gd name="connsiteY610" fmla="*/ 1501803 h 6858000"/>
              <a:gd name="connsiteX611" fmla="*/ 6516292 w 7467600"/>
              <a:gd name="connsiteY611" fmla="*/ 1263064 h 6858000"/>
              <a:gd name="connsiteX612" fmla="*/ 291466 w 7467600"/>
              <a:gd name="connsiteY612" fmla="*/ 1250369 h 6858000"/>
              <a:gd name="connsiteX613" fmla="*/ 323180 w 7467600"/>
              <a:gd name="connsiteY613" fmla="*/ 1435283 h 6858000"/>
              <a:gd name="connsiteX614" fmla="*/ 349381 w 7467600"/>
              <a:gd name="connsiteY614" fmla="*/ 1875041 h 6858000"/>
              <a:gd name="connsiteX615" fmla="*/ 374363 w 7467600"/>
              <a:gd name="connsiteY615" fmla="*/ 1506494 h 6858000"/>
              <a:gd name="connsiteX616" fmla="*/ 302168 w 7467600"/>
              <a:gd name="connsiteY616" fmla="*/ 1274495 h 6858000"/>
              <a:gd name="connsiteX617" fmla="*/ 291466 w 7467600"/>
              <a:gd name="connsiteY617" fmla="*/ 1250369 h 6858000"/>
              <a:gd name="connsiteX618" fmla="*/ 678222 w 7467600"/>
              <a:gd name="connsiteY618" fmla="*/ 1248670 h 6858000"/>
              <a:gd name="connsiteX619" fmla="*/ 775536 w 7467600"/>
              <a:gd name="connsiteY619" fmla="*/ 1388015 h 6858000"/>
              <a:gd name="connsiteX620" fmla="*/ 894529 w 7467600"/>
              <a:gd name="connsiteY620" fmla="*/ 1567739 h 6858000"/>
              <a:gd name="connsiteX621" fmla="*/ 948000 w 7467600"/>
              <a:gd name="connsiteY621" fmla="*/ 1663088 h 6858000"/>
              <a:gd name="connsiteX622" fmla="*/ 1006812 w 7467600"/>
              <a:gd name="connsiteY622" fmla="*/ 1767683 h 6858000"/>
              <a:gd name="connsiteX623" fmla="*/ 1149133 w 7467600"/>
              <a:gd name="connsiteY623" fmla="*/ 1971513 h 6858000"/>
              <a:gd name="connsiteX624" fmla="*/ 1333952 w 7467600"/>
              <a:gd name="connsiteY624" fmla="*/ 2251620 h 6858000"/>
              <a:gd name="connsiteX625" fmla="*/ 1337329 w 7467600"/>
              <a:gd name="connsiteY625" fmla="*/ 2258350 h 6858000"/>
              <a:gd name="connsiteX626" fmla="*/ 1014726 w 7467600"/>
              <a:gd name="connsiteY626" fmla="*/ 1615556 h 6858000"/>
              <a:gd name="connsiteX627" fmla="*/ 678222 w 7467600"/>
              <a:gd name="connsiteY627" fmla="*/ 1248670 h 6858000"/>
              <a:gd name="connsiteX628" fmla="*/ 6691602 w 7467600"/>
              <a:gd name="connsiteY628" fmla="*/ 1140573 h 6858000"/>
              <a:gd name="connsiteX629" fmla="*/ 6571100 w 7467600"/>
              <a:gd name="connsiteY629" fmla="*/ 1183662 h 6858000"/>
              <a:gd name="connsiteX630" fmla="*/ 6241687 w 7467600"/>
              <a:gd name="connsiteY630" fmla="*/ 1257600 h 6858000"/>
              <a:gd name="connsiteX631" fmla="*/ 5693009 w 7467600"/>
              <a:gd name="connsiteY631" fmla="*/ 1478256 h 6858000"/>
              <a:gd name="connsiteX632" fmla="*/ 6548420 w 7467600"/>
              <a:gd name="connsiteY632" fmla="*/ 1214599 h 6858000"/>
              <a:gd name="connsiteX633" fmla="*/ 6605473 w 7467600"/>
              <a:gd name="connsiteY633" fmla="*/ 1184686 h 6858000"/>
              <a:gd name="connsiteX634" fmla="*/ 6691602 w 7467600"/>
              <a:gd name="connsiteY634" fmla="*/ 1140573 h 6858000"/>
              <a:gd name="connsiteX635" fmla="*/ 4002475 w 7467600"/>
              <a:gd name="connsiteY635" fmla="*/ 1037802 h 6858000"/>
              <a:gd name="connsiteX636" fmla="*/ 4000324 w 7467600"/>
              <a:gd name="connsiteY636" fmla="*/ 1039362 h 6858000"/>
              <a:gd name="connsiteX637" fmla="*/ 4002862 w 7467600"/>
              <a:gd name="connsiteY637" fmla="*/ 1042866 h 6858000"/>
              <a:gd name="connsiteX638" fmla="*/ 4002475 w 7467600"/>
              <a:gd name="connsiteY638" fmla="*/ 1037802 h 6858000"/>
              <a:gd name="connsiteX639" fmla="*/ 506322 w 7467600"/>
              <a:gd name="connsiteY639" fmla="*/ 1020997 h 6858000"/>
              <a:gd name="connsiteX640" fmla="*/ 533068 w 7467600"/>
              <a:gd name="connsiteY640" fmla="*/ 1029409 h 6858000"/>
              <a:gd name="connsiteX641" fmla="*/ 1232525 w 7467600"/>
              <a:gd name="connsiteY641" fmla="*/ 1804675 h 6858000"/>
              <a:gd name="connsiteX642" fmla="*/ 1388858 w 7467600"/>
              <a:gd name="connsiteY642" fmla="*/ 2368011 h 6858000"/>
              <a:gd name="connsiteX643" fmla="*/ 1384098 w 7467600"/>
              <a:gd name="connsiteY643" fmla="*/ 2378125 h 6858000"/>
              <a:gd name="connsiteX644" fmla="*/ 1425393 w 7467600"/>
              <a:gd name="connsiteY644" fmla="*/ 2589124 h 6858000"/>
              <a:gd name="connsiteX645" fmla="*/ 1424001 w 7467600"/>
              <a:gd name="connsiteY645" fmla="*/ 2597541 h 6858000"/>
              <a:gd name="connsiteX646" fmla="*/ 2152729 w 7467600"/>
              <a:gd name="connsiteY646" fmla="*/ 2864487 h 6858000"/>
              <a:gd name="connsiteX647" fmla="*/ 2020609 w 7467600"/>
              <a:gd name="connsiteY647" fmla="*/ 2539671 h 6858000"/>
              <a:gd name="connsiteX648" fmla="*/ 2018920 w 7467600"/>
              <a:gd name="connsiteY648" fmla="*/ 2536309 h 6858000"/>
              <a:gd name="connsiteX649" fmla="*/ 1342441 w 7467600"/>
              <a:gd name="connsiteY649" fmla="*/ 1173017 h 6858000"/>
              <a:gd name="connsiteX650" fmla="*/ 1367925 w 7467600"/>
              <a:gd name="connsiteY650" fmla="*/ 1135648 h 6858000"/>
              <a:gd name="connsiteX651" fmla="*/ 1771401 w 7467600"/>
              <a:gd name="connsiteY651" fmla="*/ 1806673 h 6858000"/>
              <a:gd name="connsiteX652" fmla="*/ 1972385 w 7467600"/>
              <a:gd name="connsiteY652" fmla="*/ 2198735 h 6858000"/>
              <a:gd name="connsiteX653" fmla="*/ 2040892 w 7467600"/>
              <a:gd name="connsiteY653" fmla="*/ 2405205 h 6858000"/>
              <a:gd name="connsiteX654" fmla="*/ 2131689 w 7467600"/>
              <a:gd name="connsiteY654" fmla="*/ 1936926 h 6858000"/>
              <a:gd name="connsiteX655" fmla="*/ 2454820 w 7467600"/>
              <a:gd name="connsiteY655" fmla="*/ 1248808 h 6858000"/>
              <a:gd name="connsiteX656" fmla="*/ 2492512 w 7467600"/>
              <a:gd name="connsiteY656" fmla="*/ 1302920 h 6858000"/>
              <a:gd name="connsiteX657" fmla="*/ 2081216 w 7467600"/>
              <a:gd name="connsiteY657" fmla="*/ 2527513 h 6858000"/>
              <a:gd name="connsiteX658" fmla="*/ 2081211 w 7467600"/>
              <a:gd name="connsiteY658" fmla="*/ 2528916 h 6858000"/>
              <a:gd name="connsiteX659" fmla="*/ 2199067 w 7467600"/>
              <a:gd name="connsiteY659" fmla="*/ 2884061 h 6858000"/>
              <a:gd name="connsiteX660" fmla="*/ 3192586 w 7467600"/>
              <a:gd name="connsiteY660" fmla="*/ 3411496 h 6858000"/>
              <a:gd name="connsiteX661" fmla="*/ 3182620 w 7467600"/>
              <a:gd name="connsiteY661" fmla="*/ 3483279 h 6858000"/>
              <a:gd name="connsiteX662" fmla="*/ 2435119 w 7467600"/>
              <a:gd name="connsiteY662" fmla="*/ 3080173 h 6858000"/>
              <a:gd name="connsiteX663" fmla="*/ 2410152 w 7467600"/>
              <a:gd name="connsiteY663" fmla="*/ 3063751 h 6858000"/>
              <a:gd name="connsiteX664" fmla="*/ 2408099 w 7467600"/>
              <a:gd name="connsiteY664" fmla="*/ 3064403 h 6858000"/>
              <a:gd name="connsiteX665" fmla="*/ 2407218 w 7467600"/>
              <a:gd name="connsiteY665" fmla="*/ 3070324 h 6858000"/>
              <a:gd name="connsiteX666" fmla="*/ 2380138 w 7467600"/>
              <a:gd name="connsiteY666" fmla="*/ 3099341 h 6858000"/>
              <a:gd name="connsiteX667" fmla="*/ 1765923 w 7467600"/>
              <a:gd name="connsiteY667" fmla="*/ 3581043 h 6858000"/>
              <a:gd name="connsiteX668" fmla="*/ 1702258 w 7467600"/>
              <a:gd name="connsiteY668" fmla="*/ 3612286 h 6858000"/>
              <a:gd name="connsiteX669" fmla="*/ 1538370 w 7467600"/>
              <a:gd name="connsiteY669" fmla="*/ 3811804 h 6858000"/>
              <a:gd name="connsiteX670" fmla="*/ 542867 w 7467600"/>
              <a:gd name="connsiteY670" fmla="*/ 4944092 h 6858000"/>
              <a:gd name="connsiteX671" fmla="*/ 515800 w 7467600"/>
              <a:gd name="connsiteY671" fmla="*/ 4862180 h 6858000"/>
              <a:gd name="connsiteX672" fmla="*/ 909145 w 7467600"/>
              <a:gd name="connsiteY672" fmla="*/ 4199225 h 6858000"/>
              <a:gd name="connsiteX673" fmla="*/ 1214067 w 7467600"/>
              <a:gd name="connsiteY673" fmla="*/ 3908561 h 6858000"/>
              <a:gd name="connsiteX674" fmla="*/ 640967 w 7467600"/>
              <a:gd name="connsiteY674" fmla="*/ 4105601 h 6858000"/>
              <a:gd name="connsiteX675" fmla="*/ 112563 w 7467600"/>
              <a:gd name="connsiteY675" fmla="*/ 4396952 h 6858000"/>
              <a:gd name="connsiteX676" fmla="*/ 0 w 7467600"/>
              <a:gd name="connsiteY676" fmla="*/ 4466006 h 6858000"/>
              <a:gd name="connsiteX677" fmla="*/ 0 w 7467600"/>
              <a:gd name="connsiteY677" fmla="*/ 4233763 h 6858000"/>
              <a:gd name="connsiteX678" fmla="*/ 36881 w 7467600"/>
              <a:gd name="connsiteY678" fmla="*/ 4200118 h 6858000"/>
              <a:gd name="connsiteX679" fmla="*/ 910534 w 7467600"/>
              <a:gd name="connsiteY679" fmla="*/ 3629753 h 6858000"/>
              <a:gd name="connsiteX680" fmla="*/ 1578717 w 7467600"/>
              <a:gd name="connsiteY680" fmla="*/ 3575982 h 6858000"/>
              <a:gd name="connsiteX681" fmla="*/ 2338780 w 7467600"/>
              <a:gd name="connsiteY681" fmla="*/ 3033725 h 6858000"/>
              <a:gd name="connsiteX682" fmla="*/ 1807991 w 7467600"/>
              <a:gd name="connsiteY682" fmla="*/ 2807184 h 6858000"/>
              <a:gd name="connsiteX683" fmla="*/ 1416358 w 7467600"/>
              <a:gd name="connsiteY683" fmla="*/ 3112571 h 6858000"/>
              <a:gd name="connsiteX684" fmla="*/ 939066 w 7467600"/>
              <a:gd name="connsiteY684" fmla="*/ 3378798 h 6858000"/>
              <a:gd name="connsiteX685" fmla="*/ 115099 w 7467600"/>
              <a:gd name="connsiteY685" fmla="*/ 3607650 h 6858000"/>
              <a:gd name="connsiteX686" fmla="*/ 97284 w 7467600"/>
              <a:gd name="connsiteY686" fmla="*/ 3520393 h 6858000"/>
              <a:gd name="connsiteX687" fmla="*/ 922050 w 7467600"/>
              <a:gd name="connsiteY687" fmla="*/ 3074867 h 6858000"/>
              <a:gd name="connsiteX688" fmla="*/ 1405265 w 7467600"/>
              <a:gd name="connsiteY688" fmla="*/ 3016319 h 6858000"/>
              <a:gd name="connsiteX689" fmla="*/ 1407512 w 7467600"/>
              <a:gd name="connsiteY689" fmla="*/ 3018001 h 6858000"/>
              <a:gd name="connsiteX690" fmla="*/ 1726266 w 7467600"/>
              <a:gd name="connsiteY690" fmla="*/ 2777274 h 6858000"/>
              <a:gd name="connsiteX691" fmla="*/ 625390 w 7467600"/>
              <a:gd name="connsiteY691" fmla="*/ 2514541 h 6858000"/>
              <a:gd name="connsiteX692" fmla="*/ 619799 w 7467600"/>
              <a:gd name="connsiteY692" fmla="*/ 2527180 h 6858000"/>
              <a:gd name="connsiteX693" fmla="*/ 310030 w 7467600"/>
              <a:gd name="connsiteY693" fmla="*/ 2771818 h 6858000"/>
              <a:gd name="connsiteX694" fmla="*/ 173877 w 7467600"/>
              <a:gd name="connsiteY694" fmla="*/ 2937056 h 6858000"/>
              <a:gd name="connsiteX695" fmla="*/ 77889 w 7467600"/>
              <a:gd name="connsiteY695" fmla="*/ 3138440 h 6858000"/>
              <a:gd name="connsiteX696" fmla="*/ 0 w 7467600"/>
              <a:gd name="connsiteY696" fmla="*/ 3271395 h 6858000"/>
              <a:gd name="connsiteX697" fmla="*/ 0 w 7467600"/>
              <a:gd name="connsiteY697" fmla="*/ 3153002 h 6858000"/>
              <a:gd name="connsiteX698" fmla="*/ 2386 w 7467600"/>
              <a:gd name="connsiteY698" fmla="*/ 3149203 h 6858000"/>
              <a:gd name="connsiteX699" fmla="*/ 89753 w 7467600"/>
              <a:gd name="connsiteY699" fmla="*/ 2987702 h 6858000"/>
              <a:gd name="connsiteX700" fmla="*/ 76869 w 7467600"/>
              <a:gd name="connsiteY700" fmla="*/ 3005404 h 6858000"/>
              <a:gd name="connsiteX701" fmla="*/ 32049 w 7467600"/>
              <a:gd name="connsiteY701" fmla="*/ 3065814 h 6858000"/>
              <a:gd name="connsiteX702" fmla="*/ 0 w 7467600"/>
              <a:gd name="connsiteY702" fmla="*/ 3108744 h 6858000"/>
              <a:gd name="connsiteX703" fmla="*/ 0 w 7467600"/>
              <a:gd name="connsiteY703" fmla="*/ 3058059 h 6858000"/>
              <a:gd name="connsiteX704" fmla="*/ 7610 w 7467600"/>
              <a:gd name="connsiteY704" fmla="*/ 3047889 h 6858000"/>
              <a:gd name="connsiteX705" fmla="*/ 52419 w 7467600"/>
              <a:gd name="connsiteY705" fmla="*/ 2987479 h 6858000"/>
              <a:gd name="connsiteX706" fmla="*/ 59142 w 7467600"/>
              <a:gd name="connsiteY706" fmla="*/ 2978488 h 6858000"/>
              <a:gd name="connsiteX707" fmla="*/ 0 w 7467600"/>
              <a:gd name="connsiteY707" fmla="*/ 3015334 h 6858000"/>
              <a:gd name="connsiteX708" fmla="*/ 0 w 7467600"/>
              <a:gd name="connsiteY708" fmla="*/ 2914286 h 6858000"/>
              <a:gd name="connsiteX709" fmla="*/ 36383 w 7467600"/>
              <a:gd name="connsiteY709" fmla="*/ 2901128 h 6858000"/>
              <a:gd name="connsiteX710" fmla="*/ 156329 w 7467600"/>
              <a:gd name="connsiteY710" fmla="*/ 2840533 h 6858000"/>
              <a:gd name="connsiteX711" fmla="*/ 358355 w 7467600"/>
              <a:gd name="connsiteY711" fmla="*/ 2620471 h 6858000"/>
              <a:gd name="connsiteX712" fmla="*/ 510577 w 7467600"/>
              <a:gd name="connsiteY712" fmla="*/ 2501244 h 6858000"/>
              <a:gd name="connsiteX713" fmla="*/ 211967 w 7467600"/>
              <a:gd name="connsiteY713" fmla="*/ 2479171 h 6858000"/>
              <a:gd name="connsiteX714" fmla="*/ 0 w 7467600"/>
              <a:gd name="connsiteY714" fmla="*/ 2476398 h 6858000"/>
              <a:gd name="connsiteX715" fmla="*/ 0 w 7467600"/>
              <a:gd name="connsiteY715" fmla="*/ 2389189 h 6858000"/>
              <a:gd name="connsiteX716" fmla="*/ 103062 w 7467600"/>
              <a:gd name="connsiteY716" fmla="*/ 2389518 h 6858000"/>
              <a:gd name="connsiteX717" fmla="*/ 510734 w 7467600"/>
              <a:gd name="connsiteY717" fmla="*/ 2416201 h 6858000"/>
              <a:gd name="connsiteX718" fmla="*/ 279257 w 7467600"/>
              <a:gd name="connsiteY718" fmla="*/ 2092102 h 6858000"/>
              <a:gd name="connsiteX719" fmla="*/ 65265 w 7467600"/>
              <a:gd name="connsiteY719" fmla="*/ 2006049 h 6858000"/>
              <a:gd name="connsiteX720" fmla="*/ 0 w 7467600"/>
              <a:gd name="connsiteY720" fmla="*/ 1982532 h 6858000"/>
              <a:gd name="connsiteX721" fmla="*/ 0 w 7467600"/>
              <a:gd name="connsiteY721" fmla="*/ 1912789 h 6858000"/>
              <a:gd name="connsiteX722" fmla="*/ 97460 w 7467600"/>
              <a:gd name="connsiteY722" fmla="*/ 1953725 h 6858000"/>
              <a:gd name="connsiteX723" fmla="*/ 221272 w 7467600"/>
              <a:gd name="connsiteY723" fmla="*/ 1980766 h 6858000"/>
              <a:gd name="connsiteX724" fmla="*/ 116765 w 7467600"/>
              <a:gd name="connsiteY724" fmla="*/ 1911033 h 6858000"/>
              <a:gd name="connsiteX725" fmla="*/ 16405 w 7467600"/>
              <a:gd name="connsiteY725" fmla="*/ 1803412 h 6858000"/>
              <a:gd name="connsiteX726" fmla="*/ 0 w 7467600"/>
              <a:gd name="connsiteY726" fmla="*/ 1784777 h 6858000"/>
              <a:gd name="connsiteX727" fmla="*/ 0 w 7467600"/>
              <a:gd name="connsiteY727" fmla="*/ 1740082 h 6858000"/>
              <a:gd name="connsiteX728" fmla="*/ 39394 w 7467600"/>
              <a:gd name="connsiteY728" fmla="*/ 1784856 h 6858000"/>
              <a:gd name="connsiteX729" fmla="*/ 135813 w 7467600"/>
              <a:gd name="connsiteY729" fmla="*/ 1888838 h 6858000"/>
              <a:gd name="connsiteX730" fmla="*/ 242575 w 7467600"/>
              <a:gd name="connsiteY730" fmla="*/ 1958841 h 6858000"/>
              <a:gd name="connsiteX731" fmla="*/ 82197 w 7467600"/>
              <a:gd name="connsiteY731" fmla="*/ 1754826 h 6858000"/>
              <a:gd name="connsiteX732" fmla="*/ 0 w 7467600"/>
              <a:gd name="connsiteY732" fmla="*/ 1679650 h 6858000"/>
              <a:gd name="connsiteX733" fmla="*/ 0 w 7467600"/>
              <a:gd name="connsiteY733" fmla="*/ 1602463 h 6858000"/>
              <a:gd name="connsiteX734" fmla="*/ 84689 w 7467600"/>
              <a:gd name="connsiteY734" fmla="*/ 1677442 h 6858000"/>
              <a:gd name="connsiteX735" fmla="*/ 298437 w 7467600"/>
              <a:gd name="connsiteY735" fmla="*/ 1968019 h 6858000"/>
              <a:gd name="connsiteX736" fmla="*/ 227269 w 7467600"/>
              <a:gd name="connsiteY736" fmla="*/ 1114064 h 6858000"/>
              <a:gd name="connsiteX737" fmla="*/ 248003 w 7467600"/>
              <a:gd name="connsiteY737" fmla="*/ 1089613 h 6858000"/>
              <a:gd name="connsiteX738" fmla="*/ 427020 w 7467600"/>
              <a:gd name="connsiteY738" fmla="*/ 1619803 h 6858000"/>
              <a:gd name="connsiteX739" fmla="*/ 340345 w 7467600"/>
              <a:gd name="connsiteY739" fmla="*/ 2027739 h 6858000"/>
              <a:gd name="connsiteX740" fmla="*/ 360865 w 7467600"/>
              <a:gd name="connsiteY740" fmla="*/ 2044827 h 6858000"/>
              <a:gd name="connsiteX741" fmla="*/ 560414 w 7467600"/>
              <a:gd name="connsiteY741" fmla="*/ 2421457 h 6858000"/>
              <a:gd name="connsiteX742" fmla="*/ 1359703 w 7467600"/>
              <a:gd name="connsiteY742" fmla="*/ 2578554 h 6858000"/>
              <a:gd name="connsiteX743" fmla="*/ 1359422 w 7467600"/>
              <a:gd name="connsiteY743" fmla="*/ 2577994 h 6858000"/>
              <a:gd name="connsiteX744" fmla="*/ 828701 w 7467600"/>
              <a:gd name="connsiteY744" fmla="*/ 1839520 h 6858000"/>
              <a:gd name="connsiteX745" fmla="*/ 494427 w 7467600"/>
              <a:gd name="connsiteY745" fmla="*/ 1092333 h 6858000"/>
              <a:gd name="connsiteX746" fmla="*/ 506322 w 7467600"/>
              <a:gd name="connsiteY746" fmla="*/ 1020997 h 6858000"/>
              <a:gd name="connsiteX747" fmla="*/ 4570198 w 7467600"/>
              <a:gd name="connsiteY747" fmla="*/ 978081 h 6858000"/>
              <a:gd name="connsiteX748" fmla="*/ 4523691 w 7467600"/>
              <a:gd name="connsiteY748" fmla="*/ 1127776 h 6858000"/>
              <a:gd name="connsiteX749" fmla="*/ 4509875 w 7467600"/>
              <a:gd name="connsiteY749" fmla="*/ 1167552 h 6858000"/>
              <a:gd name="connsiteX750" fmla="*/ 4478168 w 7467600"/>
              <a:gd name="connsiteY750" fmla="*/ 1260735 h 6858000"/>
              <a:gd name="connsiteX751" fmla="*/ 4409309 w 7467600"/>
              <a:gd name="connsiteY751" fmla="*/ 1666996 h 6858000"/>
              <a:gd name="connsiteX752" fmla="*/ 4370031 w 7467600"/>
              <a:gd name="connsiteY752" fmla="*/ 1955666 h 6858000"/>
              <a:gd name="connsiteX753" fmla="*/ 4570198 w 7467600"/>
              <a:gd name="connsiteY753" fmla="*/ 978081 h 6858000"/>
              <a:gd name="connsiteX754" fmla="*/ 4557898 w 7467600"/>
              <a:gd name="connsiteY754" fmla="*/ 900011 h 6858000"/>
              <a:gd name="connsiteX755" fmla="*/ 4344840 w 7467600"/>
              <a:gd name="connsiteY755" fmla="*/ 1922038 h 6858000"/>
              <a:gd name="connsiteX756" fmla="*/ 4378710 w 7467600"/>
              <a:gd name="connsiteY756" fmla="*/ 1665516 h 6858000"/>
              <a:gd name="connsiteX757" fmla="*/ 4448798 w 7467600"/>
              <a:gd name="connsiteY757" fmla="*/ 1253024 h 6858000"/>
              <a:gd name="connsiteX758" fmla="*/ 4480315 w 7467600"/>
              <a:gd name="connsiteY758" fmla="*/ 1158454 h 6858000"/>
              <a:gd name="connsiteX759" fmla="*/ 4494133 w 7467600"/>
              <a:gd name="connsiteY759" fmla="*/ 1118676 h 6858000"/>
              <a:gd name="connsiteX760" fmla="*/ 4557898 w 7467600"/>
              <a:gd name="connsiteY760" fmla="*/ 900011 h 6858000"/>
              <a:gd name="connsiteX761" fmla="*/ 5870151 w 7467600"/>
              <a:gd name="connsiteY761" fmla="*/ 898890 h 6858000"/>
              <a:gd name="connsiteX762" fmla="*/ 5861335 w 7467600"/>
              <a:gd name="connsiteY762" fmla="*/ 899177 h 6858000"/>
              <a:gd name="connsiteX763" fmla="*/ 5843702 w 7467600"/>
              <a:gd name="connsiteY763" fmla="*/ 899748 h 6858000"/>
              <a:gd name="connsiteX764" fmla="*/ 5651107 w 7467600"/>
              <a:gd name="connsiteY764" fmla="*/ 920306 h 6858000"/>
              <a:gd name="connsiteX765" fmla="*/ 5459407 w 7467600"/>
              <a:gd name="connsiteY765" fmla="*/ 940975 h 6858000"/>
              <a:gd name="connsiteX766" fmla="*/ 5374846 w 7467600"/>
              <a:gd name="connsiteY766" fmla="*/ 941988 h 6858000"/>
              <a:gd name="connsiteX767" fmla="*/ 5256105 w 7467600"/>
              <a:gd name="connsiteY767" fmla="*/ 945632 h 6858000"/>
              <a:gd name="connsiteX768" fmla="*/ 5107071 w 7467600"/>
              <a:gd name="connsiteY768" fmla="*/ 969720 h 6858000"/>
              <a:gd name="connsiteX769" fmla="*/ 4998681 w 7467600"/>
              <a:gd name="connsiteY769" fmla="*/ 988771 h 6858000"/>
              <a:gd name="connsiteX770" fmla="*/ 5870151 w 7467600"/>
              <a:gd name="connsiteY770" fmla="*/ 898890 h 6858000"/>
              <a:gd name="connsiteX771" fmla="*/ 5504425 w 7467600"/>
              <a:gd name="connsiteY771" fmla="*/ 848067 h 6858000"/>
              <a:gd name="connsiteX772" fmla="*/ 4968849 w 7467600"/>
              <a:gd name="connsiteY772" fmla="*/ 962318 h 6858000"/>
              <a:gd name="connsiteX773" fmla="*/ 5104039 w 7467600"/>
              <a:gd name="connsiteY773" fmla="*/ 940634 h 6858000"/>
              <a:gd name="connsiteX774" fmla="*/ 5256311 w 7467600"/>
              <a:gd name="connsiteY774" fmla="*/ 916490 h 6858000"/>
              <a:gd name="connsiteX775" fmla="*/ 5377381 w 7467600"/>
              <a:gd name="connsiteY775" fmla="*/ 912671 h 6858000"/>
              <a:gd name="connsiteX776" fmla="*/ 5460148 w 7467600"/>
              <a:gd name="connsiteY776" fmla="*/ 911442 h 6858000"/>
              <a:gd name="connsiteX777" fmla="*/ 5648971 w 7467600"/>
              <a:gd name="connsiteY777" fmla="*/ 891331 h 6858000"/>
              <a:gd name="connsiteX778" fmla="*/ 5844807 w 7467600"/>
              <a:gd name="connsiteY778" fmla="*/ 870718 h 6858000"/>
              <a:gd name="connsiteX779" fmla="*/ 5862975 w 7467600"/>
              <a:gd name="connsiteY779" fmla="*/ 869756 h 6858000"/>
              <a:gd name="connsiteX780" fmla="*/ 5920887 w 7467600"/>
              <a:gd name="connsiteY780" fmla="*/ 865929 h 6858000"/>
              <a:gd name="connsiteX781" fmla="*/ 5504425 w 7467600"/>
              <a:gd name="connsiteY781" fmla="*/ 848067 h 6858000"/>
              <a:gd name="connsiteX782" fmla="*/ 3607114 w 7467600"/>
              <a:gd name="connsiteY782" fmla="*/ 467441 h 6858000"/>
              <a:gd name="connsiteX783" fmla="*/ 3296242 w 7467600"/>
              <a:gd name="connsiteY783" fmla="*/ 807991 h 6858000"/>
              <a:gd name="connsiteX784" fmla="*/ 3174674 w 7467600"/>
              <a:gd name="connsiteY784" fmla="*/ 919759 h 6858000"/>
              <a:gd name="connsiteX785" fmla="*/ 3042978 w 7467600"/>
              <a:gd name="connsiteY785" fmla="*/ 1054894 h 6858000"/>
              <a:gd name="connsiteX786" fmla="*/ 2968914 w 7467600"/>
              <a:gd name="connsiteY786" fmla="*/ 1133756 h 6858000"/>
              <a:gd name="connsiteX787" fmla="*/ 3103823 w 7467600"/>
              <a:gd name="connsiteY787" fmla="*/ 1026814 h 6858000"/>
              <a:gd name="connsiteX788" fmla="*/ 3607114 w 7467600"/>
              <a:gd name="connsiteY788" fmla="*/ 467441 h 6858000"/>
              <a:gd name="connsiteX789" fmla="*/ 3744487 w 7467600"/>
              <a:gd name="connsiteY789" fmla="*/ 383136 h 6858000"/>
              <a:gd name="connsiteX790" fmla="*/ 3970213 w 7467600"/>
              <a:gd name="connsiteY790" fmla="*/ 995559 h 6858000"/>
              <a:gd name="connsiteX791" fmla="*/ 3744487 w 7467600"/>
              <a:gd name="connsiteY791" fmla="*/ 383136 h 6858000"/>
              <a:gd name="connsiteX792" fmla="*/ 3624562 w 7467600"/>
              <a:gd name="connsiteY792" fmla="*/ 367041 h 6858000"/>
              <a:gd name="connsiteX793" fmla="*/ 3489712 w 7467600"/>
              <a:gd name="connsiteY793" fmla="*/ 485386 h 6858000"/>
              <a:gd name="connsiteX794" fmla="*/ 3182994 w 7467600"/>
              <a:gd name="connsiteY794" fmla="*/ 828265 h 6858000"/>
              <a:gd name="connsiteX795" fmla="*/ 2892114 w 7467600"/>
              <a:gd name="connsiteY795" fmla="*/ 1172635 h 6858000"/>
              <a:gd name="connsiteX796" fmla="*/ 3021459 w 7467600"/>
              <a:gd name="connsiteY796" fmla="*/ 1035385 h 6858000"/>
              <a:gd name="connsiteX797" fmla="*/ 3153873 w 7467600"/>
              <a:gd name="connsiteY797" fmla="*/ 898971 h 6858000"/>
              <a:gd name="connsiteX798" fmla="*/ 3276511 w 7467600"/>
              <a:gd name="connsiteY798" fmla="*/ 786423 h 6858000"/>
              <a:gd name="connsiteX799" fmla="*/ 3584154 w 7467600"/>
              <a:gd name="connsiteY799" fmla="*/ 448218 h 6858000"/>
              <a:gd name="connsiteX800" fmla="*/ 3624562 w 7467600"/>
              <a:gd name="connsiteY800" fmla="*/ 367041 h 6858000"/>
              <a:gd name="connsiteX801" fmla="*/ 3766672 w 7467600"/>
              <a:gd name="connsiteY801" fmla="*/ 359429 h 6858000"/>
              <a:gd name="connsiteX802" fmla="*/ 3996338 w 7467600"/>
              <a:gd name="connsiteY802" fmla="*/ 968237 h 6858000"/>
              <a:gd name="connsiteX803" fmla="*/ 3766672 w 7467600"/>
              <a:gd name="connsiteY803" fmla="*/ 359429 h 6858000"/>
              <a:gd name="connsiteX804" fmla="*/ 5805386 w 7467600"/>
              <a:gd name="connsiteY804" fmla="*/ 239240 h 6858000"/>
              <a:gd name="connsiteX805" fmla="*/ 5736947 w 7467600"/>
              <a:gd name="connsiteY805" fmla="*/ 261367 h 6858000"/>
              <a:gd name="connsiteX806" fmla="*/ 5427012 w 7467600"/>
              <a:gd name="connsiteY806" fmla="*/ 311272 h 6858000"/>
              <a:gd name="connsiteX807" fmla="*/ 5147818 w 7467600"/>
              <a:gd name="connsiteY807" fmla="*/ 322112 h 6858000"/>
              <a:gd name="connsiteX808" fmla="*/ 5060854 w 7467600"/>
              <a:gd name="connsiteY808" fmla="*/ 311882 h 6858000"/>
              <a:gd name="connsiteX809" fmla="*/ 4945989 w 7467600"/>
              <a:gd name="connsiteY809" fmla="*/ 300516 h 6858000"/>
              <a:gd name="connsiteX810" fmla="*/ 5410479 w 7467600"/>
              <a:gd name="connsiteY810" fmla="*/ 348434 h 6858000"/>
              <a:gd name="connsiteX811" fmla="*/ 5805386 w 7467600"/>
              <a:gd name="connsiteY811" fmla="*/ 239240 h 6858000"/>
              <a:gd name="connsiteX812" fmla="*/ 5905192 w 7467600"/>
              <a:gd name="connsiteY812" fmla="*/ 163079 h 6858000"/>
              <a:gd name="connsiteX813" fmla="*/ 5865655 w 7467600"/>
              <a:gd name="connsiteY813" fmla="*/ 171901 h 6858000"/>
              <a:gd name="connsiteX814" fmla="*/ 5259740 w 7467600"/>
              <a:gd name="connsiteY814" fmla="*/ 257013 h 6858000"/>
              <a:gd name="connsiteX815" fmla="*/ 5208466 w 7467600"/>
              <a:gd name="connsiteY815" fmla="*/ 257550 h 6858000"/>
              <a:gd name="connsiteX816" fmla="*/ 4980204 w 7467600"/>
              <a:gd name="connsiteY816" fmla="*/ 271903 h 6858000"/>
              <a:gd name="connsiteX817" fmla="*/ 5068068 w 7467600"/>
              <a:gd name="connsiteY817" fmla="*/ 282244 h 6858000"/>
              <a:gd name="connsiteX818" fmla="*/ 5153231 w 7467600"/>
              <a:gd name="connsiteY818" fmla="*/ 292240 h 6858000"/>
              <a:gd name="connsiteX819" fmla="*/ 5426491 w 7467600"/>
              <a:gd name="connsiteY819" fmla="*/ 281128 h 6858000"/>
              <a:gd name="connsiteX820" fmla="*/ 5731212 w 7467600"/>
              <a:gd name="connsiteY820" fmla="*/ 231951 h 6858000"/>
              <a:gd name="connsiteX821" fmla="*/ 5905192 w 7467600"/>
              <a:gd name="connsiteY821" fmla="*/ 163079 h 6858000"/>
              <a:gd name="connsiteX822" fmla="*/ 5944437 w 7467600"/>
              <a:gd name="connsiteY822" fmla="*/ 113829 h 6858000"/>
              <a:gd name="connsiteX823" fmla="*/ 5825032 w 7467600"/>
              <a:gd name="connsiteY823" fmla="*/ 146405 h 6858000"/>
              <a:gd name="connsiteX824" fmla="*/ 4955599 w 7467600"/>
              <a:gd name="connsiteY824" fmla="*/ 247008 h 6858000"/>
              <a:gd name="connsiteX825" fmla="*/ 5210104 w 7467600"/>
              <a:gd name="connsiteY825" fmla="*/ 228123 h 6858000"/>
              <a:gd name="connsiteX826" fmla="*/ 5261015 w 7467600"/>
              <a:gd name="connsiteY826" fmla="*/ 227087 h 6858000"/>
              <a:gd name="connsiteX827" fmla="*/ 5861181 w 7467600"/>
              <a:gd name="connsiteY827" fmla="*/ 143093 h 6858000"/>
              <a:gd name="connsiteX828" fmla="*/ 5961252 w 7467600"/>
              <a:gd name="connsiteY828" fmla="*/ 114820 h 6858000"/>
              <a:gd name="connsiteX829" fmla="*/ 5944437 w 7467600"/>
              <a:gd name="connsiteY829" fmla="*/ 113829 h 6858000"/>
              <a:gd name="connsiteX830" fmla="*/ 3882765 w 7467600"/>
              <a:gd name="connsiteY830" fmla="*/ 0 h 6858000"/>
              <a:gd name="connsiteX831" fmla="*/ 3995099 w 7467600"/>
              <a:gd name="connsiteY831" fmla="*/ 0 h 6858000"/>
              <a:gd name="connsiteX832" fmla="*/ 4163818 w 7467600"/>
              <a:gd name="connsiteY832" fmla="*/ 234104 h 6858000"/>
              <a:gd name="connsiteX833" fmla="*/ 4172099 w 7467600"/>
              <a:gd name="connsiteY833" fmla="*/ 234207 h 6858000"/>
              <a:gd name="connsiteX834" fmla="*/ 4784282 w 7467600"/>
              <a:gd name="connsiteY834" fmla="*/ 276561 h 6858000"/>
              <a:gd name="connsiteX835" fmla="*/ 4801687 w 7467600"/>
              <a:gd name="connsiteY835" fmla="*/ 267764 h 6858000"/>
              <a:gd name="connsiteX836" fmla="*/ 6082788 w 7467600"/>
              <a:gd name="connsiteY836" fmla="*/ 64119 h 6858000"/>
              <a:gd name="connsiteX837" fmla="*/ 6099442 w 7467600"/>
              <a:gd name="connsiteY837" fmla="*/ 82568 h 6858000"/>
              <a:gd name="connsiteX838" fmla="*/ 4804137 w 7467600"/>
              <a:gd name="connsiteY838" fmla="*/ 320931 h 6858000"/>
              <a:gd name="connsiteX839" fmla="*/ 4227047 w 7467600"/>
              <a:gd name="connsiteY839" fmla="*/ 313415 h 6858000"/>
              <a:gd name="connsiteX840" fmla="*/ 4346041 w 7467600"/>
              <a:gd name="connsiteY840" fmla="*/ 456086 h 6858000"/>
              <a:gd name="connsiteX841" fmla="*/ 4870967 w 7467600"/>
              <a:gd name="connsiteY841" fmla="*/ 963061 h 6858000"/>
              <a:gd name="connsiteX842" fmla="*/ 4889647 w 7467600"/>
              <a:gd name="connsiteY842" fmla="*/ 957147 h 6858000"/>
              <a:gd name="connsiteX843" fmla="*/ 5422504 w 7467600"/>
              <a:gd name="connsiteY843" fmla="*/ 805191 h 6858000"/>
              <a:gd name="connsiteX844" fmla="*/ 6087656 w 7467600"/>
              <a:gd name="connsiteY844" fmla="*/ 826703 h 6858000"/>
              <a:gd name="connsiteX845" fmla="*/ 6058717 w 7467600"/>
              <a:gd name="connsiteY845" fmla="*/ 865992 h 6858000"/>
              <a:gd name="connsiteX846" fmla="*/ 4974153 w 7467600"/>
              <a:gd name="connsiteY846" fmla="*/ 1045456 h 6858000"/>
              <a:gd name="connsiteX847" fmla="*/ 5627835 w 7467600"/>
              <a:gd name="connsiteY847" fmla="*/ 1472077 h 6858000"/>
              <a:gd name="connsiteX848" fmla="*/ 5629817 w 7467600"/>
              <a:gd name="connsiteY848" fmla="*/ 1471412 h 6858000"/>
              <a:gd name="connsiteX849" fmla="*/ 5634124 w 7467600"/>
              <a:gd name="connsiteY849" fmla="*/ 1470572 h 6858000"/>
              <a:gd name="connsiteX850" fmla="*/ 5755832 w 7467600"/>
              <a:gd name="connsiteY850" fmla="*/ 1383886 h 6858000"/>
              <a:gd name="connsiteX851" fmla="*/ 6014186 w 7467600"/>
              <a:gd name="connsiteY851" fmla="*/ 1279799 h 6858000"/>
              <a:gd name="connsiteX852" fmla="*/ 6901619 w 7467600"/>
              <a:gd name="connsiteY852" fmla="*/ 1047874 h 6858000"/>
              <a:gd name="connsiteX853" fmla="*/ 6931566 w 7467600"/>
              <a:gd name="connsiteY853" fmla="*/ 1062034 h 6858000"/>
              <a:gd name="connsiteX854" fmla="*/ 5790982 w 7467600"/>
              <a:gd name="connsiteY854" fmla="*/ 1561380 h 6858000"/>
              <a:gd name="connsiteX855" fmla="*/ 6188971 w 7467600"/>
              <a:gd name="connsiteY855" fmla="*/ 1755168 h 6858000"/>
              <a:gd name="connsiteX856" fmla="*/ 6202446 w 7467600"/>
              <a:gd name="connsiteY856" fmla="*/ 1752268 h 6858000"/>
              <a:gd name="connsiteX857" fmla="*/ 7179560 w 7467600"/>
              <a:gd name="connsiteY857" fmla="*/ 1467551 h 6858000"/>
              <a:gd name="connsiteX858" fmla="*/ 7158730 w 7467600"/>
              <a:gd name="connsiteY858" fmla="*/ 1507835 h 6858000"/>
              <a:gd name="connsiteX859" fmla="*/ 6326959 w 7467600"/>
              <a:gd name="connsiteY859" fmla="*/ 1817686 h 6858000"/>
              <a:gd name="connsiteX860" fmla="*/ 6537433 w 7467600"/>
              <a:gd name="connsiteY860" fmla="*/ 1907790 h 6858000"/>
              <a:gd name="connsiteX861" fmla="*/ 6550221 w 7467600"/>
              <a:gd name="connsiteY861" fmla="*/ 1910729 h 6858000"/>
              <a:gd name="connsiteX862" fmla="*/ 6964438 w 7467600"/>
              <a:gd name="connsiteY862" fmla="*/ 2209505 h 6858000"/>
              <a:gd name="connsiteX863" fmla="*/ 7367862 w 7467600"/>
              <a:gd name="connsiteY863" fmla="*/ 2806833 h 6858000"/>
              <a:gd name="connsiteX864" fmla="*/ 7364329 w 7467600"/>
              <a:gd name="connsiteY864" fmla="*/ 2826907 h 6858000"/>
              <a:gd name="connsiteX865" fmla="*/ 7290545 w 7467600"/>
              <a:gd name="connsiteY865" fmla="*/ 2850663 h 6858000"/>
              <a:gd name="connsiteX866" fmla="*/ 6472036 w 7467600"/>
              <a:gd name="connsiteY866" fmla="*/ 1959003 h 6858000"/>
              <a:gd name="connsiteX867" fmla="*/ 5792897 w 7467600"/>
              <a:gd name="connsiteY867" fmla="*/ 1647747 h 6858000"/>
              <a:gd name="connsiteX868" fmla="*/ 5842751 w 7467600"/>
              <a:gd name="connsiteY868" fmla="*/ 1816112 h 6858000"/>
              <a:gd name="connsiteX869" fmla="*/ 5847424 w 7467600"/>
              <a:gd name="connsiteY869" fmla="*/ 1815776 h 6858000"/>
              <a:gd name="connsiteX870" fmla="*/ 6399821 w 7467600"/>
              <a:gd name="connsiteY870" fmla="*/ 2344799 h 6858000"/>
              <a:gd name="connsiteX871" fmla="*/ 6323232 w 7467600"/>
              <a:gd name="connsiteY871" fmla="*/ 2389634 h 6858000"/>
              <a:gd name="connsiteX872" fmla="*/ 5942958 w 7467600"/>
              <a:gd name="connsiteY872" fmla="*/ 2077708 h 6858000"/>
              <a:gd name="connsiteX873" fmla="*/ 5921559 w 7467600"/>
              <a:gd name="connsiteY873" fmla="*/ 2378596 h 6858000"/>
              <a:gd name="connsiteX874" fmla="*/ 5817651 w 7467600"/>
              <a:gd name="connsiteY874" fmla="*/ 3023919 h 6858000"/>
              <a:gd name="connsiteX875" fmla="*/ 5729634 w 7467600"/>
              <a:gd name="connsiteY875" fmla="*/ 3051849 h 6858000"/>
              <a:gd name="connsiteX876" fmla="*/ 5611018 w 7467600"/>
              <a:gd name="connsiteY876" fmla="*/ 2316769 h 6858000"/>
              <a:gd name="connsiteX877" fmla="*/ 5687608 w 7467600"/>
              <a:gd name="connsiteY877" fmla="*/ 2039972 h 6858000"/>
              <a:gd name="connsiteX878" fmla="*/ 5657554 w 7467600"/>
              <a:gd name="connsiteY878" fmla="*/ 1576445 h 6858000"/>
              <a:gd name="connsiteX879" fmla="*/ 5150475 w 7467600"/>
              <a:gd name="connsiteY879" fmla="*/ 1274012 h 6858000"/>
              <a:gd name="connsiteX880" fmla="*/ 5349142 w 7467600"/>
              <a:gd name="connsiteY880" fmla="*/ 2204405 h 6858000"/>
              <a:gd name="connsiteX881" fmla="*/ 5262214 w 7467600"/>
              <a:gd name="connsiteY881" fmla="*/ 2233836 h 6858000"/>
              <a:gd name="connsiteX882" fmla="*/ 4981539 w 7467600"/>
              <a:gd name="connsiteY882" fmla="*/ 1542201 h 6858000"/>
              <a:gd name="connsiteX883" fmla="*/ 4958461 w 7467600"/>
              <a:gd name="connsiteY883" fmla="*/ 1136957 h 6858000"/>
              <a:gd name="connsiteX884" fmla="*/ 4655015 w 7467600"/>
              <a:gd name="connsiteY884" fmla="*/ 891426 h 6858000"/>
              <a:gd name="connsiteX885" fmla="*/ 4348002 w 7467600"/>
              <a:gd name="connsiteY885" fmla="*/ 2205895 h 6858000"/>
              <a:gd name="connsiteX886" fmla="*/ 4262250 w 7467600"/>
              <a:gd name="connsiteY886" fmla="*/ 2219972 h 6858000"/>
              <a:gd name="connsiteX887" fmla="*/ 4550611 w 7467600"/>
              <a:gd name="connsiteY887" fmla="*/ 817540 h 6858000"/>
              <a:gd name="connsiteX888" fmla="*/ 4564418 w 7467600"/>
              <a:gd name="connsiteY888" fmla="*/ 808293 h 6858000"/>
              <a:gd name="connsiteX889" fmla="*/ 4266388 w 7467600"/>
              <a:gd name="connsiteY889" fmla="*/ 500083 h 6858000"/>
              <a:gd name="connsiteX890" fmla="*/ 4032842 w 7467600"/>
              <a:gd name="connsiteY890" fmla="*/ 211809 h 6858000"/>
              <a:gd name="connsiteX891" fmla="*/ 3882765 w 7467600"/>
              <a:gd name="connsiteY891" fmla="*/ 0 h 6858000"/>
              <a:gd name="connsiteX892" fmla="*/ 3721337 w 7467600"/>
              <a:gd name="connsiteY892" fmla="*/ 0 h 6858000"/>
              <a:gd name="connsiteX893" fmla="*/ 3797544 w 7467600"/>
              <a:gd name="connsiteY893" fmla="*/ 0 h 6858000"/>
              <a:gd name="connsiteX894" fmla="*/ 3775734 w 7467600"/>
              <a:gd name="connsiteY894" fmla="*/ 95131 h 6858000"/>
              <a:gd name="connsiteX895" fmla="*/ 3724807 w 7467600"/>
              <a:gd name="connsiteY895" fmla="*/ 272257 h 6858000"/>
              <a:gd name="connsiteX896" fmla="*/ 3726844 w 7467600"/>
              <a:gd name="connsiteY896" fmla="*/ 282988 h 6858000"/>
              <a:gd name="connsiteX897" fmla="*/ 3742664 w 7467600"/>
              <a:gd name="connsiteY897" fmla="*/ 279918 h 6858000"/>
              <a:gd name="connsiteX898" fmla="*/ 4103910 w 7467600"/>
              <a:gd name="connsiteY898" fmla="*/ 1161917 h 6858000"/>
              <a:gd name="connsiteX899" fmla="*/ 4020269 w 7467600"/>
              <a:gd name="connsiteY899" fmla="*/ 1200406 h 6858000"/>
              <a:gd name="connsiteX900" fmla="*/ 3674882 w 7467600"/>
              <a:gd name="connsiteY900" fmla="*/ 488524 h 6858000"/>
              <a:gd name="connsiteX901" fmla="*/ 3132682 w 7467600"/>
              <a:gd name="connsiteY901" fmla="*/ 1072284 h 6858000"/>
              <a:gd name="connsiteX902" fmla="*/ 2716346 w 7467600"/>
              <a:gd name="connsiteY902" fmla="*/ 1276376 h 6858000"/>
              <a:gd name="connsiteX903" fmla="*/ 2716772 w 7467600"/>
              <a:gd name="connsiteY903" fmla="*/ 1255462 h 6858000"/>
              <a:gd name="connsiteX904" fmla="*/ 3471096 w 7467600"/>
              <a:gd name="connsiteY904" fmla="*/ 437072 h 6858000"/>
              <a:gd name="connsiteX905" fmla="*/ 3639057 w 7467600"/>
              <a:gd name="connsiteY905" fmla="*/ 286334 h 6858000"/>
              <a:gd name="connsiteX906" fmla="*/ 3640309 w 7467600"/>
              <a:gd name="connsiteY906" fmla="*/ 284664 h 6858000"/>
              <a:gd name="connsiteX907" fmla="*/ 3646022 w 7467600"/>
              <a:gd name="connsiteY907" fmla="*/ 276711 h 6858000"/>
              <a:gd name="connsiteX908" fmla="*/ 3707943 w 7467600"/>
              <a:gd name="connsiteY908" fmla="*/ 65958 h 6858000"/>
              <a:gd name="connsiteX909" fmla="*/ 3721337 w 7467600"/>
              <a:gd name="connsiteY909" fmla="*/ 0 h 6858000"/>
              <a:gd name="connsiteX910" fmla="*/ 2867960 w 7467600"/>
              <a:gd name="connsiteY910" fmla="*/ 0 h 6858000"/>
              <a:gd name="connsiteX911" fmla="*/ 2926351 w 7467600"/>
              <a:gd name="connsiteY911" fmla="*/ 0 h 6858000"/>
              <a:gd name="connsiteX912" fmla="*/ 2902823 w 7467600"/>
              <a:gd name="connsiteY912" fmla="*/ 262929 h 6858000"/>
              <a:gd name="connsiteX913" fmla="*/ 2940663 w 7467600"/>
              <a:gd name="connsiteY913" fmla="*/ 140884 h 6858000"/>
              <a:gd name="connsiteX914" fmla="*/ 2947039 w 7467600"/>
              <a:gd name="connsiteY914" fmla="*/ 122524 h 6858000"/>
              <a:gd name="connsiteX915" fmla="*/ 2984316 w 7467600"/>
              <a:gd name="connsiteY915" fmla="*/ 0 h 6858000"/>
              <a:gd name="connsiteX916" fmla="*/ 3016114 w 7467600"/>
              <a:gd name="connsiteY916" fmla="*/ 0 h 6858000"/>
              <a:gd name="connsiteX917" fmla="*/ 2979949 w 7467600"/>
              <a:gd name="connsiteY917" fmla="*/ 119274 h 6858000"/>
              <a:gd name="connsiteX918" fmla="*/ 3023879 w 7467600"/>
              <a:gd name="connsiteY918" fmla="*/ 0 h 6858000"/>
              <a:gd name="connsiteX919" fmla="*/ 3105400 w 7467600"/>
              <a:gd name="connsiteY919" fmla="*/ 0 h 6858000"/>
              <a:gd name="connsiteX920" fmla="*/ 3094669 w 7467600"/>
              <a:gd name="connsiteY920" fmla="*/ 30308 h 6858000"/>
              <a:gd name="connsiteX921" fmla="*/ 2901945 w 7467600"/>
              <a:gd name="connsiteY921" fmla="*/ 466538 h 6858000"/>
              <a:gd name="connsiteX922" fmla="*/ 2815209 w 7467600"/>
              <a:gd name="connsiteY922" fmla="*/ 497361 h 6858000"/>
              <a:gd name="connsiteX923" fmla="*/ 2844845 w 7467600"/>
              <a:gd name="connsiteY923" fmla="*/ 127638 h 6858000"/>
              <a:gd name="connsiteX924" fmla="*/ 2867960 w 7467600"/>
              <a:gd name="connsiteY924" fmla="*/ 0 h 6858000"/>
              <a:gd name="connsiteX925" fmla="*/ 1057230 w 7467600"/>
              <a:gd name="connsiteY925" fmla="*/ 0 h 6858000"/>
              <a:gd name="connsiteX926" fmla="*/ 1111003 w 7467600"/>
              <a:gd name="connsiteY926" fmla="*/ 0 h 6858000"/>
              <a:gd name="connsiteX927" fmla="*/ 1125553 w 7467600"/>
              <a:gd name="connsiteY927" fmla="*/ 52588 h 6858000"/>
              <a:gd name="connsiteX928" fmla="*/ 1304276 w 7467600"/>
              <a:gd name="connsiteY928" fmla="*/ 476275 h 6858000"/>
              <a:gd name="connsiteX929" fmla="*/ 1492066 w 7467600"/>
              <a:gd name="connsiteY929" fmla="*/ 886333 h 6858000"/>
              <a:gd name="connsiteX930" fmla="*/ 1423698 w 7467600"/>
              <a:gd name="connsiteY930" fmla="*/ 710817 h 6858000"/>
              <a:gd name="connsiteX931" fmla="*/ 1357609 w 7467600"/>
              <a:gd name="connsiteY931" fmla="*/ 532892 h 6858000"/>
              <a:gd name="connsiteX932" fmla="*/ 1309550 w 7467600"/>
              <a:gd name="connsiteY932" fmla="*/ 374031 h 6858000"/>
              <a:gd name="connsiteX933" fmla="*/ 1193673 w 7467600"/>
              <a:gd name="connsiteY933" fmla="*/ 49533 h 6858000"/>
              <a:gd name="connsiteX934" fmla="*/ 1164391 w 7467600"/>
              <a:gd name="connsiteY934" fmla="*/ 0 h 6858000"/>
              <a:gd name="connsiteX935" fmla="*/ 1200666 w 7467600"/>
              <a:gd name="connsiteY935" fmla="*/ 0 h 6858000"/>
              <a:gd name="connsiteX936" fmla="*/ 1223408 w 7467600"/>
              <a:gd name="connsiteY936" fmla="*/ 38996 h 6858000"/>
              <a:gd name="connsiteX937" fmla="*/ 1339635 w 7467600"/>
              <a:gd name="connsiteY937" fmla="*/ 365517 h 6858000"/>
              <a:gd name="connsiteX938" fmla="*/ 1387469 w 7467600"/>
              <a:gd name="connsiteY938" fmla="*/ 523079 h 6858000"/>
              <a:gd name="connsiteX939" fmla="*/ 1452685 w 7467600"/>
              <a:gd name="connsiteY939" fmla="*/ 699806 h 6858000"/>
              <a:gd name="connsiteX940" fmla="*/ 1492092 w 7467600"/>
              <a:gd name="connsiteY940" fmla="*/ 800424 h 6858000"/>
              <a:gd name="connsiteX941" fmla="*/ 1455302 w 7467600"/>
              <a:gd name="connsiteY941" fmla="*/ 632913 h 6858000"/>
              <a:gd name="connsiteX942" fmla="*/ 1222336 w 7467600"/>
              <a:gd name="connsiteY942" fmla="*/ 9480 h 6858000"/>
              <a:gd name="connsiteX943" fmla="*/ 1214634 w 7467600"/>
              <a:gd name="connsiteY943" fmla="*/ 0 h 6858000"/>
              <a:gd name="connsiteX944" fmla="*/ 1289827 w 7467600"/>
              <a:gd name="connsiteY944" fmla="*/ 0 h 6858000"/>
              <a:gd name="connsiteX945" fmla="*/ 1321076 w 7467600"/>
              <a:gd name="connsiteY945" fmla="*/ 59722 h 6858000"/>
              <a:gd name="connsiteX946" fmla="*/ 1512579 w 7467600"/>
              <a:gd name="connsiteY946" fmla="*/ 626441 h 6858000"/>
              <a:gd name="connsiteX947" fmla="*/ 1506076 w 7467600"/>
              <a:gd name="connsiteY947" fmla="*/ 1089289 h 6858000"/>
              <a:gd name="connsiteX948" fmla="*/ 1486346 w 7467600"/>
              <a:gd name="connsiteY948" fmla="*/ 1079919 h 6858000"/>
              <a:gd name="connsiteX949" fmla="*/ 1070511 w 7467600"/>
              <a:gd name="connsiteY949" fmla="*/ 48609 h 6858000"/>
              <a:gd name="connsiteX950" fmla="*/ 1057230 w 7467600"/>
              <a:gd name="connsiteY950" fmla="*/ 0 h 6858000"/>
              <a:gd name="connsiteX951" fmla="*/ 43151 w 7467600"/>
              <a:gd name="connsiteY951" fmla="*/ 0 h 6858000"/>
              <a:gd name="connsiteX952" fmla="*/ 95283 w 7467600"/>
              <a:gd name="connsiteY952" fmla="*/ 0 h 6858000"/>
              <a:gd name="connsiteX953" fmla="*/ 300708 w 7467600"/>
              <a:gd name="connsiteY953" fmla="*/ 154571 h 6858000"/>
              <a:gd name="connsiteX954" fmla="*/ 530414 w 7467600"/>
              <a:gd name="connsiteY954" fmla="*/ 354673 h 6858000"/>
              <a:gd name="connsiteX955" fmla="*/ 333785 w 7467600"/>
              <a:gd name="connsiteY955" fmla="*/ 161564 h 6858000"/>
              <a:gd name="connsiteX956" fmla="*/ 147005 w 7467600"/>
              <a:gd name="connsiteY956" fmla="*/ 0 h 6858000"/>
              <a:gd name="connsiteX957" fmla="*/ 272509 w 7467600"/>
              <a:gd name="connsiteY957" fmla="*/ 0 h 6858000"/>
              <a:gd name="connsiteX958" fmla="*/ 326276 w 7467600"/>
              <a:gd name="connsiteY958" fmla="*/ 45847 h 6858000"/>
              <a:gd name="connsiteX959" fmla="*/ 823759 w 7467600"/>
              <a:gd name="connsiteY959" fmla="*/ 574145 h 6858000"/>
              <a:gd name="connsiteX960" fmla="*/ 811254 w 7467600"/>
              <a:gd name="connsiteY960" fmla="*/ 665546 h 6858000"/>
              <a:gd name="connsiteX961" fmla="*/ 154042 w 7467600"/>
              <a:gd name="connsiteY961" fmla="*/ 261522 h 6858000"/>
              <a:gd name="connsiteX962" fmla="*/ 13550 w 7467600"/>
              <a:gd name="connsiteY962" fmla="*/ 158423 h 6858000"/>
              <a:gd name="connsiteX963" fmla="*/ 0 w 7467600"/>
              <a:gd name="connsiteY963" fmla="*/ 146618 h 6858000"/>
              <a:gd name="connsiteX964" fmla="*/ 0 w 7467600"/>
              <a:gd name="connsiteY964" fmla="*/ 59161 h 6858000"/>
              <a:gd name="connsiteX965" fmla="*/ 45427 w 7467600"/>
              <a:gd name="connsiteY965" fmla="*/ 101078 h 6858000"/>
              <a:gd name="connsiteX966" fmla="*/ 630103 w 7467600"/>
              <a:gd name="connsiteY966" fmla="*/ 485885 h 6858000"/>
              <a:gd name="connsiteX967" fmla="*/ 532040 w 7467600"/>
              <a:gd name="connsiteY967" fmla="*/ 399359 h 6858000"/>
              <a:gd name="connsiteX968" fmla="*/ 517618 w 7467600"/>
              <a:gd name="connsiteY968" fmla="*/ 385726 h 6858000"/>
              <a:gd name="connsiteX969" fmla="*/ 285074 w 7467600"/>
              <a:gd name="connsiteY969" fmla="*/ 182755 h 6858000"/>
              <a:gd name="connsiteX970" fmla="*/ 43151 w 7467600"/>
              <a:gd name="connsiteY97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1456157 w 7467600"/>
              <a:gd name="connsiteY91" fmla="*/ 5371404 h 6858000"/>
              <a:gd name="connsiteX92" fmla="*/ 1244432 w 7467600"/>
              <a:gd name="connsiteY92" fmla="*/ 5385601 h 6858000"/>
              <a:gd name="connsiteX93" fmla="*/ 973990 w 7467600"/>
              <a:gd name="connsiteY93" fmla="*/ 5424940 h 6858000"/>
              <a:gd name="connsiteX94" fmla="*/ 1103809 w 7467600"/>
              <a:gd name="connsiteY94" fmla="*/ 5433720 h 6858000"/>
              <a:gd name="connsiteX95" fmla="*/ 1123454 w 7467600"/>
              <a:gd name="connsiteY95" fmla="*/ 5435727 h 6858000"/>
              <a:gd name="connsiteX96" fmla="*/ 1737017 w 7467600"/>
              <a:gd name="connsiteY96" fmla="*/ 5452183 h 6858000"/>
              <a:gd name="connsiteX97" fmla="*/ 1824397 w 7467600"/>
              <a:gd name="connsiteY97" fmla="*/ 5447757 h 6858000"/>
              <a:gd name="connsiteX98" fmla="*/ 2070059 w 7467600"/>
              <a:gd name="connsiteY98" fmla="*/ 5441660 h 6858000"/>
              <a:gd name="connsiteX99" fmla="*/ 1456157 w 7467600"/>
              <a:gd name="connsiteY99" fmla="*/ 5371404 h 6858000"/>
              <a:gd name="connsiteX100" fmla="*/ 4988186 w 7467600"/>
              <a:gd name="connsiteY100" fmla="*/ 5216467 h 6858000"/>
              <a:gd name="connsiteX101" fmla="*/ 4777334 w 7467600"/>
              <a:gd name="connsiteY101" fmla="*/ 5406072 h 6858000"/>
              <a:gd name="connsiteX102" fmla="*/ 4718341 w 7467600"/>
              <a:gd name="connsiteY102" fmla="*/ 5468043 h 6858000"/>
              <a:gd name="connsiteX103" fmla="*/ 4604655 w 7467600"/>
              <a:gd name="connsiteY103" fmla="*/ 5583434 h 6858000"/>
              <a:gd name="connsiteX104" fmla="*/ 4565074 w 7467600"/>
              <a:gd name="connsiteY104" fmla="*/ 5618550 h 6858000"/>
              <a:gd name="connsiteX105" fmla="*/ 4988186 w 7467600"/>
              <a:gd name="connsiteY105" fmla="*/ 5216467 h 6858000"/>
              <a:gd name="connsiteX106" fmla="*/ 4978032 w 7467600"/>
              <a:gd name="connsiteY106" fmla="*/ 5183809 h 6858000"/>
              <a:gd name="connsiteX107" fmla="*/ 4463413 w 7467600"/>
              <a:gd name="connsiteY107" fmla="*/ 5615162 h 6858000"/>
              <a:gd name="connsiteX108" fmla="*/ 4358134 w 7467600"/>
              <a:gd name="connsiteY108" fmla="*/ 5742791 h 6858000"/>
              <a:gd name="connsiteX109" fmla="*/ 4376219 w 7467600"/>
              <a:gd name="connsiteY109" fmla="*/ 5729027 h 6858000"/>
              <a:gd name="connsiteX110" fmla="*/ 4582340 w 7467600"/>
              <a:gd name="connsiteY110" fmla="*/ 5561037 h 6858000"/>
              <a:gd name="connsiteX111" fmla="*/ 4694684 w 7467600"/>
              <a:gd name="connsiteY111" fmla="*/ 5447098 h 6858000"/>
              <a:gd name="connsiteX112" fmla="*/ 4754123 w 7467600"/>
              <a:gd name="connsiteY112" fmla="*/ 5384643 h 6858000"/>
              <a:gd name="connsiteX113" fmla="*/ 4978032 w 7467600"/>
              <a:gd name="connsiteY113" fmla="*/ 5183809 h 6858000"/>
              <a:gd name="connsiteX114" fmla="*/ 1903353 w 7467600"/>
              <a:gd name="connsiteY114" fmla="*/ 5044827 h 6858000"/>
              <a:gd name="connsiteX115" fmla="*/ 1936931 w 7467600"/>
              <a:gd name="connsiteY115" fmla="*/ 5093954 h 6858000"/>
              <a:gd name="connsiteX116" fmla="*/ 2195868 w 7467600"/>
              <a:gd name="connsiteY116" fmla="*/ 5396574 h 6858000"/>
              <a:gd name="connsiteX117" fmla="*/ 2088852 w 7467600"/>
              <a:gd name="connsiteY117" fmla="*/ 5166123 h 6858000"/>
              <a:gd name="connsiteX118" fmla="*/ 1958241 w 7467600"/>
              <a:gd name="connsiteY118" fmla="*/ 5067955 h 6858000"/>
              <a:gd name="connsiteX119" fmla="*/ 1903353 w 7467600"/>
              <a:gd name="connsiteY119" fmla="*/ 5044827 h 6858000"/>
              <a:gd name="connsiteX120" fmla="*/ 1979378 w 7467600"/>
              <a:gd name="connsiteY120" fmla="*/ 4769504 h 6858000"/>
              <a:gd name="connsiteX121" fmla="*/ 2882120 w 7467600"/>
              <a:gd name="connsiteY121" fmla="*/ 5064547 h 6858000"/>
              <a:gd name="connsiteX122" fmla="*/ 2793103 w 7467600"/>
              <a:gd name="connsiteY122" fmla="*/ 5039699 h 6858000"/>
              <a:gd name="connsiteX123" fmla="*/ 2770041 w 7467600"/>
              <a:gd name="connsiteY123" fmla="*/ 5033634 h 6858000"/>
              <a:gd name="connsiteX124" fmla="*/ 1979378 w 7467600"/>
              <a:gd name="connsiteY124" fmla="*/ 4769504 h 6858000"/>
              <a:gd name="connsiteX125" fmla="*/ 1927410 w 7467600"/>
              <a:gd name="connsiteY125" fmla="*/ 4716164 h 6858000"/>
              <a:gd name="connsiteX126" fmla="*/ 1959587 w 7467600"/>
              <a:gd name="connsiteY126" fmla="*/ 4728849 h 6858000"/>
              <a:gd name="connsiteX127" fmla="*/ 2777707 w 7467600"/>
              <a:gd name="connsiteY127" fmla="*/ 5003991 h 6858000"/>
              <a:gd name="connsiteX128" fmla="*/ 2800768 w 7467600"/>
              <a:gd name="connsiteY128" fmla="*/ 5010056 h 6858000"/>
              <a:gd name="connsiteX129" fmla="*/ 2879408 w 7467600"/>
              <a:gd name="connsiteY129" fmla="*/ 5031590 h 6858000"/>
              <a:gd name="connsiteX130" fmla="*/ 2862295 w 7467600"/>
              <a:gd name="connsiteY130" fmla="*/ 5022958 h 6858000"/>
              <a:gd name="connsiteX131" fmla="*/ 2813343 w 7467600"/>
              <a:gd name="connsiteY131" fmla="*/ 4998369 h 6858000"/>
              <a:gd name="connsiteX132" fmla="*/ 2646245 w 7467600"/>
              <a:gd name="connsiteY132" fmla="*/ 4930999 h 6858000"/>
              <a:gd name="connsiteX133" fmla="*/ 1999243 w 7467600"/>
              <a:gd name="connsiteY133" fmla="*/ 4730524 h 6858000"/>
              <a:gd name="connsiteX134" fmla="*/ 1979527 w 7467600"/>
              <a:gd name="connsiteY134" fmla="*/ 4726651 h 6858000"/>
              <a:gd name="connsiteX135" fmla="*/ 1927410 w 7467600"/>
              <a:gd name="connsiteY135" fmla="*/ 4716164 h 6858000"/>
              <a:gd name="connsiteX136" fmla="*/ 1997014 w 7467600"/>
              <a:gd name="connsiteY136" fmla="*/ 4698007 h 6858000"/>
              <a:gd name="connsiteX137" fmla="*/ 2005458 w 7467600"/>
              <a:gd name="connsiteY137" fmla="*/ 4699540 h 6858000"/>
              <a:gd name="connsiteX138" fmla="*/ 2657186 w 7467600"/>
              <a:gd name="connsiteY138" fmla="*/ 4901687 h 6858000"/>
              <a:gd name="connsiteX139" fmla="*/ 2826662 w 7467600"/>
              <a:gd name="connsiteY139" fmla="*/ 4970362 h 6858000"/>
              <a:gd name="connsiteX140" fmla="*/ 2876100 w 7467600"/>
              <a:gd name="connsiteY140" fmla="*/ 4995397 h 6858000"/>
              <a:gd name="connsiteX141" fmla="*/ 3042600 w 7467600"/>
              <a:gd name="connsiteY141" fmla="*/ 5059532 h 6858000"/>
              <a:gd name="connsiteX142" fmla="*/ 1997014 w 7467600"/>
              <a:gd name="connsiteY142" fmla="*/ 4698007 h 6858000"/>
              <a:gd name="connsiteX143" fmla="*/ 2305292 w 7467600"/>
              <a:gd name="connsiteY143" fmla="*/ 4219492 h 6858000"/>
              <a:gd name="connsiteX144" fmla="*/ 3360922 w 7467600"/>
              <a:gd name="connsiteY144" fmla="*/ 4529373 h 6858000"/>
              <a:gd name="connsiteX145" fmla="*/ 3492420 w 7467600"/>
              <a:gd name="connsiteY145" fmla="*/ 4510145 h 6858000"/>
              <a:gd name="connsiteX146" fmla="*/ 3364086 w 7467600"/>
              <a:gd name="connsiteY146" fmla="*/ 4480340 h 6858000"/>
              <a:gd name="connsiteX147" fmla="*/ 3225818 w 7467600"/>
              <a:gd name="connsiteY147" fmla="*/ 4411822 h 6858000"/>
              <a:gd name="connsiteX148" fmla="*/ 3129696 w 7467600"/>
              <a:gd name="connsiteY148" fmla="*/ 4360704 h 6858000"/>
              <a:gd name="connsiteX149" fmla="*/ 2814545 w 7467600"/>
              <a:gd name="connsiteY149" fmla="*/ 4282955 h 6858000"/>
              <a:gd name="connsiteX150" fmla="*/ 2305292 w 7467600"/>
              <a:gd name="connsiteY150" fmla="*/ 4219492 h 6858000"/>
              <a:gd name="connsiteX151" fmla="*/ 2626982 w 7467600"/>
              <a:gd name="connsiteY151" fmla="*/ 4206450 h 6858000"/>
              <a:gd name="connsiteX152" fmla="*/ 2490617 w 7467600"/>
              <a:gd name="connsiteY152" fmla="*/ 4206951 h 6858000"/>
              <a:gd name="connsiteX153" fmla="*/ 2819869 w 7467600"/>
              <a:gd name="connsiteY153" fmla="*/ 4252936 h 6858000"/>
              <a:gd name="connsiteX154" fmla="*/ 3143018 w 7467600"/>
              <a:gd name="connsiteY154" fmla="*/ 4332698 h 6858000"/>
              <a:gd name="connsiteX155" fmla="*/ 3241520 w 7467600"/>
              <a:gd name="connsiteY155" fmla="*/ 4385112 h 6858000"/>
              <a:gd name="connsiteX156" fmla="*/ 3374575 w 7467600"/>
              <a:gd name="connsiteY156" fmla="*/ 4451517 h 6858000"/>
              <a:gd name="connsiteX157" fmla="*/ 3505221 w 7467600"/>
              <a:gd name="connsiteY157" fmla="*/ 4480757 h 6858000"/>
              <a:gd name="connsiteX158" fmla="*/ 2626982 w 7467600"/>
              <a:gd name="connsiteY158" fmla="*/ 4206450 h 6858000"/>
              <a:gd name="connsiteX159" fmla="*/ 1310106 w 7467600"/>
              <a:gd name="connsiteY159" fmla="*/ 3943217 h 6858000"/>
              <a:gd name="connsiteX160" fmla="*/ 854994 w 7467600"/>
              <a:gd name="connsiteY160" fmla="*/ 4399136 h 6858000"/>
              <a:gd name="connsiteX161" fmla="*/ 742462 w 7467600"/>
              <a:gd name="connsiteY161" fmla="*/ 4594648 h 6858000"/>
              <a:gd name="connsiteX162" fmla="*/ 820602 w 7467600"/>
              <a:gd name="connsiteY162" fmla="*/ 4485915 h 6858000"/>
              <a:gd name="connsiteX163" fmla="*/ 878295 w 7467600"/>
              <a:gd name="connsiteY163" fmla="*/ 4403594 h 6858000"/>
              <a:gd name="connsiteX164" fmla="*/ 1240607 w 7467600"/>
              <a:gd name="connsiteY164" fmla="*/ 4010401 h 6858000"/>
              <a:gd name="connsiteX165" fmla="*/ 1310106 w 7467600"/>
              <a:gd name="connsiteY165" fmla="*/ 3943217 h 6858000"/>
              <a:gd name="connsiteX166" fmla="*/ 1423113 w 7467600"/>
              <a:gd name="connsiteY166" fmla="*/ 3874565 h 6858000"/>
              <a:gd name="connsiteX167" fmla="*/ 1260565 w 7467600"/>
              <a:gd name="connsiteY167" fmla="*/ 4031982 h 6858000"/>
              <a:gd name="connsiteX168" fmla="*/ 901900 w 7467600"/>
              <a:gd name="connsiteY168" fmla="*/ 4421236 h 6858000"/>
              <a:gd name="connsiteX169" fmla="*/ 845044 w 7467600"/>
              <a:gd name="connsiteY169" fmla="*/ 4502436 h 6858000"/>
              <a:gd name="connsiteX170" fmla="*/ 685926 w 7467600"/>
              <a:gd name="connsiteY170" fmla="*/ 4703069 h 6858000"/>
              <a:gd name="connsiteX171" fmla="*/ 684248 w 7467600"/>
              <a:gd name="connsiteY171" fmla="*/ 4706721 h 6858000"/>
              <a:gd name="connsiteX172" fmla="*/ 1423113 w 7467600"/>
              <a:gd name="connsiteY172" fmla="*/ 3874565 h 6858000"/>
              <a:gd name="connsiteX173" fmla="*/ 3316479 w 7467600"/>
              <a:gd name="connsiteY173" fmla="*/ 3872136 h 6858000"/>
              <a:gd name="connsiteX174" fmla="*/ 3546806 w 7467600"/>
              <a:gd name="connsiteY174" fmla="*/ 4356139 h 6858000"/>
              <a:gd name="connsiteX175" fmla="*/ 3364433 w 7467600"/>
              <a:gd name="connsiteY175" fmla="*/ 3953121 h 6858000"/>
              <a:gd name="connsiteX176" fmla="*/ 3316479 w 7467600"/>
              <a:gd name="connsiteY176" fmla="*/ 3872136 h 6858000"/>
              <a:gd name="connsiteX177" fmla="*/ 3291335 w 7467600"/>
              <a:gd name="connsiteY177" fmla="*/ 3767420 h 6858000"/>
              <a:gd name="connsiteX178" fmla="*/ 3390805 w 7467600"/>
              <a:gd name="connsiteY178" fmla="*/ 3937163 h 6858000"/>
              <a:gd name="connsiteX179" fmla="*/ 3579062 w 7467600"/>
              <a:gd name="connsiteY179" fmla="*/ 4359040 h 6858000"/>
              <a:gd name="connsiteX180" fmla="*/ 3467355 w 7467600"/>
              <a:gd name="connsiteY180" fmla="*/ 3988130 h 6858000"/>
              <a:gd name="connsiteX181" fmla="*/ 3310753 w 7467600"/>
              <a:gd name="connsiteY181" fmla="*/ 3787140 h 6858000"/>
              <a:gd name="connsiteX182" fmla="*/ 3291335 w 7467600"/>
              <a:gd name="connsiteY182" fmla="*/ 3767420 h 6858000"/>
              <a:gd name="connsiteX183" fmla="*/ 1635889 w 7467600"/>
              <a:gd name="connsiteY183" fmla="*/ 3709494 h 6858000"/>
              <a:gd name="connsiteX184" fmla="*/ 1634800 w 7467600"/>
              <a:gd name="connsiteY184" fmla="*/ 3731111 h 6858000"/>
              <a:gd name="connsiteX185" fmla="*/ 1635889 w 7467600"/>
              <a:gd name="connsiteY185" fmla="*/ 3709494 h 6858000"/>
              <a:gd name="connsiteX186" fmla="*/ 1510397 w 7467600"/>
              <a:gd name="connsiteY186" fmla="*/ 3684705 h 6858000"/>
              <a:gd name="connsiteX187" fmla="*/ 1146550 w 7467600"/>
              <a:gd name="connsiteY187" fmla="*/ 3802012 h 6858000"/>
              <a:gd name="connsiteX188" fmla="*/ 698834 w 7467600"/>
              <a:gd name="connsiteY188" fmla="*/ 3952272 h 6858000"/>
              <a:gd name="connsiteX189" fmla="*/ 34256 w 7467600"/>
              <a:gd name="connsiteY189" fmla="*/ 4347603 h 6858000"/>
              <a:gd name="connsiteX190" fmla="*/ 527241 w 7467600"/>
              <a:gd name="connsiteY190" fmla="*/ 4065078 h 6858000"/>
              <a:gd name="connsiteX191" fmla="*/ 1510397 w 7467600"/>
              <a:gd name="connsiteY191" fmla="*/ 3684705 h 6858000"/>
              <a:gd name="connsiteX192" fmla="*/ 1313114 w 7467600"/>
              <a:gd name="connsiteY192" fmla="*/ 3655216 h 6858000"/>
              <a:gd name="connsiteX193" fmla="*/ 1109304 w 7467600"/>
              <a:gd name="connsiteY193" fmla="*/ 3669030 h 6858000"/>
              <a:gd name="connsiteX194" fmla="*/ 8129 w 7467600"/>
              <a:gd name="connsiteY194" fmla="*/ 4330519 h 6858000"/>
              <a:gd name="connsiteX195" fmla="*/ 687572 w 7467600"/>
              <a:gd name="connsiteY195" fmla="*/ 3925629 h 6858000"/>
              <a:gd name="connsiteX196" fmla="*/ 1138365 w 7467600"/>
              <a:gd name="connsiteY196" fmla="*/ 3774515 h 6858000"/>
              <a:gd name="connsiteX197" fmla="*/ 1505579 w 7467600"/>
              <a:gd name="connsiteY197" fmla="*/ 3655526 h 6858000"/>
              <a:gd name="connsiteX198" fmla="*/ 1313114 w 7467600"/>
              <a:gd name="connsiteY198" fmla="*/ 3655216 h 6858000"/>
              <a:gd name="connsiteX199" fmla="*/ 3655073 w 7467600"/>
              <a:gd name="connsiteY199" fmla="*/ 3650884 h 6858000"/>
              <a:gd name="connsiteX200" fmla="*/ 3989938 w 7467600"/>
              <a:gd name="connsiteY200" fmla="*/ 3991685 h 6858000"/>
              <a:gd name="connsiteX201" fmla="*/ 4393907 w 7467600"/>
              <a:gd name="connsiteY201" fmla="*/ 4261258 h 6858000"/>
              <a:gd name="connsiteX202" fmla="*/ 4648051 w 7467600"/>
              <a:gd name="connsiteY202" fmla="*/ 4374051 h 6858000"/>
              <a:gd name="connsiteX203" fmla="*/ 4383389 w 7467600"/>
              <a:gd name="connsiteY203" fmla="*/ 4184369 h 6858000"/>
              <a:gd name="connsiteX204" fmla="*/ 4165508 w 7467600"/>
              <a:gd name="connsiteY204" fmla="*/ 4035196 h 6858000"/>
              <a:gd name="connsiteX205" fmla="*/ 4068162 w 7467600"/>
              <a:gd name="connsiteY205" fmla="*/ 3953394 h 6858000"/>
              <a:gd name="connsiteX206" fmla="*/ 3981416 w 7467600"/>
              <a:gd name="connsiteY206" fmla="*/ 3880482 h 6858000"/>
              <a:gd name="connsiteX207" fmla="*/ 3800147 w 7467600"/>
              <a:gd name="connsiteY207" fmla="*/ 3749872 h 6858000"/>
              <a:gd name="connsiteX208" fmla="*/ 3655073 w 7467600"/>
              <a:gd name="connsiteY208" fmla="*/ 3650884 h 6858000"/>
              <a:gd name="connsiteX209" fmla="*/ 3670252 w 7467600"/>
              <a:gd name="connsiteY209" fmla="*/ 3622798 h 6858000"/>
              <a:gd name="connsiteX210" fmla="*/ 3817258 w 7467600"/>
              <a:gd name="connsiteY210" fmla="*/ 3723577 h 6858000"/>
              <a:gd name="connsiteX211" fmla="*/ 4000461 w 7467600"/>
              <a:gd name="connsiteY211" fmla="*/ 3855966 h 6858000"/>
              <a:gd name="connsiteX212" fmla="*/ 4088180 w 7467600"/>
              <a:gd name="connsiteY212" fmla="*/ 3929774 h 6858000"/>
              <a:gd name="connsiteX213" fmla="*/ 4184555 w 7467600"/>
              <a:gd name="connsiteY213" fmla="*/ 4010683 h 6858000"/>
              <a:gd name="connsiteX214" fmla="*/ 4399563 w 7467600"/>
              <a:gd name="connsiteY214" fmla="*/ 4158106 h 6858000"/>
              <a:gd name="connsiteX215" fmla="*/ 4684469 w 7467600"/>
              <a:gd name="connsiteY215" fmla="*/ 4364680 h 6858000"/>
              <a:gd name="connsiteX216" fmla="*/ 4690271 w 7467600"/>
              <a:gd name="connsiteY216" fmla="*/ 4370034 h 6858000"/>
              <a:gd name="connsiteX217" fmla="*/ 4136093 w 7467600"/>
              <a:gd name="connsiteY217" fmla="*/ 3858466 h 6858000"/>
              <a:gd name="connsiteX218" fmla="*/ 3670252 w 7467600"/>
              <a:gd name="connsiteY218" fmla="*/ 3622798 h 6858000"/>
              <a:gd name="connsiteX219" fmla="*/ 4440129 w 7467600"/>
              <a:gd name="connsiteY219" fmla="*/ 3448571 h 6858000"/>
              <a:gd name="connsiteX220" fmla="*/ 4856525 w 7467600"/>
              <a:gd name="connsiteY220" fmla="*/ 3915351 h 6858000"/>
              <a:gd name="connsiteX221" fmla="*/ 5059055 w 7467600"/>
              <a:gd name="connsiteY221" fmla="*/ 4108918 h 6858000"/>
              <a:gd name="connsiteX222" fmla="*/ 5290070 w 7467600"/>
              <a:gd name="connsiteY222" fmla="*/ 4263619 h 6858000"/>
              <a:gd name="connsiteX223" fmla="*/ 4834991 w 7467600"/>
              <a:gd name="connsiteY223" fmla="*/ 3830985 h 6858000"/>
              <a:gd name="connsiteX224" fmla="*/ 4440129 w 7467600"/>
              <a:gd name="connsiteY224" fmla="*/ 3448571 h 6858000"/>
              <a:gd name="connsiteX225" fmla="*/ 4441737 w 7467600"/>
              <a:gd name="connsiteY225" fmla="*/ 3399734 h 6858000"/>
              <a:gd name="connsiteX226" fmla="*/ 4431236 w 7467600"/>
              <a:gd name="connsiteY226" fmla="*/ 3400954 h 6858000"/>
              <a:gd name="connsiteX227" fmla="*/ 4557150 w 7467600"/>
              <a:gd name="connsiteY227" fmla="*/ 3510023 h 6858000"/>
              <a:gd name="connsiteX228" fmla="*/ 4856936 w 7467600"/>
              <a:gd name="connsiteY228" fmla="*/ 3809146 h 6858000"/>
              <a:gd name="connsiteX229" fmla="*/ 5111996 w 7467600"/>
              <a:gd name="connsiteY229" fmla="*/ 4065759 h 6858000"/>
              <a:gd name="connsiteX230" fmla="*/ 5388878 w 7467600"/>
              <a:gd name="connsiteY230" fmla="*/ 4300185 h 6858000"/>
              <a:gd name="connsiteX231" fmla="*/ 5425556 w 7467600"/>
              <a:gd name="connsiteY231" fmla="*/ 4308967 h 6858000"/>
              <a:gd name="connsiteX232" fmla="*/ 4943646 w 7467600"/>
              <a:gd name="connsiteY232" fmla="*/ 3822916 h 6858000"/>
              <a:gd name="connsiteX233" fmla="*/ 4594837 w 7467600"/>
              <a:gd name="connsiteY233" fmla="*/ 3532274 h 6858000"/>
              <a:gd name="connsiteX234" fmla="*/ 4441737 w 7467600"/>
              <a:gd name="connsiteY234" fmla="*/ 3399734 h 6858000"/>
              <a:gd name="connsiteX235" fmla="*/ 5425834 w 7467600"/>
              <a:gd name="connsiteY235" fmla="*/ 3162785 h 6858000"/>
              <a:gd name="connsiteX236" fmla="*/ 5401644 w 7467600"/>
              <a:gd name="connsiteY236" fmla="*/ 3617847 h 6858000"/>
              <a:gd name="connsiteX237" fmla="*/ 5467256 w 7467600"/>
              <a:gd name="connsiteY237" fmla="*/ 4175494 h 6858000"/>
              <a:gd name="connsiteX238" fmla="*/ 5448069 w 7467600"/>
              <a:gd name="connsiteY238" fmla="*/ 3567554 h 6858000"/>
              <a:gd name="connsiteX239" fmla="*/ 5425834 w 7467600"/>
              <a:gd name="connsiteY239" fmla="*/ 3162785 h 6858000"/>
              <a:gd name="connsiteX240" fmla="*/ 1318687 w 7467600"/>
              <a:gd name="connsiteY240" fmla="*/ 3113840 h 6858000"/>
              <a:gd name="connsiteX241" fmla="*/ 1066793 w 7467600"/>
              <a:gd name="connsiteY241" fmla="*/ 3212171 h 6858000"/>
              <a:gd name="connsiteX242" fmla="*/ 993319 w 7467600"/>
              <a:gd name="connsiteY242" fmla="*/ 3247648 h 6858000"/>
              <a:gd name="connsiteX243" fmla="*/ 853081 w 7467600"/>
              <a:gd name="connsiteY243" fmla="*/ 3312410 h 6858000"/>
              <a:gd name="connsiteX244" fmla="*/ 805957 w 7467600"/>
              <a:gd name="connsiteY244" fmla="*/ 3330443 h 6858000"/>
              <a:gd name="connsiteX245" fmla="*/ 1318687 w 7467600"/>
              <a:gd name="connsiteY245" fmla="*/ 3113840 h 6858000"/>
              <a:gd name="connsiteX246" fmla="*/ 5453702 w 7467600"/>
              <a:gd name="connsiteY246" fmla="*/ 3090882 h 6858000"/>
              <a:gd name="connsiteX247" fmla="*/ 5480135 w 7467600"/>
              <a:gd name="connsiteY247" fmla="*/ 3565802 h 6858000"/>
              <a:gd name="connsiteX248" fmla="*/ 5499023 w 7467600"/>
              <a:gd name="connsiteY248" fmla="*/ 4166310 h 6858000"/>
              <a:gd name="connsiteX249" fmla="*/ 5547022 w 7467600"/>
              <a:gd name="connsiteY249" fmla="*/ 3607838 h 6858000"/>
              <a:gd name="connsiteX250" fmla="*/ 5515964 w 7467600"/>
              <a:gd name="connsiteY250" fmla="*/ 3378541 h 6858000"/>
              <a:gd name="connsiteX251" fmla="*/ 5453702 w 7467600"/>
              <a:gd name="connsiteY251" fmla="*/ 3090882 h 6858000"/>
              <a:gd name="connsiteX252" fmla="*/ 1238695 w 7467600"/>
              <a:gd name="connsiteY252" fmla="*/ 3076820 h 6858000"/>
              <a:gd name="connsiteX253" fmla="*/ 716371 w 7467600"/>
              <a:gd name="connsiteY253" fmla="*/ 3293249 h 6858000"/>
              <a:gd name="connsiteX254" fmla="*/ 579522 w 7467600"/>
              <a:gd name="connsiteY254" fmla="*/ 3371759 h 6858000"/>
              <a:gd name="connsiteX255" fmla="*/ 600288 w 7467600"/>
              <a:gd name="connsiteY255" fmla="*/ 3365555 h 6858000"/>
              <a:gd name="connsiteX256" fmla="*/ 840692 w 7467600"/>
              <a:gd name="connsiteY256" fmla="*/ 3284921 h 6858000"/>
              <a:gd name="connsiteX257" fmla="*/ 979248 w 7467600"/>
              <a:gd name="connsiteY257" fmla="*/ 3221003 h 6858000"/>
              <a:gd name="connsiteX258" fmla="*/ 1053282 w 7467600"/>
              <a:gd name="connsiteY258" fmla="*/ 3185247 h 6858000"/>
              <a:gd name="connsiteX259" fmla="*/ 1320603 w 7467600"/>
              <a:gd name="connsiteY259" fmla="*/ 3081281 h 6858000"/>
              <a:gd name="connsiteX260" fmla="*/ 1238695 w 7467600"/>
              <a:gd name="connsiteY260" fmla="*/ 3076820 h 6858000"/>
              <a:gd name="connsiteX261" fmla="*/ 5425627 w 7467600"/>
              <a:gd name="connsiteY261" fmla="*/ 2954192 h 6858000"/>
              <a:gd name="connsiteX262" fmla="*/ 5470770 w 7467600"/>
              <a:gd name="connsiteY262" fmla="*/ 3005435 h 6858000"/>
              <a:gd name="connsiteX263" fmla="*/ 5519779 w 7467600"/>
              <a:gd name="connsiteY263" fmla="*/ 4359223 h 6858000"/>
              <a:gd name="connsiteX264" fmla="*/ 5520293 w 7467600"/>
              <a:gd name="connsiteY264" fmla="*/ 4360602 h 6858000"/>
              <a:gd name="connsiteX265" fmla="*/ 5767221 w 7467600"/>
              <a:gd name="connsiteY265" fmla="*/ 4665564 h 6858000"/>
              <a:gd name="connsiteX266" fmla="*/ 6937169 w 7467600"/>
              <a:gd name="connsiteY266" fmla="*/ 4815941 h 6858000"/>
              <a:gd name="connsiteX267" fmla="*/ 6953922 w 7467600"/>
              <a:gd name="connsiteY267" fmla="*/ 4890068 h 6858000"/>
              <a:gd name="connsiteX268" fmla="*/ 6071359 w 7467600"/>
              <a:gd name="connsiteY268" fmla="*/ 4770770 h 6858000"/>
              <a:gd name="connsiteX269" fmla="*/ 6038839 w 7467600"/>
              <a:gd name="connsiteY269" fmla="*/ 4764474 h 6858000"/>
              <a:gd name="connsiteX270" fmla="*/ 6038706 w 7467600"/>
              <a:gd name="connsiteY270" fmla="*/ 4763847 h 6858000"/>
              <a:gd name="connsiteX271" fmla="*/ 6037784 w 7467600"/>
              <a:gd name="connsiteY271" fmla="*/ 4764270 h 6858000"/>
              <a:gd name="connsiteX272" fmla="*/ 6038839 w 7467600"/>
              <a:gd name="connsiteY272" fmla="*/ 4764474 h 6858000"/>
              <a:gd name="connsiteX273" fmla="*/ 6040338 w 7467600"/>
              <a:gd name="connsiteY273" fmla="*/ 4771418 h 6858000"/>
              <a:gd name="connsiteX274" fmla="*/ 6024488 w 7467600"/>
              <a:gd name="connsiteY274" fmla="*/ 4809903 h 6858000"/>
              <a:gd name="connsiteX275" fmla="*/ 5599771 w 7467600"/>
              <a:gd name="connsiteY275" fmla="*/ 5509652 h 6858000"/>
              <a:gd name="connsiteX276" fmla="*/ 5548843 w 7467600"/>
              <a:gd name="connsiteY276" fmla="*/ 5563845 h 6858000"/>
              <a:gd name="connsiteX277" fmla="*/ 5940952 w 7467600"/>
              <a:gd name="connsiteY277" fmla="*/ 6250028 h 6858000"/>
              <a:gd name="connsiteX278" fmla="*/ 6043441 w 7467600"/>
              <a:gd name="connsiteY278" fmla="*/ 6665847 h 6858000"/>
              <a:gd name="connsiteX279" fmla="*/ 6093432 w 7467600"/>
              <a:gd name="connsiteY279" fmla="*/ 6858000 h 6858000"/>
              <a:gd name="connsiteX280" fmla="*/ 6034344 w 7467600"/>
              <a:gd name="connsiteY280" fmla="*/ 6858000 h 6858000"/>
              <a:gd name="connsiteX281" fmla="*/ 6026679 w 7467600"/>
              <a:gd name="connsiteY281" fmla="*/ 6836959 h 6858000"/>
              <a:gd name="connsiteX282" fmla="*/ 5800441 w 7467600"/>
              <a:gd name="connsiteY282" fmla="*/ 6335286 h 6858000"/>
              <a:gd name="connsiteX283" fmla="*/ 5526562 w 7467600"/>
              <a:gd name="connsiteY283" fmla="*/ 5705388 h 6858000"/>
              <a:gd name="connsiteX284" fmla="*/ 5519640 w 7467600"/>
              <a:gd name="connsiteY284" fmla="*/ 5683774 h 6858000"/>
              <a:gd name="connsiteX285" fmla="*/ 5844559 w 7467600"/>
              <a:gd name="connsiteY285" fmla="*/ 6553349 h 6858000"/>
              <a:gd name="connsiteX286" fmla="*/ 5975994 w 7467600"/>
              <a:gd name="connsiteY286" fmla="*/ 6858000 h 6858000"/>
              <a:gd name="connsiteX287" fmla="*/ 5898547 w 7467600"/>
              <a:gd name="connsiteY287" fmla="*/ 6858000 h 6858000"/>
              <a:gd name="connsiteX288" fmla="*/ 5682041 w 7467600"/>
              <a:gd name="connsiteY288" fmla="*/ 6355860 h 6858000"/>
              <a:gd name="connsiteX289" fmla="*/ 5461758 w 7467600"/>
              <a:gd name="connsiteY289" fmla="*/ 5820220 h 6858000"/>
              <a:gd name="connsiteX290" fmla="*/ 5237282 w 7467600"/>
              <a:gd name="connsiteY290" fmla="*/ 6579086 h 6858000"/>
              <a:gd name="connsiteX291" fmla="*/ 5115009 w 7467600"/>
              <a:gd name="connsiteY291" fmla="*/ 6858000 h 6858000"/>
              <a:gd name="connsiteX292" fmla="*/ 5028074 w 7467600"/>
              <a:gd name="connsiteY292" fmla="*/ 6858000 h 6858000"/>
              <a:gd name="connsiteX293" fmla="*/ 5079508 w 7467600"/>
              <a:gd name="connsiteY293" fmla="*/ 6749074 h 6858000"/>
              <a:gd name="connsiteX294" fmla="*/ 5371846 w 7467600"/>
              <a:gd name="connsiteY294" fmla="*/ 5924413 h 6858000"/>
              <a:gd name="connsiteX295" fmla="*/ 5270512 w 7467600"/>
              <a:gd name="connsiteY295" fmla="*/ 6138975 h 6858000"/>
              <a:gd name="connsiteX296" fmla="*/ 5062409 w 7467600"/>
              <a:gd name="connsiteY296" fmla="*/ 6653544 h 6858000"/>
              <a:gd name="connsiteX297" fmla="*/ 5036628 w 7467600"/>
              <a:gd name="connsiteY297" fmla="*/ 6754247 h 6858000"/>
              <a:gd name="connsiteX298" fmla="*/ 5009112 w 7467600"/>
              <a:gd name="connsiteY298" fmla="*/ 6858000 h 6858000"/>
              <a:gd name="connsiteX299" fmla="*/ 4976679 w 7467600"/>
              <a:gd name="connsiteY299" fmla="*/ 6858000 h 6858000"/>
              <a:gd name="connsiteX300" fmla="*/ 5006537 w 7467600"/>
              <a:gd name="connsiteY300" fmla="*/ 6747068 h 6858000"/>
              <a:gd name="connsiteX301" fmla="*/ 5032723 w 7467600"/>
              <a:gd name="connsiteY301" fmla="*/ 6644957 h 6858000"/>
              <a:gd name="connsiteX302" fmla="*/ 5242949 w 7467600"/>
              <a:gd name="connsiteY302" fmla="*/ 6125175 h 6858000"/>
              <a:gd name="connsiteX303" fmla="*/ 5286321 w 7467600"/>
              <a:gd name="connsiteY303" fmla="*/ 6033555 h 6858000"/>
              <a:gd name="connsiteX304" fmla="*/ 5008210 w 7467600"/>
              <a:gd name="connsiteY304" fmla="*/ 6649194 h 6858000"/>
              <a:gd name="connsiteX305" fmla="*/ 4986321 w 7467600"/>
              <a:gd name="connsiteY305" fmla="*/ 6765687 h 6858000"/>
              <a:gd name="connsiteX306" fmla="*/ 4973474 w 7467600"/>
              <a:gd name="connsiteY306" fmla="*/ 6858000 h 6858000"/>
              <a:gd name="connsiteX307" fmla="*/ 4907178 w 7467600"/>
              <a:gd name="connsiteY307" fmla="*/ 6858000 h 6858000"/>
              <a:gd name="connsiteX308" fmla="*/ 4910810 w 7467600"/>
              <a:gd name="connsiteY308" fmla="*/ 6829660 h 6858000"/>
              <a:gd name="connsiteX309" fmla="*/ 4987461 w 7467600"/>
              <a:gd name="connsiteY309" fmla="*/ 6432994 h 6858000"/>
              <a:gd name="connsiteX310" fmla="*/ 5179262 w 7467600"/>
              <a:gd name="connsiteY310" fmla="*/ 6035044 h 6858000"/>
              <a:gd name="connsiteX311" fmla="*/ 4689678 w 7467600"/>
              <a:gd name="connsiteY311" fmla="*/ 6440241 h 6858000"/>
              <a:gd name="connsiteX312" fmla="*/ 4477543 w 7467600"/>
              <a:gd name="connsiteY312" fmla="*/ 6674836 h 6858000"/>
              <a:gd name="connsiteX313" fmla="*/ 4329957 w 7467600"/>
              <a:gd name="connsiteY313" fmla="*/ 6858000 h 6858000"/>
              <a:gd name="connsiteX314" fmla="*/ 4218595 w 7467600"/>
              <a:gd name="connsiteY314" fmla="*/ 6858000 h 6858000"/>
              <a:gd name="connsiteX315" fmla="*/ 4368888 w 7467600"/>
              <a:gd name="connsiteY315" fmla="*/ 6668412 h 6858000"/>
              <a:gd name="connsiteX316" fmla="*/ 4563091 w 7467600"/>
              <a:gd name="connsiteY316" fmla="*/ 6442508 h 6858000"/>
              <a:gd name="connsiteX317" fmla="*/ 5387324 w 7467600"/>
              <a:gd name="connsiteY317" fmla="*/ 5705830 h 6858000"/>
              <a:gd name="connsiteX318" fmla="*/ 5073620 w 7467600"/>
              <a:gd name="connsiteY318" fmla="*/ 5955437 h 6858000"/>
              <a:gd name="connsiteX319" fmla="*/ 4689789 w 7467600"/>
              <a:gd name="connsiteY319" fmla="*/ 6268382 h 6858000"/>
              <a:gd name="connsiteX320" fmla="*/ 4418722 w 7467600"/>
              <a:gd name="connsiteY320" fmla="*/ 6570886 h 6858000"/>
              <a:gd name="connsiteX321" fmla="*/ 4214944 w 7467600"/>
              <a:gd name="connsiteY321" fmla="*/ 6858000 h 6858000"/>
              <a:gd name="connsiteX322" fmla="*/ 4177898 w 7467600"/>
              <a:gd name="connsiteY322" fmla="*/ 6858000 h 6858000"/>
              <a:gd name="connsiteX323" fmla="*/ 4391597 w 7467600"/>
              <a:gd name="connsiteY323" fmla="*/ 6556370 h 6858000"/>
              <a:gd name="connsiteX324" fmla="*/ 4668889 w 7467600"/>
              <a:gd name="connsiteY324" fmla="*/ 6246399 h 6858000"/>
              <a:gd name="connsiteX325" fmla="*/ 5055427 w 7467600"/>
              <a:gd name="connsiteY325" fmla="*/ 5931476 h 6858000"/>
              <a:gd name="connsiteX326" fmla="*/ 5371814 w 7467600"/>
              <a:gd name="connsiteY326" fmla="*/ 5678975 h 6858000"/>
              <a:gd name="connsiteX327" fmla="*/ 4987918 w 7467600"/>
              <a:gd name="connsiteY327" fmla="*/ 5838701 h 6858000"/>
              <a:gd name="connsiteX328" fmla="*/ 4317146 w 7467600"/>
              <a:gd name="connsiteY328" fmla="*/ 6587716 h 6858000"/>
              <a:gd name="connsiteX329" fmla="*/ 4171627 w 7467600"/>
              <a:gd name="connsiteY329" fmla="*/ 6858000 h 6858000"/>
              <a:gd name="connsiteX330" fmla="*/ 4081585 w 7467600"/>
              <a:gd name="connsiteY330" fmla="*/ 6858000 h 6858000"/>
              <a:gd name="connsiteX331" fmla="*/ 4238603 w 7467600"/>
              <a:gd name="connsiteY331" fmla="*/ 6559341 h 6858000"/>
              <a:gd name="connsiteX332" fmla="*/ 4778333 w 7467600"/>
              <a:gd name="connsiteY332" fmla="*/ 5873626 h 6858000"/>
              <a:gd name="connsiteX333" fmla="*/ 5414185 w 7467600"/>
              <a:gd name="connsiteY333" fmla="*/ 5573882 h 6858000"/>
              <a:gd name="connsiteX334" fmla="*/ 5959648 w 7467600"/>
              <a:gd name="connsiteY334" fmla="*/ 4760797 h 6858000"/>
              <a:gd name="connsiteX335" fmla="*/ 5355019 w 7467600"/>
              <a:gd name="connsiteY335" fmla="*/ 4734672 h 6858000"/>
              <a:gd name="connsiteX336" fmla="*/ 5083565 w 7467600"/>
              <a:gd name="connsiteY336" fmla="*/ 5179121 h 6858000"/>
              <a:gd name="connsiteX337" fmla="*/ 4713577 w 7467600"/>
              <a:gd name="connsiteY337" fmla="*/ 5616803 h 6858000"/>
              <a:gd name="connsiteX338" fmla="*/ 3989559 w 7467600"/>
              <a:gd name="connsiteY338" fmla="*/ 6145945 h 6858000"/>
              <a:gd name="connsiteX339" fmla="*/ 3939824 w 7467600"/>
              <a:gd name="connsiteY339" fmla="*/ 6066900 h 6858000"/>
              <a:gd name="connsiteX340" fmla="*/ 4584537 w 7467600"/>
              <a:gd name="connsiteY340" fmla="*/ 5324826 h 6858000"/>
              <a:gd name="connsiteX341" fmla="*/ 5037105 w 7467600"/>
              <a:gd name="connsiteY341" fmla="*/ 5088765 h 6858000"/>
              <a:gd name="connsiteX342" fmla="*/ 5039930 w 7467600"/>
              <a:gd name="connsiteY342" fmla="*/ 5089585 h 6858000"/>
              <a:gd name="connsiteX343" fmla="*/ 5263764 w 7467600"/>
              <a:gd name="connsiteY343" fmla="*/ 4735525 h 6858000"/>
              <a:gd name="connsiteX344" fmla="*/ 4086300 w 7467600"/>
              <a:gd name="connsiteY344" fmla="*/ 4884599 h 6858000"/>
              <a:gd name="connsiteX345" fmla="*/ 4085485 w 7467600"/>
              <a:gd name="connsiteY345" fmla="*/ 4899070 h 6858000"/>
              <a:gd name="connsiteX346" fmla="*/ 3871915 w 7467600"/>
              <a:gd name="connsiteY346" fmla="*/ 5253645 h 6858000"/>
              <a:gd name="connsiteX347" fmla="*/ 3799374 w 7467600"/>
              <a:gd name="connsiteY347" fmla="*/ 5466127 h 6858000"/>
              <a:gd name="connsiteX348" fmla="*/ 3498850 w 7467600"/>
              <a:gd name="connsiteY348" fmla="*/ 6661888 h 6858000"/>
              <a:gd name="connsiteX349" fmla="*/ 3399216 w 7467600"/>
              <a:gd name="connsiteY349" fmla="*/ 6858000 h 6858000"/>
              <a:gd name="connsiteX350" fmla="*/ 3303688 w 7467600"/>
              <a:gd name="connsiteY350" fmla="*/ 6858000 h 6858000"/>
              <a:gd name="connsiteX351" fmla="*/ 3391774 w 7467600"/>
              <a:gd name="connsiteY351" fmla="*/ 6697181 h 6858000"/>
              <a:gd name="connsiteX352" fmla="*/ 3735540 w 7467600"/>
              <a:gd name="connsiteY352" fmla="*/ 5546923 h 6858000"/>
              <a:gd name="connsiteX353" fmla="*/ 3729438 w 7467600"/>
              <a:gd name="connsiteY353" fmla="*/ 5569058 h 6858000"/>
              <a:gd name="connsiteX354" fmla="*/ 3707782 w 7467600"/>
              <a:gd name="connsiteY354" fmla="*/ 5644908 h 6858000"/>
              <a:gd name="connsiteX355" fmla="*/ 3583827 w 7467600"/>
              <a:gd name="connsiteY355" fmla="*/ 6039215 h 6858000"/>
              <a:gd name="connsiteX356" fmla="*/ 3547861 w 7467600"/>
              <a:gd name="connsiteY356" fmla="*/ 6129609 h 6858000"/>
              <a:gd name="connsiteX357" fmla="*/ 3490905 w 7467600"/>
              <a:gd name="connsiteY357" fmla="*/ 6277660 h 6858000"/>
              <a:gd name="connsiteX358" fmla="*/ 3455859 w 7467600"/>
              <a:gd name="connsiteY358" fmla="*/ 6391301 h 6858000"/>
              <a:gd name="connsiteX359" fmla="*/ 3429112 w 7467600"/>
              <a:gd name="connsiteY359" fmla="*/ 6479469 h 6858000"/>
              <a:gd name="connsiteX360" fmla="*/ 3304862 w 7467600"/>
              <a:gd name="connsiteY360" fmla="*/ 6796476 h 6858000"/>
              <a:gd name="connsiteX361" fmla="*/ 3276071 w 7467600"/>
              <a:gd name="connsiteY361" fmla="*/ 6858000 h 6858000"/>
              <a:gd name="connsiteX362" fmla="*/ 3240805 w 7467600"/>
              <a:gd name="connsiteY362" fmla="*/ 6858000 h 6858000"/>
              <a:gd name="connsiteX363" fmla="*/ 3275917 w 7467600"/>
              <a:gd name="connsiteY363" fmla="*/ 6783192 h 6858000"/>
              <a:gd name="connsiteX364" fmla="*/ 3399358 w 7467600"/>
              <a:gd name="connsiteY364" fmla="*/ 6469011 h 6858000"/>
              <a:gd name="connsiteX365" fmla="*/ 3425650 w 7467600"/>
              <a:gd name="connsiteY365" fmla="*/ 6381333 h 6858000"/>
              <a:gd name="connsiteX366" fmla="*/ 3460661 w 7467600"/>
              <a:gd name="connsiteY366" fmla="*/ 6266763 h 6858000"/>
              <a:gd name="connsiteX367" fmla="*/ 3518021 w 7467600"/>
              <a:gd name="connsiteY367" fmla="*/ 6117298 h 6858000"/>
              <a:gd name="connsiteX368" fmla="*/ 3554035 w 7467600"/>
              <a:gd name="connsiteY368" fmla="*/ 6027832 h 6858000"/>
              <a:gd name="connsiteX369" fmla="*/ 3677174 w 7467600"/>
              <a:gd name="connsiteY369" fmla="*/ 5636351 h 6858000"/>
              <a:gd name="connsiteX370" fmla="*/ 3698819 w 7467600"/>
              <a:gd name="connsiteY370" fmla="*/ 5560503 h 6858000"/>
              <a:gd name="connsiteX371" fmla="*/ 3702094 w 7467600"/>
              <a:gd name="connsiteY371" fmla="*/ 5549194 h 6858000"/>
              <a:gd name="connsiteX372" fmla="*/ 3398355 w 7467600"/>
              <a:gd name="connsiteY372" fmla="*/ 6094603 h 6858000"/>
              <a:gd name="connsiteX373" fmla="*/ 3193941 w 7467600"/>
              <a:gd name="connsiteY373" fmla="*/ 6798775 h 6858000"/>
              <a:gd name="connsiteX374" fmla="*/ 3184140 w 7467600"/>
              <a:gd name="connsiteY374" fmla="*/ 6858000 h 6858000"/>
              <a:gd name="connsiteX375" fmla="*/ 3099978 w 7467600"/>
              <a:gd name="connsiteY375" fmla="*/ 6858000 h 6858000"/>
              <a:gd name="connsiteX376" fmla="*/ 3101556 w 7467600"/>
              <a:gd name="connsiteY376" fmla="*/ 6843337 h 6858000"/>
              <a:gd name="connsiteX377" fmla="*/ 3370162 w 7467600"/>
              <a:gd name="connsiteY377" fmla="*/ 5785550 h 6858000"/>
              <a:gd name="connsiteX378" fmla="*/ 3746477 w 7467600"/>
              <a:gd name="connsiteY378" fmla="*/ 5377889 h 6858000"/>
              <a:gd name="connsiteX379" fmla="*/ 3863399 w 7467600"/>
              <a:gd name="connsiteY379" fmla="*/ 5087257 h 6858000"/>
              <a:gd name="connsiteX380" fmla="*/ 3968712 w 7467600"/>
              <a:gd name="connsiteY380" fmla="*/ 4913989 h 6858000"/>
              <a:gd name="connsiteX381" fmla="*/ 2792390 w 7467600"/>
              <a:gd name="connsiteY381" fmla="*/ 5382974 h 6858000"/>
              <a:gd name="connsiteX382" fmla="*/ 2714982 w 7467600"/>
              <a:gd name="connsiteY382" fmla="*/ 5427051 h 6858000"/>
              <a:gd name="connsiteX383" fmla="*/ 2813361 w 7467600"/>
              <a:gd name="connsiteY383" fmla="*/ 6023912 h 6858000"/>
              <a:gd name="connsiteX384" fmla="*/ 2688430 w 7467600"/>
              <a:gd name="connsiteY384" fmla="*/ 6801564 h 6858000"/>
              <a:gd name="connsiteX385" fmla="*/ 2629626 w 7467600"/>
              <a:gd name="connsiteY385" fmla="*/ 6763394 h 6858000"/>
              <a:gd name="connsiteX386" fmla="*/ 2565328 w 7467600"/>
              <a:gd name="connsiteY386" fmla="*/ 5516399 h 6858000"/>
              <a:gd name="connsiteX387" fmla="*/ 1922999 w 7467600"/>
              <a:gd name="connsiteY387" fmla="*/ 5980343 h 6858000"/>
              <a:gd name="connsiteX388" fmla="*/ 1950261 w 7467600"/>
              <a:gd name="connsiteY388" fmla="*/ 6405858 h 6858000"/>
              <a:gd name="connsiteX389" fmla="*/ 2365554 w 7467600"/>
              <a:gd name="connsiteY389" fmla="*/ 6759107 h 6858000"/>
              <a:gd name="connsiteX390" fmla="*/ 2424142 w 7467600"/>
              <a:gd name="connsiteY390" fmla="*/ 6858000 h 6858000"/>
              <a:gd name="connsiteX391" fmla="*/ 2395994 w 7467600"/>
              <a:gd name="connsiteY391" fmla="*/ 6858000 h 6858000"/>
              <a:gd name="connsiteX392" fmla="*/ 2392863 w 7467600"/>
              <a:gd name="connsiteY392" fmla="*/ 6852964 h 6858000"/>
              <a:gd name="connsiteX393" fmla="*/ 2017589 w 7467600"/>
              <a:gd name="connsiteY393" fmla="*/ 6493982 h 6858000"/>
              <a:gd name="connsiteX394" fmla="*/ 2147336 w 7467600"/>
              <a:gd name="connsiteY394" fmla="*/ 6594052 h 6858000"/>
              <a:gd name="connsiteX395" fmla="*/ 2207047 w 7467600"/>
              <a:gd name="connsiteY395" fmla="*/ 6654540 h 6858000"/>
              <a:gd name="connsiteX396" fmla="*/ 2299106 w 7467600"/>
              <a:gd name="connsiteY396" fmla="*/ 6778931 h 6858000"/>
              <a:gd name="connsiteX397" fmla="*/ 2314430 w 7467600"/>
              <a:gd name="connsiteY397" fmla="*/ 6801144 h 6858000"/>
              <a:gd name="connsiteX398" fmla="*/ 2352406 w 7467600"/>
              <a:gd name="connsiteY398" fmla="*/ 6858000 h 6858000"/>
              <a:gd name="connsiteX399" fmla="*/ 2314492 w 7467600"/>
              <a:gd name="connsiteY399" fmla="*/ 6858000 h 6858000"/>
              <a:gd name="connsiteX400" fmla="*/ 2288095 w 7467600"/>
              <a:gd name="connsiteY400" fmla="*/ 6818030 h 6858000"/>
              <a:gd name="connsiteX401" fmla="*/ 2272768 w 7467600"/>
              <a:gd name="connsiteY401" fmla="*/ 6795822 h 6858000"/>
              <a:gd name="connsiteX402" fmla="*/ 2182715 w 7467600"/>
              <a:gd name="connsiteY402" fmla="*/ 6675071 h 6858000"/>
              <a:gd name="connsiteX403" fmla="*/ 2032061 w 7467600"/>
              <a:gd name="connsiteY403" fmla="*/ 6541380 h 6858000"/>
              <a:gd name="connsiteX404" fmla="*/ 2257220 w 7467600"/>
              <a:gd name="connsiteY404" fmla="*/ 6826257 h 6858000"/>
              <a:gd name="connsiteX405" fmla="*/ 2281324 w 7467600"/>
              <a:gd name="connsiteY405" fmla="*/ 6858000 h 6858000"/>
              <a:gd name="connsiteX406" fmla="*/ 2242860 w 7467600"/>
              <a:gd name="connsiteY406" fmla="*/ 6858000 h 6858000"/>
              <a:gd name="connsiteX407" fmla="*/ 2232818 w 7467600"/>
              <a:gd name="connsiteY407" fmla="*/ 6844926 h 6858000"/>
              <a:gd name="connsiteX408" fmla="*/ 1990172 w 7467600"/>
              <a:gd name="connsiteY408" fmla="*/ 6542121 h 6858000"/>
              <a:gd name="connsiteX409" fmla="*/ 2124090 w 7467600"/>
              <a:gd name="connsiteY409" fmla="*/ 6761017 h 6858000"/>
              <a:gd name="connsiteX410" fmla="*/ 2200380 w 7467600"/>
              <a:gd name="connsiteY410" fmla="*/ 6858000 h 6858000"/>
              <a:gd name="connsiteX411" fmla="*/ 2147507 w 7467600"/>
              <a:gd name="connsiteY411" fmla="*/ 6858000 h 6858000"/>
              <a:gd name="connsiteX412" fmla="*/ 2070668 w 7467600"/>
              <a:gd name="connsiteY412" fmla="*/ 6761520 h 6858000"/>
              <a:gd name="connsiteX413" fmla="*/ 1975142 w 7467600"/>
              <a:gd name="connsiteY413" fmla="*/ 6585570 h 6858000"/>
              <a:gd name="connsiteX414" fmla="*/ 2050035 w 7467600"/>
              <a:gd name="connsiteY414" fmla="*/ 6813345 h 6858000"/>
              <a:gd name="connsiteX415" fmla="*/ 2063025 w 7467600"/>
              <a:gd name="connsiteY415" fmla="*/ 6858000 h 6858000"/>
              <a:gd name="connsiteX416" fmla="*/ 2021675 w 7467600"/>
              <a:gd name="connsiteY416" fmla="*/ 6858000 h 6858000"/>
              <a:gd name="connsiteX417" fmla="*/ 2019308 w 7467600"/>
              <a:gd name="connsiteY417" fmla="*/ 6847118 h 6858000"/>
              <a:gd name="connsiteX418" fmla="*/ 1938835 w 7467600"/>
              <a:gd name="connsiteY418" fmla="*/ 6551160 h 6858000"/>
              <a:gd name="connsiteX419" fmla="*/ 1953230 w 7467600"/>
              <a:gd name="connsiteY419" fmla="*/ 6759699 h 6858000"/>
              <a:gd name="connsiteX420" fmla="*/ 1956763 w 7467600"/>
              <a:gd name="connsiteY420" fmla="*/ 6778191 h 6858000"/>
              <a:gd name="connsiteX421" fmla="*/ 1967925 w 7467600"/>
              <a:gd name="connsiteY421" fmla="*/ 6858000 h 6858000"/>
              <a:gd name="connsiteX422" fmla="*/ 1936622 w 7467600"/>
              <a:gd name="connsiteY422" fmla="*/ 6858000 h 6858000"/>
              <a:gd name="connsiteX423" fmla="*/ 1926261 w 7467600"/>
              <a:gd name="connsiteY423" fmla="*/ 6784064 h 6858000"/>
              <a:gd name="connsiteX424" fmla="*/ 1922724 w 7467600"/>
              <a:gd name="connsiteY424" fmla="*/ 6765577 h 6858000"/>
              <a:gd name="connsiteX425" fmla="*/ 1904650 w 7467600"/>
              <a:gd name="connsiteY425" fmla="*/ 6639616 h 6858000"/>
              <a:gd name="connsiteX426" fmla="*/ 1885273 w 7467600"/>
              <a:gd name="connsiteY426" fmla="*/ 6858000 h 6858000"/>
              <a:gd name="connsiteX427" fmla="*/ 1854363 w 7467600"/>
              <a:gd name="connsiteY427" fmla="*/ 6858000 h 6858000"/>
              <a:gd name="connsiteX428" fmla="*/ 1880391 w 7467600"/>
              <a:gd name="connsiteY428" fmla="*/ 6603796 h 6858000"/>
              <a:gd name="connsiteX429" fmla="*/ 1818273 w 7467600"/>
              <a:gd name="connsiteY429" fmla="*/ 6715729 h 6858000"/>
              <a:gd name="connsiteX430" fmla="*/ 1794691 w 7467600"/>
              <a:gd name="connsiteY430" fmla="*/ 6843239 h 6858000"/>
              <a:gd name="connsiteX431" fmla="*/ 1794914 w 7467600"/>
              <a:gd name="connsiteY431" fmla="*/ 6858000 h 6858000"/>
              <a:gd name="connsiteX432" fmla="*/ 1746128 w 7467600"/>
              <a:gd name="connsiteY432" fmla="*/ 6858000 h 6858000"/>
              <a:gd name="connsiteX433" fmla="*/ 1753934 w 7467600"/>
              <a:gd name="connsiteY433" fmla="*/ 6724796 h 6858000"/>
              <a:gd name="connsiteX434" fmla="*/ 1792053 w 7467600"/>
              <a:gd name="connsiteY434" fmla="*/ 6572396 h 6858000"/>
              <a:gd name="connsiteX435" fmla="*/ 1862248 w 7467600"/>
              <a:gd name="connsiteY435" fmla="*/ 6266397 h 6858000"/>
              <a:gd name="connsiteX436" fmla="*/ 1862250 w 7467600"/>
              <a:gd name="connsiteY436" fmla="*/ 6033531 h 6858000"/>
              <a:gd name="connsiteX437" fmla="*/ 1211999 w 7467600"/>
              <a:gd name="connsiteY437" fmla="*/ 6683610 h 6858000"/>
              <a:gd name="connsiteX438" fmla="*/ 1213266 w 7467600"/>
              <a:gd name="connsiteY438" fmla="*/ 6691947 h 6858000"/>
              <a:gd name="connsiteX439" fmla="*/ 1203370 w 7467600"/>
              <a:gd name="connsiteY439" fmla="*/ 6850676 h 6858000"/>
              <a:gd name="connsiteX440" fmla="*/ 1203671 w 7467600"/>
              <a:gd name="connsiteY440" fmla="*/ 6858000 h 6858000"/>
              <a:gd name="connsiteX441" fmla="*/ 1143180 w 7467600"/>
              <a:gd name="connsiteY441" fmla="*/ 6858000 h 6858000"/>
              <a:gd name="connsiteX442" fmla="*/ 1142176 w 7467600"/>
              <a:gd name="connsiteY442" fmla="*/ 6766045 h 6858000"/>
              <a:gd name="connsiteX443" fmla="*/ 1067484 w 7467600"/>
              <a:gd name="connsiteY443" fmla="*/ 6858000 h 6858000"/>
              <a:gd name="connsiteX444" fmla="*/ 953928 w 7467600"/>
              <a:gd name="connsiteY444" fmla="*/ 6858000 h 6858000"/>
              <a:gd name="connsiteX445" fmla="*/ 959715 w 7467600"/>
              <a:gd name="connsiteY445" fmla="*/ 6850185 h 6858000"/>
              <a:gd name="connsiteX446" fmla="*/ 1483788 w 7467600"/>
              <a:gd name="connsiteY446" fmla="*/ 6259174 h 6858000"/>
              <a:gd name="connsiteX447" fmla="*/ 1100671 w 7467600"/>
              <a:gd name="connsiteY447" fmla="*/ 6252137 h 6858000"/>
              <a:gd name="connsiteX448" fmla="*/ 1090144 w 7467600"/>
              <a:gd name="connsiteY448" fmla="*/ 6256748 h 6858000"/>
              <a:gd name="connsiteX449" fmla="*/ 1095872 w 7467600"/>
              <a:gd name="connsiteY449" fmla="*/ 6271892 h 6858000"/>
              <a:gd name="connsiteX450" fmla="*/ 262785 w 7467600"/>
              <a:gd name="connsiteY450" fmla="*/ 6845450 h 6858000"/>
              <a:gd name="connsiteX451" fmla="*/ 209968 w 7467600"/>
              <a:gd name="connsiteY451" fmla="*/ 6770713 h 6858000"/>
              <a:gd name="connsiteX452" fmla="*/ 873460 w 7467600"/>
              <a:gd name="connsiteY452" fmla="*/ 6253768 h 6858000"/>
              <a:gd name="connsiteX453" fmla="*/ 192686 w 7467600"/>
              <a:gd name="connsiteY453" fmla="*/ 5849257 h 6858000"/>
              <a:gd name="connsiteX454" fmla="*/ 4696 w 7467600"/>
              <a:gd name="connsiteY454" fmla="*/ 5697668 h 6858000"/>
              <a:gd name="connsiteX455" fmla="*/ 0 w 7467600"/>
              <a:gd name="connsiteY455" fmla="*/ 5689984 h 6858000"/>
              <a:gd name="connsiteX456" fmla="*/ 0 w 7467600"/>
              <a:gd name="connsiteY456" fmla="*/ 5513472 h 6858000"/>
              <a:gd name="connsiteX457" fmla="*/ 174101 w 7467600"/>
              <a:gd name="connsiteY457" fmla="*/ 5620277 h 6858000"/>
              <a:gd name="connsiteX458" fmla="*/ 891800 w 7467600"/>
              <a:gd name="connsiteY458" fmla="*/ 6036935 h 6858000"/>
              <a:gd name="connsiteX459" fmla="*/ 1072219 w 7467600"/>
              <a:gd name="connsiteY459" fmla="*/ 6169443 h 6858000"/>
              <a:gd name="connsiteX460" fmla="*/ 1074117 w 7467600"/>
              <a:gd name="connsiteY460" fmla="*/ 6170301 h 6858000"/>
              <a:gd name="connsiteX461" fmla="*/ 1083114 w 7467600"/>
              <a:gd name="connsiteY461" fmla="*/ 6174131 h 6858000"/>
              <a:gd name="connsiteX462" fmla="*/ 1543010 w 7467600"/>
              <a:gd name="connsiteY462" fmla="*/ 6191140 h 6858000"/>
              <a:gd name="connsiteX463" fmla="*/ 1551080 w 7467600"/>
              <a:gd name="connsiteY463" fmla="*/ 6195006 h 6858000"/>
              <a:gd name="connsiteX464" fmla="*/ 2345443 w 7467600"/>
              <a:gd name="connsiteY464" fmla="*/ 5549882 h 6858000"/>
              <a:gd name="connsiteX465" fmla="*/ 1721499 w 7467600"/>
              <a:gd name="connsiteY465" fmla="*/ 5599969 h 6858000"/>
              <a:gd name="connsiteX466" fmla="*/ 767716 w 7467600"/>
              <a:gd name="connsiteY466" fmla="*/ 5472768 h 6858000"/>
              <a:gd name="connsiteX467" fmla="*/ 722147 w 7467600"/>
              <a:gd name="connsiteY467" fmla="*/ 5393091 h 6858000"/>
              <a:gd name="connsiteX468" fmla="*/ 1485552 w 7467600"/>
              <a:gd name="connsiteY468" fmla="*/ 5313202 h 6858000"/>
              <a:gd name="connsiteX469" fmla="*/ 2143004 w 7467600"/>
              <a:gd name="connsiteY469" fmla="*/ 5402420 h 6858000"/>
              <a:gd name="connsiteX470" fmla="*/ 1933391 w 7467600"/>
              <a:gd name="connsiteY470" fmla="*/ 5156971 h 6858000"/>
              <a:gd name="connsiteX471" fmla="*/ 1827118 w 7467600"/>
              <a:gd name="connsiteY471" fmla="*/ 4968410 h 6858000"/>
              <a:gd name="connsiteX472" fmla="*/ 1837349 w 7467600"/>
              <a:gd name="connsiteY472" fmla="*/ 4956357 h 6858000"/>
              <a:gd name="connsiteX473" fmla="*/ 2162835 w 7467600"/>
              <a:gd name="connsiteY473" fmla="*/ 5187853 h 6858000"/>
              <a:gd name="connsiteX474" fmla="*/ 2257167 w 7467600"/>
              <a:gd name="connsiteY474" fmla="*/ 5462123 h 6858000"/>
              <a:gd name="connsiteX475" fmla="*/ 2261598 w 7467600"/>
              <a:gd name="connsiteY475" fmla="*/ 5467998 h 6858000"/>
              <a:gd name="connsiteX476" fmla="*/ 2437177 w 7467600"/>
              <a:gd name="connsiteY476" fmla="*/ 5479608 h 6858000"/>
              <a:gd name="connsiteX477" fmla="*/ 2445247 w 7467600"/>
              <a:gd name="connsiteY477" fmla="*/ 5483476 h 6858000"/>
              <a:gd name="connsiteX478" fmla="*/ 2743626 w 7467600"/>
              <a:gd name="connsiteY478" fmla="*/ 5304819 h 6858000"/>
              <a:gd name="connsiteX479" fmla="*/ 3048102 w 7467600"/>
              <a:gd name="connsiteY479" fmla="*/ 5150595 h 6858000"/>
              <a:gd name="connsiteX480" fmla="*/ 1799414 w 7467600"/>
              <a:gd name="connsiteY480" fmla="*/ 4694732 h 6858000"/>
              <a:gd name="connsiteX481" fmla="*/ 1771735 w 7467600"/>
              <a:gd name="connsiteY481" fmla="*/ 4619929 h 6858000"/>
              <a:gd name="connsiteX482" fmla="*/ 3104273 w 7467600"/>
              <a:gd name="connsiteY482" fmla="*/ 5076159 h 6858000"/>
              <a:gd name="connsiteX483" fmla="*/ 3113245 w 7467600"/>
              <a:gd name="connsiteY483" fmla="*/ 5090705 h 6858000"/>
              <a:gd name="connsiteX484" fmla="*/ 3126294 w 7467600"/>
              <a:gd name="connsiteY484" fmla="*/ 5114400 h 6858000"/>
              <a:gd name="connsiteX485" fmla="*/ 3937433 w 7467600"/>
              <a:gd name="connsiteY485" fmla="*/ 4830473 h 6858000"/>
              <a:gd name="connsiteX486" fmla="*/ 3590475 w 7467600"/>
              <a:gd name="connsiteY486" fmla="*/ 4597974 h 6858000"/>
              <a:gd name="connsiteX487" fmla="*/ 3100264 w 7467600"/>
              <a:gd name="connsiteY487" fmla="*/ 4579845 h 6858000"/>
              <a:gd name="connsiteX488" fmla="*/ 2183576 w 7467600"/>
              <a:gd name="connsiteY488" fmla="*/ 4227150 h 6858000"/>
              <a:gd name="connsiteX489" fmla="*/ 2151029 w 7467600"/>
              <a:gd name="connsiteY489" fmla="*/ 4146947 h 6858000"/>
              <a:gd name="connsiteX490" fmla="*/ 3563434 w 7467600"/>
              <a:gd name="connsiteY490" fmla="*/ 4469115 h 6858000"/>
              <a:gd name="connsiteX491" fmla="*/ 3177952 w 7467600"/>
              <a:gd name="connsiteY491" fmla="*/ 3657386 h 6858000"/>
              <a:gd name="connsiteX492" fmla="*/ 3189263 w 7467600"/>
              <a:gd name="connsiteY492" fmla="*/ 3625726 h 6858000"/>
              <a:gd name="connsiteX493" fmla="*/ 3560912 w 7467600"/>
              <a:gd name="connsiteY493" fmla="*/ 4079863 h 6858000"/>
              <a:gd name="connsiteX494" fmla="*/ 3626636 w 7467600"/>
              <a:gd name="connsiteY494" fmla="*/ 4512230 h 6858000"/>
              <a:gd name="connsiteX495" fmla="*/ 3653088 w 7467600"/>
              <a:gd name="connsiteY495" fmla="*/ 4521417 h 6858000"/>
              <a:gd name="connsiteX496" fmla="*/ 3988128 w 7467600"/>
              <a:gd name="connsiteY496" fmla="*/ 4817267 h 6858000"/>
              <a:gd name="connsiteX497" fmla="*/ 4830582 w 7467600"/>
              <a:gd name="connsiteY497" fmla="*/ 4676000 h 6858000"/>
              <a:gd name="connsiteX498" fmla="*/ 4830100 w 7467600"/>
              <a:gd name="connsiteY498" fmla="*/ 4675554 h 6858000"/>
              <a:gd name="connsiteX499" fmla="*/ 4036318 w 7467600"/>
              <a:gd name="connsiteY499" fmla="*/ 4147013 h 6858000"/>
              <a:gd name="connsiteX500" fmla="*/ 3432098 w 7467600"/>
              <a:gd name="connsiteY500" fmla="*/ 3537312 h 6858000"/>
              <a:gd name="connsiteX501" fmla="*/ 3446761 w 7467600"/>
              <a:gd name="connsiteY501" fmla="*/ 3461278 h 6858000"/>
              <a:gd name="connsiteX502" fmla="*/ 4419733 w 7467600"/>
              <a:gd name="connsiteY502" fmla="*/ 3963555 h 6858000"/>
              <a:gd name="connsiteX503" fmla="*/ 4781371 w 7467600"/>
              <a:gd name="connsiteY503" fmla="*/ 4458604 h 6858000"/>
              <a:gd name="connsiteX504" fmla="*/ 4780440 w 7467600"/>
              <a:gd name="connsiteY504" fmla="*/ 4470290 h 6858000"/>
              <a:gd name="connsiteX505" fmla="*/ 4898954 w 7467600"/>
              <a:gd name="connsiteY505" fmla="*/ 4662092 h 6858000"/>
              <a:gd name="connsiteX506" fmla="*/ 4900699 w 7467600"/>
              <a:gd name="connsiteY506" fmla="*/ 4670867 h 6858000"/>
              <a:gd name="connsiteX507" fmla="*/ 5714511 w 7467600"/>
              <a:gd name="connsiteY507" fmla="*/ 4663483 h 6858000"/>
              <a:gd name="connsiteX508" fmla="*/ 5464793 w 7467600"/>
              <a:gd name="connsiteY508" fmla="*/ 4393556 h 6858000"/>
              <a:gd name="connsiteX509" fmla="*/ 5461897 w 7467600"/>
              <a:gd name="connsiteY509" fmla="*/ 4390879 h 6858000"/>
              <a:gd name="connsiteX510" fmla="*/ 4294126 w 7467600"/>
              <a:gd name="connsiteY510" fmla="*/ 3303048 h 6858000"/>
              <a:gd name="connsiteX511" fmla="*/ 4305321 w 7467600"/>
              <a:gd name="connsiteY511" fmla="*/ 3256953 h 6858000"/>
              <a:gd name="connsiteX512" fmla="*/ 4949299 w 7467600"/>
              <a:gd name="connsiteY512" fmla="*/ 3766336 h 6858000"/>
              <a:gd name="connsiteX513" fmla="*/ 5291452 w 7467600"/>
              <a:gd name="connsiteY513" fmla="*/ 4076801 h 6858000"/>
              <a:gd name="connsiteX514" fmla="*/ 5434998 w 7467600"/>
              <a:gd name="connsiteY514" fmla="*/ 4254100 h 6858000"/>
              <a:gd name="connsiteX515" fmla="*/ 5351015 w 7467600"/>
              <a:gd name="connsiteY515" fmla="*/ 3760989 h 6858000"/>
              <a:gd name="connsiteX516" fmla="*/ 5413780 w 7467600"/>
              <a:gd name="connsiteY516" fmla="*/ 2966265 h 6858000"/>
              <a:gd name="connsiteX517" fmla="*/ 5425627 w 7467600"/>
              <a:gd name="connsiteY517" fmla="*/ 2954192 h 6858000"/>
              <a:gd name="connsiteX518" fmla="*/ 6604735 w 7467600"/>
              <a:gd name="connsiteY518" fmla="*/ 2041381 h 6858000"/>
              <a:gd name="connsiteX519" fmla="*/ 7204487 w 7467600"/>
              <a:gd name="connsiteY519" fmla="*/ 2742112 h 6858000"/>
              <a:gd name="connsiteX520" fmla="*/ 7131592 w 7467600"/>
              <a:gd name="connsiteY520" fmla="*/ 2672096 h 6858000"/>
              <a:gd name="connsiteX521" fmla="*/ 6996344 w 7467600"/>
              <a:gd name="connsiteY521" fmla="*/ 2518310 h 6858000"/>
              <a:gd name="connsiteX522" fmla="*/ 6735495 w 7467600"/>
              <a:gd name="connsiteY522" fmla="*/ 2196890 h 6858000"/>
              <a:gd name="connsiteX523" fmla="*/ 6721901 w 7467600"/>
              <a:gd name="connsiteY523" fmla="*/ 2179274 h 6858000"/>
              <a:gd name="connsiteX524" fmla="*/ 6604735 w 7467600"/>
              <a:gd name="connsiteY524" fmla="*/ 2041381 h 6858000"/>
              <a:gd name="connsiteX525" fmla="*/ 6591670 w 7467600"/>
              <a:gd name="connsiteY525" fmla="*/ 1988277 h 6858000"/>
              <a:gd name="connsiteX526" fmla="*/ 6747349 w 7467600"/>
              <a:gd name="connsiteY526" fmla="*/ 2160069 h 6858000"/>
              <a:gd name="connsiteX527" fmla="*/ 6760943 w 7467600"/>
              <a:gd name="connsiteY527" fmla="*/ 2177686 h 6858000"/>
              <a:gd name="connsiteX528" fmla="*/ 7021065 w 7467600"/>
              <a:gd name="connsiteY528" fmla="*/ 2498102 h 6858000"/>
              <a:gd name="connsiteX529" fmla="*/ 7155223 w 7467600"/>
              <a:gd name="connsiteY529" fmla="*/ 2650386 h 6858000"/>
              <a:gd name="connsiteX530" fmla="*/ 7203167 w 7467600"/>
              <a:gd name="connsiteY530" fmla="*/ 2697288 h 6858000"/>
              <a:gd name="connsiteX531" fmla="*/ 6937703 w 7467600"/>
              <a:gd name="connsiteY531" fmla="*/ 2321981 h 6858000"/>
              <a:gd name="connsiteX532" fmla="*/ 6591670 w 7467600"/>
              <a:gd name="connsiteY532" fmla="*/ 1988277 h 6858000"/>
              <a:gd name="connsiteX533" fmla="*/ 5798671 w 7467600"/>
              <a:gd name="connsiteY533" fmla="*/ 1981601 h 6858000"/>
              <a:gd name="connsiteX534" fmla="*/ 5754709 w 7467600"/>
              <a:gd name="connsiteY534" fmla="*/ 2071454 h 6858000"/>
              <a:gd name="connsiteX535" fmla="*/ 5763044 w 7467600"/>
              <a:gd name="connsiteY535" fmla="*/ 2842206 h 6858000"/>
              <a:gd name="connsiteX536" fmla="*/ 5764974 w 7467600"/>
              <a:gd name="connsiteY536" fmla="*/ 2799609 h 6858000"/>
              <a:gd name="connsiteX537" fmla="*/ 5767665 w 7467600"/>
              <a:gd name="connsiteY537" fmla="*/ 2666409 h 6858000"/>
              <a:gd name="connsiteX538" fmla="*/ 5763055 w 7467600"/>
              <a:gd name="connsiteY538" fmla="*/ 2579705 h 6858000"/>
              <a:gd name="connsiteX539" fmla="*/ 5758079 w 7467600"/>
              <a:gd name="connsiteY539" fmla="*/ 2492508 h 6858000"/>
              <a:gd name="connsiteX540" fmla="*/ 5779325 w 7467600"/>
              <a:gd name="connsiteY540" fmla="*/ 2197069 h 6858000"/>
              <a:gd name="connsiteX541" fmla="*/ 5798671 w 7467600"/>
              <a:gd name="connsiteY541" fmla="*/ 1981601 h 6858000"/>
              <a:gd name="connsiteX542" fmla="*/ 5829202 w 7467600"/>
              <a:gd name="connsiteY542" fmla="*/ 1971679 h 6858000"/>
              <a:gd name="connsiteX543" fmla="*/ 5809558 w 7467600"/>
              <a:gd name="connsiteY543" fmla="*/ 2198043 h 6858000"/>
              <a:gd name="connsiteX544" fmla="*/ 5788653 w 7467600"/>
              <a:gd name="connsiteY544" fmla="*/ 2489430 h 6858000"/>
              <a:gd name="connsiteX545" fmla="*/ 5793439 w 7467600"/>
              <a:gd name="connsiteY545" fmla="*/ 2575235 h 6858000"/>
              <a:gd name="connsiteX546" fmla="*/ 5796837 w 7467600"/>
              <a:gd name="connsiteY546" fmla="*/ 2637633 h 6858000"/>
              <a:gd name="connsiteX547" fmla="*/ 5818614 w 7467600"/>
              <a:gd name="connsiteY547" fmla="*/ 2473055 h 6858000"/>
              <a:gd name="connsiteX548" fmla="*/ 5829202 w 7467600"/>
              <a:gd name="connsiteY548" fmla="*/ 1971679 h 6858000"/>
              <a:gd name="connsiteX549" fmla="*/ 5911389 w 7467600"/>
              <a:gd name="connsiteY549" fmla="*/ 1898371 h 6858000"/>
              <a:gd name="connsiteX550" fmla="*/ 6237627 w 7467600"/>
              <a:gd name="connsiteY550" fmla="*/ 2231921 h 6858000"/>
              <a:gd name="connsiteX551" fmla="*/ 5911389 w 7467600"/>
              <a:gd name="connsiteY551" fmla="*/ 1898371 h 6858000"/>
              <a:gd name="connsiteX552" fmla="*/ 6944437 w 7467600"/>
              <a:gd name="connsiteY552" fmla="*/ 1575402 h 6858000"/>
              <a:gd name="connsiteX553" fmla="*/ 6304730 w 7467600"/>
              <a:gd name="connsiteY553" fmla="*/ 1766654 h 6858000"/>
              <a:gd name="connsiteX554" fmla="*/ 6944437 w 7467600"/>
              <a:gd name="connsiteY554" fmla="*/ 1575402 h 6858000"/>
              <a:gd name="connsiteX555" fmla="*/ 7019523 w 7467600"/>
              <a:gd name="connsiteY555" fmla="*/ 1519450 h 6858000"/>
              <a:gd name="connsiteX556" fmla="*/ 6298091 w 7467600"/>
              <a:gd name="connsiteY556" fmla="*/ 1737122 h 6858000"/>
              <a:gd name="connsiteX557" fmla="*/ 7019523 w 7467600"/>
              <a:gd name="connsiteY557" fmla="*/ 1519450 h 6858000"/>
              <a:gd name="connsiteX558" fmla="*/ 2399523 w 7467600"/>
              <a:gd name="connsiteY558" fmla="*/ 1428234 h 6858000"/>
              <a:gd name="connsiteX559" fmla="*/ 2224982 w 7467600"/>
              <a:gd name="connsiteY559" fmla="*/ 1826201 h 6858000"/>
              <a:gd name="connsiteX560" fmla="*/ 2096099 w 7467600"/>
              <a:gd name="connsiteY560" fmla="*/ 2345900 h 6858000"/>
              <a:gd name="connsiteX561" fmla="*/ 2283317 w 7467600"/>
              <a:gd name="connsiteY561" fmla="*/ 1796925 h 6858000"/>
              <a:gd name="connsiteX562" fmla="*/ 2399523 w 7467600"/>
              <a:gd name="connsiteY562" fmla="*/ 1428234 h 6858000"/>
              <a:gd name="connsiteX563" fmla="*/ 2448558 w 7467600"/>
              <a:gd name="connsiteY563" fmla="*/ 1373435 h 6858000"/>
              <a:gd name="connsiteX564" fmla="*/ 2312521 w 7467600"/>
              <a:gd name="connsiteY564" fmla="*/ 1806140 h 6858000"/>
              <a:gd name="connsiteX565" fmla="*/ 2127533 w 7467600"/>
              <a:gd name="connsiteY565" fmla="*/ 2348380 h 6858000"/>
              <a:gd name="connsiteX566" fmla="*/ 2358080 w 7467600"/>
              <a:gd name="connsiteY566" fmla="*/ 1866134 h 6858000"/>
              <a:gd name="connsiteX567" fmla="*/ 2407436 w 7467600"/>
              <a:gd name="connsiteY567" fmla="*/ 1651070 h 6858000"/>
              <a:gd name="connsiteX568" fmla="*/ 2448558 w 7467600"/>
              <a:gd name="connsiteY568" fmla="*/ 1373435 h 6858000"/>
              <a:gd name="connsiteX569" fmla="*/ 278707 w 7467600"/>
              <a:gd name="connsiteY569" fmla="*/ 1352270 h 6858000"/>
              <a:gd name="connsiteX570" fmla="*/ 321570 w 7467600"/>
              <a:gd name="connsiteY570" fmla="*/ 1861610 h 6858000"/>
              <a:gd name="connsiteX571" fmla="*/ 294281 w 7467600"/>
              <a:gd name="connsiteY571" fmla="*/ 1440658 h 6858000"/>
              <a:gd name="connsiteX572" fmla="*/ 278707 w 7467600"/>
              <a:gd name="connsiteY572" fmla="*/ 1352270 h 6858000"/>
              <a:gd name="connsiteX573" fmla="*/ 1423821 w 7467600"/>
              <a:gd name="connsiteY573" fmla="*/ 1351958 h 6858000"/>
              <a:gd name="connsiteX574" fmla="*/ 1638521 w 7467600"/>
              <a:gd name="connsiteY574" fmla="*/ 1908470 h 6858000"/>
              <a:gd name="connsiteX575" fmla="*/ 1754199 w 7467600"/>
              <a:gd name="connsiteY575" fmla="*/ 2149284 h 6858000"/>
              <a:gd name="connsiteX576" fmla="*/ 1908359 w 7467600"/>
              <a:gd name="connsiteY576" fmla="*/ 2364988 h 6858000"/>
              <a:gd name="connsiteX577" fmla="*/ 1647661 w 7467600"/>
              <a:gd name="connsiteY577" fmla="*/ 1825945 h 6858000"/>
              <a:gd name="connsiteX578" fmla="*/ 1423821 w 7467600"/>
              <a:gd name="connsiteY578" fmla="*/ 1351958 h 6858000"/>
              <a:gd name="connsiteX579" fmla="*/ 1431890 w 7467600"/>
              <a:gd name="connsiteY579" fmla="*/ 1306475 h 6858000"/>
              <a:gd name="connsiteX580" fmla="*/ 1507597 w 7467600"/>
              <a:gd name="connsiteY580" fmla="*/ 1446132 h 6858000"/>
              <a:gd name="connsiteX581" fmla="*/ 1674586 w 7467600"/>
              <a:gd name="connsiteY581" fmla="*/ 1813832 h 6858000"/>
              <a:gd name="connsiteX582" fmla="*/ 1815950 w 7467600"/>
              <a:gd name="connsiteY582" fmla="*/ 2128564 h 6858000"/>
              <a:gd name="connsiteX583" fmla="*/ 1984242 w 7467600"/>
              <a:gd name="connsiteY583" fmla="*/ 2430829 h 6858000"/>
              <a:gd name="connsiteX584" fmla="*/ 2014023 w 7467600"/>
              <a:gd name="connsiteY584" fmla="*/ 2450995 h 6858000"/>
              <a:gd name="connsiteX585" fmla="*/ 1747337 w 7467600"/>
              <a:gd name="connsiteY585" fmla="*/ 1855264 h 6858000"/>
              <a:gd name="connsiteX586" fmla="*/ 1533749 w 7467600"/>
              <a:gd name="connsiteY586" fmla="*/ 1478656 h 6858000"/>
              <a:gd name="connsiteX587" fmla="*/ 1431890 w 7467600"/>
              <a:gd name="connsiteY587" fmla="*/ 1306475 h 6858000"/>
              <a:gd name="connsiteX588" fmla="*/ 5052692 w 7467600"/>
              <a:gd name="connsiteY588" fmla="*/ 1292994 h 6858000"/>
              <a:gd name="connsiteX589" fmla="*/ 5200661 w 7467600"/>
              <a:gd name="connsiteY589" fmla="*/ 1635186 h 6858000"/>
              <a:gd name="connsiteX590" fmla="*/ 5297138 w 7467600"/>
              <a:gd name="connsiteY590" fmla="*/ 1906351 h 6858000"/>
              <a:gd name="connsiteX591" fmla="*/ 5052692 w 7467600"/>
              <a:gd name="connsiteY591" fmla="*/ 1292994 h 6858000"/>
              <a:gd name="connsiteX592" fmla="*/ 5009948 w 7467600"/>
              <a:gd name="connsiteY592" fmla="*/ 1273619 h 6858000"/>
              <a:gd name="connsiteX593" fmla="*/ 5121777 w 7467600"/>
              <a:gd name="connsiteY593" fmla="*/ 1654213 h 6858000"/>
              <a:gd name="connsiteX594" fmla="*/ 5293545 w 7467600"/>
              <a:gd name="connsiteY594" fmla="*/ 2072247 h 6858000"/>
              <a:gd name="connsiteX595" fmla="*/ 5294042 w 7467600"/>
              <a:gd name="connsiteY595" fmla="*/ 2065019 h 6858000"/>
              <a:gd name="connsiteX596" fmla="*/ 5171936 w 7467600"/>
              <a:gd name="connsiteY596" fmla="*/ 1647613 h 6858000"/>
              <a:gd name="connsiteX597" fmla="*/ 5009948 w 7467600"/>
              <a:gd name="connsiteY597" fmla="*/ 1273619 h 6858000"/>
              <a:gd name="connsiteX598" fmla="*/ 655236 w 7467600"/>
              <a:gd name="connsiteY598" fmla="*/ 1268632 h 6858000"/>
              <a:gd name="connsiteX599" fmla="*/ 839521 w 7467600"/>
              <a:gd name="connsiteY599" fmla="*/ 1685315 h 6858000"/>
              <a:gd name="connsiteX600" fmla="*/ 1109416 w 7467600"/>
              <a:gd name="connsiteY600" fmla="*/ 2061663 h 6858000"/>
              <a:gd name="connsiteX601" fmla="*/ 1298300 w 7467600"/>
              <a:gd name="connsiteY601" fmla="*/ 2247742 h 6858000"/>
              <a:gd name="connsiteX602" fmla="*/ 1125871 w 7467600"/>
              <a:gd name="connsiteY602" fmla="*/ 1989513 h 6858000"/>
              <a:gd name="connsiteX603" fmla="*/ 981574 w 7467600"/>
              <a:gd name="connsiteY603" fmla="*/ 1783157 h 6858000"/>
              <a:gd name="connsiteX604" fmla="*/ 922198 w 7467600"/>
              <a:gd name="connsiteY604" fmla="*/ 1677437 h 6858000"/>
              <a:gd name="connsiteX605" fmla="*/ 869293 w 7467600"/>
              <a:gd name="connsiteY605" fmla="*/ 1583214 h 6858000"/>
              <a:gd name="connsiteX606" fmla="*/ 751431 w 7467600"/>
              <a:gd name="connsiteY606" fmla="*/ 1405731 h 6858000"/>
              <a:gd name="connsiteX607" fmla="*/ 655236 w 7467600"/>
              <a:gd name="connsiteY607" fmla="*/ 1268632 h 6858000"/>
              <a:gd name="connsiteX608" fmla="*/ 6516292 w 7467600"/>
              <a:gd name="connsiteY608" fmla="*/ 1263064 h 6858000"/>
              <a:gd name="connsiteX609" fmla="*/ 5736320 w 7467600"/>
              <a:gd name="connsiteY609" fmla="*/ 1501803 h 6858000"/>
              <a:gd name="connsiteX610" fmla="*/ 6516292 w 7467600"/>
              <a:gd name="connsiteY610" fmla="*/ 1263064 h 6858000"/>
              <a:gd name="connsiteX611" fmla="*/ 291466 w 7467600"/>
              <a:gd name="connsiteY611" fmla="*/ 1250369 h 6858000"/>
              <a:gd name="connsiteX612" fmla="*/ 323180 w 7467600"/>
              <a:gd name="connsiteY612" fmla="*/ 1435283 h 6858000"/>
              <a:gd name="connsiteX613" fmla="*/ 349381 w 7467600"/>
              <a:gd name="connsiteY613" fmla="*/ 1875041 h 6858000"/>
              <a:gd name="connsiteX614" fmla="*/ 374363 w 7467600"/>
              <a:gd name="connsiteY614" fmla="*/ 1506494 h 6858000"/>
              <a:gd name="connsiteX615" fmla="*/ 302168 w 7467600"/>
              <a:gd name="connsiteY615" fmla="*/ 1274495 h 6858000"/>
              <a:gd name="connsiteX616" fmla="*/ 291466 w 7467600"/>
              <a:gd name="connsiteY616" fmla="*/ 1250369 h 6858000"/>
              <a:gd name="connsiteX617" fmla="*/ 678222 w 7467600"/>
              <a:gd name="connsiteY617" fmla="*/ 1248670 h 6858000"/>
              <a:gd name="connsiteX618" fmla="*/ 775536 w 7467600"/>
              <a:gd name="connsiteY618" fmla="*/ 1388015 h 6858000"/>
              <a:gd name="connsiteX619" fmla="*/ 894529 w 7467600"/>
              <a:gd name="connsiteY619" fmla="*/ 1567739 h 6858000"/>
              <a:gd name="connsiteX620" fmla="*/ 948000 w 7467600"/>
              <a:gd name="connsiteY620" fmla="*/ 1663088 h 6858000"/>
              <a:gd name="connsiteX621" fmla="*/ 1006812 w 7467600"/>
              <a:gd name="connsiteY621" fmla="*/ 1767683 h 6858000"/>
              <a:gd name="connsiteX622" fmla="*/ 1149133 w 7467600"/>
              <a:gd name="connsiteY622" fmla="*/ 1971513 h 6858000"/>
              <a:gd name="connsiteX623" fmla="*/ 1333952 w 7467600"/>
              <a:gd name="connsiteY623" fmla="*/ 2251620 h 6858000"/>
              <a:gd name="connsiteX624" fmla="*/ 1337329 w 7467600"/>
              <a:gd name="connsiteY624" fmla="*/ 2258350 h 6858000"/>
              <a:gd name="connsiteX625" fmla="*/ 1014726 w 7467600"/>
              <a:gd name="connsiteY625" fmla="*/ 1615556 h 6858000"/>
              <a:gd name="connsiteX626" fmla="*/ 678222 w 7467600"/>
              <a:gd name="connsiteY626" fmla="*/ 1248670 h 6858000"/>
              <a:gd name="connsiteX627" fmla="*/ 6691602 w 7467600"/>
              <a:gd name="connsiteY627" fmla="*/ 1140573 h 6858000"/>
              <a:gd name="connsiteX628" fmla="*/ 6571100 w 7467600"/>
              <a:gd name="connsiteY628" fmla="*/ 1183662 h 6858000"/>
              <a:gd name="connsiteX629" fmla="*/ 6241687 w 7467600"/>
              <a:gd name="connsiteY629" fmla="*/ 1257600 h 6858000"/>
              <a:gd name="connsiteX630" fmla="*/ 5693009 w 7467600"/>
              <a:gd name="connsiteY630" fmla="*/ 1478256 h 6858000"/>
              <a:gd name="connsiteX631" fmla="*/ 6548420 w 7467600"/>
              <a:gd name="connsiteY631" fmla="*/ 1214599 h 6858000"/>
              <a:gd name="connsiteX632" fmla="*/ 6605473 w 7467600"/>
              <a:gd name="connsiteY632" fmla="*/ 1184686 h 6858000"/>
              <a:gd name="connsiteX633" fmla="*/ 6691602 w 7467600"/>
              <a:gd name="connsiteY633" fmla="*/ 1140573 h 6858000"/>
              <a:gd name="connsiteX634" fmla="*/ 4002475 w 7467600"/>
              <a:gd name="connsiteY634" fmla="*/ 1037802 h 6858000"/>
              <a:gd name="connsiteX635" fmla="*/ 4000324 w 7467600"/>
              <a:gd name="connsiteY635" fmla="*/ 1039362 h 6858000"/>
              <a:gd name="connsiteX636" fmla="*/ 4002862 w 7467600"/>
              <a:gd name="connsiteY636" fmla="*/ 1042866 h 6858000"/>
              <a:gd name="connsiteX637" fmla="*/ 4002475 w 7467600"/>
              <a:gd name="connsiteY637" fmla="*/ 1037802 h 6858000"/>
              <a:gd name="connsiteX638" fmla="*/ 506322 w 7467600"/>
              <a:gd name="connsiteY638" fmla="*/ 1020997 h 6858000"/>
              <a:gd name="connsiteX639" fmla="*/ 533068 w 7467600"/>
              <a:gd name="connsiteY639" fmla="*/ 1029409 h 6858000"/>
              <a:gd name="connsiteX640" fmla="*/ 1232525 w 7467600"/>
              <a:gd name="connsiteY640" fmla="*/ 1804675 h 6858000"/>
              <a:gd name="connsiteX641" fmla="*/ 1388858 w 7467600"/>
              <a:gd name="connsiteY641" fmla="*/ 2368011 h 6858000"/>
              <a:gd name="connsiteX642" fmla="*/ 1384098 w 7467600"/>
              <a:gd name="connsiteY642" fmla="*/ 2378125 h 6858000"/>
              <a:gd name="connsiteX643" fmla="*/ 1425393 w 7467600"/>
              <a:gd name="connsiteY643" fmla="*/ 2589124 h 6858000"/>
              <a:gd name="connsiteX644" fmla="*/ 1424001 w 7467600"/>
              <a:gd name="connsiteY644" fmla="*/ 2597541 h 6858000"/>
              <a:gd name="connsiteX645" fmla="*/ 2152729 w 7467600"/>
              <a:gd name="connsiteY645" fmla="*/ 2864487 h 6858000"/>
              <a:gd name="connsiteX646" fmla="*/ 2020609 w 7467600"/>
              <a:gd name="connsiteY646" fmla="*/ 2539671 h 6858000"/>
              <a:gd name="connsiteX647" fmla="*/ 2018920 w 7467600"/>
              <a:gd name="connsiteY647" fmla="*/ 2536309 h 6858000"/>
              <a:gd name="connsiteX648" fmla="*/ 1342441 w 7467600"/>
              <a:gd name="connsiteY648" fmla="*/ 1173017 h 6858000"/>
              <a:gd name="connsiteX649" fmla="*/ 1367925 w 7467600"/>
              <a:gd name="connsiteY649" fmla="*/ 1135648 h 6858000"/>
              <a:gd name="connsiteX650" fmla="*/ 1771401 w 7467600"/>
              <a:gd name="connsiteY650" fmla="*/ 1806673 h 6858000"/>
              <a:gd name="connsiteX651" fmla="*/ 1972385 w 7467600"/>
              <a:gd name="connsiteY651" fmla="*/ 2198735 h 6858000"/>
              <a:gd name="connsiteX652" fmla="*/ 2040892 w 7467600"/>
              <a:gd name="connsiteY652" fmla="*/ 2405205 h 6858000"/>
              <a:gd name="connsiteX653" fmla="*/ 2131689 w 7467600"/>
              <a:gd name="connsiteY653" fmla="*/ 1936926 h 6858000"/>
              <a:gd name="connsiteX654" fmla="*/ 2454820 w 7467600"/>
              <a:gd name="connsiteY654" fmla="*/ 1248808 h 6858000"/>
              <a:gd name="connsiteX655" fmla="*/ 2492512 w 7467600"/>
              <a:gd name="connsiteY655" fmla="*/ 1302920 h 6858000"/>
              <a:gd name="connsiteX656" fmla="*/ 2081216 w 7467600"/>
              <a:gd name="connsiteY656" fmla="*/ 2527513 h 6858000"/>
              <a:gd name="connsiteX657" fmla="*/ 2081211 w 7467600"/>
              <a:gd name="connsiteY657" fmla="*/ 2528916 h 6858000"/>
              <a:gd name="connsiteX658" fmla="*/ 2199067 w 7467600"/>
              <a:gd name="connsiteY658" fmla="*/ 2884061 h 6858000"/>
              <a:gd name="connsiteX659" fmla="*/ 3192586 w 7467600"/>
              <a:gd name="connsiteY659" fmla="*/ 3411496 h 6858000"/>
              <a:gd name="connsiteX660" fmla="*/ 3182620 w 7467600"/>
              <a:gd name="connsiteY660" fmla="*/ 3483279 h 6858000"/>
              <a:gd name="connsiteX661" fmla="*/ 2435119 w 7467600"/>
              <a:gd name="connsiteY661" fmla="*/ 3080173 h 6858000"/>
              <a:gd name="connsiteX662" fmla="*/ 2410152 w 7467600"/>
              <a:gd name="connsiteY662" fmla="*/ 3063751 h 6858000"/>
              <a:gd name="connsiteX663" fmla="*/ 2408099 w 7467600"/>
              <a:gd name="connsiteY663" fmla="*/ 3064403 h 6858000"/>
              <a:gd name="connsiteX664" fmla="*/ 2407218 w 7467600"/>
              <a:gd name="connsiteY664" fmla="*/ 3070324 h 6858000"/>
              <a:gd name="connsiteX665" fmla="*/ 2380138 w 7467600"/>
              <a:gd name="connsiteY665" fmla="*/ 3099341 h 6858000"/>
              <a:gd name="connsiteX666" fmla="*/ 1765923 w 7467600"/>
              <a:gd name="connsiteY666" fmla="*/ 3581043 h 6858000"/>
              <a:gd name="connsiteX667" fmla="*/ 1702258 w 7467600"/>
              <a:gd name="connsiteY667" fmla="*/ 3612286 h 6858000"/>
              <a:gd name="connsiteX668" fmla="*/ 1538370 w 7467600"/>
              <a:gd name="connsiteY668" fmla="*/ 3811804 h 6858000"/>
              <a:gd name="connsiteX669" fmla="*/ 542867 w 7467600"/>
              <a:gd name="connsiteY669" fmla="*/ 4944092 h 6858000"/>
              <a:gd name="connsiteX670" fmla="*/ 515800 w 7467600"/>
              <a:gd name="connsiteY670" fmla="*/ 4862180 h 6858000"/>
              <a:gd name="connsiteX671" fmla="*/ 909145 w 7467600"/>
              <a:gd name="connsiteY671" fmla="*/ 4199225 h 6858000"/>
              <a:gd name="connsiteX672" fmla="*/ 1214067 w 7467600"/>
              <a:gd name="connsiteY672" fmla="*/ 3908561 h 6858000"/>
              <a:gd name="connsiteX673" fmla="*/ 640967 w 7467600"/>
              <a:gd name="connsiteY673" fmla="*/ 4105601 h 6858000"/>
              <a:gd name="connsiteX674" fmla="*/ 112563 w 7467600"/>
              <a:gd name="connsiteY674" fmla="*/ 4396952 h 6858000"/>
              <a:gd name="connsiteX675" fmla="*/ 0 w 7467600"/>
              <a:gd name="connsiteY675" fmla="*/ 4466006 h 6858000"/>
              <a:gd name="connsiteX676" fmla="*/ 0 w 7467600"/>
              <a:gd name="connsiteY676" fmla="*/ 4233763 h 6858000"/>
              <a:gd name="connsiteX677" fmla="*/ 36881 w 7467600"/>
              <a:gd name="connsiteY677" fmla="*/ 4200118 h 6858000"/>
              <a:gd name="connsiteX678" fmla="*/ 910534 w 7467600"/>
              <a:gd name="connsiteY678" fmla="*/ 3629753 h 6858000"/>
              <a:gd name="connsiteX679" fmla="*/ 1578717 w 7467600"/>
              <a:gd name="connsiteY679" fmla="*/ 3575982 h 6858000"/>
              <a:gd name="connsiteX680" fmla="*/ 2338780 w 7467600"/>
              <a:gd name="connsiteY680" fmla="*/ 3033725 h 6858000"/>
              <a:gd name="connsiteX681" fmla="*/ 1807991 w 7467600"/>
              <a:gd name="connsiteY681" fmla="*/ 2807184 h 6858000"/>
              <a:gd name="connsiteX682" fmla="*/ 1416358 w 7467600"/>
              <a:gd name="connsiteY682" fmla="*/ 3112571 h 6858000"/>
              <a:gd name="connsiteX683" fmla="*/ 939066 w 7467600"/>
              <a:gd name="connsiteY683" fmla="*/ 3378798 h 6858000"/>
              <a:gd name="connsiteX684" fmla="*/ 115099 w 7467600"/>
              <a:gd name="connsiteY684" fmla="*/ 3607650 h 6858000"/>
              <a:gd name="connsiteX685" fmla="*/ 97284 w 7467600"/>
              <a:gd name="connsiteY685" fmla="*/ 3520393 h 6858000"/>
              <a:gd name="connsiteX686" fmla="*/ 922050 w 7467600"/>
              <a:gd name="connsiteY686" fmla="*/ 3074867 h 6858000"/>
              <a:gd name="connsiteX687" fmla="*/ 1405265 w 7467600"/>
              <a:gd name="connsiteY687" fmla="*/ 3016319 h 6858000"/>
              <a:gd name="connsiteX688" fmla="*/ 1407512 w 7467600"/>
              <a:gd name="connsiteY688" fmla="*/ 3018001 h 6858000"/>
              <a:gd name="connsiteX689" fmla="*/ 1726266 w 7467600"/>
              <a:gd name="connsiteY689" fmla="*/ 2777274 h 6858000"/>
              <a:gd name="connsiteX690" fmla="*/ 625390 w 7467600"/>
              <a:gd name="connsiteY690" fmla="*/ 2514541 h 6858000"/>
              <a:gd name="connsiteX691" fmla="*/ 619799 w 7467600"/>
              <a:gd name="connsiteY691" fmla="*/ 2527180 h 6858000"/>
              <a:gd name="connsiteX692" fmla="*/ 310030 w 7467600"/>
              <a:gd name="connsiteY692" fmla="*/ 2771818 h 6858000"/>
              <a:gd name="connsiteX693" fmla="*/ 173877 w 7467600"/>
              <a:gd name="connsiteY693" fmla="*/ 2937056 h 6858000"/>
              <a:gd name="connsiteX694" fmla="*/ 77889 w 7467600"/>
              <a:gd name="connsiteY694" fmla="*/ 3138440 h 6858000"/>
              <a:gd name="connsiteX695" fmla="*/ 0 w 7467600"/>
              <a:gd name="connsiteY695" fmla="*/ 3271395 h 6858000"/>
              <a:gd name="connsiteX696" fmla="*/ 0 w 7467600"/>
              <a:gd name="connsiteY696" fmla="*/ 3153002 h 6858000"/>
              <a:gd name="connsiteX697" fmla="*/ 2386 w 7467600"/>
              <a:gd name="connsiteY697" fmla="*/ 3149203 h 6858000"/>
              <a:gd name="connsiteX698" fmla="*/ 89753 w 7467600"/>
              <a:gd name="connsiteY698" fmla="*/ 2987702 h 6858000"/>
              <a:gd name="connsiteX699" fmla="*/ 76869 w 7467600"/>
              <a:gd name="connsiteY699" fmla="*/ 3005404 h 6858000"/>
              <a:gd name="connsiteX700" fmla="*/ 32049 w 7467600"/>
              <a:gd name="connsiteY700" fmla="*/ 3065814 h 6858000"/>
              <a:gd name="connsiteX701" fmla="*/ 0 w 7467600"/>
              <a:gd name="connsiteY701" fmla="*/ 3108744 h 6858000"/>
              <a:gd name="connsiteX702" fmla="*/ 0 w 7467600"/>
              <a:gd name="connsiteY702" fmla="*/ 3058059 h 6858000"/>
              <a:gd name="connsiteX703" fmla="*/ 7610 w 7467600"/>
              <a:gd name="connsiteY703" fmla="*/ 3047889 h 6858000"/>
              <a:gd name="connsiteX704" fmla="*/ 52419 w 7467600"/>
              <a:gd name="connsiteY704" fmla="*/ 2987479 h 6858000"/>
              <a:gd name="connsiteX705" fmla="*/ 59142 w 7467600"/>
              <a:gd name="connsiteY705" fmla="*/ 2978488 h 6858000"/>
              <a:gd name="connsiteX706" fmla="*/ 0 w 7467600"/>
              <a:gd name="connsiteY706" fmla="*/ 3015334 h 6858000"/>
              <a:gd name="connsiteX707" fmla="*/ 0 w 7467600"/>
              <a:gd name="connsiteY707" fmla="*/ 2914286 h 6858000"/>
              <a:gd name="connsiteX708" fmla="*/ 36383 w 7467600"/>
              <a:gd name="connsiteY708" fmla="*/ 2901128 h 6858000"/>
              <a:gd name="connsiteX709" fmla="*/ 156329 w 7467600"/>
              <a:gd name="connsiteY709" fmla="*/ 2840533 h 6858000"/>
              <a:gd name="connsiteX710" fmla="*/ 358355 w 7467600"/>
              <a:gd name="connsiteY710" fmla="*/ 2620471 h 6858000"/>
              <a:gd name="connsiteX711" fmla="*/ 510577 w 7467600"/>
              <a:gd name="connsiteY711" fmla="*/ 2501244 h 6858000"/>
              <a:gd name="connsiteX712" fmla="*/ 211967 w 7467600"/>
              <a:gd name="connsiteY712" fmla="*/ 2479171 h 6858000"/>
              <a:gd name="connsiteX713" fmla="*/ 0 w 7467600"/>
              <a:gd name="connsiteY713" fmla="*/ 2476398 h 6858000"/>
              <a:gd name="connsiteX714" fmla="*/ 0 w 7467600"/>
              <a:gd name="connsiteY714" fmla="*/ 2389189 h 6858000"/>
              <a:gd name="connsiteX715" fmla="*/ 103062 w 7467600"/>
              <a:gd name="connsiteY715" fmla="*/ 2389518 h 6858000"/>
              <a:gd name="connsiteX716" fmla="*/ 510734 w 7467600"/>
              <a:gd name="connsiteY716" fmla="*/ 2416201 h 6858000"/>
              <a:gd name="connsiteX717" fmla="*/ 279257 w 7467600"/>
              <a:gd name="connsiteY717" fmla="*/ 2092102 h 6858000"/>
              <a:gd name="connsiteX718" fmla="*/ 65265 w 7467600"/>
              <a:gd name="connsiteY718" fmla="*/ 2006049 h 6858000"/>
              <a:gd name="connsiteX719" fmla="*/ 0 w 7467600"/>
              <a:gd name="connsiteY719" fmla="*/ 1982532 h 6858000"/>
              <a:gd name="connsiteX720" fmla="*/ 0 w 7467600"/>
              <a:gd name="connsiteY720" fmla="*/ 1912789 h 6858000"/>
              <a:gd name="connsiteX721" fmla="*/ 97460 w 7467600"/>
              <a:gd name="connsiteY721" fmla="*/ 1953725 h 6858000"/>
              <a:gd name="connsiteX722" fmla="*/ 221272 w 7467600"/>
              <a:gd name="connsiteY722" fmla="*/ 1980766 h 6858000"/>
              <a:gd name="connsiteX723" fmla="*/ 116765 w 7467600"/>
              <a:gd name="connsiteY723" fmla="*/ 1911033 h 6858000"/>
              <a:gd name="connsiteX724" fmla="*/ 16405 w 7467600"/>
              <a:gd name="connsiteY724" fmla="*/ 1803412 h 6858000"/>
              <a:gd name="connsiteX725" fmla="*/ 0 w 7467600"/>
              <a:gd name="connsiteY725" fmla="*/ 1784777 h 6858000"/>
              <a:gd name="connsiteX726" fmla="*/ 0 w 7467600"/>
              <a:gd name="connsiteY726" fmla="*/ 1740082 h 6858000"/>
              <a:gd name="connsiteX727" fmla="*/ 39394 w 7467600"/>
              <a:gd name="connsiteY727" fmla="*/ 1784856 h 6858000"/>
              <a:gd name="connsiteX728" fmla="*/ 135813 w 7467600"/>
              <a:gd name="connsiteY728" fmla="*/ 1888838 h 6858000"/>
              <a:gd name="connsiteX729" fmla="*/ 242575 w 7467600"/>
              <a:gd name="connsiteY729" fmla="*/ 1958841 h 6858000"/>
              <a:gd name="connsiteX730" fmla="*/ 82197 w 7467600"/>
              <a:gd name="connsiteY730" fmla="*/ 1754826 h 6858000"/>
              <a:gd name="connsiteX731" fmla="*/ 0 w 7467600"/>
              <a:gd name="connsiteY731" fmla="*/ 1679650 h 6858000"/>
              <a:gd name="connsiteX732" fmla="*/ 0 w 7467600"/>
              <a:gd name="connsiteY732" fmla="*/ 1602463 h 6858000"/>
              <a:gd name="connsiteX733" fmla="*/ 84689 w 7467600"/>
              <a:gd name="connsiteY733" fmla="*/ 1677442 h 6858000"/>
              <a:gd name="connsiteX734" fmla="*/ 298437 w 7467600"/>
              <a:gd name="connsiteY734" fmla="*/ 1968019 h 6858000"/>
              <a:gd name="connsiteX735" fmla="*/ 227269 w 7467600"/>
              <a:gd name="connsiteY735" fmla="*/ 1114064 h 6858000"/>
              <a:gd name="connsiteX736" fmla="*/ 248003 w 7467600"/>
              <a:gd name="connsiteY736" fmla="*/ 1089613 h 6858000"/>
              <a:gd name="connsiteX737" fmla="*/ 427020 w 7467600"/>
              <a:gd name="connsiteY737" fmla="*/ 1619803 h 6858000"/>
              <a:gd name="connsiteX738" fmla="*/ 340345 w 7467600"/>
              <a:gd name="connsiteY738" fmla="*/ 2027739 h 6858000"/>
              <a:gd name="connsiteX739" fmla="*/ 360865 w 7467600"/>
              <a:gd name="connsiteY739" fmla="*/ 2044827 h 6858000"/>
              <a:gd name="connsiteX740" fmla="*/ 560414 w 7467600"/>
              <a:gd name="connsiteY740" fmla="*/ 2421457 h 6858000"/>
              <a:gd name="connsiteX741" fmla="*/ 1359703 w 7467600"/>
              <a:gd name="connsiteY741" fmla="*/ 2578554 h 6858000"/>
              <a:gd name="connsiteX742" fmla="*/ 1359422 w 7467600"/>
              <a:gd name="connsiteY742" fmla="*/ 2577994 h 6858000"/>
              <a:gd name="connsiteX743" fmla="*/ 828701 w 7467600"/>
              <a:gd name="connsiteY743" fmla="*/ 1839520 h 6858000"/>
              <a:gd name="connsiteX744" fmla="*/ 494427 w 7467600"/>
              <a:gd name="connsiteY744" fmla="*/ 1092333 h 6858000"/>
              <a:gd name="connsiteX745" fmla="*/ 506322 w 7467600"/>
              <a:gd name="connsiteY745" fmla="*/ 1020997 h 6858000"/>
              <a:gd name="connsiteX746" fmla="*/ 4570198 w 7467600"/>
              <a:gd name="connsiteY746" fmla="*/ 978081 h 6858000"/>
              <a:gd name="connsiteX747" fmla="*/ 4523691 w 7467600"/>
              <a:gd name="connsiteY747" fmla="*/ 1127776 h 6858000"/>
              <a:gd name="connsiteX748" fmla="*/ 4509875 w 7467600"/>
              <a:gd name="connsiteY748" fmla="*/ 1167552 h 6858000"/>
              <a:gd name="connsiteX749" fmla="*/ 4478168 w 7467600"/>
              <a:gd name="connsiteY749" fmla="*/ 1260735 h 6858000"/>
              <a:gd name="connsiteX750" fmla="*/ 4409309 w 7467600"/>
              <a:gd name="connsiteY750" fmla="*/ 1666996 h 6858000"/>
              <a:gd name="connsiteX751" fmla="*/ 4370031 w 7467600"/>
              <a:gd name="connsiteY751" fmla="*/ 1955666 h 6858000"/>
              <a:gd name="connsiteX752" fmla="*/ 4570198 w 7467600"/>
              <a:gd name="connsiteY752" fmla="*/ 978081 h 6858000"/>
              <a:gd name="connsiteX753" fmla="*/ 4557898 w 7467600"/>
              <a:gd name="connsiteY753" fmla="*/ 900011 h 6858000"/>
              <a:gd name="connsiteX754" fmla="*/ 4344840 w 7467600"/>
              <a:gd name="connsiteY754" fmla="*/ 1922038 h 6858000"/>
              <a:gd name="connsiteX755" fmla="*/ 4378710 w 7467600"/>
              <a:gd name="connsiteY755" fmla="*/ 1665516 h 6858000"/>
              <a:gd name="connsiteX756" fmla="*/ 4448798 w 7467600"/>
              <a:gd name="connsiteY756" fmla="*/ 1253024 h 6858000"/>
              <a:gd name="connsiteX757" fmla="*/ 4480315 w 7467600"/>
              <a:gd name="connsiteY757" fmla="*/ 1158454 h 6858000"/>
              <a:gd name="connsiteX758" fmla="*/ 4494133 w 7467600"/>
              <a:gd name="connsiteY758" fmla="*/ 1118676 h 6858000"/>
              <a:gd name="connsiteX759" fmla="*/ 4557898 w 7467600"/>
              <a:gd name="connsiteY759" fmla="*/ 900011 h 6858000"/>
              <a:gd name="connsiteX760" fmla="*/ 5870151 w 7467600"/>
              <a:gd name="connsiteY760" fmla="*/ 898890 h 6858000"/>
              <a:gd name="connsiteX761" fmla="*/ 5861335 w 7467600"/>
              <a:gd name="connsiteY761" fmla="*/ 899177 h 6858000"/>
              <a:gd name="connsiteX762" fmla="*/ 5843702 w 7467600"/>
              <a:gd name="connsiteY762" fmla="*/ 899748 h 6858000"/>
              <a:gd name="connsiteX763" fmla="*/ 5651107 w 7467600"/>
              <a:gd name="connsiteY763" fmla="*/ 920306 h 6858000"/>
              <a:gd name="connsiteX764" fmla="*/ 5459407 w 7467600"/>
              <a:gd name="connsiteY764" fmla="*/ 940975 h 6858000"/>
              <a:gd name="connsiteX765" fmla="*/ 5374846 w 7467600"/>
              <a:gd name="connsiteY765" fmla="*/ 941988 h 6858000"/>
              <a:gd name="connsiteX766" fmla="*/ 5256105 w 7467600"/>
              <a:gd name="connsiteY766" fmla="*/ 945632 h 6858000"/>
              <a:gd name="connsiteX767" fmla="*/ 5107071 w 7467600"/>
              <a:gd name="connsiteY767" fmla="*/ 969720 h 6858000"/>
              <a:gd name="connsiteX768" fmla="*/ 4998681 w 7467600"/>
              <a:gd name="connsiteY768" fmla="*/ 988771 h 6858000"/>
              <a:gd name="connsiteX769" fmla="*/ 5870151 w 7467600"/>
              <a:gd name="connsiteY769" fmla="*/ 898890 h 6858000"/>
              <a:gd name="connsiteX770" fmla="*/ 5504425 w 7467600"/>
              <a:gd name="connsiteY770" fmla="*/ 848067 h 6858000"/>
              <a:gd name="connsiteX771" fmla="*/ 4968849 w 7467600"/>
              <a:gd name="connsiteY771" fmla="*/ 962318 h 6858000"/>
              <a:gd name="connsiteX772" fmla="*/ 5104039 w 7467600"/>
              <a:gd name="connsiteY772" fmla="*/ 940634 h 6858000"/>
              <a:gd name="connsiteX773" fmla="*/ 5256311 w 7467600"/>
              <a:gd name="connsiteY773" fmla="*/ 916490 h 6858000"/>
              <a:gd name="connsiteX774" fmla="*/ 5377381 w 7467600"/>
              <a:gd name="connsiteY774" fmla="*/ 912671 h 6858000"/>
              <a:gd name="connsiteX775" fmla="*/ 5460148 w 7467600"/>
              <a:gd name="connsiteY775" fmla="*/ 911442 h 6858000"/>
              <a:gd name="connsiteX776" fmla="*/ 5648971 w 7467600"/>
              <a:gd name="connsiteY776" fmla="*/ 891331 h 6858000"/>
              <a:gd name="connsiteX777" fmla="*/ 5844807 w 7467600"/>
              <a:gd name="connsiteY777" fmla="*/ 870718 h 6858000"/>
              <a:gd name="connsiteX778" fmla="*/ 5862975 w 7467600"/>
              <a:gd name="connsiteY778" fmla="*/ 869756 h 6858000"/>
              <a:gd name="connsiteX779" fmla="*/ 5920887 w 7467600"/>
              <a:gd name="connsiteY779" fmla="*/ 865929 h 6858000"/>
              <a:gd name="connsiteX780" fmla="*/ 5504425 w 7467600"/>
              <a:gd name="connsiteY780" fmla="*/ 848067 h 6858000"/>
              <a:gd name="connsiteX781" fmla="*/ 3607114 w 7467600"/>
              <a:gd name="connsiteY781" fmla="*/ 467441 h 6858000"/>
              <a:gd name="connsiteX782" fmla="*/ 3296242 w 7467600"/>
              <a:gd name="connsiteY782" fmla="*/ 807991 h 6858000"/>
              <a:gd name="connsiteX783" fmla="*/ 3174674 w 7467600"/>
              <a:gd name="connsiteY783" fmla="*/ 919759 h 6858000"/>
              <a:gd name="connsiteX784" fmla="*/ 3042978 w 7467600"/>
              <a:gd name="connsiteY784" fmla="*/ 1054894 h 6858000"/>
              <a:gd name="connsiteX785" fmla="*/ 2968914 w 7467600"/>
              <a:gd name="connsiteY785" fmla="*/ 1133756 h 6858000"/>
              <a:gd name="connsiteX786" fmla="*/ 3103823 w 7467600"/>
              <a:gd name="connsiteY786" fmla="*/ 1026814 h 6858000"/>
              <a:gd name="connsiteX787" fmla="*/ 3607114 w 7467600"/>
              <a:gd name="connsiteY787" fmla="*/ 467441 h 6858000"/>
              <a:gd name="connsiteX788" fmla="*/ 3744487 w 7467600"/>
              <a:gd name="connsiteY788" fmla="*/ 383136 h 6858000"/>
              <a:gd name="connsiteX789" fmla="*/ 3970213 w 7467600"/>
              <a:gd name="connsiteY789" fmla="*/ 995559 h 6858000"/>
              <a:gd name="connsiteX790" fmla="*/ 3744487 w 7467600"/>
              <a:gd name="connsiteY790" fmla="*/ 383136 h 6858000"/>
              <a:gd name="connsiteX791" fmla="*/ 3624562 w 7467600"/>
              <a:gd name="connsiteY791" fmla="*/ 367041 h 6858000"/>
              <a:gd name="connsiteX792" fmla="*/ 3489712 w 7467600"/>
              <a:gd name="connsiteY792" fmla="*/ 485386 h 6858000"/>
              <a:gd name="connsiteX793" fmla="*/ 3182994 w 7467600"/>
              <a:gd name="connsiteY793" fmla="*/ 828265 h 6858000"/>
              <a:gd name="connsiteX794" fmla="*/ 2892114 w 7467600"/>
              <a:gd name="connsiteY794" fmla="*/ 1172635 h 6858000"/>
              <a:gd name="connsiteX795" fmla="*/ 3021459 w 7467600"/>
              <a:gd name="connsiteY795" fmla="*/ 1035385 h 6858000"/>
              <a:gd name="connsiteX796" fmla="*/ 3153873 w 7467600"/>
              <a:gd name="connsiteY796" fmla="*/ 898971 h 6858000"/>
              <a:gd name="connsiteX797" fmla="*/ 3276511 w 7467600"/>
              <a:gd name="connsiteY797" fmla="*/ 786423 h 6858000"/>
              <a:gd name="connsiteX798" fmla="*/ 3584154 w 7467600"/>
              <a:gd name="connsiteY798" fmla="*/ 448218 h 6858000"/>
              <a:gd name="connsiteX799" fmla="*/ 3624562 w 7467600"/>
              <a:gd name="connsiteY799" fmla="*/ 367041 h 6858000"/>
              <a:gd name="connsiteX800" fmla="*/ 3766672 w 7467600"/>
              <a:gd name="connsiteY800" fmla="*/ 359429 h 6858000"/>
              <a:gd name="connsiteX801" fmla="*/ 3996338 w 7467600"/>
              <a:gd name="connsiteY801" fmla="*/ 968237 h 6858000"/>
              <a:gd name="connsiteX802" fmla="*/ 3766672 w 7467600"/>
              <a:gd name="connsiteY802" fmla="*/ 359429 h 6858000"/>
              <a:gd name="connsiteX803" fmla="*/ 5805386 w 7467600"/>
              <a:gd name="connsiteY803" fmla="*/ 239240 h 6858000"/>
              <a:gd name="connsiteX804" fmla="*/ 5736947 w 7467600"/>
              <a:gd name="connsiteY804" fmla="*/ 261367 h 6858000"/>
              <a:gd name="connsiteX805" fmla="*/ 5427012 w 7467600"/>
              <a:gd name="connsiteY805" fmla="*/ 311272 h 6858000"/>
              <a:gd name="connsiteX806" fmla="*/ 5147818 w 7467600"/>
              <a:gd name="connsiteY806" fmla="*/ 322112 h 6858000"/>
              <a:gd name="connsiteX807" fmla="*/ 5060854 w 7467600"/>
              <a:gd name="connsiteY807" fmla="*/ 311882 h 6858000"/>
              <a:gd name="connsiteX808" fmla="*/ 4945989 w 7467600"/>
              <a:gd name="connsiteY808" fmla="*/ 300516 h 6858000"/>
              <a:gd name="connsiteX809" fmla="*/ 5410479 w 7467600"/>
              <a:gd name="connsiteY809" fmla="*/ 348434 h 6858000"/>
              <a:gd name="connsiteX810" fmla="*/ 5805386 w 7467600"/>
              <a:gd name="connsiteY810" fmla="*/ 239240 h 6858000"/>
              <a:gd name="connsiteX811" fmla="*/ 5905192 w 7467600"/>
              <a:gd name="connsiteY811" fmla="*/ 163079 h 6858000"/>
              <a:gd name="connsiteX812" fmla="*/ 5865655 w 7467600"/>
              <a:gd name="connsiteY812" fmla="*/ 171901 h 6858000"/>
              <a:gd name="connsiteX813" fmla="*/ 5259740 w 7467600"/>
              <a:gd name="connsiteY813" fmla="*/ 257013 h 6858000"/>
              <a:gd name="connsiteX814" fmla="*/ 5208466 w 7467600"/>
              <a:gd name="connsiteY814" fmla="*/ 257550 h 6858000"/>
              <a:gd name="connsiteX815" fmla="*/ 4980204 w 7467600"/>
              <a:gd name="connsiteY815" fmla="*/ 271903 h 6858000"/>
              <a:gd name="connsiteX816" fmla="*/ 5068068 w 7467600"/>
              <a:gd name="connsiteY816" fmla="*/ 282244 h 6858000"/>
              <a:gd name="connsiteX817" fmla="*/ 5153231 w 7467600"/>
              <a:gd name="connsiteY817" fmla="*/ 292240 h 6858000"/>
              <a:gd name="connsiteX818" fmla="*/ 5426491 w 7467600"/>
              <a:gd name="connsiteY818" fmla="*/ 281128 h 6858000"/>
              <a:gd name="connsiteX819" fmla="*/ 5731212 w 7467600"/>
              <a:gd name="connsiteY819" fmla="*/ 231951 h 6858000"/>
              <a:gd name="connsiteX820" fmla="*/ 5905192 w 7467600"/>
              <a:gd name="connsiteY820" fmla="*/ 163079 h 6858000"/>
              <a:gd name="connsiteX821" fmla="*/ 5944437 w 7467600"/>
              <a:gd name="connsiteY821" fmla="*/ 113829 h 6858000"/>
              <a:gd name="connsiteX822" fmla="*/ 5825032 w 7467600"/>
              <a:gd name="connsiteY822" fmla="*/ 146405 h 6858000"/>
              <a:gd name="connsiteX823" fmla="*/ 4955599 w 7467600"/>
              <a:gd name="connsiteY823" fmla="*/ 247008 h 6858000"/>
              <a:gd name="connsiteX824" fmla="*/ 5210104 w 7467600"/>
              <a:gd name="connsiteY824" fmla="*/ 228123 h 6858000"/>
              <a:gd name="connsiteX825" fmla="*/ 5261015 w 7467600"/>
              <a:gd name="connsiteY825" fmla="*/ 227087 h 6858000"/>
              <a:gd name="connsiteX826" fmla="*/ 5861181 w 7467600"/>
              <a:gd name="connsiteY826" fmla="*/ 143093 h 6858000"/>
              <a:gd name="connsiteX827" fmla="*/ 5961252 w 7467600"/>
              <a:gd name="connsiteY827" fmla="*/ 114820 h 6858000"/>
              <a:gd name="connsiteX828" fmla="*/ 5944437 w 7467600"/>
              <a:gd name="connsiteY828" fmla="*/ 113829 h 6858000"/>
              <a:gd name="connsiteX829" fmla="*/ 3882765 w 7467600"/>
              <a:gd name="connsiteY829" fmla="*/ 0 h 6858000"/>
              <a:gd name="connsiteX830" fmla="*/ 3995099 w 7467600"/>
              <a:gd name="connsiteY830" fmla="*/ 0 h 6858000"/>
              <a:gd name="connsiteX831" fmla="*/ 4163818 w 7467600"/>
              <a:gd name="connsiteY831" fmla="*/ 234104 h 6858000"/>
              <a:gd name="connsiteX832" fmla="*/ 4172099 w 7467600"/>
              <a:gd name="connsiteY832" fmla="*/ 234207 h 6858000"/>
              <a:gd name="connsiteX833" fmla="*/ 4784282 w 7467600"/>
              <a:gd name="connsiteY833" fmla="*/ 276561 h 6858000"/>
              <a:gd name="connsiteX834" fmla="*/ 4801687 w 7467600"/>
              <a:gd name="connsiteY834" fmla="*/ 267764 h 6858000"/>
              <a:gd name="connsiteX835" fmla="*/ 6082788 w 7467600"/>
              <a:gd name="connsiteY835" fmla="*/ 64119 h 6858000"/>
              <a:gd name="connsiteX836" fmla="*/ 6099442 w 7467600"/>
              <a:gd name="connsiteY836" fmla="*/ 82568 h 6858000"/>
              <a:gd name="connsiteX837" fmla="*/ 4804137 w 7467600"/>
              <a:gd name="connsiteY837" fmla="*/ 320931 h 6858000"/>
              <a:gd name="connsiteX838" fmla="*/ 4227047 w 7467600"/>
              <a:gd name="connsiteY838" fmla="*/ 313415 h 6858000"/>
              <a:gd name="connsiteX839" fmla="*/ 4346041 w 7467600"/>
              <a:gd name="connsiteY839" fmla="*/ 456086 h 6858000"/>
              <a:gd name="connsiteX840" fmla="*/ 4870967 w 7467600"/>
              <a:gd name="connsiteY840" fmla="*/ 963061 h 6858000"/>
              <a:gd name="connsiteX841" fmla="*/ 4889647 w 7467600"/>
              <a:gd name="connsiteY841" fmla="*/ 957147 h 6858000"/>
              <a:gd name="connsiteX842" fmla="*/ 5422504 w 7467600"/>
              <a:gd name="connsiteY842" fmla="*/ 805191 h 6858000"/>
              <a:gd name="connsiteX843" fmla="*/ 6087656 w 7467600"/>
              <a:gd name="connsiteY843" fmla="*/ 826703 h 6858000"/>
              <a:gd name="connsiteX844" fmla="*/ 6058717 w 7467600"/>
              <a:gd name="connsiteY844" fmla="*/ 865992 h 6858000"/>
              <a:gd name="connsiteX845" fmla="*/ 4974153 w 7467600"/>
              <a:gd name="connsiteY845" fmla="*/ 1045456 h 6858000"/>
              <a:gd name="connsiteX846" fmla="*/ 5627835 w 7467600"/>
              <a:gd name="connsiteY846" fmla="*/ 1472077 h 6858000"/>
              <a:gd name="connsiteX847" fmla="*/ 5629817 w 7467600"/>
              <a:gd name="connsiteY847" fmla="*/ 1471412 h 6858000"/>
              <a:gd name="connsiteX848" fmla="*/ 5634124 w 7467600"/>
              <a:gd name="connsiteY848" fmla="*/ 1470572 h 6858000"/>
              <a:gd name="connsiteX849" fmla="*/ 5755832 w 7467600"/>
              <a:gd name="connsiteY849" fmla="*/ 1383886 h 6858000"/>
              <a:gd name="connsiteX850" fmla="*/ 6014186 w 7467600"/>
              <a:gd name="connsiteY850" fmla="*/ 1279799 h 6858000"/>
              <a:gd name="connsiteX851" fmla="*/ 6901619 w 7467600"/>
              <a:gd name="connsiteY851" fmla="*/ 1047874 h 6858000"/>
              <a:gd name="connsiteX852" fmla="*/ 6931566 w 7467600"/>
              <a:gd name="connsiteY852" fmla="*/ 1062034 h 6858000"/>
              <a:gd name="connsiteX853" fmla="*/ 5790982 w 7467600"/>
              <a:gd name="connsiteY853" fmla="*/ 1561380 h 6858000"/>
              <a:gd name="connsiteX854" fmla="*/ 6188971 w 7467600"/>
              <a:gd name="connsiteY854" fmla="*/ 1755168 h 6858000"/>
              <a:gd name="connsiteX855" fmla="*/ 6202446 w 7467600"/>
              <a:gd name="connsiteY855" fmla="*/ 1752268 h 6858000"/>
              <a:gd name="connsiteX856" fmla="*/ 7179560 w 7467600"/>
              <a:gd name="connsiteY856" fmla="*/ 1467551 h 6858000"/>
              <a:gd name="connsiteX857" fmla="*/ 7158730 w 7467600"/>
              <a:gd name="connsiteY857" fmla="*/ 1507835 h 6858000"/>
              <a:gd name="connsiteX858" fmla="*/ 6326959 w 7467600"/>
              <a:gd name="connsiteY858" fmla="*/ 1817686 h 6858000"/>
              <a:gd name="connsiteX859" fmla="*/ 6537433 w 7467600"/>
              <a:gd name="connsiteY859" fmla="*/ 1907790 h 6858000"/>
              <a:gd name="connsiteX860" fmla="*/ 6550221 w 7467600"/>
              <a:gd name="connsiteY860" fmla="*/ 1910729 h 6858000"/>
              <a:gd name="connsiteX861" fmla="*/ 6964438 w 7467600"/>
              <a:gd name="connsiteY861" fmla="*/ 2209505 h 6858000"/>
              <a:gd name="connsiteX862" fmla="*/ 7367862 w 7467600"/>
              <a:gd name="connsiteY862" fmla="*/ 2806833 h 6858000"/>
              <a:gd name="connsiteX863" fmla="*/ 7364329 w 7467600"/>
              <a:gd name="connsiteY863" fmla="*/ 2826907 h 6858000"/>
              <a:gd name="connsiteX864" fmla="*/ 7290545 w 7467600"/>
              <a:gd name="connsiteY864" fmla="*/ 2850663 h 6858000"/>
              <a:gd name="connsiteX865" fmla="*/ 6472036 w 7467600"/>
              <a:gd name="connsiteY865" fmla="*/ 1959003 h 6858000"/>
              <a:gd name="connsiteX866" fmla="*/ 5792897 w 7467600"/>
              <a:gd name="connsiteY866" fmla="*/ 1647747 h 6858000"/>
              <a:gd name="connsiteX867" fmla="*/ 5842751 w 7467600"/>
              <a:gd name="connsiteY867" fmla="*/ 1816112 h 6858000"/>
              <a:gd name="connsiteX868" fmla="*/ 5847424 w 7467600"/>
              <a:gd name="connsiteY868" fmla="*/ 1815776 h 6858000"/>
              <a:gd name="connsiteX869" fmla="*/ 6399821 w 7467600"/>
              <a:gd name="connsiteY869" fmla="*/ 2344799 h 6858000"/>
              <a:gd name="connsiteX870" fmla="*/ 6323232 w 7467600"/>
              <a:gd name="connsiteY870" fmla="*/ 2389634 h 6858000"/>
              <a:gd name="connsiteX871" fmla="*/ 5942958 w 7467600"/>
              <a:gd name="connsiteY871" fmla="*/ 2077708 h 6858000"/>
              <a:gd name="connsiteX872" fmla="*/ 5921559 w 7467600"/>
              <a:gd name="connsiteY872" fmla="*/ 2378596 h 6858000"/>
              <a:gd name="connsiteX873" fmla="*/ 5817651 w 7467600"/>
              <a:gd name="connsiteY873" fmla="*/ 3023919 h 6858000"/>
              <a:gd name="connsiteX874" fmla="*/ 5729634 w 7467600"/>
              <a:gd name="connsiteY874" fmla="*/ 3051849 h 6858000"/>
              <a:gd name="connsiteX875" fmla="*/ 5611018 w 7467600"/>
              <a:gd name="connsiteY875" fmla="*/ 2316769 h 6858000"/>
              <a:gd name="connsiteX876" fmla="*/ 5687608 w 7467600"/>
              <a:gd name="connsiteY876" fmla="*/ 2039972 h 6858000"/>
              <a:gd name="connsiteX877" fmla="*/ 5657554 w 7467600"/>
              <a:gd name="connsiteY877" fmla="*/ 1576445 h 6858000"/>
              <a:gd name="connsiteX878" fmla="*/ 5150475 w 7467600"/>
              <a:gd name="connsiteY878" fmla="*/ 1274012 h 6858000"/>
              <a:gd name="connsiteX879" fmla="*/ 5349142 w 7467600"/>
              <a:gd name="connsiteY879" fmla="*/ 2204405 h 6858000"/>
              <a:gd name="connsiteX880" fmla="*/ 5262214 w 7467600"/>
              <a:gd name="connsiteY880" fmla="*/ 2233836 h 6858000"/>
              <a:gd name="connsiteX881" fmla="*/ 4981539 w 7467600"/>
              <a:gd name="connsiteY881" fmla="*/ 1542201 h 6858000"/>
              <a:gd name="connsiteX882" fmla="*/ 4958461 w 7467600"/>
              <a:gd name="connsiteY882" fmla="*/ 1136957 h 6858000"/>
              <a:gd name="connsiteX883" fmla="*/ 4655015 w 7467600"/>
              <a:gd name="connsiteY883" fmla="*/ 891426 h 6858000"/>
              <a:gd name="connsiteX884" fmla="*/ 4348002 w 7467600"/>
              <a:gd name="connsiteY884" fmla="*/ 2205895 h 6858000"/>
              <a:gd name="connsiteX885" fmla="*/ 4262250 w 7467600"/>
              <a:gd name="connsiteY885" fmla="*/ 2219972 h 6858000"/>
              <a:gd name="connsiteX886" fmla="*/ 4550611 w 7467600"/>
              <a:gd name="connsiteY886" fmla="*/ 817540 h 6858000"/>
              <a:gd name="connsiteX887" fmla="*/ 4564418 w 7467600"/>
              <a:gd name="connsiteY887" fmla="*/ 808293 h 6858000"/>
              <a:gd name="connsiteX888" fmla="*/ 4266388 w 7467600"/>
              <a:gd name="connsiteY888" fmla="*/ 500083 h 6858000"/>
              <a:gd name="connsiteX889" fmla="*/ 4032842 w 7467600"/>
              <a:gd name="connsiteY889" fmla="*/ 211809 h 6858000"/>
              <a:gd name="connsiteX890" fmla="*/ 3882765 w 7467600"/>
              <a:gd name="connsiteY890" fmla="*/ 0 h 6858000"/>
              <a:gd name="connsiteX891" fmla="*/ 3721337 w 7467600"/>
              <a:gd name="connsiteY891" fmla="*/ 0 h 6858000"/>
              <a:gd name="connsiteX892" fmla="*/ 3797544 w 7467600"/>
              <a:gd name="connsiteY892" fmla="*/ 0 h 6858000"/>
              <a:gd name="connsiteX893" fmla="*/ 3775734 w 7467600"/>
              <a:gd name="connsiteY893" fmla="*/ 95131 h 6858000"/>
              <a:gd name="connsiteX894" fmla="*/ 3724807 w 7467600"/>
              <a:gd name="connsiteY894" fmla="*/ 272257 h 6858000"/>
              <a:gd name="connsiteX895" fmla="*/ 3726844 w 7467600"/>
              <a:gd name="connsiteY895" fmla="*/ 282988 h 6858000"/>
              <a:gd name="connsiteX896" fmla="*/ 3742664 w 7467600"/>
              <a:gd name="connsiteY896" fmla="*/ 279918 h 6858000"/>
              <a:gd name="connsiteX897" fmla="*/ 4103910 w 7467600"/>
              <a:gd name="connsiteY897" fmla="*/ 1161917 h 6858000"/>
              <a:gd name="connsiteX898" fmla="*/ 4020269 w 7467600"/>
              <a:gd name="connsiteY898" fmla="*/ 1200406 h 6858000"/>
              <a:gd name="connsiteX899" fmla="*/ 3674882 w 7467600"/>
              <a:gd name="connsiteY899" fmla="*/ 488524 h 6858000"/>
              <a:gd name="connsiteX900" fmla="*/ 3132682 w 7467600"/>
              <a:gd name="connsiteY900" fmla="*/ 1072284 h 6858000"/>
              <a:gd name="connsiteX901" fmla="*/ 2716346 w 7467600"/>
              <a:gd name="connsiteY901" fmla="*/ 1276376 h 6858000"/>
              <a:gd name="connsiteX902" fmla="*/ 2716772 w 7467600"/>
              <a:gd name="connsiteY902" fmla="*/ 1255462 h 6858000"/>
              <a:gd name="connsiteX903" fmla="*/ 3471096 w 7467600"/>
              <a:gd name="connsiteY903" fmla="*/ 437072 h 6858000"/>
              <a:gd name="connsiteX904" fmla="*/ 3639057 w 7467600"/>
              <a:gd name="connsiteY904" fmla="*/ 286334 h 6858000"/>
              <a:gd name="connsiteX905" fmla="*/ 3640309 w 7467600"/>
              <a:gd name="connsiteY905" fmla="*/ 284664 h 6858000"/>
              <a:gd name="connsiteX906" fmla="*/ 3646022 w 7467600"/>
              <a:gd name="connsiteY906" fmla="*/ 276711 h 6858000"/>
              <a:gd name="connsiteX907" fmla="*/ 3707943 w 7467600"/>
              <a:gd name="connsiteY907" fmla="*/ 65958 h 6858000"/>
              <a:gd name="connsiteX908" fmla="*/ 3721337 w 7467600"/>
              <a:gd name="connsiteY908" fmla="*/ 0 h 6858000"/>
              <a:gd name="connsiteX909" fmla="*/ 2867960 w 7467600"/>
              <a:gd name="connsiteY909" fmla="*/ 0 h 6858000"/>
              <a:gd name="connsiteX910" fmla="*/ 2926351 w 7467600"/>
              <a:gd name="connsiteY910" fmla="*/ 0 h 6858000"/>
              <a:gd name="connsiteX911" fmla="*/ 2902823 w 7467600"/>
              <a:gd name="connsiteY911" fmla="*/ 262929 h 6858000"/>
              <a:gd name="connsiteX912" fmla="*/ 2940663 w 7467600"/>
              <a:gd name="connsiteY912" fmla="*/ 140884 h 6858000"/>
              <a:gd name="connsiteX913" fmla="*/ 2947039 w 7467600"/>
              <a:gd name="connsiteY913" fmla="*/ 122524 h 6858000"/>
              <a:gd name="connsiteX914" fmla="*/ 2984316 w 7467600"/>
              <a:gd name="connsiteY914" fmla="*/ 0 h 6858000"/>
              <a:gd name="connsiteX915" fmla="*/ 3016114 w 7467600"/>
              <a:gd name="connsiteY915" fmla="*/ 0 h 6858000"/>
              <a:gd name="connsiteX916" fmla="*/ 2979949 w 7467600"/>
              <a:gd name="connsiteY916" fmla="*/ 119274 h 6858000"/>
              <a:gd name="connsiteX917" fmla="*/ 3023879 w 7467600"/>
              <a:gd name="connsiteY917" fmla="*/ 0 h 6858000"/>
              <a:gd name="connsiteX918" fmla="*/ 3105400 w 7467600"/>
              <a:gd name="connsiteY918" fmla="*/ 0 h 6858000"/>
              <a:gd name="connsiteX919" fmla="*/ 3094669 w 7467600"/>
              <a:gd name="connsiteY919" fmla="*/ 30308 h 6858000"/>
              <a:gd name="connsiteX920" fmla="*/ 2901945 w 7467600"/>
              <a:gd name="connsiteY920" fmla="*/ 466538 h 6858000"/>
              <a:gd name="connsiteX921" fmla="*/ 2815209 w 7467600"/>
              <a:gd name="connsiteY921" fmla="*/ 497361 h 6858000"/>
              <a:gd name="connsiteX922" fmla="*/ 2844845 w 7467600"/>
              <a:gd name="connsiteY922" fmla="*/ 127638 h 6858000"/>
              <a:gd name="connsiteX923" fmla="*/ 2867960 w 7467600"/>
              <a:gd name="connsiteY923" fmla="*/ 0 h 6858000"/>
              <a:gd name="connsiteX924" fmla="*/ 1057230 w 7467600"/>
              <a:gd name="connsiteY924" fmla="*/ 0 h 6858000"/>
              <a:gd name="connsiteX925" fmla="*/ 1111003 w 7467600"/>
              <a:gd name="connsiteY925" fmla="*/ 0 h 6858000"/>
              <a:gd name="connsiteX926" fmla="*/ 1125553 w 7467600"/>
              <a:gd name="connsiteY926" fmla="*/ 52588 h 6858000"/>
              <a:gd name="connsiteX927" fmla="*/ 1304276 w 7467600"/>
              <a:gd name="connsiteY927" fmla="*/ 476275 h 6858000"/>
              <a:gd name="connsiteX928" fmla="*/ 1492066 w 7467600"/>
              <a:gd name="connsiteY928" fmla="*/ 886333 h 6858000"/>
              <a:gd name="connsiteX929" fmla="*/ 1423698 w 7467600"/>
              <a:gd name="connsiteY929" fmla="*/ 710817 h 6858000"/>
              <a:gd name="connsiteX930" fmla="*/ 1357609 w 7467600"/>
              <a:gd name="connsiteY930" fmla="*/ 532892 h 6858000"/>
              <a:gd name="connsiteX931" fmla="*/ 1309550 w 7467600"/>
              <a:gd name="connsiteY931" fmla="*/ 374031 h 6858000"/>
              <a:gd name="connsiteX932" fmla="*/ 1193673 w 7467600"/>
              <a:gd name="connsiteY932" fmla="*/ 49533 h 6858000"/>
              <a:gd name="connsiteX933" fmla="*/ 1164391 w 7467600"/>
              <a:gd name="connsiteY933" fmla="*/ 0 h 6858000"/>
              <a:gd name="connsiteX934" fmla="*/ 1200666 w 7467600"/>
              <a:gd name="connsiteY934" fmla="*/ 0 h 6858000"/>
              <a:gd name="connsiteX935" fmla="*/ 1223408 w 7467600"/>
              <a:gd name="connsiteY935" fmla="*/ 38996 h 6858000"/>
              <a:gd name="connsiteX936" fmla="*/ 1339635 w 7467600"/>
              <a:gd name="connsiteY936" fmla="*/ 365517 h 6858000"/>
              <a:gd name="connsiteX937" fmla="*/ 1387469 w 7467600"/>
              <a:gd name="connsiteY937" fmla="*/ 523079 h 6858000"/>
              <a:gd name="connsiteX938" fmla="*/ 1452685 w 7467600"/>
              <a:gd name="connsiteY938" fmla="*/ 699806 h 6858000"/>
              <a:gd name="connsiteX939" fmla="*/ 1492092 w 7467600"/>
              <a:gd name="connsiteY939" fmla="*/ 800424 h 6858000"/>
              <a:gd name="connsiteX940" fmla="*/ 1455302 w 7467600"/>
              <a:gd name="connsiteY940" fmla="*/ 632913 h 6858000"/>
              <a:gd name="connsiteX941" fmla="*/ 1222336 w 7467600"/>
              <a:gd name="connsiteY941" fmla="*/ 9480 h 6858000"/>
              <a:gd name="connsiteX942" fmla="*/ 1214634 w 7467600"/>
              <a:gd name="connsiteY942" fmla="*/ 0 h 6858000"/>
              <a:gd name="connsiteX943" fmla="*/ 1289827 w 7467600"/>
              <a:gd name="connsiteY943" fmla="*/ 0 h 6858000"/>
              <a:gd name="connsiteX944" fmla="*/ 1321076 w 7467600"/>
              <a:gd name="connsiteY944" fmla="*/ 59722 h 6858000"/>
              <a:gd name="connsiteX945" fmla="*/ 1512579 w 7467600"/>
              <a:gd name="connsiteY945" fmla="*/ 626441 h 6858000"/>
              <a:gd name="connsiteX946" fmla="*/ 1506076 w 7467600"/>
              <a:gd name="connsiteY946" fmla="*/ 1089289 h 6858000"/>
              <a:gd name="connsiteX947" fmla="*/ 1486346 w 7467600"/>
              <a:gd name="connsiteY947" fmla="*/ 1079919 h 6858000"/>
              <a:gd name="connsiteX948" fmla="*/ 1070511 w 7467600"/>
              <a:gd name="connsiteY948" fmla="*/ 48609 h 6858000"/>
              <a:gd name="connsiteX949" fmla="*/ 1057230 w 7467600"/>
              <a:gd name="connsiteY949" fmla="*/ 0 h 6858000"/>
              <a:gd name="connsiteX950" fmla="*/ 43151 w 7467600"/>
              <a:gd name="connsiteY950" fmla="*/ 0 h 6858000"/>
              <a:gd name="connsiteX951" fmla="*/ 95283 w 7467600"/>
              <a:gd name="connsiteY951" fmla="*/ 0 h 6858000"/>
              <a:gd name="connsiteX952" fmla="*/ 300708 w 7467600"/>
              <a:gd name="connsiteY952" fmla="*/ 154571 h 6858000"/>
              <a:gd name="connsiteX953" fmla="*/ 530414 w 7467600"/>
              <a:gd name="connsiteY953" fmla="*/ 354673 h 6858000"/>
              <a:gd name="connsiteX954" fmla="*/ 333785 w 7467600"/>
              <a:gd name="connsiteY954" fmla="*/ 161564 h 6858000"/>
              <a:gd name="connsiteX955" fmla="*/ 147005 w 7467600"/>
              <a:gd name="connsiteY955" fmla="*/ 0 h 6858000"/>
              <a:gd name="connsiteX956" fmla="*/ 272509 w 7467600"/>
              <a:gd name="connsiteY956" fmla="*/ 0 h 6858000"/>
              <a:gd name="connsiteX957" fmla="*/ 326276 w 7467600"/>
              <a:gd name="connsiteY957" fmla="*/ 45847 h 6858000"/>
              <a:gd name="connsiteX958" fmla="*/ 823759 w 7467600"/>
              <a:gd name="connsiteY958" fmla="*/ 574145 h 6858000"/>
              <a:gd name="connsiteX959" fmla="*/ 811254 w 7467600"/>
              <a:gd name="connsiteY959" fmla="*/ 665546 h 6858000"/>
              <a:gd name="connsiteX960" fmla="*/ 154042 w 7467600"/>
              <a:gd name="connsiteY960" fmla="*/ 261522 h 6858000"/>
              <a:gd name="connsiteX961" fmla="*/ 13550 w 7467600"/>
              <a:gd name="connsiteY961" fmla="*/ 158423 h 6858000"/>
              <a:gd name="connsiteX962" fmla="*/ 0 w 7467600"/>
              <a:gd name="connsiteY962" fmla="*/ 146618 h 6858000"/>
              <a:gd name="connsiteX963" fmla="*/ 0 w 7467600"/>
              <a:gd name="connsiteY963" fmla="*/ 59161 h 6858000"/>
              <a:gd name="connsiteX964" fmla="*/ 45427 w 7467600"/>
              <a:gd name="connsiteY964" fmla="*/ 101078 h 6858000"/>
              <a:gd name="connsiteX965" fmla="*/ 630103 w 7467600"/>
              <a:gd name="connsiteY965" fmla="*/ 485885 h 6858000"/>
              <a:gd name="connsiteX966" fmla="*/ 532040 w 7467600"/>
              <a:gd name="connsiteY966" fmla="*/ 399359 h 6858000"/>
              <a:gd name="connsiteX967" fmla="*/ 517618 w 7467600"/>
              <a:gd name="connsiteY967" fmla="*/ 385726 h 6858000"/>
              <a:gd name="connsiteX968" fmla="*/ 285074 w 7467600"/>
              <a:gd name="connsiteY968" fmla="*/ 182755 h 6858000"/>
              <a:gd name="connsiteX969" fmla="*/ 43151 w 7467600"/>
              <a:gd name="connsiteY96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356878 w 7467600"/>
              <a:gd name="connsiteY80" fmla="*/ 5981332 h 6858000"/>
              <a:gd name="connsiteX81" fmla="*/ 7467600 w 7467600"/>
              <a:gd name="connsiteY81" fmla="*/ 6117703 h 6858000"/>
              <a:gd name="connsiteX82" fmla="*/ 7467600 w 7467600"/>
              <a:gd name="connsiteY82" fmla="*/ 6163634 h 6858000"/>
              <a:gd name="connsiteX83" fmla="*/ 7403637 w 7467600"/>
              <a:gd name="connsiteY83" fmla="*/ 6083957 h 6858000"/>
              <a:gd name="connsiteX84" fmla="*/ 7254615 w 7467600"/>
              <a:gd name="connsiteY84" fmla="*/ 5911918 h 6858000"/>
              <a:gd name="connsiteX85" fmla="*/ 7312589 w 7467600"/>
              <a:gd name="connsiteY85" fmla="*/ 5982309 h 6858000"/>
              <a:gd name="connsiteX86" fmla="*/ 7448321 w 7467600"/>
              <a:gd name="connsiteY86" fmla="*/ 6190991 h 6858000"/>
              <a:gd name="connsiteX87" fmla="*/ 7467600 w 7467600"/>
              <a:gd name="connsiteY87" fmla="*/ 6221686 h 6858000"/>
              <a:gd name="connsiteX88" fmla="*/ 7467600 w 7467600"/>
              <a:gd name="connsiteY88" fmla="*/ 6334256 h 6858000"/>
              <a:gd name="connsiteX89" fmla="*/ 7454976 w 7467600"/>
              <a:gd name="connsiteY89" fmla="*/ 6318297 h 6858000"/>
              <a:gd name="connsiteX90" fmla="*/ 1456157 w 7467600"/>
              <a:gd name="connsiteY90" fmla="*/ 5371404 h 6858000"/>
              <a:gd name="connsiteX91" fmla="*/ 1244432 w 7467600"/>
              <a:gd name="connsiteY91" fmla="*/ 5385601 h 6858000"/>
              <a:gd name="connsiteX92" fmla="*/ 973990 w 7467600"/>
              <a:gd name="connsiteY92" fmla="*/ 5424940 h 6858000"/>
              <a:gd name="connsiteX93" fmla="*/ 1103809 w 7467600"/>
              <a:gd name="connsiteY93" fmla="*/ 5433720 h 6858000"/>
              <a:gd name="connsiteX94" fmla="*/ 1123454 w 7467600"/>
              <a:gd name="connsiteY94" fmla="*/ 5435727 h 6858000"/>
              <a:gd name="connsiteX95" fmla="*/ 1737017 w 7467600"/>
              <a:gd name="connsiteY95" fmla="*/ 5452183 h 6858000"/>
              <a:gd name="connsiteX96" fmla="*/ 1824397 w 7467600"/>
              <a:gd name="connsiteY96" fmla="*/ 5447757 h 6858000"/>
              <a:gd name="connsiteX97" fmla="*/ 2070059 w 7467600"/>
              <a:gd name="connsiteY97" fmla="*/ 5441660 h 6858000"/>
              <a:gd name="connsiteX98" fmla="*/ 1456157 w 7467600"/>
              <a:gd name="connsiteY98" fmla="*/ 5371404 h 6858000"/>
              <a:gd name="connsiteX99" fmla="*/ 4988186 w 7467600"/>
              <a:gd name="connsiteY99" fmla="*/ 5216467 h 6858000"/>
              <a:gd name="connsiteX100" fmla="*/ 4777334 w 7467600"/>
              <a:gd name="connsiteY100" fmla="*/ 5406072 h 6858000"/>
              <a:gd name="connsiteX101" fmla="*/ 4718341 w 7467600"/>
              <a:gd name="connsiteY101" fmla="*/ 5468043 h 6858000"/>
              <a:gd name="connsiteX102" fmla="*/ 4604655 w 7467600"/>
              <a:gd name="connsiteY102" fmla="*/ 5583434 h 6858000"/>
              <a:gd name="connsiteX103" fmla="*/ 4565074 w 7467600"/>
              <a:gd name="connsiteY103" fmla="*/ 5618550 h 6858000"/>
              <a:gd name="connsiteX104" fmla="*/ 4988186 w 7467600"/>
              <a:gd name="connsiteY104" fmla="*/ 5216467 h 6858000"/>
              <a:gd name="connsiteX105" fmla="*/ 4978032 w 7467600"/>
              <a:gd name="connsiteY105" fmla="*/ 5183809 h 6858000"/>
              <a:gd name="connsiteX106" fmla="*/ 4463413 w 7467600"/>
              <a:gd name="connsiteY106" fmla="*/ 5615162 h 6858000"/>
              <a:gd name="connsiteX107" fmla="*/ 4358134 w 7467600"/>
              <a:gd name="connsiteY107" fmla="*/ 5742791 h 6858000"/>
              <a:gd name="connsiteX108" fmla="*/ 4376219 w 7467600"/>
              <a:gd name="connsiteY108" fmla="*/ 5729027 h 6858000"/>
              <a:gd name="connsiteX109" fmla="*/ 4582340 w 7467600"/>
              <a:gd name="connsiteY109" fmla="*/ 5561037 h 6858000"/>
              <a:gd name="connsiteX110" fmla="*/ 4694684 w 7467600"/>
              <a:gd name="connsiteY110" fmla="*/ 5447098 h 6858000"/>
              <a:gd name="connsiteX111" fmla="*/ 4754123 w 7467600"/>
              <a:gd name="connsiteY111" fmla="*/ 5384643 h 6858000"/>
              <a:gd name="connsiteX112" fmla="*/ 4978032 w 7467600"/>
              <a:gd name="connsiteY112" fmla="*/ 5183809 h 6858000"/>
              <a:gd name="connsiteX113" fmla="*/ 1903353 w 7467600"/>
              <a:gd name="connsiteY113" fmla="*/ 5044827 h 6858000"/>
              <a:gd name="connsiteX114" fmla="*/ 1936931 w 7467600"/>
              <a:gd name="connsiteY114" fmla="*/ 5093954 h 6858000"/>
              <a:gd name="connsiteX115" fmla="*/ 2195868 w 7467600"/>
              <a:gd name="connsiteY115" fmla="*/ 5396574 h 6858000"/>
              <a:gd name="connsiteX116" fmla="*/ 2088852 w 7467600"/>
              <a:gd name="connsiteY116" fmla="*/ 5166123 h 6858000"/>
              <a:gd name="connsiteX117" fmla="*/ 1958241 w 7467600"/>
              <a:gd name="connsiteY117" fmla="*/ 5067955 h 6858000"/>
              <a:gd name="connsiteX118" fmla="*/ 1903353 w 7467600"/>
              <a:gd name="connsiteY118" fmla="*/ 5044827 h 6858000"/>
              <a:gd name="connsiteX119" fmla="*/ 1979378 w 7467600"/>
              <a:gd name="connsiteY119" fmla="*/ 4769504 h 6858000"/>
              <a:gd name="connsiteX120" fmla="*/ 2882120 w 7467600"/>
              <a:gd name="connsiteY120" fmla="*/ 5064547 h 6858000"/>
              <a:gd name="connsiteX121" fmla="*/ 2793103 w 7467600"/>
              <a:gd name="connsiteY121" fmla="*/ 5039699 h 6858000"/>
              <a:gd name="connsiteX122" fmla="*/ 2770041 w 7467600"/>
              <a:gd name="connsiteY122" fmla="*/ 5033634 h 6858000"/>
              <a:gd name="connsiteX123" fmla="*/ 1979378 w 7467600"/>
              <a:gd name="connsiteY123" fmla="*/ 4769504 h 6858000"/>
              <a:gd name="connsiteX124" fmla="*/ 1927410 w 7467600"/>
              <a:gd name="connsiteY124" fmla="*/ 4716164 h 6858000"/>
              <a:gd name="connsiteX125" fmla="*/ 1959587 w 7467600"/>
              <a:gd name="connsiteY125" fmla="*/ 4728849 h 6858000"/>
              <a:gd name="connsiteX126" fmla="*/ 2777707 w 7467600"/>
              <a:gd name="connsiteY126" fmla="*/ 5003991 h 6858000"/>
              <a:gd name="connsiteX127" fmla="*/ 2800768 w 7467600"/>
              <a:gd name="connsiteY127" fmla="*/ 5010056 h 6858000"/>
              <a:gd name="connsiteX128" fmla="*/ 2879408 w 7467600"/>
              <a:gd name="connsiteY128" fmla="*/ 5031590 h 6858000"/>
              <a:gd name="connsiteX129" fmla="*/ 2862295 w 7467600"/>
              <a:gd name="connsiteY129" fmla="*/ 5022958 h 6858000"/>
              <a:gd name="connsiteX130" fmla="*/ 2813343 w 7467600"/>
              <a:gd name="connsiteY130" fmla="*/ 4998369 h 6858000"/>
              <a:gd name="connsiteX131" fmla="*/ 2646245 w 7467600"/>
              <a:gd name="connsiteY131" fmla="*/ 4930999 h 6858000"/>
              <a:gd name="connsiteX132" fmla="*/ 1999243 w 7467600"/>
              <a:gd name="connsiteY132" fmla="*/ 4730524 h 6858000"/>
              <a:gd name="connsiteX133" fmla="*/ 1979527 w 7467600"/>
              <a:gd name="connsiteY133" fmla="*/ 4726651 h 6858000"/>
              <a:gd name="connsiteX134" fmla="*/ 1927410 w 7467600"/>
              <a:gd name="connsiteY134" fmla="*/ 4716164 h 6858000"/>
              <a:gd name="connsiteX135" fmla="*/ 1997014 w 7467600"/>
              <a:gd name="connsiteY135" fmla="*/ 4698007 h 6858000"/>
              <a:gd name="connsiteX136" fmla="*/ 2005458 w 7467600"/>
              <a:gd name="connsiteY136" fmla="*/ 4699540 h 6858000"/>
              <a:gd name="connsiteX137" fmla="*/ 2657186 w 7467600"/>
              <a:gd name="connsiteY137" fmla="*/ 4901687 h 6858000"/>
              <a:gd name="connsiteX138" fmla="*/ 2826662 w 7467600"/>
              <a:gd name="connsiteY138" fmla="*/ 4970362 h 6858000"/>
              <a:gd name="connsiteX139" fmla="*/ 2876100 w 7467600"/>
              <a:gd name="connsiteY139" fmla="*/ 4995397 h 6858000"/>
              <a:gd name="connsiteX140" fmla="*/ 3042600 w 7467600"/>
              <a:gd name="connsiteY140" fmla="*/ 5059532 h 6858000"/>
              <a:gd name="connsiteX141" fmla="*/ 1997014 w 7467600"/>
              <a:gd name="connsiteY141" fmla="*/ 4698007 h 6858000"/>
              <a:gd name="connsiteX142" fmla="*/ 2305292 w 7467600"/>
              <a:gd name="connsiteY142" fmla="*/ 4219492 h 6858000"/>
              <a:gd name="connsiteX143" fmla="*/ 3360922 w 7467600"/>
              <a:gd name="connsiteY143" fmla="*/ 4529373 h 6858000"/>
              <a:gd name="connsiteX144" fmla="*/ 3492420 w 7467600"/>
              <a:gd name="connsiteY144" fmla="*/ 4510145 h 6858000"/>
              <a:gd name="connsiteX145" fmla="*/ 3364086 w 7467600"/>
              <a:gd name="connsiteY145" fmla="*/ 4480340 h 6858000"/>
              <a:gd name="connsiteX146" fmla="*/ 3225818 w 7467600"/>
              <a:gd name="connsiteY146" fmla="*/ 4411822 h 6858000"/>
              <a:gd name="connsiteX147" fmla="*/ 3129696 w 7467600"/>
              <a:gd name="connsiteY147" fmla="*/ 4360704 h 6858000"/>
              <a:gd name="connsiteX148" fmla="*/ 2814545 w 7467600"/>
              <a:gd name="connsiteY148" fmla="*/ 4282955 h 6858000"/>
              <a:gd name="connsiteX149" fmla="*/ 2305292 w 7467600"/>
              <a:gd name="connsiteY149" fmla="*/ 4219492 h 6858000"/>
              <a:gd name="connsiteX150" fmla="*/ 2626982 w 7467600"/>
              <a:gd name="connsiteY150" fmla="*/ 4206450 h 6858000"/>
              <a:gd name="connsiteX151" fmla="*/ 2490617 w 7467600"/>
              <a:gd name="connsiteY151" fmla="*/ 4206951 h 6858000"/>
              <a:gd name="connsiteX152" fmla="*/ 2819869 w 7467600"/>
              <a:gd name="connsiteY152" fmla="*/ 4252936 h 6858000"/>
              <a:gd name="connsiteX153" fmla="*/ 3143018 w 7467600"/>
              <a:gd name="connsiteY153" fmla="*/ 4332698 h 6858000"/>
              <a:gd name="connsiteX154" fmla="*/ 3241520 w 7467600"/>
              <a:gd name="connsiteY154" fmla="*/ 4385112 h 6858000"/>
              <a:gd name="connsiteX155" fmla="*/ 3374575 w 7467600"/>
              <a:gd name="connsiteY155" fmla="*/ 4451517 h 6858000"/>
              <a:gd name="connsiteX156" fmla="*/ 3505221 w 7467600"/>
              <a:gd name="connsiteY156" fmla="*/ 4480757 h 6858000"/>
              <a:gd name="connsiteX157" fmla="*/ 2626982 w 7467600"/>
              <a:gd name="connsiteY157" fmla="*/ 4206450 h 6858000"/>
              <a:gd name="connsiteX158" fmla="*/ 1310106 w 7467600"/>
              <a:gd name="connsiteY158" fmla="*/ 3943217 h 6858000"/>
              <a:gd name="connsiteX159" fmla="*/ 854994 w 7467600"/>
              <a:gd name="connsiteY159" fmla="*/ 4399136 h 6858000"/>
              <a:gd name="connsiteX160" fmla="*/ 742462 w 7467600"/>
              <a:gd name="connsiteY160" fmla="*/ 4594648 h 6858000"/>
              <a:gd name="connsiteX161" fmla="*/ 820602 w 7467600"/>
              <a:gd name="connsiteY161" fmla="*/ 4485915 h 6858000"/>
              <a:gd name="connsiteX162" fmla="*/ 878295 w 7467600"/>
              <a:gd name="connsiteY162" fmla="*/ 4403594 h 6858000"/>
              <a:gd name="connsiteX163" fmla="*/ 1240607 w 7467600"/>
              <a:gd name="connsiteY163" fmla="*/ 4010401 h 6858000"/>
              <a:gd name="connsiteX164" fmla="*/ 1310106 w 7467600"/>
              <a:gd name="connsiteY164" fmla="*/ 3943217 h 6858000"/>
              <a:gd name="connsiteX165" fmla="*/ 1423113 w 7467600"/>
              <a:gd name="connsiteY165" fmla="*/ 3874565 h 6858000"/>
              <a:gd name="connsiteX166" fmla="*/ 1260565 w 7467600"/>
              <a:gd name="connsiteY166" fmla="*/ 4031982 h 6858000"/>
              <a:gd name="connsiteX167" fmla="*/ 901900 w 7467600"/>
              <a:gd name="connsiteY167" fmla="*/ 4421236 h 6858000"/>
              <a:gd name="connsiteX168" fmla="*/ 845044 w 7467600"/>
              <a:gd name="connsiteY168" fmla="*/ 4502436 h 6858000"/>
              <a:gd name="connsiteX169" fmla="*/ 685926 w 7467600"/>
              <a:gd name="connsiteY169" fmla="*/ 4703069 h 6858000"/>
              <a:gd name="connsiteX170" fmla="*/ 684248 w 7467600"/>
              <a:gd name="connsiteY170" fmla="*/ 4706721 h 6858000"/>
              <a:gd name="connsiteX171" fmla="*/ 1423113 w 7467600"/>
              <a:gd name="connsiteY171" fmla="*/ 3874565 h 6858000"/>
              <a:gd name="connsiteX172" fmla="*/ 3316479 w 7467600"/>
              <a:gd name="connsiteY172" fmla="*/ 3872136 h 6858000"/>
              <a:gd name="connsiteX173" fmla="*/ 3546806 w 7467600"/>
              <a:gd name="connsiteY173" fmla="*/ 4356139 h 6858000"/>
              <a:gd name="connsiteX174" fmla="*/ 3364433 w 7467600"/>
              <a:gd name="connsiteY174" fmla="*/ 3953121 h 6858000"/>
              <a:gd name="connsiteX175" fmla="*/ 3316479 w 7467600"/>
              <a:gd name="connsiteY175" fmla="*/ 3872136 h 6858000"/>
              <a:gd name="connsiteX176" fmla="*/ 3291335 w 7467600"/>
              <a:gd name="connsiteY176" fmla="*/ 3767420 h 6858000"/>
              <a:gd name="connsiteX177" fmla="*/ 3390805 w 7467600"/>
              <a:gd name="connsiteY177" fmla="*/ 3937163 h 6858000"/>
              <a:gd name="connsiteX178" fmla="*/ 3579062 w 7467600"/>
              <a:gd name="connsiteY178" fmla="*/ 4359040 h 6858000"/>
              <a:gd name="connsiteX179" fmla="*/ 3467355 w 7467600"/>
              <a:gd name="connsiteY179" fmla="*/ 3988130 h 6858000"/>
              <a:gd name="connsiteX180" fmla="*/ 3310753 w 7467600"/>
              <a:gd name="connsiteY180" fmla="*/ 3787140 h 6858000"/>
              <a:gd name="connsiteX181" fmla="*/ 3291335 w 7467600"/>
              <a:gd name="connsiteY181" fmla="*/ 3767420 h 6858000"/>
              <a:gd name="connsiteX182" fmla="*/ 1635889 w 7467600"/>
              <a:gd name="connsiteY182" fmla="*/ 3709494 h 6858000"/>
              <a:gd name="connsiteX183" fmla="*/ 1634800 w 7467600"/>
              <a:gd name="connsiteY183" fmla="*/ 3731111 h 6858000"/>
              <a:gd name="connsiteX184" fmla="*/ 1635889 w 7467600"/>
              <a:gd name="connsiteY184" fmla="*/ 3709494 h 6858000"/>
              <a:gd name="connsiteX185" fmla="*/ 1510397 w 7467600"/>
              <a:gd name="connsiteY185" fmla="*/ 3684705 h 6858000"/>
              <a:gd name="connsiteX186" fmla="*/ 1146550 w 7467600"/>
              <a:gd name="connsiteY186" fmla="*/ 3802012 h 6858000"/>
              <a:gd name="connsiteX187" fmla="*/ 698834 w 7467600"/>
              <a:gd name="connsiteY187" fmla="*/ 3952272 h 6858000"/>
              <a:gd name="connsiteX188" fmla="*/ 34256 w 7467600"/>
              <a:gd name="connsiteY188" fmla="*/ 4347603 h 6858000"/>
              <a:gd name="connsiteX189" fmla="*/ 527241 w 7467600"/>
              <a:gd name="connsiteY189" fmla="*/ 4065078 h 6858000"/>
              <a:gd name="connsiteX190" fmla="*/ 1510397 w 7467600"/>
              <a:gd name="connsiteY190" fmla="*/ 3684705 h 6858000"/>
              <a:gd name="connsiteX191" fmla="*/ 1313114 w 7467600"/>
              <a:gd name="connsiteY191" fmla="*/ 3655216 h 6858000"/>
              <a:gd name="connsiteX192" fmla="*/ 1109304 w 7467600"/>
              <a:gd name="connsiteY192" fmla="*/ 3669030 h 6858000"/>
              <a:gd name="connsiteX193" fmla="*/ 8129 w 7467600"/>
              <a:gd name="connsiteY193" fmla="*/ 4330519 h 6858000"/>
              <a:gd name="connsiteX194" fmla="*/ 687572 w 7467600"/>
              <a:gd name="connsiteY194" fmla="*/ 3925629 h 6858000"/>
              <a:gd name="connsiteX195" fmla="*/ 1138365 w 7467600"/>
              <a:gd name="connsiteY195" fmla="*/ 3774515 h 6858000"/>
              <a:gd name="connsiteX196" fmla="*/ 1505579 w 7467600"/>
              <a:gd name="connsiteY196" fmla="*/ 3655526 h 6858000"/>
              <a:gd name="connsiteX197" fmla="*/ 1313114 w 7467600"/>
              <a:gd name="connsiteY197" fmla="*/ 3655216 h 6858000"/>
              <a:gd name="connsiteX198" fmla="*/ 3655073 w 7467600"/>
              <a:gd name="connsiteY198" fmla="*/ 3650884 h 6858000"/>
              <a:gd name="connsiteX199" fmla="*/ 3989938 w 7467600"/>
              <a:gd name="connsiteY199" fmla="*/ 3991685 h 6858000"/>
              <a:gd name="connsiteX200" fmla="*/ 4393907 w 7467600"/>
              <a:gd name="connsiteY200" fmla="*/ 4261258 h 6858000"/>
              <a:gd name="connsiteX201" fmla="*/ 4648051 w 7467600"/>
              <a:gd name="connsiteY201" fmla="*/ 4374051 h 6858000"/>
              <a:gd name="connsiteX202" fmla="*/ 4383389 w 7467600"/>
              <a:gd name="connsiteY202" fmla="*/ 4184369 h 6858000"/>
              <a:gd name="connsiteX203" fmla="*/ 4165508 w 7467600"/>
              <a:gd name="connsiteY203" fmla="*/ 4035196 h 6858000"/>
              <a:gd name="connsiteX204" fmla="*/ 4068162 w 7467600"/>
              <a:gd name="connsiteY204" fmla="*/ 3953394 h 6858000"/>
              <a:gd name="connsiteX205" fmla="*/ 3981416 w 7467600"/>
              <a:gd name="connsiteY205" fmla="*/ 3880482 h 6858000"/>
              <a:gd name="connsiteX206" fmla="*/ 3800147 w 7467600"/>
              <a:gd name="connsiteY206" fmla="*/ 3749872 h 6858000"/>
              <a:gd name="connsiteX207" fmla="*/ 3655073 w 7467600"/>
              <a:gd name="connsiteY207" fmla="*/ 3650884 h 6858000"/>
              <a:gd name="connsiteX208" fmla="*/ 3670252 w 7467600"/>
              <a:gd name="connsiteY208" fmla="*/ 3622798 h 6858000"/>
              <a:gd name="connsiteX209" fmla="*/ 3817258 w 7467600"/>
              <a:gd name="connsiteY209" fmla="*/ 3723577 h 6858000"/>
              <a:gd name="connsiteX210" fmla="*/ 4000461 w 7467600"/>
              <a:gd name="connsiteY210" fmla="*/ 3855966 h 6858000"/>
              <a:gd name="connsiteX211" fmla="*/ 4088180 w 7467600"/>
              <a:gd name="connsiteY211" fmla="*/ 3929774 h 6858000"/>
              <a:gd name="connsiteX212" fmla="*/ 4184555 w 7467600"/>
              <a:gd name="connsiteY212" fmla="*/ 4010683 h 6858000"/>
              <a:gd name="connsiteX213" fmla="*/ 4399563 w 7467600"/>
              <a:gd name="connsiteY213" fmla="*/ 4158106 h 6858000"/>
              <a:gd name="connsiteX214" fmla="*/ 4684469 w 7467600"/>
              <a:gd name="connsiteY214" fmla="*/ 4364680 h 6858000"/>
              <a:gd name="connsiteX215" fmla="*/ 4690271 w 7467600"/>
              <a:gd name="connsiteY215" fmla="*/ 4370034 h 6858000"/>
              <a:gd name="connsiteX216" fmla="*/ 4136093 w 7467600"/>
              <a:gd name="connsiteY216" fmla="*/ 3858466 h 6858000"/>
              <a:gd name="connsiteX217" fmla="*/ 3670252 w 7467600"/>
              <a:gd name="connsiteY217" fmla="*/ 3622798 h 6858000"/>
              <a:gd name="connsiteX218" fmla="*/ 4440129 w 7467600"/>
              <a:gd name="connsiteY218" fmla="*/ 3448571 h 6858000"/>
              <a:gd name="connsiteX219" fmla="*/ 4856525 w 7467600"/>
              <a:gd name="connsiteY219" fmla="*/ 3915351 h 6858000"/>
              <a:gd name="connsiteX220" fmla="*/ 5059055 w 7467600"/>
              <a:gd name="connsiteY220" fmla="*/ 4108918 h 6858000"/>
              <a:gd name="connsiteX221" fmla="*/ 5290070 w 7467600"/>
              <a:gd name="connsiteY221" fmla="*/ 4263619 h 6858000"/>
              <a:gd name="connsiteX222" fmla="*/ 4834991 w 7467600"/>
              <a:gd name="connsiteY222" fmla="*/ 3830985 h 6858000"/>
              <a:gd name="connsiteX223" fmla="*/ 4440129 w 7467600"/>
              <a:gd name="connsiteY223" fmla="*/ 3448571 h 6858000"/>
              <a:gd name="connsiteX224" fmla="*/ 4441737 w 7467600"/>
              <a:gd name="connsiteY224" fmla="*/ 3399734 h 6858000"/>
              <a:gd name="connsiteX225" fmla="*/ 4431236 w 7467600"/>
              <a:gd name="connsiteY225" fmla="*/ 3400954 h 6858000"/>
              <a:gd name="connsiteX226" fmla="*/ 4557150 w 7467600"/>
              <a:gd name="connsiteY226" fmla="*/ 3510023 h 6858000"/>
              <a:gd name="connsiteX227" fmla="*/ 4856936 w 7467600"/>
              <a:gd name="connsiteY227" fmla="*/ 3809146 h 6858000"/>
              <a:gd name="connsiteX228" fmla="*/ 5111996 w 7467600"/>
              <a:gd name="connsiteY228" fmla="*/ 4065759 h 6858000"/>
              <a:gd name="connsiteX229" fmla="*/ 5388878 w 7467600"/>
              <a:gd name="connsiteY229" fmla="*/ 4300185 h 6858000"/>
              <a:gd name="connsiteX230" fmla="*/ 5425556 w 7467600"/>
              <a:gd name="connsiteY230" fmla="*/ 4308967 h 6858000"/>
              <a:gd name="connsiteX231" fmla="*/ 4943646 w 7467600"/>
              <a:gd name="connsiteY231" fmla="*/ 3822916 h 6858000"/>
              <a:gd name="connsiteX232" fmla="*/ 4594837 w 7467600"/>
              <a:gd name="connsiteY232" fmla="*/ 3532274 h 6858000"/>
              <a:gd name="connsiteX233" fmla="*/ 4441737 w 7467600"/>
              <a:gd name="connsiteY233" fmla="*/ 3399734 h 6858000"/>
              <a:gd name="connsiteX234" fmla="*/ 5425834 w 7467600"/>
              <a:gd name="connsiteY234" fmla="*/ 3162785 h 6858000"/>
              <a:gd name="connsiteX235" fmla="*/ 5401644 w 7467600"/>
              <a:gd name="connsiteY235" fmla="*/ 3617847 h 6858000"/>
              <a:gd name="connsiteX236" fmla="*/ 5467256 w 7467600"/>
              <a:gd name="connsiteY236" fmla="*/ 4175494 h 6858000"/>
              <a:gd name="connsiteX237" fmla="*/ 5448069 w 7467600"/>
              <a:gd name="connsiteY237" fmla="*/ 3567554 h 6858000"/>
              <a:gd name="connsiteX238" fmla="*/ 5425834 w 7467600"/>
              <a:gd name="connsiteY238" fmla="*/ 3162785 h 6858000"/>
              <a:gd name="connsiteX239" fmla="*/ 1318687 w 7467600"/>
              <a:gd name="connsiteY239" fmla="*/ 3113840 h 6858000"/>
              <a:gd name="connsiteX240" fmla="*/ 1066793 w 7467600"/>
              <a:gd name="connsiteY240" fmla="*/ 3212171 h 6858000"/>
              <a:gd name="connsiteX241" fmla="*/ 993319 w 7467600"/>
              <a:gd name="connsiteY241" fmla="*/ 3247648 h 6858000"/>
              <a:gd name="connsiteX242" fmla="*/ 853081 w 7467600"/>
              <a:gd name="connsiteY242" fmla="*/ 3312410 h 6858000"/>
              <a:gd name="connsiteX243" fmla="*/ 805957 w 7467600"/>
              <a:gd name="connsiteY243" fmla="*/ 3330443 h 6858000"/>
              <a:gd name="connsiteX244" fmla="*/ 1318687 w 7467600"/>
              <a:gd name="connsiteY244" fmla="*/ 3113840 h 6858000"/>
              <a:gd name="connsiteX245" fmla="*/ 5453702 w 7467600"/>
              <a:gd name="connsiteY245" fmla="*/ 3090882 h 6858000"/>
              <a:gd name="connsiteX246" fmla="*/ 5480135 w 7467600"/>
              <a:gd name="connsiteY246" fmla="*/ 3565802 h 6858000"/>
              <a:gd name="connsiteX247" fmla="*/ 5499023 w 7467600"/>
              <a:gd name="connsiteY247" fmla="*/ 4166310 h 6858000"/>
              <a:gd name="connsiteX248" fmla="*/ 5547022 w 7467600"/>
              <a:gd name="connsiteY248" fmla="*/ 3607838 h 6858000"/>
              <a:gd name="connsiteX249" fmla="*/ 5515964 w 7467600"/>
              <a:gd name="connsiteY249" fmla="*/ 3378541 h 6858000"/>
              <a:gd name="connsiteX250" fmla="*/ 5453702 w 7467600"/>
              <a:gd name="connsiteY250" fmla="*/ 3090882 h 6858000"/>
              <a:gd name="connsiteX251" fmla="*/ 1238695 w 7467600"/>
              <a:gd name="connsiteY251" fmla="*/ 3076820 h 6858000"/>
              <a:gd name="connsiteX252" fmla="*/ 716371 w 7467600"/>
              <a:gd name="connsiteY252" fmla="*/ 3293249 h 6858000"/>
              <a:gd name="connsiteX253" fmla="*/ 579522 w 7467600"/>
              <a:gd name="connsiteY253" fmla="*/ 3371759 h 6858000"/>
              <a:gd name="connsiteX254" fmla="*/ 600288 w 7467600"/>
              <a:gd name="connsiteY254" fmla="*/ 3365555 h 6858000"/>
              <a:gd name="connsiteX255" fmla="*/ 840692 w 7467600"/>
              <a:gd name="connsiteY255" fmla="*/ 3284921 h 6858000"/>
              <a:gd name="connsiteX256" fmla="*/ 979248 w 7467600"/>
              <a:gd name="connsiteY256" fmla="*/ 3221003 h 6858000"/>
              <a:gd name="connsiteX257" fmla="*/ 1053282 w 7467600"/>
              <a:gd name="connsiteY257" fmla="*/ 3185247 h 6858000"/>
              <a:gd name="connsiteX258" fmla="*/ 1320603 w 7467600"/>
              <a:gd name="connsiteY258" fmla="*/ 3081281 h 6858000"/>
              <a:gd name="connsiteX259" fmla="*/ 1238695 w 7467600"/>
              <a:gd name="connsiteY259" fmla="*/ 3076820 h 6858000"/>
              <a:gd name="connsiteX260" fmla="*/ 5425627 w 7467600"/>
              <a:gd name="connsiteY260" fmla="*/ 2954192 h 6858000"/>
              <a:gd name="connsiteX261" fmla="*/ 5470770 w 7467600"/>
              <a:gd name="connsiteY261" fmla="*/ 3005435 h 6858000"/>
              <a:gd name="connsiteX262" fmla="*/ 5519779 w 7467600"/>
              <a:gd name="connsiteY262" fmla="*/ 4359223 h 6858000"/>
              <a:gd name="connsiteX263" fmla="*/ 5520293 w 7467600"/>
              <a:gd name="connsiteY263" fmla="*/ 4360602 h 6858000"/>
              <a:gd name="connsiteX264" fmla="*/ 5767221 w 7467600"/>
              <a:gd name="connsiteY264" fmla="*/ 4665564 h 6858000"/>
              <a:gd name="connsiteX265" fmla="*/ 6937169 w 7467600"/>
              <a:gd name="connsiteY265" fmla="*/ 4815941 h 6858000"/>
              <a:gd name="connsiteX266" fmla="*/ 6953922 w 7467600"/>
              <a:gd name="connsiteY266" fmla="*/ 4890068 h 6858000"/>
              <a:gd name="connsiteX267" fmla="*/ 6071359 w 7467600"/>
              <a:gd name="connsiteY267" fmla="*/ 4770770 h 6858000"/>
              <a:gd name="connsiteX268" fmla="*/ 6038839 w 7467600"/>
              <a:gd name="connsiteY268" fmla="*/ 4764474 h 6858000"/>
              <a:gd name="connsiteX269" fmla="*/ 6038706 w 7467600"/>
              <a:gd name="connsiteY269" fmla="*/ 4763847 h 6858000"/>
              <a:gd name="connsiteX270" fmla="*/ 6037784 w 7467600"/>
              <a:gd name="connsiteY270" fmla="*/ 4764270 h 6858000"/>
              <a:gd name="connsiteX271" fmla="*/ 6038839 w 7467600"/>
              <a:gd name="connsiteY271" fmla="*/ 4764474 h 6858000"/>
              <a:gd name="connsiteX272" fmla="*/ 6040338 w 7467600"/>
              <a:gd name="connsiteY272" fmla="*/ 4771418 h 6858000"/>
              <a:gd name="connsiteX273" fmla="*/ 6024488 w 7467600"/>
              <a:gd name="connsiteY273" fmla="*/ 4809903 h 6858000"/>
              <a:gd name="connsiteX274" fmla="*/ 5599771 w 7467600"/>
              <a:gd name="connsiteY274" fmla="*/ 5509652 h 6858000"/>
              <a:gd name="connsiteX275" fmla="*/ 5548843 w 7467600"/>
              <a:gd name="connsiteY275" fmla="*/ 5563845 h 6858000"/>
              <a:gd name="connsiteX276" fmla="*/ 5940952 w 7467600"/>
              <a:gd name="connsiteY276" fmla="*/ 6250028 h 6858000"/>
              <a:gd name="connsiteX277" fmla="*/ 6043441 w 7467600"/>
              <a:gd name="connsiteY277" fmla="*/ 6665847 h 6858000"/>
              <a:gd name="connsiteX278" fmla="*/ 6093432 w 7467600"/>
              <a:gd name="connsiteY278" fmla="*/ 6858000 h 6858000"/>
              <a:gd name="connsiteX279" fmla="*/ 6034344 w 7467600"/>
              <a:gd name="connsiteY279" fmla="*/ 6858000 h 6858000"/>
              <a:gd name="connsiteX280" fmla="*/ 6026679 w 7467600"/>
              <a:gd name="connsiteY280" fmla="*/ 6836959 h 6858000"/>
              <a:gd name="connsiteX281" fmla="*/ 5800441 w 7467600"/>
              <a:gd name="connsiteY281" fmla="*/ 6335286 h 6858000"/>
              <a:gd name="connsiteX282" fmla="*/ 5526562 w 7467600"/>
              <a:gd name="connsiteY282" fmla="*/ 5705388 h 6858000"/>
              <a:gd name="connsiteX283" fmla="*/ 5519640 w 7467600"/>
              <a:gd name="connsiteY283" fmla="*/ 5683774 h 6858000"/>
              <a:gd name="connsiteX284" fmla="*/ 5844559 w 7467600"/>
              <a:gd name="connsiteY284" fmla="*/ 6553349 h 6858000"/>
              <a:gd name="connsiteX285" fmla="*/ 5975994 w 7467600"/>
              <a:gd name="connsiteY285" fmla="*/ 6858000 h 6858000"/>
              <a:gd name="connsiteX286" fmla="*/ 5898547 w 7467600"/>
              <a:gd name="connsiteY286" fmla="*/ 6858000 h 6858000"/>
              <a:gd name="connsiteX287" fmla="*/ 5682041 w 7467600"/>
              <a:gd name="connsiteY287" fmla="*/ 6355860 h 6858000"/>
              <a:gd name="connsiteX288" fmla="*/ 5461758 w 7467600"/>
              <a:gd name="connsiteY288" fmla="*/ 5820220 h 6858000"/>
              <a:gd name="connsiteX289" fmla="*/ 5237282 w 7467600"/>
              <a:gd name="connsiteY289" fmla="*/ 6579086 h 6858000"/>
              <a:gd name="connsiteX290" fmla="*/ 5115009 w 7467600"/>
              <a:gd name="connsiteY290" fmla="*/ 6858000 h 6858000"/>
              <a:gd name="connsiteX291" fmla="*/ 5028074 w 7467600"/>
              <a:gd name="connsiteY291" fmla="*/ 6858000 h 6858000"/>
              <a:gd name="connsiteX292" fmla="*/ 5079508 w 7467600"/>
              <a:gd name="connsiteY292" fmla="*/ 6749074 h 6858000"/>
              <a:gd name="connsiteX293" fmla="*/ 5371846 w 7467600"/>
              <a:gd name="connsiteY293" fmla="*/ 5924413 h 6858000"/>
              <a:gd name="connsiteX294" fmla="*/ 5270512 w 7467600"/>
              <a:gd name="connsiteY294" fmla="*/ 6138975 h 6858000"/>
              <a:gd name="connsiteX295" fmla="*/ 5062409 w 7467600"/>
              <a:gd name="connsiteY295" fmla="*/ 6653544 h 6858000"/>
              <a:gd name="connsiteX296" fmla="*/ 5036628 w 7467600"/>
              <a:gd name="connsiteY296" fmla="*/ 6754247 h 6858000"/>
              <a:gd name="connsiteX297" fmla="*/ 5009112 w 7467600"/>
              <a:gd name="connsiteY297" fmla="*/ 6858000 h 6858000"/>
              <a:gd name="connsiteX298" fmla="*/ 4976679 w 7467600"/>
              <a:gd name="connsiteY298" fmla="*/ 6858000 h 6858000"/>
              <a:gd name="connsiteX299" fmla="*/ 5006537 w 7467600"/>
              <a:gd name="connsiteY299" fmla="*/ 6747068 h 6858000"/>
              <a:gd name="connsiteX300" fmla="*/ 5032723 w 7467600"/>
              <a:gd name="connsiteY300" fmla="*/ 6644957 h 6858000"/>
              <a:gd name="connsiteX301" fmla="*/ 5242949 w 7467600"/>
              <a:gd name="connsiteY301" fmla="*/ 6125175 h 6858000"/>
              <a:gd name="connsiteX302" fmla="*/ 5286321 w 7467600"/>
              <a:gd name="connsiteY302" fmla="*/ 6033555 h 6858000"/>
              <a:gd name="connsiteX303" fmla="*/ 5008210 w 7467600"/>
              <a:gd name="connsiteY303" fmla="*/ 6649194 h 6858000"/>
              <a:gd name="connsiteX304" fmla="*/ 4986321 w 7467600"/>
              <a:gd name="connsiteY304" fmla="*/ 6765687 h 6858000"/>
              <a:gd name="connsiteX305" fmla="*/ 4973474 w 7467600"/>
              <a:gd name="connsiteY305" fmla="*/ 6858000 h 6858000"/>
              <a:gd name="connsiteX306" fmla="*/ 4907178 w 7467600"/>
              <a:gd name="connsiteY306" fmla="*/ 6858000 h 6858000"/>
              <a:gd name="connsiteX307" fmla="*/ 4910810 w 7467600"/>
              <a:gd name="connsiteY307" fmla="*/ 6829660 h 6858000"/>
              <a:gd name="connsiteX308" fmla="*/ 4987461 w 7467600"/>
              <a:gd name="connsiteY308" fmla="*/ 6432994 h 6858000"/>
              <a:gd name="connsiteX309" fmla="*/ 5179262 w 7467600"/>
              <a:gd name="connsiteY309" fmla="*/ 6035044 h 6858000"/>
              <a:gd name="connsiteX310" fmla="*/ 4689678 w 7467600"/>
              <a:gd name="connsiteY310" fmla="*/ 6440241 h 6858000"/>
              <a:gd name="connsiteX311" fmla="*/ 4477543 w 7467600"/>
              <a:gd name="connsiteY311" fmla="*/ 6674836 h 6858000"/>
              <a:gd name="connsiteX312" fmla="*/ 4329957 w 7467600"/>
              <a:gd name="connsiteY312" fmla="*/ 6858000 h 6858000"/>
              <a:gd name="connsiteX313" fmla="*/ 4218595 w 7467600"/>
              <a:gd name="connsiteY313" fmla="*/ 6858000 h 6858000"/>
              <a:gd name="connsiteX314" fmla="*/ 4368888 w 7467600"/>
              <a:gd name="connsiteY314" fmla="*/ 6668412 h 6858000"/>
              <a:gd name="connsiteX315" fmla="*/ 4563091 w 7467600"/>
              <a:gd name="connsiteY315" fmla="*/ 6442508 h 6858000"/>
              <a:gd name="connsiteX316" fmla="*/ 5387324 w 7467600"/>
              <a:gd name="connsiteY316" fmla="*/ 5705830 h 6858000"/>
              <a:gd name="connsiteX317" fmla="*/ 5073620 w 7467600"/>
              <a:gd name="connsiteY317" fmla="*/ 5955437 h 6858000"/>
              <a:gd name="connsiteX318" fmla="*/ 4689789 w 7467600"/>
              <a:gd name="connsiteY318" fmla="*/ 6268382 h 6858000"/>
              <a:gd name="connsiteX319" fmla="*/ 4418722 w 7467600"/>
              <a:gd name="connsiteY319" fmla="*/ 6570886 h 6858000"/>
              <a:gd name="connsiteX320" fmla="*/ 4214944 w 7467600"/>
              <a:gd name="connsiteY320" fmla="*/ 6858000 h 6858000"/>
              <a:gd name="connsiteX321" fmla="*/ 4177898 w 7467600"/>
              <a:gd name="connsiteY321" fmla="*/ 6858000 h 6858000"/>
              <a:gd name="connsiteX322" fmla="*/ 4391597 w 7467600"/>
              <a:gd name="connsiteY322" fmla="*/ 6556370 h 6858000"/>
              <a:gd name="connsiteX323" fmla="*/ 4668889 w 7467600"/>
              <a:gd name="connsiteY323" fmla="*/ 6246399 h 6858000"/>
              <a:gd name="connsiteX324" fmla="*/ 5055427 w 7467600"/>
              <a:gd name="connsiteY324" fmla="*/ 5931476 h 6858000"/>
              <a:gd name="connsiteX325" fmla="*/ 5371814 w 7467600"/>
              <a:gd name="connsiteY325" fmla="*/ 5678975 h 6858000"/>
              <a:gd name="connsiteX326" fmla="*/ 4987918 w 7467600"/>
              <a:gd name="connsiteY326" fmla="*/ 5838701 h 6858000"/>
              <a:gd name="connsiteX327" fmla="*/ 4317146 w 7467600"/>
              <a:gd name="connsiteY327" fmla="*/ 6587716 h 6858000"/>
              <a:gd name="connsiteX328" fmla="*/ 4171627 w 7467600"/>
              <a:gd name="connsiteY328" fmla="*/ 6858000 h 6858000"/>
              <a:gd name="connsiteX329" fmla="*/ 4081585 w 7467600"/>
              <a:gd name="connsiteY329" fmla="*/ 6858000 h 6858000"/>
              <a:gd name="connsiteX330" fmla="*/ 4238603 w 7467600"/>
              <a:gd name="connsiteY330" fmla="*/ 6559341 h 6858000"/>
              <a:gd name="connsiteX331" fmla="*/ 4778333 w 7467600"/>
              <a:gd name="connsiteY331" fmla="*/ 5873626 h 6858000"/>
              <a:gd name="connsiteX332" fmla="*/ 5414185 w 7467600"/>
              <a:gd name="connsiteY332" fmla="*/ 5573882 h 6858000"/>
              <a:gd name="connsiteX333" fmla="*/ 5959648 w 7467600"/>
              <a:gd name="connsiteY333" fmla="*/ 4760797 h 6858000"/>
              <a:gd name="connsiteX334" fmla="*/ 5355019 w 7467600"/>
              <a:gd name="connsiteY334" fmla="*/ 4734672 h 6858000"/>
              <a:gd name="connsiteX335" fmla="*/ 5083565 w 7467600"/>
              <a:gd name="connsiteY335" fmla="*/ 5179121 h 6858000"/>
              <a:gd name="connsiteX336" fmla="*/ 4713577 w 7467600"/>
              <a:gd name="connsiteY336" fmla="*/ 5616803 h 6858000"/>
              <a:gd name="connsiteX337" fmla="*/ 3989559 w 7467600"/>
              <a:gd name="connsiteY337" fmla="*/ 6145945 h 6858000"/>
              <a:gd name="connsiteX338" fmla="*/ 3939824 w 7467600"/>
              <a:gd name="connsiteY338" fmla="*/ 6066900 h 6858000"/>
              <a:gd name="connsiteX339" fmla="*/ 4584537 w 7467600"/>
              <a:gd name="connsiteY339" fmla="*/ 5324826 h 6858000"/>
              <a:gd name="connsiteX340" fmla="*/ 5037105 w 7467600"/>
              <a:gd name="connsiteY340" fmla="*/ 5088765 h 6858000"/>
              <a:gd name="connsiteX341" fmla="*/ 5039930 w 7467600"/>
              <a:gd name="connsiteY341" fmla="*/ 5089585 h 6858000"/>
              <a:gd name="connsiteX342" fmla="*/ 5263764 w 7467600"/>
              <a:gd name="connsiteY342" fmla="*/ 4735525 h 6858000"/>
              <a:gd name="connsiteX343" fmla="*/ 4086300 w 7467600"/>
              <a:gd name="connsiteY343" fmla="*/ 4884599 h 6858000"/>
              <a:gd name="connsiteX344" fmla="*/ 4085485 w 7467600"/>
              <a:gd name="connsiteY344" fmla="*/ 4899070 h 6858000"/>
              <a:gd name="connsiteX345" fmla="*/ 3871915 w 7467600"/>
              <a:gd name="connsiteY345" fmla="*/ 5253645 h 6858000"/>
              <a:gd name="connsiteX346" fmla="*/ 3799374 w 7467600"/>
              <a:gd name="connsiteY346" fmla="*/ 5466127 h 6858000"/>
              <a:gd name="connsiteX347" fmla="*/ 3498850 w 7467600"/>
              <a:gd name="connsiteY347" fmla="*/ 6661888 h 6858000"/>
              <a:gd name="connsiteX348" fmla="*/ 3399216 w 7467600"/>
              <a:gd name="connsiteY348" fmla="*/ 6858000 h 6858000"/>
              <a:gd name="connsiteX349" fmla="*/ 3303688 w 7467600"/>
              <a:gd name="connsiteY349" fmla="*/ 6858000 h 6858000"/>
              <a:gd name="connsiteX350" fmla="*/ 3391774 w 7467600"/>
              <a:gd name="connsiteY350" fmla="*/ 6697181 h 6858000"/>
              <a:gd name="connsiteX351" fmla="*/ 3735540 w 7467600"/>
              <a:gd name="connsiteY351" fmla="*/ 5546923 h 6858000"/>
              <a:gd name="connsiteX352" fmla="*/ 3729438 w 7467600"/>
              <a:gd name="connsiteY352" fmla="*/ 5569058 h 6858000"/>
              <a:gd name="connsiteX353" fmla="*/ 3707782 w 7467600"/>
              <a:gd name="connsiteY353" fmla="*/ 5644908 h 6858000"/>
              <a:gd name="connsiteX354" fmla="*/ 3583827 w 7467600"/>
              <a:gd name="connsiteY354" fmla="*/ 6039215 h 6858000"/>
              <a:gd name="connsiteX355" fmla="*/ 3547861 w 7467600"/>
              <a:gd name="connsiteY355" fmla="*/ 6129609 h 6858000"/>
              <a:gd name="connsiteX356" fmla="*/ 3490905 w 7467600"/>
              <a:gd name="connsiteY356" fmla="*/ 6277660 h 6858000"/>
              <a:gd name="connsiteX357" fmla="*/ 3455859 w 7467600"/>
              <a:gd name="connsiteY357" fmla="*/ 6391301 h 6858000"/>
              <a:gd name="connsiteX358" fmla="*/ 3429112 w 7467600"/>
              <a:gd name="connsiteY358" fmla="*/ 6479469 h 6858000"/>
              <a:gd name="connsiteX359" fmla="*/ 3304862 w 7467600"/>
              <a:gd name="connsiteY359" fmla="*/ 6796476 h 6858000"/>
              <a:gd name="connsiteX360" fmla="*/ 3276071 w 7467600"/>
              <a:gd name="connsiteY360" fmla="*/ 6858000 h 6858000"/>
              <a:gd name="connsiteX361" fmla="*/ 3240805 w 7467600"/>
              <a:gd name="connsiteY361" fmla="*/ 6858000 h 6858000"/>
              <a:gd name="connsiteX362" fmla="*/ 3275917 w 7467600"/>
              <a:gd name="connsiteY362" fmla="*/ 6783192 h 6858000"/>
              <a:gd name="connsiteX363" fmla="*/ 3399358 w 7467600"/>
              <a:gd name="connsiteY363" fmla="*/ 6469011 h 6858000"/>
              <a:gd name="connsiteX364" fmla="*/ 3425650 w 7467600"/>
              <a:gd name="connsiteY364" fmla="*/ 6381333 h 6858000"/>
              <a:gd name="connsiteX365" fmla="*/ 3460661 w 7467600"/>
              <a:gd name="connsiteY365" fmla="*/ 6266763 h 6858000"/>
              <a:gd name="connsiteX366" fmla="*/ 3518021 w 7467600"/>
              <a:gd name="connsiteY366" fmla="*/ 6117298 h 6858000"/>
              <a:gd name="connsiteX367" fmla="*/ 3554035 w 7467600"/>
              <a:gd name="connsiteY367" fmla="*/ 6027832 h 6858000"/>
              <a:gd name="connsiteX368" fmla="*/ 3677174 w 7467600"/>
              <a:gd name="connsiteY368" fmla="*/ 5636351 h 6858000"/>
              <a:gd name="connsiteX369" fmla="*/ 3698819 w 7467600"/>
              <a:gd name="connsiteY369" fmla="*/ 5560503 h 6858000"/>
              <a:gd name="connsiteX370" fmla="*/ 3702094 w 7467600"/>
              <a:gd name="connsiteY370" fmla="*/ 5549194 h 6858000"/>
              <a:gd name="connsiteX371" fmla="*/ 3398355 w 7467600"/>
              <a:gd name="connsiteY371" fmla="*/ 6094603 h 6858000"/>
              <a:gd name="connsiteX372" fmla="*/ 3193941 w 7467600"/>
              <a:gd name="connsiteY372" fmla="*/ 6798775 h 6858000"/>
              <a:gd name="connsiteX373" fmla="*/ 3184140 w 7467600"/>
              <a:gd name="connsiteY373" fmla="*/ 6858000 h 6858000"/>
              <a:gd name="connsiteX374" fmla="*/ 3099978 w 7467600"/>
              <a:gd name="connsiteY374" fmla="*/ 6858000 h 6858000"/>
              <a:gd name="connsiteX375" fmla="*/ 3101556 w 7467600"/>
              <a:gd name="connsiteY375" fmla="*/ 6843337 h 6858000"/>
              <a:gd name="connsiteX376" fmla="*/ 3370162 w 7467600"/>
              <a:gd name="connsiteY376" fmla="*/ 5785550 h 6858000"/>
              <a:gd name="connsiteX377" fmla="*/ 3746477 w 7467600"/>
              <a:gd name="connsiteY377" fmla="*/ 5377889 h 6858000"/>
              <a:gd name="connsiteX378" fmla="*/ 3863399 w 7467600"/>
              <a:gd name="connsiteY378" fmla="*/ 5087257 h 6858000"/>
              <a:gd name="connsiteX379" fmla="*/ 3968712 w 7467600"/>
              <a:gd name="connsiteY379" fmla="*/ 4913989 h 6858000"/>
              <a:gd name="connsiteX380" fmla="*/ 2792390 w 7467600"/>
              <a:gd name="connsiteY380" fmla="*/ 5382974 h 6858000"/>
              <a:gd name="connsiteX381" fmla="*/ 2714982 w 7467600"/>
              <a:gd name="connsiteY381" fmla="*/ 5427051 h 6858000"/>
              <a:gd name="connsiteX382" fmla="*/ 2813361 w 7467600"/>
              <a:gd name="connsiteY382" fmla="*/ 6023912 h 6858000"/>
              <a:gd name="connsiteX383" fmla="*/ 2688430 w 7467600"/>
              <a:gd name="connsiteY383" fmla="*/ 6801564 h 6858000"/>
              <a:gd name="connsiteX384" fmla="*/ 2629626 w 7467600"/>
              <a:gd name="connsiteY384" fmla="*/ 6763394 h 6858000"/>
              <a:gd name="connsiteX385" fmla="*/ 2565328 w 7467600"/>
              <a:gd name="connsiteY385" fmla="*/ 5516399 h 6858000"/>
              <a:gd name="connsiteX386" fmla="*/ 1922999 w 7467600"/>
              <a:gd name="connsiteY386" fmla="*/ 5980343 h 6858000"/>
              <a:gd name="connsiteX387" fmla="*/ 1950261 w 7467600"/>
              <a:gd name="connsiteY387" fmla="*/ 6405858 h 6858000"/>
              <a:gd name="connsiteX388" fmla="*/ 2365554 w 7467600"/>
              <a:gd name="connsiteY388" fmla="*/ 6759107 h 6858000"/>
              <a:gd name="connsiteX389" fmla="*/ 2424142 w 7467600"/>
              <a:gd name="connsiteY389" fmla="*/ 6858000 h 6858000"/>
              <a:gd name="connsiteX390" fmla="*/ 2395994 w 7467600"/>
              <a:gd name="connsiteY390" fmla="*/ 6858000 h 6858000"/>
              <a:gd name="connsiteX391" fmla="*/ 2392863 w 7467600"/>
              <a:gd name="connsiteY391" fmla="*/ 6852964 h 6858000"/>
              <a:gd name="connsiteX392" fmla="*/ 2017589 w 7467600"/>
              <a:gd name="connsiteY392" fmla="*/ 6493982 h 6858000"/>
              <a:gd name="connsiteX393" fmla="*/ 2147336 w 7467600"/>
              <a:gd name="connsiteY393" fmla="*/ 6594052 h 6858000"/>
              <a:gd name="connsiteX394" fmla="*/ 2207047 w 7467600"/>
              <a:gd name="connsiteY394" fmla="*/ 6654540 h 6858000"/>
              <a:gd name="connsiteX395" fmla="*/ 2299106 w 7467600"/>
              <a:gd name="connsiteY395" fmla="*/ 6778931 h 6858000"/>
              <a:gd name="connsiteX396" fmla="*/ 2314430 w 7467600"/>
              <a:gd name="connsiteY396" fmla="*/ 6801144 h 6858000"/>
              <a:gd name="connsiteX397" fmla="*/ 2352406 w 7467600"/>
              <a:gd name="connsiteY397" fmla="*/ 6858000 h 6858000"/>
              <a:gd name="connsiteX398" fmla="*/ 2314492 w 7467600"/>
              <a:gd name="connsiteY398" fmla="*/ 6858000 h 6858000"/>
              <a:gd name="connsiteX399" fmla="*/ 2288095 w 7467600"/>
              <a:gd name="connsiteY399" fmla="*/ 6818030 h 6858000"/>
              <a:gd name="connsiteX400" fmla="*/ 2272768 w 7467600"/>
              <a:gd name="connsiteY400" fmla="*/ 6795822 h 6858000"/>
              <a:gd name="connsiteX401" fmla="*/ 2182715 w 7467600"/>
              <a:gd name="connsiteY401" fmla="*/ 6675071 h 6858000"/>
              <a:gd name="connsiteX402" fmla="*/ 2032061 w 7467600"/>
              <a:gd name="connsiteY402" fmla="*/ 6541380 h 6858000"/>
              <a:gd name="connsiteX403" fmla="*/ 2257220 w 7467600"/>
              <a:gd name="connsiteY403" fmla="*/ 6826257 h 6858000"/>
              <a:gd name="connsiteX404" fmla="*/ 2281324 w 7467600"/>
              <a:gd name="connsiteY404" fmla="*/ 6858000 h 6858000"/>
              <a:gd name="connsiteX405" fmla="*/ 2242860 w 7467600"/>
              <a:gd name="connsiteY405" fmla="*/ 6858000 h 6858000"/>
              <a:gd name="connsiteX406" fmla="*/ 2232818 w 7467600"/>
              <a:gd name="connsiteY406" fmla="*/ 6844926 h 6858000"/>
              <a:gd name="connsiteX407" fmla="*/ 1990172 w 7467600"/>
              <a:gd name="connsiteY407" fmla="*/ 6542121 h 6858000"/>
              <a:gd name="connsiteX408" fmla="*/ 2124090 w 7467600"/>
              <a:gd name="connsiteY408" fmla="*/ 6761017 h 6858000"/>
              <a:gd name="connsiteX409" fmla="*/ 2200380 w 7467600"/>
              <a:gd name="connsiteY409" fmla="*/ 6858000 h 6858000"/>
              <a:gd name="connsiteX410" fmla="*/ 2147507 w 7467600"/>
              <a:gd name="connsiteY410" fmla="*/ 6858000 h 6858000"/>
              <a:gd name="connsiteX411" fmla="*/ 2070668 w 7467600"/>
              <a:gd name="connsiteY411" fmla="*/ 6761520 h 6858000"/>
              <a:gd name="connsiteX412" fmla="*/ 1975142 w 7467600"/>
              <a:gd name="connsiteY412" fmla="*/ 6585570 h 6858000"/>
              <a:gd name="connsiteX413" fmla="*/ 2050035 w 7467600"/>
              <a:gd name="connsiteY413" fmla="*/ 6813345 h 6858000"/>
              <a:gd name="connsiteX414" fmla="*/ 2063025 w 7467600"/>
              <a:gd name="connsiteY414" fmla="*/ 6858000 h 6858000"/>
              <a:gd name="connsiteX415" fmla="*/ 2021675 w 7467600"/>
              <a:gd name="connsiteY415" fmla="*/ 6858000 h 6858000"/>
              <a:gd name="connsiteX416" fmla="*/ 2019308 w 7467600"/>
              <a:gd name="connsiteY416" fmla="*/ 6847118 h 6858000"/>
              <a:gd name="connsiteX417" fmla="*/ 1938835 w 7467600"/>
              <a:gd name="connsiteY417" fmla="*/ 6551160 h 6858000"/>
              <a:gd name="connsiteX418" fmla="*/ 1953230 w 7467600"/>
              <a:gd name="connsiteY418" fmla="*/ 6759699 h 6858000"/>
              <a:gd name="connsiteX419" fmla="*/ 1956763 w 7467600"/>
              <a:gd name="connsiteY419" fmla="*/ 6778191 h 6858000"/>
              <a:gd name="connsiteX420" fmla="*/ 1967925 w 7467600"/>
              <a:gd name="connsiteY420" fmla="*/ 6858000 h 6858000"/>
              <a:gd name="connsiteX421" fmla="*/ 1936622 w 7467600"/>
              <a:gd name="connsiteY421" fmla="*/ 6858000 h 6858000"/>
              <a:gd name="connsiteX422" fmla="*/ 1926261 w 7467600"/>
              <a:gd name="connsiteY422" fmla="*/ 6784064 h 6858000"/>
              <a:gd name="connsiteX423" fmla="*/ 1922724 w 7467600"/>
              <a:gd name="connsiteY423" fmla="*/ 6765577 h 6858000"/>
              <a:gd name="connsiteX424" fmla="*/ 1904650 w 7467600"/>
              <a:gd name="connsiteY424" fmla="*/ 6639616 h 6858000"/>
              <a:gd name="connsiteX425" fmla="*/ 1885273 w 7467600"/>
              <a:gd name="connsiteY425" fmla="*/ 6858000 h 6858000"/>
              <a:gd name="connsiteX426" fmla="*/ 1854363 w 7467600"/>
              <a:gd name="connsiteY426" fmla="*/ 6858000 h 6858000"/>
              <a:gd name="connsiteX427" fmla="*/ 1880391 w 7467600"/>
              <a:gd name="connsiteY427" fmla="*/ 6603796 h 6858000"/>
              <a:gd name="connsiteX428" fmla="*/ 1818273 w 7467600"/>
              <a:gd name="connsiteY428" fmla="*/ 6715729 h 6858000"/>
              <a:gd name="connsiteX429" fmla="*/ 1794691 w 7467600"/>
              <a:gd name="connsiteY429" fmla="*/ 6843239 h 6858000"/>
              <a:gd name="connsiteX430" fmla="*/ 1794914 w 7467600"/>
              <a:gd name="connsiteY430" fmla="*/ 6858000 h 6858000"/>
              <a:gd name="connsiteX431" fmla="*/ 1746128 w 7467600"/>
              <a:gd name="connsiteY431" fmla="*/ 6858000 h 6858000"/>
              <a:gd name="connsiteX432" fmla="*/ 1753934 w 7467600"/>
              <a:gd name="connsiteY432" fmla="*/ 6724796 h 6858000"/>
              <a:gd name="connsiteX433" fmla="*/ 1792053 w 7467600"/>
              <a:gd name="connsiteY433" fmla="*/ 6572396 h 6858000"/>
              <a:gd name="connsiteX434" fmla="*/ 1862248 w 7467600"/>
              <a:gd name="connsiteY434" fmla="*/ 6266397 h 6858000"/>
              <a:gd name="connsiteX435" fmla="*/ 1862250 w 7467600"/>
              <a:gd name="connsiteY435" fmla="*/ 6033531 h 6858000"/>
              <a:gd name="connsiteX436" fmla="*/ 1211999 w 7467600"/>
              <a:gd name="connsiteY436" fmla="*/ 6683610 h 6858000"/>
              <a:gd name="connsiteX437" fmla="*/ 1213266 w 7467600"/>
              <a:gd name="connsiteY437" fmla="*/ 6691947 h 6858000"/>
              <a:gd name="connsiteX438" fmla="*/ 1203370 w 7467600"/>
              <a:gd name="connsiteY438" fmla="*/ 6850676 h 6858000"/>
              <a:gd name="connsiteX439" fmla="*/ 1203671 w 7467600"/>
              <a:gd name="connsiteY439" fmla="*/ 6858000 h 6858000"/>
              <a:gd name="connsiteX440" fmla="*/ 1143180 w 7467600"/>
              <a:gd name="connsiteY440" fmla="*/ 6858000 h 6858000"/>
              <a:gd name="connsiteX441" fmla="*/ 1142176 w 7467600"/>
              <a:gd name="connsiteY441" fmla="*/ 6766045 h 6858000"/>
              <a:gd name="connsiteX442" fmla="*/ 1067484 w 7467600"/>
              <a:gd name="connsiteY442" fmla="*/ 6858000 h 6858000"/>
              <a:gd name="connsiteX443" fmla="*/ 953928 w 7467600"/>
              <a:gd name="connsiteY443" fmla="*/ 6858000 h 6858000"/>
              <a:gd name="connsiteX444" fmla="*/ 959715 w 7467600"/>
              <a:gd name="connsiteY444" fmla="*/ 6850185 h 6858000"/>
              <a:gd name="connsiteX445" fmla="*/ 1483788 w 7467600"/>
              <a:gd name="connsiteY445" fmla="*/ 6259174 h 6858000"/>
              <a:gd name="connsiteX446" fmla="*/ 1100671 w 7467600"/>
              <a:gd name="connsiteY446" fmla="*/ 6252137 h 6858000"/>
              <a:gd name="connsiteX447" fmla="*/ 1090144 w 7467600"/>
              <a:gd name="connsiteY447" fmla="*/ 6256748 h 6858000"/>
              <a:gd name="connsiteX448" fmla="*/ 1095872 w 7467600"/>
              <a:gd name="connsiteY448" fmla="*/ 6271892 h 6858000"/>
              <a:gd name="connsiteX449" fmla="*/ 262785 w 7467600"/>
              <a:gd name="connsiteY449" fmla="*/ 6845450 h 6858000"/>
              <a:gd name="connsiteX450" fmla="*/ 209968 w 7467600"/>
              <a:gd name="connsiteY450" fmla="*/ 6770713 h 6858000"/>
              <a:gd name="connsiteX451" fmla="*/ 873460 w 7467600"/>
              <a:gd name="connsiteY451" fmla="*/ 6253768 h 6858000"/>
              <a:gd name="connsiteX452" fmla="*/ 192686 w 7467600"/>
              <a:gd name="connsiteY452" fmla="*/ 5849257 h 6858000"/>
              <a:gd name="connsiteX453" fmla="*/ 4696 w 7467600"/>
              <a:gd name="connsiteY453" fmla="*/ 5697668 h 6858000"/>
              <a:gd name="connsiteX454" fmla="*/ 0 w 7467600"/>
              <a:gd name="connsiteY454" fmla="*/ 5689984 h 6858000"/>
              <a:gd name="connsiteX455" fmla="*/ 0 w 7467600"/>
              <a:gd name="connsiteY455" fmla="*/ 5513472 h 6858000"/>
              <a:gd name="connsiteX456" fmla="*/ 174101 w 7467600"/>
              <a:gd name="connsiteY456" fmla="*/ 5620277 h 6858000"/>
              <a:gd name="connsiteX457" fmla="*/ 891800 w 7467600"/>
              <a:gd name="connsiteY457" fmla="*/ 6036935 h 6858000"/>
              <a:gd name="connsiteX458" fmla="*/ 1072219 w 7467600"/>
              <a:gd name="connsiteY458" fmla="*/ 6169443 h 6858000"/>
              <a:gd name="connsiteX459" fmla="*/ 1074117 w 7467600"/>
              <a:gd name="connsiteY459" fmla="*/ 6170301 h 6858000"/>
              <a:gd name="connsiteX460" fmla="*/ 1083114 w 7467600"/>
              <a:gd name="connsiteY460" fmla="*/ 6174131 h 6858000"/>
              <a:gd name="connsiteX461" fmla="*/ 1543010 w 7467600"/>
              <a:gd name="connsiteY461" fmla="*/ 6191140 h 6858000"/>
              <a:gd name="connsiteX462" fmla="*/ 1551080 w 7467600"/>
              <a:gd name="connsiteY462" fmla="*/ 6195006 h 6858000"/>
              <a:gd name="connsiteX463" fmla="*/ 2345443 w 7467600"/>
              <a:gd name="connsiteY463" fmla="*/ 5549882 h 6858000"/>
              <a:gd name="connsiteX464" fmla="*/ 1721499 w 7467600"/>
              <a:gd name="connsiteY464" fmla="*/ 5599969 h 6858000"/>
              <a:gd name="connsiteX465" fmla="*/ 767716 w 7467600"/>
              <a:gd name="connsiteY465" fmla="*/ 5472768 h 6858000"/>
              <a:gd name="connsiteX466" fmla="*/ 722147 w 7467600"/>
              <a:gd name="connsiteY466" fmla="*/ 5393091 h 6858000"/>
              <a:gd name="connsiteX467" fmla="*/ 1485552 w 7467600"/>
              <a:gd name="connsiteY467" fmla="*/ 5313202 h 6858000"/>
              <a:gd name="connsiteX468" fmla="*/ 2143004 w 7467600"/>
              <a:gd name="connsiteY468" fmla="*/ 5402420 h 6858000"/>
              <a:gd name="connsiteX469" fmla="*/ 1933391 w 7467600"/>
              <a:gd name="connsiteY469" fmla="*/ 5156971 h 6858000"/>
              <a:gd name="connsiteX470" fmla="*/ 1827118 w 7467600"/>
              <a:gd name="connsiteY470" fmla="*/ 4968410 h 6858000"/>
              <a:gd name="connsiteX471" fmla="*/ 1837349 w 7467600"/>
              <a:gd name="connsiteY471" fmla="*/ 4956357 h 6858000"/>
              <a:gd name="connsiteX472" fmla="*/ 2162835 w 7467600"/>
              <a:gd name="connsiteY472" fmla="*/ 5187853 h 6858000"/>
              <a:gd name="connsiteX473" fmla="*/ 2257167 w 7467600"/>
              <a:gd name="connsiteY473" fmla="*/ 5462123 h 6858000"/>
              <a:gd name="connsiteX474" fmla="*/ 2261598 w 7467600"/>
              <a:gd name="connsiteY474" fmla="*/ 5467998 h 6858000"/>
              <a:gd name="connsiteX475" fmla="*/ 2437177 w 7467600"/>
              <a:gd name="connsiteY475" fmla="*/ 5479608 h 6858000"/>
              <a:gd name="connsiteX476" fmla="*/ 2445247 w 7467600"/>
              <a:gd name="connsiteY476" fmla="*/ 5483476 h 6858000"/>
              <a:gd name="connsiteX477" fmla="*/ 2743626 w 7467600"/>
              <a:gd name="connsiteY477" fmla="*/ 5304819 h 6858000"/>
              <a:gd name="connsiteX478" fmla="*/ 3048102 w 7467600"/>
              <a:gd name="connsiteY478" fmla="*/ 5150595 h 6858000"/>
              <a:gd name="connsiteX479" fmla="*/ 1799414 w 7467600"/>
              <a:gd name="connsiteY479" fmla="*/ 4694732 h 6858000"/>
              <a:gd name="connsiteX480" fmla="*/ 1771735 w 7467600"/>
              <a:gd name="connsiteY480" fmla="*/ 4619929 h 6858000"/>
              <a:gd name="connsiteX481" fmla="*/ 3104273 w 7467600"/>
              <a:gd name="connsiteY481" fmla="*/ 5076159 h 6858000"/>
              <a:gd name="connsiteX482" fmla="*/ 3113245 w 7467600"/>
              <a:gd name="connsiteY482" fmla="*/ 5090705 h 6858000"/>
              <a:gd name="connsiteX483" fmla="*/ 3126294 w 7467600"/>
              <a:gd name="connsiteY483" fmla="*/ 5114400 h 6858000"/>
              <a:gd name="connsiteX484" fmla="*/ 3937433 w 7467600"/>
              <a:gd name="connsiteY484" fmla="*/ 4830473 h 6858000"/>
              <a:gd name="connsiteX485" fmla="*/ 3590475 w 7467600"/>
              <a:gd name="connsiteY485" fmla="*/ 4597974 h 6858000"/>
              <a:gd name="connsiteX486" fmla="*/ 3100264 w 7467600"/>
              <a:gd name="connsiteY486" fmla="*/ 4579845 h 6858000"/>
              <a:gd name="connsiteX487" fmla="*/ 2183576 w 7467600"/>
              <a:gd name="connsiteY487" fmla="*/ 4227150 h 6858000"/>
              <a:gd name="connsiteX488" fmla="*/ 2151029 w 7467600"/>
              <a:gd name="connsiteY488" fmla="*/ 4146947 h 6858000"/>
              <a:gd name="connsiteX489" fmla="*/ 3563434 w 7467600"/>
              <a:gd name="connsiteY489" fmla="*/ 4469115 h 6858000"/>
              <a:gd name="connsiteX490" fmla="*/ 3177952 w 7467600"/>
              <a:gd name="connsiteY490" fmla="*/ 3657386 h 6858000"/>
              <a:gd name="connsiteX491" fmla="*/ 3189263 w 7467600"/>
              <a:gd name="connsiteY491" fmla="*/ 3625726 h 6858000"/>
              <a:gd name="connsiteX492" fmla="*/ 3560912 w 7467600"/>
              <a:gd name="connsiteY492" fmla="*/ 4079863 h 6858000"/>
              <a:gd name="connsiteX493" fmla="*/ 3626636 w 7467600"/>
              <a:gd name="connsiteY493" fmla="*/ 4512230 h 6858000"/>
              <a:gd name="connsiteX494" fmla="*/ 3653088 w 7467600"/>
              <a:gd name="connsiteY494" fmla="*/ 4521417 h 6858000"/>
              <a:gd name="connsiteX495" fmla="*/ 3988128 w 7467600"/>
              <a:gd name="connsiteY495" fmla="*/ 4817267 h 6858000"/>
              <a:gd name="connsiteX496" fmla="*/ 4830582 w 7467600"/>
              <a:gd name="connsiteY496" fmla="*/ 4676000 h 6858000"/>
              <a:gd name="connsiteX497" fmla="*/ 4830100 w 7467600"/>
              <a:gd name="connsiteY497" fmla="*/ 4675554 h 6858000"/>
              <a:gd name="connsiteX498" fmla="*/ 4036318 w 7467600"/>
              <a:gd name="connsiteY498" fmla="*/ 4147013 h 6858000"/>
              <a:gd name="connsiteX499" fmla="*/ 3432098 w 7467600"/>
              <a:gd name="connsiteY499" fmla="*/ 3537312 h 6858000"/>
              <a:gd name="connsiteX500" fmla="*/ 3446761 w 7467600"/>
              <a:gd name="connsiteY500" fmla="*/ 3461278 h 6858000"/>
              <a:gd name="connsiteX501" fmla="*/ 4419733 w 7467600"/>
              <a:gd name="connsiteY501" fmla="*/ 3963555 h 6858000"/>
              <a:gd name="connsiteX502" fmla="*/ 4781371 w 7467600"/>
              <a:gd name="connsiteY502" fmla="*/ 4458604 h 6858000"/>
              <a:gd name="connsiteX503" fmla="*/ 4780440 w 7467600"/>
              <a:gd name="connsiteY503" fmla="*/ 4470290 h 6858000"/>
              <a:gd name="connsiteX504" fmla="*/ 4898954 w 7467600"/>
              <a:gd name="connsiteY504" fmla="*/ 4662092 h 6858000"/>
              <a:gd name="connsiteX505" fmla="*/ 4900699 w 7467600"/>
              <a:gd name="connsiteY505" fmla="*/ 4670867 h 6858000"/>
              <a:gd name="connsiteX506" fmla="*/ 5714511 w 7467600"/>
              <a:gd name="connsiteY506" fmla="*/ 4663483 h 6858000"/>
              <a:gd name="connsiteX507" fmla="*/ 5464793 w 7467600"/>
              <a:gd name="connsiteY507" fmla="*/ 4393556 h 6858000"/>
              <a:gd name="connsiteX508" fmla="*/ 5461897 w 7467600"/>
              <a:gd name="connsiteY508" fmla="*/ 4390879 h 6858000"/>
              <a:gd name="connsiteX509" fmla="*/ 4294126 w 7467600"/>
              <a:gd name="connsiteY509" fmla="*/ 3303048 h 6858000"/>
              <a:gd name="connsiteX510" fmla="*/ 4305321 w 7467600"/>
              <a:gd name="connsiteY510" fmla="*/ 3256953 h 6858000"/>
              <a:gd name="connsiteX511" fmla="*/ 4949299 w 7467600"/>
              <a:gd name="connsiteY511" fmla="*/ 3766336 h 6858000"/>
              <a:gd name="connsiteX512" fmla="*/ 5291452 w 7467600"/>
              <a:gd name="connsiteY512" fmla="*/ 4076801 h 6858000"/>
              <a:gd name="connsiteX513" fmla="*/ 5434998 w 7467600"/>
              <a:gd name="connsiteY513" fmla="*/ 4254100 h 6858000"/>
              <a:gd name="connsiteX514" fmla="*/ 5351015 w 7467600"/>
              <a:gd name="connsiteY514" fmla="*/ 3760989 h 6858000"/>
              <a:gd name="connsiteX515" fmla="*/ 5413780 w 7467600"/>
              <a:gd name="connsiteY515" fmla="*/ 2966265 h 6858000"/>
              <a:gd name="connsiteX516" fmla="*/ 5425627 w 7467600"/>
              <a:gd name="connsiteY516" fmla="*/ 2954192 h 6858000"/>
              <a:gd name="connsiteX517" fmla="*/ 6604735 w 7467600"/>
              <a:gd name="connsiteY517" fmla="*/ 2041381 h 6858000"/>
              <a:gd name="connsiteX518" fmla="*/ 7204487 w 7467600"/>
              <a:gd name="connsiteY518" fmla="*/ 2742112 h 6858000"/>
              <a:gd name="connsiteX519" fmla="*/ 7131592 w 7467600"/>
              <a:gd name="connsiteY519" fmla="*/ 2672096 h 6858000"/>
              <a:gd name="connsiteX520" fmla="*/ 6996344 w 7467600"/>
              <a:gd name="connsiteY520" fmla="*/ 2518310 h 6858000"/>
              <a:gd name="connsiteX521" fmla="*/ 6735495 w 7467600"/>
              <a:gd name="connsiteY521" fmla="*/ 2196890 h 6858000"/>
              <a:gd name="connsiteX522" fmla="*/ 6721901 w 7467600"/>
              <a:gd name="connsiteY522" fmla="*/ 2179274 h 6858000"/>
              <a:gd name="connsiteX523" fmla="*/ 6604735 w 7467600"/>
              <a:gd name="connsiteY523" fmla="*/ 2041381 h 6858000"/>
              <a:gd name="connsiteX524" fmla="*/ 6591670 w 7467600"/>
              <a:gd name="connsiteY524" fmla="*/ 1988277 h 6858000"/>
              <a:gd name="connsiteX525" fmla="*/ 6747349 w 7467600"/>
              <a:gd name="connsiteY525" fmla="*/ 2160069 h 6858000"/>
              <a:gd name="connsiteX526" fmla="*/ 6760943 w 7467600"/>
              <a:gd name="connsiteY526" fmla="*/ 2177686 h 6858000"/>
              <a:gd name="connsiteX527" fmla="*/ 7021065 w 7467600"/>
              <a:gd name="connsiteY527" fmla="*/ 2498102 h 6858000"/>
              <a:gd name="connsiteX528" fmla="*/ 7155223 w 7467600"/>
              <a:gd name="connsiteY528" fmla="*/ 2650386 h 6858000"/>
              <a:gd name="connsiteX529" fmla="*/ 7203167 w 7467600"/>
              <a:gd name="connsiteY529" fmla="*/ 2697288 h 6858000"/>
              <a:gd name="connsiteX530" fmla="*/ 6937703 w 7467600"/>
              <a:gd name="connsiteY530" fmla="*/ 2321981 h 6858000"/>
              <a:gd name="connsiteX531" fmla="*/ 6591670 w 7467600"/>
              <a:gd name="connsiteY531" fmla="*/ 1988277 h 6858000"/>
              <a:gd name="connsiteX532" fmla="*/ 5798671 w 7467600"/>
              <a:gd name="connsiteY532" fmla="*/ 1981601 h 6858000"/>
              <a:gd name="connsiteX533" fmla="*/ 5754709 w 7467600"/>
              <a:gd name="connsiteY533" fmla="*/ 2071454 h 6858000"/>
              <a:gd name="connsiteX534" fmla="*/ 5763044 w 7467600"/>
              <a:gd name="connsiteY534" fmla="*/ 2842206 h 6858000"/>
              <a:gd name="connsiteX535" fmla="*/ 5764974 w 7467600"/>
              <a:gd name="connsiteY535" fmla="*/ 2799609 h 6858000"/>
              <a:gd name="connsiteX536" fmla="*/ 5767665 w 7467600"/>
              <a:gd name="connsiteY536" fmla="*/ 2666409 h 6858000"/>
              <a:gd name="connsiteX537" fmla="*/ 5763055 w 7467600"/>
              <a:gd name="connsiteY537" fmla="*/ 2579705 h 6858000"/>
              <a:gd name="connsiteX538" fmla="*/ 5758079 w 7467600"/>
              <a:gd name="connsiteY538" fmla="*/ 2492508 h 6858000"/>
              <a:gd name="connsiteX539" fmla="*/ 5779325 w 7467600"/>
              <a:gd name="connsiteY539" fmla="*/ 2197069 h 6858000"/>
              <a:gd name="connsiteX540" fmla="*/ 5798671 w 7467600"/>
              <a:gd name="connsiteY540" fmla="*/ 1981601 h 6858000"/>
              <a:gd name="connsiteX541" fmla="*/ 5829202 w 7467600"/>
              <a:gd name="connsiteY541" fmla="*/ 1971679 h 6858000"/>
              <a:gd name="connsiteX542" fmla="*/ 5809558 w 7467600"/>
              <a:gd name="connsiteY542" fmla="*/ 2198043 h 6858000"/>
              <a:gd name="connsiteX543" fmla="*/ 5788653 w 7467600"/>
              <a:gd name="connsiteY543" fmla="*/ 2489430 h 6858000"/>
              <a:gd name="connsiteX544" fmla="*/ 5793439 w 7467600"/>
              <a:gd name="connsiteY544" fmla="*/ 2575235 h 6858000"/>
              <a:gd name="connsiteX545" fmla="*/ 5796837 w 7467600"/>
              <a:gd name="connsiteY545" fmla="*/ 2637633 h 6858000"/>
              <a:gd name="connsiteX546" fmla="*/ 5818614 w 7467600"/>
              <a:gd name="connsiteY546" fmla="*/ 2473055 h 6858000"/>
              <a:gd name="connsiteX547" fmla="*/ 5829202 w 7467600"/>
              <a:gd name="connsiteY547" fmla="*/ 1971679 h 6858000"/>
              <a:gd name="connsiteX548" fmla="*/ 5911389 w 7467600"/>
              <a:gd name="connsiteY548" fmla="*/ 1898371 h 6858000"/>
              <a:gd name="connsiteX549" fmla="*/ 6237627 w 7467600"/>
              <a:gd name="connsiteY549" fmla="*/ 2231921 h 6858000"/>
              <a:gd name="connsiteX550" fmla="*/ 5911389 w 7467600"/>
              <a:gd name="connsiteY550" fmla="*/ 1898371 h 6858000"/>
              <a:gd name="connsiteX551" fmla="*/ 6944437 w 7467600"/>
              <a:gd name="connsiteY551" fmla="*/ 1575402 h 6858000"/>
              <a:gd name="connsiteX552" fmla="*/ 6304730 w 7467600"/>
              <a:gd name="connsiteY552" fmla="*/ 1766654 h 6858000"/>
              <a:gd name="connsiteX553" fmla="*/ 6944437 w 7467600"/>
              <a:gd name="connsiteY553" fmla="*/ 1575402 h 6858000"/>
              <a:gd name="connsiteX554" fmla="*/ 7019523 w 7467600"/>
              <a:gd name="connsiteY554" fmla="*/ 1519450 h 6858000"/>
              <a:gd name="connsiteX555" fmla="*/ 6298091 w 7467600"/>
              <a:gd name="connsiteY555" fmla="*/ 1737122 h 6858000"/>
              <a:gd name="connsiteX556" fmla="*/ 7019523 w 7467600"/>
              <a:gd name="connsiteY556" fmla="*/ 1519450 h 6858000"/>
              <a:gd name="connsiteX557" fmla="*/ 2399523 w 7467600"/>
              <a:gd name="connsiteY557" fmla="*/ 1428234 h 6858000"/>
              <a:gd name="connsiteX558" fmla="*/ 2224982 w 7467600"/>
              <a:gd name="connsiteY558" fmla="*/ 1826201 h 6858000"/>
              <a:gd name="connsiteX559" fmla="*/ 2096099 w 7467600"/>
              <a:gd name="connsiteY559" fmla="*/ 2345900 h 6858000"/>
              <a:gd name="connsiteX560" fmla="*/ 2283317 w 7467600"/>
              <a:gd name="connsiteY560" fmla="*/ 1796925 h 6858000"/>
              <a:gd name="connsiteX561" fmla="*/ 2399523 w 7467600"/>
              <a:gd name="connsiteY561" fmla="*/ 1428234 h 6858000"/>
              <a:gd name="connsiteX562" fmla="*/ 2448558 w 7467600"/>
              <a:gd name="connsiteY562" fmla="*/ 1373435 h 6858000"/>
              <a:gd name="connsiteX563" fmla="*/ 2312521 w 7467600"/>
              <a:gd name="connsiteY563" fmla="*/ 1806140 h 6858000"/>
              <a:gd name="connsiteX564" fmla="*/ 2127533 w 7467600"/>
              <a:gd name="connsiteY564" fmla="*/ 2348380 h 6858000"/>
              <a:gd name="connsiteX565" fmla="*/ 2358080 w 7467600"/>
              <a:gd name="connsiteY565" fmla="*/ 1866134 h 6858000"/>
              <a:gd name="connsiteX566" fmla="*/ 2407436 w 7467600"/>
              <a:gd name="connsiteY566" fmla="*/ 1651070 h 6858000"/>
              <a:gd name="connsiteX567" fmla="*/ 2448558 w 7467600"/>
              <a:gd name="connsiteY567" fmla="*/ 1373435 h 6858000"/>
              <a:gd name="connsiteX568" fmla="*/ 278707 w 7467600"/>
              <a:gd name="connsiteY568" fmla="*/ 1352270 h 6858000"/>
              <a:gd name="connsiteX569" fmla="*/ 321570 w 7467600"/>
              <a:gd name="connsiteY569" fmla="*/ 1861610 h 6858000"/>
              <a:gd name="connsiteX570" fmla="*/ 294281 w 7467600"/>
              <a:gd name="connsiteY570" fmla="*/ 1440658 h 6858000"/>
              <a:gd name="connsiteX571" fmla="*/ 278707 w 7467600"/>
              <a:gd name="connsiteY571" fmla="*/ 1352270 h 6858000"/>
              <a:gd name="connsiteX572" fmla="*/ 1423821 w 7467600"/>
              <a:gd name="connsiteY572" fmla="*/ 1351958 h 6858000"/>
              <a:gd name="connsiteX573" fmla="*/ 1638521 w 7467600"/>
              <a:gd name="connsiteY573" fmla="*/ 1908470 h 6858000"/>
              <a:gd name="connsiteX574" fmla="*/ 1754199 w 7467600"/>
              <a:gd name="connsiteY574" fmla="*/ 2149284 h 6858000"/>
              <a:gd name="connsiteX575" fmla="*/ 1908359 w 7467600"/>
              <a:gd name="connsiteY575" fmla="*/ 2364988 h 6858000"/>
              <a:gd name="connsiteX576" fmla="*/ 1647661 w 7467600"/>
              <a:gd name="connsiteY576" fmla="*/ 1825945 h 6858000"/>
              <a:gd name="connsiteX577" fmla="*/ 1423821 w 7467600"/>
              <a:gd name="connsiteY577" fmla="*/ 1351958 h 6858000"/>
              <a:gd name="connsiteX578" fmla="*/ 1431890 w 7467600"/>
              <a:gd name="connsiteY578" fmla="*/ 1306475 h 6858000"/>
              <a:gd name="connsiteX579" fmla="*/ 1507597 w 7467600"/>
              <a:gd name="connsiteY579" fmla="*/ 1446132 h 6858000"/>
              <a:gd name="connsiteX580" fmla="*/ 1674586 w 7467600"/>
              <a:gd name="connsiteY580" fmla="*/ 1813832 h 6858000"/>
              <a:gd name="connsiteX581" fmla="*/ 1815950 w 7467600"/>
              <a:gd name="connsiteY581" fmla="*/ 2128564 h 6858000"/>
              <a:gd name="connsiteX582" fmla="*/ 1984242 w 7467600"/>
              <a:gd name="connsiteY582" fmla="*/ 2430829 h 6858000"/>
              <a:gd name="connsiteX583" fmla="*/ 2014023 w 7467600"/>
              <a:gd name="connsiteY583" fmla="*/ 2450995 h 6858000"/>
              <a:gd name="connsiteX584" fmla="*/ 1747337 w 7467600"/>
              <a:gd name="connsiteY584" fmla="*/ 1855264 h 6858000"/>
              <a:gd name="connsiteX585" fmla="*/ 1533749 w 7467600"/>
              <a:gd name="connsiteY585" fmla="*/ 1478656 h 6858000"/>
              <a:gd name="connsiteX586" fmla="*/ 1431890 w 7467600"/>
              <a:gd name="connsiteY586" fmla="*/ 1306475 h 6858000"/>
              <a:gd name="connsiteX587" fmla="*/ 5052692 w 7467600"/>
              <a:gd name="connsiteY587" fmla="*/ 1292994 h 6858000"/>
              <a:gd name="connsiteX588" fmla="*/ 5200661 w 7467600"/>
              <a:gd name="connsiteY588" fmla="*/ 1635186 h 6858000"/>
              <a:gd name="connsiteX589" fmla="*/ 5297138 w 7467600"/>
              <a:gd name="connsiteY589" fmla="*/ 1906351 h 6858000"/>
              <a:gd name="connsiteX590" fmla="*/ 5052692 w 7467600"/>
              <a:gd name="connsiteY590" fmla="*/ 1292994 h 6858000"/>
              <a:gd name="connsiteX591" fmla="*/ 5009948 w 7467600"/>
              <a:gd name="connsiteY591" fmla="*/ 1273619 h 6858000"/>
              <a:gd name="connsiteX592" fmla="*/ 5121777 w 7467600"/>
              <a:gd name="connsiteY592" fmla="*/ 1654213 h 6858000"/>
              <a:gd name="connsiteX593" fmla="*/ 5293545 w 7467600"/>
              <a:gd name="connsiteY593" fmla="*/ 2072247 h 6858000"/>
              <a:gd name="connsiteX594" fmla="*/ 5294042 w 7467600"/>
              <a:gd name="connsiteY594" fmla="*/ 2065019 h 6858000"/>
              <a:gd name="connsiteX595" fmla="*/ 5171936 w 7467600"/>
              <a:gd name="connsiteY595" fmla="*/ 1647613 h 6858000"/>
              <a:gd name="connsiteX596" fmla="*/ 5009948 w 7467600"/>
              <a:gd name="connsiteY596" fmla="*/ 1273619 h 6858000"/>
              <a:gd name="connsiteX597" fmla="*/ 655236 w 7467600"/>
              <a:gd name="connsiteY597" fmla="*/ 1268632 h 6858000"/>
              <a:gd name="connsiteX598" fmla="*/ 839521 w 7467600"/>
              <a:gd name="connsiteY598" fmla="*/ 1685315 h 6858000"/>
              <a:gd name="connsiteX599" fmla="*/ 1109416 w 7467600"/>
              <a:gd name="connsiteY599" fmla="*/ 2061663 h 6858000"/>
              <a:gd name="connsiteX600" fmla="*/ 1298300 w 7467600"/>
              <a:gd name="connsiteY600" fmla="*/ 2247742 h 6858000"/>
              <a:gd name="connsiteX601" fmla="*/ 1125871 w 7467600"/>
              <a:gd name="connsiteY601" fmla="*/ 1989513 h 6858000"/>
              <a:gd name="connsiteX602" fmla="*/ 981574 w 7467600"/>
              <a:gd name="connsiteY602" fmla="*/ 1783157 h 6858000"/>
              <a:gd name="connsiteX603" fmla="*/ 922198 w 7467600"/>
              <a:gd name="connsiteY603" fmla="*/ 1677437 h 6858000"/>
              <a:gd name="connsiteX604" fmla="*/ 869293 w 7467600"/>
              <a:gd name="connsiteY604" fmla="*/ 1583214 h 6858000"/>
              <a:gd name="connsiteX605" fmla="*/ 751431 w 7467600"/>
              <a:gd name="connsiteY605" fmla="*/ 1405731 h 6858000"/>
              <a:gd name="connsiteX606" fmla="*/ 655236 w 7467600"/>
              <a:gd name="connsiteY606" fmla="*/ 1268632 h 6858000"/>
              <a:gd name="connsiteX607" fmla="*/ 6516292 w 7467600"/>
              <a:gd name="connsiteY607" fmla="*/ 1263064 h 6858000"/>
              <a:gd name="connsiteX608" fmla="*/ 5736320 w 7467600"/>
              <a:gd name="connsiteY608" fmla="*/ 1501803 h 6858000"/>
              <a:gd name="connsiteX609" fmla="*/ 6516292 w 7467600"/>
              <a:gd name="connsiteY609" fmla="*/ 1263064 h 6858000"/>
              <a:gd name="connsiteX610" fmla="*/ 291466 w 7467600"/>
              <a:gd name="connsiteY610" fmla="*/ 1250369 h 6858000"/>
              <a:gd name="connsiteX611" fmla="*/ 323180 w 7467600"/>
              <a:gd name="connsiteY611" fmla="*/ 1435283 h 6858000"/>
              <a:gd name="connsiteX612" fmla="*/ 349381 w 7467600"/>
              <a:gd name="connsiteY612" fmla="*/ 1875041 h 6858000"/>
              <a:gd name="connsiteX613" fmla="*/ 374363 w 7467600"/>
              <a:gd name="connsiteY613" fmla="*/ 1506494 h 6858000"/>
              <a:gd name="connsiteX614" fmla="*/ 302168 w 7467600"/>
              <a:gd name="connsiteY614" fmla="*/ 1274495 h 6858000"/>
              <a:gd name="connsiteX615" fmla="*/ 291466 w 7467600"/>
              <a:gd name="connsiteY615" fmla="*/ 1250369 h 6858000"/>
              <a:gd name="connsiteX616" fmla="*/ 678222 w 7467600"/>
              <a:gd name="connsiteY616" fmla="*/ 1248670 h 6858000"/>
              <a:gd name="connsiteX617" fmla="*/ 775536 w 7467600"/>
              <a:gd name="connsiteY617" fmla="*/ 1388015 h 6858000"/>
              <a:gd name="connsiteX618" fmla="*/ 894529 w 7467600"/>
              <a:gd name="connsiteY618" fmla="*/ 1567739 h 6858000"/>
              <a:gd name="connsiteX619" fmla="*/ 948000 w 7467600"/>
              <a:gd name="connsiteY619" fmla="*/ 1663088 h 6858000"/>
              <a:gd name="connsiteX620" fmla="*/ 1006812 w 7467600"/>
              <a:gd name="connsiteY620" fmla="*/ 1767683 h 6858000"/>
              <a:gd name="connsiteX621" fmla="*/ 1149133 w 7467600"/>
              <a:gd name="connsiteY621" fmla="*/ 1971513 h 6858000"/>
              <a:gd name="connsiteX622" fmla="*/ 1333952 w 7467600"/>
              <a:gd name="connsiteY622" fmla="*/ 2251620 h 6858000"/>
              <a:gd name="connsiteX623" fmla="*/ 1337329 w 7467600"/>
              <a:gd name="connsiteY623" fmla="*/ 2258350 h 6858000"/>
              <a:gd name="connsiteX624" fmla="*/ 1014726 w 7467600"/>
              <a:gd name="connsiteY624" fmla="*/ 1615556 h 6858000"/>
              <a:gd name="connsiteX625" fmla="*/ 678222 w 7467600"/>
              <a:gd name="connsiteY625" fmla="*/ 1248670 h 6858000"/>
              <a:gd name="connsiteX626" fmla="*/ 6691602 w 7467600"/>
              <a:gd name="connsiteY626" fmla="*/ 1140573 h 6858000"/>
              <a:gd name="connsiteX627" fmla="*/ 6571100 w 7467600"/>
              <a:gd name="connsiteY627" fmla="*/ 1183662 h 6858000"/>
              <a:gd name="connsiteX628" fmla="*/ 6241687 w 7467600"/>
              <a:gd name="connsiteY628" fmla="*/ 1257600 h 6858000"/>
              <a:gd name="connsiteX629" fmla="*/ 5693009 w 7467600"/>
              <a:gd name="connsiteY629" fmla="*/ 1478256 h 6858000"/>
              <a:gd name="connsiteX630" fmla="*/ 6548420 w 7467600"/>
              <a:gd name="connsiteY630" fmla="*/ 1214599 h 6858000"/>
              <a:gd name="connsiteX631" fmla="*/ 6605473 w 7467600"/>
              <a:gd name="connsiteY631" fmla="*/ 1184686 h 6858000"/>
              <a:gd name="connsiteX632" fmla="*/ 6691602 w 7467600"/>
              <a:gd name="connsiteY632" fmla="*/ 1140573 h 6858000"/>
              <a:gd name="connsiteX633" fmla="*/ 4002475 w 7467600"/>
              <a:gd name="connsiteY633" fmla="*/ 1037802 h 6858000"/>
              <a:gd name="connsiteX634" fmla="*/ 4000324 w 7467600"/>
              <a:gd name="connsiteY634" fmla="*/ 1039362 h 6858000"/>
              <a:gd name="connsiteX635" fmla="*/ 4002862 w 7467600"/>
              <a:gd name="connsiteY635" fmla="*/ 1042866 h 6858000"/>
              <a:gd name="connsiteX636" fmla="*/ 4002475 w 7467600"/>
              <a:gd name="connsiteY636" fmla="*/ 1037802 h 6858000"/>
              <a:gd name="connsiteX637" fmla="*/ 506322 w 7467600"/>
              <a:gd name="connsiteY637" fmla="*/ 1020997 h 6858000"/>
              <a:gd name="connsiteX638" fmla="*/ 533068 w 7467600"/>
              <a:gd name="connsiteY638" fmla="*/ 1029409 h 6858000"/>
              <a:gd name="connsiteX639" fmla="*/ 1232525 w 7467600"/>
              <a:gd name="connsiteY639" fmla="*/ 1804675 h 6858000"/>
              <a:gd name="connsiteX640" fmla="*/ 1388858 w 7467600"/>
              <a:gd name="connsiteY640" fmla="*/ 2368011 h 6858000"/>
              <a:gd name="connsiteX641" fmla="*/ 1384098 w 7467600"/>
              <a:gd name="connsiteY641" fmla="*/ 2378125 h 6858000"/>
              <a:gd name="connsiteX642" fmla="*/ 1425393 w 7467600"/>
              <a:gd name="connsiteY642" fmla="*/ 2589124 h 6858000"/>
              <a:gd name="connsiteX643" fmla="*/ 1424001 w 7467600"/>
              <a:gd name="connsiteY643" fmla="*/ 2597541 h 6858000"/>
              <a:gd name="connsiteX644" fmla="*/ 2152729 w 7467600"/>
              <a:gd name="connsiteY644" fmla="*/ 2864487 h 6858000"/>
              <a:gd name="connsiteX645" fmla="*/ 2020609 w 7467600"/>
              <a:gd name="connsiteY645" fmla="*/ 2539671 h 6858000"/>
              <a:gd name="connsiteX646" fmla="*/ 2018920 w 7467600"/>
              <a:gd name="connsiteY646" fmla="*/ 2536309 h 6858000"/>
              <a:gd name="connsiteX647" fmla="*/ 1342441 w 7467600"/>
              <a:gd name="connsiteY647" fmla="*/ 1173017 h 6858000"/>
              <a:gd name="connsiteX648" fmla="*/ 1367925 w 7467600"/>
              <a:gd name="connsiteY648" fmla="*/ 1135648 h 6858000"/>
              <a:gd name="connsiteX649" fmla="*/ 1771401 w 7467600"/>
              <a:gd name="connsiteY649" fmla="*/ 1806673 h 6858000"/>
              <a:gd name="connsiteX650" fmla="*/ 1972385 w 7467600"/>
              <a:gd name="connsiteY650" fmla="*/ 2198735 h 6858000"/>
              <a:gd name="connsiteX651" fmla="*/ 2040892 w 7467600"/>
              <a:gd name="connsiteY651" fmla="*/ 2405205 h 6858000"/>
              <a:gd name="connsiteX652" fmla="*/ 2131689 w 7467600"/>
              <a:gd name="connsiteY652" fmla="*/ 1936926 h 6858000"/>
              <a:gd name="connsiteX653" fmla="*/ 2454820 w 7467600"/>
              <a:gd name="connsiteY653" fmla="*/ 1248808 h 6858000"/>
              <a:gd name="connsiteX654" fmla="*/ 2492512 w 7467600"/>
              <a:gd name="connsiteY654" fmla="*/ 1302920 h 6858000"/>
              <a:gd name="connsiteX655" fmla="*/ 2081216 w 7467600"/>
              <a:gd name="connsiteY655" fmla="*/ 2527513 h 6858000"/>
              <a:gd name="connsiteX656" fmla="*/ 2081211 w 7467600"/>
              <a:gd name="connsiteY656" fmla="*/ 2528916 h 6858000"/>
              <a:gd name="connsiteX657" fmla="*/ 2199067 w 7467600"/>
              <a:gd name="connsiteY657" fmla="*/ 2884061 h 6858000"/>
              <a:gd name="connsiteX658" fmla="*/ 3192586 w 7467600"/>
              <a:gd name="connsiteY658" fmla="*/ 3411496 h 6858000"/>
              <a:gd name="connsiteX659" fmla="*/ 3182620 w 7467600"/>
              <a:gd name="connsiteY659" fmla="*/ 3483279 h 6858000"/>
              <a:gd name="connsiteX660" fmla="*/ 2435119 w 7467600"/>
              <a:gd name="connsiteY660" fmla="*/ 3080173 h 6858000"/>
              <a:gd name="connsiteX661" fmla="*/ 2410152 w 7467600"/>
              <a:gd name="connsiteY661" fmla="*/ 3063751 h 6858000"/>
              <a:gd name="connsiteX662" fmla="*/ 2408099 w 7467600"/>
              <a:gd name="connsiteY662" fmla="*/ 3064403 h 6858000"/>
              <a:gd name="connsiteX663" fmla="*/ 2407218 w 7467600"/>
              <a:gd name="connsiteY663" fmla="*/ 3070324 h 6858000"/>
              <a:gd name="connsiteX664" fmla="*/ 2380138 w 7467600"/>
              <a:gd name="connsiteY664" fmla="*/ 3099341 h 6858000"/>
              <a:gd name="connsiteX665" fmla="*/ 1765923 w 7467600"/>
              <a:gd name="connsiteY665" fmla="*/ 3581043 h 6858000"/>
              <a:gd name="connsiteX666" fmla="*/ 1702258 w 7467600"/>
              <a:gd name="connsiteY666" fmla="*/ 3612286 h 6858000"/>
              <a:gd name="connsiteX667" fmla="*/ 1538370 w 7467600"/>
              <a:gd name="connsiteY667" fmla="*/ 3811804 h 6858000"/>
              <a:gd name="connsiteX668" fmla="*/ 542867 w 7467600"/>
              <a:gd name="connsiteY668" fmla="*/ 4944092 h 6858000"/>
              <a:gd name="connsiteX669" fmla="*/ 515800 w 7467600"/>
              <a:gd name="connsiteY669" fmla="*/ 4862180 h 6858000"/>
              <a:gd name="connsiteX670" fmla="*/ 909145 w 7467600"/>
              <a:gd name="connsiteY670" fmla="*/ 4199225 h 6858000"/>
              <a:gd name="connsiteX671" fmla="*/ 1214067 w 7467600"/>
              <a:gd name="connsiteY671" fmla="*/ 3908561 h 6858000"/>
              <a:gd name="connsiteX672" fmla="*/ 640967 w 7467600"/>
              <a:gd name="connsiteY672" fmla="*/ 4105601 h 6858000"/>
              <a:gd name="connsiteX673" fmla="*/ 112563 w 7467600"/>
              <a:gd name="connsiteY673" fmla="*/ 4396952 h 6858000"/>
              <a:gd name="connsiteX674" fmla="*/ 0 w 7467600"/>
              <a:gd name="connsiteY674" fmla="*/ 4466006 h 6858000"/>
              <a:gd name="connsiteX675" fmla="*/ 0 w 7467600"/>
              <a:gd name="connsiteY675" fmla="*/ 4233763 h 6858000"/>
              <a:gd name="connsiteX676" fmla="*/ 36881 w 7467600"/>
              <a:gd name="connsiteY676" fmla="*/ 4200118 h 6858000"/>
              <a:gd name="connsiteX677" fmla="*/ 910534 w 7467600"/>
              <a:gd name="connsiteY677" fmla="*/ 3629753 h 6858000"/>
              <a:gd name="connsiteX678" fmla="*/ 1578717 w 7467600"/>
              <a:gd name="connsiteY678" fmla="*/ 3575982 h 6858000"/>
              <a:gd name="connsiteX679" fmla="*/ 2338780 w 7467600"/>
              <a:gd name="connsiteY679" fmla="*/ 3033725 h 6858000"/>
              <a:gd name="connsiteX680" fmla="*/ 1807991 w 7467600"/>
              <a:gd name="connsiteY680" fmla="*/ 2807184 h 6858000"/>
              <a:gd name="connsiteX681" fmla="*/ 1416358 w 7467600"/>
              <a:gd name="connsiteY681" fmla="*/ 3112571 h 6858000"/>
              <a:gd name="connsiteX682" fmla="*/ 939066 w 7467600"/>
              <a:gd name="connsiteY682" fmla="*/ 3378798 h 6858000"/>
              <a:gd name="connsiteX683" fmla="*/ 115099 w 7467600"/>
              <a:gd name="connsiteY683" fmla="*/ 3607650 h 6858000"/>
              <a:gd name="connsiteX684" fmla="*/ 97284 w 7467600"/>
              <a:gd name="connsiteY684" fmla="*/ 3520393 h 6858000"/>
              <a:gd name="connsiteX685" fmla="*/ 922050 w 7467600"/>
              <a:gd name="connsiteY685" fmla="*/ 3074867 h 6858000"/>
              <a:gd name="connsiteX686" fmla="*/ 1405265 w 7467600"/>
              <a:gd name="connsiteY686" fmla="*/ 3016319 h 6858000"/>
              <a:gd name="connsiteX687" fmla="*/ 1407512 w 7467600"/>
              <a:gd name="connsiteY687" fmla="*/ 3018001 h 6858000"/>
              <a:gd name="connsiteX688" fmla="*/ 1726266 w 7467600"/>
              <a:gd name="connsiteY688" fmla="*/ 2777274 h 6858000"/>
              <a:gd name="connsiteX689" fmla="*/ 625390 w 7467600"/>
              <a:gd name="connsiteY689" fmla="*/ 2514541 h 6858000"/>
              <a:gd name="connsiteX690" fmla="*/ 619799 w 7467600"/>
              <a:gd name="connsiteY690" fmla="*/ 2527180 h 6858000"/>
              <a:gd name="connsiteX691" fmla="*/ 310030 w 7467600"/>
              <a:gd name="connsiteY691" fmla="*/ 2771818 h 6858000"/>
              <a:gd name="connsiteX692" fmla="*/ 173877 w 7467600"/>
              <a:gd name="connsiteY692" fmla="*/ 2937056 h 6858000"/>
              <a:gd name="connsiteX693" fmla="*/ 77889 w 7467600"/>
              <a:gd name="connsiteY693" fmla="*/ 3138440 h 6858000"/>
              <a:gd name="connsiteX694" fmla="*/ 0 w 7467600"/>
              <a:gd name="connsiteY694" fmla="*/ 3271395 h 6858000"/>
              <a:gd name="connsiteX695" fmla="*/ 0 w 7467600"/>
              <a:gd name="connsiteY695" fmla="*/ 3153002 h 6858000"/>
              <a:gd name="connsiteX696" fmla="*/ 2386 w 7467600"/>
              <a:gd name="connsiteY696" fmla="*/ 3149203 h 6858000"/>
              <a:gd name="connsiteX697" fmla="*/ 89753 w 7467600"/>
              <a:gd name="connsiteY697" fmla="*/ 2987702 h 6858000"/>
              <a:gd name="connsiteX698" fmla="*/ 76869 w 7467600"/>
              <a:gd name="connsiteY698" fmla="*/ 3005404 h 6858000"/>
              <a:gd name="connsiteX699" fmla="*/ 32049 w 7467600"/>
              <a:gd name="connsiteY699" fmla="*/ 3065814 h 6858000"/>
              <a:gd name="connsiteX700" fmla="*/ 0 w 7467600"/>
              <a:gd name="connsiteY700" fmla="*/ 3108744 h 6858000"/>
              <a:gd name="connsiteX701" fmla="*/ 0 w 7467600"/>
              <a:gd name="connsiteY701" fmla="*/ 3058059 h 6858000"/>
              <a:gd name="connsiteX702" fmla="*/ 7610 w 7467600"/>
              <a:gd name="connsiteY702" fmla="*/ 3047889 h 6858000"/>
              <a:gd name="connsiteX703" fmla="*/ 52419 w 7467600"/>
              <a:gd name="connsiteY703" fmla="*/ 2987479 h 6858000"/>
              <a:gd name="connsiteX704" fmla="*/ 59142 w 7467600"/>
              <a:gd name="connsiteY704" fmla="*/ 2978488 h 6858000"/>
              <a:gd name="connsiteX705" fmla="*/ 0 w 7467600"/>
              <a:gd name="connsiteY705" fmla="*/ 3015334 h 6858000"/>
              <a:gd name="connsiteX706" fmla="*/ 0 w 7467600"/>
              <a:gd name="connsiteY706" fmla="*/ 2914286 h 6858000"/>
              <a:gd name="connsiteX707" fmla="*/ 36383 w 7467600"/>
              <a:gd name="connsiteY707" fmla="*/ 2901128 h 6858000"/>
              <a:gd name="connsiteX708" fmla="*/ 156329 w 7467600"/>
              <a:gd name="connsiteY708" fmla="*/ 2840533 h 6858000"/>
              <a:gd name="connsiteX709" fmla="*/ 358355 w 7467600"/>
              <a:gd name="connsiteY709" fmla="*/ 2620471 h 6858000"/>
              <a:gd name="connsiteX710" fmla="*/ 510577 w 7467600"/>
              <a:gd name="connsiteY710" fmla="*/ 2501244 h 6858000"/>
              <a:gd name="connsiteX711" fmla="*/ 211967 w 7467600"/>
              <a:gd name="connsiteY711" fmla="*/ 2479171 h 6858000"/>
              <a:gd name="connsiteX712" fmla="*/ 0 w 7467600"/>
              <a:gd name="connsiteY712" fmla="*/ 2476398 h 6858000"/>
              <a:gd name="connsiteX713" fmla="*/ 0 w 7467600"/>
              <a:gd name="connsiteY713" fmla="*/ 2389189 h 6858000"/>
              <a:gd name="connsiteX714" fmla="*/ 103062 w 7467600"/>
              <a:gd name="connsiteY714" fmla="*/ 2389518 h 6858000"/>
              <a:gd name="connsiteX715" fmla="*/ 510734 w 7467600"/>
              <a:gd name="connsiteY715" fmla="*/ 2416201 h 6858000"/>
              <a:gd name="connsiteX716" fmla="*/ 279257 w 7467600"/>
              <a:gd name="connsiteY716" fmla="*/ 2092102 h 6858000"/>
              <a:gd name="connsiteX717" fmla="*/ 65265 w 7467600"/>
              <a:gd name="connsiteY717" fmla="*/ 2006049 h 6858000"/>
              <a:gd name="connsiteX718" fmla="*/ 0 w 7467600"/>
              <a:gd name="connsiteY718" fmla="*/ 1982532 h 6858000"/>
              <a:gd name="connsiteX719" fmla="*/ 0 w 7467600"/>
              <a:gd name="connsiteY719" fmla="*/ 1912789 h 6858000"/>
              <a:gd name="connsiteX720" fmla="*/ 97460 w 7467600"/>
              <a:gd name="connsiteY720" fmla="*/ 1953725 h 6858000"/>
              <a:gd name="connsiteX721" fmla="*/ 221272 w 7467600"/>
              <a:gd name="connsiteY721" fmla="*/ 1980766 h 6858000"/>
              <a:gd name="connsiteX722" fmla="*/ 116765 w 7467600"/>
              <a:gd name="connsiteY722" fmla="*/ 1911033 h 6858000"/>
              <a:gd name="connsiteX723" fmla="*/ 16405 w 7467600"/>
              <a:gd name="connsiteY723" fmla="*/ 1803412 h 6858000"/>
              <a:gd name="connsiteX724" fmla="*/ 0 w 7467600"/>
              <a:gd name="connsiteY724" fmla="*/ 1784777 h 6858000"/>
              <a:gd name="connsiteX725" fmla="*/ 0 w 7467600"/>
              <a:gd name="connsiteY725" fmla="*/ 1740082 h 6858000"/>
              <a:gd name="connsiteX726" fmla="*/ 39394 w 7467600"/>
              <a:gd name="connsiteY726" fmla="*/ 1784856 h 6858000"/>
              <a:gd name="connsiteX727" fmla="*/ 135813 w 7467600"/>
              <a:gd name="connsiteY727" fmla="*/ 1888838 h 6858000"/>
              <a:gd name="connsiteX728" fmla="*/ 242575 w 7467600"/>
              <a:gd name="connsiteY728" fmla="*/ 1958841 h 6858000"/>
              <a:gd name="connsiteX729" fmla="*/ 82197 w 7467600"/>
              <a:gd name="connsiteY729" fmla="*/ 1754826 h 6858000"/>
              <a:gd name="connsiteX730" fmla="*/ 0 w 7467600"/>
              <a:gd name="connsiteY730" fmla="*/ 1679650 h 6858000"/>
              <a:gd name="connsiteX731" fmla="*/ 0 w 7467600"/>
              <a:gd name="connsiteY731" fmla="*/ 1602463 h 6858000"/>
              <a:gd name="connsiteX732" fmla="*/ 84689 w 7467600"/>
              <a:gd name="connsiteY732" fmla="*/ 1677442 h 6858000"/>
              <a:gd name="connsiteX733" fmla="*/ 298437 w 7467600"/>
              <a:gd name="connsiteY733" fmla="*/ 1968019 h 6858000"/>
              <a:gd name="connsiteX734" fmla="*/ 227269 w 7467600"/>
              <a:gd name="connsiteY734" fmla="*/ 1114064 h 6858000"/>
              <a:gd name="connsiteX735" fmla="*/ 248003 w 7467600"/>
              <a:gd name="connsiteY735" fmla="*/ 1089613 h 6858000"/>
              <a:gd name="connsiteX736" fmla="*/ 427020 w 7467600"/>
              <a:gd name="connsiteY736" fmla="*/ 1619803 h 6858000"/>
              <a:gd name="connsiteX737" fmla="*/ 340345 w 7467600"/>
              <a:gd name="connsiteY737" fmla="*/ 2027739 h 6858000"/>
              <a:gd name="connsiteX738" fmla="*/ 360865 w 7467600"/>
              <a:gd name="connsiteY738" fmla="*/ 2044827 h 6858000"/>
              <a:gd name="connsiteX739" fmla="*/ 560414 w 7467600"/>
              <a:gd name="connsiteY739" fmla="*/ 2421457 h 6858000"/>
              <a:gd name="connsiteX740" fmla="*/ 1359703 w 7467600"/>
              <a:gd name="connsiteY740" fmla="*/ 2578554 h 6858000"/>
              <a:gd name="connsiteX741" fmla="*/ 1359422 w 7467600"/>
              <a:gd name="connsiteY741" fmla="*/ 2577994 h 6858000"/>
              <a:gd name="connsiteX742" fmla="*/ 828701 w 7467600"/>
              <a:gd name="connsiteY742" fmla="*/ 1839520 h 6858000"/>
              <a:gd name="connsiteX743" fmla="*/ 494427 w 7467600"/>
              <a:gd name="connsiteY743" fmla="*/ 1092333 h 6858000"/>
              <a:gd name="connsiteX744" fmla="*/ 506322 w 7467600"/>
              <a:gd name="connsiteY744" fmla="*/ 1020997 h 6858000"/>
              <a:gd name="connsiteX745" fmla="*/ 4570198 w 7467600"/>
              <a:gd name="connsiteY745" fmla="*/ 978081 h 6858000"/>
              <a:gd name="connsiteX746" fmla="*/ 4523691 w 7467600"/>
              <a:gd name="connsiteY746" fmla="*/ 1127776 h 6858000"/>
              <a:gd name="connsiteX747" fmla="*/ 4509875 w 7467600"/>
              <a:gd name="connsiteY747" fmla="*/ 1167552 h 6858000"/>
              <a:gd name="connsiteX748" fmla="*/ 4478168 w 7467600"/>
              <a:gd name="connsiteY748" fmla="*/ 1260735 h 6858000"/>
              <a:gd name="connsiteX749" fmla="*/ 4409309 w 7467600"/>
              <a:gd name="connsiteY749" fmla="*/ 1666996 h 6858000"/>
              <a:gd name="connsiteX750" fmla="*/ 4370031 w 7467600"/>
              <a:gd name="connsiteY750" fmla="*/ 1955666 h 6858000"/>
              <a:gd name="connsiteX751" fmla="*/ 4570198 w 7467600"/>
              <a:gd name="connsiteY751" fmla="*/ 978081 h 6858000"/>
              <a:gd name="connsiteX752" fmla="*/ 4557898 w 7467600"/>
              <a:gd name="connsiteY752" fmla="*/ 900011 h 6858000"/>
              <a:gd name="connsiteX753" fmla="*/ 4344840 w 7467600"/>
              <a:gd name="connsiteY753" fmla="*/ 1922038 h 6858000"/>
              <a:gd name="connsiteX754" fmla="*/ 4378710 w 7467600"/>
              <a:gd name="connsiteY754" fmla="*/ 1665516 h 6858000"/>
              <a:gd name="connsiteX755" fmla="*/ 4448798 w 7467600"/>
              <a:gd name="connsiteY755" fmla="*/ 1253024 h 6858000"/>
              <a:gd name="connsiteX756" fmla="*/ 4480315 w 7467600"/>
              <a:gd name="connsiteY756" fmla="*/ 1158454 h 6858000"/>
              <a:gd name="connsiteX757" fmla="*/ 4494133 w 7467600"/>
              <a:gd name="connsiteY757" fmla="*/ 1118676 h 6858000"/>
              <a:gd name="connsiteX758" fmla="*/ 4557898 w 7467600"/>
              <a:gd name="connsiteY758" fmla="*/ 900011 h 6858000"/>
              <a:gd name="connsiteX759" fmla="*/ 5870151 w 7467600"/>
              <a:gd name="connsiteY759" fmla="*/ 898890 h 6858000"/>
              <a:gd name="connsiteX760" fmla="*/ 5861335 w 7467600"/>
              <a:gd name="connsiteY760" fmla="*/ 899177 h 6858000"/>
              <a:gd name="connsiteX761" fmla="*/ 5843702 w 7467600"/>
              <a:gd name="connsiteY761" fmla="*/ 899748 h 6858000"/>
              <a:gd name="connsiteX762" fmla="*/ 5651107 w 7467600"/>
              <a:gd name="connsiteY762" fmla="*/ 920306 h 6858000"/>
              <a:gd name="connsiteX763" fmla="*/ 5459407 w 7467600"/>
              <a:gd name="connsiteY763" fmla="*/ 940975 h 6858000"/>
              <a:gd name="connsiteX764" fmla="*/ 5374846 w 7467600"/>
              <a:gd name="connsiteY764" fmla="*/ 941988 h 6858000"/>
              <a:gd name="connsiteX765" fmla="*/ 5256105 w 7467600"/>
              <a:gd name="connsiteY765" fmla="*/ 945632 h 6858000"/>
              <a:gd name="connsiteX766" fmla="*/ 5107071 w 7467600"/>
              <a:gd name="connsiteY766" fmla="*/ 969720 h 6858000"/>
              <a:gd name="connsiteX767" fmla="*/ 4998681 w 7467600"/>
              <a:gd name="connsiteY767" fmla="*/ 988771 h 6858000"/>
              <a:gd name="connsiteX768" fmla="*/ 5870151 w 7467600"/>
              <a:gd name="connsiteY768" fmla="*/ 898890 h 6858000"/>
              <a:gd name="connsiteX769" fmla="*/ 5504425 w 7467600"/>
              <a:gd name="connsiteY769" fmla="*/ 848067 h 6858000"/>
              <a:gd name="connsiteX770" fmla="*/ 4968849 w 7467600"/>
              <a:gd name="connsiteY770" fmla="*/ 962318 h 6858000"/>
              <a:gd name="connsiteX771" fmla="*/ 5104039 w 7467600"/>
              <a:gd name="connsiteY771" fmla="*/ 940634 h 6858000"/>
              <a:gd name="connsiteX772" fmla="*/ 5256311 w 7467600"/>
              <a:gd name="connsiteY772" fmla="*/ 916490 h 6858000"/>
              <a:gd name="connsiteX773" fmla="*/ 5377381 w 7467600"/>
              <a:gd name="connsiteY773" fmla="*/ 912671 h 6858000"/>
              <a:gd name="connsiteX774" fmla="*/ 5460148 w 7467600"/>
              <a:gd name="connsiteY774" fmla="*/ 911442 h 6858000"/>
              <a:gd name="connsiteX775" fmla="*/ 5648971 w 7467600"/>
              <a:gd name="connsiteY775" fmla="*/ 891331 h 6858000"/>
              <a:gd name="connsiteX776" fmla="*/ 5844807 w 7467600"/>
              <a:gd name="connsiteY776" fmla="*/ 870718 h 6858000"/>
              <a:gd name="connsiteX777" fmla="*/ 5862975 w 7467600"/>
              <a:gd name="connsiteY777" fmla="*/ 869756 h 6858000"/>
              <a:gd name="connsiteX778" fmla="*/ 5920887 w 7467600"/>
              <a:gd name="connsiteY778" fmla="*/ 865929 h 6858000"/>
              <a:gd name="connsiteX779" fmla="*/ 5504425 w 7467600"/>
              <a:gd name="connsiteY779" fmla="*/ 848067 h 6858000"/>
              <a:gd name="connsiteX780" fmla="*/ 3607114 w 7467600"/>
              <a:gd name="connsiteY780" fmla="*/ 467441 h 6858000"/>
              <a:gd name="connsiteX781" fmla="*/ 3296242 w 7467600"/>
              <a:gd name="connsiteY781" fmla="*/ 807991 h 6858000"/>
              <a:gd name="connsiteX782" fmla="*/ 3174674 w 7467600"/>
              <a:gd name="connsiteY782" fmla="*/ 919759 h 6858000"/>
              <a:gd name="connsiteX783" fmla="*/ 3042978 w 7467600"/>
              <a:gd name="connsiteY783" fmla="*/ 1054894 h 6858000"/>
              <a:gd name="connsiteX784" fmla="*/ 2968914 w 7467600"/>
              <a:gd name="connsiteY784" fmla="*/ 1133756 h 6858000"/>
              <a:gd name="connsiteX785" fmla="*/ 3103823 w 7467600"/>
              <a:gd name="connsiteY785" fmla="*/ 1026814 h 6858000"/>
              <a:gd name="connsiteX786" fmla="*/ 3607114 w 7467600"/>
              <a:gd name="connsiteY786" fmla="*/ 467441 h 6858000"/>
              <a:gd name="connsiteX787" fmla="*/ 3744487 w 7467600"/>
              <a:gd name="connsiteY787" fmla="*/ 383136 h 6858000"/>
              <a:gd name="connsiteX788" fmla="*/ 3970213 w 7467600"/>
              <a:gd name="connsiteY788" fmla="*/ 995559 h 6858000"/>
              <a:gd name="connsiteX789" fmla="*/ 3744487 w 7467600"/>
              <a:gd name="connsiteY789" fmla="*/ 383136 h 6858000"/>
              <a:gd name="connsiteX790" fmla="*/ 3624562 w 7467600"/>
              <a:gd name="connsiteY790" fmla="*/ 367041 h 6858000"/>
              <a:gd name="connsiteX791" fmla="*/ 3489712 w 7467600"/>
              <a:gd name="connsiteY791" fmla="*/ 485386 h 6858000"/>
              <a:gd name="connsiteX792" fmla="*/ 3182994 w 7467600"/>
              <a:gd name="connsiteY792" fmla="*/ 828265 h 6858000"/>
              <a:gd name="connsiteX793" fmla="*/ 2892114 w 7467600"/>
              <a:gd name="connsiteY793" fmla="*/ 1172635 h 6858000"/>
              <a:gd name="connsiteX794" fmla="*/ 3021459 w 7467600"/>
              <a:gd name="connsiteY794" fmla="*/ 1035385 h 6858000"/>
              <a:gd name="connsiteX795" fmla="*/ 3153873 w 7467600"/>
              <a:gd name="connsiteY795" fmla="*/ 898971 h 6858000"/>
              <a:gd name="connsiteX796" fmla="*/ 3276511 w 7467600"/>
              <a:gd name="connsiteY796" fmla="*/ 786423 h 6858000"/>
              <a:gd name="connsiteX797" fmla="*/ 3584154 w 7467600"/>
              <a:gd name="connsiteY797" fmla="*/ 448218 h 6858000"/>
              <a:gd name="connsiteX798" fmla="*/ 3624562 w 7467600"/>
              <a:gd name="connsiteY798" fmla="*/ 367041 h 6858000"/>
              <a:gd name="connsiteX799" fmla="*/ 3766672 w 7467600"/>
              <a:gd name="connsiteY799" fmla="*/ 359429 h 6858000"/>
              <a:gd name="connsiteX800" fmla="*/ 3996338 w 7467600"/>
              <a:gd name="connsiteY800" fmla="*/ 968237 h 6858000"/>
              <a:gd name="connsiteX801" fmla="*/ 3766672 w 7467600"/>
              <a:gd name="connsiteY801" fmla="*/ 359429 h 6858000"/>
              <a:gd name="connsiteX802" fmla="*/ 5805386 w 7467600"/>
              <a:gd name="connsiteY802" fmla="*/ 239240 h 6858000"/>
              <a:gd name="connsiteX803" fmla="*/ 5736947 w 7467600"/>
              <a:gd name="connsiteY803" fmla="*/ 261367 h 6858000"/>
              <a:gd name="connsiteX804" fmla="*/ 5427012 w 7467600"/>
              <a:gd name="connsiteY804" fmla="*/ 311272 h 6858000"/>
              <a:gd name="connsiteX805" fmla="*/ 5147818 w 7467600"/>
              <a:gd name="connsiteY805" fmla="*/ 322112 h 6858000"/>
              <a:gd name="connsiteX806" fmla="*/ 5060854 w 7467600"/>
              <a:gd name="connsiteY806" fmla="*/ 311882 h 6858000"/>
              <a:gd name="connsiteX807" fmla="*/ 4945989 w 7467600"/>
              <a:gd name="connsiteY807" fmla="*/ 300516 h 6858000"/>
              <a:gd name="connsiteX808" fmla="*/ 5410479 w 7467600"/>
              <a:gd name="connsiteY808" fmla="*/ 348434 h 6858000"/>
              <a:gd name="connsiteX809" fmla="*/ 5805386 w 7467600"/>
              <a:gd name="connsiteY809" fmla="*/ 239240 h 6858000"/>
              <a:gd name="connsiteX810" fmla="*/ 5905192 w 7467600"/>
              <a:gd name="connsiteY810" fmla="*/ 163079 h 6858000"/>
              <a:gd name="connsiteX811" fmla="*/ 5865655 w 7467600"/>
              <a:gd name="connsiteY811" fmla="*/ 171901 h 6858000"/>
              <a:gd name="connsiteX812" fmla="*/ 5259740 w 7467600"/>
              <a:gd name="connsiteY812" fmla="*/ 257013 h 6858000"/>
              <a:gd name="connsiteX813" fmla="*/ 5208466 w 7467600"/>
              <a:gd name="connsiteY813" fmla="*/ 257550 h 6858000"/>
              <a:gd name="connsiteX814" fmla="*/ 4980204 w 7467600"/>
              <a:gd name="connsiteY814" fmla="*/ 271903 h 6858000"/>
              <a:gd name="connsiteX815" fmla="*/ 5068068 w 7467600"/>
              <a:gd name="connsiteY815" fmla="*/ 282244 h 6858000"/>
              <a:gd name="connsiteX816" fmla="*/ 5153231 w 7467600"/>
              <a:gd name="connsiteY816" fmla="*/ 292240 h 6858000"/>
              <a:gd name="connsiteX817" fmla="*/ 5426491 w 7467600"/>
              <a:gd name="connsiteY817" fmla="*/ 281128 h 6858000"/>
              <a:gd name="connsiteX818" fmla="*/ 5731212 w 7467600"/>
              <a:gd name="connsiteY818" fmla="*/ 231951 h 6858000"/>
              <a:gd name="connsiteX819" fmla="*/ 5905192 w 7467600"/>
              <a:gd name="connsiteY819" fmla="*/ 163079 h 6858000"/>
              <a:gd name="connsiteX820" fmla="*/ 5944437 w 7467600"/>
              <a:gd name="connsiteY820" fmla="*/ 113829 h 6858000"/>
              <a:gd name="connsiteX821" fmla="*/ 5825032 w 7467600"/>
              <a:gd name="connsiteY821" fmla="*/ 146405 h 6858000"/>
              <a:gd name="connsiteX822" fmla="*/ 4955599 w 7467600"/>
              <a:gd name="connsiteY822" fmla="*/ 247008 h 6858000"/>
              <a:gd name="connsiteX823" fmla="*/ 5210104 w 7467600"/>
              <a:gd name="connsiteY823" fmla="*/ 228123 h 6858000"/>
              <a:gd name="connsiteX824" fmla="*/ 5261015 w 7467600"/>
              <a:gd name="connsiteY824" fmla="*/ 227087 h 6858000"/>
              <a:gd name="connsiteX825" fmla="*/ 5861181 w 7467600"/>
              <a:gd name="connsiteY825" fmla="*/ 143093 h 6858000"/>
              <a:gd name="connsiteX826" fmla="*/ 5961252 w 7467600"/>
              <a:gd name="connsiteY826" fmla="*/ 114820 h 6858000"/>
              <a:gd name="connsiteX827" fmla="*/ 5944437 w 7467600"/>
              <a:gd name="connsiteY827" fmla="*/ 113829 h 6858000"/>
              <a:gd name="connsiteX828" fmla="*/ 3882765 w 7467600"/>
              <a:gd name="connsiteY828" fmla="*/ 0 h 6858000"/>
              <a:gd name="connsiteX829" fmla="*/ 3995099 w 7467600"/>
              <a:gd name="connsiteY829" fmla="*/ 0 h 6858000"/>
              <a:gd name="connsiteX830" fmla="*/ 4163818 w 7467600"/>
              <a:gd name="connsiteY830" fmla="*/ 234104 h 6858000"/>
              <a:gd name="connsiteX831" fmla="*/ 4172099 w 7467600"/>
              <a:gd name="connsiteY831" fmla="*/ 234207 h 6858000"/>
              <a:gd name="connsiteX832" fmla="*/ 4784282 w 7467600"/>
              <a:gd name="connsiteY832" fmla="*/ 276561 h 6858000"/>
              <a:gd name="connsiteX833" fmla="*/ 4801687 w 7467600"/>
              <a:gd name="connsiteY833" fmla="*/ 267764 h 6858000"/>
              <a:gd name="connsiteX834" fmla="*/ 6082788 w 7467600"/>
              <a:gd name="connsiteY834" fmla="*/ 64119 h 6858000"/>
              <a:gd name="connsiteX835" fmla="*/ 6099442 w 7467600"/>
              <a:gd name="connsiteY835" fmla="*/ 82568 h 6858000"/>
              <a:gd name="connsiteX836" fmla="*/ 4804137 w 7467600"/>
              <a:gd name="connsiteY836" fmla="*/ 320931 h 6858000"/>
              <a:gd name="connsiteX837" fmla="*/ 4227047 w 7467600"/>
              <a:gd name="connsiteY837" fmla="*/ 313415 h 6858000"/>
              <a:gd name="connsiteX838" fmla="*/ 4346041 w 7467600"/>
              <a:gd name="connsiteY838" fmla="*/ 456086 h 6858000"/>
              <a:gd name="connsiteX839" fmla="*/ 4870967 w 7467600"/>
              <a:gd name="connsiteY839" fmla="*/ 963061 h 6858000"/>
              <a:gd name="connsiteX840" fmla="*/ 4889647 w 7467600"/>
              <a:gd name="connsiteY840" fmla="*/ 957147 h 6858000"/>
              <a:gd name="connsiteX841" fmla="*/ 5422504 w 7467600"/>
              <a:gd name="connsiteY841" fmla="*/ 805191 h 6858000"/>
              <a:gd name="connsiteX842" fmla="*/ 6087656 w 7467600"/>
              <a:gd name="connsiteY842" fmla="*/ 826703 h 6858000"/>
              <a:gd name="connsiteX843" fmla="*/ 6058717 w 7467600"/>
              <a:gd name="connsiteY843" fmla="*/ 865992 h 6858000"/>
              <a:gd name="connsiteX844" fmla="*/ 4974153 w 7467600"/>
              <a:gd name="connsiteY844" fmla="*/ 1045456 h 6858000"/>
              <a:gd name="connsiteX845" fmla="*/ 5627835 w 7467600"/>
              <a:gd name="connsiteY845" fmla="*/ 1472077 h 6858000"/>
              <a:gd name="connsiteX846" fmla="*/ 5629817 w 7467600"/>
              <a:gd name="connsiteY846" fmla="*/ 1471412 h 6858000"/>
              <a:gd name="connsiteX847" fmla="*/ 5634124 w 7467600"/>
              <a:gd name="connsiteY847" fmla="*/ 1470572 h 6858000"/>
              <a:gd name="connsiteX848" fmla="*/ 5755832 w 7467600"/>
              <a:gd name="connsiteY848" fmla="*/ 1383886 h 6858000"/>
              <a:gd name="connsiteX849" fmla="*/ 6014186 w 7467600"/>
              <a:gd name="connsiteY849" fmla="*/ 1279799 h 6858000"/>
              <a:gd name="connsiteX850" fmla="*/ 6901619 w 7467600"/>
              <a:gd name="connsiteY850" fmla="*/ 1047874 h 6858000"/>
              <a:gd name="connsiteX851" fmla="*/ 6931566 w 7467600"/>
              <a:gd name="connsiteY851" fmla="*/ 1062034 h 6858000"/>
              <a:gd name="connsiteX852" fmla="*/ 5790982 w 7467600"/>
              <a:gd name="connsiteY852" fmla="*/ 1561380 h 6858000"/>
              <a:gd name="connsiteX853" fmla="*/ 6188971 w 7467600"/>
              <a:gd name="connsiteY853" fmla="*/ 1755168 h 6858000"/>
              <a:gd name="connsiteX854" fmla="*/ 6202446 w 7467600"/>
              <a:gd name="connsiteY854" fmla="*/ 1752268 h 6858000"/>
              <a:gd name="connsiteX855" fmla="*/ 7179560 w 7467600"/>
              <a:gd name="connsiteY855" fmla="*/ 1467551 h 6858000"/>
              <a:gd name="connsiteX856" fmla="*/ 7158730 w 7467600"/>
              <a:gd name="connsiteY856" fmla="*/ 1507835 h 6858000"/>
              <a:gd name="connsiteX857" fmla="*/ 6326959 w 7467600"/>
              <a:gd name="connsiteY857" fmla="*/ 1817686 h 6858000"/>
              <a:gd name="connsiteX858" fmla="*/ 6537433 w 7467600"/>
              <a:gd name="connsiteY858" fmla="*/ 1907790 h 6858000"/>
              <a:gd name="connsiteX859" fmla="*/ 6550221 w 7467600"/>
              <a:gd name="connsiteY859" fmla="*/ 1910729 h 6858000"/>
              <a:gd name="connsiteX860" fmla="*/ 6964438 w 7467600"/>
              <a:gd name="connsiteY860" fmla="*/ 2209505 h 6858000"/>
              <a:gd name="connsiteX861" fmla="*/ 7367862 w 7467600"/>
              <a:gd name="connsiteY861" fmla="*/ 2806833 h 6858000"/>
              <a:gd name="connsiteX862" fmla="*/ 7364329 w 7467600"/>
              <a:gd name="connsiteY862" fmla="*/ 2826907 h 6858000"/>
              <a:gd name="connsiteX863" fmla="*/ 7290545 w 7467600"/>
              <a:gd name="connsiteY863" fmla="*/ 2850663 h 6858000"/>
              <a:gd name="connsiteX864" fmla="*/ 6472036 w 7467600"/>
              <a:gd name="connsiteY864" fmla="*/ 1959003 h 6858000"/>
              <a:gd name="connsiteX865" fmla="*/ 5792897 w 7467600"/>
              <a:gd name="connsiteY865" fmla="*/ 1647747 h 6858000"/>
              <a:gd name="connsiteX866" fmla="*/ 5842751 w 7467600"/>
              <a:gd name="connsiteY866" fmla="*/ 1816112 h 6858000"/>
              <a:gd name="connsiteX867" fmla="*/ 5847424 w 7467600"/>
              <a:gd name="connsiteY867" fmla="*/ 1815776 h 6858000"/>
              <a:gd name="connsiteX868" fmla="*/ 6399821 w 7467600"/>
              <a:gd name="connsiteY868" fmla="*/ 2344799 h 6858000"/>
              <a:gd name="connsiteX869" fmla="*/ 6323232 w 7467600"/>
              <a:gd name="connsiteY869" fmla="*/ 2389634 h 6858000"/>
              <a:gd name="connsiteX870" fmla="*/ 5942958 w 7467600"/>
              <a:gd name="connsiteY870" fmla="*/ 2077708 h 6858000"/>
              <a:gd name="connsiteX871" fmla="*/ 5921559 w 7467600"/>
              <a:gd name="connsiteY871" fmla="*/ 2378596 h 6858000"/>
              <a:gd name="connsiteX872" fmla="*/ 5817651 w 7467600"/>
              <a:gd name="connsiteY872" fmla="*/ 3023919 h 6858000"/>
              <a:gd name="connsiteX873" fmla="*/ 5729634 w 7467600"/>
              <a:gd name="connsiteY873" fmla="*/ 3051849 h 6858000"/>
              <a:gd name="connsiteX874" fmla="*/ 5611018 w 7467600"/>
              <a:gd name="connsiteY874" fmla="*/ 2316769 h 6858000"/>
              <a:gd name="connsiteX875" fmla="*/ 5687608 w 7467600"/>
              <a:gd name="connsiteY875" fmla="*/ 2039972 h 6858000"/>
              <a:gd name="connsiteX876" fmla="*/ 5657554 w 7467600"/>
              <a:gd name="connsiteY876" fmla="*/ 1576445 h 6858000"/>
              <a:gd name="connsiteX877" fmla="*/ 5150475 w 7467600"/>
              <a:gd name="connsiteY877" fmla="*/ 1274012 h 6858000"/>
              <a:gd name="connsiteX878" fmla="*/ 5349142 w 7467600"/>
              <a:gd name="connsiteY878" fmla="*/ 2204405 h 6858000"/>
              <a:gd name="connsiteX879" fmla="*/ 5262214 w 7467600"/>
              <a:gd name="connsiteY879" fmla="*/ 2233836 h 6858000"/>
              <a:gd name="connsiteX880" fmla="*/ 4981539 w 7467600"/>
              <a:gd name="connsiteY880" fmla="*/ 1542201 h 6858000"/>
              <a:gd name="connsiteX881" fmla="*/ 4958461 w 7467600"/>
              <a:gd name="connsiteY881" fmla="*/ 1136957 h 6858000"/>
              <a:gd name="connsiteX882" fmla="*/ 4655015 w 7467600"/>
              <a:gd name="connsiteY882" fmla="*/ 891426 h 6858000"/>
              <a:gd name="connsiteX883" fmla="*/ 4348002 w 7467600"/>
              <a:gd name="connsiteY883" fmla="*/ 2205895 h 6858000"/>
              <a:gd name="connsiteX884" fmla="*/ 4262250 w 7467600"/>
              <a:gd name="connsiteY884" fmla="*/ 2219972 h 6858000"/>
              <a:gd name="connsiteX885" fmla="*/ 4550611 w 7467600"/>
              <a:gd name="connsiteY885" fmla="*/ 817540 h 6858000"/>
              <a:gd name="connsiteX886" fmla="*/ 4564418 w 7467600"/>
              <a:gd name="connsiteY886" fmla="*/ 808293 h 6858000"/>
              <a:gd name="connsiteX887" fmla="*/ 4266388 w 7467600"/>
              <a:gd name="connsiteY887" fmla="*/ 500083 h 6858000"/>
              <a:gd name="connsiteX888" fmla="*/ 4032842 w 7467600"/>
              <a:gd name="connsiteY888" fmla="*/ 211809 h 6858000"/>
              <a:gd name="connsiteX889" fmla="*/ 3882765 w 7467600"/>
              <a:gd name="connsiteY889" fmla="*/ 0 h 6858000"/>
              <a:gd name="connsiteX890" fmla="*/ 3721337 w 7467600"/>
              <a:gd name="connsiteY890" fmla="*/ 0 h 6858000"/>
              <a:gd name="connsiteX891" fmla="*/ 3797544 w 7467600"/>
              <a:gd name="connsiteY891" fmla="*/ 0 h 6858000"/>
              <a:gd name="connsiteX892" fmla="*/ 3775734 w 7467600"/>
              <a:gd name="connsiteY892" fmla="*/ 95131 h 6858000"/>
              <a:gd name="connsiteX893" fmla="*/ 3724807 w 7467600"/>
              <a:gd name="connsiteY893" fmla="*/ 272257 h 6858000"/>
              <a:gd name="connsiteX894" fmla="*/ 3726844 w 7467600"/>
              <a:gd name="connsiteY894" fmla="*/ 282988 h 6858000"/>
              <a:gd name="connsiteX895" fmla="*/ 3742664 w 7467600"/>
              <a:gd name="connsiteY895" fmla="*/ 279918 h 6858000"/>
              <a:gd name="connsiteX896" fmla="*/ 4103910 w 7467600"/>
              <a:gd name="connsiteY896" fmla="*/ 1161917 h 6858000"/>
              <a:gd name="connsiteX897" fmla="*/ 4020269 w 7467600"/>
              <a:gd name="connsiteY897" fmla="*/ 1200406 h 6858000"/>
              <a:gd name="connsiteX898" fmla="*/ 3674882 w 7467600"/>
              <a:gd name="connsiteY898" fmla="*/ 488524 h 6858000"/>
              <a:gd name="connsiteX899" fmla="*/ 3132682 w 7467600"/>
              <a:gd name="connsiteY899" fmla="*/ 1072284 h 6858000"/>
              <a:gd name="connsiteX900" fmla="*/ 2716346 w 7467600"/>
              <a:gd name="connsiteY900" fmla="*/ 1276376 h 6858000"/>
              <a:gd name="connsiteX901" fmla="*/ 2716772 w 7467600"/>
              <a:gd name="connsiteY901" fmla="*/ 1255462 h 6858000"/>
              <a:gd name="connsiteX902" fmla="*/ 3471096 w 7467600"/>
              <a:gd name="connsiteY902" fmla="*/ 437072 h 6858000"/>
              <a:gd name="connsiteX903" fmla="*/ 3639057 w 7467600"/>
              <a:gd name="connsiteY903" fmla="*/ 286334 h 6858000"/>
              <a:gd name="connsiteX904" fmla="*/ 3640309 w 7467600"/>
              <a:gd name="connsiteY904" fmla="*/ 284664 h 6858000"/>
              <a:gd name="connsiteX905" fmla="*/ 3646022 w 7467600"/>
              <a:gd name="connsiteY905" fmla="*/ 276711 h 6858000"/>
              <a:gd name="connsiteX906" fmla="*/ 3707943 w 7467600"/>
              <a:gd name="connsiteY906" fmla="*/ 65958 h 6858000"/>
              <a:gd name="connsiteX907" fmla="*/ 3721337 w 7467600"/>
              <a:gd name="connsiteY907" fmla="*/ 0 h 6858000"/>
              <a:gd name="connsiteX908" fmla="*/ 2867960 w 7467600"/>
              <a:gd name="connsiteY908" fmla="*/ 0 h 6858000"/>
              <a:gd name="connsiteX909" fmla="*/ 2926351 w 7467600"/>
              <a:gd name="connsiteY909" fmla="*/ 0 h 6858000"/>
              <a:gd name="connsiteX910" fmla="*/ 2902823 w 7467600"/>
              <a:gd name="connsiteY910" fmla="*/ 262929 h 6858000"/>
              <a:gd name="connsiteX911" fmla="*/ 2940663 w 7467600"/>
              <a:gd name="connsiteY911" fmla="*/ 140884 h 6858000"/>
              <a:gd name="connsiteX912" fmla="*/ 2947039 w 7467600"/>
              <a:gd name="connsiteY912" fmla="*/ 122524 h 6858000"/>
              <a:gd name="connsiteX913" fmla="*/ 2984316 w 7467600"/>
              <a:gd name="connsiteY913" fmla="*/ 0 h 6858000"/>
              <a:gd name="connsiteX914" fmla="*/ 3016114 w 7467600"/>
              <a:gd name="connsiteY914" fmla="*/ 0 h 6858000"/>
              <a:gd name="connsiteX915" fmla="*/ 2979949 w 7467600"/>
              <a:gd name="connsiteY915" fmla="*/ 119274 h 6858000"/>
              <a:gd name="connsiteX916" fmla="*/ 3023879 w 7467600"/>
              <a:gd name="connsiteY916" fmla="*/ 0 h 6858000"/>
              <a:gd name="connsiteX917" fmla="*/ 3105400 w 7467600"/>
              <a:gd name="connsiteY917" fmla="*/ 0 h 6858000"/>
              <a:gd name="connsiteX918" fmla="*/ 3094669 w 7467600"/>
              <a:gd name="connsiteY918" fmla="*/ 30308 h 6858000"/>
              <a:gd name="connsiteX919" fmla="*/ 2901945 w 7467600"/>
              <a:gd name="connsiteY919" fmla="*/ 466538 h 6858000"/>
              <a:gd name="connsiteX920" fmla="*/ 2815209 w 7467600"/>
              <a:gd name="connsiteY920" fmla="*/ 497361 h 6858000"/>
              <a:gd name="connsiteX921" fmla="*/ 2844845 w 7467600"/>
              <a:gd name="connsiteY921" fmla="*/ 127638 h 6858000"/>
              <a:gd name="connsiteX922" fmla="*/ 2867960 w 7467600"/>
              <a:gd name="connsiteY922" fmla="*/ 0 h 6858000"/>
              <a:gd name="connsiteX923" fmla="*/ 1057230 w 7467600"/>
              <a:gd name="connsiteY923" fmla="*/ 0 h 6858000"/>
              <a:gd name="connsiteX924" fmla="*/ 1111003 w 7467600"/>
              <a:gd name="connsiteY924" fmla="*/ 0 h 6858000"/>
              <a:gd name="connsiteX925" fmla="*/ 1125553 w 7467600"/>
              <a:gd name="connsiteY925" fmla="*/ 52588 h 6858000"/>
              <a:gd name="connsiteX926" fmla="*/ 1304276 w 7467600"/>
              <a:gd name="connsiteY926" fmla="*/ 476275 h 6858000"/>
              <a:gd name="connsiteX927" fmla="*/ 1492066 w 7467600"/>
              <a:gd name="connsiteY927" fmla="*/ 886333 h 6858000"/>
              <a:gd name="connsiteX928" fmla="*/ 1423698 w 7467600"/>
              <a:gd name="connsiteY928" fmla="*/ 710817 h 6858000"/>
              <a:gd name="connsiteX929" fmla="*/ 1357609 w 7467600"/>
              <a:gd name="connsiteY929" fmla="*/ 532892 h 6858000"/>
              <a:gd name="connsiteX930" fmla="*/ 1309550 w 7467600"/>
              <a:gd name="connsiteY930" fmla="*/ 374031 h 6858000"/>
              <a:gd name="connsiteX931" fmla="*/ 1193673 w 7467600"/>
              <a:gd name="connsiteY931" fmla="*/ 49533 h 6858000"/>
              <a:gd name="connsiteX932" fmla="*/ 1164391 w 7467600"/>
              <a:gd name="connsiteY932" fmla="*/ 0 h 6858000"/>
              <a:gd name="connsiteX933" fmla="*/ 1200666 w 7467600"/>
              <a:gd name="connsiteY933" fmla="*/ 0 h 6858000"/>
              <a:gd name="connsiteX934" fmla="*/ 1223408 w 7467600"/>
              <a:gd name="connsiteY934" fmla="*/ 38996 h 6858000"/>
              <a:gd name="connsiteX935" fmla="*/ 1339635 w 7467600"/>
              <a:gd name="connsiteY935" fmla="*/ 365517 h 6858000"/>
              <a:gd name="connsiteX936" fmla="*/ 1387469 w 7467600"/>
              <a:gd name="connsiteY936" fmla="*/ 523079 h 6858000"/>
              <a:gd name="connsiteX937" fmla="*/ 1452685 w 7467600"/>
              <a:gd name="connsiteY937" fmla="*/ 699806 h 6858000"/>
              <a:gd name="connsiteX938" fmla="*/ 1492092 w 7467600"/>
              <a:gd name="connsiteY938" fmla="*/ 800424 h 6858000"/>
              <a:gd name="connsiteX939" fmla="*/ 1455302 w 7467600"/>
              <a:gd name="connsiteY939" fmla="*/ 632913 h 6858000"/>
              <a:gd name="connsiteX940" fmla="*/ 1222336 w 7467600"/>
              <a:gd name="connsiteY940" fmla="*/ 9480 h 6858000"/>
              <a:gd name="connsiteX941" fmla="*/ 1214634 w 7467600"/>
              <a:gd name="connsiteY941" fmla="*/ 0 h 6858000"/>
              <a:gd name="connsiteX942" fmla="*/ 1289827 w 7467600"/>
              <a:gd name="connsiteY942" fmla="*/ 0 h 6858000"/>
              <a:gd name="connsiteX943" fmla="*/ 1321076 w 7467600"/>
              <a:gd name="connsiteY943" fmla="*/ 59722 h 6858000"/>
              <a:gd name="connsiteX944" fmla="*/ 1512579 w 7467600"/>
              <a:gd name="connsiteY944" fmla="*/ 626441 h 6858000"/>
              <a:gd name="connsiteX945" fmla="*/ 1506076 w 7467600"/>
              <a:gd name="connsiteY945" fmla="*/ 1089289 h 6858000"/>
              <a:gd name="connsiteX946" fmla="*/ 1486346 w 7467600"/>
              <a:gd name="connsiteY946" fmla="*/ 1079919 h 6858000"/>
              <a:gd name="connsiteX947" fmla="*/ 1070511 w 7467600"/>
              <a:gd name="connsiteY947" fmla="*/ 48609 h 6858000"/>
              <a:gd name="connsiteX948" fmla="*/ 1057230 w 7467600"/>
              <a:gd name="connsiteY948" fmla="*/ 0 h 6858000"/>
              <a:gd name="connsiteX949" fmla="*/ 43151 w 7467600"/>
              <a:gd name="connsiteY949" fmla="*/ 0 h 6858000"/>
              <a:gd name="connsiteX950" fmla="*/ 95283 w 7467600"/>
              <a:gd name="connsiteY950" fmla="*/ 0 h 6858000"/>
              <a:gd name="connsiteX951" fmla="*/ 300708 w 7467600"/>
              <a:gd name="connsiteY951" fmla="*/ 154571 h 6858000"/>
              <a:gd name="connsiteX952" fmla="*/ 530414 w 7467600"/>
              <a:gd name="connsiteY952" fmla="*/ 354673 h 6858000"/>
              <a:gd name="connsiteX953" fmla="*/ 333785 w 7467600"/>
              <a:gd name="connsiteY953" fmla="*/ 161564 h 6858000"/>
              <a:gd name="connsiteX954" fmla="*/ 147005 w 7467600"/>
              <a:gd name="connsiteY954" fmla="*/ 0 h 6858000"/>
              <a:gd name="connsiteX955" fmla="*/ 272509 w 7467600"/>
              <a:gd name="connsiteY955" fmla="*/ 0 h 6858000"/>
              <a:gd name="connsiteX956" fmla="*/ 326276 w 7467600"/>
              <a:gd name="connsiteY956" fmla="*/ 45847 h 6858000"/>
              <a:gd name="connsiteX957" fmla="*/ 823759 w 7467600"/>
              <a:gd name="connsiteY957" fmla="*/ 574145 h 6858000"/>
              <a:gd name="connsiteX958" fmla="*/ 811254 w 7467600"/>
              <a:gd name="connsiteY958" fmla="*/ 665546 h 6858000"/>
              <a:gd name="connsiteX959" fmla="*/ 154042 w 7467600"/>
              <a:gd name="connsiteY959" fmla="*/ 261522 h 6858000"/>
              <a:gd name="connsiteX960" fmla="*/ 13550 w 7467600"/>
              <a:gd name="connsiteY960" fmla="*/ 158423 h 6858000"/>
              <a:gd name="connsiteX961" fmla="*/ 0 w 7467600"/>
              <a:gd name="connsiteY961" fmla="*/ 146618 h 6858000"/>
              <a:gd name="connsiteX962" fmla="*/ 0 w 7467600"/>
              <a:gd name="connsiteY962" fmla="*/ 59161 h 6858000"/>
              <a:gd name="connsiteX963" fmla="*/ 45427 w 7467600"/>
              <a:gd name="connsiteY963" fmla="*/ 101078 h 6858000"/>
              <a:gd name="connsiteX964" fmla="*/ 630103 w 7467600"/>
              <a:gd name="connsiteY964" fmla="*/ 485885 h 6858000"/>
              <a:gd name="connsiteX965" fmla="*/ 532040 w 7467600"/>
              <a:gd name="connsiteY965" fmla="*/ 399359 h 6858000"/>
              <a:gd name="connsiteX966" fmla="*/ 517618 w 7467600"/>
              <a:gd name="connsiteY966" fmla="*/ 385726 h 6858000"/>
              <a:gd name="connsiteX967" fmla="*/ 285074 w 7467600"/>
              <a:gd name="connsiteY967" fmla="*/ 182755 h 6858000"/>
              <a:gd name="connsiteX968" fmla="*/ 43151 w 7467600"/>
              <a:gd name="connsiteY96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467600 w 7467600"/>
              <a:gd name="connsiteY78" fmla="*/ 6012219 h 6858000"/>
              <a:gd name="connsiteX79" fmla="*/ 7356878 w 7467600"/>
              <a:gd name="connsiteY79" fmla="*/ 5981332 h 6858000"/>
              <a:gd name="connsiteX80" fmla="*/ 7467600 w 7467600"/>
              <a:gd name="connsiteY80" fmla="*/ 6117703 h 6858000"/>
              <a:gd name="connsiteX81" fmla="*/ 7467600 w 7467600"/>
              <a:gd name="connsiteY81" fmla="*/ 6163634 h 6858000"/>
              <a:gd name="connsiteX82" fmla="*/ 7403637 w 7467600"/>
              <a:gd name="connsiteY82" fmla="*/ 6083957 h 6858000"/>
              <a:gd name="connsiteX83" fmla="*/ 7254615 w 7467600"/>
              <a:gd name="connsiteY83" fmla="*/ 5911918 h 6858000"/>
              <a:gd name="connsiteX84" fmla="*/ 7312589 w 7467600"/>
              <a:gd name="connsiteY84" fmla="*/ 5982309 h 6858000"/>
              <a:gd name="connsiteX85" fmla="*/ 7448321 w 7467600"/>
              <a:gd name="connsiteY85" fmla="*/ 6190991 h 6858000"/>
              <a:gd name="connsiteX86" fmla="*/ 7467600 w 7467600"/>
              <a:gd name="connsiteY86" fmla="*/ 6221686 h 6858000"/>
              <a:gd name="connsiteX87" fmla="*/ 7467600 w 7467600"/>
              <a:gd name="connsiteY87" fmla="*/ 6334256 h 6858000"/>
              <a:gd name="connsiteX88" fmla="*/ 7454976 w 7467600"/>
              <a:gd name="connsiteY88" fmla="*/ 6318297 h 6858000"/>
              <a:gd name="connsiteX89" fmla="*/ 1456157 w 7467600"/>
              <a:gd name="connsiteY89" fmla="*/ 5371404 h 6858000"/>
              <a:gd name="connsiteX90" fmla="*/ 1244432 w 7467600"/>
              <a:gd name="connsiteY90" fmla="*/ 5385601 h 6858000"/>
              <a:gd name="connsiteX91" fmla="*/ 973990 w 7467600"/>
              <a:gd name="connsiteY91" fmla="*/ 5424940 h 6858000"/>
              <a:gd name="connsiteX92" fmla="*/ 1103809 w 7467600"/>
              <a:gd name="connsiteY92" fmla="*/ 5433720 h 6858000"/>
              <a:gd name="connsiteX93" fmla="*/ 1123454 w 7467600"/>
              <a:gd name="connsiteY93" fmla="*/ 5435727 h 6858000"/>
              <a:gd name="connsiteX94" fmla="*/ 1737017 w 7467600"/>
              <a:gd name="connsiteY94" fmla="*/ 5452183 h 6858000"/>
              <a:gd name="connsiteX95" fmla="*/ 1824397 w 7467600"/>
              <a:gd name="connsiteY95" fmla="*/ 5447757 h 6858000"/>
              <a:gd name="connsiteX96" fmla="*/ 2070059 w 7467600"/>
              <a:gd name="connsiteY96" fmla="*/ 5441660 h 6858000"/>
              <a:gd name="connsiteX97" fmla="*/ 1456157 w 7467600"/>
              <a:gd name="connsiteY97" fmla="*/ 5371404 h 6858000"/>
              <a:gd name="connsiteX98" fmla="*/ 4988186 w 7467600"/>
              <a:gd name="connsiteY98" fmla="*/ 5216467 h 6858000"/>
              <a:gd name="connsiteX99" fmla="*/ 4777334 w 7467600"/>
              <a:gd name="connsiteY99" fmla="*/ 5406072 h 6858000"/>
              <a:gd name="connsiteX100" fmla="*/ 4718341 w 7467600"/>
              <a:gd name="connsiteY100" fmla="*/ 5468043 h 6858000"/>
              <a:gd name="connsiteX101" fmla="*/ 4604655 w 7467600"/>
              <a:gd name="connsiteY101" fmla="*/ 5583434 h 6858000"/>
              <a:gd name="connsiteX102" fmla="*/ 4565074 w 7467600"/>
              <a:gd name="connsiteY102" fmla="*/ 5618550 h 6858000"/>
              <a:gd name="connsiteX103" fmla="*/ 4988186 w 7467600"/>
              <a:gd name="connsiteY103" fmla="*/ 5216467 h 6858000"/>
              <a:gd name="connsiteX104" fmla="*/ 4978032 w 7467600"/>
              <a:gd name="connsiteY104" fmla="*/ 5183809 h 6858000"/>
              <a:gd name="connsiteX105" fmla="*/ 4463413 w 7467600"/>
              <a:gd name="connsiteY105" fmla="*/ 5615162 h 6858000"/>
              <a:gd name="connsiteX106" fmla="*/ 4358134 w 7467600"/>
              <a:gd name="connsiteY106" fmla="*/ 5742791 h 6858000"/>
              <a:gd name="connsiteX107" fmla="*/ 4376219 w 7467600"/>
              <a:gd name="connsiteY107" fmla="*/ 5729027 h 6858000"/>
              <a:gd name="connsiteX108" fmla="*/ 4582340 w 7467600"/>
              <a:gd name="connsiteY108" fmla="*/ 5561037 h 6858000"/>
              <a:gd name="connsiteX109" fmla="*/ 4694684 w 7467600"/>
              <a:gd name="connsiteY109" fmla="*/ 5447098 h 6858000"/>
              <a:gd name="connsiteX110" fmla="*/ 4754123 w 7467600"/>
              <a:gd name="connsiteY110" fmla="*/ 5384643 h 6858000"/>
              <a:gd name="connsiteX111" fmla="*/ 4978032 w 7467600"/>
              <a:gd name="connsiteY111" fmla="*/ 5183809 h 6858000"/>
              <a:gd name="connsiteX112" fmla="*/ 1903353 w 7467600"/>
              <a:gd name="connsiteY112" fmla="*/ 5044827 h 6858000"/>
              <a:gd name="connsiteX113" fmla="*/ 1936931 w 7467600"/>
              <a:gd name="connsiteY113" fmla="*/ 5093954 h 6858000"/>
              <a:gd name="connsiteX114" fmla="*/ 2195868 w 7467600"/>
              <a:gd name="connsiteY114" fmla="*/ 5396574 h 6858000"/>
              <a:gd name="connsiteX115" fmla="*/ 2088852 w 7467600"/>
              <a:gd name="connsiteY115" fmla="*/ 5166123 h 6858000"/>
              <a:gd name="connsiteX116" fmla="*/ 1958241 w 7467600"/>
              <a:gd name="connsiteY116" fmla="*/ 5067955 h 6858000"/>
              <a:gd name="connsiteX117" fmla="*/ 1903353 w 7467600"/>
              <a:gd name="connsiteY117" fmla="*/ 5044827 h 6858000"/>
              <a:gd name="connsiteX118" fmla="*/ 1979378 w 7467600"/>
              <a:gd name="connsiteY118" fmla="*/ 4769504 h 6858000"/>
              <a:gd name="connsiteX119" fmla="*/ 2882120 w 7467600"/>
              <a:gd name="connsiteY119" fmla="*/ 5064547 h 6858000"/>
              <a:gd name="connsiteX120" fmla="*/ 2793103 w 7467600"/>
              <a:gd name="connsiteY120" fmla="*/ 5039699 h 6858000"/>
              <a:gd name="connsiteX121" fmla="*/ 2770041 w 7467600"/>
              <a:gd name="connsiteY121" fmla="*/ 5033634 h 6858000"/>
              <a:gd name="connsiteX122" fmla="*/ 1979378 w 7467600"/>
              <a:gd name="connsiteY122" fmla="*/ 4769504 h 6858000"/>
              <a:gd name="connsiteX123" fmla="*/ 1927410 w 7467600"/>
              <a:gd name="connsiteY123" fmla="*/ 4716164 h 6858000"/>
              <a:gd name="connsiteX124" fmla="*/ 1959587 w 7467600"/>
              <a:gd name="connsiteY124" fmla="*/ 4728849 h 6858000"/>
              <a:gd name="connsiteX125" fmla="*/ 2777707 w 7467600"/>
              <a:gd name="connsiteY125" fmla="*/ 5003991 h 6858000"/>
              <a:gd name="connsiteX126" fmla="*/ 2800768 w 7467600"/>
              <a:gd name="connsiteY126" fmla="*/ 5010056 h 6858000"/>
              <a:gd name="connsiteX127" fmla="*/ 2879408 w 7467600"/>
              <a:gd name="connsiteY127" fmla="*/ 5031590 h 6858000"/>
              <a:gd name="connsiteX128" fmla="*/ 2862295 w 7467600"/>
              <a:gd name="connsiteY128" fmla="*/ 5022958 h 6858000"/>
              <a:gd name="connsiteX129" fmla="*/ 2813343 w 7467600"/>
              <a:gd name="connsiteY129" fmla="*/ 4998369 h 6858000"/>
              <a:gd name="connsiteX130" fmla="*/ 2646245 w 7467600"/>
              <a:gd name="connsiteY130" fmla="*/ 4930999 h 6858000"/>
              <a:gd name="connsiteX131" fmla="*/ 1999243 w 7467600"/>
              <a:gd name="connsiteY131" fmla="*/ 4730524 h 6858000"/>
              <a:gd name="connsiteX132" fmla="*/ 1979527 w 7467600"/>
              <a:gd name="connsiteY132" fmla="*/ 4726651 h 6858000"/>
              <a:gd name="connsiteX133" fmla="*/ 1927410 w 7467600"/>
              <a:gd name="connsiteY133" fmla="*/ 4716164 h 6858000"/>
              <a:gd name="connsiteX134" fmla="*/ 1997014 w 7467600"/>
              <a:gd name="connsiteY134" fmla="*/ 4698007 h 6858000"/>
              <a:gd name="connsiteX135" fmla="*/ 2005458 w 7467600"/>
              <a:gd name="connsiteY135" fmla="*/ 4699540 h 6858000"/>
              <a:gd name="connsiteX136" fmla="*/ 2657186 w 7467600"/>
              <a:gd name="connsiteY136" fmla="*/ 4901687 h 6858000"/>
              <a:gd name="connsiteX137" fmla="*/ 2826662 w 7467600"/>
              <a:gd name="connsiteY137" fmla="*/ 4970362 h 6858000"/>
              <a:gd name="connsiteX138" fmla="*/ 2876100 w 7467600"/>
              <a:gd name="connsiteY138" fmla="*/ 4995397 h 6858000"/>
              <a:gd name="connsiteX139" fmla="*/ 3042600 w 7467600"/>
              <a:gd name="connsiteY139" fmla="*/ 5059532 h 6858000"/>
              <a:gd name="connsiteX140" fmla="*/ 1997014 w 7467600"/>
              <a:gd name="connsiteY140" fmla="*/ 4698007 h 6858000"/>
              <a:gd name="connsiteX141" fmla="*/ 2305292 w 7467600"/>
              <a:gd name="connsiteY141" fmla="*/ 4219492 h 6858000"/>
              <a:gd name="connsiteX142" fmla="*/ 3360922 w 7467600"/>
              <a:gd name="connsiteY142" fmla="*/ 4529373 h 6858000"/>
              <a:gd name="connsiteX143" fmla="*/ 3492420 w 7467600"/>
              <a:gd name="connsiteY143" fmla="*/ 4510145 h 6858000"/>
              <a:gd name="connsiteX144" fmla="*/ 3364086 w 7467600"/>
              <a:gd name="connsiteY144" fmla="*/ 4480340 h 6858000"/>
              <a:gd name="connsiteX145" fmla="*/ 3225818 w 7467600"/>
              <a:gd name="connsiteY145" fmla="*/ 4411822 h 6858000"/>
              <a:gd name="connsiteX146" fmla="*/ 3129696 w 7467600"/>
              <a:gd name="connsiteY146" fmla="*/ 4360704 h 6858000"/>
              <a:gd name="connsiteX147" fmla="*/ 2814545 w 7467600"/>
              <a:gd name="connsiteY147" fmla="*/ 4282955 h 6858000"/>
              <a:gd name="connsiteX148" fmla="*/ 2305292 w 7467600"/>
              <a:gd name="connsiteY148" fmla="*/ 4219492 h 6858000"/>
              <a:gd name="connsiteX149" fmla="*/ 2626982 w 7467600"/>
              <a:gd name="connsiteY149" fmla="*/ 4206450 h 6858000"/>
              <a:gd name="connsiteX150" fmla="*/ 2490617 w 7467600"/>
              <a:gd name="connsiteY150" fmla="*/ 4206951 h 6858000"/>
              <a:gd name="connsiteX151" fmla="*/ 2819869 w 7467600"/>
              <a:gd name="connsiteY151" fmla="*/ 4252936 h 6858000"/>
              <a:gd name="connsiteX152" fmla="*/ 3143018 w 7467600"/>
              <a:gd name="connsiteY152" fmla="*/ 4332698 h 6858000"/>
              <a:gd name="connsiteX153" fmla="*/ 3241520 w 7467600"/>
              <a:gd name="connsiteY153" fmla="*/ 4385112 h 6858000"/>
              <a:gd name="connsiteX154" fmla="*/ 3374575 w 7467600"/>
              <a:gd name="connsiteY154" fmla="*/ 4451517 h 6858000"/>
              <a:gd name="connsiteX155" fmla="*/ 3505221 w 7467600"/>
              <a:gd name="connsiteY155" fmla="*/ 4480757 h 6858000"/>
              <a:gd name="connsiteX156" fmla="*/ 2626982 w 7467600"/>
              <a:gd name="connsiteY156" fmla="*/ 4206450 h 6858000"/>
              <a:gd name="connsiteX157" fmla="*/ 1310106 w 7467600"/>
              <a:gd name="connsiteY157" fmla="*/ 3943217 h 6858000"/>
              <a:gd name="connsiteX158" fmla="*/ 854994 w 7467600"/>
              <a:gd name="connsiteY158" fmla="*/ 4399136 h 6858000"/>
              <a:gd name="connsiteX159" fmla="*/ 742462 w 7467600"/>
              <a:gd name="connsiteY159" fmla="*/ 4594648 h 6858000"/>
              <a:gd name="connsiteX160" fmla="*/ 820602 w 7467600"/>
              <a:gd name="connsiteY160" fmla="*/ 4485915 h 6858000"/>
              <a:gd name="connsiteX161" fmla="*/ 878295 w 7467600"/>
              <a:gd name="connsiteY161" fmla="*/ 4403594 h 6858000"/>
              <a:gd name="connsiteX162" fmla="*/ 1240607 w 7467600"/>
              <a:gd name="connsiteY162" fmla="*/ 4010401 h 6858000"/>
              <a:gd name="connsiteX163" fmla="*/ 1310106 w 7467600"/>
              <a:gd name="connsiteY163" fmla="*/ 3943217 h 6858000"/>
              <a:gd name="connsiteX164" fmla="*/ 1423113 w 7467600"/>
              <a:gd name="connsiteY164" fmla="*/ 3874565 h 6858000"/>
              <a:gd name="connsiteX165" fmla="*/ 1260565 w 7467600"/>
              <a:gd name="connsiteY165" fmla="*/ 4031982 h 6858000"/>
              <a:gd name="connsiteX166" fmla="*/ 901900 w 7467600"/>
              <a:gd name="connsiteY166" fmla="*/ 4421236 h 6858000"/>
              <a:gd name="connsiteX167" fmla="*/ 845044 w 7467600"/>
              <a:gd name="connsiteY167" fmla="*/ 4502436 h 6858000"/>
              <a:gd name="connsiteX168" fmla="*/ 685926 w 7467600"/>
              <a:gd name="connsiteY168" fmla="*/ 4703069 h 6858000"/>
              <a:gd name="connsiteX169" fmla="*/ 684248 w 7467600"/>
              <a:gd name="connsiteY169" fmla="*/ 4706721 h 6858000"/>
              <a:gd name="connsiteX170" fmla="*/ 1423113 w 7467600"/>
              <a:gd name="connsiteY170" fmla="*/ 3874565 h 6858000"/>
              <a:gd name="connsiteX171" fmla="*/ 3316479 w 7467600"/>
              <a:gd name="connsiteY171" fmla="*/ 3872136 h 6858000"/>
              <a:gd name="connsiteX172" fmla="*/ 3546806 w 7467600"/>
              <a:gd name="connsiteY172" fmla="*/ 4356139 h 6858000"/>
              <a:gd name="connsiteX173" fmla="*/ 3364433 w 7467600"/>
              <a:gd name="connsiteY173" fmla="*/ 3953121 h 6858000"/>
              <a:gd name="connsiteX174" fmla="*/ 3316479 w 7467600"/>
              <a:gd name="connsiteY174" fmla="*/ 3872136 h 6858000"/>
              <a:gd name="connsiteX175" fmla="*/ 3291335 w 7467600"/>
              <a:gd name="connsiteY175" fmla="*/ 3767420 h 6858000"/>
              <a:gd name="connsiteX176" fmla="*/ 3390805 w 7467600"/>
              <a:gd name="connsiteY176" fmla="*/ 3937163 h 6858000"/>
              <a:gd name="connsiteX177" fmla="*/ 3579062 w 7467600"/>
              <a:gd name="connsiteY177" fmla="*/ 4359040 h 6858000"/>
              <a:gd name="connsiteX178" fmla="*/ 3467355 w 7467600"/>
              <a:gd name="connsiteY178" fmla="*/ 3988130 h 6858000"/>
              <a:gd name="connsiteX179" fmla="*/ 3310753 w 7467600"/>
              <a:gd name="connsiteY179" fmla="*/ 3787140 h 6858000"/>
              <a:gd name="connsiteX180" fmla="*/ 3291335 w 7467600"/>
              <a:gd name="connsiteY180" fmla="*/ 3767420 h 6858000"/>
              <a:gd name="connsiteX181" fmla="*/ 1635889 w 7467600"/>
              <a:gd name="connsiteY181" fmla="*/ 3709494 h 6858000"/>
              <a:gd name="connsiteX182" fmla="*/ 1634800 w 7467600"/>
              <a:gd name="connsiteY182" fmla="*/ 3731111 h 6858000"/>
              <a:gd name="connsiteX183" fmla="*/ 1635889 w 7467600"/>
              <a:gd name="connsiteY183" fmla="*/ 3709494 h 6858000"/>
              <a:gd name="connsiteX184" fmla="*/ 1510397 w 7467600"/>
              <a:gd name="connsiteY184" fmla="*/ 3684705 h 6858000"/>
              <a:gd name="connsiteX185" fmla="*/ 1146550 w 7467600"/>
              <a:gd name="connsiteY185" fmla="*/ 3802012 h 6858000"/>
              <a:gd name="connsiteX186" fmla="*/ 698834 w 7467600"/>
              <a:gd name="connsiteY186" fmla="*/ 3952272 h 6858000"/>
              <a:gd name="connsiteX187" fmla="*/ 34256 w 7467600"/>
              <a:gd name="connsiteY187" fmla="*/ 4347603 h 6858000"/>
              <a:gd name="connsiteX188" fmla="*/ 527241 w 7467600"/>
              <a:gd name="connsiteY188" fmla="*/ 4065078 h 6858000"/>
              <a:gd name="connsiteX189" fmla="*/ 1510397 w 7467600"/>
              <a:gd name="connsiteY189" fmla="*/ 3684705 h 6858000"/>
              <a:gd name="connsiteX190" fmla="*/ 1313114 w 7467600"/>
              <a:gd name="connsiteY190" fmla="*/ 3655216 h 6858000"/>
              <a:gd name="connsiteX191" fmla="*/ 1109304 w 7467600"/>
              <a:gd name="connsiteY191" fmla="*/ 3669030 h 6858000"/>
              <a:gd name="connsiteX192" fmla="*/ 8129 w 7467600"/>
              <a:gd name="connsiteY192" fmla="*/ 4330519 h 6858000"/>
              <a:gd name="connsiteX193" fmla="*/ 687572 w 7467600"/>
              <a:gd name="connsiteY193" fmla="*/ 3925629 h 6858000"/>
              <a:gd name="connsiteX194" fmla="*/ 1138365 w 7467600"/>
              <a:gd name="connsiteY194" fmla="*/ 3774515 h 6858000"/>
              <a:gd name="connsiteX195" fmla="*/ 1505579 w 7467600"/>
              <a:gd name="connsiteY195" fmla="*/ 3655526 h 6858000"/>
              <a:gd name="connsiteX196" fmla="*/ 1313114 w 7467600"/>
              <a:gd name="connsiteY196" fmla="*/ 3655216 h 6858000"/>
              <a:gd name="connsiteX197" fmla="*/ 3655073 w 7467600"/>
              <a:gd name="connsiteY197" fmla="*/ 3650884 h 6858000"/>
              <a:gd name="connsiteX198" fmla="*/ 3989938 w 7467600"/>
              <a:gd name="connsiteY198" fmla="*/ 3991685 h 6858000"/>
              <a:gd name="connsiteX199" fmla="*/ 4393907 w 7467600"/>
              <a:gd name="connsiteY199" fmla="*/ 4261258 h 6858000"/>
              <a:gd name="connsiteX200" fmla="*/ 4648051 w 7467600"/>
              <a:gd name="connsiteY200" fmla="*/ 4374051 h 6858000"/>
              <a:gd name="connsiteX201" fmla="*/ 4383389 w 7467600"/>
              <a:gd name="connsiteY201" fmla="*/ 4184369 h 6858000"/>
              <a:gd name="connsiteX202" fmla="*/ 4165508 w 7467600"/>
              <a:gd name="connsiteY202" fmla="*/ 4035196 h 6858000"/>
              <a:gd name="connsiteX203" fmla="*/ 4068162 w 7467600"/>
              <a:gd name="connsiteY203" fmla="*/ 3953394 h 6858000"/>
              <a:gd name="connsiteX204" fmla="*/ 3981416 w 7467600"/>
              <a:gd name="connsiteY204" fmla="*/ 3880482 h 6858000"/>
              <a:gd name="connsiteX205" fmla="*/ 3800147 w 7467600"/>
              <a:gd name="connsiteY205" fmla="*/ 3749872 h 6858000"/>
              <a:gd name="connsiteX206" fmla="*/ 3655073 w 7467600"/>
              <a:gd name="connsiteY206" fmla="*/ 3650884 h 6858000"/>
              <a:gd name="connsiteX207" fmla="*/ 3670252 w 7467600"/>
              <a:gd name="connsiteY207" fmla="*/ 3622798 h 6858000"/>
              <a:gd name="connsiteX208" fmla="*/ 3817258 w 7467600"/>
              <a:gd name="connsiteY208" fmla="*/ 3723577 h 6858000"/>
              <a:gd name="connsiteX209" fmla="*/ 4000461 w 7467600"/>
              <a:gd name="connsiteY209" fmla="*/ 3855966 h 6858000"/>
              <a:gd name="connsiteX210" fmla="*/ 4088180 w 7467600"/>
              <a:gd name="connsiteY210" fmla="*/ 3929774 h 6858000"/>
              <a:gd name="connsiteX211" fmla="*/ 4184555 w 7467600"/>
              <a:gd name="connsiteY211" fmla="*/ 4010683 h 6858000"/>
              <a:gd name="connsiteX212" fmla="*/ 4399563 w 7467600"/>
              <a:gd name="connsiteY212" fmla="*/ 4158106 h 6858000"/>
              <a:gd name="connsiteX213" fmla="*/ 4684469 w 7467600"/>
              <a:gd name="connsiteY213" fmla="*/ 4364680 h 6858000"/>
              <a:gd name="connsiteX214" fmla="*/ 4690271 w 7467600"/>
              <a:gd name="connsiteY214" fmla="*/ 4370034 h 6858000"/>
              <a:gd name="connsiteX215" fmla="*/ 4136093 w 7467600"/>
              <a:gd name="connsiteY215" fmla="*/ 3858466 h 6858000"/>
              <a:gd name="connsiteX216" fmla="*/ 3670252 w 7467600"/>
              <a:gd name="connsiteY216" fmla="*/ 3622798 h 6858000"/>
              <a:gd name="connsiteX217" fmla="*/ 4440129 w 7467600"/>
              <a:gd name="connsiteY217" fmla="*/ 3448571 h 6858000"/>
              <a:gd name="connsiteX218" fmla="*/ 4856525 w 7467600"/>
              <a:gd name="connsiteY218" fmla="*/ 3915351 h 6858000"/>
              <a:gd name="connsiteX219" fmla="*/ 5059055 w 7467600"/>
              <a:gd name="connsiteY219" fmla="*/ 4108918 h 6858000"/>
              <a:gd name="connsiteX220" fmla="*/ 5290070 w 7467600"/>
              <a:gd name="connsiteY220" fmla="*/ 4263619 h 6858000"/>
              <a:gd name="connsiteX221" fmla="*/ 4834991 w 7467600"/>
              <a:gd name="connsiteY221" fmla="*/ 3830985 h 6858000"/>
              <a:gd name="connsiteX222" fmla="*/ 4440129 w 7467600"/>
              <a:gd name="connsiteY222" fmla="*/ 3448571 h 6858000"/>
              <a:gd name="connsiteX223" fmla="*/ 4441737 w 7467600"/>
              <a:gd name="connsiteY223" fmla="*/ 3399734 h 6858000"/>
              <a:gd name="connsiteX224" fmla="*/ 4431236 w 7467600"/>
              <a:gd name="connsiteY224" fmla="*/ 3400954 h 6858000"/>
              <a:gd name="connsiteX225" fmla="*/ 4557150 w 7467600"/>
              <a:gd name="connsiteY225" fmla="*/ 3510023 h 6858000"/>
              <a:gd name="connsiteX226" fmla="*/ 4856936 w 7467600"/>
              <a:gd name="connsiteY226" fmla="*/ 3809146 h 6858000"/>
              <a:gd name="connsiteX227" fmla="*/ 5111996 w 7467600"/>
              <a:gd name="connsiteY227" fmla="*/ 4065759 h 6858000"/>
              <a:gd name="connsiteX228" fmla="*/ 5388878 w 7467600"/>
              <a:gd name="connsiteY228" fmla="*/ 4300185 h 6858000"/>
              <a:gd name="connsiteX229" fmla="*/ 5425556 w 7467600"/>
              <a:gd name="connsiteY229" fmla="*/ 4308967 h 6858000"/>
              <a:gd name="connsiteX230" fmla="*/ 4943646 w 7467600"/>
              <a:gd name="connsiteY230" fmla="*/ 3822916 h 6858000"/>
              <a:gd name="connsiteX231" fmla="*/ 4594837 w 7467600"/>
              <a:gd name="connsiteY231" fmla="*/ 3532274 h 6858000"/>
              <a:gd name="connsiteX232" fmla="*/ 4441737 w 7467600"/>
              <a:gd name="connsiteY232" fmla="*/ 3399734 h 6858000"/>
              <a:gd name="connsiteX233" fmla="*/ 5425834 w 7467600"/>
              <a:gd name="connsiteY233" fmla="*/ 3162785 h 6858000"/>
              <a:gd name="connsiteX234" fmla="*/ 5401644 w 7467600"/>
              <a:gd name="connsiteY234" fmla="*/ 3617847 h 6858000"/>
              <a:gd name="connsiteX235" fmla="*/ 5467256 w 7467600"/>
              <a:gd name="connsiteY235" fmla="*/ 4175494 h 6858000"/>
              <a:gd name="connsiteX236" fmla="*/ 5448069 w 7467600"/>
              <a:gd name="connsiteY236" fmla="*/ 3567554 h 6858000"/>
              <a:gd name="connsiteX237" fmla="*/ 5425834 w 7467600"/>
              <a:gd name="connsiteY237" fmla="*/ 3162785 h 6858000"/>
              <a:gd name="connsiteX238" fmla="*/ 1318687 w 7467600"/>
              <a:gd name="connsiteY238" fmla="*/ 3113840 h 6858000"/>
              <a:gd name="connsiteX239" fmla="*/ 1066793 w 7467600"/>
              <a:gd name="connsiteY239" fmla="*/ 3212171 h 6858000"/>
              <a:gd name="connsiteX240" fmla="*/ 993319 w 7467600"/>
              <a:gd name="connsiteY240" fmla="*/ 3247648 h 6858000"/>
              <a:gd name="connsiteX241" fmla="*/ 853081 w 7467600"/>
              <a:gd name="connsiteY241" fmla="*/ 3312410 h 6858000"/>
              <a:gd name="connsiteX242" fmla="*/ 805957 w 7467600"/>
              <a:gd name="connsiteY242" fmla="*/ 3330443 h 6858000"/>
              <a:gd name="connsiteX243" fmla="*/ 1318687 w 7467600"/>
              <a:gd name="connsiteY243" fmla="*/ 3113840 h 6858000"/>
              <a:gd name="connsiteX244" fmla="*/ 5453702 w 7467600"/>
              <a:gd name="connsiteY244" fmla="*/ 3090882 h 6858000"/>
              <a:gd name="connsiteX245" fmla="*/ 5480135 w 7467600"/>
              <a:gd name="connsiteY245" fmla="*/ 3565802 h 6858000"/>
              <a:gd name="connsiteX246" fmla="*/ 5499023 w 7467600"/>
              <a:gd name="connsiteY246" fmla="*/ 4166310 h 6858000"/>
              <a:gd name="connsiteX247" fmla="*/ 5547022 w 7467600"/>
              <a:gd name="connsiteY247" fmla="*/ 3607838 h 6858000"/>
              <a:gd name="connsiteX248" fmla="*/ 5515964 w 7467600"/>
              <a:gd name="connsiteY248" fmla="*/ 3378541 h 6858000"/>
              <a:gd name="connsiteX249" fmla="*/ 5453702 w 7467600"/>
              <a:gd name="connsiteY249" fmla="*/ 3090882 h 6858000"/>
              <a:gd name="connsiteX250" fmla="*/ 1238695 w 7467600"/>
              <a:gd name="connsiteY250" fmla="*/ 3076820 h 6858000"/>
              <a:gd name="connsiteX251" fmla="*/ 716371 w 7467600"/>
              <a:gd name="connsiteY251" fmla="*/ 3293249 h 6858000"/>
              <a:gd name="connsiteX252" fmla="*/ 579522 w 7467600"/>
              <a:gd name="connsiteY252" fmla="*/ 3371759 h 6858000"/>
              <a:gd name="connsiteX253" fmla="*/ 600288 w 7467600"/>
              <a:gd name="connsiteY253" fmla="*/ 3365555 h 6858000"/>
              <a:gd name="connsiteX254" fmla="*/ 840692 w 7467600"/>
              <a:gd name="connsiteY254" fmla="*/ 3284921 h 6858000"/>
              <a:gd name="connsiteX255" fmla="*/ 979248 w 7467600"/>
              <a:gd name="connsiteY255" fmla="*/ 3221003 h 6858000"/>
              <a:gd name="connsiteX256" fmla="*/ 1053282 w 7467600"/>
              <a:gd name="connsiteY256" fmla="*/ 3185247 h 6858000"/>
              <a:gd name="connsiteX257" fmla="*/ 1320603 w 7467600"/>
              <a:gd name="connsiteY257" fmla="*/ 3081281 h 6858000"/>
              <a:gd name="connsiteX258" fmla="*/ 1238695 w 7467600"/>
              <a:gd name="connsiteY258" fmla="*/ 3076820 h 6858000"/>
              <a:gd name="connsiteX259" fmla="*/ 5425627 w 7467600"/>
              <a:gd name="connsiteY259" fmla="*/ 2954192 h 6858000"/>
              <a:gd name="connsiteX260" fmla="*/ 5470770 w 7467600"/>
              <a:gd name="connsiteY260" fmla="*/ 3005435 h 6858000"/>
              <a:gd name="connsiteX261" fmla="*/ 5519779 w 7467600"/>
              <a:gd name="connsiteY261" fmla="*/ 4359223 h 6858000"/>
              <a:gd name="connsiteX262" fmla="*/ 5520293 w 7467600"/>
              <a:gd name="connsiteY262" fmla="*/ 4360602 h 6858000"/>
              <a:gd name="connsiteX263" fmla="*/ 5767221 w 7467600"/>
              <a:gd name="connsiteY263" fmla="*/ 4665564 h 6858000"/>
              <a:gd name="connsiteX264" fmla="*/ 6937169 w 7467600"/>
              <a:gd name="connsiteY264" fmla="*/ 4815941 h 6858000"/>
              <a:gd name="connsiteX265" fmla="*/ 6953922 w 7467600"/>
              <a:gd name="connsiteY265" fmla="*/ 4890068 h 6858000"/>
              <a:gd name="connsiteX266" fmla="*/ 6071359 w 7467600"/>
              <a:gd name="connsiteY266" fmla="*/ 4770770 h 6858000"/>
              <a:gd name="connsiteX267" fmla="*/ 6038839 w 7467600"/>
              <a:gd name="connsiteY267" fmla="*/ 4764474 h 6858000"/>
              <a:gd name="connsiteX268" fmla="*/ 6038706 w 7467600"/>
              <a:gd name="connsiteY268" fmla="*/ 4763847 h 6858000"/>
              <a:gd name="connsiteX269" fmla="*/ 6037784 w 7467600"/>
              <a:gd name="connsiteY269" fmla="*/ 4764270 h 6858000"/>
              <a:gd name="connsiteX270" fmla="*/ 6038839 w 7467600"/>
              <a:gd name="connsiteY270" fmla="*/ 4764474 h 6858000"/>
              <a:gd name="connsiteX271" fmla="*/ 6040338 w 7467600"/>
              <a:gd name="connsiteY271" fmla="*/ 4771418 h 6858000"/>
              <a:gd name="connsiteX272" fmla="*/ 6024488 w 7467600"/>
              <a:gd name="connsiteY272" fmla="*/ 4809903 h 6858000"/>
              <a:gd name="connsiteX273" fmla="*/ 5599771 w 7467600"/>
              <a:gd name="connsiteY273" fmla="*/ 5509652 h 6858000"/>
              <a:gd name="connsiteX274" fmla="*/ 5548843 w 7467600"/>
              <a:gd name="connsiteY274" fmla="*/ 5563845 h 6858000"/>
              <a:gd name="connsiteX275" fmla="*/ 5940952 w 7467600"/>
              <a:gd name="connsiteY275" fmla="*/ 6250028 h 6858000"/>
              <a:gd name="connsiteX276" fmla="*/ 6043441 w 7467600"/>
              <a:gd name="connsiteY276" fmla="*/ 6665847 h 6858000"/>
              <a:gd name="connsiteX277" fmla="*/ 6093432 w 7467600"/>
              <a:gd name="connsiteY277" fmla="*/ 6858000 h 6858000"/>
              <a:gd name="connsiteX278" fmla="*/ 6034344 w 7467600"/>
              <a:gd name="connsiteY278" fmla="*/ 6858000 h 6858000"/>
              <a:gd name="connsiteX279" fmla="*/ 6026679 w 7467600"/>
              <a:gd name="connsiteY279" fmla="*/ 6836959 h 6858000"/>
              <a:gd name="connsiteX280" fmla="*/ 5800441 w 7467600"/>
              <a:gd name="connsiteY280" fmla="*/ 6335286 h 6858000"/>
              <a:gd name="connsiteX281" fmla="*/ 5526562 w 7467600"/>
              <a:gd name="connsiteY281" fmla="*/ 5705388 h 6858000"/>
              <a:gd name="connsiteX282" fmla="*/ 5519640 w 7467600"/>
              <a:gd name="connsiteY282" fmla="*/ 5683774 h 6858000"/>
              <a:gd name="connsiteX283" fmla="*/ 5844559 w 7467600"/>
              <a:gd name="connsiteY283" fmla="*/ 6553349 h 6858000"/>
              <a:gd name="connsiteX284" fmla="*/ 5975994 w 7467600"/>
              <a:gd name="connsiteY284" fmla="*/ 6858000 h 6858000"/>
              <a:gd name="connsiteX285" fmla="*/ 5898547 w 7467600"/>
              <a:gd name="connsiteY285" fmla="*/ 6858000 h 6858000"/>
              <a:gd name="connsiteX286" fmla="*/ 5682041 w 7467600"/>
              <a:gd name="connsiteY286" fmla="*/ 6355860 h 6858000"/>
              <a:gd name="connsiteX287" fmla="*/ 5461758 w 7467600"/>
              <a:gd name="connsiteY287" fmla="*/ 5820220 h 6858000"/>
              <a:gd name="connsiteX288" fmla="*/ 5237282 w 7467600"/>
              <a:gd name="connsiteY288" fmla="*/ 6579086 h 6858000"/>
              <a:gd name="connsiteX289" fmla="*/ 5115009 w 7467600"/>
              <a:gd name="connsiteY289" fmla="*/ 6858000 h 6858000"/>
              <a:gd name="connsiteX290" fmla="*/ 5028074 w 7467600"/>
              <a:gd name="connsiteY290" fmla="*/ 6858000 h 6858000"/>
              <a:gd name="connsiteX291" fmla="*/ 5079508 w 7467600"/>
              <a:gd name="connsiteY291" fmla="*/ 6749074 h 6858000"/>
              <a:gd name="connsiteX292" fmla="*/ 5371846 w 7467600"/>
              <a:gd name="connsiteY292" fmla="*/ 5924413 h 6858000"/>
              <a:gd name="connsiteX293" fmla="*/ 5270512 w 7467600"/>
              <a:gd name="connsiteY293" fmla="*/ 6138975 h 6858000"/>
              <a:gd name="connsiteX294" fmla="*/ 5062409 w 7467600"/>
              <a:gd name="connsiteY294" fmla="*/ 6653544 h 6858000"/>
              <a:gd name="connsiteX295" fmla="*/ 5036628 w 7467600"/>
              <a:gd name="connsiteY295" fmla="*/ 6754247 h 6858000"/>
              <a:gd name="connsiteX296" fmla="*/ 5009112 w 7467600"/>
              <a:gd name="connsiteY296" fmla="*/ 6858000 h 6858000"/>
              <a:gd name="connsiteX297" fmla="*/ 4976679 w 7467600"/>
              <a:gd name="connsiteY297" fmla="*/ 6858000 h 6858000"/>
              <a:gd name="connsiteX298" fmla="*/ 5006537 w 7467600"/>
              <a:gd name="connsiteY298" fmla="*/ 6747068 h 6858000"/>
              <a:gd name="connsiteX299" fmla="*/ 5032723 w 7467600"/>
              <a:gd name="connsiteY299" fmla="*/ 6644957 h 6858000"/>
              <a:gd name="connsiteX300" fmla="*/ 5242949 w 7467600"/>
              <a:gd name="connsiteY300" fmla="*/ 6125175 h 6858000"/>
              <a:gd name="connsiteX301" fmla="*/ 5286321 w 7467600"/>
              <a:gd name="connsiteY301" fmla="*/ 6033555 h 6858000"/>
              <a:gd name="connsiteX302" fmla="*/ 5008210 w 7467600"/>
              <a:gd name="connsiteY302" fmla="*/ 6649194 h 6858000"/>
              <a:gd name="connsiteX303" fmla="*/ 4986321 w 7467600"/>
              <a:gd name="connsiteY303" fmla="*/ 6765687 h 6858000"/>
              <a:gd name="connsiteX304" fmla="*/ 4973474 w 7467600"/>
              <a:gd name="connsiteY304" fmla="*/ 6858000 h 6858000"/>
              <a:gd name="connsiteX305" fmla="*/ 4907178 w 7467600"/>
              <a:gd name="connsiteY305" fmla="*/ 6858000 h 6858000"/>
              <a:gd name="connsiteX306" fmla="*/ 4910810 w 7467600"/>
              <a:gd name="connsiteY306" fmla="*/ 6829660 h 6858000"/>
              <a:gd name="connsiteX307" fmla="*/ 4987461 w 7467600"/>
              <a:gd name="connsiteY307" fmla="*/ 6432994 h 6858000"/>
              <a:gd name="connsiteX308" fmla="*/ 5179262 w 7467600"/>
              <a:gd name="connsiteY308" fmla="*/ 6035044 h 6858000"/>
              <a:gd name="connsiteX309" fmla="*/ 4689678 w 7467600"/>
              <a:gd name="connsiteY309" fmla="*/ 6440241 h 6858000"/>
              <a:gd name="connsiteX310" fmla="*/ 4477543 w 7467600"/>
              <a:gd name="connsiteY310" fmla="*/ 6674836 h 6858000"/>
              <a:gd name="connsiteX311" fmla="*/ 4329957 w 7467600"/>
              <a:gd name="connsiteY311" fmla="*/ 6858000 h 6858000"/>
              <a:gd name="connsiteX312" fmla="*/ 4218595 w 7467600"/>
              <a:gd name="connsiteY312" fmla="*/ 6858000 h 6858000"/>
              <a:gd name="connsiteX313" fmla="*/ 4368888 w 7467600"/>
              <a:gd name="connsiteY313" fmla="*/ 6668412 h 6858000"/>
              <a:gd name="connsiteX314" fmla="*/ 4563091 w 7467600"/>
              <a:gd name="connsiteY314" fmla="*/ 6442508 h 6858000"/>
              <a:gd name="connsiteX315" fmla="*/ 5387324 w 7467600"/>
              <a:gd name="connsiteY315" fmla="*/ 5705830 h 6858000"/>
              <a:gd name="connsiteX316" fmla="*/ 5073620 w 7467600"/>
              <a:gd name="connsiteY316" fmla="*/ 5955437 h 6858000"/>
              <a:gd name="connsiteX317" fmla="*/ 4689789 w 7467600"/>
              <a:gd name="connsiteY317" fmla="*/ 6268382 h 6858000"/>
              <a:gd name="connsiteX318" fmla="*/ 4418722 w 7467600"/>
              <a:gd name="connsiteY318" fmla="*/ 6570886 h 6858000"/>
              <a:gd name="connsiteX319" fmla="*/ 4214944 w 7467600"/>
              <a:gd name="connsiteY319" fmla="*/ 6858000 h 6858000"/>
              <a:gd name="connsiteX320" fmla="*/ 4177898 w 7467600"/>
              <a:gd name="connsiteY320" fmla="*/ 6858000 h 6858000"/>
              <a:gd name="connsiteX321" fmla="*/ 4391597 w 7467600"/>
              <a:gd name="connsiteY321" fmla="*/ 6556370 h 6858000"/>
              <a:gd name="connsiteX322" fmla="*/ 4668889 w 7467600"/>
              <a:gd name="connsiteY322" fmla="*/ 6246399 h 6858000"/>
              <a:gd name="connsiteX323" fmla="*/ 5055427 w 7467600"/>
              <a:gd name="connsiteY323" fmla="*/ 5931476 h 6858000"/>
              <a:gd name="connsiteX324" fmla="*/ 5371814 w 7467600"/>
              <a:gd name="connsiteY324" fmla="*/ 5678975 h 6858000"/>
              <a:gd name="connsiteX325" fmla="*/ 4987918 w 7467600"/>
              <a:gd name="connsiteY325" fmla="*/ 5838701 h 6858000"/>
              <a:gd name="connsiteX326" fmla="*/ 4317146 w 7467600"/>
              <a:gd name="connsiteY326" fmla="*/ 6587716 h 6858000"/>
              <a:gd name="connsiteX327" fmla="*/ 4171627 w 7467600"/>
              <a:gd name="connsiteY327" fmla="*/ 6858000 h 6858000"/>
              <a:gd name="connsiteX328" fmla="*/ 4081585 w 7467600"/>
              <a:gd name="connsiteY328" fmla="*/ 6858000 h 6858000"/>
              <a:gd name="connsiteX329" fmla="*/ 4238603 w 7467600"/>
              <a:gd name="connsiteY329" fmla="*/ 6559341 h 6858000"/>
              <a:gd name="connsiteX330" fmla="*/ 4778333 w 7467600"/>
              <a:gd name="connsiteY330" fmla="*/ 5873626 h 6858000"/>
              <a:gd name="connsiteX331" fmla="*/ 5414185 w 7467600"/>
              <a:gd name="connsiteY331" fmla="*/ 5573882 h 6858000"/>
              <a:gd name="connsiteX332" fmla="*/ 5959648 w 7467600"/>
              <a:gd name="connsiteY332" fmla="*/ 4760797 h 6858000"/>
              <a:gd name="connsiteX333" fmla="*/ 5355019 w 7467600"/>
              <a:gd name="connsiteY333" fmla="*/ 4734672 h 6858000"/>
              <a:gd name="connsiteX334" fmla="*/ 5083565 w 7467600"/>
              <a:gd name="connsiteY334" fmla="*/ 5179121 h 6858000"/>
              <a:gd name="connsiteX335" fmla="*/ 4713577 w 7467600"/>
              <a:gd name="connsiteY335" fmla="*/ 5616803 h 6858000"/>
              <a:gd name="connsiteX336" fmla="*/ 3989559 w 7467600"/>
              <a:gd name="connsiteY336" fmla="*/ 6145945 h 6858000"/>
              <a:gd name="connsiteX337" fmla="*/ 3939824 w 7467600"/>
              <a:gd name="connsiteY337" fmla="*/ 6066900 h 6858000"/>
              <a:gd name="connsiteX338" fmla="*/ 4584537 w 7467600"/>
              <a:gd name="connsiteY338" fmla="*/ 5324826 h 6858000"/>
              <a:gd name="connsiteX339" fmla="*/ 5037105 w 7467600"/>
              <a:gd name="connsiteY339" fmla="*/ 5088765 h 6858000"/>
              <a:gd name="connsiteX340" fmla="*/ 5039930 w 7467600"/>
              <a:gd name="connsiteY340" fmla="*/ 5089585 h 6858000"/>
              <a:gd name="connsiteX341" fmla="*/ 5263764 w 7467600"/>
              <a:gd name="connsiteY341" fmla="*/ 4735525 h 6858000"/>
              <a:gd name="connsiteX342" fmla="*/ 4086300 w 7467600"/>
              <a:gd name="connsiteY342" fmla="*/ 4884599 h 6858000"/>
              <a:gd name="connsiteX343" fmla="*/ 4085485 w 7467600"/>
              <a:gd name="connsiteY343" fmla="*/ 4899070 h 6858000"/>
              <a:gd name="connsiteX344" fmla="*/ 3871915 w 7467600"/>
              <a:gd name="connsiteY344" fmla="*/ 5253645 h 6858000"/>
              <a:gd name="connsiteX345" fmla="*/ 3799374 w 7467600"/>
              <a:gd name="connsiteY345" fmla="*/ 5466127 h 6858000"/>
              <a:gd name="connsiteX346" fmla="*/ 3498850 w 7467600"/>
              <a:gd name="connsiteY346" fmla="*/ 6661888 h 6858000"/>
              <a:gd name="connsiteX347" fmla="*/ 3399216 w 7467600"/>
              <a:gd name="connsiteY347" fmla="*/ 6858000 h 6858000"/>
              <a:gd name="connsiteX348" fmla="*/ 3303688 w 7467600"/>
              <a:gd name="connsiteY348" fmla="*/ 6858000 h 6858000"/>
              <a:gd name="connsiteX349" fmla="*/ 3391774 w 7467600"/>
              <a:gd name="connsiteY349" fmla="*/ 6697181 h 6858000"/>
              <a:gd name="connsiteX350" fmla="*/ 3735540 w 7467600"/>
              <a:gd name="connsiteY350" fmla="*/ 5546923 h 6858000"/>
              <a:gd name="connsiteX351" fmla="*/ 3729438 w 7467600"/>
              <a:gd name="connsiteY351" fmla="*/ 5569058 h 6858000"/>
              <a:gd name="connsiteX352" fmla="*/ 3707782 w 7467600"/>
              <a:gd name="connsiteY352" fmla="*/ 5644908 h 6858000"/>
              <a:gd name="connsiteX353" fmla="*/ 3583827 w 7467600"/>
              <a:gd name="connsiteY353" fmla="*/ 6039215 h 6858000"/>
              <a:gd name="connsiteX354" fmla="*/ 3547861 w 7467600"/>
              <a:gd name="connsiteY354" fmla="*/ 6129609 h 6858000"/>
              <a:gd name="connsiteX355" fmla="*/ 3490905 w 7467600"/>
              <a:gd name="connsiteY355" fmla="*/ 6277660 h 6858000"/>
              <a:gd name="connsiteX356" fmla="*/ 3455859 w 7467600"/>
              <a:gd name="connsiteY356" fmla="*/ 6391301 h 6858000"/>
              <a:gd name="connsiteX357" fmla="*/ 3429112 w 7467600"/>
              <a:gd name="connsiteY357" fmla="*/ 6479469 h 6858000"/>
              <a:gd name="connsiteX358" fmla="*/ 3304862 w 7467600"/>
              <a:gd name="connsiteY358" fmla="*/ 6796476 h 6858000"/>
              <a:gd name="connsiteX359" fmla="*/ 3276071 w 7467600"/>
              <a:gd name="connsiteY359" fmla="*/ 6858000 h 6858000"/>
              <a:gd name="connsiteX360" fmla="*/ 3240805 w 7467600"/>
              <a:gd name="connsiteY360" fmla="*/ 6858000 h 6858000"/>
              <a:gd name="connsiteX361" fmla="*/ 3275917 w 7467600"/>
              <a:gd name="connsiteY361" fmla="*/ 6783192 h 6858000"/>
              <a:gd name="connsiteX362" fmla="*/ 3399358 w 7467600"/>
              <a:gd name="connsiteY362" fmla="*/ 6469011 h 6858000"/>
              <a:gd name="connsiteX363" fmla="*/ 3425650 w 7467600"/>
              <a:gd name="connsiteY363" fmla="*/ 6381333 h 6858000"/>
              <a:gd name="connsiteX364" fmla="*/ 3460661 w 7467600"/>
              <a:gd name="connsiteY364" fmla="*/ 6266763 h 6858000"/>
              <a:gd name="connsiteX365" fmla="*/ 3518021 w 7467600"/>
              <a:gd name="connsiteY365" fmla="*/ 6117298 h 6858000"/>
              <a:gd name="connsiteX366" fmla="*/ 3554035 w 7467600"/>
              <a:gd name="connsiteY366" fmla="*/ 6027832 h 6858000"/>
              <a:gd name="connsiteX367" fmla="*/ 3677174 w 7467600"/>
              <a:gd name="connsiteY367" fmla="*/ 5636351 h 6858000"/>
              <a:gd name="connsiteX368" fmla="*/ 3698819 w 7467600"/>
              <a:gd name="connsiteY368" fmla="*/ 5560503 h 6858000"/>
              <a:gd name="connsiteX369" fmla="*/ 3702094 w 7467600"/>
              <a:gd name="connsiteY369" fmla="*/ 5549194 h 6858000"/>
              <a:gd name="connsiteX370" fmla="*/ 3398355 w 7467600"/>
              <a:gd name="connsiteY370" fmla="*/ 6094603 h 6858000"/>
              <a:gd name="connsiteX371" fmla="*/ 3193941 w 7467600"/>
              <a:gd name="connsiteY371" fmla="*/ 6798775 h 6858000"/>
              <a:gd name="connsiteX372" fmla="*/ 3184140 w 7467600"/>
              <a:gd name="connsiteY372" fmla="*/ 6858000 h 6858000"/>
              <a:gd name="connsiteX373" fmla="*/ 3099978 w 7467600"/>
              <a:gd name="connsiteY373" fmla="*/ 6858000 h 6858000"/>
              <a:gd name="connsiteX374" fmla="*/ 3101556 w 7467600"/>
              <a:gd name="connsiteY374" fmla="*/ 6843337 h 6858000"/>
              <a:gd name="connsiteX375" fmla="*/ 3370162 w 7467600"/>
              <a:gd name="connsiteY375" fmla="*/ 5785550 h 6858000"/>
              <a:gd name="connsiteX376" fmla="*/ 3746477 w 7467600"/>
              <a:gd name="connsiteY376" fmla="*/ 5377889 h 6858000"/>
              <a:gd name="connsiteX377" fmla="*/ 3863399 w 7467600"/>
              <a:gd name="connsiteY377" fmla="*/ 5087257 h 6858000"/>
              <a:gd name="connsiteX378" fmla="*/ 3968712 w 7467600"/>
              <a:gd name="connsiteY378" fmla="*/ 4913989 h 6858000"/>
              <a:gd name="connsiteX379" fmla="*/ 2792390 w 7467600"/>
              <a:gd name="connsiteY379" fmla="*/ 5382974 h 6858000"/>
              <a:gd name="connsiteX380" fmla="*/ 2714982 w 7467600"/>
              <a:gd name="connsiteY380" fmla="*/ 5427051 h 6858000"/>
              <a:gd name="connsiteX381" fmla="*/ 2813361 w 7467600"/>
              <a:gd name="connsiteY381" fmla="*/ 6023912 h 6858000"/>
              <a:gd name="connsiteX382" fmla="*/ 2688430 w 7467600"/>
              <a:gd name="connsiteY382" fmla="*/ 6801564 h 6858000"/>
              <a:gd name="connsiteX383" fmla="*/ 2629626 w 7467600"/>
              <a:gd name="connsiteY383" fmla="*/ 6763394 h 6858000"/>
              <a:gd name="connsiteX384" fmla="*/ 2565328 w 7467600"/>
              <a:gd name="connsiteY384" fmla="*/ 5516399 h 6858000"/>
              <a:gd name="connsiteX385" fmla="*/ 1922999 w 7467600"/>
              <a:gd name="connsiteY385" fmla="*/ 5980343 h 6858000"/>
              <a:gd name="connsiteX386" fmla="*/ 1950261 w 7467600"/>
              <a:gd name="connsiteY386" fmla="*/ 6405858 h 6858000"/>
              <a:gd name="connsiteX387" fmla="*/ 2365554 w 7467600"/>
              <a:gd name="connsiteY387" fmla="*/ 6759107 h 6858000"/>
              <a:gd name="connsiteX388" fmla="*/ 2424142 w 7467600"/>
              <a:gd name="connsiteY388" fmla="*/ 6858000 h 6858000"/>
              <a:gd name="connsiteX389" fmla="*/ 2395994 w 7467600"/>
              <a:gd name="connsiteY389" fmla="*/ 6858000 h 6858000"/>
              <a:gd name="connsiteX390" fmla="*/ 2392863 w 7467600"/>
              <a:gd name="connsiteY390" fmla="*/ 6852964 h 6858000"/>
              <a:gd name="connsiteX391" fmla="*/ 2017589 w 7467600"/>
              <a:gd name="connsiteY391" fmla="*/ 6493982 h 6858000"/>
              <a:gd name="connsiteX392" fmla="*/ 2147336 w 7467600"/>
              <a:gd name="connsiteY392" fmla="*/ 6594052 h 6858000"/>
              <a:gd name="connsiteX393" fmla="*/ 2207047 w 7467600"/>
              <a:gd name="connsiteY393" fmla="*/ 6654540 h 6858000"/>
              <a:gd name="connsiteX394" fmla="*/ 2299106 w 7467600"/>
              <a:gd name="connsiteY394" fmla="*/ 6778931 h 6858000"/>
              <a:gd name="connsiteX395" fmla="*/ 2314430 w 7467600"/>
              <a:gd name="connsiteY395" fmla="*/ 6801144 h 6858000"/>
              <a:gd name="connsiteX396" fmla="*/ 2352406 w 7467600"/>
              <a:gd name="connsiteY396" fmla="*/ 6858000 h 6858000"/>
              <a:gd name="connsiteX397" fmla="*/ 2314492 w 7467600"/>
              <a:gd name="connsiteY397" fmla="*/ 6858000 h 6858000"/>
              <a:gd name="connsiteX398" fmla="*/ 2288095 w 7467600"/>
              <a:gd name="connsiteY398" fmla="*/ 6818030 h 6858000"/>
              <a:gd name="connsiteX399" fmla="*/ 2272768 w 7467600"/>
              <a:gd name="connsiteY399" fmla="*/ 6795822 h 6858000"/>
              <a:gd name="connsiteX400" fmla="*/ 2182715 w 7467600"/>
              <a:gd name="connsiteY400" fmla="*/ 6675071 h 6858000"/>
              <a:gd name="connsiteX401" fmla="*/ 2032061 w 7467600"/>
              <a:gd name="connsiteY401" fmla="*/ 6541380 h 6858000"/>
              <a:gd name="connsiteX402" fmla="*/ 2257220 w 7467600"/>
              <a:gd name="connsiteY402" fmla="*/ 6826257 h 6858000"/>
              <a:gd name="connsiteX403" fmla="*/ 2281324 w 7467600"/>
              <a:gd name="connsiteY403" fmla="*/ 6858000 h 6858000"/>
              <a:gd name="connsiteX404" fmla="*/ 2242860 w 7467600"/>
              <a:gd name="connsiteY404" fmla="*/ 6858000 h 6858000"/>
              <a:gd name="connsiteX405" fmla="*/ 2232818 w 7467600"/>
              <a:gd name="connsiteY405" fmla="*/ 6844926 h 6858000"/>
              <a:gd name="connsiteX406" fmla="*/ 1990172 w 7467600"/>
              <a:gd name="connsiteY406" fmla="*/ 6542121 h 6858000"/>
              <a:gd name="connsiteX407" fmla="*/ 2124090 w 7467600"/>
              <a:gd name="connsiteY407" fmla="*/ 6761017 h 6858000"/>
              <a:gd name="connsiteX408" fmla="*/ 2200380 w 7467600"/>
              <a:gd name="connsiteY408" fmla="*/ 6858000 h 6858000"/>
              <a:gd name="connsiteX409" fmla="*/ 2147507 w 7467600"/>
              <a:gd name="connsiteY409" fmla="*/ 6858000 h 6858000"/>
              <a:gd name="connsiteX410" fmla="*/ 2070668 w 7467600"/>
              <a:gd name="connsiteY410" fmla="*/ 6761520 h 6858000"/>
              <a:gd name="connsiteX411" fmla="*/ 1975142 w 7467600"/>
              <a:gd name="connsiteY411" fmla="*/ 6585570 h 6858000"/>
              <a:gd name="connsiteX412" fmla="*/ 2050035 w 7467600"/>
              <a:gd name="connsiteY412" fmla="*/ 6813345 h 6858000"/>
              <a:gd name="connsiteX413" fmla="*/ 2063025 w 7467600"/>
              <a:gd name="connsiteY413" fmla="*/ 6858000 h 6858000"/>
              <a:gd name="connsiteX414" fmla="*/ 2021675 w 7467600"/>
              <a:gd name="connsiteY414" fmla="*/ 6858000 h 6858000"/>
              <a:gd name="connsiteX415" fmla="*/ 2019308 w 7467600"/>
              <a:gd name="connsiteY415" fmla="*/ 6847118 h 6858000"/>
              <a:gd name="connsiteX416" fmla="*/ 1938835 w 7467600"/>
              <a:gd name="connsiteY416" fmla="*/ 6551160 h 6858000"/>
              <a:gd name="connsiteX417" fmla="*/ 1953230 w 7467600"/>
              <a:gd name="connsiteY417" fmla="*/ 6759699 h 6858000"/>
              <a:gd name="connsiteX418" fmla="*/ 1956763 w 7467600"/>
              <a:gd name="connsiteY418" fmla="*/ 6778191 h 6858000"/>
              <a:gd name="connsiteX419" fmla="*/ 1967925 w 7467600"/>
              <a:gd name="connsiteY419" fmla="*/ 6858000 h 6858000"/>
              <a:gd name="connsiteX420" fmla="*/ 1936622 w 7467600"/>
              <a:gd name="connsiteY420" fmla="*/ 6858000 h 6858000"/>
              <a:gd name="connsiteX421" fmla="*/ 1926261 w 7467600"/>
              <a:gd name="connsiteY421" fmla="*/ 6784064 h 6858000"/>
              <a:gd name="connsiteX422" fmla="*/ 1922724 w 7467600"/>
              <a:gd name="connsiteY422" fmla="*/ 6765577 h 6858000"/>
              <a:gd name="connsiteX423" fmla="*/ 1904650 w 7467600"/>
              <a:gd name="connsiteY423" fmla="*/ 6639616 h 6858000"/>
              <a:gd name="connsiteX424" fmla="*/ 1885273 w 7467600"/>
              <a:gd name="connsiteY424" fmla="*/ 6858000 h 6858000"/>
              <a:gd name="connsiteX425" fmla="*/ 1854363 w 7467600"/>
              <a:gd name="connsiteY425" fmla="*/ 6858000 h 6858000"/>
              <a:gd name="connsiteX426" fmla="*/ 1880391 w 7467600"/>
              <a:gd name="connsiteY426" fmla="*/ 6603796 h 6858000"/>
              <a:gd name="connsiteX427" fmla="*/ 1818273 w 7467600"/>
              <a:gd name="connsiteY427" fmla="*/ 6715729 h 6858000"/>
              <a:gd name="connsiteX428" fmla="*/ 1794691 w 7467600"/>
              <a:gd name="connsiteY428" fmla="*/ 6843239 h 6858000"/>
              <a:gd name="connsiteX429" fmla="*/ 1794914 w 7467600"/>
              <a:gd name="connsiteY429" fmla="*/ 6858000 h 6858000"/>
              <a:gd name="connsiteX430" fmla="*/ 1746128 w 7467600"/>
              <a:gd name="connsiteY430" fmla="*/ 6858000 h 6858000"/>
              <a:gd name="connsiteX431" fmla="*/ 1753934 w 7467600"/>
              <a:gd name="connsiteY431" fmla="*/ 6724796 h 6858000"/>
              <a:gd name="connsiteX432" fmla="*/ 1792053 w 7467600"/>
              <a:gd name="connsiteY432" fmla="*/ 6572396 h 6858000"/>
              <a:gd name="connsiteX433" fmla="*/ 1862248 w 7467600"/>
              <a:gd name="connsiteY433" fmla="*/ 6266397 h 6858000"/>
              <a:gd name="connsiteX434" fmla="*/ 1862250 w 7467600"/>
              <a:gd name="connsiteY434" fmla="*/ 6033531 h 6858000"/>
              <a:gd name="connsiteX435" fmla="*/ 1211999 w 7467600"/>
              <a:gd name="connsiteY435" fmla="*/ 6683610 h 6858000"/>
              <a:gd name="connsiteX436" fmla="*/ 1213266 w 7467600"/>
              <a:gd name="connsiteY436" fmla="*/ 6691947 h 6858000"/>
              <a:gd name="connsiteX437" fmla="*/ 1203370 w 7467600"/>
              <a:gd name="connsiteY437" fmla="*/ 6850676 h 6858000"/>
              <a:gd name="connsiteX438" fmla="*/ 1203671 w 7467600"/>
              <a:gd name="connsiteY438" fmla="*/ 6858000 h 6858000"/>
              <a:gd name="connsiteX439" fmla="*/ 1143180 w 7467600"/>
              <a:gd name="connsiteY439" fmla="*/ 6858000 h 6858000"/>
              <a:gd name="connsiteX440" fmla="*/ 1142176 w 7467600"/>
              <a:gd name="connsiteY440" fmla="*/ 6766045 h 6858000"/>
              <a:gd name="connsiteX441" fmla="*/ 1067484 w 7467600"/>
              <a:gd name="connsiteY441" fmla="*/ 6858000 h 6858000"/>
              <a:gd name="connsiteX442" fmla="*/ 953928 w 7467600"/>
              <a:gd name="connsiteY442" fmla="*/ 6858000 h 6858000"/>
              <a:gd name="connsiteX443" fmla="*/ 959715 w 7467600"/>
              <a:gd name="connsiteY443" fmla="*/ 6850185 h 6858000"/>
              <a:gd name="connsiteX444" fmla="*/ 1483788 w 7467600"/>
              <a:gd name="connsiteY444" fmla="*/ 6259174 h 6858000"/>
              <a:gd name="connsiteX445" fmla="*/ 1100671 w 7467600"/>
              <a:gd name="connsiteY445" fmla="*/ 6252137 h 6858000"/>
              <a:gd name="connsiteX446" fmla="*/ 1090144 w 7467600"/>
              <a:gd name="connsiteY446" fmla="*/ 6256748 h 6858000"/>
              <a:gd name="connsiteX447" fmla="*/ 1095872 w 7467600"/>
              <a:gd name="connsiteY447" fmla="*/ 6271892 h 6858000"/>
              <a:gd name="connsiteX448" fmla="*/ 262785 w 7467600"/>
              <a:gd name="connsiteY448" fmla="*/ 6845450 h 6858000"/>
              <a:gd name="connsiteX449" fmla="*/ 209968 w 7467600"/>
              <a:gd name="connsiteY449" fmla="*/ 6770713 h 6858000"/>
              <a:gd name="connsiteX450" fmla="*/ 873460 w 7467600"/>
              <a:gd name="connsiteY450" fmla="*/ 6253768 h 6858000"/>
              <a:gd name="connsiteX451" fmla="*/ 192686 w 7467600"/>
              <a:gd name="connsiteY451" fmla="*/ 5849257 h 6858000"/>
              <a:gd name="connsiteX452" fmla="*/ 4696 w 7467600"/>
              <a:gd name="connsiteY452" fmla="*/ 5697668 h 6858000"/>
              <a:gd name="connsiteX453" fmla="*/ 0 w 7467600"/>
              <a:gd name="connsiteY453" fmla="*/ 5689984 h 6858000"/>
              <a:gd name="connsiteX454" fmla="*/ 0 w 7467600"/>
              <a:gd name="connsiteY454" fmla="*/ 5513472 h 6858000"/>
              <a:gd name="connsiteX455" fmla="*/ 174101 w 7467600"/>
              <a:gd name="connsiteY455" fmla="*/ 5620277 h 6858000"/>
              <a:gd name="connsiteX456" fmla="*/ 891800 w 7467600"/>
              <a:gd name="connsiteY456" fmla="*/ 6036935 h 6858000"/>
              <a:gd name="connsiteX457" fmla="*/ 1072219 w 7467600"/>
              <a:gd name="connsiteY457" fmla="*/ 6169443 h 6858000"/>
              <a:gd name="connsiteX458" fmla="*/ 1074117 w 7467600"/>
              <a:gd name="connsiteY458" fmla="*/ 6170301 h 6858000"/>
              <a:gd name="connsiteX459" fmla="*/ 1083114 w 7467600"/>
              <a:gd name="connsiteY459" fmla="*/ 6174131 h 6858000"/>
              <a:gd name="connsiteX460" fmla="*/ 1543010 w 7467600"/>
              <a:gd name="connsiteY460" fmla="*/ 6191140 h 6858000"/>
              <a:gd name="connsiteX461" fmla="*/ 1551080 w 7467600"/>
              <a:gd name="connsiteY461" fmla="*/ 6195006 h 6858000"/>
              <a:gd name="connsiteX462" fmla="*/ 2345443 w 7467600"/>
              <a:gd name="connsiteY462" fmla="*/ 5549882 h 6858000"/>
              <a:gd name="connsiteX463" fmla="*/ 1721499 w 7467600"/>
              <a:gd name="connsiteY463" fmla="*/ 5599969 h 6858000"/>
              <a:gd name="connsiteX464" fmla="*/ 767716 w 7467600"/>
              <a:gd name="connsiteY464" fmla="*/ 5472768 h 6858000"/>
              <a:gd name="connsiteX465" fmla="*/ 722147 w 7467600"/>
              <a:gd name="connsiteY465" fmla="*/ 5393091 h 6858000"/>
              <a:gd name="connsiteX466" fmla="*/ 1485552 w 7467600"/>
              <a:gd name="connsiteY466" fmla="*/ 5313202 h 6858000"/>
              <a:gd name="connsiteX467" fmla="*/ 2143004 w 7467600"/>
              <a:gd name="connsiteY467" fmla="*/ 5402420 h 6858000"/>
              <a:gd name="connsiteX468" fmla="*/ 1933391 w 7467600"/>
              <a:gd name="connsiteY468" fmla="*/ 5156971 h 6858000"/>
              <a:gd name="connsiteX469" fmla="*/ 1827118 w 7467600"/>
              <a:gd name="connsiteY469" fmla="*/ 4968410 h 6858000"/>
              <a:gd name="connsiteX470" fmla="*/ 1837349 w 7467600"/>
              <a:gd name="connsiteY470" fmla="*/ 4956357 h 6858000"/>
              <a:gd name="connsiteX471" fmla="*/ 2162835 w 7467600"/>
              <a:gd name="connsiteY471" fmla="*/ 5187853 h 6858000"/>
              <a:gd name="connsiteX472" fmla="*/ 2257167 w 7467600"/>
              <a:gd name="connsiteY472" fmla="*/ 5462123 h 6858000"/>
              <a:gd name="connsiteX473" fmla="*/ 2261598 w 7467600"/>
              <a:gd name="connsiteY473" fmla="*/ 5467998 h 6858000"/>
              <a:gd name="connsiteX474" fmla="*/ 2437177 w 7467600"/>
              <a:gd name="connsiteY474" fmla="*/ 5479608 h 6858000"/>
              <a:gd name="connsiteX475" fmla="*/ 2445247 w 7467600"/>
              <a:gd name="connsiteY475" fmla="*/ 5483476 h 6858000"/>
              <a:gd name="connsiteX476" fmla="*/ 2743626 w 7467600"/>
              <a:gd name="connsiteY476" fmla="*/ 5304819 h 6858000"/>
              <a:gd name="connsiteX477" fmla="*/ 3048102 w 7467600"/>
              <a:gd name="connsiteY477" fmla="*/ 5150595 h 6858000"/>
              <a:gd name="connsiteX478" fmla="*/ 1799414 w 7467600"/>
              <a:gd name="connsiteY478" fmla="*/ 4694732 h 6858000"/>
              <a:gd name="connsiteX479" fmla="*/ 1771735 w 7467600"/>
              <a:gd name="connsiteY479" fmla="*/ 4619929 h 6858000"/>
              <a:gd name="connsiteX480" fmla="*/ 3104273 w 7467600"/>
              <a:gd name="connsiteY480" fmla="*/ 5076159 h 6858000"/>
              <a:gd name="connsiteX481" fmla="*/ 3113245 w 7467600"/>
              <a:gd name="connsiteY481" fmla="*/ 5090705 h 6858000"/>
              <a:gd name="connsiteX482" fmla="*/ 3126294 w 7467600"/>
              <a:gd name="connsiteY482" fmla="*/ 5114400 h 6858000"/>
              <a:gd name="connsiteX483" fmla="*/ 3937433 w 7467600"/>
              <a:gd name="connsiteY483" fmla="*/ 4830473 h 6858000"/>
              <a:gd name="connsiteX484" fmla="*/ 3590475 w 7467600"/>
              <a:gd name="connsiteY484" fmla="*/ 4597974 h 6858000"/>
              <a:gd name="connsiteX485" fmla="*/ 3100264 w 7467600"/>
              <a:gd name="connsiteY485" fmla="*/ 4579845 h 6858000"/>
              <a:gd name="connsiteX486" fmla="*/ 2183576 w 7467600"/>
              <a:gd name="connsiteY486" fmla="*/ 4227150 h 6858000"/>
              <a:gd name="connsiteX487" fmla="*/ 2151029 w 7467600"/>
              <a:gd name="connsiteY487" fmla="*/ 4146947 h 6858000"/>
              <a:gd name="connsiteX488" fmla="*/ 3563434 w 7467600"/>
              <a:gd name="connsiteY488" fmla="*/ 4469115 h 6858000"/>
              <a:gd name="connsiteX489" fmla="*/ 3177952 w 7467600"/>
              <a:gd name="connsiteY489" fmla="*/ 3657386 h 6858000"/>
              <a:gd name="connsiteX490" fmla="*/ 3189263 w 7467600"/>
              <a:gd name="connsiteY490" fmla="*/ 3625726 h 6858000"/>
              <a:gd name="connsiteX491" fmla="*/ 3560912 w 7467600"/>
              <a:gd name="connsiteY491" fmla="*/ 4079863 h 6858000"/>
              <a:gd name="connsiteX492" fmla="*/ 3626636 w 7467600"/>
              <a:gd name="connsiteY492" fmla="*/ 4512230 h 6858000"/>
              <a:gd name="connsiteX493" fmla="*/ 3653088 w 7467600"/>
              <a:gd name="connsiteY493" fmla="*/ 4521417 h 6858000"/>
              <a:gd name="connsiteX494" fmla="*/ 3988128 w 7467600"/>
              <a:gd name="connsiteY494" fmla="*/ 4817267 h 6858000"/>
              <a:gd name="connsiteX495" fmla="*/ 4830582 w 7467600"/>
              <a:gd name="connsiteY495" fmla="*/ 4676000 h 6858000"/>
              <a:gd name="connsiteX496" fmla="*/ 4830100 w 7467600"/>
              <a:gd name="connsiteY496" fmla="*/ 4675554 h 6858000"/>
              <a:gd name="connsiteX497" fmla="*/ 4036318 w 7467600"/>
              <a:gd name="connsiteY497" fmla="*/ 4147013 h 6858000"/>
              <a:gd name="connsiteX498" fmla="*/ 3432098 w 7467600"/>
              <a:gd name="connsiteY498" fmla="*/ 3537312 h 6858000"/>
              <a:gd name="connsiteX499" fmla="*/ 3446761 w 7467600"/>
              <a:gd name="connsiteY499" fmla="*/ 3461278 h 6858000"/>
              <a:gd name="connsiteX500" fmla="*/ 4419733 w 7467600"/>
              <a:gd name="connsiteY500" fmla="*/ 3963555 h 6858000"/>
              <a:gd name="connsiteX501" fmla="*/ 4781371 w 7467600"/>
              <a:gd name="connsiteY501" fmla="*/ 4458604 h 6858000"/>
              <a:gd name="connsiteX502" fmla="*/ 4780440 w 7467600"/>
              <a:gd name="connsiteY502" fmla="*/ 4470290 h 6858000"/>
              <a:gd name="connsiteX503" fmla="*/ 4898954 w 7467600"/>
              <a:gd name="connsiteY503" fmla="*/ 4662092 h 6858000"/>
              <a:gd name="connsiteX504" fmla="*/ 4900699 w 7467600"/>
              <a:gd name="connsiteY504" fmla="*/ 4670867 h 6858000"/>
              <a:gd name="connsiteX505" fmla="*/ 5714511 w 7467600"/>
              <a:gd name="connsiteY505" fmla="*/ 4663483 h 6858000"/>
              <a:gd name="connsiteX506" fmla="*/ 5464793 w 7467600"/>
              <a:gd name="connsiteY506" fmla="*/ 4393556 h 6858000"/>
              <a:gd name="connsiteX507" fmla="*/ 5461897 w 7467600"/>
              <a:gd name="connsiteY507" fmla="*/ 4390879 h 6858000"/>
              <a:gd name="connsiteX508" fmla="*/ 4294126 w 7467600"/>
              <a:gd name="connsiteY508" fmla="*/ 3303048 h 6858000"/>
              <a:gd name="connsiteX509" fmla="*/ 4305321 w 7467600"/>
              <a:gd name="connsiteY509" fmla="*/ 3256953 h 6858000"/>
              <a:gd name="connsiteX510" fmla="*/ 4949299 w 7467600"/>
              <a:gd name="connsiteY510" fmla="*/ 3766336 h 6858000"/>
              <a:gd name="connsiteX511" fmla="*/ 5291452 w 7467600"/>
              <a:gd name="connsiteY511" fmla="*/ 4076801 h 6858000"/>
              <a:gd name="connsiteX512" fmla="*/ 5434998 w 7467600"/>
              <a:gd name="connsiteY512" fmla="*/ 4254100 h 6858000"/>
              <a:gd name="connsiteX513" fmla="*/ 5351015 w 7467600"/>
              <a:gd name="connsiteY513" fmla="*/ 3760989 h 6858000"/>
              <a:gd name="connsiteX514" fmla="*/ 5413780 w 7467600"/>
              <a:gd name="connsiteY514" fmla="*/ 2966265 h 6858000"/>
              <a:gd name="connsiteX515" fmla="*/ 5425627 w 7467600"/>
              <a:gd name="connsiteY515" fmla="*/ 2954192 h 6858000"/>
              <a:gd name="connsiteX516" fmla="*/ 6604735 w 7467600"/>
              <a:gd name="connsiteY516" fmla="*/ 2041381 h 6858000"/>
              <a:gd name="connsiteX517" fmla="*/ 7204487 w 7467600"/>
              <a:gd name="connsiteY517" fmla="*/ 2742112 h 6858000"/>
              <a:gd name="connsiteX518" fmla="*/ 7131592 w 7467600"/>
              <a:gd name="connsiteY518" fmla="*/ 2672096 h 6858000"/>
              <a:gd name="connsiteX519" fmla="*/ 6996344 w 7467600"/>
              <a:gd name="connsiteY519" fmla="*/ 2518310 h 6858000"/>
              <a:gd name="connsiteX520" fmla="*/ 6735495 w 7467600"/>
              <a:gd name="connsiteY520" fmla="*/ 2196890 h 6858000"/>
              <a:gd name="connsiteX521" fmla="*/ 6721901 w 7467600"/>
              <a:gd name="connsiteY521" fmla="*/ 2179274 h 6858000"/>
              <a:gd name="connsiteX522" fmla="*/ 6604735 w 7467600"/>
              <a:gd name="connsiteY522" fmla="*/ 2041381 h 6858000"/>
              <a:gd name="connsiteX523" fmla="*/ 6591670 w 7467600"/>
              <a:gd name="connsiteY523" fmla="*/ 1988277 h 6858000"/>
              <a:gd name="connsiteX524" fmla="*/ 6747349 w 7467600"/>
              <a:gd name="connsiteY524" fmla="*/ 2160069 h 6858000"/>
              <a:gd name="connsiteX525" fmla="*/ 6760943 w 7467600"/>
              <a:gd name="connsiteY525" fmla="*/ 2177686 h 6858000"/>
              <a:gd name="connsiteX526" fmla="*/ 7021065 w 7467600"/>
              <a:gd name="connsiteY526" fmla="*/ 2498102 h 6858000"/>
              <a:gd name="connsiteX527" fmla="*/ 7155223 w 7467600"/>
              <a:gd name="connsiteY527" fmla="*/ 2650386 h 6858000"/>
              <a:gd name="connsiteX528" fmla="*/ 7203167 w 7467600"/>
              <a:gd name="connsiteY528" fmla="*/ 2697288 h 6858000"/>
              <a:gd name="connsiteX529" fmla="*/ 6937703 w 7467600"/>
              <a:gd name="connsiteY529" fmla="*/ 2321981 h 6858000"/>
              <a:gd name="connsiteX530" fmla="*/ 6591670 w 7467600"/>
              <a:gd name="connsiteY530" fmla="*/ 1988277 h 6858000"/>
              <a:gd name="connsiteX531" fmla="*/ 5798671 w 7467600"/>
              <a:gd name="connsiteY531" fmla="*/ 1981601 h 6858000"/>
              <a:gd name="connsiteX532" fmla="*/ 5754709 w 7467600"/>
              <a:gd name="connsiteY532" fmla="*/ 2071454 h 6858000"/>
              <a:gd name="connsiteX533" fmla="*/ 5763044 w 7467600"/>
              <a:gd name="connsiteY533" fmla="*/ 2842206 h 6858000"/>
              <a:gd name="connsiteX534" fmla="*/ 5764974 w 7467600"/>
              <a:gd name="connsiteY534" fmla="*/ 2799609 h 6858000"/>
              <a:gd name="connsiteX535" fmla="*/ 5767665 w 7467600"/>
              <a:gd name="connsiteY535" fmla="*/ 2666409 h 6858000"/>
              <a:gd name="connsiteX536" fmla="*/ 5763055 w 7467600"/>
              <a:gd name="connsiteY536" fmla="*/ 2579705 h 6858000"/>
              <a:gd name="connsiteX537" fmla="*/ 5758079 w 7467600"/>
              <a:gd name="connsiteY537" fmla="*/ 2492508 h 6858000"/>
              <a:gd name="connsiteX538" fmla="*/ 5779325 w 7467600"/>
              <a:gd name="connsiteY538" fmla="*/ 2197069 h 6858000"/>
              <a:gd name="connsiteX539" fmla="*/ 5798671 w 7467600"/>
              <a:gd name="connsiteY539" fmla="*/ 1981601 h 6858000"/>
              <a:gd name="connsiteX540" fmla="*/ 5829202 w 7467600"/>
              <a:gd name="connsiteY540" fmla="*/ 1971679 h 6858000"/>
              <a:gd name="connsiteX541" fmla="*/ 5809558 w 7467600"/>
              <a:gd name="connsiteY541" fmla="*/ 2198043 h 6858000"/>
              <a:gd name="connsiteX542" fmla="*/ 5788653 w 7467600"/>
              <a:gd name="connsiteY542" fmla="*/ 2489430 h 6858000"/>
              <a:gd name="connsiteX543" fmla="*/ 5793439 w 7467600"/>
              <a:gd name="connsiteY543" fmla="*/ 2575235 h 6858000"/>
              <a:gd name="connsiteX544" fmla="*/ 5796837 w 7467600"/>
              <a:gd name="connsiteY544" fmla="*/ 2637633 h 6858000"/>
              <a:gd name="connsiteX545" fmla="*/ 5818614 w 7467600"/>
              <a:gd name="connsiteY545" fmla="*/ 2473055 h 6858000"/>
              <a:gd name="connsiteX546" fmla="*/ 5829202 w 7467600"/>
              <a:gd name="connsiteY546" fmla="*/ 1971679 h 6858000"/>
              <a:gd name="connsiteX547" fmla="*/ 5911389 w 7467600"/>
              <a:gd name="connsiteY547" fmla="*/ 1898371 h 6858000"/>
              <a:gd name="connsiteX548" fmla="*/ 6237627 w 7467600"/>
              <a:gd name="connsiteY548" fmla="*/ 2231921 h 6858000"/>
              <a:gd name="connsiteX549" fmla="*/ 5911389 w 7467600"/>
              <a:gd name="connsiteY549" fmla="*/ 1898371 h 6858000"/>
              <a:gd name="connsiteX550" fmla="*/ 6944437 w 7467600"/>
              <a:gd name="connsiteY550" fmla="*/ 1575402 h 6858000"/>
              <a:gd name="connsiteX551" fmla="*/ 6304730 w 7467600"/>
              <a:gd name="connsiteY551" fmla="*/ 1766654 h 6858000"/>
              <a:gd name="connsiteX552" fmla="*/ 6944437 w 7467600"/>
              <a:gd name="connsiteY552" fmla="*/ 1575402 h 6858000"/>
              <a:gd name="connsiteX553" fmla="*/ 7019523 w 7467600"/>
              <a:gd name="connsiteY553" fmla="*/ 1519450 h 6858000"/>
              <a:gd name="connsiteX554" fmla="*/ 6298091 w 7467600"/>
              <a:gd name="connsiteY554" fmla="*/ 1737122 h 6858000"/>
              <a:gd name="connsiteX555" fmla="*/ 7019523 w 7467600"/>
              <a:gd name="connsiteY555" fmla="*/ 1519450 h 6858000"/>
              <a:gd name="connsiteX556" fmla="*/ 2399523 w 7467600"/>
              <a:gd name="connsiteY556" fmla="*/ 1428234 h 6858000"/>
              <a:gd name="connsiteX557" fmla="*/ 2224982 w 7467600"/>
              <a:gd name="connsiteY557" fmla="*/ 1826201 h 6858000"/>
              <a:gd name="connsiteX558" fmla="*/ 2096099 w 7467600"/>
              <a:gd name="connsiteY558" fmla="*/ 2345900 h 6858000"/>
              <a:gd name="connsiteX559" fmla="*/ 2283317 w 7467600"/>
              <a:gd name="connsiteY559" fmla="*/ 1796925 h 6858000"/>
              <a:gd name="connsiteX560" fmla="*/ 2399523 w 7467600"/>
              <a:gd name="connsiteY560" fmla="*/ 1428234 h 6858000"/>
              <a:gd name="connsiteX561" fmla="*/ 2448558 w 7467600"/>
              <a:gd name="connsiteY561" fmla="*/ 1373435 h 6858000"/>
              <a:gd name="connsiteX562" fmla="*/ 2312521 w 7467600"/>
              <a:gd name="connsiteY562" fmla="*/ 1806140 h 6858000"/>
              <a:gd name="connsiteX563" fmla="*/ 2127533 w 7467600"/>
              <a:gd name="connsiteY563" fmla="*/ 2348380 h 6858000"/>
              <a:gd name="connsiteX564" fmla="*/ 2358080 w 7467600"/>
              <a:gd name="connsiteY564" fmla="*/ 1866134 h 6858000"/>
              <a:gd name="connsiteX565" fmla="*/ 2407436 w 7467600"/>
              <a:gd name="connsiteY565" fmla="*/ 1651070 h 6858000"/>
              <a:gd name="connsiteX566" fmla="*/ 2448558 w 7467600"/>
              <a:gd name="connsiteY566" fmla="*/ 1373435 h 6858000"/>
              <a:gd name="connsiteX567" fmla="*/ 278707 w 7467600"/>
              <a:gd name="connsiteY567" fmla="*/ 1352270 h 6858000"/>
              <a:gd name="connsiteX568" fmla="*/ 321570 w 7467600"/>
              <a:gd name="connsiteY568" fmla="*/ 1861610 h 6858000"/>
              <a:gd name="connsiteX569" fmla="*/ 294281 w 7467600"/>
              <a:gd name="connsiteY569" fmla="*/ 1440658 h 6858000"/>
              <a:gd name="connsiteX570" fmla="*/ 278707 w 7467600"/>
              <a:gd name="connsiteY570" fmla="*/ 1352270 h 6858000"/>
              <a:gd name="connsiteX571" fmla="*/ 1423821 w 7467600"/>
              <a:gd name="connsiteY571" fmla="*/ 1351958 h 6858000"/>
              <a:gd name="connsiteX572" fmla="*/ 1638521 w 7467600"/>
              <a:gd name="connsiteY572" fmla="*/ 1908470 h 6858000"/>
              <a:gd name="connsiteX573" fmla="*/ 1754199 w 7467600"/>
              <a:gd name="connsiteY573" fmla="*/ 2149284 h 6858000"/>
              <a:gd name="connsiteX574" fmla="*/ 1908359 w 7467600"/>
              <a:gd name="connsiteY574" fmla="*/ 2364988 h 6858000"/>
              <a:gd name="connsiteX575" fmla="*/ 1647661 w 7467600"/>
              <a:gd name="connsiteY575" fmla="*/ 1825945 h 6858000"/>
              <a:gd name="connsiteX576" fmla="*/ 1423821 w 7467600"/>
              <a:gd name="connsiteY576" fmla="*/ 1351958 h 6858000"/>
              <a:gd name="connsiteX577" fmla="*/ 1431890 w 7467600"/>
              <a:gd name="connsiteY577" fmla="*/ 1306475 h 6858000"/>
              <a:gd name="connsiteX578" fmla="*/ 1507597 w 7467600"/>
              <a:gd name="connsiteY578" fmla="*/ 1446132 h 6858000"/>
              <a:gd name="connsiteX579" fmla="*/ 1674586 w 7467600"/>
              <a:gd name="connsiteY579" fmla="*/ 1813832 h 6858000"/>
              <a:gd name="connsiteX580" fmla="*/ 1815950 w 7467600"/>
              <a:gd name="connsiteY580" fmla="*/ 2128564 h 6858000"/>
              <a:gd name="connsiteX581" fmla="*/ 1984242 w 7467600"/>
              <a:gd name="connsiteY581" fmla="*/ 2430829 h 6858000"/>
              <a:gd name="connsiteX582" fmla="*/ 2014023 w 7467600"/>
              <a:gd name="connsiteY582" fmla="*/ 2450995 h 6858000"/>
              <a:gd name="connsiteX583" fmla="*/ 1747337 w 7467600"/>
              <a:gd name="connsiteY583" fmla="*/ 1855264 h 6858000"/>
              <a:gd name="connsiteX584" fmla="*/ 1533749 w 7467600"/>
              <a:gd name="connsiteY584" fmla="*/ 1478656 h 6858000"/>
              <a:gd name="connsiteX585" fmla="*/ 1431890 w 7467600"/>
              <a:gd name="connsiteY585" fmla="*/ 1306475 h 6858000"/>
              <a:gd name="connsiteX586" fmla="*/ 5052692 w 7467600"/>
              <a:gd name="connsiteY586" fmla="*/ 1292994 h 6858000"/>
              <a:gd name="connsiteX587" fmla="*/ 5200661 w 7467600"/>
              <a:gd name="connsiteY587" fmla="*/ 1635186 h 6858000"/>
              <a:gd name="connsiteX588" fmla="*/ 5297138 w 7467600"/>
              <a:gd name="connsiteY588" fmla="*/ 1906351 h 6858000"/>
              <a:gd name="connsiteX589" fmla="*/ 5052692 w 7467600"/>
              <a:gd name="connsiteY589" fmla="*/ 1292994 h 6858000"/>
              <a:gd name="connsiteX590" fmla="*/ 5009948 w 7467600"/>
              <a:gd name="connsiteY590" fmla="*/ 1273619 h 6858000"/>
              <a:gd name="connsiteX591" fmla="*/ 5121777 w 7467600"/>
              <a:gd name="connsiteY591" fmla="*/ 1654213 h 6858000"/>
              <a:gd name="connsiteX592" fmla="*/ 5293545 w 7467600"/>
              <a:gd name="connsiteY592" fmla="*/ 2072247 h 6858000"/>
              <a:gd name="connsiteX593" fmla="*/ 5294042 w 7467600"/>
              <a:gd name="connsiteY593" fmla="*/ 2065019 h 6858000"/>
              <a:gd name="connsiteX594" fmla="*/ 5171936 w 7467600"/>
              <a:gd name="connsiteY594" fmla="*/ 1647613 h 6858000"/>
              <a:gd name="connsiteX595" fmla="*/ 5009948 w 7467600"/>
              <a:gd name="connsiteY595" fmla="*/ 1273619 h 6858000"/>
              <a:gd name="connsiteX596" fmla="*/ 655236 w 7467600"/>
              <a:gd name="connsiteY596" fmla="*/ 1268632 h 6858000"/>
              <a:gd name="connsiteX597" fmla="*/ 839521 w 7467600"/>
              <a:gd name="connsiteY597" fmla="*/ 1685315 h 6858000"/>
              <a:gd name="connsiteX598" fmla="*/ 1109416 w 7467600"/>
              <a:gd name="connsiteY598" fmla="*/ 2061663 h 6858000"/>
              <a:gd name="connsiteX599" fmla="*/ 1298300 w 7467600"/>
              <a:gd name="connsiteY599" fmla="*/ 2247742 h 6858000"/>
              <a:gd name="connsiteX600" fmla="*/ 1125871 w 7467600"/>
              <a:gd name="connsiteY600" fmla="*/ 1989513 h 6858000"/>
              <a:gd name="connsiteX601" fmla="*/ 981574 w 7467600"/>
              <a:gd name="connsiteY601" fmla="*/ 1783157 h 6858000"/>
              <a:gd name="connsiteX602" fmla="*/ 922198 w 7467600"/>
              <a:gd name="connsiteY602" fmla="*/ 1677437 h 6858000"/>
              <a:gd name="connsiteX603" fmla="*/ 869293 w 7467600"/>
              <a:gd name="connsiteY603" fmla="*/ 1583214 h 6858000"/>
              <a:gd name="connsiteX604" fmla="*/ 751431 w 7467600"/>
              <a:gd name="connsiteY604" fmla="*/ 1405731 h 6858000"/>
              <a:gd name="connsiteX605" fmla="*/ 655236 w 7467600"/>
              <a:gd name="connsiteY605" fmla="*/ 1268632 h 6858000"/>
              <a:gd name="connsiteX606" fmla="*/ 6516292 w 7467600"/>
              <a:gd name="connsiteY606" fmla="*/ 1263064 h 6858000"/>
              <a:gd name="connsiteX607" fmla="*/ 5736320 w 7467600"/>
              <a:gd name="connsiteY607" fmla="*/ 1501803 h 6858000"/>
              <a:gd name="connsiteX608" fmla="*/ 6516292 w 7467600"/>
              <a:gd name="connsiteY608" fmla="*/ 1263064 h 6858000"/>
              <a:gd name="connsiteX609" fmla="*/ 291466 w 7467600"/>
              <a:gd name="connsiteY609" fmla="*/ 1250369 h 6858000"/>
              <a:gd name="connsiteX610" fmla="*/ 323180 w 7467600"/>
              <a:gd name="connsiteY610" fmla="*/ 1435283 h 6858000"/>
              <a:gd name="connsiteX611" fmla="*/ 349381 w 7467600"/>
              <a:gd name="connsiteY611" fmla="*/ 1875041 h 6858000"/>
              <a:gd name="connsiteX612" fmla="*/ 374363 w 7467600"/>
              <a:gd name="connsiteY612" fmla="*/ 1506494 h 6858000"/>
              <a:gd name="connsiteX613" fmla="*/ 302168 w 7467600"/>
              <a:gd name="connsiteY613" fmla="*/ 1274495 h 6858000"/>
              <a:gd name="connsiteX614" fmla="*/ 291466 w 7467600"/>
              <a:gd name="connsiteY614" fmla="*/ 1250369 h 6858000"/>
              <a:gd name="connsiteX615" fmla="*/ 678222 w 7467600"/>
              <a:gd name="connsiteY615" fmla="*/ 1248670 h 6858000"/>
              <a:gd name="connsiteX616" fmla="*/ 775536 w 7467600"/>
              <a:gd name="connsiteY616" fmla="*/ 1388015 h 6858000"/>
              <a:gd name="connsiteX617" fmla="*/ 894529 w 7467600"/>
              <a:gd name="connsiteY617" fmla="*/ 1567739 h 6858000"/>
              <a:gd name="connsiteX618" fmla="*/ 948000 w 7467600"/>
              <a:gd name="connsiteY618" fmla="*/ 1663088 h 6858000"/>
              <a:gd name="connsiteX619" fmla="*/ 1006812 w 7467600"/>
              <a:gd name="connsiteY619" fmla="*/ 1767683 h 6858000"/>
              <a:gd name="connsiteX620" fmla="*/ 1149133 w 7467600"/>
              <a:gd name="connsiteY620" fmla="*/ 1971513 h 6858000"/>
              <a:gd name="connsiteX621" fmla="*/ 1333952 w 7467600"/>
              <a:gd name="connsiteY621" fmla="*/ 2251620 h 6858000"/>
              <a:gd name="connsiteX622" fmla="*/ 1337329 w 7467600"/>
              <a:gd name="connsiteY622" fmla="*/ 2258350 h 6858000"/>
              <a:gd name="connsiteX623" fmla="*/ 1014726 w 7467600"/>
              <a:gd name="connsiteY623" fmla="*/ 1615556 h 6858000"/>
              <a:gd name="connsiteX624" fmla="*/ 678222 w 7467600"/>
              <a:gd name="connsiteY624" fmla="*/ 1248670 h 6858000"/>
              <a:gd name="connsiteX625" fmla="*/ 6691602 w 7467600"/>
              <a:gd name="connsiteY625" fmla="*/ 1140573 h 6858000"/>
              <a:gd name="connsiteX626" fmla="*/ 6571100 w 7467600"/>
              <a:gd name="connsiteY626" fmla="*/ 1183662 h 6858000"/>
              <a:gd name="connsiteX627" fmla="*/ 6241687 w 7467600"/>
              <a:gd name="connsiteY627" fmla="*/ 1257600 h 6858000"/>
              <a:gd name="connsiteX628" fmla="*/ 5693009 w 7467600"/>
              <a:gd name="connsiteY628" fmla="*/ 1478256 h 6858000"/>
              <a:gd name="connsiteX629" fmla="*/ 6548420 w 7467600"/>
              <a:gd name="connsiteY629" fmla="*/ 1214599 h 6858000"/>
              <a:gd name="connsiteX630" fmla="*/ 6605473 w 7467600"/>
              <a:gd name="connsiteY630" fmla="*/ 1184686 h 6858000"/>
              <a:gd name="connsiteX631" fmla="*/ 6691602 w 7467600"/>
              <a:gd name="connsiteY631" fmla="*/ 1140573 h 6858000"/>
              <a:gd name="connsiteX632" fmla="*/ 4002475 w 7467600"/>
              <a:gd name="connsiteY632" fmla="*/ 1037802 h 6858000"/>
              <a:gd name="connsiteX633" fmla="*/ 4000324 w 7467600"/>
              <a:gd name="connsiteY633" fmla="*/ 1039362 h 6858000"/>
              <a:gd name="connsiteX634" fmla="*/ 4002862 w 7467600"/>
              <a:gd name="connsiteY634" fmla="*/ 1042866 h 6858000"/>
              <a:gd name="connsiteX635" fmla="*/ 4002475 w 7467600"/>
              <a:gd name="connsiteY635" fmla="*/ 1037802 h 6858000"/>
              <a:gd name="connsiteX636" fmla="*/ 506322 w 7467600"/>
              <a:gd name="connsiteY636" fmla="*/ 1020997 h 6858000"/>
              <a:gd name="connsiteX637" fmla="*/ 533068 w 7467600"/>
              <a:gd name="connsiteY637" fmla="*/ 1029409 h 6858000"/>
              <a:gd name="connsiteX638" fmla="*/ 1232525 w 7467600"/>
              <a:gd name="connsiteY638" fmla="*/ 1804675 h 6858000"/>
              <a:gd name="connsiteX639" fmla="*/ 1388858 w 7467600"/>
              <a:gd name="connsiteY639" fmla="*/ 2368011 h 6858000"/>
              <a:gd name="connsiteX640" fmla="*/ 1384098 w 7467600"/>
              <a:gd name="connsiteY640" fmla="*/ 2378125 h 6858000"/>
              <a:gd name="connsiteX641" fmla="*/ 1425393 w 7467600"/>
              <a:gd name="connsiteY641" fmla="*/ 2589124 h 6858000"/>
              <a:gd name="connsiteX642" fmla="*/ 1424001 w 7467600"/>
              <a:gd name="connsiteY642" fmla="*/ 2597541 h 6858000"/>
              <a:gd name="connsiteX643" fmla="*/ 2152729 w 7467600"/>
              <a:gd name="connsiteY643" fmla="*/ 2864487 h 6858000"/>
              <a:gd name="connsiteX644" fmla="*/ 2020609 w 7467600"/>
              <a:gd name="connsiteY644" fmla="*/ 2539671 h 6858000"/>
              <a:gd name="connsiteX645" fmla="*/ 2018920 w 7467600"/>
              <a:gd name="connsiteY645" fmla="*/ 2536309 h 6858000"/>
              <a:gd name="connsiteX646" fmla="*/ 1342441 w 7467600"/>
              <a:gd name="connsiteY646" fmla="*/ 1173017 h 6858000"/>
              <a:gd name="connsiteX647" fmla="*/ 1367925 w 7467600"/>
              <a:gd name="connsiteY647" fmla="*/ 1135648 h 6858000"/>
              <a:gd name="connsiteX648" fmla="*/ 1771401 w 7467600"/>
              <a:gd name="connsiteY648" fmla="*/ 1806673 h 6858000"/>
              <a:gd name="connsiteX649" fmla="*/ 1972385 w 7467600"/>
              <a:gd name="connsiteY649" fmla="*/ 2198735 h 6858000"/>
              <a:gd name="connsiteX650" fmla="*/ 2040892 w 7467600"/>
              <a:gd name="connsiteY650" fmla="*/ 2405205 h 6858000"/>
              <a:gd name="connsiteX651" fmla="*/ 2131689 w 7467600"/>
              <a:gd name="connsiteY651" fmla="*/ 1936926 h 6858000"/>
              <a:gd name="connsiteX652" fmla="*/ 2454820 w 7467600"/>
              <a:gd name="connsiteY652" fmla="*/ 1248808 h 6858000"/>
              <a:gd name="connsiteX653" fmla="*/ 2492512 w 7467600"/>
              <a:gd name="connsiteY653" fmla="*/ 1302920 h 6858000"/>
              <a:gd name="connsiteX654" fmla="*/ 2081216 w 7467600"/>
              <a:gd name="connsiteY654" fmla="*/ 2527513 h 6858000"/>
              <a:gd name="connsiteX655" fmla="*/ 2081211 w 7467600"/>
              <a:gd name="connsiteY655" fmla="*/ 2528916 h 6858000"/>
              <a:gd name="connsiteX656" fmla="*/ 2199067 w 7467600"/>
              <a:gd name="connsiteY656" fmla="*/ 2884061 h 6858000"/>
              <a:gd name="connsiteX657" fmla="*/ 3192586 w 7467600"/>
              <a:gd name="connsiteY657" fmla="*/ 3411496 h 6858000"/>
              <a:gd name="connsiteX658" fmla="*/ 3182620 w 7467600"/>
              <a:gd name="connsiteY658" fmla="*/ 3483279 h 6858000"/>
              <a:gd name="connsiteX659" fmla="*/ 2435119 w 7467600"/>
              <a:gd name="connsiteY659" fmla="*/ 3080173 h 6858000"/>
              <a:gd name="connsiteX660" fmla="*/ 2410152 w 7467600"/>
              <a:gd name="connsiteY660" fmla="*/ 3063751 h 6858000"/>
              <a:gd name="connsiteX661" fmla="*/ 2408099 w 7467600"/>
              <a:gd name="connsiteY661" fmla="*/ 3064403 h 6858000"/>
              <a:gd name="connsiteX662" fmla="*/ 2407218 w 7467600"/>
              <a:gd name="connsiteY662" fmla="*/ 3070324 h 6858000"/>
              <a:gd name="connsiteX663" fmla="*/ 2380138 w 7467600"/>
              <a:gd name="connsiteY663" fmla="*/ 3099341 h 6858000"/>
              <a:gd name="connsiteX664" fmla="*/ 1765923 w 7467600"/>
              <a:gd name="connsiteY664" fmla="*/ 3581043 h 6858000"/>
              <a:gd name="connsiteX665" fmla="*/ 1702258 w 7467600"/>
              <a:gd name="connsiteY665" fmla="*/ 3612286 h 6858000"/>
              <a:gd name="connsiteX666" fmla="*/ 1538370 w 7467600"/>
              <a:gd name="connsiteY666" fmla="*/ 3811804 h 6858000"/>
              <a:gd name="connsiteX667" fmla="*/ 542867 w 7467600"/>
              <a:gd name="connsiteY667" fmla="*/ 4944092 h 6858000"/>
              <a:gd name="connsiteX668" fmla="*/ 515800 w 7467600"/>
              <a:gd name="connsiteY668" fmla="*/ 4862180 h 6858000"/>
              <a:gd name="connsiteX669" fmla="*/ 909145 w 7467600"/>
              <a:gd name="connsiteY669" fmla="*/ 4199225 h 6858000"/>
              <a:gd name="connsiteX670" fmla="*/ 1214067 w 7467600"/>
              <a:gd name="connsiteY670" fmla="*/ 3908561 h 6858000"/>
              <a:gd name="connsiteX671" fmla="*/ 640967 w 7467600"/>
              <a:gd name="connsiteY671" fmla="*/ 4105601 h 6858000"/>
              <a:gd name="connsiteX672" fmla="*/ 112563 w 7467600"/>
              <a:gd name="connsiteY672" fmla="*/ 4396952 h 6858000"/>
              <a:gd name="connsiteX673" fmla="*/ 0 w 7467600"/>
              <a:gd name="connsiteY673" fmla="*/ 4466006 h 6858000"/>
              <a:gd name="connsiteX674" fmla="*/ 0 w 7467600"/>
              <a:gd name="connsiteY674" fmla="*/ 4233763 h 6858000"/>
              <a:gd name="connsiteX675" fmla="*/ 36881 w 7467600"/>
              <a:gd name="connsiteY675" fmla="*/ 4200118 h 6858000"/>
              <a:gd name="connsiteX676" fmla="*/ 910534 w 7467600"/>
              <a:gd name="connsiteY676" fmla="*/ 3629753 h 6858000"/>
              <a:gd name="connsiteX677" fmla="*/ 1578717 w 7467600"/>
              <a:gd name="connsiteY677" fmla="*/ 3575982 h 6858000"/>
              <a:gd name="connsiteX678" fmla="*/ 2338780 w 7467600"/>
              <a:gd name="connsiteY678" fmla="*/ 3033725 h 6858000"/>
              <a:gd name="connsiteX679" fmla="*/ 1807991 w 7467600"/>
              <a:gd name="connsiteY679" fmla="*/ 2807184 h 6858000"/>
              <a:gd name="connsiteX680" fmla="*/ 1416358 w 7467600"/>
              <a:gd name="connsiteY680" fmla="*/ 3112571 h 6858000"/>
              <a:gd name="connsiteX681" fmla="*/ 939066 w 7467600"/>
              <a:gd name="connsiteY681" fmla="*/ 3378798 h 6858000"/>
              <a:gd name="connsiteX682" fmla="*/ 115099 w 7467600"/>
              <a:gd name="connsiteY682" fmla="*/ 3607650 h 6858000"/>
              <a:gd name="connsiteX683" fmla="*/ 97284 w 7467600"/>
              <a:gd name="connsiteY683" fmla="*/ 3520393 h 6858000"/>
              <a:gd name="connsiteX684" fmla="*/ 922050 w 7467600"/>
              <a:gd name="connsiteY684" fmla="*/ 3074867 h 6858000"/>
              <a:gd name="connsiteX685" fmla="*/ 1405265 w 7467600"/>
              <a:gd name="connsiteY685" fmla="*/ 3016319 h 6858000"/>
              <a:gd name="connsiteX686" fmla="*/ 1407512 w 7467600"/>
              <a:gd name="connsiteY686" fmla="*/ 3018001 h 6858000"/>
              <a:gd name="connsiteX687" fmla="*/ 1726266 w 7467600"/>
              <a:gd name="connsiteY687" fmla="*/ 2777274 h 6858000"/>
              <a:gd name="connsiteX688" fmla="*/ 625390 w 7467600"/>
              <a:gd name="connsiteY688" fmla="*/ 2514541 h 6858000"/>
              <a:gd name="connsiteX689" fmla="*/ 619799 w 7467600"/>
              <a:gd name="connsiteY689" fmla="*/ 2527180 h 6858000"/>
              <a:gd name="connsiteX690" fmla="*/ 310030 w 7467600"/>
              <a:gd name="connsiteY690" fmla="*/ 2771818 h 6858000"/>
              <a:gd name="connsiteX691" fmla="*/ 173877 w 7467600"/>
              <a:gd name="connsiteY691" fmla="*/ 2937056 h 6858000"/>
              <a:gd name="connsiteX692" fmla="*/ 77889 w 7467600"/>
              <a:gd name="connsiteY692" fmla="*/ 3138440 h 6858000"/>
              <a:gd name="connsiteX693" fmla="*/ 0 w 7467600"/>
              <a:gd name="connsiteY693" fmla="*/ 3271395 h 6858000"/>
              <a:gd name="connsiteX694" fmla="*/ 0 w 7467600"/>
              <a:gd name="connsiteY694" fmla="*/ 3153002 h 6858000"/>
              <a:gd name="connsiteX695" fmla="*/ 2386 w 7467600"/>
              <a:gd name="connsiteY695" fmla="*/ 3149203 h 6858000"/>
              <a:gd name="connsiteX696" fmla="*/ 89753 w 7467600"/>
              <a:gd name="connsiteY696" fmla="*/ 2987702 h 6858000"/>
              <a:gd name="connsiteX697" fmla="*/ 76869 w 7467600"/>
              <a:gd name="connsiteY697" fmla="*/ 3005404 h 6858000"/>
              <a:gd name="connsiteX698" fmla="*/ 32049 w 7467600"/>
              <a:gd name="connsiteY698" fmla="*/ 3065814 h 6858000"/>
              <a:gd name="connsiteX699" fmla="*/ 0 w 7467600"/>
              <a:gd name="connsiteY699" fmla="*/ 3108744 h 6858000"/>
              <a:gd name="connsiteX700" fmla="*/ 0 w 7467600"/>
              <a:gd name="connsiteY700" fmla="*/ 3058059 h 6858000"/>
              <a:gd name="connsiteX701" fmla="*/ 7610 w 7467600"/>
              <a:gd name="connsiteY701" fmla="*/ 3047889 h 6858000"/>
              <a:gd name="connsiteX702" fmla="*/ 52419 w 7467600"/>
              <a:gd name="connsiteY702" fmla="*/ 2987479 h 6858000"/>
              <a:gd name="connsiteX703" fmla="*/ 59142 w 7467600"/>
              <a:gd name="connsiteY703" fmla="*/ 2978488 h 6858000"/>
              <a:gd name="connsiteX704" fmla="*/ 0 w 7467600"/>
              <a:gd name="connsiteY704" fmla="*/ 3015334 h 6858000"/>
              <a:gd name="connsiteX705" fmla="*/ 0 w 7467600"/>
              <a:gd name="connsiteY705" fmla="*/ 2914286 h 6858000"/>
              <a:gd name="connsiteX706" fmla="*/ 36383 w 7467600"/>
              <a:gd name="connsiteY706" fmla="*/ 2901128 h 6858000"/>
              <a:gd name="connsiteX707" fmla="*/ 156329 w 7467600"/>
              <a:gd name="connsiteY707" fmla="*/ 2840533 h 6858000"/>
              <a:gd name="connsiteX708" fmla="*/ 358355 w 7467600"/>
              <a:gd name="connsiteY708" fmla="*/ 2620471 h 6858000"/>
              <a:gd name="connsiteX709" fmla="*/ 510577 w 7467600"/>
              <a:gd name="connsiteY709" fmla="*/ 2501244 h 6858000"/>
              <a:gd name="connsiteX710" fmla="*/ 211967 w 7467600"/>
              <a:gd name="connsiteY710" fmla="*/ 2479171 h 6858000"/>
              <a:gd name="connsiteX711" fmla="*/ 0 w 7467600"/>
              <a:gd name="connsiteY711" fmla="*/ 2476398 h 6858000"/>
              <a:gd name="connsiteX712" fmla="*/ 0 w 7467600"/>
              <a:gd name="connsiteY712" fmla="*/ 2389189 h 6858000"/>
              <a:gd name="connsiteX713" fmla="*/ 103062 w 7467600"/>
              <a:gd name="connsiteY713" fmla="*/ 2389518 h 6858000"/>
              <a:gd name="connsiteX714" fmla="*/ 510734 w 7467600"/>
              <a:gd name="connsiteY714" fmla="*/ 2416201 h 6858000"/>
              <a:gd name="connsiteX715" fmla="*/ 279257 w 7467600"/>
              <a:gd name="connsiteY715" fmla="*/ 2092102 h 6858000"/>
              <a:gd name="connsiteX716" fmla="*/ 65265 w 7467600"/>
              <a:gd name="connsiteY716" fmla="*/ 2006049 h 6858000"/>
              <a:gd name="connsiteX717" fmla="*/ 0 w 7467600"/>
              <a:gd name="connsiteY717" fmla="*/ 1982532 h 6858000"/>
              <a:gd name="connsiteX718" fmla="*/ 0 w 7467600"/>
              <a:gd name="connsiteY718" fmla="*/ 1912789 h 6858000"/>
              <a:gd name="connsiteX719" fmla="*/ 97460 w 7467600"/>
              <a:gd name="connsiteY719" fmla="*/ 1953725 h 6858000"/>
              <a:gd name="connsiteX720" fmla="*/ 221272 w 7467600"/>
              <a:gd name="connsiteY720" fmla="*/ 1980766 h 6858000"/>
              <a:gd name="connsiteX721" fmla="*/ 116765 w 7467600"/>
              <a:gd name="connsiteY721" fmla="*/ 1911033 h 6858000"/>
              <a:gd name="connsiteX722" fmla="*/ 16405 w 7467600"/>
              <a:gd name="connsiteY722" fmla="*/ 1803412 h 6858000"/>
              <a:gd name="connsiteX723" fmla="*/ 0 w 7467600"/>
              <a:gd name="connsiteY723" fmla="*/ 1784777 h 6858000"/>
              <a:gd name="connsiteX724" fmla="*/ 0 w 7467600"/>
              <a:gd name="connsiteY724" fmla="*/ 1740082 h 6858000"/>
              <a:gd name="connsiteX725" fmla="*/ 39394 w 7467600"/>
              <a:gd name="connsiteY725" fmla="*/ 1784856 h 6858000"/>
              <a:gd name="connsiteX726" fmla="*/ 135813 w 7467600"/>
              <a:gd name="connsiteY726" fmla="*/ 1888838 h 6858000"/>
              <a:gd name="connsiteX727" fmla="*/ 242575 w 7467600"/>
              <a:gd name="connsiteY727" fmla="*/ 1958841 h 6858000"/>
              <a:gd name="connsiteX728" fmla="*/ 82197 w 7467600"/>
              <a:gd name="connsiteY728" fmla="*/ 1754826 h 6858000"/>
              <a:gd name="connsiteX729" fmla="*/ 0 w 7467600"/>
              <a:gd name="connsiteY729" fmla="*/ 1679650 h 6858000"/>
              <a:gd name="connsiteX730" fmla="*/ 0 w 7467600"/>
              <a:gd name="connsiteY730" fmla="*/ 1602463 h 6858000"/>
              <a:gd name="connsiteX731" fmla="*/ 84689 w 7467600"/>
              <a:gd name="connsiteY731" fmla="*/ 1677442 h 6858000"/>
              <a:gd name="connsiteX732" fmla="*/ 298437 w 7467600"/>
              <a:gd name="connsiteY732" fmla="*/ 1968019 h 6858000"/>
              <a:gd name="connsiteX733" fmla="*/ 227269 w 7467600"/>
              <a:gd name="connsiteY733" fmla="*/ 1114064 h 6858000"/>
              <a:gd name="connsiteX734" fmla="*/ 248003 w 7467600"/>
              <a:gd name="connsiteY734" fmla="*/ 1089613 h 6858000"/>
              <a:gd name="connsiteX735" fmla="*/ 427020 w 7467600"/>
              <a:gd name="connsiteY735" fmla="*/ 1619803 h 6858000"/>
              <a:gd name="connsiteX736" fmla="*/ 340345 w 7467600"/>
              <a:gd name="connsiteY736" fmla="*/ 2027739 h 6858000"/>
              <a:gd name="connsiteX737" fmla="*/ 360865 w 7467600"/>
              <a:gd name="connsiteY737" fmla="*/ 2044827 h 6858000"/>
              <a:gd name="connsiteX738" fmla="*/ 560414 w 7467600"/>
              <a:gd name="connsiteY738" fmla="*/ 2421457 h 6858000"/>
              <a:gd name="connsiteX739" fmla="*/ 1359703 w 7467600"/>
              <a:gd name="connsiteY739" fmla="*/ 2578554 h 6858000"/>
              <a:gd name="connsiteX740" fmla="*/ 1359422 w 7467600"/>
              <a:gd name="connsiteY740" fmla="*/ 2577994 h 6858000"/>
              <a:gd name="connsiteX741" fmla="*/ 828701 w 7467600"/>
              <a:gd name="connsiteY741" fmla="*/ 1839520 h 6858000"/>
              <a:gd name="connsiteX742" fmla="*/ 494427 w 7467600"/>
              <a:gd name="connsiteY742" fmla="*/ 1092333 h 6858000"/>
              <a:gd name="connsiteX743" fmla="*/ 506322 w 7467600"/>
              <a:gd name="connsiteY743" fmla="*/ 1020997 h 6858000"/>
              <a:gd name="connsiteX744" fmla="*/ 4570198 w 7467600"/>
              <a:gd name="connsiteY744" fmla="*/ 978081 h 6858000"/>
              <a:gd name="connsiteX745" fmla="*/ 4523691 w 7467600"/>
              <a:gd name="connsiteY745" fmla="*/ 1127776 h 6858000"/>
              <a:gd name="connsiteX746" fmla="*/ 4509875 w 7467600"/>
              <a:gd name="connsiteY746" fmla="*/ 1167552 h 6858000"/>
              <a:gd name="connsiteX747" fmla="*/ 4478168 w 7467600"/>
              <a:gd name="connsiteY747" fmla="*/ 1260735 h 6858000"/>
              <a:gd name="connsiteX748" fmla="*/ 4409309 w 7467600"/>
              <a:gd name="connsiteY748" fmla="*/ 1666996 h 6858000"/>
              <a:gd name="connsiteX749" fmla="*/ 4370031 w 7467600"/>
              <a:gd name="connsiteY749" fmla="*/ 1955666 h 6858000"/>
              <a:gd name="connsiteX750" fmla="*/ 4570198 w 7467600"/>
              <a:gd name="connsiteY750" fmla="*/ 978081 h 6858000"/>
              <a:gd name="connsiteX751" fmla="*/ 4557898 w 7467600"/>
              <a:gd name="connsiteY751" fmla="*/ 900011 h 6858000"/>
              <a:gd name="connsiteX752" fmla="*/ 4344840 w 7467600"/>
              <a:gd name="connsiteY752" fmla="*/ 1922038 h 6858000"/>
              <a:gd name="connsiteX753" fmla="*/ 4378710 w 7467600"/>
              <a:gd name="connsiteY753" fmla="*/ 1665516 h 6858000"/>
              <a:gd name="connsiteX754" fmla="*/ 4448798 w 7467600"/>
              <a:gd name="connsiteY754" fmla="*/ 1253024 h 6858000"/>
              <a:gd name="connsiteX755" fmla="*/ 4480315 w 7467600"/>
              <a:gd name="connsiteY755" fmla="*/ 1158454 h 6858000"/>
              <a:gd name="connsiteX756" fmla="*/ 4494133 w 7467600"/>
              <a:gd name="connsiteY756" fmla="*/ 1118676 h 6858000"/>
              <a:gd name="connsiteX757" fmla="*/ 4557898 w 7467600"/>
              <a:gd name="connsiteY757" fmla="*/ 900011 h 6858000"/>
              <a:gd name="connsiteX758" fmla="*/ 5870151 w 7467600"/>
              <a:gd name="connsiteY758" fmla="*/ 898890 h 6858000"/>
              <a:gd name="connsiteX759" fmla="*/ 5861335 w 7467600"/>
              <a:gd name="connsiteY759" fmla="*/ 899177 h 6858000"/>
              <a:gd name="connsiteX760" fmla="*/ 5843702 w 7467600"/>
              <a:gd name="connsiteY760" fmla="*/ 899748 h 6858000"/>
              <a:gd name="connsiteX761" fmla="*/ 5651107 w 7467600"/>
              <a:gd name="connsiteY761" fmla="*/ 920306 h 6858000"/>
              <a:gd name="connsiteX762" fmla="*/ 5459407 w 7467600"/>
              <a:gd name="connsiteY762" fmla="*/ 940975 h 6858000"/>
              <a:gd name="connsiteX763" fmla="*/ 5374846 w 7467600"/>
              <a:gd name="connsiteY763" fmla="*/ 941988 h 6858000"/>
              <a:gd name="connsiteX764" fmla="*/ 5256105 w 7467600"/>
              <a:gd name="connsiteY764" fmla="*/ 945632 h 6858000"/>
              <a:gd name="connsiteX765" fmla="*/ 5107071 w 7467600"/>
              <a:gd name="connsiteY765" fmla="*/ 969720 h 6858000"/>
              <a:gd name="connsiteX766" fmla="*/ 4998681 w 7467600"/>
              <a:gd name="connsiteY766" fmla="*/ 988771 h 6858000"/>
              <a:gd name="connsiteX767" fmla="*/ 5870151 w 7467600"/>
              <a:gd name="connsiteY767" fmla="*/ 898890 h 6858000"/>
              <a:gd name="connsiteX768" fmla="*/ 5504425 w 7467600"/>
              <a:gd name="connsiteY768" fmla="*/ 848067 h 6858000"/>
              <a:gd name="connsiteX769" fmla="*/ 4968849 w 7467600"/>
              <a:gd name="connsiteY769" fmla="*/ 962318 h 6858000"/>
              <a:gd name="connsiteX770" fmla="*/ 5104039 w 7467600"/>
              <a:gd name="connsiteY770" fmla="*/ 940634 h 6858000"/>
              <a:gd name="connsiteX771" fmla="*/ 5256311 w 7467600"/>
              <a:gd name="connsiteY771" fmla="*/ 916490 h 6858000"/>
              <a:gd name="connsiteX772" fmla="*/ 5377381 w 7467600"/>
              <a:gd name="connsiteY772" fmla="*/ 912671 h 6858000"/>
              <a:gd name="connsiteX773" fmla="*/ 5460148 w 7467600"/>
              <a:gd name="connsiteY773" fmla="*/ 911442 h 6858000"/>
              <a:gd name="connsiteX774" fmla="*/ 5648971 w 7467600"/>
              <a:gd name="connsiteY774" fmla="*/ 891331 h 6858000"/>
              <a:gd name="connsiteX775" fmla="*/ 5844807 w 7467600"/>
              <a:gd name="connsiteY775" fmla="*/ 870718 h 6858000"/>
              <a:gd name="connsiteX776" fmla="*/ 5862975 w 7467600"/>
              <a:gd name="connsiteY776" fmla="*/ 869756 h 6858000"/>
              <a:gd name="connsiteX777" fmla="*/ 5920887 w 7467600"/>
              <a:gd name="connsiteY777" fmla="*/ 865929 h 6858000"/>
              <a:gd name="connsiteX778" fmla="*/ 5504425 w 7467600"/>
              <a:gd name="connsiteY778" fmla="*/ 848067 h 6858000"/>
              <a:gd name="connsiteX779" fmla="*/ 3607114 w 7467600"/>
              <a:gd name="connsiteY779" fmla="*/ 467441 h 6858000"/>
              <a:gd name="connsiteX780" fmla="*/ 3296242 w 7467600"/>
              <a:gd name="connsiteY780" fmla="*/ 807991 h 6858000"/>
              <a:gd name="connsiteX781" fmla="*/ 3174674 w 7467600"/>
              <a:gd name="connsiteY781" fmla="*/ 919759 h 6858000"/>
              <a:gd name="connsiteX782" fmla="*/ 3042978 w 7467600"/>
              <a:gd name="connsiteY782" fmla="*/ 1054894 h 6858000"/>
              <a:gd name="connsiteX783" fmla="*/ 2968914 w 7467600"/>
              <a:gd name="connsiteY783" fmla="*/ 1133756 h 6858000"/>
              <a:gd name="connsiteX784" fmla="*/ 3103823 w 7467600"/>
              <a:gd name="connsiteY784" fmla="*/ 1026814 h 6858000"/>
              <a:gd name="connsiteX785" fmla="*/ 3607114 w 7467600"/>
              <a:gd name="connsiteY785" fmla="*/ 467441 h 6858000"/>
              <a:gd name="connsiteX786" fmla="*/ 3744487 w 7467600"/>
              <a:gd name="connsiteY786" fmla="*/ 383136 h 6858000"/>
              <a:gd name="connsiteX787" fmla="*/ 3970213 w 7467600"/>
              <a:gd name="connsiteY787" fmla="*/ 995559 h 6858000"/>
              <a:gd name="connsiteX788" fmla="*/ 3744487 w 7467600"/>
              <a:gd name="connsiteY788" fmla="*/ 383136 h 6858000"/>
              <a:gd name="connsiteX789" fmla="*/ 3624562 w 7467600"/>
              <a:gd name="connsiteY789" fmla="*/ 367041 h 6858000"/>
              <a:gd name="connsiteX790" fmla="*/ 3489712 w 7467600"/>
              <a:gd name="connsiteY790" fmla="*/ 485386 h 6858000"/>
              <a:gd name="connsiteX791" fmla="*/ 3182994 w 7467600"/>
              <a:gd name="connsiteY791" fmla="*/ 828265 h 6858000"/>
              <a:gd name="connsiteX792" fmla="*/ 2892114 w 7467600"/>
              <a:gd name="connsiteY792" fmla="*/ 1172635 h 6858000"/>
              <a:gd name="connsiteX793" fmla="*/ 3021459 w 7467600"/>
              <a:gd name="connsiteY793" fmla="*/ 1035385 h 6858000"/>
              <a:gd name="connsiteX794" fmla="*/ 3153873 w 7467600"/>
              <a:gd name="connsiteY794" fmla="*/ 898971 h 6858000"/>
              <a:gd name="connsiteX795" fmla="*/ 3276511 w 7467600"/>
              <a:gd name="connsiteY795" fmla="*/ 786423 h 6858000"/>
              <a:gd name="connsiteX796" fmla="*/ 3584154 w 7467600"/>
              <a:gd name="connsiteY796" fmla="*/ 448218 h 6858000"/>
              <a:gd name="connsiteX797" fmla="*/ 3624562 w 7467600"/>
              <a:gd name="connsiteY797" fmla="*/ 367041 h 6858000"/>
              <a:gd name="connsiteX798" fmla="*/ 3766672 w 7467600"/>
              <a:gd name="connsiteY798" fmla="*/ 359429 h 6858000"/>
              <a:gd name="connsiteX799" fmla="*/ 3996338 w 7467600"/>
              <a:gd name="connsiteY799" fmla="*/ 968237 h 6858000"/>
              <a:gd name="connsiteX800" fmla="*/ 3766672 w 7467600"/>
              <a:gd name="connsiteY800" fmla="*/ 359429 h 6858000"/>
              <a:gd name="connsiteX801" fmla="*/ 5805386 w 7467600"/>
              <a:gd name="connsiteY801" fmla="*/ 239240 h 6858000"/>
              <a:gd name="connsiteX802" fmla="*/ 5736947 w 7467600"/>
              <a:gd name="connsiteY802" fmla="*/ 261367 h 6858000"/>
              <a:gd name="connsiteX803" fmla="*/ 5427012 w 7467600"/>
              <a:gd name="connsiteY803" fmla="*/ 311272 h 6858000"/>
              <a:gd name="connsiteX804" fmla="*/ 5147818 w 7467600"/>
              <a:gd name="connsiteY804" fmla="*/ 322112 h 6858000"/>
              <a:gd name="connsiteX805" fmla="*/ 5060854 w 7467600"/>
              <a:gd name="connsiteY805" fmla="*/ 311882 h 6858000"/>
              <a:gd name="connsiteX806" fmla="*/ 4945989 w 7467600"/>
              <a:gd name="connsiteY806" fmla="*/ 300516 h 6858000"/>
              <a:gd name="connsiteX807" fmla="*/ 5410479 w 7467600"/>
              <a:gd name="connsiteY807" fmla="*/ 348434 h 6858000"/>
              <a:gd name="connsiteX808" fmla="*/ 5805386 w 7467600"/>
              <a:gd name="connsiteY808" fmla="*/ 239240 h 6858000"/>
              <a:gd name="connsiteX809" fmla="*/ 5905192 w 7467600"/>
              <a:gd name="connsiteY809" fmla="*/ 163079 h 6858000"/>
              <a:gd name="connsiteX810" fmla="*/ 5865655 w 7467600"/>
              <a:gd name="connsiteY810" fmla="*/ 171901 h 6858000"/>
              <a:gd name="connsiteX811" fmla="*/ 5259740 w 7467600"/>
              <a:gd name="connsiteY811" fmla="*/ 257013 h 6858000"/>
              <a:gd name="connsiteX812" fmla="*/ 5208466 w 7467600"/>
              <a:gd name="connsiteY812" fmla="*/ 257550 h 6858000"/>
              <a:gd name="connsiteX813" fmla="*/ 4980204 w 7467600"/>
              <a:gd name="connsiteY813" fmla="*/ 271903 h 6858000"/>
              <a:gd name="connsiteX814" fmla="*/ 5068068 w 7467600"/>
              <a:gd name="connsiteY814" fmla="*/ 282244 h 6858000"/>
              <a:gd name="connsiteX815" fmla="*/ 5153231 w 7467600"/>
              <a:gd name="connsiteY815" fmla="*/ 292240 h 6858000"/>
              <a:gd name="connsiteX816" fmla="*/ 5426491 w 7467600"/>
              <a:gd name="connsiteY816" fmla="*/ 281128 h 6858000"/>
              <a:gd name="connsiteX817" fmla="*/ 5731212 w 7467600"/>
              <a:gd name="connsiteY817" fmla="*/ 231951 h 6858000"/>
              <a:gd name="connsiteX818" fmla="*/ 5905192 w 7467600"/>
              <a:gd name="connsiteY818" fmla="*/ 163079 h 6858000"/>
              <a:gd name="connsiteX819" fmla="*/ 5944437 w 7467600"/>
              <a:gd name="connsiteY819" fmla="*/ 113829 h 6858000"/>
              <a:gd name="connsiteX820" fmla="*/ 5825032 w 7467600"/>
              <a:gd name="connsiteY820" fmla="*/ 146405 h 6858000"/>
              <a:gd name="connsiteX821" fmla="*/ 4955599 w 7467600"/>
              <a:gd name="connsiteY821" fmla="*/ 247008 h 6858000"/>
              <a:gd name="connsiteX822" fmla="*/ 5210104 w 7467600"/>
              <a:gd name="connsiteY822" fmla="*/ 228123 h 6858000"/>
              <a:gd name="connsiteX823" fmla="*/ 5261015 w 7467600"/>
              <a:gd name="connsiteY823" fmla="*/ 227087 h 6858000"/>
              <a:gd name="connsiteX824" fmla="*/ 5861181 w 7467600"/>
              <a:gd name="connsiteY824" fmla="*/ 143093 h 6858000"/>
              <a:gd name="connsiteX825" fmla="*/ 5961252 w 7467600"/>
              <a:gd name="connsiteY825" fmla="*/ 114820 h 6858000"/>
              <a:gd name="connsiteX826" fmla="*/ 5944437 w 7467600"/>
              <a:gd name="connsiteY826" fmla="*/ 113829 h 6858000"/>
              <a:gd name="connsiteX827" fmla="*/ 3882765 w 7467600"/>
              <a:gd name="connsiteY827" fmla="*/ 0 h 6858000"/>
              <a:gd name="connsiteX828" fmla="*/ 3995099 w 7467600"/>
              <a:gd name="connsiteY828" fmla="*/ 0 h 6858000"/>
              <a:gd name="connsiteX829" fmla="*/ 4163818 w 7467600"/>
              <a:gd name="connsiteY829" fmla="*/ 234104 h 6858000"/>
              <a:gd name="connsiteX830" fmla="*/ 4172099 w 7467600"/>
              <a:gd name="connsiteY830" fmla="*/ 234207 h 6858000"/>
              <a:gd name="connsiteX831" fmla="*/ 4784282 w 7467600"/>
              <a:gd name="connsiteY831" fmla="*/ 276561 h 6858000"/>
              <a:gd name="connsiteX832" fmla="*/ 4801687 w 7467600"/>
              <a:gd name="connsiteY832" fmla="*/ 267764 h 6858000"/>
              <a:gd name="connsiteX833" fmla="*/ 6082788 w 7467600"/>
              <a:gd name="connsiteY833" fmla="*/ 64119 h 6858000"/>
              <a:gd name="connsiteX834" fmla="*/ 6099442 w 7467600"/>
              <a:gd name="connsiteY834" fmla="*/ 82568 h 6858000"/>
              <a:gd name="connsiteX835" fmla="*/ 4804137 w 7467600"/>
              <a:gd name="connsiteY835" fmla="*/ 320931 h 6858000"/>
              <a:gd name="connsiteX836" fmla="*/ 4227047 w 7467600"/>
              <a:gd name="connsiteY836" fmla="*/ 313415 h 6858000"/>
              <a:gd name="connsiteX837" fmla="*/ 4346041 w 7467600"/>
              <a:gd name="connsiteY837" fmla="*/ 456086 h 6858000"/>
              <a:gd name="connsiteX838" fmla="*/ 4870967 w 7467600"/>
              <a:gd name="connsiteY838" fmla="*/ 963061 h 6858000"/>
              <a:gd name="connsiteX839" fmla="*/ 4889647 w 7467600"/>
              <a:gd name="connsiteY839" fmla="*/ 957147 h 6858000"/>
              <a:gd name="connsiteX840" fmla="*/ 5422504 w 7467600"/>
              <a:gd name="connsiteY840" fmla="*/ 805191 h 6858000"/>
              <a:gd name="connsiteX841" fmla="*/ 6087656 w 7467600"/>
              <a:gd name="connsiteY841" fmla="*/ 826703 h 6858000"/>
              <a:gd name="connsiteX842" fmla="*/ 6058717 w 7467600"/>
              <a:gd name="connsiteY842" fmla="*/ 865992 h 6858000"/>
              <a:gd name="connsiteX843" fmla="*/ 4974153 w 7467600"/>
              <a:gd name="connsiteY843" fmla="*/ 1045456 h 6858000"/>
              <a:gd name="connsiteX844" fmla="*/ 5627835 w 7467600"/>
              <a:gd name="connsiteY844" fmla="*/ 1472077 h 6858000"/>
              <a:gd name="connsiteX845" fmla="*/ 5629817 w 7467600"/>
              <a:gd name="connsiteY845" fmla="*/ 1471412 h 6858000"/>
              <a:gd name="connsiteX846" fmla="*/ 5634124 w 7467600"/>
              <a:gd name="connsiteY846" fmla="*/ 1470572 h 6858000"/>
              <a:gd name="connsiteX847" fmla="*/ 5755832 w 7467600"/>
              <a:gd name="connsiteY847" fmla="*/ 1383886 h 6858000"/>
              <a:gd name="connsiteX848" fmla="*/ 6014186 w 7467600"/>
              <a:gd name="connsiteY848" fmla="*/ 1279799 h 6858000"/>
              <a:gd name="connsiteX849" fmla="*/ 6901619 w 7467600"/>
              <a:gd name="connsiteY849" fmla="*/ 1047874 h 6858000"/>
              <a:gd name="connsiteX850" fmla="*/ 6931566 w 7467600"/>
              <a:gd name="connsiteY850" fmla="*/ 1062034 h 6858000"/>
              <a:gd name="connsiteX851" fmla="*/ 5790982 w 7467600"/>
              <a:gd name="connsiteY851" fmla="*/ 1561380 h 6858000"/>
              <a:gd name="connsiteX852" fmla="*/ 6188971 w 7467600"/>
              <a:gd name="connsiteY852" fmla="*/ 1755168 h 6858000"/>
              <a:gd name="connsiteX853" fmla="*/ 6202446 w 7467600"/>
              <a:gd name="connsiteY853" fmla="*/ 1752268 h 6858000"/>
              <a:gd name="connsiteX854" fmla="*/ 7179560 w 7467600"/>
              <a:gd name="connsiteY854" fmla="*/ 1467551 h 6858000"/>
              <a:gd name="connsiteX855" fmla="*/ 7158730 w 7467600"/>
              <a:gd name="connsiteY855" fmla="*/ 1507835 h 6858000"/>
              <a:gd name="connsiteX856" fmla="*/ 6326959 w 7467600"/>
              <a:gd name="connsiteY856" fmla="*/ 1817686 h 6858000"/>
              <a:gd name="connsiteX857" fmla="*/ 6537433 w 7467600"/>
              <a:gd name="connsiteY857" fmla="*/ 1907790 h 6858000"/>
              <a:gd name="connsiteX858" fmla="*/ 6550221 w 7467600"/>
              <a:gd name="connsiteY858" fmla="*/ 1910729 h 6858000"/>
              <a:gd name="connsiteX859" fmla="*/ 6964438 w 7467600"/>
              <a:gd name="connsiteY859" fmla="*/ 2209505 h 6858000"/>
              <a:gd name="connsiteX860" fmla="*/ 7367862 w 7467600"/>
              <a:gd name="connsiteY860" fmla="*/ 2806833 h 6858000"/>
              <a:gd name="connsiteX861" fmla="*/ 7364329 w 7467600"/>
              <a:gd name="connsiteY861" fmla="*/ 2826907 h 6858000"/>
              <a:gd name="connsiteX862" fmla="*/ 7290545 w 7467600"/>
              <a:gd name="connsiteY862" fmla="*/ 2850663 h 6858000"/>
              <a:gd name="connsiteX863" fmla="*/ 6472036 w 7467600"/>
              <a:gd name="connsiteY863" fmla="*/ 1959003 h 6858000"/>
              <a:gd name="connsiteX864" fmla="*/ 5792897 w 7467600"/>
              <a:gd name="connsiteY864" fmla="*/ 1647747 h 6858000"/>
              <a:gd name="connsiteX865" fmla="*/ 5842751 w 7467600"/>
              <a:gd name="connsiteY865" fmla="*/ 1816112 h 6858000"/>
              <a:gd name="connsiteX866" fmla="*/ 5847424 w 7467600"/>
              <a:gd name="connsiteY866" fmla="*/ 1815776 h 6858000"/>
              <a:gd name="connsiteX867" fmla="*/ 6399821 w 7467600"/>
              <a:gd name="connsiteY867" fmla="*/ 2344799 h 6858000"/>
              <a:gd name="connsiteX868" fmla="*/ 6323232 w 7467600"/>
              <a:gd name="connsiteY868" fmla="*/ 2389634 h 6858000"/>
              <a:gd name="connsiteX869" fmla="*/ 5942958 w 7467600"/>
              <a:gd name="connsiteY869" fmla="*/ 2077708 h 6858000"/>
              <a:gd name="connsiteX870" fmla="*/ 5921559 w 7467600"/>
              <a:gd name="connsiteY870" fmla="*/ 2378596 h 6858000"/>
              <a:gd name="connsiteX871" fmla="*/ 5817651 w 7467600"/>
              <a:gd name="connsiteY871" fmla="*/ 3023919 h 6858000"/>
              <a:gd name="connsiteX872" fmla="*/ 5729634 w 7467600"/>
              <a:gd name="connsiteY872" fmla="*/ 3051849 h 6858000"/>
              <a:gd name="connsiteX873" fmla="*/ 5611018 w 7467600"/>
              <a:gd name="connsiteY873" fmla="*/ 2316769 h 6858000"/>
              <a:gd name="connsiteX874" fmla="*/ 5687608 w 7467600"/>
              <a:gd name="connsiteY874" fmla="*/ 2039972 h 6858000"/>
              <a:gd name="connsiteX875" fmla="*/ 5657554 w 7467600"/>
              <a:gd name="connsiteY875" fmla="*/ 1576445 h 6858000"/>
              <a:gd name="connsiteX876" fmla="*/ 5150475 w 7467600"/>
              <a:gd name="connsiteY876" fmla="*/ 1274012 h 6858000"/>
              <a:gd name="connsiteX877" fmla="*/ 5349142 w 7467600"/>
              <a:gd name="connsiteY877" fmla="*/ 2204405 h 6858000"/>
              <a:gd name="connsiteX878" fmla="*/ 5262214 w 7467600"/>
              <a:gd name="connsiteY878" fmla="*/ 2233836 h 6858000"/>
              <a:gd name="connsiteX879" fmla="*/ 4981539 w 7467600"/>
              <a:gd name="connsiteY879" fmla="*/ 1542201 h 6858000"/>
              <a:gd name="connsiteX880" fmla="*/ 4958461 w 7467600"/>
              <a:gd name="connsiteY880" fmla="*/ 1136957 h 6858000"/>
              <a:gd name="connsiteX881" fmla="*/ 4655015 w 7467600"/>
              <a:gd name="connsiteY881" fmla="*/ 891426 h 6858000"/>
              <a:gd name="connsiteX882" fmla="*/ 4348002 w 7467600"/>
              <a:gd name="connsiteY882" fmla="*/ 2205895 h 6858000"/>
              <a:gd name="connsiteX883" fmla="*/ 4262250 w 7467600"/>
              <a:gd name="connsiteY883" fmla="*/ 2219972 h 6858000"/>
              <a:gd name="connsiteX884" fmla="*/ 4550611 w 7467600"/>
              <a:gd name="connsiteY884" fmla="*/ 817540 h 6858000"/>
              <a:gd name="connsiteX885" fmla="*/ 4564418 w 7467600"/>
              <a:gd name="connsiteY885" fmla="*/ 808293 h 6858000"/>
              <a:gd name="connsiteX886" fmla="*/ 4266388 w 7467600"/>
              <a:gd name="connsiteY886" fmla="*/ 500083 h 6858000"/>
              <a:gd name="connsiteX887" fmla="*/ 4032842 w 7467600"/>
              <a:gd name="connsiteY887" fmla="*/ 211809 h 6858000"/>
              <a:gd name="connsiteX888" fmla="*/ 3882765 w 7467600"/>
              <a:gd name="connsiteY888" fmla="*/ 0 h 6858000"/>
              <a:gd name="connsiteX889" fmla="*/ 3721337 w 7467600"/>
              <a:gd name="connsiteY889" fmla="*/ 0 h 6858000"/>
              <a:gd name="connsiteX890" fmla="*/ 3797544 w 7467600"/>
              <a:gd name="connsiteY890" fmla="*/ 0 h 6858000"/>
              <a:gd name="connsiteX891" fmla="*/ 3775734 w 7467600"/>
              <a:gd name="connsiteY891" fmla="*/ 95131 h 6858000"/>
              <a:gd name="connsiteX892" fmla="*/ 3724807 w 7467600"/>
              <a:gd name="connsiteY892" fmla="*/ 272257 h 6858000"/>
              <a:gd name="connsiteX893" fmla="*/ 3726844 w 7467600"/>
              <a:gd name="connsiteY893" fmla="*/ 282988 h 6858000"/>
              <a:gd name="connsiteX894" fmla="*/ 3742664 w 7467600"/>
              <a:gd name="connsiteY894" fmla="*/ 279918 h 6858000"/>
              <a:gd name="connsiteX895" fmla="*/ 4103910 w 7467600"/>
              <a:gd name="connsiteY895" fmla="*/ 1161917 h 6858000"/>
              <a:gd name="connsiteX896" fmla="*/ 4020269 w 7467600"/>
              <a:gd name="connsiteY896" fmla="*/ 1200406 h 6858000"/>
              <a:gd name="connsiteX897" fmla="*/ 3674882 w 7467600"/>
              <a:gd name="connsiteY897" fmla="*/ 488524 h 6858000"/>
              <a:gd name="connsiteX898" fmla="*/ 3132682 w 7467600"/>
              <a:gd name="connsiteY898" fmla="*/ 1072284 h 6858000"/>
              <a:gd name="connsiteX899" fmla="*/ 2716346 w 7467600"/>
              <a:gd name="connsiteY899" fmla="*/ 1276376 h 6858000"/>
              <a:gd name="connsiteX900" fmla="*/ 2716772 w 7467600"/>
              <a:gd name="connsiteY900" fmla="*/ 1255462 h 6858000"/>
              <a:gd name="connsiteX901" fmla="*/ 3471096 w 7467600"/>
              <a:gd name="connsiteY901" fmla="*/ 437072 h 6858000"/>
              <a:gd name="connsiteX902" fmla="*/ 3639057 w 7467600"/>
              <a:gd name="connsiteY902" fmla="*/ 286334 h 6858000"/>
              <a:gd name="connsiteX903" fmla="*/ 3640309 w 7467600"/>
              <a:gd name="connsiteY903" fmla="*/ 284664 h 6858000"/>
              <a:gd name="connsiteX904" fmla="*/ 3646022 w 7467600"/>
              <a:gd name="connsiteY904" fmla="*/ 276711 h 6858000"/>
              <a:gd name="connsiteX905" fmla="*/ 3707943 w 7467600"/>
              <a:gd name="connsiteY905" fmla="*/ 65958 h 6858000"/>
              <a:gd name="connsiteX906" fmla="*/ 3721337 w 7467600"/>
              <a:gd name="connsiteY906" fmla="*/ 0 h 6858000"/>
              <a:gd name="connsiteX907" fmla="*/ 2867960 w 7467600"/>
              <a:gd name="connsiteY907" fmla="*/ 0 h 6858000"/>
              <a:gd name="connsiteX908" fmla="*/ 2926351 w 7467600"/>
              <a:gd name="connsiteY908" fmla="*/ 0 h 6858000"/>
              <a:gd name="connsiteX909" fmla="*/ 2902823 w 7467600"/>
              <a:gd name="connsiteY909" fmla="*/ 262929 h 6858000"/>
              <a:gd name="connsiteX910" fmla="*/ 2940663 w 7467600"/>
              <a:gd name="connsiteY910" fmla="*/ 140884 h 6858000"/>
              <a:gd name="connsiteX911" fmla="*/ 2947039 w 7467600"/>
              <a:gd name="connsiteY911" fmla="*/ 122524 h 6858000"/>
              <a:gd name="connsiteX912" fmla="*/ 2984316 w 7467600"/>
              <a:gd name="connsiteY912" fmla="*/ 0 h 6858000"/>
              <a:gd name="connsiteX913" fmla="*/ 3016114 w 7467600"/>
              <a:gd name="connsiteY913" fmla="*/ 0 h 6858000"/>
              <a:gd name="connsiteX914" fmla="*/ 2979949 w 7467600"/>
              <a:gd name="connsiteY914" fmla="*/ 119274 h 6858000"/>
              <a:gd name="connsiteX915" fmla="*/ 3023879 w 7467600"/>
              <a:gd name="connsiteY915" fmla="*/ 0 h 6858000"/>
              <a:gd name="connsiteX916" fmla="*/ 3105400 w 7467600"/>
              <a:gd name="connsiteY916" fmla="*/ 0 h 6858000"/>
              <a:gd name="connsiteX917" fmla="*/ 3094669 w 7467600"/>
              <a:gd name="connsiteY917" fmla="*/ 30308 h 6858000"/>
              <a:gd name="connsiteX918" fmla="*/ 2901945 w 7467600"/>
              <a:gd name="connsiteY918" fmla="*/ 466538 h 6858000"/>
              <a:gd name="connsiteX919" fmla="*/ 2815209 w 7467600"/>
              <a:gd name="connsiteY919" fmla="*/ 497361 h 6858000"/>
              <a:gd name="connsiteX920" fmla="*/ 2844845 w 7467600"/>
              <a:gd name="connsiteY920" fmla="*/ 127638 h 6858000"/>
              <a:gd name="connsiteX921" fmla="*/ 2867960 w 7467600"/>
              <a:gd name="connsiteY921" fmla="*/ 0 h 6858000"/>
              <a:gd name="connsiteX922" fmla="*/ 1057230 w 7467600"/>
              <a:gd name="connsiteY922" fmla="*/ 0 h 6858000"/>
              <a:gd name="connsiteX923" fmla="*/ 1111003 w 7467600"/>
              <a:gd name="connsiteY923" fmla="*/ 0 h 6858000"/>
              <a:gd name="connsiteX924" fmla="*/ 1125553 w 7467600"/>
              <a:gd name="connsiteY924" fmla="*/ 52588 h 6858000"/>
              <a:gd name="connsiteX925" fmla="*/ 1304276 w 7467600"/>
              <a:gd name="connsiteY925" fmla="*/ 476275 h 6858000"/>
              <a:gd name="connsiteX926" fmla="*/ 1492066 w 7467600"/>
              <a:gd name="connsiteY926" fmla="*/ 886333 h 6858000"/>
              <a:gd name="connsiteX927" fmla="*/ 1423698 w 7467600"/>
              <a:gd name="connsiteY927" fmla="*/ 710817 h 6858000"/>
              <a:gd name="connsiteX928" fmla="*/ 1357609 w 7467600"/>
              <a:gd name="connsiteY928" fmla="*/ 532892 h 6858000"/>
              <a:gd name="connsiteX929" fmla="*/ 1309550 w 7467600"/>
              <a:gd name="connsiteY929" fmla="*/ 374031 h 6858000"/>
              <a:gd name="connsiteX930" fmla="*/ 1193673 w 7467600"/>
              <a:gd name="connsiteY930" fmla="*/ 49533 h 6858000"/>
              <a:gd name="connsiteX931" fmla="*/ 1164391 w 7467600"/>
              <a:gd name="connsiteY931" fmla="*/ 0 h 6858000"/>
              <a:gd name="connsiteX932" fmla="*/ 1200666 w 7467600"/>
              <a:gd name="connsiteY932" fmla="*/ 0 h 6858000"/>
              <a:gd name="connsiteX933" fmla="*/ 1223408 w 7467600"/>
              <a:gd name="connsiteY933" fmla="*/ 38996 h 6858000"/>
              <a:gd name="connsiteX934" fmla="*/ 1339635 w 7467600"/>
              <a:gd name="connsiteY934" fmla="*/ 365517 h 6858000"/>
              <a:gd name="connsiteX935" fmla="*/ 1387469 w 7467600"/>
              <a:gd name="connsiteY935" fmla="*/ 523079 h 6858000"/>
              <a:gd name="connsiteX936" fmla="*/ 1452685 w 7467600"/>
              <a:gd name="connsiteY936" fmla="*/ 699806 h 6858000"/>
              <a:gd name="connsiteX937" fmla="*/ 1492092 w 7467600"/>
              <a:gd name="connsiteY937" fmla="*/ 800424 h 6858000"/>
              <a:gd name="connsiteX938" fmla="*/ 1455302 w 7467600"/>
              <a:gd name="connsiteY938" fmla="*/ 632913 h 6858000"/>
              <a:gd name="connsiteX939" fmla="*/ 1222336 w 7467600"/>
              <a:gd name="connsiteY939" fmla="*/ 9480 h 6858000"/>
              <a:gd name="connsiteX940" fmla="*/ 1214634 w 7467600"/>
              <a:gd name="connsiteY940" fmla="*/ 0 h 6858000"/>
              <a:gd name="connsiteX941" fmla="*/ 1289827 w 7467600"/>
              <a:gd name="connsiteY941" fmla="*/ 0 h 6858000"/>
              <a:gd name="connsiteX942" fmla="*/ 1321076 w 7467600"/>
              <a:gd name="connsiteY942" fmla="*/ 59722 h 6858000"/>
              <a:gd name="connsiteX943" fmla="*/ 1512579 w 7467600"/>
              <a:gd name="connsiteY943" fmla="*/ 626441 h 6858000"/>
              <a:gd name="connsiteX944" fmla="*/ 1506076 w 7467600"/>
              <a:gd name="connsiteY944" fmla="*/ 1089289 h 6858000"/>
              <a:gd name="connsiteX945" fmla="*/ 1486346 w 7467600"/>
              <a:gd name="connsiteY945" fmla="*/ 1079919 h 6858000"/>
              <a:gd name="connsiteX946" fmla="*/ 1070511 w 7467600"/>
              <a:gd name="connsiteY946" fmla="*/ 48609 h 6858000"/>
              <a:gd name="connsiteX947" fmla="*/ 1057230 w 7467600"/>
              <a:gd name="connsiteY947" fmla="*/ 0 h 6858000"/>
              <a:gd name="connsiteX948" fmla="*/ 43151 w 7467600"/>
              <a:gd name="connsiteY948" fmla="*/ 0 h 6858000"/>
              <a:gd name="connsiteX949" fmla="*/ 95283 w 7467600"/>
              <a:gd name="connsiteY949" fmla="*/ 0 h 6858000"/>
              <a:gd name="connsiteX950" fmla="*/ 300708 w 7467600"/>
              <a:gd name="connsiteY950" fmla="*/ 154571 h 6858000"/>
              <a:gd name="connsiteX951" fmla="*/ 530414 w 7467600"/>
              <a:gd name="connsiteY951" fmla="*/ 354673 h 6858000"/>
              <a:gd name="connsiteX952" fmla="*/ 333785 w 7467600"/>
              <a:gd name="connsiteY952" fmla="*/ 161564 h 6858000"/>
              <a:gd name="connsiteX953" fmla="*/ 147005 w 7467600"/>
              <a:gd name="connsiteY953" fmla="*/ 0 h 6858000"/>
              <a:gd name="connsiteX954" fmla="*/ 272509 w 7467600"/>
              <a:gd name="connsiteY954" fmla="*/ 0 h 6858000"/>
              <a:gd name="connsiteX955" fmla="*/ 326276 w 7467600"/>
              <a:gd name="connsiteY955" fmla="*/ 45847 h 6858000"/>
              <a:gd name="connsiteX956" fmla="*/ 823759 w 7467600"/>
              <a:gd name="connsiteY956" fmla="*/ 574145 h 6858000"/>
              <a:gd name="connsiteX957" fmla="*/ 811254 w 7467600"/>
              <a:gd name="connsiteY957" fmla="*/ 665546 h 6858000"/>
              <a:gd name="connsiteX958" fmla="*/ 154042 w 7467600"/>
              <a:gd name="connsiteY958" fmla="*/ 261522 h 6858000"/>
              <a:gd name="connsiteX959" fmla="*/ 13550 w 7467600"/>
              <a:gd name="connsiteY959" fmla="*/ 158423 h 6858000"/>
              <a:gd name="connsiteX960" fmla="*/ 0 w 7467600"/>
              <a:gd name="connsiteY960" fmla="*/ 146618 h 6858000"/>
              <a:gd name="connsiteX961" fmla="*/ 0 w 7467600"/>
              <a:gd name="connsiteY961" fmla="*/ 59161 h 6858000"/>
              <a:gd name="connsiteX962" fmla="*/ 45427 w 7467600"/>
              <a:gd name="connsiteY962" fmla="*/ 101078 h 6858000"/>
              <a:gd name="connsiteX963" fmla="*/ 630103 w 7467600"/>
              <a:gd name="connsiteY963" fmla="*/ 485885 h 6858000"/>
              <a:gd name="connsiteX964" fmla="*/ 532040 w 7467600"/>
              <a:gd name="connsiteY964" fmla="*/ 399359 h 6858000"/>
              <a:gd name="connsiteX965" fmla="*/ 517618 w 7467600"/>
              <a:gd name="connsiteY965" fmla="*/ 385726 h 6858000"/>
              <a:gd name="connsiteX966" fmla="*/ 285074 w 7467600"/>
              <a:gd name="connsiteY966" fmla="*/ 182755 h 6858000"/>
              <a:gd name="connsiteX967" fmla="*/ 43151 w 7467600"/>
              <a:gd name="connsiteY96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467600 w 7467600"/>
              <a:gd name="connsiteY77" fmla="*/ 6012219 h 6858000"/>
              <a:gd name="connsiteX78" fmla="*/ 7356878 w 7467600"/>
              <a:gd name="connsiteY78" fmla="*/ 5981332 h 6858000"/>
              <a:gd name="connsiteX79" fmla="*/ 7467600 w 7467600"/>
              <a:gd name="connsiteY79" fmla="*/ 6117703 h 6858000"/>
              <a:gd name="connsiteX80" fmla="*/ 7467600 w 7467600"/>
              <a:gd name="connsiteY80" fmla="*/ 6163634 h 6858000"/>
              <a:gd name="connsiteX81" fmla="*/ 7403637 w 7467600"/>
              <a:gd name="connsiteY81" fmla="*/ 6083957 h 6858000"/>
              <a:gd name="connsiteX82" fmla="*/ 7254615 w 7467600"/>
              <a:gd name="connsiteY82" fmla="*/ 5911918 h 6858000"/>
              <a:gd name="connsiteX83" fmla="*/ 7312589 w 7467600"/>
              <a:gd name="connsiteY83" fmla="*/ 5982309 h 6858000"/>
              <a:gd name="connsiteX84" fmla="*/ 7448321 w 7467600"/>
              <a:gd name="connsiteY84" fmla="*/ 6190991 h 6858000"/>
              <a:gd name="connsiteX85" fmla="*/ 7467600 w 7467600"/>
              <a:gd name="connsiteY85" fmla="*/ 6221686 h 6858000"/>
              <a:gd name="connsiteX86" fmla="*/ 7467600 w 7467600"/>
              <a:gd name="connsiteY86" fmla="*/ 6334256 h 6858000"/>
              <a:gd name="connsiteX87" fmla="*/ 7454976 w 7467600"/>
              <a:gd name="connsiteY87" fmla="*/ 6318297 h 6858000"/>
              <a:gd name="connsiteX88" fmla="*/ 1456157 w 7467600"/>
              <a:gd name="connsiteY88" fmla="*/ 5371404 h 6858000"/>
              <a:gd name="connsiteX89" fmla="*/ 1244432 w 7467600"/>
              <a:gd name="connsiteY89" fmla="*/ 5385601 h 6858000"/>
              <a:gd name="connsiteX90" fmla="*/ 973990 w 7467600"/>
              <a:gd name="connsiteY90" fmla="*/ 5424940 h 6858000"/>
              <a:gd name="connsiteX91" fmla="*/ 1103809 w 7467600"/>
              <a:gd name="connsiteY91" fmla="*/ 5433720 h 6858000"/>
              <a:gd name="connsiteX92" fmla="*/ 1123454 w 7467600"/>
              <a:gd name="connsiteY92" fmla="*/ 5435727 h 6858000"/>
              <a:gd name="connsiteX93" fmla="*/ 1737017 w 7467600"/>
              <a:gd name="connsiteY93" fmla="*/ 5452183 h 6858000"/>
              <a:gd name="connsiteX94" fmla="*/ 1824397 w 7467600"/>
              <a:gd name="connsiteY94" fmla="*/ 5447757 h 6858000"/>
              <a:gd name="connsiteX95" fmla="*/ 2070059 w 7467600"/>
              <a:gd name="connsiteY95" fmla="*/ 5441660 h 6858000"/>
              <a:gd name="connsiteX96" fmla="*/ 1456157 w 7467600"/>
              <a:gd name="connsiteY96" fmla="*/ 5371404 h 6858000"/>
              <a:gd name="connsiteX97" fmla="*/ 4988186 w 7467600"/>
              <a:gd name="connsiteY97" fmla="*/ 5216467 h 6858000"/>
              <a:gd name="connsiteX98" fmla="*/ 4777334 w 7467600"/>
              <a:gd name="connsiteY98" fmla="*/ 5406072 h 6858000"/>
              <a:gd name="connsiteX99" fmla="*/ 4718341 w 7467600"/>
              <a:gd name="connsiteY99" fmla="*/ 5468043 h 6858000"/>
              <a:gd name="connsiteX100" fmla="*/ 4604655 w 7467600"/>
              <a:gd name="connsiteY100" fmla="*/ 5583434 h 6858000"/>
              <a:gd name="connsiteX101" fmla="*/ 4565074 w 7467600"/>
              <a:gd name="connsiteY101" fmla="*/ 5618550 h 6858000"/>
              <a:gd name="connsiteX102" fmla="*/ 4988186 w 7467600"/>
              <a:gd name="connsiteY102" fmla="*/ 5216467 h 6858000"/>
              <a:gd name="connsiteX103" fmla="*/ 4978032 w 7467600"/>
              <a:gd name="connsiteY103" fmla="*/ 5183809 h 6858000"/>
              <a:gd name="connsiteX104" fmla="*/ 4463413 w 7467600"/>
              <a:gd name="connsiteY104" fmla="*/ 5615162 h 6858000"/>
              <a:gd name="connsiteX105" fmla="*/ 4358134 w 7467600"/>
              <a:gd name="connsiteY105" fmla="*/ 5742791 h 6858000"/>
              <a:gd name="connsiteX106" fmla="*/ 4376219 w 7467600"/>
              <a:gd name="connsiteY106" fmla="*/ 5729027 h 6858000"/>
              <a:gd name="connsiteX107" fmla="*/ 4582340 w 7467600"/>
              <a:gd name="connsiteY107" fmla="*/ 5561037 h 6858000"/>
              <a:gd name="connsiteX108" fmla="*/ 4694684 w 7467600"/>
              <a:gd name="connsiteY108" fmla="*/ 5447098 h 6858000"/>
              <a:gd name="connsiteX109" fmla="*/ 4754123 w 7467600"/>
              <a:gd name="connsiteY109" fmla="*/ 5384643 h 6858000"/>
              <a:gd name="connsiteX110" fmla="*/ 4978032 w 7467600"/>
              <a:gd name="connsiteY110" fmla="*/ 5183809 h 6858000"/>
              <a:gd name="connsiteX111" fmla="*/ 1903353 w 7467600"/>
              <a:gd name="connsiteY111" fmla="*/ 5044827 h 6858000"/>
              <a:gd name="connsiteX112" fmla="*/ 1936931 w 7467600"/>
              <a:gd name="connsiteY112" fmla="*/ 5093954 h 6858000"/>
              <a:gd name="connsiteX113" fmla="*/ 2195868 w 7467600"/>
              <a:gd name="connsiteY113" fmla="*/ 5396574 h 6858000"/>
              <a:gd name="connsiteX114" fmla="*/ 2088852 w 7467600"/>
              <a:gd name="connsiteY114" fmla="*/ 5166123 h 6858000"/>
              <a:gd name="connsiteX115" fmla="*/ 1958241 w 7467600"/>
              <a:gd name="connsiteY115" fmla="*/ 5067955 h 6858000"/>
              <a:gd name="connsiteX116" fmla="*/ 1903353 w 7467600"/>
              <a:gd name="connsiteY116" fmla="*/ 5044827 h 6858000"/>
              <a:gd name="connsiteX117" fmla="*/ 1979378 w 7467600"/>
              <a:gd name="connsiteY117" fmla="*/ 4769504 h 6858000"/>
              <a:gd name="connsiteX118" fmla="*/ 2882120 w 7467600"/>
              <a:gd name="connsiteY118" fmla="*/ 5064547 h 6858000"/>
              <a:gd name="connsiteX119" fmla="*/ 2793103 w 7467600"/>
              <a:gd name="connsiteY119" fmla="*/ 5039699 h 6858000"/>
              <a:gd name="connsiteX120" fmla="*/ 2770041 w 7467600"/>
              <a:gd name="connsiteY120" fmla="*/ 5033634 h 6858000"/>
              <a:gd name="connsiteX121" fmla="*/ 1979378 w 7467600"/>
              <a:gd name="connsiteY121" fmla="*/ 4769504 h 6858000"/>
              <a:gd name="connsiteX122" fmla="*/ 1927410 w 7467600"/>
              <a:gd name="connsiteY122" fmla="*/ 4716164 h 6858000"/>
              <a:gd name="connsiteX123" fmla="*/ 1959587 w 7467600"/>
              <a:gd name="connsiteY123" fmla="*/ 4728849 h 6858000"/>
              <a:gd name="connsiteX124" fmla="*/ 2777707 w 7467600"/>
              <a:gd name="connsiteY124" fmla="*/ 5003991 h 6858000"/>
              <a:gd name="connsiteX125" fmla="*/ 2800768 w 7467600"/>
              <a:gd name="connsiteY125" fmla="*/ 5010056 h 6858000"/>
              <a:gd name="connsiteX126" fmla="*/ 2879408 w 7467600"/>
              <a:gd name="connsiteY126" fmla="*/ 5031590 h 6858000"/>
              <a:gd name="connsiteX127" fmla="*/ 2862295 w 7467600"/>
              <a:gd name="connsiteY127" fmla="*/ 5022958 h 6858000"/>
              <a:gd name="connsiteX128" fmla="*/ 2813343 w 7467600"/>
              <a:gd name="connsiteY128" fmla="*/ 4998369 h 6858000"/>
              <a:gd name="connsiteX129" fmla="*/ 2646245 w 7467600"/>
              <a:gd name="connsiteY129" fmla="*/ 4930999 h 6858000"/>
              <a:gd name="connsiteX130" fmla="*/ 1999243 w 7467600"/>
              <a:gd name="connsiteY130" fmla="*/ 4730524 h 6858000"/>
              <a:gd name="connsiteX131" fmla="*/ 1979527 w 7467600"/>
              <a:gd name="connsiteY131" fmla="*/ 4726651 h 6858000"/>
              <a:gd name="connsiteX132" fmla="*/ 1927410 w 7467600"/>
              <a:gd name="connsiteY132" fmla="*/ 4716164 h 6858000"/>
              <a:gd name="connsiteX133" fmla="*/ 1997014 w 7467600"/>
              <a:gd name="connsiteY133" fmla="*/ 4698007 h 6858000"/>
              <a:gd name="connsiteX134" fmla="*/ 2005458 w 7467600"/>
              <a:gd name="connsiteY134" fmla="*/ 4699540 h 6858000"/>
              <a:gd name="connsiteX135" fmla="*/ 2657186 w 7467600"/>
              <a:gd name="connsiteY135" fmla="*/ 4901687 h 6858000"/>
              <a:gd name="connsiteX136" fmla="*/ 2826662 w 7467600"/>
              <a:gd name="connsiteY136" fmla="*/ 4970362 h 6858000"/>
              <a:gd name="connsiteX137" fmla="*/ 2876100 w 7467600"/>
              <a:gd name="connsiteY137" fmla="*/ 4995397 h 6858000"/>
              <a:gd name="connsiteX138" fmla="*/ 3042600 w 7467600"/>
              <a:gd name="connsiteY138" fmla="*/ 5059532 h 6858000"/>
              <a:gd name="connsiteX139" fmla="*/ 1997014 w 7467600"/>
              <a:gd name="connsiteY139" fmla="*/ 4698007 h 6858000"/>
              <a:gd name="connsiteX140" fmla="*/ 2305292 w 7467600"/>
              <a:gd name="connsiteY140" fmla="*/ 4219492 h 6858000"/>
              <a:gd name="connsiteX141" fmla="*/ 3360922 w 7467600"/>
              <a:gd name="connsiteY141" fmla="*/ 4529373 h 6858000"/>
              <a:gd name="connsiteX142" fmla="*/ 3492420 w 7467600"/>
              <a:gd name="connsiteY142" fmla="*/ 4510145 h 6858000"/>
              <a:gd name="connsiteX143" fmla="*/ 3364086 w 7467600"/>
              <a:gd name="connsiteY143" fmla="*/ 4480340 h 6858000"/>
              <a:gd name="connsiteX144" fmla="*/ 3225818 w 7467600"/>
              <a:gd name="connsiteY144" fmla="*/ 4411822 h 6858000"/>
              <a:gd name="connsiteX145" fmla="*/ 3129696 w 7467600"/>
              <a:gd name="connsiteY145" fmla="*/ 4360704 h 6858000"/>
              <a:gd name="connsiteX146" fmla="*/ 2814545 w 7467600"/>
              <a:gd name="connsiteY146" fmla="*/ 4282955 h 6858000"/>
              <a:gd name="connsiteX147" fmla="*/ 2305292 w 7467600"/>
              <a:gd name="connsiteY147" fmla="*/ 4219492 h 6858000"/>
              <a:gd name="connsiteX148" fmla="*/ 2626982 w 7467600"/>
              <a:gd name="connsiteY148" fmla="*/ 4206450 h 6858000"/>
              <a:gd name="connsiteX149" fmla="*/ 2490617 w 7467600"/>
              <a:gd name="connsiteY149" fmla="*/ 4206951 h 6858000"/>
              <a:gd name="connsiteX150" fmla="*/ 2819869 w 7467600"/>
              <a:gd name="connsiteY150" fmla="*/ 4252936 h 6858000"/>
              <a:gd name="connsiteX151" fmla="*/ 3143018 w 7467600"/>
              <a:gd name="connsiteY151" fmla="*/ 4332698 h 6858000"/>
              <a:gd name="connsiteX152" fmla="*/ 3241520 w 7467600"/>
              <a:gd name="connsiteY152" fmla="*/ 4385112 h 6858000"/>
              <a:gd name="connsiteX153" fmla="*/ 3374575 w 7467600"/>
              <a:gd name="connsiteY153" fmla="*/ 4451517 h 6858000"/>
              <a:gd name="connsiteX154" fmla="*/ 3505221 w 7467600"/>
              <a:gd name="connsiteY154" fmla="*/ 4480757 h 6858000"/>
              <a:gd name="connsiteX155" fmla="*/ 2626982 w 7467600"/>
              <a:gd name="connsiteY155" fmla="*/ 4206450 h 6858000"/>
              <a:gd name="connsiteX156" fmla="*/ 1310106 w 7467600"/>
              <a:gd name="connsiteY156" fmla="*/ 3943217 h 6858000"/>
              <a:gd name="connsiteX157" fmla="*/ 854994 w 7467600"/>
              <a:gd name="connsiteY157" fmla="*/ 4399136 h 6858000"/>
              <a:gd name="connsiteX158" fmla="*/ 742462 w 7467600"/>
              <a:gd name="connsiteY158" fmla="*/ 4594648 h 6858000"/>
              <a:gd name="connsiteX159" fmla="*/ 820602 w 7467600"/>
              <a:gd name="connsiteY159" fmla="*/ 4485915 h 6858000"/>
              <a:gd name="connsiteX160" fmla="*/ 878295 w 7467600"/>
              <a:gd name="connsiteY160" fmla="*/ 4403594 h 6858000"/>
              <a:gd name="connsiteX161" fmla="*/ 1240607 w 7467600"/>
              <a:gd name="connsiteY161" fmla="*/ 4010401 h 6858000"/>
              <a:gd name="connsiteX162" fmla="*/ 1310106 w 7467600"/>
              <a:gd name="connsiteY162" fmla="*/ 3943217 h 6858000"/>
              <a:gd name="connsiteX163" fmla="*/ 1423113 w 7467600"/>
              <a:gd name="connsiteY163" fmla="*/ 3874565 h 6858000"/>
              <a:gd name="connsiteX164" fmla="*/ 1260565 w 7467600"/>
              <a:gd name="connsiteY164" fmla="*/ 4031982 h 6858000"/>
              <a:gd name="connsiteX165" fmla="*/ 901900 w 7467600"/>
              <a:gd name="connsiteY165" fmla="*/ 4421236 h 6858000"/>
              <a:gd name="connsiteX166" fmla="*/ 845044 w 7467600"/>
              <a:gd name="connsiteY166" fmla="*/ 4502436 h 6858000"/>
              <a:gd name="connsiteX167" fmla="*/ 685926 w 7467600"/>
              <a:gd name="connsiteY167" fmla="*/ 4703069 h 6858000"/>
              <a:gd name="connsiteX168" fmla="*/ 684248 w 7467600"/>
              <a:gd name="connsiteY168" fmla="*/ 4706721 h 6858000"/>
              <a:gd name="connsiteX169" fmla="*/ 1423113 w 7467600"/>
              <a:gd name="connsiteY169" fmla="*/ 3874565 h 6858000"/>
              <a:gd name="connsiteX170" fmla="*/ 3316479 w 7467600"/>
              <a:gd name="connsiteY170" fmla="*/ 3872136 h 6858000"/>
              <a:gd name="connsiteX171" fmla="*/ 3546806 w 7467600"/>
              <a:gd name="connsiteY171" fmla="*/ 4356139 h 6858000"/>
              <a:gd name="connsiteX172" fmla="*/ 3364433 w 7467600"/>
              <a:gd name="connsiteY172" fmla="*/ 3953121 h 6858000"/>
              <a:gd name="connsiteX173" fmla="*/ 3316479 w 7467600"/>
              <a:gd name="connsiteY173" fmla="*/ 3872136 h 6858000"/>
              <a:gd name="connsiteX174" fmla="*/ 3291335 w 7467600"/>
              <a:gd name="connsiteY174" fmla="*/ 3767420 h 6858000"/>
              <a:gd name="connsiteX175" fmla="*/ 3390805 w 7467600"/>
              <a:gd name="connsiteY175" fmla="*/ 3937163 h 6858000"/>
              <a:gd name="connsiteX176" fmla="*/ 3579062 w 7467600"/>
              <a:gd name="connsiteY176" fmla="*/ 4359040 h 6858000"/>
              <a:gd name="connsiteX177" fmla="*/ 3467355 w 7467600"/>
              <a:gd name="connsiteY177" fmla="*/ 3988130 h 6858000"/>
              <a:gd name="connsiteX178" fmla="*/ 3310753 w 7467600"/>
              <a:gd name="connsiteY178" fmla="*/ 3787140 h 6858000"/>
              <a:gd name="connsiteX179" fmla="*/ 3291335 w 7467600"/>
              <a:gd name="connsiteY179" fmla="*/ 3767420 h 6858000"/>
              <a:gd name="connsiteX180" fmla="*/ 1635889 w 7467600"/>
              <a:gd name="connsiteY180" fmla="*/ 3709494 h 6858000"/>
              <a:gd name="connsiteX181" fmla="*/ 1634800 w 7467600"/>
              <a:gd name="connsiteY181" fmla="*/ 3731111 h 6858000"/>
              <a:gd name="connsiteX182" fmla="*/ 1635889 w 7467600"/>
              <a:gd name="connsiteY182" fmla="*/ 3709494 h 6858000"/>
              <a:gd name="connsiteX183" fmla="*/ 1510397 w 7467600"/>
              <a:gd name="connsiteY183" fmla="*/ 3684705 h 6858000"/>
              <a:gd name="connsiteX184" fmla="*/ 1146550 w 7467600"/>
              <a:gd name="connsiteY184" fmla="*/ 3802012 h 6858000"/>
              <a:gd name="connsiteX185" fmla="*/ 698834 w 7467600"/>
              <a:gd name="connsiteY185" fmla="*/ 3952272 h 6858000"/>
              <a:gd name="connsiteX186" fmla="*/ 34256 w 7467600"/>
              <a:gd name="connsiteY186" fmla="*/ 4347603 h 6858000"/>
              <a:gd name="connsiteX187" fmla="*/ 527241 w 7467600"/>
              <a:gd name="connsiteY187" fmla="*/ 4065078 h 6858000"/>
              <a:gd name="connsiteX188" fmla="*/ 1510397 w 7467600"/>
              <a:gd name="connsiteY188" fmla="*/ 3684705 h 6858000"/>
              <a:gd name="connsiteX189" fmla="*/ 1313114 w 7467600"/>
              <a:gd name="connsiteY189" fmla="*/ 3655216 h 6858000"/>
              <a:gd name="connsiteX190" fmla="*/ 1109304 w 7467600"/>
              <a:gd name="connsiteY190" fmla="*/ 3669030 h 6858000"/>
              <a:gd name="connsiteX191" fmla="*/ 8129 w 7467600"/>
              <a:gd name="connsiteY191" fmla="*/ 4330519 h 6858000"/>
              <a:gd name="connsiteX192" fmla="*/ 687572 w 7467600"/>
              <a:gd name="connsiteY192" fmla="*/ 3925629 h 6858000"/>
              <a:gd name="connsiteX193" fmla="*/ 1138365 w 7467600"/>
              <a:gd name="connsiteY193" fmla="*/ 3774515 h 6858000"/>
              <a:gd name="connsiteX194" fmla="*/ 1505579 w 7467600"/>
              <a:gd name="connsiteY194" fmla="*/ 3655526 h 6858000"/>
              <a:gd name="connsiteX195" fmla="*/ 1313114 w 7467600"/>
              <a:gd name="connsiteY195" fmla="*/ 3655216 h 6858000"/>
              <a:gd name="connsiteX196" fmla="*/ 3655073 w 7467600"/>
              <a:gd name="connsiteY196" fmla="*/ 3650884 h 6858000"/>
              <a:gd name="connsiteX197" fmla="*/ 3989938 w 7467600"/>
              <a:gd name="connsiteY197" fmla="*/ 3991685 h 6858000"/>
              <a:gd name="connsiteX198" fmla="*/ 4393907 w 7467600"/>
              <a:gd name="connsiteY198" fmla="*/ 4261258 h 6858000"/>
              <a:gd name="connsiteX199" fmla="*/ 4648051 w 7467600"/>
              <a:gd name="connsiteY199" fmla="*/ 4374051 h 6858000"/>
              <a:gd name="connsiteX200" fmla="*/ 4383389 w 7467600"/>
              <a:gd name="connsiteY200" fmla="*/ 4184369 h 6858000"/>
              <a:gd name="connsiteX201" fmla="*/ 4165508 w 7467600"/>
              <a:gd name="connsiteY201" fmla="*/ 4035196 h 6858000"/>
              <a:gd name="connsiteX202" fmla="*/ 4068162 w 7467600"/>
              <a:gd name="connsiteY202" fmla="*/ 3953394 h 6858000"/>
              <a:gd name="connsiteX203" fmla="*/ 3981416 w 7467600"/>
              <a:gd name="connsiteY203" fmla="*/ 3880482 h 6858000"/>
              <a:gd name="connsiteX204" fmla="*/ 3800147 w 7467600"/>
              <a:gd name="connsiteY204" fmla="*/ 3749872 h 6858000"/>
              <a:gd name="connsiteX205" fmla="*/ 3655073 w 7467600"/>
              <a:gd name="connsiteY205" fmla="*/ 3650884 h 6858000"/>
              <a:gd name="connsiteX206" fmla="*/ 3670252 w 7467600"/>
              <a:gd name="connsiteY206" fmla="*/ 3622798 h 6858000"/>
              <a:gd name="connsiteX207" fmla="*/ 3817258 w 7467600"/>
              <a:gd name="connsiteY207" fmla="*/ 3723577 h 6858000"/>
              <a:gd name="connsiteX208" fmla="*/ 4000461 w 7467600"/>
              <a:gd name="connsiteY208" fmla="*/ 3855966 h 6858000"/>
              <a:gd name="connsiteX209" fmla="*/ 4088180 w 7467600"/>
              <a:gd name="connsiteY209" fmla="*/ 3929774 h 6858000"/>
              <a:gd name="connsiteX210" fmla="*/ 4184555 w 7467600"/>
              <a:gd name="connsiteY210" fmla="*/ 4010683 h 6858000"/>
              <a:gd name="connsiteX211" fmla="*/ 4399563 w 7467600"/>
              <a:gd name="connsiteY211" fmla="*/ 4158106 h 6858000"/>
              <a:gd name="connsiteX212" fmla="*/ 4684469 w 7467600"/>
              <a:gd name="connsiteY212" fmla="*/ 4364680 h 6858000"/>
              <a:gd name="connsiteX213" fmla="*/ 4690271 w 7467600"/>
              <a:gd name="connsiteY213" fmla="*/ 4370034 h 6858000"/>
              <a:gd name="connsiteX214" fmla="*/ 4136093 w 7467600"/>
              <a:gd name="connsiteY214" fmla="*/ 3858466 h 6858000"/>
              <a:gd name="connsiteX215" fmla="*/ 3670252 w 7467600"/>
              <a:gd name="connsiteY215" fmla="*/ 3622798 h 6858000"/>
              <a:gd name="connsiteX216" fmla="*/ 4440129 w 7467600"/>
              <a:gd name="connsiteY216" fmla="*/ 3448571 h 6858000"/>
              <a:gd name="connsiteX217" fmla="*/ 4856525 w 7467600"/>
              <a:gd name="connsiteY217" fmla="*/ 3915351 h 6858000"/>
              <a:gd name="connsiteX218" fmla="*/ 5059055 w 7467600"/>
              <a:gd name="connsiteY218" fmla="*/ 4108918 h 6858000"/>
              <a:gd name="connsiteX219" fmla="*/ 5290070 w 7467600"/>
              <a:gd name="connsiteY219" fmla="*/ 4263619 h 6858000"/>
              <a:gd name="connsiteX220" fmla="*/ 4834991 w 7467600"/>
              <a:gd name="connsiteY220" fmla="*/ 3830985 h 6858000"/>
              <a:gd name="connsiteX221" fmla="*/ 4440129 w 7467600"/>
              <a:gd name="connsiteY221" fmla="*/ 3448571 h 6858000"/>
              <a:gd name="connsiteX222" fmla="*/ 4441737 w 7467600"/>
              <a:gd name="connsiteY222" fmla="*/ 3399734 h 6858000"/>
              <a:gd name="connsiteX223" fmla="*/ 4431236 w 7467600"/>
              <a:gd name="connsiteY223" fmla="*/ 3400954 h 6858000"/>
              <a:gd name="connsiteX224" fmla="*/ 4557150 w 7467600"/>
              <a:gd name="connsiteY224" fmla="*/ 3510023 h 6858000"/>
              <a:gd name="connsiteX225" fmla="*/ 4856936 w 7467600"/>
              <a:gd name="connsiteY225" fmla="*/ 3809146 h 6858000"/>
              <a:gd name="connsiteX226" fmla="*/ 5111996 w 7467600"/>
              <a:gd name="connsiteY226" fmla="*/ 4065759 h 6858000"/>
              <a:gd name="connsiteX227" fmla="*/ 5388878 w 7467600"/>
              <a:gd name="connsiteY227" fmla="*/ 4300185 h 6858000"/>
              <a:gd name="connsiteX228" fmla="*/ 5425556 w 7467600"/>
              <a:gd name="connsiteY228" fmla="*/ 4308967 h 6858000"/>
              <a:gd name="connsiteX229" fmla="*/ 4943646 w 7467600"/>
              <a:gd name="connsiteY229" fmla="*/ 3822916 h 6858000"/>
              <a:gd name="connsiteX230" fmla="*/ 4594837 w 7467600"/>
              <a:gd name="connsiteY230" fmla="*/ 3532274 h 6858000"/>
              <a:gd name="connsiteX231" fmla="*/ 4441737 w 7467600"/>
              <a:gd name="connsiteY231" fmla="*/ 3399734 h 6858000"/>
              <a:gd name="connsiteX232" fmla="*/ 5425834 w 7467600"/>
              <a:gd name="connsiteY232" fmla="*/ 3162785 h 6858000"/>
              <a:gd name="connsiteX233" fmla="*/ 5401644 w 7467600"/>
              <a:gd name="connsiteY233" fmla="*/ 3617847 h 6858000"/>
              <a:gd name="connsiteX234" fmla="*/ 5467256 w 7467600"/>
              <a:gd name="connsiteY234" fmla="*/ 4175494 h 6858000"/>
              <a:gd name="connsiteX235" fmla="*/ 5448069 w 7467600"/>
              <a:gd name="connsiteY235" fmla="*/ 3567554 h 6858000"/>
              <a:gd name="connsiteX236" fmla="*/ 5425834 w 7467600"/>
              <a:gd name="connsiteY236" fmla="*/ 3162785 h 6858000"/>
              <a:gd name="connsiteX237" fmla="*/ 1318687 w 7467600"/>
              <a:gd name="connsiteY237" fmla="*/ 3113840 h 6858000"/>
              <a:gd name="connsiteX238" fmla="*/ 1066793 w 7467600"/>
              <a:gd name="connsiteY238" fmla="*/ 3212171 h 6858000"/>
              <a:gd name="connsiteX239" fmla="*/ 993319 w 7467600"/>
              <a:gd name="connsiteY239" fmla="*/ 3247648 h 6858000"/>
              <a:gd name="connsiteX240" fmla="*/ 853081 w 7467600"/>
              <a:gd name="connsiteY240" fmla="*/ 3312410 h 6858000"/>
              <a:gd name="connsiteX241" fmla="*/ 805957 w 7467600"/>
              <a:gd name="connsiteY241" fmla="*/ 3330443 h 6858000"/>
              <a:gd name="connsiteX242" fmla="*/ 1318687 w 7467600"/>
              <a:gd name="connsiteY242" fmla="*/ 3113840 h 6858000"/>
              <a:gd name="connsiteX243" fmla="*/ 5453702 w 7467600"/>
              <a:gd name="connsiteY243" fmla="*/ 3090882 h 6858000"/>
              <a:gd name="connsiteX244" fmla="*/ 5480135 w 7467600"/>
              <a:gd name="connsiteY244" fmla="*/ 3565802 h 6858000"/>
              <a:gd name="connsiteX245" fmla="*/ 5499023 w 7467600"/>
              <a:gd name="connsiteY245" fmla="*/ 4166310 h 6858000"/>
              <a:gd name="connsiteX246" fmla="*/ 5547022 w 7467600"/>
              <a:gd name="connsiteY246" fmla="*/ 3607838 h 6858000"/>
              <a:gd name="connsiteX247" fmla="*/ 5515964 w 7467600"/>
              <a:gd name="connsiteY247" fmla="*/ 3378541 h 6858000"/>
              <a:gd name="connsiteX248" fmla="*/ 5453702 w 7467600"/>
              <a:gd name="connsiteY248" fmla="*/ 3090882 h 6858000"/>
              <a:gd name="connsiteX249" fmla="*/ 1238695 w 7467600"/>
              <a:gd name="connsiteY249" fmla="*/ 3076820 h 6858000"/>
              <a:gd name="connsiteX250" fmla="*/ 716371 w 7467600"/>
              <a:gd name="connsiteY250" fmla="*/ 3293249 h 6858000"/>
              <a:gd name="connsiteX251" fmla="*/ 579522 w 7467600"/>
              <a:gd name="connsiteY251" fmla="*/ 3371759 h 6858000"/>
              <a:gd name="connsiteX252" fmla="*/ 600288 w 7467600"/>
              <a:gd name="connsiteY252" fmla="*/ 3365555 h 6858000"/>
              <a:gd name="connsiteX253" fmla="*/ 840692 w 7467600"/>
              <a:gd name="connsiteY253" fmla="*/ 3284921 h 6858000"/>
              <a:gd name="connsiteX254" fmla="*/ 979248 w 7467600"/>
              <a:gd name="connsiteY254" fmla="*/ 3221003 h 6858000"/>
              <a:gd name="connsiteX255" fmla="*/ 1053282 w 7467600"/>
              <a:gd name="connsiteY255" fmla="*/ 3185247 h 6858000"/>
              <a:gd name="connsiteX256" fmla="*/ 1320603 w 7467600"/>
              <a:gd name="connsiteY256" fmla="*/ 3081281 h 6858000"/>
              <a:gd name="connsiteX257" fmla="*/ 1238695 w 7467600"/>
              <a:gd name="connsiteY257" fmla="*/ 3076820 h 6858000"/>
              <a:gd name="connsiteX258" fmla="*/ 5425627 w 7467600"/>
              <a:gd name="connsiteY258" fmla="*/ 2954192 h 6858000"/>
              <a:gd name="connsiteX259" fmla="*/ 5470770 w 7467600"/>
              <a:gd name="connsiteY259" fmla="*/ 3005435 h 6858000"/>
              <a:gd name="connsiteX260" fmla="*/ 5519779 w 7467600"/>
              <a:gd name="connsiteY260" fmla="*/ 4359223 h 6858000"/>
              <a:gd name="connsiteX261" fmla="*/ 5520293 w 7467600"/>
              <a:gd name="connsiteY261" fmla="*/ 4360602 h 6858000"/>
              <a:gd name="connsiteX262" fmla="*/ 5767221 w 7467600"/>
              <a:gd name="connsiteY262" fmla="*/ 4665564 h 6858000"/>
              <a:gd name="connsiteX263" fmla="*/ 6937169 w 7467600"/>
              <a:gd name="connsiteY263" fmla="*/ 4815941 h 6858000"/>
              <a:gd name="connsiteX264" fmla="*/ 6953922 w 7467600"/>
              <a:gd name="connsiteY264" fmla="*/ 4890068 h 6858000"/>
              <a:gd name="connsiteX265" fmla="*/ 6071359 w 7467600"/>
              <a:gd name="connsiteY265" fmla="*/ 4770770 h 6858000"/>
              <a:gd name="connsiteX266" fmla="*/ 6038839 w 7467600"/>
              <a:gd name="connsiteY266" fmla="*/ 4764474 h 6858000"/>
              <a:gd name="connsiteX267" fmla="*/ 6038706 w 7467600"/>
              <a:gd name="connsiteY267" fmla="*/ 4763847 h 6858000"/>
              <a:gd name="connsiteX268" fmla="*/ 6037784 w 7467600"/>
              <a:gd name="connsiteY268" fmla="*/ 4764270 h 6858000"/>
              <a:gd name="connsiteX269" fmla="*/ 6038839 w 7467600"/>
              <a:gd name="connsiteY269" fmla="*/ 4764474 h 6858000"/>
              <a:gd name="connsiteX270" fmla="*/ 6040338 w 7467600"/>
              <a:gd name="connsiteY270" fmla="*/ 4771418 h 6858000"/>
              <a:gd name="connsiteX271" fmla="*/ 6024488 w 7467600"/>
              <a:gd name="connsiteY271" fmla="*/ 4809903 h 6858000"/>
              <a:gd name="connsiteX272" fmla="*/ 5599771 w 7467600"/>
              <a:gd name="connsiteY272" fmla="*/ 5509652 h 6858000"/>
              <a:gd name="connsiteX273" fmla="*/ 5548843 w 7467600"/>
              <a:gd name="connsiteY273" fmla="*/ 5563845 h 6858000"/>
              <a:gd name="connsiteX274" fmla="*/ 5940952 w 7467600"/>
              <a:gd name="connsiteY274" fmla="*/ 6250028 h 6858000"/>
              <a:gd name="connsiteX275" fmla="*/ 6043441 w 7467600"/>
              <a:gd name="connsiteY275" fmla="*/ 6665847 h 6858000"/>
              <a:gd name="connsiteX276" fmla="*/ 6093432 w 7467600"/>
              <a:gd name="connsiteY276" fmla="*/ 6858000 h 6858000"/>
              <a:gd name="connsiteX277" fmla="*/ 6034344 w 7467600"/>
              <a:gd name="connsiteY277" fmla="*/ 6858000 h 6858000"/>
              <a:gd name="connsiteX278" fmla="*/ 6026679 w 7467600"/>
              <a:gd name="connsiteY278" fmla="*/ 6836959 h 6858000"/>
              <a:gd name="connsiteX279" fmla="*/ 5800441 w 7467600"/>
              <a:gd name="connsiteY279" fmla="*/ 6335286 h 6858000"/>
              <a:gd name="connsiteX280" fmla="*/ 5526562 w 7467600"/>
              <a:gd name="connsiteY280" fmla="*/ 5705388 h 6858000"/>
              <a:gd name="connsiteX281" fmla="*/ 5519640 w 7467600"/>
              <a:gd name="connsiteY281" fmla="*/ 5683774 h 6858000"/>
              <a:gd name="connsiteX282" fmla="*/ 5844559 w 7467600"/>
              <a:gd name="connsiteY282" fmla="*/ 6553349 h 6858000"/>
              <a:gd name="connsiteX283" fmla="*/ 5975994 w 7467600"/>
              <a:gd name="connsiteY283" fmla="*/ 6858000 h 6858000"/>
              <a:gd name="connsiteX284" fmla="*/ 5898547 w 7467600"/>
              <a:gd name="connsiteY284" fmla="*/ 6858000 h 6858000"/>
              <a:gd name="connsiteX285" fmla="*/ 5682041 w 7467600"/>
              <a:gd name="connsiteY285" fmla="*/ 6355860 h 6858000"/>
              <a:gd name="connsiteX286" fmla="*/ 5461758 w 7467600"/>
              <a:gd name="connsiteY286" fmla="*/ 5820220 h 6858000"/>
              <a:gd name="connsiteX287" fmla="*/ 5237282 w 7467600"/>
              <a:gd name="connsiteY287" fmla="*/ 6579086 h 6858000"/>
              <a:gd name="connsiteX288" fmla="*/ 5115009 w 7467600"/>
              <a:gd name="connsiteY288" fmla="*/ 6858000 h 6858000"/>
              <a:gd name="connsiteX289" fmla="*/ 5028074 w 7467600"/>
              <a:gd name="connsiteY289" fmla="*/ 6858000 h 6858000"/>
              <a:gd name="connsiteX290" fmla="*/ 5079508 w 7467600"/>
              <a:gd name="connsiteY290" fmla="*/ 6749074 h 6858000"/>
              <a:gd name="connsiteX291" fmla="*/ 5371846 w 7467600"/>
              <a:gd name="connsiteY291" fmla="*/ 5924413 h 6858000"/>
              <a:gd name="connsiteX292" fmla="*/ 5270512 w 7467600"/>
              <a:gd name="connsiteY292" fmla="*/ 6138975 h 6858000"/>
              <a:gd name="connsiteX293" fmla="*/ 5062409 w 7467600"/>
              <a:gd name="connsiteY293" fmla="*/ 6653544 h 6858000"/>
              <a:gd name="connsiteX294" fmla="*/ 5036628 w 7467600"/>
              <a:gd name="connsiteY294" fmla="*/ 6754247 h 6858000"/>
              <a:gd name="connsiteX295" fmla="*/ 5009112 w 7467600"/>
              <a:gd name="connsiteY295" fmla="*/ 6858000 h 6858000"/>
              <a:gd name="connsiteX296" fmla="*/ 4976679 w 7467600"/>
              <a:gd name="connsiteY296" fmla="*/ 6858000 h 6858000"/>
              <a:gd name="connsiteX297" fmla="*/ 5006537 w 7467600"/>
              <a:gd name="connsiteY297" fmla="*/ 6747068 h 6858000"/>
              <a:gd name="connsiteX298" fmla="*/ 5032723 w 7467600"/>
              <a:gd name="connsiteY298" fmla="*/ 6644957 h 6858000"/>
              <a:gd name="connsiteX299" fmla="*/ 5242949 w 7467600"/>
              <a:gd name="connsiteY299" fmla="*/ 6125175 h 6858000"/>
              <a:gd name="connsiteX300" fmla="*/ 5286321 w 7467600"/>
              <a:gd name="connsiteY300" fmla="*/ 6033555 h 6858000"/>
              <a:gd name="connsiteX301" fmla="*/ 5008210 w 7467600"/>
              <a:gd name="connsiteY301" fmla="*/ 6649194 h 6858000"/>
              <a:gd name="connsiteX302" fmla="*/ 4986321 w 7467600"/>
              <a:gd name="connsiteY302" fmla="*/ 6765687 h 6858000"/>
              <a:gd name="connsiteX303" fmla="*/ 4973474 w 7467600"/>
              <a:gd name="connsiteY303" fmla="*/ 6858000 h 6858000"/>
              <a:gd name="connsiteX304" fmla="*/ 4907178 w 7467600"/>
              <a:gd name="connsiteY304" fmla="*/ 6858000 h 6858000"/>
              <a:gd name="connsiteX305" fmla="*/ 4910810 w 7467600"/>
              <a:gd name="connsiteY305" fmla="*/ 6829660 h 6858000"/>
              <a:gd name="connsiteX306" fmla="*/ 4987461 w 7467600"/>
              <a:gd name="connsiteY306" fmla="*/ 6432994 h 6858000"/>
              <a:gd name="connsiteX307" fmla="*/ 5179262 w 7467600"/>
              <a:gd name="connsiteY307" fmla="*/ 6035044 h 6858000"/>
              <a:gd name="connsiteX308" fmla="*/ 4689678 w 7467600"/>
              <a:gd name="connsiteY308" fmla="*/ 6440241 h 6858000"/>
              <a:gd name="connsiteX309" fmla="*/ 4477543 w 7467600"/>
              <a:gd name="connsiteY309" fmla="*/ 6674836 h 6858000"/>
              <a:gd name="connsiteX310" fmla="*/ 4329957 w 7467600"/>
              <a:gd name="connsiteY310" fmla="*/ 6858000 h 6858000"/>
              <a:gd name="connsiteX311" fmla="*/ 4218595 w 7467600"/>
              <a:gd name="connsiteY311" fmla="*/ 6858000 h 6858000"/>
              <a:gd name="connsiteX312" fmla="*/ 4368888 w 7467600"/>
              <a:gd name="connsiteY312" fmla="*/ 6668412 h 6858000"/>
              <a:gd name="connsiteX313" fmla="*/ 4563091 w 7467600"/>
              <a:gd name="connsiteY313" fmla="*/ 6442508 h 6858000"/>
              <a:gd name="connsiteX314" fmla="*/ 5387324 w 7467600"/>
              <a:gd name="connsiteY314" fmla="*/ 5705830 h 6858000"/>
              <a:gd name="connsiteX315" fmla="*/ 5073620 w 7467600"/>
              <a:gd name="connsiteY315" fmla="*/ 5955437 h 6858000"/>
              <a:gd name="connsiteX316" fmla="*/ 4689789 w 7467600"/>
              <a:gd name="connsiteY316" fmla="*/ 6268382 h 6858000"/>
              <a:gd name="connsiteX317" fmla="*/ 4418722 w 7467600"/>
              <a:gd name="connsiteY317" fmla="*/ 6570886 h 6858000"/>
              <a:gd name="connsiteX318" fmla="*/ 4214944 w 7467600"/>
              <a:gd name="connsiteY318" fmla="*/ 6858000 h 6858000"/>
              <a:gd name="connsiteX319" fmla="*/ 4177898 w 7467600"/>
              <a:gd name="connsiteY319" fmla="*/ 6858000 h 6858000"/>
              <a:gd name="connsiteX320" fmla="*/ 4391597 w 7467600"/>
              <a:gd name="connsiteY320" fmla="*/ 6556370 h 6858000"/>
              <a:gd name="connsiteX321" fmla="*/ 4668889 w 7467600"/>
              <a:gd name="connsiteY321" fmla="*/ 6246399 h 6858000"/>
              <a:gd name="connsiteX322" fmla="*/ 5055427 w 7467600"/>
              <a:gd name="connsiteY322" fmla="*/ 5931476 h 6858000"/>
              <a:gd name="connsiteX323" fmla="*/ 5371814 w 7467600"/>
              <a:gd name="connsiteY323" fmla="*/ 5678975 h 6858000"/>
              <a:gd name="connsiteX324" fmla="*/ 4987918 w 7467600"/>
              <a:gd name="connsiteY324" fmla="*/ 5838701 h 6858000"/>
              <a:gd name="connsiteX325" fmla="*/ 4317146 w 7467600"/>
              <a:gd name="connsiteY325" fmla="*/ 6587716 h 6858000"/>
              <a:gd name="connsiteX326" fmla="*/ 4171627 w 7467600"/>
              <a:gd name="connsiteY326" fmla="*/ 6858000 h 6858000"/>
              <a:gd name="connsiteX327" fmla="*/ 4081585 w 7467600"/>
              <a:gd name="connsiteY327" fmla="*/ 6858000 h 6858000"/>
              <a:gd name="connsiteX328" fmla="*/ 4238603 w 7467600"/>
              <a:gd name="connsiteY328" fmla="*/ 6559341 h 6858000"/>
              <a:gd name="connsiteX329" fmla="*/ 4778333 w 7467600"/>
              <a:gd name="connsiteY329" fmla="*/ 5873626 h 6858000"/>
              <a:gd name="connsiteX330" fmla="*/ 5414185 w 7467600"/>
              <a:gd name="connsiteY330" fmla="*/ 5573882 h 6858000"/>
              <a:gd name="connsiteX331" fmla="*/ 5959648 w 7467600"/>
              <a:gd name="connsiteY331" fmla="*/ 4760797 h 6858000"/>
              <a:gd name="connsiteX332" fmla="*/ 5355019 w 7467600"/>
              <a:gd name="connsiteY332" fmla="*/ 4734672 h 6858000"/>
              <a:gd name="connsiteX333" fmla="*/ 5083565 w 7467600"/>
              <a:gd name="connsiteY333" fmla="*/ 5179121 h 6858000"/>
              <a:gd name="connsiteX334" fmla="*/ 4713577 w 7467600"/>
              <a:gd name="connsiteY334" fmla="*/ 5616803 h 6858000"/>
              <a:gd name="connsiteX335" fmla="*/ 3989559 w 7467600"/>
              <a:gd name="connsiteY335" fmla="*/ 6145945 h 6858000"/>
              <a:gd name="connsiteX336" fmla="*/ 3939824 w 7467600"/>
              <a:gd name="connsiteY336" fmla="*/ 6066900 h 6858000"/>
              <a:gd name="connsiteX337" fmla="*/ 4584537 w 7467600"/>
              <a:gd name="connsiteY337" fmla="*/ 5324826 h 6858000"/>
              <a:gd name="connsiteX338" fmla="*/ 5037105 w 7467600"/>
              <a:gd name="connsiteY338" fmla="*/ 5088765 h 6858000"/>
              <a:gd name="connsiteX339" fmla="*/ 5039930 w 7467600"/>
              <a:gd name="connsiteY339" fmla="*/ 5089585 h 6858000"/>
              <a:gd name="connsiteX340" fmla="*/ 5263764 w 7467600"/>
              <a:gd name="connsiteY340" fmla="*/ 4735525 h 6858000"/>
              <a:gd name="connsiteX341" fmla="*/ 4086300 w 7467600"/>
              <a:gd name="connsiteY341" fmla="*/ 4884599 h 6858000"/>
              <a:gd name="connsiteX342" fmla="*/ 4085485 w 7467600"/>
              <a:gd name="connsiteY342" fmla="*/ 4899070 h 6858000"/>
              <a:gd name="connsiteX343" fmla="*/ 3871915 w 7467600"/>
              <a:gd name="connsiteY343" fmla="*/ 5253645 h 6858000"/>
              <a:gd name="connsiteX344" fmla="*/ 3799374 w 7467600"/>
              <a:gd name="connsiteY344" fmla="*/ 5466127 h 6858000"/>
              <a:gd name="connsiteX345" fmla="*/ 3498850 w 7467600"/>
              <a:gd name="connsiteY345" fmla="*/ 6661888 h 6858000"/>
              <a:gd name="connsiteX346" fmla="*/ 3399216 w 7467600"/>
              <a:gd name="connsiteY346" fmla="*/ 6858000 h 6858000"/>
              <a:gd name="connsiteX347" fmla="*/ 3303688 w 7467600"/>
              <a:gd name="connsiteY347" fmla="*/ 6858000 h 6858000"/>
              <a:gd name="connsiteX348" fmla="*/ 3391774 w 7467600"/>
              <a:gd name="connsiteY348" fmla="*/ 6697181 h 6858000"/>
              <a:gd name="connsiteX349" fmla="*/ 3735540 w 7467600"/>
              <a:gd name="connsiteY349" fmla="*/ 5546923 h 6858000"/>
              <a:gd name="connsiteX350" fmla="*/ 3729438 w 7467600"/>
              <a:gd name="connsiteY350" fmla="*/ 5569058 h 6858000"/>
              <a:gd name="connsiteX351" fmla="*/ 3707782 w 7467600"/>
              <a:gd name="connsiteY351" fmla="*/ 5644908 h 6858000"/>
              <a:gd name="connsiteX352" fmla="*/ 3583827 w 7467600"/>
              <a:gd name="connsiteY352" fmla="*/ 6039215 h 6858000"/>
              <a:gd name="connsiteX353" fmla="*/ 3547861 w 7467600"/>
              <a:gd name="connsiteY353" fmla="*/ 6129609 h 6858000"/>
              <a:gd name="connsiteX354" fmla="*/ 3490905 w 7467600"/>
              <a:gd name="connsiteY354" fmla="*/ 6277660 h 6858000"/>
              <a:gd name="connsiteX355" fmla="*/ 3455859 w 7467600"/>
              <a:gd name="connsiteY355" fmla="*/ 6391301 h 6858000"/>
              <a:gd name="connsiteX356" fmla="*/ 3429112 w 7467600"/>
              <a:gd name="connsiteY356" fmla="*/ 6479469 h 6858000"/>
              <a:gd name="connsiteX357" fmla="*/ 3304862 w 7467600"/>
              <a:gd name="connsiteY357" fmla="*/ 6796476 h 6858000"/>
              <a:gd name="connsiteX358" fmla="*/ 3276071 w 7467600"/>
              <a:gd name="connsiteY358" fmla="*/ 6858000 h 6858000"/>
              <a:gd name="connsiteX359" fmla="*/ 3240805 w 7467600"/>
              <a:gd name="connsiteY359" fmla="*/ 6858000 h 6858000"/>
              <a:gd name="connsiteX360" fmla="*/ 3275917 w 7467600"/>
              <a:gd name="connsiteY360" fmla="*/ 6783192 h 6858000"/>
              <a:gd name="connsiteX361" fmla="*/ 3399358 w 7467600"/>
              <a:gd name="connsiteY361" fmla="*/ 6469011 h 6858000"/>
              <a:gd name="connsiteX362" fmla="*/ 3425650 w 7467600"/>
              <a:gd name="connsiteY362" fmla="*/ 6381333 h 6858000"/>
              <a:gd name="connsiteX363" fmla="*/ 3460661 w 7467600"/>
              <a:gd name="connsiteY363" fmla="*/ 6266763 h 6858000"/>
              <a:gd name="connsiteX364" fmla="*/ 3518021 w 7467600"/>
              <a:gd name="connsiteY364" fmla="*/ 6117298 h 6858000"/>
              <a:gd name="connsiteX365" fmla="*/ 3554035 w 7467600"/>
              <a:gd name="connsiteY365" fmla="*/ 6027832 h 6858000"/>
              <a:gd name="connsiteX366" fmla="*/ 3677174 w 7467600"/>
              <a:gd name="connsiteY366" fmla="*/ 5636351 h 6858000"/>
              <a:gd name="connsiteX367" fmla="*/ 3698819 w 7467600"/>
              <a:gd name="connsiteY367" fmla="*/ 5560503 h 6858000"/>
              <a:gd name="connsiteX368" fmla="*/ 3702094 w 7467600"/>
              <a:gd name="connsiteY368" fmla="*/ 5549194 h 6858000"/>
              <a:gd name="connsiteX369" fmla="*/ 3398355 w 7467600"/>
              <a:gd name="connsiteY369" fmla="*/ 6094603 h 6858000"/>
              <a:gd name="connsiteX370" fmla="*/ 3193941 w 7467600"/>
              <a:gd name="connsiteY370" fmla="*/ 6798775 h 6858000"/>
              <a:gd name="connsiteX371" fmla="*/ 3184140 w 7467600"/>
              <a:gd name="connsiteY371" fmla="*/ 6858000 h 6858000"/>
              <a:gd name="connsiteX372" fmla="*/ 3099978 w 7467600"/>
              <a:gd name="connsiteY372" fmla="*/ 6858000 h 6858000"/>
              <a:gd name="connsiteX373" fmla="*/ 3101556 w 7467600"/>
              <a:gd name="connsiteY373" fmla="*/ 6843337 h 6858000"/>
              <a:gd name="connsiteX374" fmla="*/ 3370162 w 7467600"/>
              <a:gd name="connsiteY374" fmla="*/ 5785550 h 6858000"/>
              <a:gd name="connsiteX375" fmla="*/ 3746477 w 7467600"/>
              <a:gd name="connsiteY375" fmla="*/ 5377889 h 6858000"/>
              <a:gd name="connsiteX376" fmla="*/ 3863399 w 7467600"/>
              <a:gd name="connsiteY376" fmla="*/ 5087257 h 6858000"/>
              <a:gd name="connsiteX377" fmla="*/ 3968712 w 7467600"/>
              <a:gd name="connsiteY377" fmla="*/ 4913989 h 6858000"/>
              <a:gd name="connsiteX378" fmla="*/ 2792390 w 7467600"/>
              <a:gd name="connsiteY378" fmla="*/ 5382974 h 6858000"/>
              <a:gd name="connsiteX379" fmla="*/ 2714982 w 7467600"/>
              <a:gd name="connsiteY379" fmla="*/ 5427051 h 6858000"/>
              <a:gd name="connsiteX380" fmla="*/ 2813361 w 7467600"/>
              <a:gd name="connsiteY380" fmla="*/ 6023912 h 6858000"/>
              <a:gd name="connsiteX381" fmla="*/ 2688430 w 7467600"/>
              <a:gd name="connsiteY381" fmla="*/ 6801564 h 6858000"/>
              <a:gd name="connsiteX382" fmla="*/ 2629626 w 7467600"/>
              <a:gd name="connsiteY382" fmla="*/ 6763394 h 6858000"/>
              <a:gd name="connsiteX383" fmla="*/ 2565328 w 7467600"/>
              <a:gd name="connsiteY383" fmla="*/ 5516399 h 6858000"/>
              <a:gd name="connsiteX384" fmla="*/ 1922999 w 7467600"/>
              <a:gd name="connsiteY384" fmla="*/ 5980343 h 6858000"/>
              <a:gd name="connsiteX385" fmla="*/ 1950261 w 7467600"/>
              <a:gd name="connsiteY385" fmla="*/ 6405858 h 6858000"/>
              <a:gd name="connsiteX386" fmla="*/ 2365554 w 7467600"/>
              <a:gd name="connsiteY386" fmla="*/ 6759107 h 6858000"/>
              <a:gd name="connsiteX387" fmla="*/ 2424142 w 7467600"/>
              <a:gd name="connsiteY387" fmla="*/ 6858000 h 6858000"/>
              <a:gd name="connsiteX388" fmla="*/ 2395994 w 7467600"/>
              <a:gd name="connsiteY388" fmla="*/ 6858000 h 6858000"/>
              <a:gd name="connsiteX389" fmla="*/ 2392863 w 7467600"/>
              <a:gd name="connsiteY389" fmla="*/ 6852964 h 6858000"/>
              <a:gd name="connsiteX390" fmla="*/ 2017589 w 7467600"/>
              <a:gd name="connsiteY390" fmla="*/ 6493982 h 6858000"/>
              <a:gd name="connsiteX391" fmla="*/ 2147336 w 7467600"/>
              <a:gd name="connsiteY391" fmla="*/ 6594052 h 6858000"/>
              <a:gd name="connsiteX392" fmla="*/ 2207047 w 7467600"/>
              <a:gd name="connsiteY392" fmla="*/ 6654540 h 6858000"/>
              <a:gd name="connsiteX393" fmla="*/ 2299106 w 7467600"/>
              <a:gd name="connsiteY393" fmla="*/ 6778931 h 6858000"/>
              <a:gd name="connsiteX394" fmla="*/ 2314430 w 7467600"/>
              <a:gd name="connsiteY394" fmla="*/ 6801144 h 6858000"/>
              <a:gd name="connsiteX395" fmla="*/ 2352406 w 7467600"/>
              <a:gd name="connsiteY395" fmla="*/ 6858000 h 6858000"/>
              <a:gd name="connsiteX396" fmla="*/ 2314492 w 7467600"/>
              <a:gd name="connsiteY396" fmla="*/ 6858000 h 6858000"/>
              <a:gd name="connsiteX397" fmla="*/ 2288095 w 7467600"/>
              <a:gd name="connsiteY397" fmla="*/ 6818030 h 6858000"/>
              <a:gd name="connsiteX398" fmla="*/ 2272768 w 7467600"/>
              <a:gd name="connsiteY398" fmla="*/ 6795822 h 6858000"/>
              <a:gd name="connsiteX399" fmla="*/ 2182715 w 7467600"/>
              <a:gd name="connsiteY399" fmla="*/ 6675071 h 6858000"/>
              <a:gd name="connsiteX400" fmla="*/ 2032061 w 7467600"/>
              <a:gd name="connsiteY400" fmla="*/ 6541380 h 6858000"/>
              <a:gd name="connsiteX401" fmla="*/ 2257220 w 7467600"/>
              <a:gd name="connsiteY401" fmla="*/ 6826257 h 6858000"/>
              <a:gd name="connsiteX402" fmla="*/ 2281324 w 7467600"/>
              <a:gd name="connsiteY402" fmla="*/ 6858000 h 6858000"/>
              <a:gd name="connsiteX403" fmla="*/ 2242860 w 7467600"/>
              <a:gd name="connsiteY403" fmla="*/ 6858000 h 6858000"/>
              <a:gd name="connsiteX404" fmla="*/ 2232818 w 7467600"/>
              <a:gd name="connsiteY404" fmla="*/ 6844926 h 6858000"/>
              <a:gd name="connsiteX405" fmla="*/ 1990172 w 7467600"/>
              <a:gd name="connsiteY405" fmla="*/ 6542121 h 6858000"/>
              <a:gd name="connsiteX406" fmla="*/ 2124090 w 7467600"/>
              <a:gd name="connsiteY406" fmla="*/ 6761017 h 6858000"/>
              <a:gd name="connsiteX407" fmla="*/ 2200380 w 7467600"/>
              <a:gd name="connsiteY407" fmla="*/ 6858000 h 6858000"/>
              <a:gd name="connsiteX408" fmla="*/ 2147507 w 7467600"/>
              <a:gd name="connsiteY408" fmla="*/ 6858000 h 6858000"/>
              <a:gd name="connsiteX409" fmla="*/ 2070668 w 7467600"/>
              <a:gd name="connsiteY409" fmla="*/ 6761520 h 6858000"/>
              <a:gd name="connsiteX410" fmla="*/ 1975142 w 7467600"/>
              <a:gd name="connsiteY410" fmla="*/ 6585570 h 6858000"/>
              <a:gd name="connsiteX411" fmla="*/ 2050035 w 7467600"/>
              <a:gd name="connsiteY411" fmla="*/ 6813345 h 6858000"/>
              <a:gd name="connsiteX412" fmla="*/ 2063025 w 7467600"/>
              <a:gd name="connsiteY412" fmla="*/ 6858000 h 6858000"/>
              <a:gd name="connsiteX413" fmla="*/ 2021675 w 7467600"/>
              <a:gd name="connsiteY413" fmla="*/ 6858000 h 6858000"/>
              <a:gd name="connsiteX414" fmla="*/ 2019308 w 7467600"/>
              <a:gd name="connsiteY414" fmla="*/ 6847118 h 6858000"/>
              <a:gd name="connsiteX415" fmla="*/ 1938835 w 7467600"/>
              <a:gd name="connsiteY415" fmla="*/ 6551160 h 6858000"/>
              <a:gd name="connsiteX416" fmla="*/ 1953230 w 7467600"/>
              <a:gd name="connsiteY416" fmla="*/ 6759699 h 6858000"/>
              <a:gd name="connsiteX417" fmla="*/ 1956763 w 7467600"/>
              <a:gd name="connsiteY417" fmla="*/ 6778191 h 6858000"/>
              <a:gd name="connsiteX418" fmla="*/ 1967925 w 7467600"/>
              <a:gd name="connsiteY418" fmla="*/ 6858000 h 6858000"/>
              <a:gd name="connsiteX419" fmla="*/ 1936622 w 7467600"/>
              <a:gd name="connsiteY419" fmla="*/ 6858000 h 6858000"/>
              <a:gd name="connsiteX420" fmla="*/ 1926261 w 7467600"/>
              <a:gd name="connsiteY420" fmla="*/ 6784064 h 6858000"/>
              <a:gd name="connsiteX421" fmla="*/ 1922724 w 7467600"/>
              <a:gd name="connsiteY421" fmla="*/ 6765577 h 6858000"/>
              <a:gd name="connsiteX422" fmla="*/ 1904650 w 7467600"/>
              <a:gd name="connsiteY422" fmla="*/ 6639616 h 6858000"/>
              <a:gd name="connsiteX423" fmla="*/ 1885273 w 7467600"/>
              <a:gd name="connsiteY423" fmla="*/ 6858000 h 6858000"/>
              <a:gd name="connsiteX424" fmla="*/ 1854363 w 7467600"/>
              <a:gd name="connsiteY424" fmla="*/ 6858000 h 6858000"/>
              <a:gd name="connsiteX425" fmla="*/ 1880391 w 7467600"/>
              <a:gd name="connsiteY425" fmla="*/ 6603796 h 6858000"/>
              <a:gd name="connsiteX426" fmla="*/ 1818273 w 7467600"/>
              <a:gd name="connsiteY426" fmla="*/ 6715729 h 6858000"/>
              <a:gd name="connsiteX427" fmla="*/ 1794691 w 7467600"/>
              <a:gd name="connsiteY427" fmla="*/ 6843239 h 6858000"/>
              <a:gd name="connsiteX428" fmla="*/ 1794914 w 7467600"/>
              <a:gd name="connsiteY428" fmla="*/ 6858000 h 6858000"/>
              <a:gd name="connsiteX429" fmla="*/ 1746128 w 7467600"/>
              <a:gd name="connsiteY429" fmla="*/ 6858000 h 6858000"/>
              <a:gd name="connsiteX430" fmla="*/ 1753934 w 7467600"/>
              <a:gd name="connsiteY430" fmla="*/ 6724796 h 6858000"/>
              <a:gd name="connsiteX431" fmla="*/ 1792053 w 7467600"/>
              <a:gd name="connsiteY431" fmla="*/ 6572396 h 6858000"/>
              <a:gd name="connsiteX432" fmla="*/ 1862248 w 7467600"/>
              <a:gd name="connsiteY432" fmla="*/ 6266397 h 6858000"/>
              <a:gd name="connsiteX433" fmla="*/ 1862250 w 7467600"/>
              <a:gd name="connsiteY433" fmla="*/ 6033531 h 6858000"/>
              <a:gd name="connsiteX434" fmla="*/ 1211999 w 7467600"/>
              <a:gd name="connsiteY434" fmla="*/ 6683610 h 6858000"/>
              <a:gd name="connsiteX435" fmla="*/ 1213266 w 7467600"/>
              <a:gd name="connsiteY435" fmla="*/ 6691947 h 6858000"/>
              <a:gd name="connsiteX436" fmla="*/ 1203370 w 7467600"/>
              <a:gd name="connsiteY436" fmla="*/ 6850676 h 6858000"/>
              <a:gd name="connsiteX437" fmla="*/ 1203671 w 7467600"/>
              <a:gd name="connsiteY437" fmla="*/ 6858000 h 6858000"/>
              <a:gd name="connsiteX438" fmla="*/ 1143180 w 7467600"/>
              <a:gd name="connsiteY438" fmla="*/ 6858000 h 6858000"/>
              <a:gd name="connsiteX439" fmla="*/ 1142176 w 7467600"/>
              <a:gd name="connsiteY439" fmla="*/ 6766045 h 6858000"/>
              <a:gd name="connsiteX440" fmla="*/ 1067484 w 7467600"/>
              <a:gd name="connsiteY440" fmla="*/ 6858000 h 6858000"/>
              <a:gd name="connsiteX441" fmla="*/ 953928 w 7467600"/>
              <a:gd name="connsiteY441" fmla="*/ 6858000 h 6858000"/>
              <a:gd name="connsiteX442" fmla="*/ 959715 w 7467600"/>
              <a:gd name="connsiteY442" fmla="*/ 6850185 h 6858000"/>
              <a:gd name="connsiteX443" fmla="*/ 1483788 w 7467600"/>
              <a:gd name="connsiteY443" fmla="*/ 6259174 h 6858000"/>
              <a:gd name="connsiteX444" fmla="*/ 1100671 w 7467600"/>
              <a:gd name="connsiteY444" fmla="*/ 6252137 h 6858000"/>
              <a:gd name="connsiteX445" fmla="*/ 1090144 w 7467600"/>
              <a:gd name="connsiteY445" fmla="*/ 6256748 h 6858000"/>
              <a:gd name="connsiteX446" fmla="*/ 1095872 w 7467600"/>
              <a:gd name="connsiteY446" fmla="*/ 6271892 h 6858000"/>
              <a:gd name="connsiteX447" fmla="*/ 262785 w 7467600"/>
              <a:gd name="connsiteY447" fmla="*/ 6845450 h 6858000"/>
              <a:gd name="connsiteX448" fmla="*/ 209968 w 7467600"/>
              <a:gd name="connsiteY448" fmla="*/ 6770713 h 6858000"/>
              <a:gd name="connsiteX449" fmla="*/ 873460 w 7467600"/>
              <a:gd name="connsiteY449" fmla="*/ 6253768 h 6858000"/>
              <a:gd name="connsiteX450" fmla="*/ 192686 w 7467600"/>
              <a:gd name="connsiteY450" fmla="*/ 5849257 h 6858000"/>
              <a:gd name="connsiteX451" fmla="*/ 4696 w 7467600"/>
              <a:gd name="connsiteY451" fmla="*/ 5697668 h 6858000"/>
              <a:gd name="connsiteX452" fmla="*/ 0 w 7467600"/>
              <a:gd name="connsiteY452" fmla="*/ 5689984 h 6858000"/>
              <a:gd name="connsiteX453" fmla="*/ 0 w 7467600"/>
              <a:gd name="connsiteY453" fmla="*/ 5513472 h 6858000"/>
              <a:gd name="connsiteX454" fmla="*/ 174101 w 7467600"/>
              <a:gd name="connsiteY454" fmla="*/ 5620277 h 6858000"/>
              <a:gd name="connsiteX455" fmla="*/ 891800 w 7467600"/>
              <a:gd name="connsiteY455" fmla="*/ 6036935 h 6858000"/>
              <a:gd name="connsiteX456" fmla="*/ 1072219 w 7467600"/>
              <a:gd name="connsiteY456" fmla="*/ 6169443 h 6858000"/>
              <a:gd name="connsiteX457" fmla="*/ 1074117 w 7467600"/>
              <a:gd name="connsiteY457" fmla="*/ 6170301 h 6858000"/>
              <a:gd name="connsiteX458" fmla="*/ 1083114 w 7467600"/>
              <a:gd name="connsiteY458" fmla="*/ 6174131 h 6858000"/>
              <a:gd name="connsiteX459" fmla="*/ 1543010 w 7467600"/>
              <a:gd name="connsiteY459" fmla="*/ 6191140 h 6858000"/>
              <a:gd name="connsiteX460" fmla="*/ 1551080 w 7467600"/>
              <a:gd name="connsiteY460" fmla="*/ 6195006 h 6858000"/>
              <a:gd name="connsiteX461" fmla="*/ 2345443 w 7467600"/>
              <a:gd name="connsiteY461" fmla="*/ 5549882 h 6858000"/>
              <a:gd name="connsiteX462" fmla="*/ 1721499 w 7467600"/>
              <a:gd name="connsiteY462" fmla="*/ 5599969 h 6858000"/>
              <a:gd name="connsiteX463" fmla="*/ 767716 w 7467600"/>
              <a:gd name="connsiteY463" fmla="*/ 5472768 h 6858000"/>
              <a:gd name="connsiteX464" fmla="*/ 722147 w 7467600"/>
              <a:gd name="connsiteY464" fmla="*/ 5393091 h 6858000"/>
              <a:gd name="connsiteX465" fmla="*/ 1485552 w 7467600"/>
              <a:gd name="connsiteY465" fmla="*/ 5313202 h 6858000"/>
              <a:gd name="connsiteX466" fmla="*/ 2143004 w 7467600"/>
              <a:gd name="connsiteY466" fmla="*/ 5402420 h 6858000"/>
              <a:gd name="connsiteX467" fmla="*/ 1933391 w 7467600"/>
              <a:gd name="connsiteY467" fmla="*/ 5156971 h 6858000"/>
              <a:gd name="connsiteX468" fmla="*/ 1827118 w 7467600"/>
              <a:gd name="connsiteY468" fmla="*/ 4968410 h 6858000"/>
              <a:gd name="connsiteX469" fmla="*/ 1837349 w 7467600"/>
              <a:gd name="connsiteY469" fmla="*/ 4956357 h 6858000"/>
              <a:gd name="connsiteX470" fmla="*/ 2162835 w 7467600"/>
              <a:gd name="connsiteY470" fmla="*/ 5187853 h 6858000"/>
              <a:gd name="connsiteX471" fmla="*/ 2257167 w 7467600"/>
              <a:gd name="connsiteY471" fmla="*/ 5462123 h 6858000"/>
              <a:gd name="connsiteX472" fmla="*/ 2261598 w 7467600"/>
              <a:gd name="connsiteY472" fmla="*/ 5467998 h 6858000"/>
              <a:gd name="connsiteX473" fmla="*/ 2437177 w 7467600"/>
              <a:gd name="connsiteY473" fmla="*/ 5479608 h 6858000"/>
              <a:gd name="connsiteX474" fmla="*/ 2445247 w 7467600"/>
              <a:gd name="connsiteY474" fmla="*/ 5483476 h 6858000"/>
              <a:gd name="connsiteX475" fmla="*/ 2743626 w 7467600"/>
              <a:gd name="connsiteY475" fmla="*/ 5304819 h 6858000"/>
              <a:gd name="connsiteX476" fmla="*/ 3048102 w 7467600"/>
              <a:gd name="connsiteY476" fmla="*/ 5150595 h 6858000"/>
              <a:gd name="connsiteX477" fmla="*/ 1799414 w 7467600"/>
              <a:gd name="connsiteY477" fmla="*/ 4694732 h 6858000"/>
              <a:gd name="connsiteX478" fmla="*/ 1771735 w 7467600"/>
              <a:gd name="connsiteY478" fmla="*/ 4619929 h 6858000"/>
              <a:gd name="connsiteX479" fmla="*/ 3104273 w 7467600"/>
              <a:gd name="connsiteY479" fmla="*/ 5076159 h 6858000"/>
              <a:gd name="connsiteX480" fmla="*/ 3113245 w 7467600"/>
              <a:gd name="connsiteY480" fmla="*/ 5090705 h 6858000"/>
              <a:gd name="connsiteX481" fmla="*/ 3126294 w 7467600"/>
              <a:gd name="connsiteY481" fmla="*/ 5114400 h 6858000"/>
              <a:gd name="connsiteX482" fmla="*/ 3937433 w 7467600"/>
              <a:gd name="connsiteY482" fmla="*/ 4830473 h 6858000"/>
              <a:gd name="connsiteX483" fmla="*/ 3590475 w 7467600"/>
              <a:gd name="connsiteY483" fmla="*/ 4597974 h 6858000"/>
              <a:gd name="connsiteX484" fmla="*/ 3100264 w 7467600"/>
              <a:gd name="connsiteY484" fmla="*/ 4579845 h 6858000"/>
              <a:gd name="connsiteX485" fmla="*/ 2183576 w 7467600"/>
              <a:gd name="connsiteY485" fmla="*/ 4227150 h 6858000"/>
              <a:gd name="connsiteX486" fmla="*/ 2151029 w 7467600"/>
              <a:gd name="connsiteY486" fmla="*/ 4146947 h 6858000"/>
              <a:gd name="connsiteX487" fmla="*/ 3563434 w 7467600"/>
              <a:gd name="connsiteY487" fmla="*/ 4469115 h 6858000"/>
              <a:gd name="connsiteX488" fmla="*/ 3177952 w 7467600"/>
              <a:gd name="connsiteY488" fmla="*/ 3657386 h 6858000"/>
              <a:gd name="connsiteX489" fmla="*/ 3189263 w 7467600"/>
              <a:gd name="connsiteY489" fmla="*/ 3625726 h 6858000"/>
              <a:gd name="connsiteX490" fmla="*/ 3560912 w 7467600"/>
              <a:gd name="connsiteY490" fmla="*/ 4079863 h 6858000"/>
              <a:gd name="connsiteX491" fmla="*/ 3626636 w 7467600"/>
              <a:gd name="connsiteY491" fmla="*/ 4512230 h 6858000"/>
              <a:gd name="connsiteX492" fmla="*/ 3653088 w 7467600"/>
              <a:gd name="connsiteY492" fmla="*/ 4521417 h 6858000"/>
              <a:gd name="connsiteX493" fmla="*/ 3988128 w 7467600"/>
              <a:gd name="connsiteY493" fmla="*/ 4817267 h 6858000"/>
              <a:gd name="connsiteX494" fmla="*/ 4830582 w 7467600"/>
              <a:gd name="connsiteY494" fmla="*/ 4676000 h 6858000"/>
              <a:gd name="connsiteX495" fmla="*/ 4830100 w 7467600"/>
              <a:gd name="connsiteY495" fmla="*/ 4675554 h 6858000"/>
              <a:gd name="connsiteX496" fmla="*/ 4036318 w 7467600"/>
              <a:gd name="connsiteY496" fmla="*/ 4147013 h 6858000"/>
              <a:gd name="connsiteX497" fmla="*/ 3432098 w 7467600"/>
              <a:gd name="connsiteY497" fmla="*/ 3537312 h 6858000"/>
              <a:gd name="connsiteX498" fmla="*/ 3446761 w 7467600"/>
              <a:gd name="connsiteY498" fmla="*/ 3461278 h 6858000"/>
              <a:gd name="connsiteX499" fmla="*/ 4419733 w 7467600"/>
              <a:gd name="connsiteY499" fmla="*/ 3963555 h 6858000"/>
              <a:gd name="connsiteX500" fmla="*/ 4781371 w 7467600"/>
              <a:gd name="connsiteY500" fmla="*/ 4458604 h 6858000"/>
              <a:gd name="connsiteX501" fmla="*/ 4780440 w 7467600"/>
              <a:gd name="connsiteY501" fmla="*/ 4470290 h 6858000"/>
              <a:gd name="connsiteX502" fmla="*/ 4898954 w 7467600"/>
              <a:gd name="connsiteY502" fmla="*/ 4662092 h 6858000"/>
              <a:gd name="connsiteX503" fmla="*/ 4900699 w 7467600"/>
              <a:gd name="connsiteY503" fmla="*/ 4670867 h 6858000"/>
              <a:gd name="connsiteX504" fmla="*/ 5714511 w 7467600"/>
              <a:gd name="connsiteY504" fmla="*/ 4663483 h 6858000"/>
              <a:gd name="connsiteX505" fmla="*/ 5464793 w 7467600"/>
              <a:gd name="connsiteY505" fmla="*/ 4393556 h 6858000"/>
              <a:gd name="connsiteX506" fmla="*/ 5461897 w 7467600"/>
              <a:gd name="connsiteY506" fmla="*/ 4390879 h 6858000"/>
              <a:gd name="connsiteX507" fmla="*/ 4294126 w 7467600"/>
              <a:gd name="connsiteY507" fmla="*/ 3303048 h 6858000"/>
              <a:gd name="connsiteX508" fmla="*/ 4305321 w 7467600"/>
              <a:gd name="connsiteY508" fmla="*/ 3256953 h 6858000"/>
              <a:gd name="connsiteX509" fmla="*/ 4949299 w 7467600"/>
              <a:gd name="connsiteY509" fmla="*/ 3766336 h 6858000"/>
              <a:gd name="connsiteX510" fmla="*/ 5291452 w 7467600"/>
              <a:gd name="connsiteY510" fmla="*/ 4076801 h 6858000"/>
              <a:gd name="connsiteX511" fmla="*/ 5434998 w 7467600"/>
              <a:gd name="connsiteY511" fmla="*/ 4254100 h 6858000"/>
              <a:gd name="connsiteX512" fmla="*/ 5351015 w 7467600"/>
              <a:gd name="connsiteY512" fmla="*/ 3760989 h 6858000"/>
              <a:gd name="connsiteX513" fmla="*/ 5413780 w 7467600"/>
              <a:gd name="connsiteY513" fmla="*/ 2966265 h 6858000"/>
              <a:gd name="connsiteX514" fmla="*/ 5425627 w 7467600"/>
              <a:gd name="connsiteY514" fmla="*/ 2954192 h 6858000"/>
              <a:gd name="connsiteX515" fmla="*/ 6604735 w 7467600"/>
              <a:gd name="connsiteY515" fmla="*/ 2041381 h 6858000"/>
              <a:gd name="connsiteX516" fmla="*/ 7204487 w 7467600"/>
              <a:gd name="connsiteY516" fmla="*/ 2742112 h 6858000"/>
              <a:gd name="connsiteX517" fmla="*/ 7131592 w 7467600"/>
              <a:gd name="connsiteY517" fmla="*/ 2672096 h 6858000"/>
              <a:gd name="connsiteX518" fmla="*/ 6996344 w 7467600"/>
              <a:gd name="connsiteY518" fmla="*/ 2518310 h 6858000"/>
              <a:gd name="connsiteX519" fmla="*/ 6735495 w 7467600"/>
              <a:gd name="connsiteY519" fmla="*/ 2196890 h 6858000"/>
              <a:gd name="connsiteX520" fmla="*/ 6721901 w 7467600"/>
              <a:gd name="connsiteY520" fmla="*/ 2179274 h 6858000"/>
              <a:gd name="connsiteX521" fmla="*/ 6604735 w 7467600"/>
              <a:gd name="connsiteY521" fmla="*/ 2041381 h 6858000"/>
              <a:gd name="connsiteX522" fmla="*/ 6591670 w 7467600"/>
              <a:gd name="connsiteY522" fmla="*/ 1988277 h 6858000"/>
              <a:gd name="connsiteX523" fmla="*/ 6747349 w 7467600"/>
              <a:gd name="connsiteY523" fmla="*/ 2160069 h 6858000"/>
              <a:gd name="connsiteX524" fmla="*/ 6760943 w 7467600"/>
              <a:gd name="connsiteY524" fmla="*/ 2177686 h 6858000"/>
              <a:gd name="connsiteX525" fmla="*/ 7021065 w 7467600"/>
              <a:gd name="connsiteY525" fmla="*/ 2498102 h 6858000"/>
              <a:gd name="connsiteX526" fmla="*/ 7155223 w 7467600"/>
              <a:gd name="connsiteY526" fmla="*/ 2650386 h 6858000"/>
              <a:gd name="connsiteX527" fmla="*/ 7203167 w 7467600"/>
              <a:gd name="connsiteY527" fmla="*/ 2697288 h 6858000"/>
              <a:gd name="connsiteX528" fmla="*/ 6937703 w 7467600"/>
              <a:gd name="connsiteY528" fmla="*/ 2321981 h 6858000"/>
              <a:gd name="connsiteX529" fmla="*/ 6591670 w 7467600"/>
              <a:gd name="connsiteY529" fmla="*/ 1988277 h 6858000"/>
              <a:gd name="connsiteX530" fmla="*/ 5798671 w 7467600"/>
              <a:gd name="connsiteY530" fmla="*/ 1981601 h 6858000"/>
              <a:gd name="connsiteX531" fmla="*/ 5754709 w 7467600"/>
              <a:gd name="connsiteY531" fmla="*/ 2071454 h 6858000"/>
              <a:gd name="connsiteX532" fmla="*/ 5763044 w 7467600"/>
              <a:gd name="connsiteY532" fmla="*/ 2842206 h 6858000"/>
              <a:gd name="connsiteX533" fmla="*/ 5764974 w 7467600"/>
              <a:gd name="connsiteY533" fmla="*/ 2799609 h 6858000"/>
              <a:gd name="connsiteX534" fmla="*/ 5767665 w 7467600"/>
              <a:gd name="connsiteY534" fmla="*/ 2666409 h 6858000"/>
              <a:gd name="connsiteX535" fmla="*/ 5763055 w 7467600"/>
              <a:gd name="connsiteY535" fmla="*/ 2579705 h 6858000"/>
              <a:gd name="connsiteX536" fmla="*/ 5758079 w 7467600"/>
              <a:gd name="connsiteY536" fmla="*/ 2492508 h 6858000"/>
              <a:gd name="connsiteX537" fmla="*/ 5779325 w 7467600"/>
              <a:gd name="connsiteY537" fmla="*/ 2197069 h 6858000"/>
              <a:gd name="connsiteX538" fmla="*/ 5798671 w 7467600"/>
              <a:gd name="connsiteY538" fmla="*/ 1981601 h 6858000"/>
              <a:gd name="connsiteX539" fmla="*/ 5829202 w 7467600"/>
              <a:gd name="connsiteY539" fmla="*/ 1971679 h 6858000"/>
              <a:gd name="connsiteX540" fmla="*/ 5809558 w 7467600"/>
              <a:gd name="connsiteY540" fmla="*/ 2198043 h 6858000"/>
              <a:gd name="connsiteX541" fmla="*/ 5788653 w 7467600"/>
              <a:gd name="connsiteY541" fmla="*/ 2489430 h 6858000"/>
              <a:gd name="connsiteX542" fmla="*/ 5793439 w 7467600"/>
              <a:gd name="connsiteY542" fmla="*/ 2575235 h 6858000"/>
              <a:gd name="connsiteX543" fmla="*/ 5796837 w 7467600"/>
              <a:gd name="connsiteY543" fmla="*/ 2637633 h 6858000"/>
              <a:gd name="connsiteX544" fmla="*/ 5818614 w 7467600"/>
              <a:gd name="connsiteY544" fmla="*/ 2473055 h 6858000"/>
              <a:gd name="connsiteX545" fmla="*/ 5829202 w 7467600"/>
              <a:gd name="connsiteY545" fmla="*/ 1971679 h 6858000"/>
              <a:gd name="connsiteX546" fmla="*/ 5911389 w 7467600"/>
              <a:gd name="connsiteY546" fmla="*/ 1898371 h 6858000"/>
              <a:gd name="connsiteX547" fmla="*/ 6237627 w 7467600"/>
              <a:gd name="connsiteY547" fmla="*/ 2231921 h 6858000"/>
              <a:gd name="connsiteX548" fmla="*/ 5911389 w 7467600"/>
              <a:gd name="connsiteY548" fmla="*/ 1898371 h 6858000"/>
              <a:gd name="connsiteX549" fmla="*/ 6944437 w 7467600"/>
              <a:gd name="connsiteY549" fmla="*/ 1575402 h 6858000"/>
              <a:gd name="connsiteX550" fmla="*/ 6304730 w 7467600"/>
              <a:gd name="connsiteY550" fmla="*/ 1766654 h 6858000"/>
              <a:gd name="connsiteX551" fmla="*/ 6944437 w 7467600"/>
              <a:gd name="connsiteY551" fmla="*/ 1575402 h 6858000"/>
              <a:gd name="connsiteX552" fmla="*/ 7019523 w 7467600"/>
              <a:gd name="connsiteY552" fmla="*/ 1519450 h 6858000"/>
              <a:gd name="connsiteX553" fmla="*/ 6298091 w 7467600"/>
              <a:gd name="connsiteY553" fmla="*/ 1737122 h 6858000"/>
              <a:gd name="connsiteX554" fmla="*/ 7019523 w 7467600"/>
              <a:gd name="connsiteY554" fmla="*/ 1519450 h 6858000"/>
              <a:gd name="connsiteX555" fmla="*/ 2399523 w 7467600"/>
              <a:gd name="connsiteY555" fmla="*/ 1428234 h 6858000"/>
              <a:gd name="connsiteX556" fmla="*/ 2224982 w 7467600"/>
              <a:gd name="connsiteY556" fmla="*/ 1826201 h 6858000"/>
              <a:gd name="connsiteX557" fmla="*/ 2096099 w 7467600"/>
              <a:gd name="connsiteY557" fmla="*/ 2345900 h 6858000"/>
              <a:gd name="connsiteX558" fmla="*/ 2283317 w 7467600"/>
              <a:gd name="connsiteY558" fmla="*/ 1796925 h 6858000"/>
              <a:gd name="connsiteX559" fmla="*/ 2399523 w 7467600"/>
              <a:gd name="connsiteY559" fmla="*/ 1428234 h 6858000"/>
              <a:gd name="connsiteX560" fmla="*/ 2448558 w 7467600"/>
              <a:gd name="connsiteY560" fmla="*/ 1373435 h 6858000"/>
              <a:gd name="connsiteX561" fmla="*/ 2312521 w 7467600"/>
              <a:gd name="connsiteY561" fmla="*/ 1806140 h 6858000"/>
              <a:gd name="connsiteX562" fmla="*/ 2127533 w 7467600"/>
              <a:gd name="connsiteY562" fmla="*/ 2348380 h 6858000"/>
              <a:gd name="connsiteX563" fmla="*/ 2358080 w 7467600"/>
              <a:gd name="connsiteY563" fmla="*/ 1866134 h 6858000"/>
              <a:gd name="connsiteX564" fmla="*/ 2407436 w 7467600"/>
              <a:gd name="connsiteY564" fmla="*/ 1651070 h 6858000"/>
              <a:gd name="connsiteX565" fmla="*/ 2448558 w 7467600"/>
              <a:gd name="connsiteY565" fmla="*/ 1373435 h 6858000"/>
              <a:gd name="connsiteX566" fmla="*/ 278707 w 7467600"/>
              <a:gd name="connsiteY566" fmla="*/ 1352270 h 6858000"/>
              <a:gd name="connsiteX567" fmla="*/ 321570 w 7467600"/>
              <a:gd name="connsiteY567" fmla="*/ 1861610 h 6858000"/>
              <a:gd name="connsiteX568" fmla="*/ 294281 w 7467600"/>
              <a:gd name="connsiteY568" fmla="*/ 1440658 h 6858000"/>
              <a:gd name="connsiteX569" fmla="*/ 278707 w 7467600"/>
              <a:gd name="connsiteY569" fmla="*/ 1352270 h 6858000"/>
              <a:gd name="connsiteX570" fmla="*/ 1423821 w 7467600"/>
              <a:gd name="connsiteY570" fmla="*/ 1351958 h 6858000"/>
              <a:gd name="connsiteX571" fmla="*/ 1638521 w 7467600"/>
              <a:gd name="connsiteY571" fmla="*/ 1908470 h 6858000"/>
              <a:gd name="connsiteX572" fmla="*/ 1754199 w 7467600"/>
              <a:gd name="connsiteY572" fmla="*/ 2149284 h 6858000"/>
              <a:gd name="connsiteX573" fmla="*/ 1908359 w 7467600"/>
              <a:gd name="connsiteY573" fmla="*/ 2364988 h 6858000"/>
              <a:gd name="connsiteX574" fmla="*/ 1647661 w 7467600"/>
              <a:gd name="connsiteY574" fmla="*/ 1825945 h 6858000"/>
              <a:gd name="connsiteX575" fmla="*/ 1423821 w 7467600"/>
              <a:gd name="connsiteY575" fmla="*/ 1351958 h 6858000"/>
              <a:gd name="connsiteX576" fmla="*/ 1431890 w 7467600"/>
              <a:gd name="connsiteY576" fmla="*/ 1306475 h 6858000"/>
              <a:gd name="connsiteX577" fmla="*/ 1507597 w 7467600"/>
              <a:gd name="connsiteY577" fmla="*/ 1446132 h 6858000"/>
              <a:gd name="connsiteX578" fmla="*/ 1674586 w 7467600"/>
              <a:gd name="connsiteY578" fmla="*/ 1813832 h 6858000"/>
              <a:gd name="connsiteX579" fmla="*/ 1815950 w 7467600"/>
              <a:gd name="connsiteY579" fmla="*/ 2128564 h 6858000"/>
              <a:gd name="connsiteX580" fmla="*/ 1984242 w 7467600"/>
              <a:gd name="connsiteY580" fmla="*/ 2430829 h 6858000"/>
              <a:gd name="connsiteX581" fmla="*/ 2014023 w 7467600"/>
              <a:gd name="connsiteY581" fmla="*/ 2450995 h 6858000"/>
              <a:gd name="connsiteX582" fmla="*/ 1747337 w 7467600"/>
              <a:gd name="connsiteY582" fmla="*/ 1855264 h 6858000"/>
              <a:gd name="connsiteX583" fmla="*/ 1533749 w 7467600"/>
              <a:gd name="connsiteY583" fmla="*/ 1478656 h 6858000"/>
              <a:gd name="connsiteX584" fmla="*/ 1431890 w 7467600"/>
              <a:gd name="connsiteY584" fmla="*/ 1306475 h 6858000"/>
              <a:gd name="connsiteX585" fmla="*/ 5052692 w 7467600"/>
              <a:gd name="connsiteY585" fmla="*/ 1292994 h 6858000"/>
              <a:gd name="connsiteX586" fmla="*/ 5200661 w 7467600"/>
              <a:gd name="connsiteY586" fmla="*/ 1635186 h 6858000"/>
              <a:gd name="connsiteX587" fmla="*/ 5297138 w 7467600"/>
              <a:gd name="connsiteY587" fmla="*/ 1906351 h 6858000"/>
              <a:gd name="connsiteX588" fmla="*/ 5052692 w 7467600"/>
              <a:gd name="connsiteY588" fmla="*/ 1292994 h 6858000"/>
              <a:gd name="connsiteX589" fmla="*/ 5009948 w 7467600"/>
              <a:gd name="connsiteY589" fmla="*/ 1273619 h 6858000"/>
              <a:gd name="connsiteX590" fmla="*/ 5121777 w 7467600"/>
              <a:gd name="connsiteY590" fmla="*/ 1654213 h 6858000"/>
              <a:gd name="connsiteX591" fmla="*/ 5293545 w 7467600"/>
              <a:gd name="connsiteY591" fmla="*/ 2072247 h 6858000"/>
              <a:gd name="connsiteX592" fmla="*/ 5294042 w 7467600"/>
              <a:gd name="connsiteY592" fmla="*/ 2065019 h 6858000"/>
              <a:gd name="connsiteX593" fmla="*/ 5171936 w 7467600"/>
              <a:gd name="connsiteY593" fmla="*/ 1647613 h 6858000"/>
              <a:gd name="connsiteX594" fmla="*/ 5009948 w 7467600"/>
              <a:gd name="connsiteY594" fmla="*/ 1273619 h 6858000"/>
              <a:gd name="connsiteX595" fmla="*/ 655236 w 7467600"/>
              <a:gd name="connsiteY595" fmla="*/ 1268632 h 6858000"/>
              <a:gd name="connsiteX596" fmla="*/ 839521 w 7467600"/>
              <a:gd name="connsiteY596" fmla="*/ 1685315 h 6858000"/>
              <a:gd name="connsiteX597" fmla="*/ 1109416 w 7467600"/>
              <a:gd name="connsiteY597" fmla="*/ 2061663 h 6858000"/>
              <a:gd name="connsiteX598" fmla="*/ 1298300 w 7467600"/>
              <a:gd name="connsiteY598" fmla="*/ 2247742 h 6858000"/>
              <a:gd name="connsiteX599" fmla="*/ 1125871 w 7467600"/>
              <a:gd name="connsiteY599" fmla="*/ 1989513 h 6858000"/>
              <a:gd name="connsiteX600" fmla="*/ 981574 w 7467600"/>
              <a:gd name="connsiteY600" fmla="*/ 1783157 h 6858000"/>
              <a:gd name="connsiteX601" fmla="*/ 922198 w 7467600"/>
              <a:gd name="connsiteY601" fmla="*/ 1677437 h 6858000"/>
              <a:gd name="connsiteX602" fmla="*/ 869293 w 7467600"/>
              <a:gd name="connsiteY602" fmla="*/ 1583214 h 6858000"/>
              <a:gd name="connsiteX603" fmla="*/ 751431 w 7467600"/>
              <a:gd name="connsiteY603" fmla="*/ 1405731 h 6858000"/>
              <a:gd name="connsiteX604" fmla="*/ 655236 w 7467600"/>
              <a:gd name="connsiteY604" fmla="*/ 1268632 h 6858000"/>
              <a:gd name="connsiteX605" fmla="*/ 6516292 w 7467600"/>
              <a:gd name="connsiteY605" fmla="*/ 1263064 h 6858000"/>
              <a:gd name="connsiteX606" fmla="*/ 5736320 w 7467600"/>
              <a:gd name="connsiteY606" fmla="*/ 1501803 h 6858000"/>
              <a:gd name="connsiteX607" fmla="*/ 6516292 w 7467600"/>
              <a:gd name="connsiteY607" fmla="*/ 1263064 h 6858000"/>
              <a:gd name="connsiteX608" fmla="*/ 291466 w 7467600"/>
              <a:gd name="connsiteY608" fmla="*/ 1250369 h 6858000"/>
              <a:gd name="connsiteX609" fmla="*/ 323180 w 7467600"/>
              <a:gd name="connsiteY609" fmla="*/ 1435283 h 6858000"/>
              <a:gd name="connsiteX610" fmla="*/ 349381 w 7467600"/>
              <a:gd name="connsiteY610" fmla="*/ 1875041 h 6858000"/>
              <a:gd name="connsiteX611" fmla="*/ 374363 w 7467600"/>
              <a:gd name="connsiteY611" fmla="*/ 1506494 h 6858000"/>
              <a:gd name="connsiteX612" fmla="*/ 302168 w 7467600"/>
              <a:gd name="connsiteY612" fmla="*/ 1274495 h 6858000"/>
              <a:gd name="connsiteX613" fmla="*/ 291466 w 7467600"/>
              <a:gd name="connsiteY613" fmla="*/ 1250369 h 6858000"/>
              <a:gd name="connsiteX614" fmla="*/ 678222 w 7467600"/>
              <a:gd name="connsiteY614" fmla="*/ 1248670 h 6858000"/>
              <a:gd name="connsiteX615" fmla="*/ 775536 w 7467600"/>
              <a:gd name="connsiteY615" fmla="*/ 1388015 h 6858000"/>
              <a:gd name="connsiteX616" fmla="*/ 894529 w 7467600"/>
              <a:gd name="connsiteY616" fmla="*/ 1567739 h 6858000"/>
              <a:gd name="connsiteX617" fmla="*/ 948000 w 7467600"/>
              <a:gd name="connsiteY617" fmla="*/ 1663088 h 6858000"/>
              <a:gd name="connsiteX618" fmla="*/ 1006812 w 7467600"/>
              <a:gd name="connsiteY618" fmla="*/ 1767683 h 6858000"/>
              <a:gd name="connsiteX619" fmla="*/ 1149133 w 7467600"/>
              <a:gd name="connsiteY619" fmla="*/ 1971513 h 6858000"/>
              <a:gd name="connsiteX620" fmla="*/ 1333952 w 7467600"/>
              <a:gd name="connsiteY620" fmla="*/ 2251620 h 6858000"/>
              <a:gd name="connsiteX621" fmla="*/ 1337329 w 7467600"/>
              <a:gd name="connsiteY621" fmla="*/ 2258350 h 6858000"/>
              <a:gd name="connsiteX622" fmla="*/ 1014726 w 7467600"/>
              <a:gd name="connsiteY622" fmla="*/ 1615556 h 6858000"/>
              <a:gd name="connsiteX623" fmla="*/ 678222 w 7467600"/>
              <a:gd name="connsiteY623" fmla="*/ 1248670 h 6858000"/>
              <a:gd name="connsiteX624" fmla="*/ 6691602 w 7467600"/>
              <a:gd name="connsiteY624" fmla="*/ 1140573 h 6858000"/>
              <a:gd name="connsiteX625" fmla="*/ 6571100 w 7467600"/>
              <a:gd name="connsiteY625" fmla="*/ 1183662 h 6858000"/>
              <a:gd name="connsiteX626" fmla="*/ 6241687 w 7467600"/>
              <a:gd name="connsiteY626" fmla="*/ 1257600 h 6858000"/>
              <a:gd name="connsiteX627" fmla="*/ 5693009 w 7467600"/>
              <a:gd name="connsiteY627" fmla="*/ 1478256 h 6858000"/>
              <a:gd name="connsiteX628" fmla="*/ 6548420 w 7467600"/>
              <a:gd name="connsiteY628" fmla="*/ 1214599 h 6858000"/>
              <a:gd name="connsiteX629" fmla="*/ 6605473 w 7467600"/>
              <a:gd name="connsiteY629" fmla="*/ 1184686 h 6858000"/>
              <a:gd name="connsiteX630" fmla="*/ 6691602 w 7467600"/>
              <a:gd name="connsiteY630" fmla="*/ 1140573 h 6858000"/>
              <a:gd name="connsiteX631" fmla="*/ 4002475 w 7467600"/>
              <a:gd name="connsiteY631" fmla="*/ 1037802 h 6858000"/>
              <a:gd name="connsiteX632" fmla="*/ 4000324 w 7467600"/>
              <a:gd name="connsiteY632" fmla="*/ 1039362 h 6858000"/>
              <a:gd name="connsiteX633" fmla="*/ 4002862 w 7467600"/>
              <a:gd name="connsiteY633" fmla="*/ 1042866 h 6858000"/>
              <a:gd name="connsiteX634" fmla="*/ 4002475 w 7467600"/>
              <a:gd name="connsiteY634" fmla="*/ 1037802 h 6858000"/>
              <a:gd name="connsiteX635" fmla="*/ 506322 w 7467600"/>
              <a:gd name="connsiteY635" fmla="*/ 1020997 h 6858000"/>
              <a:gd name="connsiteX636" fmla="*/ 533068 w 7467600"/>
              <a:gd name="connsiteY636" fmla="*/ 1029409 h 6858000"/>
              <a:gd name="connsiteX637" fmla="*/ 1232525 w 7467600"/>
              <a:gd name="connsiteY637" fmla="*/ 1804675 h 6858000"/>
              <a:gd name="connsiteX638" fmla="*/ 1388858 w 7467600"/>
              <a:gd name="connsiteY638" fmla="*/ 2368011 h 6858000"/>
              <a:gd name="connsiteX639" fmla="*/ 1384098 w 7467600"/>
              <a:gd name="connsiteY639" fmla="*/ 2378125 h 6858000"/>
              <a:gd name="connsiteX640" fmla="*/ 1425393 w 7467600"/>
              <a:gd name="connsiteY640" fmla="*/ 2589124 h 6858000"/>
              <a:gd name="connsiteX641" fmla="*/ 1424001 w 7467600"/>
              <a:gd name="connsiteY641" fmla="*/ 2597541 h 6858000"/>
              <a:gd name="connsiteX642" fmla="*/ 2152729 w 7467600"/>
              <a:gd name="connsiteY642" fmla="*/ 2864487 h 6858000"/>
              <a:gd name="connsiteX643" fmla="*/ 2020609 w 7467600"/>
              <a:gd name="connsiteY643" fmla="*/ 2539671 h 6858000"/>
              <a:gd name="connsiteX644" fmla="*/ 2018920 w 7467600"/>
              <a:gd name="connsiteY644" fmla="*/ 2536309 h 6858000"/>
              <a:gd name="connsiteX645" fmla="*/ 1342441 w 7467600"/>
              <a:gd name="connsiteY645" fmla="*/ 1173017 h 6858000"/>
              <a:gd name="connsiteX646" fmla="*/ 1367925 w 7467600"/>
              <a:gd name="connsiteY646" fmla="*/ 1135648 h 6858000"/>
              <a:gd name="connsiteX647" fmla="*/ 1771401 w 7467600"/>
              <a:gd name="connsiteY647" fmla="*/ 1806673 h 6858000"/>
              <a:gd name="connsiteX648" fmla="*/ 1972385 w 7467600"/>
              <a:gd name="connsiteY648" fmla="*/ 2198735 h 6858000"/>
              <a:gd name="connsiteX649" fmla="*/ 2040892 w 7467600"/>
              <a:gd name="connsiteY649" fmla="*/ 2405205 h 6858000"/>
              <a:gd name="connsiteX650" fmla="*/ 2131689 w 7467600"/>
              <a:gd name="connsiteY650" fmla="*/ 1936926 h 6858000"/>
              <a:gd name="connsiteX651" fmla="*/ 2454820 w 7467600"/>
              <a:gd name="connsiteY651" fmla="*/ 1248808 h 6858000"/>
              <a:gd name="connsiteX652" fmla="*/ 2492512 w 7467600"/>
              <a:gd name="connsiteY652" fmla="*/ 1302920 h 6858000"/>
              <a:gd name="connsiteX653" fmla="*/ 2081216 w 7467600"/>
              <a:gd name="connsiteY653" fmla="*/ 2527513 h 6858000"/>
              <a:gd name="connsiteX654" fmla="*/ 2081211 w 7467600"/>
              <a:gd name="connsiteY654" fmla="*/ 2528916 h 6858000"/>
              <a:gd name="connsiteX655" fmla="*/ 2199067 w 7467600"/>
              <a:gd name="connsiteY655" fmla="*/ 2884061 h 6858000"/>
              <a:gd name="connsiteX656" fmla="*/ 3192586 w 7467600"/>
              <a:gd name="connsiteY656" fmla="*/ 3411496 h 6858000"/>
              <a:gd name="connsiteX657" fmla="*/ 3182620 w 7467600"/>
              <a:gd name="connsiteY657" fmla="*/ 3483279 h 6858000"/>
              <a:gd name="connsiteX658" fmla="*/ 2435119 w 7467600"/>
              <a:gd name="connsiteY658" fmla="*/ 3080173 h 6858000"/>
              <a:gd name="connsiteX659" fmla="*/ 2410152 w 7467600"/>
              <a:gd name="connsiteY659" fmla="*/ 3063751 h 6858000"/>
              <a:gd name="connsiteX660" fmla="*/ 2408099 w 7467600"/>
              <a:gd name="connsiteY660" fmla="*/ 3064403 h 6858000"/>
              <a:gd name="connsiteX661" fmla="*/ 2407218 w 7467600"/>
              <a:gd name="connsiteY661" fmla="*/ 3070324 h 6858000"/>
              <a:gd name="connsiteX662" fmla="*/ 2380138 w 7467600"/>
              <a:gd name="connsiteY662" fmla="*/ 3099341 h 6858000"/>
              <a:gd name="connsiteX663" fmla="*/ 1765923 w 7467600"/>
              <a:gd name="connsiteY663" fmla="*/ 3581043 h 6858000"/>
              <a:gd name="connsiteX664" fmla="*/ 1702258 w 7467600"/>
              <a:gd name="connsiteY664" fmla="*/ 3612286 h 6858000"/>
              <a:gd name="connsiteX665" fmla="*/ 1538370 w 7467600"/>
              <a:gd name="connsiteY665" fmla="*/ 3811804 h 6858000"/>
              <a:gd name="connsiteX666" fmla="*/ 542867 w 7467600"/>
              <a:gd name="connsiteY666" fmla="*/ 4944092 h 6858000"/>
              <a:gd name="connsiteX667" fmla="*/ 515800 w 7467600"/>
              <a:gd name="connsiteY667" fmla="*/ 4862180 h 6858000"/>
              <a:gd name="connsiteX668" fmla="*/ 909145 w 7467600"/>
              <a:gd name="connsiteY668" fmla="*/ 4199225 h 6858000"/>
              <a:gd name="connsiteX669" fmla="*/ 1214067 w 7467600"/>
              <a:gd name="connsiteY669" fmla="*/ 3908561 h 6858000"/>
              <a:gd name="connsiteX670" fmla="*/ 640967 w 7467600"/>
              <a:gd name="connsiteY670" fmla="*/ 4105601 h 6858000"/>
              <a:gd name="connsiteX671" fmla="*/ 112563 w 7467600"/>
              <a:gd name="connsiteY671" fmla="*/ 4396952 h 6858000"/>
              <a:gd name="connsiteX672" fmla="*/ 0 w 7467600"/>
              <a:gd name="connsiteY672" fmla="*/ 4466006 h 6858000"/>
              <a:gd name="connsiteX673" fmla="*/ 0 w 7467600"/>
              <a:gd name="connsiteY673" fmla="*/ 4233763 h 6858000"/>
              <a:gd name="connsiteX674" fmla="*/ 36881 w 7467600"/>
              <a:gd name="connsiteY674" fmla="*/ 4200118 h 6858000"/>
              <a:gd name="connsiteX675" fmla="*/ 910534 w 7467600"/>
              <a:gd name="connsiteY675" fmla="*/ 3629753 h 6858000"/>
              <a:gd name="connsiteX676" fmla="*/ 1578717 w 7467600"/>
              <a:gd name="connsiteY676" fmla="*/ 3575982 h 6858000"/>
              <a:gd name="connsiteX677" fmla="*/ 2338780 w 7467600"/>
              <a:gd name="connsiteY677" fmla="*/ 3033725 h 6858000"/>
              <a:gd name="connsiteX678" fmla="*/ 1807991 w 7467600"/>
              <a:gd name="connsiteY678" fmla="*/ 2807184 h 6858000"/>
              <a:gd name="connsiteX679" fmla="*/ 1416358 w 7467600"/>
              <a:gd name="connsiteY679" fmla="*/ 3112571 h 6858000"/>
              <a:gd name="connsiteX680" fmla="*/ 939066 w 7467600"/>
              <a:gd name="connsiteY680" fmla="*/ 3378798 h 6858000"/>
              <a:gd name="connsiteX681" fmla="*/ 115099 w 7467600"/>
              <a:gd name="connsiteY681" fmla="*/ 3607650 h 6858000"/>
              <a:gd name="connsiteX682" fmla="*/ 97284 w 7467600"/>
              <a:gd name="connsiteY682" fmla="*/ 3520393 h 6858000"/>
              <a:gd name="connsiteX683" fmla="*/ 922050 w 7467600"/>
              <a:gd name="connsiteY683" fmla="*/ 3074867 h 6858000"/>
              <a:gd name="connsiteX684" fmla="*/ 1405265 w 7467600"/>
              <a:gd name="connsiteY684" fmla="*/ 3016319 h 6858000"/>
              <a:gd name="connsiteX685" fmla="*/ 1407512 w 7467600"/>
              <a:gd name="connsiteY685" fmla="*/ 3018001 h 6858000"/>
              <a:gd name="connsiteX686" fmla="*/ 1726266 w 7467600"/>
              <a:gd name="connsiteY686" fmla="*/ 2777274 h 6858000"/>
              <a:gd name="connsiteX687" fmla="*/ 625390 w 7467600"/>
              <a:gd name="connsiteY687" fmla="*/ 2514541 h 6858000"/>
              <a:gd name="connsiteX688" fmla="*/ 619799 w 7467600"/>
              <a:gd name="connsiteY688" fmla="*/ 2527180 h 6858000"/>
              <a:gd name="connsiteX689" fmla="*/ 310030 w 7467600"/>
              <a:gd name="connsiteY689" fmla="*/ 2771818 h 6858000"/>
              <a:gd name="connsiteX690" fmla="*/ 173877 w 7467600"/>
              <a:gd name="connsiteY690" fmla="*/ 2937056 h 6858000"/>
              <a:gd name="connsiteX691" fmla="*/ 77889 w 7467600"/>
              <a:gd name="connsiteY691" fmla="*/ 3138440 h 6858000"/>
              <a:gd name="connsiteX692" fmla="*/ 0 w 7467600"/>
              <a:gd name="connsiteY692" fmla="*/ 3271395 h 6858000"/>
              <a:gd name="connsiteX693" fmla="*/ 0 w 7467600"/>
              <a:gd name="connsiteY693" fmla="*/ 3153002 h 6858000"/>
              <a:gd name="connsiteX694" fmla="*/ 2386 w 7467600"/>
              <a:gd name="connsiteY694" fmla="*/ 3149203 h 6858000"/>
              <a:gd name="connsiteX695" fmla="*/ 89753 w 7467600"/>
              <a:gd name="connsiteY695" fmla="*/ 2987702 h 6858000"/>
              <a:gd name="connsiteX696" fmla="*/ 76869 w 7467600"/>
              <a:gd name="connsiteY696" fmla="*/ 3005404 h 6858000"/>
              <a:gd name="connsiteX697" fmla="*/ 32049 w 7467600"/>
              <a:gd name="connsiteY697" fmla="*/ 3065814 h 6858000"/>
              <a:gd name="connsiteX698" fmla="*/ 0 w 7467600"/>
              <a:gd name="connsiteY698" fmla="*/ 3108744 h 6858000"/>
              <a:gd name="connsiteX699" fmla="*/ 0 w 7467600"/>
              <a:gd name="connsiteY699" fmla="*/ 3058059 h 6858000"/>
              <a:gd name="connsiteX700" fmla="*/ 7610 w 7467600"/>
              <a:gd name="connsiteY700" fmla="*/ 3047889 h 6858000"/>
              <a:gd name="connsiteX701" fmla="*/ 52419 w 7467600"/>
              <a:gd name="connsiteY701" fmla="*/ 2987479 h 6858000"/>
              <a:gd name="connsiteX702" fmla="*/ 59142 w 7467600"/>
              <a:gd name="connsiteY702" fmla="*/ 2978488 h 6858000"/>
              <a:gd name="connsiteX703" fmla="*/ 0 w 7467600"/>
              <a:gd name="connsiteY703" fmla="*/ 3015334 h 6858000"/>
              <a:gd name="connsiteX704" fmla="*/ 0 w 7467600"/>
              <a:gd name="connsiteY704" fmla="*/ 2914286 h 6858000"/>
              <a:gd name="connsiteX705" fmla="*/ 36383 w 7467600"/>
              <a:gd name="connsiteY705" fmla="*/ 2901128 h 6858000"/>
              <a:gd name="connsiteX706" fmla="*/ 156329 w 7467600"/>
              <a:gd name="connsiteY706" fmla="*/ 2840533 h 6858000"/>
              <a:gd name="connsiteX707" fmla="*/ 358355 w 7467600"/>
              <a:gd name="connsiteY707" fmla="*/ 2620471 h 6858000"/>
              <a:gd name="connsiteX708" fmla="*/ 510577 w 7467600"/>
              <a:gd name="connsiteY708" fmla="*/ 2501244 h 6858000"/>
              <a:gd name="connsiteX709" fmla="*/ 211967 w 7467600"/>
              <a:gd name="connsiteY709" fmla="*/ 2479171 h 6858000"/>
              <a:gd name="connsiteX710" fmla="*/ 0 w 7467600"/>
              <a:gd name="connsiteY710" fmla="*/ 2476398 h 6858000"/>
              <a:gd name="connsiteX711" fmla="*/ 0 w 7467600"/>
              <a:gd name="connsiteY711" fmla="*/ 2389189 h 6858000"/>
              <a:gd name="connsiteX712" fmla="*/ 103062 w 7467600"/>
              <a:gd name="connsiteY712" fmla="*/ 2389518 h 6858000"/>
              <a:gd name="connsiteX713" fmla="*/ 510734 w 7467600"/>
              <a:gd name="connsiteY713" fmla="*/ 2416201 h 6858000"/>
              <a:gd name="connsiteX714" fmla="*/ 279257 w 7467600"/>
              <a:gd name="connsiteY714" fmla="*/ 2092102 h 6858000"/>
              <a:gd name="connsiteX715" fmla="*/ 65265 w 7467600"/>
              <a:gd name="connsiteY715" fmla="*/ 2006049 h 6858000"/>
              <a:gd name="connsiteX716" fmla="*/ 0 w 7467600"/>
              <a:gd name="connsiteY716" fmla="*/ 1982532 h 6858000"/>
              <a:gd name="connsiteX717" fmla="*/ 0 w 7467600"/>
              <a:gd name="connsiteY717" fmla="*/ 1912789 h 6858000"/>
              <a:gd name="connsiteX718" fmla="*/ 97460 w 7467600"/>
              <a:gd name="connsiteY718" fmla="*/ 1953725 h 6858000"/>
              <a:gd name="connsiteX719" fmla="*/ 221272 w 7467600"/>
              <a:gd name="connsiteY719" fmla="*/ 1980766 h 6858000"/>
              <a:gd name="connsiteX720" fmla="*/ 116765 w 7467600"/>
              <a:gd name="connsiteY720" fmla="*/ 1911033 h 6858000"/>
              <a:gd name="connsiteX721" fmla="*/ 16405 w 7467600"/>
              <a:gd name="connsiteY721" fmla="*/ 1803412 h 6858000"/>
              <a:gd name="connsiteX722" fmla="*/ 0 w 7467600"/>
              <a:gd name="connsiteY722" fmla="*/ 1784777 h 6858000"/>
              <a:gd name="connsiteX723" fmla="*/ 0 w 7467600"/>
              <a:gd name="connsiteY723" fmla="*/ 1740082 h 6858000"/>
              <a:gd name="connsiteX724" fmla="*/ 39394 w 7467600"/>
              <a:gd name="connsiteY724" fmla="*/ 1784856 h 6858000"/>
              <a:gd name="connsiteX725" fmla="*/ 135813 w 7467600"/>
              <a:gd name="connsiteY725" fmla="*/ 1888838 h 6858000"/>
              <a:gd name="connsiteX726" fmla="*/ 242575 w 7467600"/>
              <a:gd name="connsiteY726" fmla="*/ 1958841 h 6858000"/>
              <a:gd name="connsiteX727" fmla="*/ 82197 w 7467600"/>
              <a:gd name="connsiteY727" fmla="*/ 1754826 h 6858000"/>
              <a:gd name="connsiteX728" fmla="*/ 0 w 7467600"/>
              <a:gd name="connsiteY728" fmla="*/ 1679650 h 6858000"/>
              <a:gd name="connsiteX729" fmla="*/ 0 w 7467600"/>
              <a:gd name="connsiteY729" fmla="*/ 1602463 h 6858000"/>
              <a:gd name="connsiteX730" fmla="*/ 84689 w 7467600"/>
              <a:gd name="connsiteY730" fmla="*/ 1677442 h 6858000"/>
              <a:gd name="connsiteX731" fmla="*/ 298437 w 7467600"/>
              <a:gd name="connsiteY731" fmla="*/ 1968019 h 6858000"/>
              <a:gd name="connsiteX732" fmla="*/ 227269 w 7467600"/>
              <a:gd name="connsiteY732" fmla="*/ 1114064 h 6858000"/>
              <a:gd name="connsiteX733" fmla="*/ 248003 w 7467600"/>
              <a:gd name="connsiteY733" fmla="*/ 1089613 h 6858000"/>
              <a:gd name="connsiteX734" fmla="*/ 427020 w 7467600"/>
              <a:gd name="connsiteY734" fmla="*/ 1619803 h 6858000"/>
              <a:gd name="connsiteX735" fmla="*/ 340345 w 7467600"/>
              <a:gd name="connsiteY735" fmla="*/ 2027739 h 6858000"/>
              <a:gd name="connsiteX736" fmla="*/ 360865 w 7467600"/>
              <a:gd name="connsiteY736" fmla="*/ 2044827 h 6858000"/>
              <a:gd name="connsiteX737" fmla="*/ 560414 w 7467600"/>
              <a:gd name="connsiteY737" fmla="*/ 2421457 h 6858000"/>
              <a:gd name="connsiteX738" fmla="*/ 1359703 w 7467600"/>
              <a:gd name="connsiteY738" fmla="*/ 2578554 h 6858000"/>
              <a:gd name="connsiteX739" fmla="*/ 1359422 w 7467600"/>
              <a:gd name="connsiteY739" fmla="*/ 2577994 h 6858000"/>
              <a:gd name="connsiteX740" fmla="*/ 828701 w 7467600"/>
              <a:gd name="connsiteY740" fmla="*/ 1839520 h 6858000"/>
              <a:gd name="connsiteX741" fmla="*/ 494427 w 7467600"/>
              <a:gd name="connsiteY741" fmla="*/ 1092333 h 6858000"/>
              <a:gd name="connsiteX742" fmla="*/ 506322 w 7467600"/>
              <a:gd name="connsiteY742" fmla="*/ 1020997 h 6858000"/>
              <a:gd name="connsiteX743" fmla="*/ 4570198 w 7467600"/>
              <a:gd name="connsiteY743" fmla="*/ 978081 h 6858000"/>
              <a:gd name="connsiteX744" fmla="*/ 4523691 w 7467600"/>
              <a:gd name="connsiteY744" fmla="*/ 1127776 h 6858000"/>
              <a:gd name="connsiteX745" fmla="*/ 4509875 w 7467600"/>
              <a:gd name="connsiteY745" fmla="*/ 1167552 h 6858000"/>
              <a:gd name="connsiteX746" fmla="*/ 4478168 w 7467600"/>
              <a:gd name="connsiteY746" fmla="*/ 1260735 h 6858000"/>
              <a:gd name="connsiteX747" fmla="*/ 4409309 w 7467600"/>
              <a:gd name="connsiteY747" fmla="*/ 1666996 h 6858000"/>
              <a:gd name="connsiteX748" fmla="*/ 4370031 w 7467600"/>
              <a:gd name="connsiteY748" fmla="*/ 1955666 h 6858000"/>
              <a:gd name="connsiteX749" fmla="*/ 4570198 w 7467600"/>
              <a:gd name="connsiteY749" fmla="*/ 978081 h 6858000"/>
              <a:gd name="connsiteX750" fmla="*/ 4557898 w 7467600"/>
              <a:gd name="connsiteY750" fmla="*/ 900011 h 6858000"/>
              <a:gd name="connsiteX751" fmla="*/ 4344840 w 7467600"/>
              <a:gd name="connsiteY751" fmla="*/ 1922038 h 6858000"/>
              <a:gd name="connsiteX752" fmla="*/ 4378710 w 7467600"/>
              <a:gd name="connsiteY752" fmla="*/ 1665516 h 6858000"/>
              <a:gd name="connsiteX753" fmla="*/ 4448798 w 7467600"/>
              <a:gd name="connsiteY753" fmla="*/ 1253024 h 6858000"/>
              <a:gd name="connsiteX754" fmla="*/ 4480315 w 7467600"/>
              <a:gd name="connsiteY754" fmla="*/ 1158454 h 6858000"/>
              <a:gd name="connsiteX755" fmla="*/ 4494133 w 7467600"/>
              <a:gd name="connsiteY755" fmla="*/ 1118676 h 6858000"/>
              <a:gd name="connsiteX756" fmla="*/ 4557898 w 7467600"/>
              <a:gd name="connsiteY756" fmla="*/ 900011 h 6858000"/>
              <a:gd name="connsiteX757" fmla="*/ 5870151 w 7467600"/>
              <a:gd name="connsiteY757" fmla="*/ 898890 h 6858000"/>
              <a:gd name="connsiteX758" fmla="*/ 5861335 w 7467600"/>
              <a:gd name="connsiteY758" fmla="*/ 899177 h 6858000"/>
              <a:gd name="connsiteX759" fmla="*/ 5843702 w 7467600"/>
              <a:gd name="connsiteY759" fmla="*/ 899748 h 6858000"/>
              <a:gd name="connsiteX760" fmla="*/ 5651107 w 7467600"/>
              <a:gd name="connsiteY760" fmla="*/ 920306 h 6858000"/>
              <a:gd name="connsiteX761" fmla="*/ 5459407 w 7467600"/>
              <a:gd name="connsiteY761" fmla="*/ 940975 h 6858000"/>
              <a:gd name="connsiteX762" fmla="*/ 5374846 w 7467600"/>
              <a:gd name="connsiteY762" fmla="*/ 941988 h 6858000"/>
              <a:gd name="connsiteX763" fmla="*/ 5256105 w 7467600"/>
              <a:gd name="connsiteY763" fmla="*/ 945632 h 6858000"/>
              <a:gd name="connsiteX764" fmla="*/ 5107071 w 7467600"/>
              <a:gd name="connsiteY764" fmla="*/ 969720 h 6858000"/>
              <a:gd name="connsiteX765" fmla="*/ 4998681 w 7467600"/>
              <a:gd name="connsiteY765" fmla="*/ 988771 h 6858000"/>
              <a:gd name="connsiteX766" fmla="*/ 5870151 w 7467600"/>
              <a:gd name="connsiteY766" fmla="*/ 898890 h 6858000"/>
              <a:gd name="connsiteX767" fmla="*/ 5504425 w 7467600"/>
              <a:gd name="connsiteY767" fmla="*/ 848067 h 6858000"/>
              <a:gd name="connsiteX768" fmla="*/ 4968849 w 7467600"/>
              <a:gd name="connsiteY768" fmla="*/ 962318 h 6858000"/>
              <a:gd name="connsiteX769" fmla="*/ 5104039 w 7467600"/>
              <a:gd name="connsiteY769" fmla="*/ 940634 h 6858000"/>
              <a:gd name="connsiteX770" fmla="*/ 5256311 w 7467600"/>
              <a:gd name="connsiteY770" fmla="*/ 916490 h 6858000"/>
              <a:gd name="connsiteX771" fmla="*/ 5377381 w 7467600"/>
              <a:gd name="connsiteY771" fmla="*/ 912671 h 6858000"/>
              <a:gd name="connsiteX772" fmla="*/ 5460148 w 7467600"/>
              <a:gd name="connsiteY772" fmla="*/ 911442 h 6858000"/>
              <a:gd name="connsiteX773" fmla="*/ 5648971 w 7467600"/>
              <a:gd name="connsiteY773" fmla="*/ 891331 h 6858000"/>
              <a:gd name="connsiteX774" fmla="*/ 5844807 w 7467600"/>
              <a:gd name="connsiteY774" fmla="*/ 870718 h 6858000"/>
              <a:gd name="connsiteX775" fmla="*/ 5862975 w 7467600"/>
              <a:gd name="connsiteY775" fmla="*/ 869756 h 6858000"/>
              <a:gd name="connsiteX776" fmla="*/ 5920887 w 7467600"/>
              <a:gd name="connsiteY776" fmla="*/ 865929 h 6858000"/>
              <a:gd name="connsiteX777" fmla="*/ 5504425 w 7467600"/>
              <a:gd name="connsiteY777" fmla="*/ 848067 h 6858000"/>
              <a:gd name="connsiteX778" fmla="*/ 3607114 w 7467600"/>
              <a:gd name="connsiteY778" fmla="*/ 467441 h 6858000"/>
              <a:gd name="connsiteX779" fmla="*/ 3296242 w 7467600"/>
              <a:gd name="connsiteY779" fmla="*/ 807991 h 6858000"/>
              <a:gd name="connsiteX780" fmla="*/ 3174674 w 7467600"/>
              <a:gd name="connsiteY780" fmla="*/ 919759 h 6858000"/>
              <a:gd name="connsiteX781" fmla="*/ 3042978 w 7467600"/>
              <a:gd name="connsiteY781" fmla="*/ 1054894 h 6858000"/>
              <a:gd name="connsiteX782" fmla="*/ 2968914 w 7467600"/>
              <a:gd name="connsiteY782" fmla="*/ 1133756 h 6858000"/>
              <a:gd name="connsiteX783" fmla="*/ 3103823 w 7467600"/>
              <a:gd name="connsiteY783" fmla="*/ 1026814 h 6858000"/>
              <a:gd name="connsiteX784" fmla="*/ 3607114 w 7467600"/>
              <a:gd name="connsiteY784" fmla="*/ 467441 h 6858000"/>
              <a:gd name="connsiteX785" fmla="*/ 3744487 w 7467600"/>
              <a:gd name="connsiteY785" fmla="*/ 383136 h 6858000"/>
              <a:gd name="connsiteX786" fmla="*/ 3970213 w 7467600"/>
              <a:gd name="connsiteY786" fmla="*/ 995559 h 6858000"/>
              <a:gd name="connsiteX787" fmla="*/ 3744487 w 7467600"/>
              <a:gd name="connsiteY787" fmla="*/ 383136 h 6858000"/>
              <a:gd name="connsiteX788" fmla="*/ 3624562 w 7467600"/>
              <a:gd name="connsiteY788" fmla="*/ 367041 h 6858000"/>
              <a:gd name="connsiteX789" fmla="*/ 3489712 w 7467600"/>
              <a:gd name="connsiteY789" fmla="*/ 485386 h 6858000"/>
              <a:gd name="connsiteX790" fmla="*/ 3182994 w 7467600"/>
              <a:gd name="connsiteY790" fmla="*/ 828265 h 6858000"/>
              <a:gd name="connsiteX791" fmla="*/ 2892114 w 7467600"/>
              <a:gd name="connsiteY791" fmla="*/ 1172635 h 6858000"/>
              <a:gd name="connsiteX792" fmla="*/ 3021459 w 7467600"/>
              <a:gd name="connsiteY792" fmla="*/ 1035385 h 6858000"/>
              <a:gd name="connsiteX793" fmla="*/ 3153873 w 7467600"/>
              <a:gd name="connsiteY793" fmla="*/ 898971 h 6858000"/>
              <a:gd name="connsiteX794" fmla="*/ 3276511 w 7467600"/>
              <a:gd name="connsiteY794" fmla="*/ 786423 h 6858000"/>
              <a:gd name="connsiteX795" fmla="*/ 3584154 w 7467600"/>
              <a:gd name="connsiteY795" fmla="*/ 448218 h 6858000"/>
              <a:gd name="connsiteX796" fmla="*/ 3624562 w 7467600"/>
              <a:gd name="connsiteY796" fmla="*/ 367041 h 6858000"/>
              <a:gd name="connsiteX797" fmla="*/ 3766672 w 7467600"/>
              <a:gd name="connsiteY797" fmla="*/ 359429 h 6858000"/>
              <a:gd name="connsiteX798" fmla="*/ 3996338 w 7467600"/>
              <a:gd name="connsiteY798" fmla="*/ 968237 h 6858000"/>
              <a:gd name="connsiteX799" fmla="*/ 3766672 w 7467600"/>
              <a:gd name="connsiteY799" fmla="*/ 359429 h 6858000"/>
              <a:gd name="connsiteX800" fmla="*/ 5805386 w 7467600"/>
              <a:gd name="connsiteY800" fmla="*/ 239240 h 6858000"/>
              <a:gd name="connsiteX801" fmla="*/ 5736947 w 7467600"/>
              <a:gd name="connsiteY801" fmla="*/ 261367 h 6858000"/>
              <a:gd name="connsiteX802" fmla="*/ 5427012 w 7467600"/>
              <a:gd name="connsiteY802" fmla="*/ 311272 h 6858000"/>
              <a:gd name="connsiteX803" fmla="*/ 5147818 w 7467600"/>
              <a:gd name="connsiteY803" fmla="*/ 322112 h 6858000"/>
              <a:gd name="connsiteX804" fmla="*/ 5060854 w 7467600"/>
              <a:gd name="connsiteY804" fmla="*/ 311882 h 6858000"/>
              <a:gd name="connsiteX805" fmla="*/ 4945989 w 7467600"/>
              <a:gd name="connsiteY805" fmla="*/ 300516 h 6858000"/>
              <a:gd name="connsiteX806" fmla="*/ 5410479 w 7467600"/>
              <a:gd name="connsiteY806" fmla="*/ 348434 h 6858000"/>
              <a:gd name="connsiteX807" fmla="*/ 5805386 w 7467600"/>
              <a:gd name="connsiteY807" fmla="*/ 239240 h 6858000"/>
              <a:gd name="connsiteX808" fmla="*/ 5905192 w 7467600"/>
              <a:gd name="connsiteY808" fmla="*/ 163079 h 6858000"/>
              <a:gd name="connsiteX809" fmla="*/ 5865655 w 7467600"/>
              <a:gd name="connsiteY809" fmla="*/ 171901 h 6858000"/>
              <a:gd name="connsiteX810" fmla="*/ 5259740 w 7467600"/>
              <a:gd name="connsiteY810" fmla="*/ 257013 h 6858000"/>
              <a:gd name="connsiteX811" fmla="*/ 5208466 w 7467600"/>
              <a:gd name="connsiteY811" fmla="*/ 257550 h 6858000"/>
              <a:gd name="connsiteX812" fmla="*/ 4980204 w 7467600"/>
              <a:gd name="connsiteY812" fmla="*/ 271903 h 6858000"/>
              <a:gd name="connsiteX813" fmla="*/ 5068068 w 7467600"/>
              <a:gd name="connsiteY813" fmla="*/ 282244 h 6858000"/>
              <a:gd name="connsiteX814" fmla="*/ 5153231 w 7467600"/>
              <a:gd name="connsiteY814" fmla="*/ 292240 h 6858000"/>
              <a:gd name="connsiteX815" fmla="*/ 5426491 w 7467600"/>
              <a:gd name="connsiteY815" fmla="*/ 281128 h 6858000"/>
              <a:gd name="connsiteX816" fmla="*/ 5731212 w 7467600"/>
              <a:gd name="connsiteY816" fmla="*/ 231951 h 6858000"/>
              <a:gd name="connsiteX817" fmla="*/ 5905192 w 7467600"/>
              <a:gd name="connsiteY817" fmla="*/ 163079 h 6858000"/>
              <a:gd name="connsiteX818" fmla="*/ 5944437 w 7467600"/>
              <a:gd name="connsiteY818" fmla="*/ 113829 h 6858000"/>
              <a:gd name="connsiteX819" fmla="*/ 5825032 w 7467600"/>
              <a:gd name="connsiteY819" fmla="*/ 146405 h 6858000"/>
              <a:gd name="connsiteX820" fmla="*/ 4955599 w 7467600"/>
              <a:gd name="connsiteY820" fmla="*/ 247008 h 6858000"/>
              <a:gd name="connsiteX821" fmla="*/ 5210104 w 7467600"/>
              <a:gd name="connsiteY821" fmla="*/ 228123 h 6858000"/>
              <a:gd name="connsiteX822" fmla="*/ 5261015 w 7467600"/>
              <a:gd name="connsiteY822" fmla="*/ 227087 h 6858000"/>
              <a:gd name="connsiteX823" fmla="*/ 5861181 w 7467600"/>
              <a:gd name="connsiteY823" fmla="*/ 143093 h 6858000"/>
              <a:gd name="connsiteX824" fmla="*/ 5961252 w 7467600"/>
              <a:gd name="connsiteY824" fmla="*/ 114820 h 6858000"/>
              <a:gd name="connsiteX825" fmla="*/ 5944437 w 7467600"/>
              <a:gd name="connsiteY825" fmla="*/ 113829 h 6858000"/>
              <a:gd name="connsiteX826" fmla="*/ 3882765 w 7467600"/>
              <a:gd name="connsiteY826" fmla="*/ 0 h 6858000"/>
              <a:gd name="connsiteX827" fmla="*/ 3995099 w 7467600"/>
              <a:gd name="connsiteY827" fmla="*/ 0 h 6858000"/>
              <a:gd name="connsiteX828" fmla="*/ 4163818 w 7467600"/>
              <a:gd name="connsiteY828" fmla="*/ 234104 h 6858000"/>
              <a:gd name="connsiteX829" fmla="*/ 4172099 w 7467600"/>
              <a:gd name="connsiteY829" fmla="*/ 234207 h 6858000"/>
              <a:gd name="connsiteX830" fmla="*/ 4784282 w 7467600"/>
              <a:gd name="connsiteY830" fmla="*/ 276561 h 6858000"/>
              <a:gd name="connsiteX831" fmla="*/ 4801687 w 7467600"/>
              <a:gd name="connsiteY831" fmla="*/ 267764 h 6858000"/>
              <a:gd name="connsiteX832" fmla="*/ 6082788 w 7467600"/>
              <a:gd name="connsiteY832" fmla="*/ 64119 h 6858000"/>
              <a:gd name="connsiteX833" fmla="*/ 6099442 w 7467600"/>
              <a:gd name="connsiteY833" fmla="*/ 82568 h 6858000"/>
              <a:gd name="connsiteX834" fmla="*/ 4804137 w 7467600"/>
              <a:gd name="connsiteY834" fmla="*/ 320931 h 6858000"/>
              <a:gd name="connsiteX835" fmla="*/ 4227047 w 7467600"/>
              <a:gd name="connsiteY835" fmla="*/ 313415 h 6858000"/>
              <a:gd name="connsiteX836" fmla="*/ 4346041 w 7467600"/>
              <a:gd name="connsiteY836" fmla="*/ 456086 h 6858000"/>
              <a:gd name="connsiteX837" fmla="*/ 4870967 w 7467600"/>
              <a:gd name="connsiteY837" fmla="*/ 963061 h 6858000"/>
              <a:gd name="connsiteX838" fmla="*/ 4889647 w 7467600"/>
              <a:gd name="connsiteY838" fmla="*/ 957147 h 6858000"/>
              <a:gd name="connsiteX839" fmla="*/ 5422504 w 7467600"/>
              <a:gd name="connsiteY839" fmla="*/ 805191 h 6858000"/>
              <a:gd name="connsiteX840" fmla="*/ 6087656 w 7467600"/>
              <a:gd name="connsiteY840" fmla="*/ 826703 h 6858000"/>
              <a:gd name="connsiteX841" fmla="*/ 6058717 w 7467600"/>
              <a:gd name="connsiteY841" fmla="*/ 865992 h 6858000"/>
              <a:gd name="connsiteX842" fmla="*/ 4974153 w 7467600"/>
              <a:gd name="connsiteY842" fmla="*/ 1045456 h 6858000"/>
              <a:gd name="connsiteX843" fmla="*/ 5627835 w 7467600"/>
              <a:gd name="connsiteY843" fmla="*/ 1472077 h 6858000"/>
              <a:gd name="connsiteX844" fmla="*/ 5629817 w 7467600"/>
              <a:gd name="connsiteY844" fmla="*/ 1471412 h 6858000"/>
              <a:gd name="connsiteX845" fmla="*/ 5634124 w 7467600"/>
              <a:gd name="connsiteY845" fmla="*/ 1470572 h 6858000"/>
              <a:gd name="connsiteX846" fmla="*/ 5755832 w 7467600"/>
              <a:gd name="connsiteY846" fmla="*/ 1383886 h 6858000"/>
              <a:gd name="connsiteX847" fmla="*/ 6014186 w 7467600"/>
              <a:gd name="connsiteY847" fmla="*/ 1279799 h 6858000"/>
              <a:gd name="connsiteX848" fmla="*/ 6901619 w 7467600"/>
              <a:gd name="connsiteY848" fmla="*/ 1047874 h 6858000"/>
              <a:gd name="connsiteX849" fmla="*/ 6931566 w 7467600"/>
              <a:gd name="connsiteY849" fmla="*/ 1062034 h 6858000"/>
              <a:gd name="connsiteX850" fmla="*/ 5790982 w 7467600"/>
              <a:gd name="connsiteY850" fmla="*/ 1561380 h 6858000"/>
              <a:gd name="connsiteX851" fmla="*/ 6188971 w 7467600"/>
              <a:gd name="connsiteY851" fmla="*/ 1755168 h 6858000"/>
              <a:gd name="connsiteX852" fmla="*/ 6202446 w 7467600"/>
              <a:gd name="connsiteY852" fmla="*/ 1752268 h 6858000"/>
              <a:gd name="connsiteX853" fmla="*/ 7179560 w 7467600"/>
              <a:gd name="connsiteY853" fmla="*/ 1467551 h 6858000"/>
              <a:gd name="connsiteX854" fmla="*/ 7158730 w 7467600"/>
              <a:gd name="connsiteY854" fmla="*/ 1507835 h 6858000"/>
              <a:gd name="connsiteX855" fmla="*/ 6326959 w 7467600"/>
              <a:gd name="connsiteY855" fmla="*/ 1817686 h 6858000"/>
              <a:gd name="connsiteX856" fmla="*/ 6537433 w 7467600"/>
              <a:gd name="connsiteY856" fmla="*/ 1907790 h 6858000"/>
              <a:gd name="connsiteX857" fmla="*/ 6550221 w 7467600"/>
              <a:gd name="connsiteY857" fmla="*/ 1910729 h 6858000"/>
              <a:gd name="connsiteX858" fmla="*/ 6964438 w 7467600"/>
              <a:gd name="connsiteY858" fmla="*/ 2209505 h 6858000"/>
              <a:gd name="connsiteX859" fmla="*/ 7367862 w 7467600"/>
              <a:gd name="connsiteY859" fmla="*/ 2806833 h 6858000"/>
              <a:gd name="connsiteX860" fmla="*/ 7364329 w 7467600"/>
              <a:gd name="connsiteY860" fmla="*/ 2826907 h 6858000"/>
              <a:gd name="connsiteX861" fmla="*/ 7290545 w 7467600"/>
              <a:gd name="connsiteY861" fmla="*/ 2850663 h 6858000"/>
              <a:gd name="connsiteX862" fmla="*/ 6472036 w 7467600"/>
              <a:gd name="connsiteY862" fmla="*/ 1959003 h 6858000"/>
              <a:gd name="connsiteX863" fmla="*/ 5792897 w 7467600"/>
              <a:gd name="connsiteY863" fmla="*/ 1647747 h 6858000"/>
              <a:gd name="connsiteX864" fmla="*/ 5842751 w 7467600"/>
              <a:gd name="connsiteY864" fmla="*/ 1816112 h 6858000"/>
              <a:gd name="connsiteX865" fmla="*/ 5847424 w 7467600"/>
              <a:gd name="connsiteY865" fmla="*/ 1815776 h 6858000"/>
              <a:gd name="connsiteX866" fmla="*/ 6399821 w 7467600"/>
              <a:gd name="connsiteY866" fmla="*/ 2344799 h 6858000"/>
              <a:gd name="connsiteX867" fmla="*/ 6323232 w 7467600"/>
              <a:gd name="connsiteY867" fmla="*/ 2389634 h 6858000"/>
              <a:gd name="connsiteX868" fmla="*/ 5942958 w 7467600"/>
              <a:gd name="connsiteY868" fmla="*/ 2077708 h 6858000"/>
              <a:gd name="connsiteX869" fmla="*/ 5921559 w 7467600"/>
              <a:gd name="connsiteY869" fmla="*/ 2378596 h 6858000"/>
              <a:gd name="connsiteX870" fmla="*/ 5817651 w 7467600"/>
              <a:gd name="connsiteY870" fmla="*/ 3023919 h 6858000"/>
              <a:gd name="connsiteX871" fmla="*/ 5729634 w 7467600"/>
              <a:gd name="connsiteY871" fmla="*/ 3051849 h 6858000"/>
              <a:gd name="connsiteX872" fmla="*/ 5611018 w 7467600"/>
              <a:gd name="connsiteY872" fmla="*/ 2316769 h 6858000"/>
              <a:gd name="connsiteX873" fmla="*/ 5687608 w 7467600"/>
              <a:gd name="connsiteY873" fmla="*/ 2039972 h 6858000"/>
              <a:gd name="connsiteX874" fmla="*/ 5657554 w 7467600"/>
              <a:gd name="connsiteY874" fmla="*/ 1576445 h 6858000"/>
              <a:gd name="connsiteX875" fmla="*/ 5150475 w 7467600"/>
              <a:gd name="connsiteY875" fmla="*/ 1274012 h 6858000"/>
              <a:gd name="connsiteX876" fmla="*/ 5349142 w 7467600"/>
              <a:gd name="connsiteY876" fmla="*/ 2204405 h 6858000"/>
              <a:gd name="connsiteX877" fmla="*/ 5262214 w 7467600"/>
              <a:gd name="connsiteY877" fmla="*/ 2233836 h 6858000"/>
              <a:gd name="connsiteX878" fmla="*/ 4981539 w 7467600"/>
              <a:gd name="connsiteY878" fmla="*/ 1542201 h 6858000"/>
              <a:gd name="connsiteX879" fmla="*/ 4958461 w 7467600"/>
              <a:gd name="connsiteY879" fmla="*/ 1136957 h 6858000"/>
              <a:gd name="connsiteX880" fmla="*/ 4655015 w 7467600"/>
              <a:gd name="connsiteY880" fmla="*/ 891426 h 6858000"/>
              <a:gd name="connsiteX881" fmla="*/ 4348002 w 7467600"/>
              <a:gd name="connsiteY881" fmla="*/ 2205895 h 6858000"/>
              <a:gd name="connsiteX882" fmla="*/ 4262250 w 7467600"/>
              <a:gd name="connsiteY882" fmla="*/ 2219972 h 6858000"/>
              <a:gd name="connsiteX883" fmla="*/ 4550611 w 7467600"/>
              <a:gd name="connsiteY883" fmla="*/ 817540 h 6858000"/>
              <a:gd name="connsiteX884" fmla="*/ 4564418 w 7467600"/>
              <a:gd name="connsiteY884" fmla="*/ 808293 h 6858000"/>
              <a:gd name="connsiteX885" fmla="*/ 4266388 w 7467600"/>
              <a:gd name="connsiteY885" fmla="*/ 500083 h 6858000"/>
              <a:gd name="connsiteX886" fmla="*/ 4032842 w 7467600"/>
              <a:gd name="connsiteY886" fmla="*/ 211809 h 6858000"/>
              <a:gd name="connsiteX887" fmla="*/ 3882765 w 7467600"/>
              <a:gd name="connsiteY887" fmla="*/ 0 h 6858000"/>
              <a:gd name="connsiteX888" fmla="*/ 3721337 w 7467600"/>
              <a:gd name="connsiteY888" fmla="*/ 0 h 6858000"/>
              <a:gd name="connsiteX889" fmla="*/ 3797544 w 7467600"/>
              <a:gd name="connsiteY889" fmla="*/ 0 h 6858000"/>
              <a:gd name="connsiteX890" fmla="*/ 3775734 w 7467600"/>
              <a:gd name="connsiteY890" fmla="*/ 95131 h 6858000"/>
              <a:gd name="connsiteX891" fmla="*/ 3724807 w 7467600"/>
              <a:gd name="connsiteY891" fmla="*/ 272257 h 6858000"/>
              <a:gd name="connsiteX892" fmla="*/ 3726844 w 7467600"/>
              <a:gd name="connsiteY892" fmla="*/ 282988 h 6858000"/>
              <a:gd name="connsiteX893" fmla="*/ 3742664 w 7467600"/>
              <a:gd name="connsiteY893" fmla="*/ 279918 h 6858000"/>
              <a:gd name="connsiteX894" fmla="*/ 4103910 w 7467600"/>
              <a:gd name="connsiteY894" fmla="*/ 1161917 h 6858000"/>
              <a:gd name="connsiteX895" fmla="*/ 4020269 w 7467600"/>
              <a:gd name="connsiteY895" fmla="*/ 1200406 h 6858000"/>
              <a:gd name="connsiteX896" fmla="*/ 3674882 w 7467600"/>
              <a:gd name="connsiteY896" fmla="*/ 488524 h 6858000"/>
              <a:gd name="connsiteX897" fmla="*/ 3132682 w 7467600"/>
              <a:gd name="connsiteY897" fmla="*/ 1072284 h 6858000"/>
              <a:gd name="connsiteX898" fmla="*/ 2716346 w 7467600"/>
              <a:gd name="connsiteY898" fmla="*/ 1276376 h 6858000"/>
              <a:gd name="connsiteX899" fmla="*/ 2716772 w 7467600"/>
              <a:gd name="connsiteY899" fmla="*/ 1255462 h 6858000"/>
              <a:gd name="connsiteX900" fmla="*/ 3471096 w 7467600"/>
              <a:gd name="connsiteY900" fmla="*/ 437072 h 6858000"/>
              <a:gd name="connsiteX901" fmla="*/ 3639057 w 7467600"/>
              <a:gd name="connsiteY901" fmla="*/ 286334 h 6858000"/>
              <a:gd name="connsiteX902" fmla="*/ 3640309 w 7467600"/>
              <a:gd name="connsiteY902" fmla="*/ 284664 h 6858000"/>
              <a:gd name="connsiteX903" fmla="*/ 3646022 w 7467600"/>
              <a:gd name="connsiteY903" fmla="*/ 276711 h 6858000"/>
              <a:gd name="connsiteX904" fmla="*/ 3707943 w 7467600"/>
              <a:gd name="connsiteY904" fmla="*/ 65958 h 6858000"/>
              <a:gd name="connsiteX905" fmla="*/ 3721337 w 7467600"/>
              <a:gd name="connsiteY905" fmla="*/ 0 h 6858000"/>
              <a:gd name="connsiteX906" fmla="*/ 2867960 w 7467600"/>
              <a:gd name="connsiteY906" fmla="*/ 0 h 6858000"/>
              <a:gd name="connsiteX907" fmla="*/ 2926351 w 7467600"/>
              <a:gd name="connsiteY907" fmla="*/ 0 h 6858000"/>
              <a:gd name="connsiteX908" fmla="*/ 2902823 w 7467600"/>
              <a:gd name="connsiteY908" fmla="*/ 262929 h 6858000"/>
              <a:gd name="connsiteX909" fmla="*/ 2940663 w 7467600"/>
              <a:gd name="connsiteY909" fmla="*/ 140884 h 6858000"/>
              <a:gd name="connsiteX910" fmla="*/ 2947039 w 7467600"/>
              <a:gd name="connsiteY910" fmla="*/ 122524 h 6858000"/>
              <a:gd name="connsiteX911" fmla="*/ 2984316 w 7467600"/>
              <a:gd name="connsiteY911" fmla="*/ 0 h 6858000"/>
              <a:gd name="connsiteX912" fmla="*/ 3016114 w 7467600"/>
              <a:gd name="connsiteY912" fmla="*/ 0 h 6858000"/>
              <a:gd name="connsiteX913" fmla="*/ 2979949 w 7467600"/>
              <a:gd name="connsiteY913" fmla="*/ 119274 h 6858000"/>
              <a:gd name="connsiteX914" fmla="*/ 3023879 w 7467600"/>
              <a:gd name="connsiteY914" fmla="*/ 0 h 6858000"/>
              <a:gd name="connsiteX915" fmla="*/ 3105400 w 7467600"/>
              <a:gd name="connsiteY915" fmla="*/ 0 h 6858000"/>
              <a:gd name="connsiteX916" fmla="*/ 3094669 w 7467600"/>
              <a:gd name="connsiteY916" fmla="*/ 30308 h 6858000"/>
              <a:gd name="connsiteX917" fmla="*/ 2901945 w 7467600"/>
              <a:gd name="connsiteY917" fmla="*/ 466538 h 6858000"/>
              <a:gd name="connsiteX918" fmla="*/ 2815209 w 7467600"/>
              <a:gd name="connsiteY918" fmla="*/ 497361 h 6858000"/>
              <a:gd name="connsiteX919" fmla="*/ 2844845 w 7467600"/>
              <a:gd name="connsiteY919" fmla="*/ 127638 h 6858000"/>
              <a:gd name="connsiteX920" fmla="*/ 2867960 w 7467600"/>
              <a:gd name="connsiteY920" fmla="*/ 0 h 6858000"/>
              <a:gd name="connsiteX921" fmla="*/ 1057230 w 7467600"/>
              <a:gd name="connsiteY921" fmla="*/ 0 h 6858000"/>
              <a:gd name="connsiteX922" fmla="*/ 1111003 w 7467600"/>
              <a:gd name="connsiteY922" fmla="*/ 0 h 6858000"/>
              <a:gd name="connsiteX923" fmla="*/ 1125553 w 7467600"/>
              <a:gd name="connsiteY923" fmla="*/ 52588 h 6858000"/>
              <a:gd name="connsiteX924" fmla="*/ 1304276 w 7467600"/>
              <a:gd name="connsiteY924" fmla="*/ 476275 h 6858000"/>
              <a:gd name="connsiteX925" fmla="*/ 1492066 w 7467600"/>
              <a:gd name="connsiteY925" fmla="*/ 886333 h 6858000"/>
              <a:gd name="connsiteX926" fmla="*/ 1423698 w 7467600"/>
              <a:gd name="connsiteY926" fmla="*/ 710817 h 6858000"/>
              <a:gd name="connsiteX927" fmla="*/ 1357609 w 7467600"/>
              <a:gd name="connsiteY927" fmla="*/ 532892 h 6858000"/>
              <a:gd name="connsiteX928" fmla="*/ 1309550 w 7467600"/>
              <a:gd name="connsiteY928" fmla="*/ 374031 h 6858000"/>
              <a:gd name="connsiteX929" fmla="*/ 1193673 w 7467600"/>
              <a:gd name="connsiteY929" fmla="*/ 49533 h 6858000"/>
              <a:gd name="connsiteX930" fmla="*/ 1164391 w 7467600"/>
              <a:gd name="connsiteY930" fmla="*/ 0 h 6858000"/>
              <a:gd name="connsiteX931" fmla="*/ 1200666 w 7467600"/>
              <a:gd name="connsiteY931" fmla="*/ 0 h 6858000"/>
              <a:gd name="connsiteX932" fmla="*/ 1223408 w 7467600"/>
              <a:gd name="connsiteY932" fmla="*/ 38996 h 6858000"/>
              <a:gd name="connsiteX933" fmla="*/ 1339635 w 7467600"/>
              <a:gd name="connsiteY933" fmla="*/ 365517 h 6858000"/>
              <a:gd name="connsiteX934" fmla="*/ 1387469 w 7467600"/>
              <a:gd name="connsiteY934" fmla="*/ 523079 h 6858000"/>
              <a:gd name="connsiteX935" fmla="*/ 1452685 w 7467600"/>
              <a:gd name="connsiteY935" fmla="*/ 699806 h 6858000"/>
              <a:gd name="connsiteX936" fmla="*/ 1492092 w 7467600"/>
              <a:gd name="connsiteY936" fmla="*/ 800424 h 6858000"/>
              <a:gd name="connsiteX937" fmla="*/ 1455302 w 7467600"/>
              <a:gd name="connsiteY937" fmla="*/ 632913 h 6858000"/>
              <a:gd name="connsiteX938" fmla="*/ 1222336 w 7467600"/>
              <a:gd name="connsiteY938" fmla="*/ 9480 h 6858000"/>
              <a:gd name="connsiteX939" fmla="*/ 1214634 w 7467600"/>
              <a:gd name="connsiteY939" fmla="*/ 0 h 6858000"/>
              <a:gd name="connsiteX940" fmla="*/ 1289827 w 7467600"/>
              <a:gd name="connsiteY940" fmla="*/ 0 h 6858000"/>
              <a:gd name="connsiteX941" fmla="*/ 1321076 w 7467600"/>
              <a:gd name="connsiteY941" fmla="*/ 59722 h 6858000"/>
              <a:gd name="connsiteX942" fmla="*/ 1512579 w 7467600"/>
              <a:gd name="connsiteY942" fmla="*/ 626441 h 6858000"/>
              <a:gd name="connsiteX943" fmla="*/ 1506076 w 7467600"/>
              <a:gd name="connsiteY943" fmla="*/ 1089289 h 6858000"/>
              <a:gd name="connsiteX944" fmla="*/ 1486346 w 7467600"/>
              <a:gd name="connsiteY944" fmla="*/ 1079919 h 6858000"/>
              <a:gd name="connsiteX945" fmla="*/ 1070511 w 7467600"/>
              <a:gd name="connsiteY945" fmla="*/ 48609 h 6858000"/>
              <a:gd name="connsiteX946" fmla="*/ 1057230 w 7467600"/>
              <a:gd name="connsiteY946" fmla="*/ 0 h 6858000"/>
              <a:gd name="connsiteX947" fmla="*/ 43151 w 7467600"/>
              <a:gd name="connsiteY947" fmla="*/ 0 h 6858000"/>
              <a:gd name="connsiteX948" fmla="*/ 95283 w 7467600"/>
              <a:gd name="connsiteY948" fmla="*/ 0 h 6858000"/>
              <a:gd name="connsiteX949" fmla="*/ 300708 w 7467600"/>
              <a:gd name="connsiteY949" fmla="*/ 154571 h 6858000"/>
              <a:gd name="connsiteX950" fmla="*/ 530414 w 7467600"/>
              <a:gd name="connsiteY950" fmla="*/ 354673 h 6858000"/>
              <a:gd name="connsiteX951" fmla="*/ 333785 w 7467600"/>
              <a:gd name="connsiteY951" fmla="*/ 161564 h 6858000"/>
              <a:gd name="connsiteX952" fmla="*/ 147005 w 7467600"/>
              <a:gd name="connsiteY952" fmla="*/ 0 h 6858000"/>
              <a:gd name="connsiteX953" fmla="*/ 272509 w 7467600"/>
              <a:gd name="connsiteY953" fmla="*/ 0 h 6858000"/>
              <a:gd name="connsiteX954" fmla="*/ 326276 w 7467600"/>
              <a:gd name="connsiteY954" fmla="*/ 45847 h 6858000"/>
              <a:gd name="connsiteX955" fmla="*/ 823759 w 7467600"/>
              <a:gd name="connsiteY955" fmla="*/ 574145 h 6858000"/>
              <a:gd name="connsiteX956" fmla="*/ 811254 w 7467600"/>
              <a:gd name="connsiteY956" fmla="*/ 665546 h 6858000"/>
              <a:gd name="connsiteX957" fmla="*/ 154042 w 7467600"/>
              <a:gd name="connsiteY957" fmla="*/ 261522 h 6858000"/>
              <a:gd name="connsiteX958" fmla="*/ 13550 w 7467600"/>
              <a:gd name="connsiteY958" fmla="*/ 158423 h 6858000"/>
              <a:gd name="connsiteX959" fmla="*/ 0 w 7467600"/>
              <a:gd name="connsiteY959" fmla="*/ 146618 h 6858000"/>
              <a:gd name="connsiteX960" fmla="*/ 0 w 7467600"/>
              <a:gd name="connsiteY960" fmla="*/ 59161 h 6858000"/>
              <a:gd name="connsiteX961" fmla="*/ 45427 w 7467600"/>
              <a:gd name="connsiteY961" fmla="*/ 101078 h 6858000"/>
              <a:gd name="connsiteX962" fmla="*/ 630103 w 7467600"/>
              <a:gd name="connsiteY962" fmla="*/ 485885 h 6858000"/>
              <a:gd name="connsiteX963" fmla="*/ 532040 w 7467600"/>
              <a:gd name="connsiteY963" fmla="*/ 399359 h 6858000"/>
              <a:gd name="connsiteX964" fmla="*/ 517618 w 7467600"/>
              <a:gd name="connsiteY964" fmla="*/ 385726 h 6858000"/>
              <a:gd name="connsiteX965" fmla="*/ 285074 w 7467600"/>
              <a:gd name="connsiteY965" fmla="*/ 182755 h 6858000"/>
              <a:gd name="connsiteX966" fmla="*/ 43151 w 7467600"/>
              <a:gd name="connsiteY96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6012219 h 6858000"/>
              <a:gd name="connsiteX77" fmla="*/ 7356878 w 7467600"/>
              <a:gd name="connsiteY77" fmla="*/ 5981332 h 6858000"/>
              <a:gd name="connsiteX78" fmla="*/ 7467600 w 7467600"/>
              <a:gd name="connsiteY78" fmla="*/ 6117703 h 6858000"/>
              <a:gd name="connsiteX79" fmla="*/ 7467600 w 7467600"/>
              <a:gd name="connsiteY79" fmla="*/ 6163634 h 6858000"/>
              <a:gd name="connsiteX80" fmla="*/ 7403637 w 7467600"/>
              <a:gd name="connsiteY80" fmla="*/ 6083957 h 6858000"/>
              <a:gd name="connsiteX81" fmla="*/ 7254615 w 7467600"/>
              <a:gd name="connsiteY81" fmla="*/ 5911918 h 6858000"/>
              <a:gd name="connsiteX82" fmla="*/ 7312589 w 7467600"/>
              <a:gd name="connsiteY82" fmla="*/ 5982309 h 6858000"/>
              <a:gd name="connsiteX83" fmla="*/ 7448321 w 7467600"/>
              <a:gd name="connsiteY83" fmla="*/ 6190991 h 6858000"/>
              <a:gd name="connsiteX84" fmla="*/ 7467600 w 7467600"/>
              <a:gd name="connsiteY84" fmla="*/ 6221686 h 6858000"/>
              <a:gd name="connsiteX85" fmla="*/ 7467600 w 7467600"/>
              <a:gd name="connsiteY85" fmla="*/ 6334256 h 6858000"/>
              <a:gd name="connsiteX86" fmla="*/ 7454976 w 7467600"/>
              <a:gd name="connsiteY86" fmla="*/ 6318297 h 6858000"/>
              <a:gd name="connsiteX87" fmla="*/ 1456157 w 7467600"/>
              <a:gd name="connsiteY87" fmla="*/ 5371404 h 6858000"/>
              <a:gd name="connsiteX88" fmla="*/ 1244432 w 7467600"/>
              <a:gd name="connsiteY88" fmla="*/ 5385601 h 6858000"/>
              <a:gd name="connsiteX89" fmla="*/ 973990 w 7467600"/>
              <a:gd name="connsiteY89" fmla="*/ 5424940 h 6858000"/>
              <a:gd name="connsiteX90" fmla="*/ 1103809 w 7467600"/>
              <a:gd name="connsiteY90" fmla="*/ 5433720 h 6858000"/>
              <a:gd name="connsiteX91" fmla="*/ 1123454 w 7467600"/>
              <a:gd name="connsiteY91" fmla="*/ 5435727 h 6858000"/>
              <a:gd name="connsiteX92" fmla="*/ 1737017 w 7467600"/>
              <a:gd name="connsiteY92" fmla="*/ 5452183 h 6858000"/>
              <a:gd name="connsiteX93" fmla="*/ 1824397 w 7467600"/>
              <a:gd name="connsiteY93" fmla="*/ 5447757 h 6858000"/>
              <a:gd name="connsiteX94" fmla="*/ 2070059 w 7467600"/>
              <a:gd name="connsiteY94" fmla="*/ 5441660 h 6858000"/>
              <a:gd name="connsiteX95" fmla="*/ 1456157 w 7467600"/>
              <a:gd name="connsiteY95" fmla="*/ 5371404 h 6858000"/>
              <a:gd name="connsiteX96" fmla="*/ 4988186 w 7467600"/>
              <a:gd name="connsiteY96" fmla="*/ 5216467 h 6858000"/>
              <a:gd name="connsiteX97" fmla="*/ 4777334 w 7467600"/>
              <a:gd name="connsiteY97" fmla="*/ 5406072 h 6858000"/>
              <a:gd name="connsiteX98" fmla="*/ 4718341 w 7467600"/>
              <a:gd name="connsiteY98" fmla="*/ 5468043 h 6858000"/>
              <a:gd name="connsiteX99" fmla="*/ 4604655 w 7467600"/>
              <a:gd name="connsiteY99" fmla="*/ 5583434 h 6858000"/>
              <a:gd name="connsiteX100" fmla="*/ 4565074 w 7467600"/>
              <a:gd name="connsiteY100" fmla="*/ 5618550 h 6858000"/>
              <a:gd name="connsiteX101" fmla="*/ 4988186 w 7467600"/>
              <a:gd name="connsiteY101" fmla="*/ 5216467 h 6858000"/>
              <a:gd name="connsiteX102" fmla="*/ 4978032 w 7467600"/>
              <a:gd name="connsiteY102" fmla="*/ 5183809 h 6858000"/>
              <a:gd name="connsiteX103" fmla="*/ 4463413 w 7467600"/>
              <a:gd name="connsiteY103" fmla="*/ 5615162 h 6858000"/>
              <a:gd name="connsiteX104" fmla="*/ 4358134 w 7467600"/>
              <a:gd name="connsiteY104" fmla="*/ 5742791 h 6858000"/>
              <a:gd name="connsiteX105" fmla="*/ 4376219 w 7467600"/>
              <a:gd name="connsiteY105" fmla="*/ 5729027 h 6858000"/>
              <a:gd name="connsiteX106" fmla="*/ 4582340 w 7467600"/>
              <a:gd name="connsiteY106" fmla="*/ 5561037 h 6858000"/>
              <a:gd name="connsiteX107" fmla="*/ 4694684 w 7467600"/>
              <a:gd name="connsiteY107" fmla="*/ 5447098 h 6858000"/>
              <a:gd name="connsiteX108" fmla="*/ 4754123 w 7467600"/>
              <a:gd name="connsiteY108" fmla="*/ 5384643 h 6858000"/>
              <a:gd name="connsiteX109" fmla="*/ 4978032 w 7467600"/>
              <a:gd name="connsiteY109" fmla="*/ 5183809 h 6858000"/>
              <a:gd name="connsiteX110" fmla="*/ 1903353 w 7467600"/>
              <a:gd name="connsiteY110" fmla="*/ 5044827 h 6858000"/>
              <a:gd name="connsiteX111" fmla="*/ 1936931 w 7467600"/>
              <a:gd name="connsiteY111" fmla="*/ 5093954 h 6858000"/>
              <a:gd name="connsiteX112" fmla="*/ 2195868 w 7467600"/>
              <a:gd name="connsiteY112" fmla="*/ 5396574 h 6858000"/>
              <a:gd name="connsiteX113" fmla="*/ 2088852 w 7467600"/>
              <a:gd name="connsiteY113" fmla="*/ 5166123 h 6858000"/>
              <a:gd name="connsiteX114" fmla="*/ 1958241 w 7467600"/>
              <a:gd name="connsiteY114" fmla="*/ 5067955 h 6858000"/>
              <a:gd name="connsiteX115" fmla="*/ 1903353 w 7467600"/>
              <a:gd name="connsiteY115" fmla="*/ 5044827 h 6858000"/>
              <a:gd name="connsiteX116" fmla="*/ 1979378 w 7467600"/>
              <a:gd name="connsiteY116" fmla="*/ 4769504 h 6858000"/>
              <a:gd name="connsiteX117" fmla="*/ 2882120 w 7467600"/>
              <a:gd name="connsiteY117" fmla="*/ 5064547 h 6858000"/>
              <a:gd name="connsiteX118" fmla="*/ 2793103 w 7467600"/>
              <a:gd name="connsiteY118" fmla="*/ 5039699 h 6858000"/>
              <a:gd name="connsiteX119" fmla="*/ 2770041 w 7467600"/>
              <a:gd name="connsiteY119" fmla="*/ 5033634 h 6858000"/>
              <a:gd name="connsiteX120" fmla="*/ 1979378 w 7467600"/>
              <a:gd name="connsiteY120" fmla="*/ 4769504 h 6858000"/>
              <a:gd name="connsiteX121" fmla="*/ 1927410 w 7467600"/>
              <a:gd name="connsiteY121" fmla="*/ 4716164 h 6858000"/>
              <a:gd name="connsiteX122" fmla="*/ 1959587 w 7467600"/>
              <a:gd name="connsiteY122" fmla="*/ 4728849 h 6858000"/>
              <a:gd name="connsiteX123" fmla="*/ 2777707 w 7467600"/>
              <a:gd name="connsiteY123" fmla="*/ 5003991 h 6858000"/>
              <a:gd name="connsiteX124" fmla="*/ 2800768 w 7467600"/>
              <a:gd name="connsiteY124" fmla="*/ 5010056 h 6858000"/>
              <a:gd name="connsiteX125" fmla="*/ 2879408 w 7467600"/>
              <a:gd name="connsiteY125" fmla="*/ 5031590 h 6858000"/>
              <a:gd name="connsiteX126" fmla="*/ 2862295 w 7467600"/>
              <a:gd name="connsiteY126" fmla="*/ 5022958 h 6858000"/>
              <a:gd name="connsiteX127" fmla="*/ 2813343 w 7467600"/>
              <a:gd name="connsiteY127" fmla="*/ 4998369 h 6858000"/>
              <a:gd name="connsiteX128" fmla="*/ 2646245 w 7467600"/>
              <a:gd name="connsiteY128" fmla="*/ 4930999 h 6858000"/>
              <a:gd name="connsiteX129" fmla="*/ 1999243 w 7467600"/>
              <a:gd name="connsiteY129" fmla="*/ 4730524 h 6858000"/>
              <a:gd name="connsiteX130" fmla="*/ 1979527 w 7467600"/>
              <a:gd name="connsiteY130" fmla="*/ 4726651 h 6858000"/>
              <a:gd name="connsiteX131" fmla="*/ 1927410 w 7467600"/>
              <a:gd name="connsiteY131" fmla="*/ 4716164 h 6858000"/>
              <a:gd name="connsiteX132" fmla="*/ 1997014 w 7467600"/>
              <a:gd name="connsiteY132" fmla="*/ 4698007 h 6858000"/>
              <a:gd name="connsiteX133" fmla="*/ 2005458 w 7467600"/>
              <a:gd name="connsiteY133" fmla="*/ 4699540 h 6858000"/>
              <a:gd name="connsiteX134" fmla="*/ 2657186 w 7467600"/>
              <a:gd name="connsiteY134" fmla="*/ 4901687 h 6858000"/>
              <a:gd name="connsiteX135" fmla="*/ 2826662 w 7467600"/>
              <a:gd name="connsiteY135" fmla="*/ 4970362 h 6858000"/>
              <a:gd name="connsiteX136" fmla="*/ 2876100 w 7467600"/>
              <a:gd name="connsiteY136" fmla="*/ 4995397 h 6858000"/>
              <a:gd name="connsiteX137" fmla="*/ 3042600 w 7467600"/>
              <a:gd name="connsiteY137" fmla="*/ 5059532 h 6858000"/>
              <a:gd name="connsiteX138" fmla="*/ 1997014 w 7467600"/>
              <a:gd name="connsiteY138" fmla="*/ 4698007 h 6858000"/>
              <a:gd name="connsiteX139" fmla="*/ 2305292 w 7467600"/>
              <a:gd name="connsiteY139" fmla="*/ 4219492 h 6858000"/>
              <a:gd name="connsiteX140" fmla="*/ 3360922 w 7467600"/>
              <a:gd name="connsiteY140" fmla="*/ 4529373 h 6858000"/>
              <a:gd name="connsiteX141" fmla="*/ 3492420 w 7467600"/>
              <a:gd name="connsiteY141" fmla="*/ 4510145 h 6858000"/>
              <a:gd name="connsiteX142" fmla="*/ 3364086 w 7467600"/>
              <a:gd name="connsiteY142" fmla="*/ 4480340 h 6858000"/>
              <a:gd name="connsiteX143" fmla="*/ 3225818 w 7467600"/>
              <a:gd name="connsiteY143" fmla="*/ 4411822 h 6858000"/>
              <a:gd name="connsiteX144" fmla="*/ 3129696 w 7467600"/>
              <a:gd name="connsiteY144" fmla="*/ 4360704 h 6858000"/>
              <a:gd name="connsiteX145" fmla="*/ 2814545 w 7467600"/>
              <a:gd name="connsiteY145" fmla="*/ 4282955 h 6858000"/>
              <a:gd name="connsiteX146" fmla="*/ 2305292 w 7467600"/>
              <a:gd name="connsiteY146" fmla="*/ 4219492 h 6858000"/>
              <a:gd name="connsiteX147" fmla="*/ 2626982 w 7467600"/>
              <a:gd name="connsiteY147" fmla="*/ 4206450 h 6858000"/>
              <a:gd name="connsiteX148" fmla="*/ 2490617 w 7467600"/>
              <a:gd name="connsiteY148" fmla="*/ 4206951 h 6858000"/>
              <a:gd name="connsiteX149" fmla="*/ 2819869 w 7467600"/>
              <a:gd name="connsiteY149" fmla="*/ 4252936 h 6858000"/>
              <a:gd name="connsiteX150" fmla="*/ 3143018 w 7467600"/>
              <a:gd name="connsiteY150" fmla="*/ 4332698 h 6858000"/>
              <a:gd name="connsiteX151" fmla="*/ 3241520 w 7467600"/>
              <a:gd name="connsiteY151" fmla="*/ 4385112 h 6858000"/>
              <a:gd name="connsiteX152" fmla="*/ 3374575 w 7467600"/>
              <a:gd name="connsiteY152" fmla="*/ 4451517 h 6858000"/>
              <a:gd name="connsiteX153" fmla="*/ 3505221 w 7467600"/>
              <a:gd name="connsiteY153" fmla="*/ 4480757 h 6858000"/>
              <a:gd name="connsiteX154" fmla="*/ 2626982 w 7467600"/>
              <a:gd name="connsiteY154" fmla="*/ 4206450 h 6858000"/>
              <a:gd name="connsiteX155" fmla="*/ 1310106 w 7467600"/>
              <a:gd name="connsiteY155" fmla="*/ 3943217 h 6858000"/>
              <a:gd name="connsiteX156" fmla="*/ 854994 w 7467600"/>
              <a:gd name="connsiteY156" fmla="*/ 4399136 h 6858000"/>
              <a:gd name="connsiteX157" fmla="*/ 742462 w 7467600"/>
              <a:gd name="connsiteY157" fmla="*/ 4594648 h 6858000"/>
              <a:gd name="connsiteX158" fmla="*/ 820602 w 7467600"/>
              <a:gd name="connsiteY158" fmla="*/ 4485915 h 6858000"/>
              <a:gd name="connsiteX159" fmla="*/ 878295 w 7467600"/>
              <a:gd name="connsiteY159" fmla="*/ 4403594 h 6858000"/>
              <a:gd name="connsiteX160" fmla="*/ 1240607 w 7467600"/>
              <a:gd name="connsiteY160" fmla="*/ 4010401 h 6858000"/>
              <a:gd name="connsiteX161" fmla="*/ 1310106 w 7467600"/>
              <a:gd name="connsiteY161" fmla="*/ 3943217 h 6858000"/>
              <a:gd name="connsiteX162" fmla="*/ 1423113 w 7467600"/>
              <a:gd name="connsiteY162" fmla="*/ 3874565 h 6858000"/>
              <a:gd name="connsiteX163" fmla="*/ 1260565 w 7467600"/>
              <a:gd name="connsiteY163" fmla="*/ 4031982 h 6858000"/>
              <a:gd name="connsiteX164" fmla="*/ 901900 w 7467600"/>
              <a:gd name="connsiteY164" fmla="*/ 4421236 h 6858000"/>
              <a:gd name="connsiteX165" fmla="*/ 845044 w 7467600"/>
              <a:gd name="connsiteY165" fmla="*/ 4502436 h 6858000"/>
              <a:gd name="connsiteX166" fmla="*/ 685926 w 7467600"/>
              <a:gd name="connsiteY166" fmla="*/ 4703069 h 6858000"/>
              <a:gd name="connsiteX167" fmla="*/ 684248 w 7467600"/>
              <a:gd name="connsiteY167" fmla="*/ 4706721 h 6858000"/>
              <a:gd name="connsiteX168" fmla="*/ 1423113 w 7467600"/>
              <a:gd name="connsiteY168" fmla="*/ 3874565 h 6858000"/>
              <a:gd name="connsiteX169" fmla="*/ 3316479 w 7467600"/>
              <a:gd name="connsiteY169" fmla="*/ 3872136 h 6858000"/>
              <a:gd name="connsiteX170" fmla="*/ 3546806 w 7467600"/>
              <a:gd name="connsiteY170" fmla="*/ 4356139 h 6858000"/>
              <a:gd name="connsiteX171" fmla="*/ 3364433 w 7467600"/>
              <a:gd name="connsiteY171" fmla="*/ 3953121 h 6858000"/>
              <a:gd name="connsiteX172" fmla="*/ 3316479 w 7467600"/>
              <a:gd name="connsiteY172" fmla="*/ 3872136 h 6858000"/>
              <a:gd name="connsiteX173" fmla="*/ 3291335 w 7467600"/>
              <a:gd name="connsiteY173" fmla="*/ 3767420 h 6858000"/>
              <a:gd name="connsiteX174" fmla="*/ 3390805 w 7467600"/>
              <a:gd name="connsiteY174" fmla="*/ 3937163 h 6858000"/>
              <a:gd name="connsiteX175" fmla="*/ 3579062 w 7467600"/>
              <a:gd name="connsiteY175" fmla="*/ 4359040 h 6858000"/>
              <a:gd name="connsiteX176" fmla="*/ 3467355 w 7467600"/>
              <a:gd name="connsiteY176" fmla="*/ 3988130 h 6858000"/>
              <a:gd name="connsiteX177" fmla="*/ 3310753 w 7467600"/>
              <a:gd name="connsiteY177" fmla="*/ 3787140 h 6858000"/>
              <a:gd name="connsiteX178" fmla="*/ 3291335 w 7467600"/>
              <a:gd name="connsiteY178" fmla="*/ 3767420 h 6858000"/>
              <a:gd name="connsiteX179" fmla="*/ 1635889 w 7467600"/>
              <a:gd name="connsiteY179" fmla="*/ 3709494 h 6858000"/>
              <a:gd name="connsiteX180" fmla="*/ 1634800 w 7467600"/>
              <a:gd name="connsiteY180" fmla="*/ 3731111 h 6858000"/>
              <a:gd name="connsiteX181" fmla="*/ 1635889 w 7467600"/>
              <a:gd name="connsiteY181" fmla="*/ 3709494 h 6858000"/>
              <a:gd name="connsiteX182" fmla="*/ 1510397 w 7467600"/>
              <a:gd name="connsiteY182" fmla="*/ 3684705 h 6858000"/>
              <a:gd name="connsiteX183" fmla="*/ 1146550 w 7467600"/>
              <a:gd name="connsiteY183" fmla="*/ 3802012 h 6858000"/>
              <a:gd name="connsiteX184" fmla="*/ 698834 w 7467600"/>
              <a:gd name="connsiteY184" fmla="*/ 3952272 h 6858000"/>
              <a:gd name="connsiteX185" fmla="*/ 34256 w 7467600"/>
              <a:gd name="connsiteY185" fmla="*/ 4347603 h 6858000"/>
              <a:gd name="connsiteX186" fmla="*/ 527241 w 7467600"/>
              <a:gd name="connsiteY186" fmla="*/ 4065078 h 6858000"/>
              <a:gd name="connsiteX187" fmla="*/ 1510397 w 7467600"/>
              <a:gd name="connsiteY187" fmla="*/ 3684705 h 6858000"/>
              <a:gd name="connsiteX188" fmla="*/ 1313114 w 7467600"/>
              <a:gd name="connsiteY188" fmla="*/ 3655216 h 6858000"/>
              <a:gd name="connsiteX189" fmla="*/ 1109304 w 7467600"/>
              <a:gd name="connsiteY189" fmla="*/ 3669030 h 6858000"/>
              <a:gd name="connsiteX190" fmla="*/ 8129 w 7467600"/>
              <a:gd name="connsiteY190" fmla="*/ 4330519 h 6858000"/>
              <a:gd name="connsiteX191" fmla="*/ 687572 w 7467600"/>
              <a:gd name="connsiteY191" fmla="*/ 3925629 h 6858000"/>
              <a:gd name="connsiteX192" fmla="*/ 1138365 w 7467600"/>
              <a:gd name="connsiteY192" fmla="*/ 3774515 h 6858000"/>
              <a:gd name="connsiteX193" fmla="*/ 1505579 w 7467600"/>
              <a:gd name="connsiteY193" fmla="*/ 3655526 h 6858000"/>
              <a:gd name="connsiteX194" fmla="*/ 1313114 w 7467600"/>
              <a:gd name="connsiteY194" fmla="*/ 3655216 h 6858000"/>
              <a:gd name="connsiteX195" fmla="*/ 3655073 w 7467600"/>
              <a:gd name="connsiteY195" fmla="*/ 3650884 h 6858000"/>
              <a:gd name="connsiteX196" fmla="*/ 3989938 w 7467600"/>
              <a:gd name="connsiteY196" fmla="*/ 3991685 h 6858000"/>
              <a:gd name="connsiteX197" fmla="*/ 4393907 w 7467600"/>
              <a:gd name="connsiteY197" fmla="*/ 4261258 h 6858000"/>
              <a:gd name="connsiteX198" fmla="*/ 4648051 w 7467600"/>
              <a:gd name="connsiteY198" fmla="*/ 4374051 h 6858000"/>
              <a:gd name="connsiteX199" fmla="*/ 4383389 w 7467600"/>
              <a:gd name="connsiteY199" fmla="*/ 4184369 h 6858000"/>
              <a:gd name="connsiteX200" fmla="*/ 4165508 w 7467600"/>
              <a:gd name="connsiteY200" fmla="*/ 4035196 h 6858000"/>
              <a:gd name="connsiteX201" fmla="*/ 4068162 w 7467600"/>
              <a:gd name="connsiteY201" fmla="*/ 3953394 h 6858000"/>
              <a:gd name="connsiteX202" fmla="*/ 3981416 w 7467600"/>
              <a:gd name="connsiteY202" fmla="*/ 3880482 h 6858000"/>
              <a:gd name="connsiteX203" fmla="*/ 3800147 w 7467600"/>
              <a:gd name="connsiteY203" fmla="*/ 3749872 h 6858000"/>
              <a:gd name="connsiteX204" fmla="*/ 3655073 w 7467600"/>
              <a:gd name="connsiteY204" fmla="*/ 3650884 h 6858000"/>
              <a:gd name="connsiteX205" fmla="*/ 3670252 w 7467600"/>
              <a:gd name="connsiteY205" fmla="*/ 3622798 h 6858000"/>
              <a:gd name="connsiteX206" fmla="*/ 3817258 w 7467600"/>
              <a:gd name="connsiteY206" fmla="*/ 3723577 h 6858000"/>
              <a:gd name="connsiteX207" fmla="*/ 4000461 w 7467600"/>
              <a:gd name="connsiteY207" fmla="*/ 3855966 h 6858000"/>
              <a:gd name="connsiteX208" fmla="*/ 4088180 w 7467600"/>
              <a:gd name="connsiteY208" fmla="*/ 3929774 h 6858000"/>
              <a:gd name="connsiteX209" fmla="*/ 4184555 w 7467600"/>
              <a:gd name="connsiteY209" fmla="*/ 4010683 h 6858000"/>
              <a:gd name="connsiteX210" fmla="*/ 4399563 w 7467600"/>
              <a:gd name="connsiteY210" fmla="*/ 4158106 h 6858000"/>
              <a:gd name="connsiteX211" fmla="*/ 4684469 w 7467600"/>
              <a:gd name="connsiteY211" fmla="*/ 4364680 h 6858000"/>
              <a:gd name="connsiteX212" fmla="*/ 4690271 w 7467600"/>
              <a:gd name="connsiteY212" fmla="*/ 4370034 h 6858000"/>
              <a:gd name="connsiteX213" fmla="*/ 4136093 w 7467600"/>
              <a:gd name="connsiteY213" fmla="*/ 3858466 h 6858000"/>
              <a:gd name="connsiteX214" fmla="*/ 3670252 w 7467600"/>
              <a:gd name="connsiteY214" fmla="*/ 3622798 h 6858000"/>
              <a:gd name="connsiteX215" fmla="*/ 4440129 w 7467600"/>
              <a:gd name="connsiteY215" fmla="*/ 3448571 h 6858000"/>
              <a:gd name="connsiteX216" fmla="*/ 4856525 w 7467600"/>
              <a:gd name="connsiteY216" fmla="*/ 3915351 h 6858000"/>
              <a:gd name="connsiteX217" fmla="*/ 5059055 w 7467600"/>
              <a:gd name="connsiteY217" fmla="*/ 4108918 h 6858000"/>
              <a:gd name="connsiteX218" fmla="*/ 5290070 w 7467600"/>
              <a:gd name="connsiteY218" fmla="*/ 4263619 h 6858000"/>
              <a:gd name="connsiteX219" fmla="*/ 4834991 w 7467600"/>
              <a:gd name="connsiteY219" fmla="*/ 3830985 h 6858000"/>
              <a:gd name="connsiteX220" fmla="*/ 4440129 w 7467600"/>
              <a:gd name="connsiteY220" fmla="*/ 3448571 h 6858000"/>
              <a:gd name="connsiteX221" fmla="*/ 4441737 w 7467600"/>
              <a:gd name="connsiteY221" fmla="*/ 3399734 h 6858000"/>
              <a:gd name="connsiteX222" fmla="*/ 4431236 w 7467600"/>
              <a:gd name="connsiteY222" fmla="*/ 3400954 h 6858000"/>
              <a:gd name="connsiteX223" fmla="*/ 4557150 w 7467600"/>
              <a:gd name="connsiteY223" fmla="*/ 3510023 h 6858000"/>
              <a:gd name="connsiteX224" fmla="*/ 4856936 w 7467600"/>
              <a:gd name="connsiteY224" fmla="*/ 3809146 h 6858000"/>
              <a:gd name="connsiteX225" fmla="*/ 5111996 w 7467600"/>
              <a:gd name="connsiteY225" fmla="*/ 4065759 h 6858000"/>
              <a:gd name="connsiteX226" fmla="*/ 5388878 w 7467600"/>
              <a:gd name="connsiteY226" fmla="*/ 4300185 h 6858000"/>
              <a:gd name="connsiteX227" fmla="*/ 5425556 w 7467600"/>
              <a:gd name="connsiteY227" fmla="*/ 4308967 h 6858000"/>
              <a:gd name="connsiteX228" fmla="*/ 4943646 w 7467600"/>
              <a:gd name="connsiteY228" fmla="*/ 3822916 h 6858000"/>
              <a:gd name="connsiteX229" fmla="*/ 4594837 w 7467600"/>
              <a:gd name="connsiteY229" fmla="*/ 3532274 h 6858000"/>
              <a:gd name="connsiteX230" fmla="*/ 4441737 w 7467600"/>
              <a:gd name="connsiteY230" fmla="*/ 3399734 h 6858000"/>
              <a:gd name="connsiteX231" fmla="*/ 5425834 w 7467600"/>
              <a:gd name="connsiteY231" fmla="*/ 3162785 h 6858000"/>
              <a:gd name="connsiteX232" fmla="*/ 5401644 w 7467600"/>
              <a:gd name="connsiteY232" fmla="*/ 3617847 h 6858000"/>
              <a:gd name="connsiteX233" fmla="*/ 5467256 w 7467600"/>
              <a:gd name="connsiteY233" fmla="*/ 4175494 h 6858000"/>
              <a:gd name="connsiteX234" fmla="*/ 5448069 w 7467600"/>
              <a:gd name="connsiteY234" fmla="*/ 3567554 h 6858000"/>
              <a:gd name="connsiteX235" fmla="*/ 5425834 w 7467600"/>
              <a:gd name="connsiteY235" fmla="*/ 3162785 h 6858000"/>
              <a:gd name="connsiteX236" fmla="*/ 1318687 w 7467600"/>
              <a:gd name="connsiteY236" fmla="*/ 3113840 h 6858000"/>
              <a:gd name="connsiteX237" fmla="*/ 1066793 w 7467600"/>
              <a:gd name="connsiteY237" fmla="*/ 3212171 h 6858000"/>
              <a:gd name="connsiteX238" fmla="*/ 993319 w 7467600"/>
              <a:gd name="connsiteY238" fmla="*/ 3247648 h 6858000"/>
              <a:gd name="connsiteX239" fmla="*/ 853081 w 7467600"/>
              <a:gd name="connsiteY239" fmla="*/ 3312410 h 6858000"/>
              <a:gd name="connsiteX240" fmla="*/ 805957 w 7467600"/>
              <a:gd name="connsiteY240" fmla="*/ 3330443 h 6858000"/>
              <a:gd name="connsiteX241" fmla="*/ 1318687 w 7467600"/>
              <a:gd name="connsiteY241" fmla="*/ 3113840 h 6858000"/>
              <a:gd name="connsiteX242" fmla="*/ 5453702 w 7467600"/>
              <a:gd name="connsiteY242" fmla="*/ 3090882 h 6858000"/>
              <a:gd name="connsiteX243" fmla="*/ 5480135 w 7467600"/>
              <a:gd name="connsiteY243" fmla="*/ 3565802 h 6858000"/>
              <a:gd name="connsiteX244" fmla="*/ 5499023 w 7467600"/>
              <a:gd name="connsiteY244" fmla="*/ 4166310 h 6858000"/>
              <a:gd name="connsiteX245" fmla="*/ 5547022 w 7467600"/>
              <a:gd name="connsiteY245" fmla="*/ 3607838 h 6858000"/>
              <a:gd name="connsiteX246" fmla="*/ 5515964 w 7467600"/>
              <a:gd name="connsiteY246" fmla="*/ 3378541 h 6858000"/>
              <a:gd name="connsiteX247" fmla="*/ 5453702 w 7467600"/>
              <a:gd name="connsiteY247" fmla="*/ 3090882 h 6858000"/>
              <a:gd name="connsiteX248" fmla="*/ 1238695 w 7467600"/>
              <a:gd name="connsiteY248" fmla="*/ 3076820 h 6858000"/>
              <a:gd name="connsiteX249" fmla="*/ 716371 w 7467600"/>
              <a:gd name="connsiteY249" fmla="*/ 3293249 h 6858000"/>
              <a:gd name="connsiteX250" fmla="*/ 579522 w 7467600"/>
              <a:gd name="connsiteY250" fmla="*/ 3371759 h 6858000"/>
              <a:gd name="connsiteX251" fmla="*/ 600288 w 7467600"/>
              <a:gd name="connsiteY251" fmla="*/ 3365555 h 6858000"/>
              <a:gd name="connsiteX252" fmla="*/ 840692 w 7467600"/>
              <a:gd name="connsiteY252" fmla="*/ 3284921 h 6858000"/>
              <a:gd name="connsiteX253" fmla="*/ 979248 w 7467600"/>
              <a:gd name="connsiteY253" fmla="*/ 3221003 h 6858000"/>
              <a:gd name="connsiteX254" fmla="*/ 1053282 w 7467600"/>
              <a:gd name="connsiteY254" fmla="*/ 3185247 h 6858000"/>
              <a:gd name="connsiteX255" fmla="*/ 1320603 w 7467600"/>
              <a:gd name="connsiteY255" fmla="*/ 3081281 h 6858000"/>
              <a:gd name="connsiteX256" fmla="*/ 1238695 w 7467600"/>
              <a:gd name="connsiteY256" fmla="*/ 3076820 h 6858000"/>
              <a:gd name="connsiteX257" fmla="*/ 5425627 w 7467600"/>
              <a:gd name="connsiteY257" fmla="*/ 2954192 h 6858000"/>
              <a:gd name="connsiteX258" fmla="*/ 5470770 w 7467600"/>
              <a:gd name="connsiteY258" fmla="*/ 3005435 h 6858000"/>
              <a:gd name="connsiteX259" fmla="*/ 5519779 w 7467600"/>
              <a:gd name="connsiteY259" fmla="*/ 4359223 h 6858000"/>
              <a:gd name="connsiteX260" fmla="*/ 5520293 w 7467600"/>
              <a:gd name="connsiteY260" fmla="*/ 4360602 h 6858000"/>
              <a:gd name="connsiteX261" fmla="*/ 5767221 w 7467600"/>
              <a:gd name="connsiteY261" fmla="*/ 4665564 h 6858000"/>
              <a:gd name="connsiteX262" fmla="*/ 6937169 w 7467600"/>
              <a:gd name="connsiteY262" fmla="*/ 4815941 h 6858000"/>
              <a:gd name="connsiteX263" fmla="*/ 6953922 w 7467600"/>
              <a:gd name="connsiteY263" fmla="*/ 4890068 h 6858000"/>
              <a:gd name="connsiteX264" fmla="*/ 6071359 w 7467600"/>
              <a:gd name="connsiteY264" fmla="*/ 4770770 h 6858000"/>
              <a:gd name="connsiteX265" fmla="*/ 6038839 w 7467600"/>
              <a:gd name="connsiteY265" fmla="*/ 4764474 h 6858000"/>
              <a:gd name="connsiteX266" fmla="*/ 6038706 w 7467600"/>
              <a:gd name="connsiteY266" fmla="*/ 4763847 h 6858000"/>
              <a:gd name="connsiteX267" fmla="*/ 6037784 w 7467600"/>
              <a:gd name="connsiteY267" fmla="*/ 4764270 h 6858000"/>
              <a:gd name="connsiteX268" fmla="*/ 6038839 w 7467600"/>
              <a:gd name="connsiteY268" fmla="*/ 4764474 h 6858000"/>
              <a:gd name="connsiteX269" fmla="*/ 6040338 w 7467600"/>
              <a:gd name="connsiteY269" fmla="*/ 4771418 h 6858000"/>
              <a:gd name="connsiteX270" fmla="*/ 6024488 w 7467600"/>
              <a:gd name="connsiteY270" fmla="*/ 4809903 h 6858000"/>
              <a:gd name="connsiteX271" fmla="*/ 5599771 w 7467600"/>
              <a:gd name="connsiteY271" fmla="*/ 5509652 h 6858000"/>
              <a:gd name="connsiteX272" fmla="*/ 5548843 w 7467600"/>
              <a:gd name="connsiteY272" fmla="*/ 5563845 h 6858000"/>
              <a:gd name="connsiteX273" fmla="*/ 5940952 w 7467600"/>
              <a:gd name="connsiteY273" fmla="*/ 6250028 h 6858000"/>
              <a:gd name="connsiteX274" fmla="*/ 6043441 w 7467600"/>
              <a:gd name="connsiteY274" fmla="*/ 6665847 h 6858000"/>
              <a:gd name="connsiteX275" fmla="*/ 6093432 w 7467600"/>
              <a:gd name="connsiteY275" fmla="*/ 6858000 h 6858000"/>
              <a:gd name="connsiteX276" fmla="*/ 6034344 w 7467600"/>
              <a:gd name="connsiteY276" fmla="*/ 6858000 h 6858000"/>
              <a:gd name="connsiteX277" fmla="*/ 6026679 w 7467600"/>
              <a:gd name="connsiteY277" fmla="*/ 6836959 h 6858000"/>
              <a:gd name="connsiteX278" fmla="*/ 5800441 w 7467600"/>
              <a:gd name="connsiteY278" fmla="*/ 6335286 h 6858000"/>
              <a:gd name="connsiteX279" fmla="*/ 5526562 w 7467600"/>
              <a:gd name="connsiteY279" fmla="*/ 5705388 h 6858000"/>
              <a:gd name="connsiteX280" fmla="*/ 5519640 w 7467600"/>
              <a:gd name="connsiteY280" fmla="*/ 5683774 h 6858000"/>
              <a:gd name="connsiteX281" fmla="*/ 5844559 w 7467600"/>
              <a:gd name="connsiteY281" fmla="*/ 6553349 h 6858000"/>
              <a:gd name="connsiteX282" fmla="*/ 5975994 w 7467600"/>
              <a:gd name="connsiteY282" fmla="*/ 6858000 h 6858000"/>
              <a:gd name="connsiteX283" fmla="*/ 5898547 w 7467600"/>
              <a:gd name="connsiteY283" fmla="*/ 6858000 h 6858000"/>
              <a:gd name="connsiteX284" fmla="*/ 5682041 w 7467600"/>
              <a:gd name="connsiteY284" fmla="*/ 6355860 h 6858000"/>
              <a:gd name="connsiteX285" fmla="*/ 5461758 w 7467600"/>
              <a:gd name="connsiteY285" fmla="*/ 5820220 h 6858000"/>
              <a:gd name="connsiteX286" fmla="*/ 5237282 w 7467600"/>
              <a:gd name="connsiteY286" fmla="*/ 6579086 h 6858000"/>
              <a:gd name="connsiteX287" fmla="*/ 5115009 w 7467600"/>
              <a:gd name="connsiteY287" fmla="*/ 6858000 h 6858000"/>
              <a:gd name="connsiteX288" fmla="*/ 5028074 w 7467600"/>
              <a:gd name="connsiteY288" fmla="*/ 6858000 h 6858000"/>
              <a:gd name="connsiteX289" fmla="*/ 5079508 w 7467600"/>
              <a:gd name="connsiteY289" fmla="*/ 6749074 h 6858000"/>
              <a:gd name="connsiteX290" fmla="*/ 5371846 w 7467600"/>
              <a:gd name="connsiteY290" fmla="*/ 5924413 h 6858000"/>
              <a:gd name="connsiteX291" fmla="*/ 5270512 w 7467600"/>
              <a:gd name="connsiteY291" fmla="*/ 6138975 h 6858000"/>
              <a:gd name="connsiteX292" fmla="*/ 5062409 w 7467600"/>
              <a:gd name="connsiteY292" fmla="*/ 6653544 h 6858000"/>
              <a:gd name="connsiteX293" fmla="*/ 5036628 w 7467600"/>
              <a:gd name="connsiteY293" fmla="*/ 6754247 h 6858000"/>
              <a:gd name="connsiteX294" fmla="*/ 5009112 w 7467600"/>
              <a:gd name="connsiteY294" fmla="*/ 6858000 h 6858000"/>
              <a:gd name="connsiteX295" fmla="*/ 4976679 w 7467600"/>
              <a:gd name="connsiteY295" fmla="*/ 6858000 h 6858000"/>
              <a:gd name="connsiteX296" fmla="*/ 5006537 w 7467600"/>
              <a:gd name="connsiteY296" fmla="*/ 6747068 h 6858000"/>
              <a:gd name="connsiteX297" fmla="*/ 5032723 w 7467600"/>
              <a:gd name="connsiteY297" fmla="*/ 6644957 h 6858000"/>
              <a:gd name="connsiteX298" fmla="*/ 5242949 w 7467600"/>
              <a:gd name="connsiteY298" fmla="*/ 6125175 h 6858000"/>
              <a:gd name="connsiteX299" fmla="*/ 5286321 w 7467600"/>
              <a:gd name="connsiteY299" fmla="*/ 6033555 h 6858000"/>
              <a:gd name="connsiteX300" fmla="*/ 5008210 w 7467600"/>
              <a:gd name="connsiteY300" fmla="*/ 6649194 h 6858000"/>
              <a:gd name="connsiteX301" fmla="*/ 4986321 w 7467600"/>
              <a:gd name="connsiteY301" fmla="*/ 6765687 h 6858000"/>
              <a:gd name="connsiteX302" fmla="*/ 4973474 w 7467600"/>
              <a:gd name="connsiteY302" fmla="*/ 6858000 h 6858000"/>
              <a:gd name="connsiteX303" fmla="*/ 4907178 w 7467600"/>
              <a:gd name="connsiteY303" fmla="*/ 6858000 h 6858000"/>
              <a:gd name="connsiteX304" fmla="*/ 4910810 w 7467600"/>
              <a:gd name="connsiteY304" fmla="*/ 6829660 h 6858000"/>
              <a:gd name="connsiteX305" fmla="*/ 4987461 w 7467600"/>
              <a:gd name="connsiteY305" fmla="*/ 6432994 h 6858000"/>
              <a:gd name="connsiteX306" fmla="*/ 5179262 w 7467600"/>
              <a:gd name="connsiteY306" fmla="*/ 6035044 h 6858000"/>
              <a:gd name="connsiteX307" fmla="*/ 4689678 w 7467600"/>
              <a:gd name="connsiteY307" fmla="*/ 6440241 h 6858000"/>
              <a:gd name="connsiteX308" fmla="*/ 4477543 w 7467600"/>
              <a:gd name="connsiteY308" fmla="*/ 6674836 h 6858000"/>
              <a:gd name="connsiteX309" fmla="*/ 4329957 w 7467600"/>
              <a:gd name="connsiteY309" fmla="*/ 6858000 h 6858000"/>
              <a:gd name="connsiteX310" fmla="*/ 4218595 w 7467600"/>
              <a:gd name="connsiteY310" fmla="*/ 6858000 h 6858000"/>
              <a:gd name="connsiteX311" fmla="*/ 4368888 w 7467600"/>
              <a:gd name="connsiteY311" fmla="*/ 6668412 h 6858000"/>
              <a:gd name="connsiteX312" fmla="*/ 4563091 w 7467600"/>
              <a:gd name="connsiteY312" fmla="*/ 6442508 h 6858000"/>
              <a:gd name="connsiteX313" fmla="*/ 5387324 w 7467600"/>
              <a:gd name="connsiteY313" fmla="*/ 5705830 h 6858000"/>
              <a:gd name="connsiteX314" fmla="*/ 5073620 w 7467600"/>
              <a:gd name="connsiteY314" fmla="*/ 5955437 h 6858000"/>
              <a:gd name="connsiteX315" fmla="*/ 4689789 w 7467600"/>
              <a:gd name="connsiteY315" fmla="*/ 6268382 h 6858000"/>
              <a:gd name="connsiteX316" fmla="*/ 4418722 w 7467600"/>
              <a:gd name="connsiteY316" fmla="*/ 6570886 h 6858000"/>
              <a:gd name="connsiteX317" fmla="*/ 4214944 w 7467600"/>
              <a:gd name="connsiteY317" fmla="*/ 6858000 h 6858000"/>
              <a:gd name="connsiteX318" fmla="*/ 4177898 w 7467600"/>
              <a:gd name="connsiteY318" fmla="*/ 6858000 h 6858000"/>
              <a:gd name="connsiteX319" fmla="*/ 4391597 w 7467600"/>
              <a:gd name="connsiteY319" fmla="*/ 6556370 h 6858000"/>
              <a:gd name="connsiteX320" fmla="*/ 4668889 w 7467600"/>
              <a:gd name="connsiteY320" fmla="*/ 6246399 h 6858000"/>
              <a:gd name="connsiteX321" fmla="*/ 5055427 w 7467600"/>
              <a:gd name="connsiteY321" fmla="*/ 5931476 h 6858000"/>
              <a:gd name="connsiteX322" fmla="*/ 5371814 w 7467600"/>
              <a:gd name="connsiteY322" fmla="*/ 5678975 h 6858000"/>
              <a:gd name="connsiteX323" fmla="*/ 4987918 w 7467600"/>
              <a:gd name="connsiteY323" fmla="*/ 5838701 h 6858000"/>
              <a:gd name="connsiteX324" fmla="*/ 4317146 w 7467600"/>
              <a:gd name="connsiteY324" fmla="*/ 6587716 h 6858000"/>
              <a:gd name="connsiteX325" fmla="*/ 4171627 w 7467600"/>
              <a:gd name="connsiteY325" fmla="*/ 6858000 h 6858000"/>
              <a:gd name="connsiteX326" fmla="*/ 4081585 w 7467600"/>
              <a:gd name="connsiteY326" fmla="*/ 6858000 h 6858000"/>
              <a:gd name="connsiteX327" fmla="*/ 4238603 w 7467600"/>
              <a:gd name="connsiteY327" fmla="*/ 6559341 h 6858000"/>
              <a:gd name="connsiteX328" fmla="*/ 4778333 w 7467600"/>
              <a:gd name="connsiteY328" fmla="*/ 5873626 h 6858000"/>
              <a:gd name="connsiteX329" fmla="*/ 5414185 w 7467600"/>
              <a:gd name="connsiteY329" fmla="*/ 5573882 h 6858000"/>
              <a:gd name="connsiteX330" fmla="*/ 5959648 w 7467600"/>
              <a:gd name="connsiteY330" fmla="*/ 4760797 h 6858000"/>
              <a:gd name="connsiteX331" fmla="*/ 5355019 w 7467600"/>
              <a:gd name="connsiteY331" fmla="*/ 4734672 h 6858000"/>
              <a:gd name="connsiteX332" fmla="*/ 5083565 w 7467600"/>
              <a:gd name="connsiteY332" fmla="*/ 5179121 h 6858000"/>
              <a:gd name="connsiteX333" fmla="*/ 4713577 w 7467600"/>
              <a:gd name="connsiteY333" fmla="*/ 5616803 h 6858000"/>
              <a:gd name="connsiteX334" fmla="*/ 3989559 w 7467600"/>
              <a:gd name="connsiteY334" fmla="*/ 6145945 h 6858000"/>
              <a:gd name="connsiteX335" fmla="*/ 3939824 w 7467600"/>
              <a:gd name="connsiteY335" fmla="*/ 6066900 h 6858000"/>
              <a:gd name="connsiteX336" fmla="*/ 4584537 w 7467600"/>
              <a:gd name="connsiteY336" fmla="*/ 5324826 h 6858000"/>
              <a:gd name="connsiteX337" fmla="*/ 5037105 w 7467600"/>
              <a:gd name="connsiteY337" fmla="*/ 5088765 h 6858000"/>
              <a:gd name="connsiteX338" fmla="*/ 5039930 w 7467600"/>
              <a:gd name="connsiteY338" fmla="*/ 5089585 h 6858000"/>
              <a:gd name="connsiteX339" fmla="*/ 5263764 w 7467600"/>
              <a:gd name="connsiteY339" fmla="*/ 4735525 h 6858000"/>
              <a:gd name="connsiteX340" fmla="*/ 4086300 w 7467600"/>
              <a:gd name="connsiteY340" fmla="*/ 4884599 h 6858000"/>
              <a:gd name="connsiteX341" fmla="*/ 4085485 w 7467600"/>
              <a:gd name="connsiteY341" fmla="*/ 4899070 h 6858000"/>
              <a:gd name="connsiteX342" fmla="*/ 3871915 w 7467600"/>
              <a:gd name="connsiteY342" fmla="*/ 5253645 h 6858000"/>
              <a:gd name="connsiteX343" fmla="*/ 3799374 w 7467600"/>
              <a:gd name="connsiteY343" fmla="*/ 5466127 h 6858000"/>
              <a:gd name="connsiteX344" fmla="*/ 3498850 w 7467600"/>
              <a:gd name="connsiteY344" fmla="*/ 6661888 h 6858000"/>
              <a:gd name="connsiteX345" fmla="*/ 3399216 w 7467600"/>
              <a:gd name="connsiteY345" fmla="*/ 6858000 h 6858000"/>
              <a:gd name="connsiteX346" fmla="*/ 3303688 w 7467600"/>
              <a:gd name="connsiteY346" fmla="*/ 6858000 h 6858000"/>
              <a:gd name="connsiteX347" fmla="*/ 3391774 w 7467600"/>
              <a:gd name="connsiteY347" fmla="*/ 6697181 h 6858000"/>
              <a:gd name="connsiteX348" fmla="*/ 3735540 w 7467600"/>
              <a:gd name="connsiteY348" fmla="*/ 5546923 h 6858000"/>
              <a:gd name="connsiteX349" fmla="*/ 3729438 w 7467600"/>
              <a:gd name="connsiteY349" fmla="*/ 5569058 h 6858000"/>
              <a:gd name="connsiteX350" fmla="*/ 3707782 w 7467600"/>
              <a:gd name="connsiteY350" fmla="*/ 5644908 h 6858000"/>
              <a:gd name="connsiteX351" fmla="*/ 3583827 w 7467600"/>
              <a:gd name="connsiteY351" fmla="*/ 6039215 h 6858000"/>
              <a:gd name="connsiteX352" fmla="*/ 3547861 w 7467600"/>
              <a:gd name="connsiteY352" fmla="*/ 6129609 h 6858000"/>
              <a:gd name="connsiteX353" fmla="*/ 3490905 w 7467600"/>
              <a:gd name="connsiteY353" fmla="*/ 6277660 h 6858000"/>
              <a:gd name="connsiteX354" fmla="*/ 3455859 w 7467600"/>
              <a:gd name="connsiteY354" fmla="*/ 6391301 h 6858000"/>
              <a:gd name="connsiteX355" fmla="*/ 3429112 w 7467600"/>
              <a:gd name="connsiteY355" fmla="*/ 6479469 h 6858000"/>
              <a:gd name="connsiteX356" fmla="*/ 3304862 w 7467600"/>
              <a:gd name="connsiteY356" fmla="*/ 6796476 h 6858000"/>
              <a:gd name="connsiteX357" fmla="*/ 3276071 w 7467600"/>
              <a:gd name="connsiteY357" fmla="*/ 6858000 h 6858000"/>
              <a:gd name="connsiteX358" fmla="*/ 3240805 w 7467600"/>
              <a:gd name="connsiteY358" fmla="*/ 6858000 h 6858000"/>
              <a:gd name="connsiteX359" fmla="*/ 3275917 w 7467600"/>
              <a:gd name="connsiteY359" fmla="*/ 6783192 h 6858000"/>
              <a:gd name="connsiteX360" fmla="*/ 3399358 w 7467600"/>
              <a:gd name="connsiteY360" fmla="*/ 6469011 h 6858000"/>
              <a:gd name="connsiteX361" fmla="*/ 3425650 w 7467600"/>
              <a:gd name="connsiteY361" fmla="*/ 6381333 h 6858000"/>
              <a:gd name="connsiteX362" fmla="*/ 3460661 w 7467600"/>
              <a:gd name="connsiteY362" fmla="*/ 6266763 h 6858000"/>
              <a:gd name="connsiteX363" fmla="*/ 3518021 w 7467600"/>
              <a:gd name="connsiteY363" fmla="*/ 6117298 h 6858000"/>
              <a:gd name="connsiteX364" fmla="*/ 3554035 w 7467600"/>
              <a:gd name="connsiteY364" fmla="*/ 6027832 h 6858000"/>
              <a:gd name="connsiteX365" fmla="*/ 3677174 w 7467600"/>
              <a:gd name="connsiteY365" fmla="*/ 5636351 h 6858000"/>
              <a:gd name="connsiteX366" fmla="*/ 3698819 w 7467600"/>
              <a:gd name="connsiteY366" fmla="*/ 5560503 h 6858000"/>
              <a:gd name="connsiteX367" fmla="*/ 3702094 w 7467600"/>
              <a:gd name="connsiteY367" fmla="*/ 5549194 h 6858000"/>
              <a:gd name="connsiteX368" fmla="*/ 3398355 w 7467600"/>
              <a:gd name="connsiteY368" fmla="*/ 6094603 h 6858000"/>
              <a:gd name="connsiteX369" fmla="*/ 3193941 w 7467600"/>
              <a:gd name="connsiteY369" fmla="*/ 6798775 h 6858000"/>
              <a:gd name="connsiteX370" fmla="*/ 3184140 w 7467600"/>
              <a:gd name="connsiteY370" fmla="*/ 6858000 h 6858000"/>
              <a:gd name="connsiteX371" fmla="*/ 3099978 w 7467600"/>
              <a:gd name="connsiteY371" fmla="*/ 6858000 h 6858000"/>
              <a:gd name="connsiteX372" fmla="*/ 3101556 w 7467600"/>
              <a:gd name="connsiteY372" fmla="*/ 6843337 h 6858000"/>
              <a:gd name="connsiteX373" fmla="*/ 3370162 w 7467600"/>
              <a:gd name="connsiteY373" fmla="*/ 5785550 h 6858000"/>
              <a:gd name="connsiteX374" fmla="*/ 3746477 w 7467600"/>
              <a:gd name="connsiteY374" fmla="*/ 5377889 h 6858000"/>
              <a:gd name="connsiteX375" fmla="*/ 3863399 w 7467600"/>
              <a:gd name="connsiteY375" fmla="*/ 5087257 h 6858000"/>
              <a:gd name="connsiteX376" fmla="*/ 3968712 w 7467600"/>
              <a:gd name="connsiteY376" fmla="*/ 4913989 h 6858000"/>
              <a:gd name="connsiteX377" fmla="*/ 2792390 w 7467600"/>
              <a:gd name="connsiteY377" fmla="*/ 5382974 h 6858000"/>
              <a:gd name="connsiteX378" fmla="*/ 2714982 w 7467600"/>
              <a:gd name="connsiteY378" fmla="*/ 5427051 h 6858000"/>
              <a:gd name="connsiteX379" fmla="*/ 2813361 w 7467600"/>
              <a:gd name="connsiteY379" fmla="*/ 6023912 h 6858000"/>
              <a:gd name="connsiteX380" fmla="*/ 2688430 w 7467600"/>
              <a:gd name="connsiteY380" fmla="*/ 6801564 h 6858000"/>
              <a:gd name="connsiteX381" fmla="*/ 2629626 w 7467600"/>
              <a:gd name="connsiteY381" fmla="*/ 6763394 h 6858000"/>
              <a:gd name="connsiteX382" fmla="*/ 2565328 w 7467600"/>
              <a:gd name="connsiteY382" fmla="*/ 5516399 h 6858000"/>
              <a:gd name="connsiteX383" fmla="*/ 1922999 w 7467600"/>
              <a:gd name="connsiteY383" fmla="*/ 5980343 h 6858000"/>
              <a:gd name="connsiteX384" fmla="*/ 1950261 w 7467600"/>
              <a:gd name="connsiteY384" fmla="*/ 6405858 h 6858000"/>
              <a:gd name="connsiteX385" fmla="*/ 2365554 w 7467600"/>
              <a:gd name="connsiteY385" fmla="*/ 6759107 h 6858000"/>
              <a:gd name="connsiteX386" fmla="*/ 2424142 w 7467600"/>
              <a:gd name="connsiteY386" fmla="*/ 6858000 h 6858000"/>
              <a:gd name="connsiteX387" fmla="*/ 2395994 w 7467600"/>
              <a:gd name="connsiteY387" fmla="*/ 6858000 h 6858000"/>
              <a:gd name="connsiteX388" fmla="*/ 2392863 w 7467600"/>
              <a:gd name="connsiteY388" fmla="*/ 6852964 h 6858000"/>
              <a:gd name="connsiteX389" fmla="*/ 2017589 w 7467600"/>
              <a:gd name="connsiteY389" fmla="*/ 6493982 h 6858000"/>
              <a:gd name="connsiteX390" fmla="*/ 2147336 w 7467600"/>
              <a:gd name="connsiteY390" fmla="*/ 6594052 h 6858000"/>
              <a:gd name="connsiteX391" fmla="*/ 2207047 w 7467600"/>
              <a:gd name="connsiteY391" fmla="*/ 6654540 h 6858000"/>
              <a:gd name="connsiteX392" fmla="*/ 2299106 w 7467600"/>
              <a:gd name="connsiteY392" fmla="*/ 6778931 h 6858000"/>
              <a:gd name="connsiteX393" fmla="*/ 2314430 w 7467600"/>
              <a:gd name="connsiteY393" fmla="*/ 6801144 h 6858000"/>
              <a:gd name="connsiteX394" fmla="*/ 2352406 w 7467600"/>
              <a:gd name="connsiteY394" fmla="*/ 6858000 h 6858000"/>
              <a:gd name="connsiteX395" fmla="*/ 2314492 w 7467600"/>
              <a:gd name="connsiteY395" fmla="*/ 6858000 h 6858000"/>
              <a:gd name="connsiteX396" fmla="*/ 2288095 w 7467600"/>
              <a:gd name="connsiteY396" fmla="*/ 6818030 h 6858000"/>
              <a:gd name="connsiteX397" fmla="*/ 2272768 w 7467600"/>
              <a:gd name="connsiteY397" fmla="*/ 6795822 h 6858000"/>
              <a:gd name="connsiteX398" fmla="*/ 2182715 w 7467600"/>
              <a:gd name="connsiteY398" fmla="*/ 6675071 h 6858000"/>
              <a:gd name="connsiteX399" fmla="*/ 2032061 w 7467600"/>
              <a:gd name="connsiteY399" fmla="*/ 6541380 h 6858000"/>
              <a:gd name="connsiteX400" fmla="*/ 2257220 w 7467600"/>
              <a:gd name="connsiteY400" fmla="*/ 6826257 h 6858000"/>
              <a:gd name="connsiteX401" fmla="*/ 2281324 w 7467600"/>
              <a:gd name="connsiteY401" fmla="*/ 6858000 h 6858000"/>
              <a:gd name="connsiteX402" fmla="*/ 2242860 w 7467600"/>
              <a:gd name="connsiteY402" fmla="*/ 6858000 h 6858000"/>
              <a:gd name="connsiteX403" fmla="*/ 2232818 w 7467600"/>
              <a:gd name="connsiteY403" fmla="*/ 6844926 h 6858000"/>
              <a:gd name="connsiteX404" fmla="*/ 1990172 w 7467600"/>
              <a:gd name="connsiteY404" fmla="*/ 6542121 h 6858000"/>
              <a:gd name="connsiteX405" fmla="*/ 2124090 w 7467600"/>
              <a:gd name="connsiteY405" fmla="*/ 6761017 h 6858000"/>
              <a:gd name="connsiteX406" fmla="*/ 2200380 w 7467600"/>
              <a:gd name="connsiteY406" fmla="*/ 6858000 h 6858000"/>
              <a:gd name="connsiteX407" fmla="*/ 2147507 w 7467600"/>
              <a:gd name="connsiteY407" fmla="*/ 6858000 h 6858000"/>
              <a:gd name="connsiteX408" fmla="*/ 2070668 w 7467600"/>
              <a:gd name="connsiteY408" fmla="*/ 6761520 h 6858000"/>
              <a:gd name="connsiteX409" fmla="*/ 1975142 w 7467600"/>
              <a:gd name="connsiteY409" fmla="*/ 6585570 h 6858000"/>
              <a:gd name="connsiteX410" fmla="*/ 2050035 w 7467600"/>
              <a:gd name="connsiteY410" fmla="*/ 6813345 h 6858000"/>
              <a:gd name="connsiteX411" fmla="*/ 2063025 w 7467600"/>
              <a:gd name="connsiteY411" fmla="*/ 6858000 h 6858000"/>
              <a:gd name="connsiteX412" fmla="*/ 2021675 w 7467600"/>
              <a:gd name="connsiteY412" fmla="*/ 6858000 h 6858000"/>
              <a:gd name="connsiteX413" fmla="*/ 2019308 w 7467600"/>
              <a:gd name="connsiteY413" fmla="*/ 6847118 h 6858000"/>
              <a:gd name="connsiteX414" fmla="*/ 1938835 w 7467600"/>
              <a:gd name="connsiteY414" fmla="*/ 6551160 h 6858000"/>
              <a:gd name="connsiteX415" fmla="*/ 1953230 w 7467600"/>
              <a:gd name="connsiteY415" fmla="*/ 6759699 h 6858000"/>
              <a:gd name="connsiteX416" fmla="*/ 1956763 w 7467600"/>
              <a:gd name="connsiteY416" fmla="*/ 6778191 h 6858000"/>
              <a:gd name="connsiteX417" fmla="*/ 1967925 w 7467600"/>
              <a:gd name="connsiteY417" fmla="*/ 6858000 h 6858000"/>
              <a:gd name="connsiteX418" fmla="*/ 1936622 w 7467600"/>
              <a:gd name="connsiteY418" fmla="*/ 6858000 h 6858000"/>
              <a:gd name="connsiteX419" fmla="*/ 1926261 w 7467600"/>
              <a:gd name="connsiteY419" fmla="*/ 6784064 h 6858000"/>
              <a:gd name="connsiteX420" fmla="*/ 1922724 w 7467600"/>
              <a:gd name="connsiteY420" fmla="*/ 6765577 h 6858000"/>
              <a:gd name="connsiteX421" fmla="*/ 1904650 w 7467600"/>
              <a:gd name="connsiteY421" fmla="*/ 6639616 h 6858000"/>
              <a:gd name="connsiteX422" fmla="*/ 1885273 w 7467600"/>
              <a:gd name="connsiteY422" fmla="*/ 6858000 h 6858000"/>
              <a:gd name="connsiteX423" fmla="*/ 1854363 w 7467600"/>
              <a:gd name="connsiteY423" fmla="*/ 6858000 h 6858000"/>
              <a:gd name="connsiteX424" fmla="*/ 1880391 w 7467600"/>
              <a:gd name="connsiteY424" fmla="*/ 6603796 h 6858000"/>
              <a:gd name="connsiteX425" fmla="*/ 1818273 w 7467600"/>
              <a:gd name="connsiteY425" fmla="*/ 6715729 h 6858000"/>
              <a:gd name="connsiteX426" fmla="*/ 1794691 w 7467600"/>
              <a:gd name="connsiteY426" fmla="*/ 6843239 h 6858000"/>
              <a:gd name="connsiteX427" fmla="*/ 1794914 w 7467600"/>
              <a:gd name="connsiteY427" fmla="*/ 6858000 h 6858000"/>
              <a:gd name="connsiteX428" fmla="*/ 1746128 w 7467600"/>
              <a:gd name="connsiteY428" fmla="*/ 6858000 h 6858000"/>
              <a:gd name="connsiteX429" fmla="*/ 1753934 w 7467600"/>
              <a:gd name="connsiteY429" fmla="*/ 6724796 h 6858000"/>
              <a:gd name="connsiteX430" fmla="*/ 1792053 w 7467600"/>
              <a:gd name="connsiteY430" fmla="*/ 6572396 h 6858000"/>
              <a:gd name="connsiteX431" fmla="*/ 1862248 w 7467600"/>
              <a:gd name="connsiteY431" fmla="*/ 6266397 h 6858000"/>
              <a:gd name="connsiteX432" fmla="*/ 1862250 w 7467600"/>
              <a:gd name="connsiteY432" fmla="*/ 6033531 h 6858000"/>
              <a:gd name="connsiteX433" fmla="*/ 1211999 w 7467600"/>
              <a:gd name="connsiteY433" fmla="*/ 6683610 h 6858000"/>
              <a:gd name="connsiteX434" fmla="*/ 1213266 w 7467600"/>
              <a:gd name="connsiteY434" fmla="*/ 6691947 h 6858000"/>
              <a:gd name="connsiteX435" fmla="*/ 1203370 w 7467600"/>
              <a:gd name="connsiteY435" fmla="*/ 6850676 h 6858000"/>
              <a:gd name="connsiteX436" fmla="*/ 1203671 w 7467600"/>
              <a:gd name="connsiteY436" fmla="*/ 6858000 h 6858000"/>
              <a:gd name="connsiteX437" fmla="*/ 1143180 w 7467600"/>
              <a:gd name="connsiteY437" fmla="*/ 6858000 h 6858000"/>
              <a:gd name="connsiteX438" fmla="*/ 1142176 w 7467600"/>
              <a:gd name="connsiteY438" fmla="*/ 6766045 h 6858000"/>
              <a:gd name="connsiteX439" fmla="*/ 1067484 w 7467600"/>
              <a:gd name="connsiteY439" fmla="*/ 6858000 h 6858000"/>
              <a:gd name="connsiteX440" fmla="*/ 953928 w 7467600"/>
              <a:gd name="connsiteY440" fmla="*/ 6858000 h 6858000"/>
              <a:gd name="connsiteX441" fmla="*/ 959715 w 7467600"/>
              <a:gd name="connsiteY441" fmla="*/ 6850185 h 6858000"/>
              <a:gd name="connsiteX442" fmla="*/ 1483788 w 7467600"/>
              <a:gd name="connsiteY442" fmla="*/ 6259174 h 6858000"/>
              <a:gd name="connsiteX443" fmla="*/ 1100671 w 7467600"/>
              <a:gd name="connsiteY443" fmla="*/ 6252137 h 6858000"/>
              <a:gd name="connsiteX444" fmla="*/ 1090144 w 7467600"/>
              <a:gd name="connsiteY444" fmla="*/ 6256748 h 6858000"/>
              <a:gd name="connsiteX445" fmla="*/ 1095872 w 7467600"/>
              <a:gd name="connsiteY445" fmla="*/ 6271892 h 6858000"/>
              <a:gd name="connsiteX446" fmla="*/ 262785 w 7467600"/>
              <a:gd name="connsiteY446" fmla="*/ 6845450 h 6858000"/>
              <a:gd name="connsiteX447" fmla="*/ 209968 w 7467600"/>
              <a:gd name="connsiteY447" fmla="*/ 6770713 h 6858000"/>
              <a:gd name="connsiteX448" fmla="*/ 873460 w 7467600"/>
              <a:gd name="connsiteY448" fmla="*/ 6253768 h 6858000"/>
              <a:gd name="connsiteX449" fmla="*/ 192686 w 7467600"/>
              <a:gd name="connsiteY449" fmla="*/ 5849257 h 6858000"/>
              <a:gd name="connsiteX450" fmla="*/ 4696 w 7467600"/>
              <a:gd name="connsiteY450" fmla="*/ 5697668 h 6858000"/>
              <a:gd name="connsiteX451" fmla="*/ 0 w 7467600"/>
              <a:gd name="connsiteY451" fmla="*/ 5689984 h 6858000"/>
              <a:gd name="connsiteX452" fmla="*/ 0 w 7467600"/>
              <a:gd name="connsiteY452" fmla="*/ 5513472 h 6858000"/>
              <a:gd name="connsiteX453" fmla="*/ 174101 w 7467600"/>
              <a:gd name="connsiteY453" fmla="*/ 5620277 h 6858000"/>
              <a:gd name="connsiteX454" fmla="*/ 891800 w 7467600"/>
              <a:gd name="connsiteY454" fmla="*/ 6036935 h 6858000"/>
              <a:gd name="connsiteX455" fmla="*/ 1072219 w 7467600"/>
              <a:gd name="connsiteY455" fmla="*/ 6169443 h 6858000"/>
              <a:gd name="connsiteX456" fmla="*/ 1074117 w 7467600"/>
              <a:gd name="connsiteY456" fmla="*/ 6170301 h 6858000"/>
              <a:gd name="connsiteX457" fmla="*/ 1083114 w 7467600"/>
              <a:gd name="connsiteY457" fmla="*/ 6174131 h 6858000"/>
              <a:gd name="connsiteX458" fmla="*/ 1543010 w 7467600"/>
              <a:gd name="connsiteY458" fmla="*/ 6191140 h 6858000"/>
              <a:gd name="connsiteX459" fmla="*/ 1551080 w 7467600"/>
              <a:gd name="connsiteY459" fmla="*/ 6195006 h 6858000"/>
              <a:gd name="connsiteX460" fmla="*/ 2345443 w 7467600"/>
              <a:gd name="connsiteY460" fmla="*/ 5549882 h 6858000"/>
              <a:gd name="connsiteX461" fmla="*/ 1721499 w 7467600"/>
              <a:gd name="connsiteY461" fmla="*/ 5599969 h 6858000"/>
              <a:gd name="connsiteX462" fmla="*/ 767716 w 7467600"/>
              <a:gd name="connsiteY462" fmla="*/ 5472768 h 6858000"/>
              <a:gd name="connsiteX463" fmla="*/ 722147 w 7467600"/>
              <a:gd name="connsiteY463" fmla="*/ 5393091 h 6858000"/>
              <a:gd name="connsiteX464" fmla="*/ 1485552 w 7467600"/>
              <a:gd name="connsiteY464" fmla="*/ 5313202 h 6858000"/>
              <a:gd name="connsiteX465" fmla="*/ 2143004 w 7467600"/>
              <a:gd name="connsiteY465" fmla="*/ 5402420 h 6858000"/>
              <a:gd name="connsiteX466" fmla="*/ 1933391 w 7467600"/>
              <a:gd name="connsiteY466" fmla="*/ 5156971 h 6858000"/>
              <a:gd name="connsiteX467" fmla="*/ 1827118 w 7467600"/>
              <a:gd name="connsiteY467" fmla="*/ 4968410 h 6858000"/>
              <a:gd name="connsiteX468" fmla="*/ 1837349 w 7467600"/>
              <a:gd name="connsiteY468" fmla="*/ 4956357 h 6858000"/>
              <a:gd name="connsiteX469" fmla="*/ 2162835 w 7467600"/>
              <a:gd name="connsiteY469" fmla="*/ 5187853 h 6858000"/>
              <a:gd name="connsiteX470" fmla="*/ 2257167 w 7467600"/>
              <a:gd name="connsiteY470" fmla="*/ 5462123 h 6858000"/>
              <a:gd name="connsiteX471" fmla="*/ 2261598 w 7467600"/>
              <a:gd name="connsiteY471" fmla="*/ 5467998 h 6858000"/>
              <a:gd name="connsiteX472" fmla="*/ 2437177 w 7467600"/>
              <a:gd name="connsiteY472" fmla="*/ 5479608 h 6858000"/>
              <a:gd name="connsiteX473" fmla="*/ 2445247 w 7467600"/>
              <a:gd name="connsiteY473" fmla="*/ 5483476 h 6858000"/>
              <a:gd name="connsiteX474" fmla="*/ 2743626 w 7467600"/>
              <a:gd name="connsiteY474" fmla="*/ 5304819 h 6858000"/>
              <a:gd name="connsiteX475" fmla="*/ 3048102 w 7467600"/>
              <a:gd name="connsiteY475" fmla="*/ 5150595 h 6858000"/>
              <a:gd name="connsiteX476" fmla="*/ 1799414 w 7467600"/>
              <a:gd name="connsiteY476" fmla="*/ 4694732 h 6858000"/>
              <a:gd name="connsiteX477" fmla="*/ 1771735 w 7467600"/>
              <a:gd name="connsiteY477" fmla="*/ 4619929 h 6858000"/>
              <a:gd name="connsiteX478" fmla="*/ 3104273 w 7467600"/>
              <a:gd name="connsiteY478" fmla="*/ 5076159 h 6858000"/>
              <a:gd name="connsiteX479" fmla="*/ 3113245 w 7467600"/>
              <a:gd name="connsiteY479" fmla="*/ 5090705 h 6858000"/>
              <a:gd name="connsiteX480" fmla="*/ 3126294 w 7467600"/>
              <a:gd name="connsiteY480" fmla="*/ 5114400 h 6858000"/>
              <a:gd name="connsiteX481" fmla="*/ 3937433 w 7467600"/>
              <a:gd name="connsiteY481" fmla="*/ 4830473 h 6858000"/>
              <a:gd name="connsiteX482" fmla="*/ 3590475 w 7467600"/>
              <a:gd name="connsiteY482" fmla="*/ 4597974 h 6858000"/>
              <a:gd name="connsiteX483" fmla="*/ 3100264 w 7467600"/>
              <a:gd name="connsiteY483" fmla="*/ 4579845 h 6858000"/>
              <a:gd name="connsiteX484" fmla="*/ 2183576 w 7467600"/>
              <a:gd name="connsiteY484" fmla="*/ 4227150 h 6858000"/>
              <a:gd name="connsiteX485" fmla="*/ 2151029 w 7467600"/>
              <a:gd name="connsiteY485" fmla="*/ 4146947 h 6858000"/>
              <a:gd name="connsiteX486" fmla="*/ 3563434 w 7467600"/>
              <a:gd name="connsiteY486" fmla="*/ 4469115 h 6858000"/>
              <a:gd name="connsiteX487" fmla="*/ 3177952 w 7467600"/>
              <a:gd name="connsiteY487" fmla="*/ 3657386 h 6858000"/>
              <a:gd name="connsiteX488" fmla="*/ 3189263 w 7467600"/>
              <a:gd name="connsiteY488" fmla="*/ 3625726 h 6858000"/>
              <a:gd name="connsiteX489" fmla="*/ 3560912 w 7467600"/>
              <a:gd name="connsiteY489" fmla="*/ 4079863 h 6858000"/>
              <a:gd name="connsiteX490" fmla="*/ 3626636 w 7467600"/>
              <a:gd name="connsiteY490" fmla="*/ 4512230 h 6858000"/>
              <a:gd name="connsiteX491" fmla="*/ 3653088 w 7467600"/>
              <a:gd name="connsiteY491" fmla="*/ 4521417 h 6858000"/>
              <a:gd name="connsiteX492" fmla="*/ 3988128 w 7467600"/>
              <a:gd name="connsiteY492" fmla="*/ 4817267 h 6858000"/>
              <a:gd name="connsiteX493" fmla="*/ 4830582 w 7467600"/>
              <a:gd name="connsiteY493" fmla="*/ 4676000 h 6858000"/>
              <a:gd name="connsiteX494" fmla="*/ 4830100 w 7467600"/>
              <a:gd name="connsiteY494" fmla="*/ 4675554 h 6858000"/>
              <a:gd name="connsiteX495" fmla="*/ 4036318 w 7467600"/>
              <a:gd name="connsiteY495" fmla="*/ 4147013 h 6858000"/>
              <a:gd name="connsiteX496" fmla="*/ 3432098 w 7467600"/>
              <a:gd name="connsiteY496" fmla="*/ 3537312 h 6858000"/>
              <a:gd name="connsiteX497" fmla="*/ 3446761 w 7467600"/>
              <a:gd name="connsiteY497" fmla="*/ 3461278 h 6858000"/>
              <a:gd name="connsiteX498" fmla="*/ 4419733 w 7467600"/>
              <a:gd name="connsiteY498" fmla="*/ 3963555 h 6858000"/>
              <a:gd name="connsiteX499" fmla="*/ 4781371 w 7467600"/>
              <a:gd name="connsiteY499" fmla="*/ 4458604 h 6858000"/>
              <a:gd name="connsiteX500" fmla="*/ 4780440 w 7467600"/>
              <a:gd name="connsiteY500" fmla="*/ 4470290 h 6858000"/>
              <a:gd name="connsiteX501" fmla="*/ 4898954 w 7467600"/>
              <a:gd name="connsiteY501" fmla="*/ 4662092 h 6858000"/>
              <a:gd name="connsiteX502" fmla="*/ 4900699 w 7467600"/>
              <a:gd name="connsiteY502" fmla="*/ 4670867 h 6858000"/>
              <a:gd name="connsiteX503" fmla="*/ 5714511 w 7467600"/>
              <a:gd name="connsiteY503" fmla="*/ 4663483 h 6858000"/>
              <a:gd name="connsiteX504" fmla="*/ 5464793 w 7467600"/>
              <a:gd name="connsiteY504" fmla="*/ 4393556 h 6858000"/>
              <a:gd name="connsiteX505" fmla="*/ 5461897 w 7467600"/>
              <a:gd name="connsiteY505" fmla="*/ 4390879 h 6858000"/>
              <a:gd name="connsiteX506" fmla="*/ 4294126 w 7467600"/>
              <a:gd name="connsiteY506" fmla="*/ 3303048 h 6858000"/>
              <a:gd name="connsiteX507" fmla="*/ 4305321 w 7467600"/>
              <a:gd name="connsiteY507" fmla="*/ 3256953 h 6858000"/>
              <a:gd name="connsiteX508" fmla="*/ 4949299 w 7467600"/>
              <a:gd name="connsiteY508" fmla="*/ 3766336 h 6858000"/>
              <a:gd name="connsiteX509" fmla="*/ 5291452 w 7467600"/>
              <a:gd name="connsiteY509" fmla="*/ 4076801 h 6858000"/>
              <a:gd name="connsiteX510" fmla="*/ 5434998 w 7467600"/>
              <a:gd name="connsiteY510" fmla="*/ 4254100 h 6858000"/>
              <a:gd name="connsiteX511" fmla="*/ 5351015 w 7467600"/>
              <a:gd name="connsiteY511" fmla="*/ 3760989 h 6858000"/>
              <a:gd name="connsiteX512" fmla="*/ 5413780 w 7467600"/>
              <a:gd name="connsiteY512" fmla="*/ 2966265 h 6858000"/>
              <a:gd name="connsiteX513" fmla="*/ 5425627 w 7467600"/>
              <a:gd name="connsiteY513" fmla="*/ 2954192 h 6858000"/>
              <a:gd name="connsiteX514" fmla="*/ 6604735 w 7467600"/>
              <a:gd name="connsiteY514" fmla="*/ 2041381 h 6858000"/>
              <a:gd name="connsiteX515" fmla="*/ 7204487 w 7467600"/>
              <a:gd name="connsiteY515" fmla="*/ 2742112 h 6858000"/>
              <a:gd name="connsiteX516" fmla="*/ 7131592 w 7467600"/>
              <a:gd name="connsiteY516" fmla="*/ 2672096 h 6858000"/>
              <a:gd name="connsiteX517" fmla="*/ 6996344 w 7467600"/>
              <a:gd name="connsiteY517" fmla="*/ 2518310 h 6858000"/>
              <a:gd name="connsiteX518" fmla="*/ 6735495 w 7467600"/>
              <a:gd name="connsiteY518" fmla="*/ 2196890 h 6858000"/>
              <a:gd name="connsiteX519" fmla="*/ 6721901 w 7467600"/>
              <a:gd name="connsiteY519" fmla="*/ 2179274 h 6858000"/>
              <a:gd name="connsiteX520" fmla="*/ 6604735 w 7467600"/>
              <a:gd name="connsiteY520" fmla="*/ 2041381 h 6858000"/>
              <a:gd name="connsiteX521" fmla="*/ 6591670 w 7467600"/>
              <a:gd name="connsiteY521" fmla="*/ 1988277 h 6858000"/>
              <a:gd name="connsiteX522" fmla="*/ 6747349 w 7467600"/>
              <a:gd name="connsiteY522" fmla="*/ 2160069 h 6858000"/>
              <a:gd name="connsiteX523" fmla="*/ 6760943 w 7467600"/>
              <a:gd name="connsiteY523" fmla="*/ 2177686 h 6858000"/>
              <a:gd name="connsiteX524" fmla="*/ 7021065 w 7467600"/>
              <a:gd name="connsiteY524" fmla="*/ 2498102 h 6858000"/>
              <a:gd name="connsiteX525" fmla="*/ 7155223 w 7467600"/>
              <a:gd name="connsiteY525" fmla="*/ 2650386 h 6858000"/>
              <a:gd name="connsiteX526" fmla="*/ 7203167 w 7467600"/>
              <a:gd name="connsiteY526" fmla="*/ 2697288 h 6858000"/>
              <a:gd name="connsiteX527" fmla="*/ 6937703 w 7467600"/>
              <a:gd name="connsiteY527" fmla="*/ 2321981 h 6858000"/>
              <a:gd name="connsiteX528" fmla="*/ 6591670 w 7467600"/>
              <a:gd name="connsiteY528" fmla="*/ 1988277 h 6858000"/>
              <a:gd name="connsiteX529" fmla="*/ 5798671 w 7467600"/>
              <a:gd name="connsiteY529" fmla="*/ 1981601 h 6858000"/>
              <a:gd name="connsiteX530" fmla="*/ 5754709 w 7467600"/>
              <a:gd name="connsiteY530" fmla="*/ 2071454 h 6858000"/>
              <a:gd name="connsiteX531" fmla="*/ 5763044 w 7467600"/>
              <a:gd name="connsiteY531" fmla="*/ 2842206 h 6858000"/>
              <a:gd name="connsiteX532" fmla="*/ 5764974 w 7467600"/>
              <a:gd name="connsiteY532" fmla="*/ 2799609 h 6858000"/>
              <a:gd name="connsiteX533" fmla="*/ 5767665 w 7467600"/>
              <a:gd name="connsiteY533" fmla="*/ 2666409 h 6858000"/>
              <a:gd name="connsiteX534" fmla="*/ 5763055 w 7467600"/>
              <a:gd name="connsiteY534" fmla="*/ 2579705 h 6858000"/>
              <a:gd name="connsiteX535" fmla="*/ 5758079 w 7467600"/>
              <a:gd name="connsiteY535" fmla="*/ 2492508 h 6858000"/>
              <a:gd name="connsiteX536" fmla="*/ 5779325 w 7467600"/>
              <a:gd name="connsiteY536" fmla="*/ 2197069 h 6858000"/>
              <a:gd name="connsiteX537" fmla="*/ 5798671 w 7467600"/>
              <a:gd name="connsiteY537" fmla="*/ 1981601 h 6858000"/>
              <a:gd name="connsiteX538" fmla="*/ 5829202 w 7467600"/>
              <a:gd name="connsiteY538" fmla="*/ 1971679 h 6858000"/>
              <a:gd name="connsiteX539" fmla="*/ 5809558 w 7467600"/>
              <a:gd name="connsiteY539" fmla="*/ 2198043 h 6858000"/>
              <a:gd name="connsiteX540" fmla="*/ 5788653 w 7467600"/>
              <a:gd name="connsiteY540" fmla="*/ 2489430 h 6858000"/>
              <a:gd name="connsiteX541" fmla="*/ 5793439 w 7467600"/>
              <a:gd name="connsiteY541" fmla="*/ 2575235 h 6858000"/>
              <a:gd name="connsiteX542" fmla="*/ 5796837 w 7467600"/>
              <a:gd name="connsiteY542" fmla="*/ 2637633 h 6858000"/>
              <a:gd name="connsiteX543" fmla="*/ 5818614 w 7467600"/>
              <a:gd name="connsiteY543" fmla="*/ 2473055 h 6858000"/>
              <a:gd name="connsiteX544" fmla="*/ 5829202 w 7467600"/>
              <a:gd name="connsiteY544" fmla="*/ 1971679 h 6858000"/>
              <a:gd name="connsiteX545" fmla="*/ 5911389 w 7467600"/>
              <a:gd name="connsiteY545" fmla="*/ 1898371 h 6858000"/>
              <a:gd name="connsiteX546" fmla="*/ 6237627 w 7467600"/>
              <a:gd name="connsiteY546" fmla="*/ 2231921 h 6858000"/>
              <a:gd name="connsiteX547" fmla="*/ 5911389 w 7467600"/>
              <a:gd name="connsiteY547" fmla="*/ 1898371 h 6858000"/>
              <a:gd name="connsiteX548" fmla="*/ 6944437 w 7467600"/>
              <a:gd name="connsiteY548" fmla="*/ 1575402 h 6858000"/>
              <a:gd name="connsiteX549" fmla="*/ 6304730 w 7467600"/>
              <a:gd name="connsiteY549" fmla="*/ 1766654 h 6858000"/>
              <a:gd name="connsiteX550" fmla="*/ 6944437 w 7467600"/>
              <a:gd name="connsiteY550" fmla="*/ 1575402 h 6858000"/>
              <a:gd name="connsiteX551" fmla="*/ 7019523 w 7467600"/>
              <a:gd name="connsiteY551" fmla="*/ 1519450 h 6858000"/>
              <a:gd name="connsiteX552" fmla="*/ 6298091 w 7467600"/>
              <a:gd name="connsiteY552" fmla="*/ 1737122 h 6858000"/>
              <a:gd name="connsiteX553" fmla="*/ 7019523 w 7467600"/>
              <a:gd name="connsiteY553" fmla="*/ 1519450 h 6858000"/>
              <a:gd name="connsiteX554" fmla="*/ 2399523 w 7467600"/>
              <a:gd name="connsiteY554" fmla="*/ 1428234 h 6858000"/>
              <a:gd name="connsiteX555" fmla="*/ 2224982 w 7467600"/>
              <a:gd name="connsiteY555" fmla="*/ 1826201 h 6858000"/>
              <a:gd name="connsiteX556" fmla="*/ 2096099 w 7467600"/>
              <a:gd name="connsiteY556" fmla="*/ 2345900 h 6858000"/>
              <a:gd name="connsiteX557" fmla="*/ 2283317 w 7467600"/>
              <a:gd name="connsiteY557" fmla="*/ 1796925 h 6858000"/>
              <a:gd name="connsiteX558" fmla="*/ 2399523 w 7467600"/>
              <a:gd name="connsiteY558" fmla="*/ 1428234 h 6858000"/>
              <a:gd name="connsiteX559" fmla="*/ 2448558 w 7467600"/>
              <a:gd name="connsiteY559" fmla="*/ 1373435 h 6858000"/>
              <a:gd name="connsiteX560" fmla="*/ 2312521 w 7467600"/>
              <a:gd name="connsiteY560" fmla="*/ 1806140 h 6858000"/>
              <a:gd name="connsiteX561" fmla="*/ 2127533 w 7467600"/>
              <a:gd name="connsiteY561" fmla="*/ 2348380 h 6858000"/>
              <a:gd name="connsiteX562" fmla="*/ 2358080 w 7467600"/>
              <a:gd name="connsiteY562" fmla="*/ 1866134 h 6858000"/>
              <a:gd name="connsiteX563" fmla="*/ 2407436 w 7467600"/>
              <a:gd name="connsiteY563" fmla="*/ 1651070 h 6858000"/>
              <a:gd name="connsiteX564" fmla="*/ 2448558 w 7467600"/>
              <a:gd name="connsiteY564" fmla="*/ 1373435 h 6858000"/>
              <a:gd name="connsiteX565" fmla="*/ 278707 w 7467600"/>
              <a:gd name="connsiteY565" fmla="*/ 1352270 h 6858000"/>
              <a:gd name="connsiteX566" fmla="*/ 321570 w 7467600"/>
              <a:gd name="connsiteY566" fmla="*/ 1861610 h 6858000"/>
              <a:gd name="connsiteX567" fmla="*/ 294281 w 7467600"/>
              <a:gd name="connsiteY567" fmla="*/ 1440658 h 6858000"/>
              <a:gd name="connsiteX568" fmla="*/ 278707 w 7467600"/>
              <a:gd name="connsiteY568" fmla="*/ 1352270 h 6858000"/>
              <a:gd name="connsiteX569" fmla="*/ 1423821 w 7467600"/>
              <a:gd name="connsiteY569" fmla="*/ 1351958 h 6858000"/>
              <a:gd name="connsiteX570" fmla="*/ 1638521 w 7467600"/>
              <a:gd name="connsiteY570" fmla="*/ 1908470 h 6858000"/>
              <a:gd name="connsiteX571" fmla="*/ 1754199 w 7467600"/>
              <a:gd name="connsiteY571" fmla="*/ 2149284 h 6858000"/>
              <a:gd name="connsiteX572" fmla="*/ 1908359 w 7467600"/>
              <a:gd name="connsiteY572" fmla="*/ 2364988 h 6858000"/>
              <a:gd name="connsiteX573" fmla="*/ 1647661 w 7467600"/>
              <a:gd name="connsiteY573" fmla="*/ 1825945 h 6858000"/>
              <a:gd name="connsiteX574" fmla="*/ 1423821 w 7467600"/>
              <a:gd name="connsiteY574" fmla="*/ 1351958 h 6858000"/>
              <a:gd name="connsiteX575" fmla="*/ 1431890 w 7467600"/>
              <a:gd name="connsiteY575" fmla="*/ 1306475 h 6858000"/>
              <a:gd name="connsiteX576" fmla="*/ 1507597 w 7467600"/>
              <a:gd name="connsiteY576" fmla="*/ 1446132 h 6858000"/>
              <a:gd name="connsiteX577" fmla="*/ 1674586 w 7467600"/>
              <a:gd name="connsiteY577" fmla="*/ 1813832 h 6858000"/>
              <a:gd name="connsiteX578" fmla="*/ 1815950 w 7467600"/>
              <a:gd name="connsiteY578" fmla="*/ 2128564 h 6858000"/>
              <a:gd name="connsiteX579" fmla="*/ 1984242 w 7467600"/>
              <a:gd name="connsiteY579" fmla="*/ 2430829 h 6858000"/>
              <a:gd name="connsiteX580" fmla="*/ 2014023 w 7467600"/>
              <a:gd name="connsiteY580" fmla="*/ 2450995 h 6858000"/>
              <a:gd name="connsiteX581" fmla="*/ 1747337 w 7467600"/>
              <a:gd name="connsiteY581" fmla="*/ 1855264 h 6858000"/>
              <a:gd name="connsiteX582" fmla="*/ 1533749 w 7467600"/>
              <a:gd name="connsiteY582" fmla="*/ 1478656 h 6858000"/>
              <a:gd name="connsiteX583" fmla="*/ 1431890 w 7467600"/>
              <a:gd name="connsiteY583" fmla="*/ 1306475 h 6858000"/>
              <a:gd name="connsiteX584" fmla="*/ 5052692 w 7467600"/>
              <a:gd name="connsiteY584" fmla="*/ 1292994 h 6858000"/>
              <a:gd name="connsiteX585" fmla="*/ 5200661 w 7467600"/>
              <a:gd name="connsiteY585" fmla="*/ 1635186 h 6858000"/>
              <a:gd name="connsiteX586" fmla="*/ 5297138 w 7467600"/>
              <a:gd name="connsiteY586" fmla="*/ 1906351 h 6858000"/>
              <a:gd name="connsiteX587" fmla="*/ 5052692 w 7467600"/>
              <a:gd name="connsiteY587" fmla="*/ 1292994 h 6858000"/>
              <a:gd name="connsiteX588" fmla="*/ 5009948 w 7467600"/>
              <a:gd name="connsiteY588" fmla="*/ 1273619 h 6858000"/>
              <a:gd name="connsiteX589" fmla="*/ 5121777 w 7467600"/>
              <a:gd name="connsiteY589" fmla="*/ 1654213 h 6858000"/>
              <a:gd name="connsiteX590" fmla="*/ 5293545 w 7467600"/>
              <a:gd name="connsiteY590" fmla="*/ 2072247 h 6858000"/>
              <a:gd name="connsiteX591" fmla="*/ 5294042 w 7467600"/>
              <a:gd name="connsiteY591" fmla="*/ 2065019 h 6858000"/>
              <a:gd name="connsiteX592" fmla="*/ 5171936 w 7467600"/>
              <a:gd name="connsiteY592" fmla="*/ 1647613 h 6858000"/>
              <a:gd name="connsiteX593" fmla="*/ 5009948 w 7467600"/>
              <a:gd name="connsiteY593" fmla="*/ 1273619 h 6858000"/>
              <a:gd name="connsiteX594" fmla="*/ 655236 w 7467600"/>
              <a:gd name="connsiteY594" fmla="*/ 1268632 h 6858000"/>
              <a:gd name="connsiteX595" fmla="*/ 839521 w 7467600"/>
              <a:gd name="connsiteY595" fmla="*/ 1685315 h 6858000"/>
              <a:gd name="connsiteX596" fmla="*/ 1109416 w 7467600"/>
              <a:gd name="connsiteY596" fmla="*/ 2061663 h 6858000"/>
              <a:gd name="connsiteX597" fmla="*/ 1298300 w 7467600"/>
              <a:gd name="connsiteY597" fmla="*/ 2247742 h 6858000"/>
              <a:gd name="connsiteX598" fmla="*/ 1125871 w 7467600"/>
              <a:gd name="connsiteY598" fmla="*/ 1989513 h 6858000"/>
              <a:gd name="connsiteX599" fmla="*/ 981574 w 7467600"/>
              <a:gd name="connsiteY599" fmla="*/ 1783157 h 6858000"/>
              <a:gd name="connsiteX600" fmla="*/ 922198 w 7467600"/>
              <a:gd name="connsiteY600" fmla="*/ 1677437 h 6858000"/>
              <a:gd name="connsiteX601" fmla="*/ 869293 w 7467600"/>
              <a:gd name="connsiteY601" fmla="*/ 1583214 h 6858000"/>
              <a:gd name="connsiteX602" fmla="*/ 751431 w 7467600"/>
              <a:gd name="connsiteY602" fmla="*/ 1405731 h 6858000"/>
              <a:gd name="connsiteX603" fmla="*/ 655236 w 7467600"/>
              <a:gd name="connsiteY603" fmla="*/ 1268632 h 6858000"/>
              <a:gd name="connsiteX604" fmla="*/ 6516292 w 7467600"/>
              <a:gd name="connsiteY604" fmla="*/ 1263064 h 6858000"/>
              <a:gd name="connsiteX605" fmla="*/ 5736320 w 7467600"/>
              <a:gd name="connsiteY605" fmla="*/ 1501803 h 6858000"/>
              <a:gd name="connsiteX606" fmla="*/ 6516292 w 7467600"/>
              <a:gd name="connsiteY606" fmla="*/ 1263064 h 6858000"/>
              <a:gd name="connsiteX607" fmla="*/ 291466 w 7467600"/>
              <a:gd name="connsiteY607" fmla="*/ 1250369 h 6858000"/>
              <a:gd name="connsiteX608" fmla="*/ 323180 w 7467600"/>
              <a:gd name="connsiteY608" fmla="*/ 1435283 h 6858000"/>
              <a:gd name="connsiteX609" fmla="*/ 349381 w 7467600"/>
              <a:gd name="connsiteY609" fmla="*/ 1875041 h 6858000"/>
              <a:gd name="connsiteX610" fmla="*/ 374363 w 7467600"/>
              <a:gd name="connsiteY610" fmla="*/ 1506494 h 6858000"/>
              <a:gd name="connsiteX611" fmla="*/ 302168 w 7467600"/>
              <a:gd name="connsiteY611" fmla="*/ 1274495 h 6858000"/>
              <a:gd name="connsiteX612" fmla="*/ 291466 w 7467600"/>
              <a:gd name="connsiteY612" fmla="*/ 1250369 h 6858000"/>
              <a:gd name="connsiteX613" fmla="*/ 678222 w 7467600"/>
              <a:gd name="connsiteY613" fmla="*/ 1248670 h 6858000"/>
              <a:gd name="connsiteX614" fmla="*/ 775536 w 7467600"/>
              <a:gd name="connsiteY614" fmla="*/ 1388015 h 6858000"/>
              <a:gd name="connsiteX615" fmla="*/ 894529 w 7467600"/>
              <a:gd name="connsiteY615" fmla="*/ 1567739 h 6858000"/>
              <a:gd name="connsiteX616" fmla="*/ 948000 w 7467600"/>
              <a:gd name="connsiteY616" fmla="*/ 1663088 h 6858000"/>
              <a:gd name="connsiteX617" fmla="*/ 1006812 w 7467600"/>
              <a:gd name="connsiteY617" fmla="*/ 1767683 h 6858000"/>
              <a:gd name="connsiteX618" fmla="*/ 1149133 w 7467600"/>
              <a:gd name="connsiteY618" fmla="*/ 1971513 h 6858000"/>
              <a:gd name="connsiteX619" fmla="*/ 1333952 w 7467600"/>
              <a:gd name="connsiteY619" fmla="*/ 2251620 h 6858000"/>
              <a:gd name="connsiteX620" fmla="*/ 1337329 w 7467600"/>
              <a:gd name="connsiteY620" fmla="*/ 2258350 h 6858000"/>
              <a:gd name="connsiteX621" fmla="*/ 1014726 w 7467600"/>
              <a:gd name="connsiteY621" fmla="*/ 1615556 h 6858000"/>
              <a:gd name="connsiteX622" fmla="*/ 678222 w 7467600"/>
              <a:gd name="connsiteY622" fmla="*/ 1248670 h 6858000"/>
              <a:gd name="connsiteX623" fmla="*/ 6691602 w 7467600"/>
              <a:gd name="connsiteY623" fmla="*/ 1140573 h 6858000"/>
              <a:gd name="connsiteX624" fmla="*/ 6571100 w 7467600"/>
              <a:gd name="connsiteY624" fmla="*/ 1183662 h 6858000"/>
              <a:gd name="connsiteX625" fmla="*/ 6241687 w 7467600"/>
              <a:gd name="connsiteY625" fmla="*/ 1257600 h 6858000"/>
              <a:gd name="connsiteX626" fmla="*/ 5693009 w 7467600"/>
              <a:gd name="connsiteY626" fmla="*/ 1478256 h 6858000"/>
              <a:gd name="connsiteX627" fmla="*/ 6548420 w 7467600"/>
              <a:gd name="connsiteY627" fmla="*/ 1214599 h 6858000"/>
              <a:gd name="connsiteX628" fmla="*/ 6605473 w 7467600"/>
              <a:gd name="connsiteY628" fmla="*/ 1184686 h 6858000"/>
              <a:gd name="connsiteX629" fmla="*/ 6691602 w 7467600"/>
              <a:gd name="connsiteY629" fmla="*/ 1140573 h 6858000"/>
              <a:gd name="connsiteX630" fmla="*/ 4002475 w 7467600"/>
              <a:gd name="connsiteY630" fmla="*/ 1037802 h 6858000"/>
              <a:gd name="connsiteX631" fmla="*/ 4000324 w 7467600"/>
              <a:gd name="connsiteY631" fmla="*/ 1039362 h 6858000"/>
              <a:gd name="connsiteX632" fmla="*/ 4002862 w 7467600"/>
              <a:gd name="connsiteY632" fmla="*/ 1042866 h 6858000"/>
              <a:gd name="connsiteX633" fmla="*/ 4002475 w 7467600"/>
              <a:gd name="connsiteY633" fmla="*/ 1037802 h 6858000"/>
              <a:gd name="connsiteX634" fmla="*/ 506322 w 7467600"/>
              <a:gd name="connsiteY634" fmla="*/ 1020997 h 6858000"/>
              <a:gd name="connsiteX635" fmla="*/ 533068 w 7467600"/>
              <a:gd name="connsiteY635" fmla="*/ 1029409 h 6858000"/>
              <a:gd name="connsiteX636" fmla="*/ 1232525 w 7467600"/>
              <a:gd name="connsiteY636" fmla="*/ 1804675 h 6858000"/>
              <a:gd name="connsiteX637" fmla="*/ 1388858 w 7467600"/>
              <a:gd name="connsiteY637" fmla="*/ 2368011 h 6858000"/>
              <a:gd name="connsiteX638" fmla="*/ 1384098 w 7467600"/>
              <a:gd name="connsiteY638" fmla="*/ 2378125 h 6858000"/>
              <a:gd name="connsiteX639" fmla="*/ 1425393 w 7467600"/>
              <a:gd name="connsiteY639" fmla="*/ 2589124 h 6858000"/>
              <a:gd name="connsiteX640" fmla="*/ 1424001 w 7467600"/>
              <a:gd name="connsiteY640" fmla="*/ 2597541 h 6858000"/>
              <a:gd name="connsiteX641" fmla="*/ 2152729 w 7467600"/>
              <a:gd name="connsiteY641" fmla="*/ 2864487 h 6858000"/>
              <a:gd name="connsiteX642" fmla="*/ 2020609 w 7467600"/>
              <a:gd name="connsiteY642" fmla="*/ 2539671 h 6858000"/>
              <a:gd name="connsiteX643" fmla="*/ 2018920 w 7467600"/>
              <a:gd name="connsiteY643" fmla="*/ 2536309 h 6858000"/>
              <a:gd name="connsiteX644" fmla="*/ 1342441 w 7467600"/>
              <a:gd name="connsiteY644" fmla="*/ 1173017 h 6858000"/>
              <a:gd name="connsiteX645" fmla="*/ 1367925 w 7467600"/>
              <a:gd name="connsiteY645" fmla="*/ 1135648 h 6858000"/>
              <a:gd name="connsiteX646" fmla="*/ 1771401 w 7467600"/>
              <a:gd name="connsiteY646" fmla="*/ 1806673 h 6858000"/>
              <a:gd name="connsiteX647" fmla="*/ 1972385 w 7467600"/>
              <a:gd name="connsiteY647" fmla="*/ 2198735 h 6858000"/>
              <a:gd name="connsiteX648" fmla="*/ 2040892 w 7467600"/>
              <a:gd name="connsiteY648" fmla="*/ 2405205 h 6858000"/>
              <a:gd name="connsiteX649" fmla="*/ 2131689 w 7467600"/>
              <a:gd name="connsiteY649" fmla="*/ 1936926 h 6858000"/>
              <a:gd name="connsiteX650" fmla="*/ 2454820 w 7467600"/>
              <a:gd name="connsiteY650" fmla="*/ 1248808 h 6858000"/>
              <a:gd name="connsiteX651" fmla="*/ 2492512 w 7467600"/>
              <a:gd name="connsiteY651" fmla="*/ 1302920 h 6858000"/>
              <a:gd name="connsiteX652" fmla="*/ 2081216 w 7467600"/>
              <a:gd name="connsiteY652" fmla="*/ 2527513 h 6858000"/>
              <a:gd name="connsiteX653" fmla="*/ 2081211 w 7467600"/>
              <a:gd name="connsiteY653" fmla="*/ 2528916 h 6858000"/>
              <a:gd name="connsiteX654" fmla="*/ 2199067 w 7467600"/>
              <a:gd name="connsiteY654" fmla="*/ 2884061 h 6858000"/>
              <a:gd name="connsiteX655" fmla="*/ 3192586 w 7467600"/>
              <a:gd name="connsiteY655" fmla="*/ 3411496 h 6858000"/>
              <a:gd name="connsiteX656" fmla="*/ 3182620 w 7467600"/>
              <a:gd name="connsiteY656" fmla="*/ 3483279 h 6858000"/>
              <a:gd name="connsiteX657" fmla="*/ 2435119 w 7467600"/>
              <a:gd name="connsiteY657" fmla="*/ 3080173 h 6858000"/>
              <a:gd name="connsiteX658" fmla="*/ 2410152 w 7467600"/>
              <a:gd name="connsiteY658" fmla="*/ 3063751 h 6858000"/>
              <a:gd name="connsiteX659" fmla="*/ 2408099 w 7467600"/>
              <a:gd name="connsiteY659" fmla="*/ 3064403 h 6858000"/>
              <a:gd name="connsiteX660" fmla="*/ 2407218 w 7467600"/>
              <a:gd name="connsiteY660" fmla="*/ 3070324 h 6858000"/>
              <a:gd name="connsiteX661" fmla="*/ 2380138 w 7467600"/>
              <a:gd name="connsiteY661" fmla="*/ 3099341 h 6858000"/>
              <a:gd name="connsiteX662" fmla="*/ 1765923 w 7467600"/>
              <a:gd name="connsiteY662" fmla="*/ 3581043 h 6858000"/>
              <a:gd name="connsiteX663" fmla="*/ 1702258 w 7467600"/>
              <a:gd name="connsiteY663" fmla="*/ 3612286 h 6858000"/>
              <a:gd name="connsiteX664" fmla="*/ 1538370 w 7467600"/>
              <a:gd name="connsiteY664" fmla="*/ 3811804 h 6858000"/>
              <a:gd name="connsiteX665" fmla="*/ 542867 w 7467600"/>
              <a:gd name="connsiteY665" fmla="*/ 4944092 h 6858000"/>
              <a:gd name="connsiteX666" fmla="*/ 515800 w 7467600"/>
              <a:gd name="connsiteY666" fmla="*/ 4862180 h 6858000"/>
              <a:gd name="connsiteX667" fmla="*/ 909145 w 7467600"/>
              <a:gd name="connsiteY667" fmla="*/ 4199225 h 6858000"/>
              <a:gd name="connsiteX668" fmla="*/ 1214067 w 7467600"/>
              <a:gd name="connsiteY668" fmla="*/ 3908561 h 6858000"/>
              <a:gd name="connsiteX669" fmla="*/ 640967 w 7467600"/>
              <a:gd name="connsiteY669" fmla="*/ 4105601 h 6858000"/>
              <a:gd name="connsiteX670" fmla="*/ 112563 w 7467600"/>
              <a:gd name="connsiteY670" fmla="*/ 4396952 h 6858000"/>
              <a:gd name="connsiteX671" fmla="*/ 0 w 7467600"/>
              <a:gd name="connsiteY671" fmla="*/ 4466006 h 6858000"/>
              <a:gd name="connsiteX672" fmla="*/ 0 w 7467600"/>
              <a:gd name="connsiteY672" fmla="*/ 4233763 h 6858000"/>
              <a:gd name="connsiteX673" fmla="*/ 36881 w 7467600"/>
              <a:gd name="connsiteY673" fmla="*/ 4200118 h 6858000"/>
              <a:gd name="connsiteX674" fmla="*/ 910534 w 7467600"/>
              <a:gd name="connsiteY674" fmla="*/ 3629753 h 6858000"/>
              <a:gd name="connsiteX675" fmla="*/ 1578717 w 7467600"/>
              <a:gd name="connsiteY675" fmla="*/ 3575982 h 6858000"/>
              <a:gd name="connsiteX676" fmla="*/ 2338780 w 7467600"/>
              <a:gd name="connsiteY676" fmla="*/ 3033725 h 6858000"/>
              <a:gd name="connsiteX677" fmla="*/ 1807991 w 7467600"/>
              <a:gd name="connsiteY677" fmla="*/ 2807184 h 6858000"/>
              <a:gd name="connsiteX678" fmla="*/ 1416358 w 7467600"/>
              <a:gd name="connsiteY678" fmla="*/ 3112571 h 6858000"/>
              <a:gd name="connsiteX679" fmla="*/ 939066 w 7467600"/>
              <a:gd name="connsiteY679" fmla="*/ 3378798 h 6858000"/>
              <a:gd name="connsiteX680" fmla="*/ 115099 w 7467600"/>
              <a:gd name="connsiteY680" fmla="*/ 3607650 h 6858000"/>
              <a:gd name="connsiteX681" fmla="*/ 97284 w 7467600"/>
              <a:gd name="connsiteY681" fmla="*/ 3520393 h 6858000"/>
              <a:gd name="connsiteX682" fmla="*/ 922050 w 7467600"/>
              <a:gd name="connsiteY682" fmla="*/ 3074867 h 6858000"/>
              <a:gd name="connsiteX683" fmla="*/ 1405265 w 7467600"/>
              <a:gd name="connsiteY683" fmla="*/ 3016319 h 6858000"/>
              <a:gd name="connsiteX684" fmla="*/ 1407512 w 7467600"/>
              <a:gd name="connsiteY684" fmla="*/ 3018001 h 6858000"/>
              <a:gd name="connsiteX685" fmla="*/ 1726266 w 7467600"/>
              <a:gd name="connsiteY685" fmla="*/ 2777274 h 6858000"/>
              <a:gd name="connsiteX686" fmla="*/ 625390 w 7467600"/>
              <a:gd name="connsiteY686" fmla="*/ 2514541 h 6858000"/>
              <a:gd name="connsiteX687" fmla="*/ 619799 w 7467600"/>
              <a:gd name="connsiteY687" fmla="*/ 2527180 h 6858000"/>
              <a:gd name="connsiteX688" fmla="*/ 310030 w 7467600"/>
              <a:gd name="connsiteY688" fmla="*/ 2771818 h 6858000"/>
              <a:gd name="connsiteX689" fmla="*/ 173877 w 7467600"/>
              <a:gd name="connsiteY689" fmla="*/ 2937056 h 6858000"/>
              <a:gd name="connsiteX690" fmla="*/ 77889 w 7467600"/>
              <a:gd name="connsiteY690" fmla="*/ 3138440 h 6858000"/>
              <a:gd name="connsiteX691" fmla="*/ 0 w 7467600"/>
              <a:gd name="connsiteY691" fmla="*/ 3271395 h 6858000"/>
              <a:gd name="connsiteX692" fmla="*/ 0 w 7467600"/>
              <a:gd name="connsiteY692" fmla="*/ 3153002 h 6858000"/>
              <a:gd name="connsiteX693" fmla="*/ 2386 w 7467600"/>
              <a:gd name="connsiteY693" fmla="*/ 3149203 h 6858000"/>
              <a:gd name="connsiteX694" fmla="*/ 89753 w 7467600"/>
              <a:gd name="connsiteY694" fmla="*/ 2987702 h 6858000"/>
              <a:gd name="connsiteX695" fmla="*/ 76869 w 7467600"/>
              <a:gd name="connsiteY695" fmla="*/ 3005404 h 6858000"/>
              <a:gd name="connsiteX696" fmla="*/ 32049 w 7467600"/>
              <a:gd name="connsiteY696" fmla="*/ 3065814 h 6858000"/>
              <a:gd name="connsiteX697" fmla="*/ 0 w 7467600"/>
              <a:gd name="connsiteY697" fmla="*/ 3108744 h 6858000"/>
              <a:gd name="connsiteX698" fmla="*/ 0 w 7467600"/>
              <a:gd name="connsiteY698" fmla="*/ 3058059 h 6858000"/>
              <a:gd name="connsiteX699" fmla="*/ 7610 w 7467600"/>
              <a:gd name="connsiteY699" fmla="*/ 3047889 h 6858000"/>
              <a:gd name="connsiteX700" fmla="*/ 52419 w 7467600"/>
              <a:gd name="connsiteY700" fmla="*/ 2987479 h 6858000"/>
              <a:gd name="connsiteX701" fmla="*/ 59142 w 7467600"/>
              <a:gd name="connsiteY701" fmla="*/ 2978488 h 6858000"/>
              <a:gd name="connsiteX702" fmla="*/ 0 w 7467600"/>
              <a:gd name="connsiteY702" fmla="*/ 3015334 h 6858000"/>
              <a:gd name="connsiteX703" fmla="*/ 0 w 7467600"/>
              <a:gd name="connsiteY703" fmla="*/ 2914286 h 6858000"/>
              <a:gd name="connsiteX704" fmla="*/ 36383 w 7467600"/>
              <a:gd name="connsiteY704" fmla="*/ 2901128 h 6858000"/>
              <a:gd name="connsiteX705" fmla="*/ 156329 w 7467600"/>
              <a:gd name="connsiteY705" fmla="*/ 2840533 h 6858000"/>
              <a:gd name="connsiteX706" fmla="*/ 358355 w 7467600"/>
              <a:gd name="connsiteY706" fmla="*/ 2620471 h 6858000"/>
              <a:gd name="connsiteX707" fmla="*/ 510577 w 7467600"/>
              <a:gd name="connsiteY707" fmla="*/ 2501244 h 6858000"/>
              <a:gd name="connsiteX708" fmla="*/ 211967 w 7467600"/>
              <a:gd name="connsiteY708" fmla="*/ 2479171 h 6858000"/>
              <a:gd name="connsiteX709" fmla="*/ 0 w 7467600"/>
              <a:gd name="connsiteY709" fmla="*/ 2476398 h 6858000"/>
              <a:gd name="connsiteX710" fmla="*/ 0 w 7467600"/>
              <a:gd name="connsiteY710" fmla="*/ 2389189 h 6858000"/>
              <a:gd name="connsiteX711" fmla="*/ 103062 w 7467600"/>
              <a:gd name="connsiteY711" fmla="*/ 2389518 h 6858000"/>
              <a:gd name="connsiteX712" fmla="*/ 510734 w 7467600"/>
              <a:gd name="connsiteY712" fmla="*/ 2416201 h 6858000"/>
              <a:gd name="connsiteX713" fmla="*/ 279257 w 7467600"/>
              <a:gd name="connsiteY713" fmla="*/ 2092102 h 6858000"/>
              <a:gd name="connsiteX714" fmla="*/ 65265 w 7467600"/>
              <a:gd name="connsiteY714" fmla="*/ 2006049 h 6858000"/>
              <a:gd name="connsiteX715" fmla="*/ 0 w 7467600"/>
              <a:gd name="connsiteY715" fmla="*/ 1982532 h 6858000"/>
              <a:gd name="connsiteX716" fmla="*/ 0 w 7467600"/>
              <a:gd name="connsiteY716" fmla="*/ 1912789 h 6858000"/>
              <a:gd name="connsiteX717" fmla="*/ 97460 w 7467600"/>
              <a:gd name="connsiteY717" fmla="*/ 1953725 h 6858000"/>
              <a:gd name="connsiteX718" fmla="*/ 221272 w 7467600"/>
              <a:gd name="connsiteY718" fmla="*/ 1980766 h 6858000"/>
              <a:gd name="connsiteX719" fmla="*/ 116765 w 7467600"/>
              <a:gd name="connsiteY719" fmla="*/ 1911033 h 6858000"/>
              <a:gd name="connsiteX720" fmla="*/ 16405 w 7467600"/>
              <a:gd name="connsiteY720" fmla="*/ 1803412 h 6858000"/>
              <a:gd name="connsiteX721" fmla="*/ 0 w 7467600"/>
              <a:gd name="connsiteY721" fmla="*/ 1784777 h 6858000"/>
              <a:gd name="connsiteX722" fmla="*/ 0 w 7467600"/>
              <a:gd name="connsiteY722" fmla="*/ 1740082 h 6858000"/>
              <a:gd name="connsiteX723" fmla="*/ 39394 w 7467600"/>
              <a:gd name="connsiteY723" fmla="*/ 1784856 h 6858000"/>
              <a:gd name="connsiteX724" fmla="*/ 135813 w 7467600"/>
              <a:gd name="connsiteY724" fmla="*/ 1888838 h 6858000"/>
              <a:gd name="connsiteX725" fmla="*/ 242575 w 7467600"/>
              <a:gd name="connsiteY725" fmla="*/ 1958841 h 6858000"/>
              <a:gd name="connsiteX726" fmla="*/ 82197 w 7467600"/>
              <a:gd name="connsiteY726" fmla="*/ 1754826 h 6858000"/>
              <a:gd name="connsiteX727" fmla="*/ 0 w 7467600"/>
              <a:gd name="connsiteY727" fmla="*/ 1679650 h 6858000"/>
              <a:gd name="connsiteX728" fmla="*/ 0 w 7467600"/>
              <a:gd name="connsiteY728" fmla="*/ 1602463 h 6858000"/>
              <a:gd name="connsiteX729" fmla="*/ 84689 w 7467600"/>
              <a:gd name="connsiteY729" fmla="*/ 1677442 h 6858000"/>
              <a:gd name="connsiteX730" fmla="*/ 298437 w 7467600"/>
              <a:gd name="connsiteY730" fmla="*/ 1968019 h 6858000"/>
              <a:gd name="connsiteX731" fmla="*/ 227269 w 7467600"/>
              <a:gd name="connsiteY731" fmla="*/ 1114064 h 6858000"/>
              <a:gd name="connsiteX732" fmla="*/ 248003 w 7467600"/>
              <a:gd name="connsiteY732" fmla="*/ 1089613 h 6858000"/>
              <a:gd name="connsiteX733" fmla="*/ 427020 w 7467600"/>
              <a:gd name="connsiteY733" fmla="*/ 1619803 h 6858000"/>
              <a:gd name="connsiteX734" fmla="*/ 340345 w 7467600"/>
              <a:gd name="connsiteY734" fmla="*/ 2027739 h 6858000"/>
              <a:gd name="connsiteX735" fmla="*/ 360865 w 7467600"/>
              <a:gd name="connsiteY735" fmla="*/ 2044827 h 6858000"/>
              <a:gd name="connsiteX736" fmla="*/ 560414 w 7467600"/>
              <a:gd name="connsiteY736" fmla="*/ 2421457 h 6858000"/>
              <a:gd name="connsiteX737" fmla="*/ 1359703 w 7467600"/>
              <a:gd name="connsiteY737" fmla="*/ 2578554 h 6858000"/>
              <a:gd name="connsiteX738" fmla="*/ 1359422 w 7467600"/>
              <a:gd name="connsiteY738" fmla="*/ 2577994 h 6858000"/>
              <a:gd name="connsiteX739" fmla="*/ 828701 w 7467600"/>
              <a:gd name="connsiteY739" fmla="*/ 1839520 h 6858000"/>
              <a:gd name="connsiteX740" fmla="*/ 494427 w 7467600"/>
              <a:gd name="connsiteY740" fmla="*/ 1092333 h 6858000"/>
              <a:gd name="connsiteX741" fmla="*/ 506322 w 7467600"/>
              <a:gd name="connsiteY741" fmla="*/ 1020997 h 6858000"/>
              <a:gd name="connsiteX742" fmla="*/ 4570198 w 7467600"/>
              <a:gd name="connsiteY742" fmla="*/ 978081 h 6858000"/>
              <a:gd name="connsiteX743" fmla="*/ 4523691 w 7467600"/>
              <a:gd name="connsiteY743" fmla="*/ 1127776 h 6858000"/>
              <a:gd name="connsiteX744" fmla="*/ 4509875 w 7467600"/>
              <a:gd name="connsiteY744" fmla="*/ 1167552 h 6858000"/>
              <a:gd name="connsiteX745" fmla="*/ 4478168 w 7467600"/>
              <a:gd name="connsiteY745" fmla="*/ 1260735 h 6858000"/>
              <a:gd name="connsiteX746" fmla="*/ 4409309 w 7467600"/>
              <a:gd name="connsiteY746" fmla="*/ 1666996 h 6858000"/>
              <a:gd name="connsiteX747" fmla="*/ 4370031 w 7467600"/>
              <a:gd name="connsiteY747" fmla="*/ 1955666 h 6858000"/>
              <a:gd name="connsiteX748" fmla="*/ 4570198 w 7467600"/>
              <a:gd name="connsiteY748" fmla="*/ 978081 h 6858000"/>
              <a:gd name="connsiteX749" fmla="*/ 4557898 w 7467600"/>
              <a:gd name="connsiteY749" fmla="*/ 900011 h 6858000"/>
              <a:gd name="connsiteX750" fmla="*/ 4344840 w 7467600"/>
              <a:gd name="connsiteY750" fmla="*/ 1922038 h 6858000"/>
              <a:gd name="connsiteX751" fmla="*/ 4378710 w 7467600"/>
              <a:gd name="connsiteY751" fmla="*/ 1665516 h 6858000"/>
              <a:gd name="connsiteX752" fmla="*/ 4448798 w 7467600"/>
              <a:gd name="connsiteY752" fmla="*/ 1253024 h 6858000"/>
              <a:gd name="connsiteX753" fmla="*/ 4480315 w 7467600"/>
              <a:gd name="connsiteY753" fmla="*/ 1158454 h 6858000"/>
              <a:gd name="connsiteX754" fmla="*/ 4494133 w 7467600"/>
              <a:gd name="connsiteY754" fmla="*/ 1118676 h 6858000"/>
              <a:gd name="connsiteX755" fmla="*/ 4557898 w 7467600"/>
              <a:gd name="connsiteY755" fmla="*/ 900011 h 6858000"/>
              <a:gd name="connsiteX756" fmla="*/ 5870151 w 7467600"/>
              <a:gd name="connsiteY756" fmla="*/ 898890 h 6858000"/>
              <a:gd name="connsiteX757" fmla="*/ 5861335 w 7467600"/>
              <a:gd name="connsiteY757" fmla="*/ 899177 h 6858000"/>
              <a:gd name="connsiteX758" fmla="*/ 5843702 w 7467600"/>
              <a:gd name="connsiteY758" fmla="*/ 899748 h 6858000"/>
              <a:gd name="connsiteX759" fmla="*/ 5651107 w 7467600"/>
              <a:gd name="connsiteY759" fmla="*/ 920306 h 6858000"/>
              <a:gd name="connsiteX760" fmla="*/ 5459407 w 7467600"/>
              <a:gd name="connsiteY760" fmla="*/ 940975 h 6858000"/>
              <a:gd name="connsiteX761" fmla="*/ 5374846 w 7467600"/>
              <a:gd name="connsiteY761" fmla="*/ 941988 h 6858000"/>
              <a:gd name="connsiteX762" fmla="*/ 5256105 w 7467600"/>
              <a:gd name="connsiteY762" fmla="*/ 945632 h 6858000"/>
              <a:gd name="connsiteX763" fmla="*/ 5107071 w 7467600"/>
              <a:gd name="connsiteY763" fmla="*/ 969720 h 6858000"/>
              <a:gd name="connsiteX764" fmla="*/ 4998681 w 7467600"/>
              <a:gd name="connsiteY764" fmla="*/ 988771 h 6858000"/>
              <a:gd name="connsiteX765" fmla="*/ 5870151 w 7467600"/>
              <a:gd name="connsiteY765" fmla="*/ 898890 h 6858000"/>
              <a:gd name="connsiteX766" fmla="*/ 5504425 w 7467600"/>
              <a:gd name="connsiteY766" fmla="*/ 848067 h 6858000"/>
              <a:gd name="connsiteX767" fmla="*/ 4968849 w 7467600"/>
              <a:gd name="connsiteY767" fmla="*/ 962318 h 6858000"/>
              <a:gd name="connsiteX768" fmla="*/ 5104039 w 7467600"/>
              <a:gd name="connsiteY768" fmla="*/ 940634 h 6858000"/>
              <a:gd name="connsiteX769" fmla="*/ 5256311 w 7467600"/>
              <a:gd name="connsiteY769" fmla="*/ 916490 h 6858000"/>
              <a:gd name="connsiteX770" fmla="*/ 5377381 w 7467600"/>
              <a:gd name="connsiteY770" fmla="*/ 912671 h 6858000"/>
              <a:gd name="connsiteX771" fmla="*/ 5460148 w 7467600"/>
              <a:gd name="connsiteY771" fmla="*/ 911442 h 6858000"/>
              <a:gd name="connsiteX772" fmla="*/ 5648971 w 7467600"/>
              <a:gd name="connsiteY772" fmla="*/ 891331 h 6858000"/>
              <a:gd name="connsiteX773" fmla="*/ 5844807 w 7467600"/>
              <a:gd name="connsiteY773" fmla="*/ 870718 h 6858000"/>
              <a:gd name="connsiteX774" fmla="*/ 5862975 w 7467600"/>
              <a:gd name="connsiteY774" fmla="*/ 869756 h 6858000"/>
              <a:gd name="connsiteX775" fmla="*/ 5920887 w 7467600"/>
              <a:gd name="connsiteY775" fmla="*/ 865929 h 6858000"/>
              <a:gd name="connsiteX776" fmla="*/ 5504425 w 7467600"/>
              <a:gd name="connsiteY776" fmla="*/ 848067 h 6858000"/>
              <a:gd name="connsiteX777" fmla="*/ 3607114 w 7467600"/>
              <a:gd name="connsiteY777" fmla="*/ 467441 h 6858000"/>
              <a:gd name="connsiteX778" fmla="*/ 3296242 w 7467600"/>
              <a:gd name="connsiteY778" fmla="*/ 807991 h 6858000"/>
              <a:gd name="connsiteX779" fmla="*/ 3174674 w 7467600"/>
              <a:gd name="connsiteY779" fmla="*/ 919759 h 6858000"/>
              <a:gd name="connsiteX780" fmla="*/ 3042978 w 7467600"/>
              <a:gd name="connsiteY780" fmla="*/ 1054894 h 6858000"/>
              <a:gd name="connsiteX781" fmla="*/ 2968914 w 7467600"/>
              <a:gd name="connsiteY781" fmla="*/ 1133756 h 6858000"/>
              <a:gd name="connsiteX782" fmla="*/ 3103823 w 7467600"/>
              <a:gd name="connsiteY782" fmla="*/ 1026814 h 6858000"/>
              <a:gd name="connsiteX783" fmla="*/ 3607114 w 7467600"/>
              <a:gd name="connsiteY783" fmla="*/ 467441 h 6858000"/>
              <a:gd name="connsiteX784" fmla="*/ 3744487 w 7467600"/>
              <a:gd name="connsiteY784" fmla="*/ 383136 h 6858000"/>
              <a:gd name="connsiteX785" fmla="*/ 3970213 w 7467600"/>
              <a:gd name="connsiteY785" fmla="*/ 995559 h 6858000"/>
              <a:gd name="connsiteX786" fmla="*/ 3744487 w 7467600"/>
              <a:gd name="connsiteY786" fmla="*/ 383136 h 6858000"/>
              <a:gd name="connsiteX787" fmla="*/ 3624562 w 7467600"/>
              <a:gd name="connsiteY787" fmla="*/ 367041 h 6858000"/>
              <a:gd name="connsiteX788" fmla="*/ 3489712 w 7467600"/>
              <a:gd name="connsiteY788" fmla="*/ 485386 h 6858000"/>
              <a:gd name="connsiteX789" fmla="*/ 3182994 w 7467600"/>
              <a:gd name="connsiteY789" fmla="*/ 828265 h 6858000"/>
              <a:gd name="connsiteX790" fmla="*/ 2892114 w 7467600"/>
              <a:gd name="connsiteY790" fmla="*/ 1172635 h 6858000"/>
              <a:gd name="connsiteX791" fmla="*/ 3021459 w 7467600"/>
              <a:gd name="connsiteY791" fmla="*/ 1035385 h 6858000"/>
              <a:gd name="connsiteX792" fmla="*/ 3153873 w 7467600"/>
              <a:gd name="connsiteY792" fmla="*/ 898971 h 6858000"/>
              <a:gd name="connsiteX793" fmla="*/ 3276511 w 7467600"/>
              <a:gd name="connsiteY793" fmla="*/ 786423 h 6858000"/>
              <a:gd name="connsiteX794" fmla="*/ 3584154 w 7467600"/>
              <a:gd name="connsiteY794" fmla="*/ 448218 h 6858000"/>
              <a:gd name="connsiteX795" fmla="*/ 3624562 w 7467600"/>
              <a:gd name="connsiteY795" fmla="*/ 367041 h 6858000"/>
              <a:gd name="connsiteX796" fmla="*/ 3766672 w 7467600"/>
              <a:gd name="connsiteY796" fmla="*/ 359429 h 6858000"/>
              <a:gd name="connsiteX797" fmla="*/ 3996338 w 7467600"/>
              <a:gd name="connsiteY797" fmla="*/ 968237 h 6858000"/>
              <a:gd name="connsiteX798" fmla="*/ 3766672 w 7467600"/>
              <a:gd name="connsiteY798" fmla="*/ 359429 h 6858000"/>
              <a:gd name="connsiteX799" fmla="*/ 5805386 w 7467600"/>
              <a:gd name="connsiteY799" fmla="*/ 239240 h 6858000"/>
              <a:gd name="connsiteX800" fmla="*/ 5736947 w 7467600"/>
              <a:gd name="connsiteY800" fmla="*/ 261367 h 6858000"/>
              <a:gd name="connsiteX801" fmla="*/ 5427012 w 7467600"/>
              <a:gd name="connsiteY801" fmla="*/ 311272 h 6858000"/>
              <a:gd name="connsiteX802" fmla="*/ 5147818 w 7467600"/>
              <a:gd name="connsiteY802" fmla="*/ 322112 h 6858000"/>
              <a:gd name="connsiteX803" fmla="*/ 5060854 w 7467600"/>
              <a:gd name="connsiteY803" fmla="*/ 311882 h 6858000"/>
              <a:gd name="connsiteX804" fmla="*/ 4945989 w 7467600"/>
              <a:gd name="connsiteY804" fmla="*/ 300516 h 6858000"/>
              <a:gd name="connsiteX805" fmla="*/ 5410479 w 7467600"/>
              <a:gd name="connsiteY805" fmla="*/ 348434 h 6858000"/>
              <a:gd name="connsiteX806" fmla="*/ 5805386 w 7467600"/>
              <a:gd name="connsiteY806" fmla="*/ 239240 h 6858000"/>
              <a:gd name="connsiteX807" fmla="*/ 5905192 w 7467600"/>
              <a:gd name="connsiteY807" fmla="*/ 163079 h 6858000"/>
              <a:gd name="connsiteX808" fmla="*/ 5865655 w 7467600"/>
              <a:gd name="connsiteY808" fmla="*/ 171901 h 6858000"/>
              <a:gd name="connsiteX809" fmla="*/ 5259740 w 7467600"/>
              <a:gd name="connsiteY809" fmla="*/ 257013 h 6858000"/>
              <a:gd name="connsiteX810" fmla="*/ 5208466 w 7467600"/>
              <a:gd name="connsiteY810" fmla="*/ 257550 h 6858000"/>
              <a:gd name="connsiteX811" fmla="*/ 4980204 w 7467600"/>
              <a:gd name="connsiteY811" fmla="*/ 271903 h 6858000"/>
              <a:gd name="connsiteX812" fmla="*/ 5068068 w 7467600"/>
              <a:gd name="connsiteY812" fmla="*/ 282244 h 6858000"/>
              <a:gd name="connsiteX813" fmla="*/ 5153231 w 7467600"/>
              <a:gd name="connsiteY813" fmla="*/ 292240 h 6858000"/>
              <a:gd name="connsiteX814" fmla="*/ 5426491 w 7467600"/>
              <a:gd name="connsiteY814" fmla="*/ 281128 h 6858000"/>
              <a:gd name="connsiteX815" fmla="*/ 5731212 w 7467600"/>
              <a:gd name="connsiteY815" fmla="*/ 231951 h 6858000"/>
              <a:gd name="connsiteX816" fmla="*/ 5905192 w 7467600"/>
              <a:gd name="connsiteY816" fmla="*/ 163079 h 6858000"/>
              <a:gd name="connsiteX817" fmla="*/ 5944437 w 7467600"/>
              <a:gd name="connsiteY817" fmla="*/ 113829 h 6858000"/>
              <a:gd name="connsiteX818" fmla="*/ 5825032 w 7467600"/>
              <a:gd name="connsiteY818" fmla="*/ 146405 h 6858000"/>
              <a:gd name="connsiteX819" fmla="*/ 4955599 w 7467600"/>
              <a:gd name="connsiteY819" fmla="*/ 247008 h 6858000"/>
              <a:gd name="connsiteX820" fmla="*/ 5210104 w 7467600"/>
              <a:gd name="connsiteY820" fmla="*/ 228123 h 6858000"/>
              <a:gd name="connsiteX821" fmla="*/ 5261015 w 7467600"/>
              <a:gd name="connsiteY821" fmla="*/ 227087 h 6858000"/>
              <a:gd name="connsiteX822" fmla="*/ 5861181 w 7467600"/>
              <a:gd name="connsiteY822" fmla="*/ 143093 h 6858000"/>
              <a:gd name="connsiteX823" fmla="*/ 5961252 w 7467600"/>
              <a:gd name="connsiteY823" fmla="*/ 114820 h 6858000"/>
              <a:gd name="connsiteX824" fmla="*/ 5944437 w 7467600"/>
              <a:gd name="connsiteY824" fmla="*/ 113829 h 6858000"/>
              <a:gd name="connsiteX825" fmla="*/ 3882765 w 7467600"/>
              <a:gd name="connsiteY825" fmla="*/ 0 h 6858000"/>
              <a:gd name="connsiteX826" fmla="*/ 3995099 w 7467600"/>
              <a:gd name="connsiteY826" fmla="*/ 0 h 6858000"/>
              <a:gd name="connsiteX827" fmla="*/ 4163818 w 7467600"/>
              <a:gd name="connsiteY827" fmla="*/ 234104 h 6858000"/>
              <a:gd name="connsiteX828" fmla="*/ 4172099 w 7467600"/>
              <a:gd name="connsiteY828" fmla="*/ 234207 h 6858000"/>
              <a:gd name="connsiteX829" fmla="*/ 4784282 w 7467600"/>
              <a:gd name="connsiteY829" fmla="*/ 276561 h 6858000"/>
              <a:gd name="connsiteX830" fmla="*/ 4801687 w 7467600"/>
              <a:gd name="connsiteY830" fmla="*/ 267764 h 6858000"/>
              <a:gd name="connsiteX831" fmla="*/ 6082788 w 7467600"/>
              <a:gd name="connsiteY831" fmla="*/ 64119 h 6858000"/>
              <a:gd name="connsiteX832" fmla="*/ 6099442 w 7467600"/>
              <a:gd name="connsiteY832" fmla="*/ 82568 h 6858000"/>
              <a:gd name="connsiteX833" fmla="*/ 4804137 w 7467600"/>
              <a:gd name="connsiteY833" fmla="*/ 320931 h 6858000"/>
              <a:gd name="connsiteX834" fmla="*/ 4227047 w 7467600"/>
              <a:gd name="connsiteY834" fmla="*/ 313415 h 6858000"/>
              <a:gd name="connsiteX835" fmla="*/ 4346041 w 7467600"/>
              <a:gd name="connsiteY835" fmla="*/ 456086 h 6858000"/>
              <a:gd name="connsiteX836" fmla="*/ 4870967 w 7467600"/>
              <a:gd name="connsiteY836" fmla="*/ 963061 h 6858000"/>
              <a:gd name="connsiteX837" fmla="*/ 4889647 w 7467600"/>
              <a:gd name="connsiteY837" fmla="*/ 957147 h 6858000"/>
              <a:gd name="connsiteX838" fmla="*/ 5422504 w 7467600"/>
              <a:gd name="connsiteY838" fmla="*/ 805191 h 6858000"/>
              <a:gd name="connsiteX839" fmla="*/ 6087656 w 7467600"/>
              <a:gd name="connsiteY839" fmla="*/ 826703 h 6858000"/>
              <a:gd name="connsiteX840" fmla="*/ 6058717 w 7467600"/>
              <a:gd name="connsiteY840" fmla="*/ 865992 h 6858000"/>
              <a:gd name="connsiteX841" fmla="*/ 4974153 w 7467600"/>
              <a:gd name="connsiteY841" fmla="*/ 1045456 h 6858000"/>
              <a:gd name="connsiteX842" fmla="*/ 5627835 w 7467600"/>
              <a:gd name="connsiteY842" fmla="*/ 1472077 h 6858000"/>
              <a:gd name="connsiteX843" fmla="*/ 5629817 w 7467600"/>
              <a:gd name="connsiteY843" fmla="*/ 1471412 h 6858000"/>
              <a:gd name="connsiteX844" fmla="*/ 5634124 w 7467600"/>
              <a:gd name="connsiteY844" fmla="*/ 1470572 h 6858000"/>
              <a:gd name="connsiteX845" fmla="*/ 5755832 w 7467600"/>
              <a:gd name="connsiteY845" fmla="*/ 1383886 h 6858000"/>
              <a:gd name="connsiteX846" fmla="*/ 6014186 w 7467600"/>
              <a:gd name="connsiteY846" fmla="*/ 1279799 h 6858000"/>
              <a:gd name="connsiteX847" fmla="*/ 6901619 w 7467600"/>
              <a:gd name="connsiteY847" fmla="*/ 1047874 h 6858000"/>
              <a:gd name="connsiteX848" fmla="*/ 6931566 w 7467600"/>
              <a:gd name="connsiteY848" fmla="*/ 1062034 h 6858000"/>
              <a:gd name="connsiteX849" fmla="*/ 5790982 w 7467600"/>
              <a:gd name="connsiteY849" fmla="*/ 1561380 h 6858000"/>
              <a:gd name="connsiteX850" fmla="*/ 6188971 w 7467600"/>
              <a:gd name="connsiteY850" fmla="*/ 1755168 h 6858000"/>
              <a:gd name="connsiteX851" fmla="*/ 6202446 w 7467600"/>
              <a:gd name="connsiteY851" fmla="*/ 1752268 h 6858000"/>
              <a:gd name="connsiteX852" fmla="*/ 7179560 w 7467600"/>
              <a:gd name="connsiteY852" fmla="*/ 1467551 h 6858000"/>
              <a:gd name="connsiteX853" fmla="*/ 7158730 w 7467600"/>
              <a:gd name="connsiteY853" fmla="*/ 1507835 h 6858000"/>
              <a:gd name="connsiteX854" fmla="*/ 6326959 w 7467600"/>
              <a:gd name="connsiteY854" fmla="*/ 1817686 h 6858000"/>
              <a:gd name="connsiteX855" fmla="*/ 6537433 w 7467600"/>
              <a:gd name="connsiteY855" fmla="*/ 1907790 h 6858000"/>
              <a:gd name="connsiteX856" fmla="*/ 6550221 w 7467600"/>
              <a:gd name="connsiteY856" fmla="*/ 1910729 h 6858000"/>
              <a:gd name="connsiteX857" fmla="*/ 6964438 w 7467600"/>
              <a:gd name="connsiteY857" fmla="*/ 2209505 h 6858000"/>
              <a:gd name="connsiteX858" fmla="*/ 7367862 w 7467600"/>
              <a:gd name="connsiteY858" fmla="*/ 2806833 h 6858000"/>
              <a:gd name="connsiteX859" fmla="*/ 7364329 w 7467600"/>
              <a:gd name="connsiteY859" fmla="*/ 2826907 h 6858000"/>
              <a:gd name="connsiteX860" fmla="*/ 7290545 w 7467600"/>
              <a:gd name="connsiteY860" fmla="*/ 2850663 h 6858000"/>
              <a:gd name="connsiteX861" fmla="*/ 6472036 w 7467600"/>
              <a:gd name="connsiteY861" fmla="*/ 1959003 h 6858000"/>
              <a:gd name="connsiteX862" fmla="*/ 5792897 w 7467600"/>
              <a:gd name="connsiteY862" fmla="*/ 1647747 h 6858000"/>
              <a:gd name="connsiteX863" fmla="*/ 5842751 w 7467600"/>
              <a:gd name="connsiteY863" fmla="*/ 1816112 h 6858000"/>
              <a:gd name="connsiteX864" fmla="*/ 5847424 w 7467600"/>
              <a:gd name="connsiteY864" fmla="*/ 1815776 h 6858000"/>
              <a:gd name="connsiteX865" fmla="*/ 6399821 w 7467600"/>
              <a:gd name="connsiteY865" fmla="*/ 2344799 h 6858000"/>
              <a:gd name="connsiteX866" fmla="*/ 6323232 w 7467600"/>
              <a:gd name="connsiteY866" fmla="*/ 2389634 h 6858000"/>
              <a:gd name="connsiteX867" fmla="*/ 5942958 w 7467600"/>
              <a:gd name="connsiteY867" fmla="*/ 2077708 h 6858000"/>
              <a:gd name="connsiteX868" fmla="*/ 5921559 w 7467600"/>
              <a:gd name="connsiteY868" fmla="*/ 2378596 h 6858000"/>
              <a:gd name="connsiteX869" fmla="*/ 5817651 w 7467600"/>
              <a:gd name="connsiteY869" fmla="*/ 3023919 h 6858000"/>
              <a:gd name="connsiteX870" fmla="*/ 5729634 w 7467600"/>
              <a:gd name="connsiteY870" fmla="*/ 3051849 h 6858000"/>
              <a:gd name="connsiteX871" fmla="*/ 5611018 w 7467600"/>
              <a:gd name="connsiteY871" fmla="*/ 2316769 h 6858000"/>
              <a:gd name="connsiteX872" fmla="*/ 5687608 w 7467600"/>
              <a:gd name="connsiteY872" fmla="*/ 2039972 h 6858000"/>
              <a:gd name="connsiteX873" fmla="*/ 5657554 w 7467600"/>
              <a:gd name="connsiteY873" fmla="*/ 1576445 h 6858000"/>
              <a:gd name="connsiteX874" fmla="*/ 5150475 w 7467600"/>
              <a:gd name="connsiteY874" fmla="*/ 1274012 h 6858000"/>
              <a:gd name="connsiteX875" fmla="*/ 5349142 w 7467600"/>
              <a:gd name="connsiteY875" fmla="*/ 2204405 h 6858000"/>
              <a:gd name="connsiteX876" fmla="*/ 5262214 w 7467600"/>
              <a:gd name="connsiteY876" fmla="*/ 2233836 h 6858000"/>
              <a:gd name="connsiteX877" fmla="*/ 4981539 w 7467600"/>
              <a:gd name="connsiteY877" fmla="*/ 1542201 h 6858000"/>
              <a:gd name="connsiteX878" fmla="*/ 4958461 w 7467600"/>
              <a:gd name="connsiteY878" fmla="*/ 1136957 h 6858000"/>
              <a:gd name="connsiteX879" fmla="*/ 4655015 w 7467600"/>
              <a:gd name="connsiteY879" fmla="*/ 891426 h 6858000"/>
              <a:gd name="connsiteX880" fmla="*/ 4348002 w 7467600"/>
              <a:gd name="connsiteY880" fmla="*/ 2205895 h 6858000"/>
              <a:gd name="connsiteX881" fmla="*/ 4262250 w 7467600"/>
              <a:gd name="connsiteY881" fmla="*/ 2219972 h 6858000"/>
              <a:gd name="connsiteX882" fmla="*/ 4550611 w 7467600"/>
              <a:gd name="connsiteY882" fmla="*/ 817540 h 6858000"/>
              <a:gd name="connsiteX883" fmla="*/ 4564418 w 7467600"/>
              <a:gd name="connsiteY883" fmla="*/ 808293 h 6858000"/>
              <a:gd name="connsiteX884" fmla="*/ 4266388 w 7467600"/>
              <a:gd name="connsiteY884" fmla="*/ 500083 h 6858000"/>
              <a:gd name="connsiteX885" fmla="*/ 4032842 w 7467600"/>
              <a:gd name="connsiteY885" fmla="*/ 211809 h 6858000"/>
              <a:gd name="connsiteX886" fmla="*/ 3882765 w 7467600"/>
              <a:gd name="connsiteY886" fmla="*/ 0 h 6858000"/>
              <a:gd name="connsiteX887" fmla="*/ 3721337 w 7467600"/>
              <a:gd name="connsiteY887" fmla="*/ 0 h 6858000"/>
              <a:gd name="connsiteX888" fmla="*/ 3797544 w 7467600"/>
              <a:gd name="connsiteY888" fmla="*/ 0 h 6858000"/>
              <a:gd name="connsiteX889" fmla="*/ 3775734 w 7467600"/>
              <a:gd name="connsiteY889" fmla="*/ 95131 h 6858000"/>
              <a:gd name="connsiteX890" fmla="*/ 3724807 w 7467600"/>
              <a:gd name="connsiteY890" fmla="*/ 272257 h 6858000"/>
              <a:gd name="connsiteX891" fmla="*/ 3726844 w 7467600"/>
              <a:gd name="connsiteY891" fmla="*/ 282988 h 6858000"/>
              <a:gd name="connsiteX892" fmla="*/ 3742664 w 7467600"/>
              <a:gd name="connsiteY892" fmla="*/ 279918 h 6858000"/>
              <a:gd name="connsiteX893" fmla="*/ 4103910 w 7467600"/>
              <a:gd name="connsiteY893" fmla="*/ 1161917 h 6858000"/>
              <a:gd name="connsiteX894" fmla="*/ 4020269 w 7467600"/>
              <a:gd name="connsiteY894" fmla="*/ 1200406 h 6858000"/>
              <a:gd name="connsiteX895" fmla="*/ 3674882 w 7467600"/>
              <a:gd name="connsiteY895" fmla="*/ 488524 h 6858000"/>
              <a:gd name="connsiteX896" fmla="*/ 3132682 w 7467600"/>
              <a:gd name="connsiteY896" fmla="*/ 1072284 h 6858000"/>
              <a:gd name="connsiteX897" fmla="*/ 2716346 w 7467600"/>
              <a:gd name="connsiteY897" fmla="*/ 1276376 h 6858000"/>
              <a:gd name="connsiteX898" fmla="*/ 2716772 w 7467600"/>
              <a:gd name="connsiteY898" fmla="*/ 1255462 h 6858000"/>
              <a:gd name="connsiteX899" fmla="*/ 3471096 w 7467600"/>
              <a:gd name="connsiteY899" fmla="*/ 437072 h 6858000"/>
              <a:gd name="connsiteX900" fmla="*/ 3639057 w 7467600"/>
              <a:gd name="connsiteY900" fmla="*/ 286334 h 6858000"/>
              <a:gd name="connsiteX901" fmla="*/ 3640309 w 7467600"/>
              <a:gd name="connsiteY901" fmla="*/ 284664 h 6858000"/>
              <a:gd name="connsiteX902" fmla="*/ 3646022 w 7467600"/>
              <a:gd name="connsiteY902" fmla="*/ 276711 h 6858000"/>
              <a:gd name="connsiteX903" fmla="*/ 3707943 w 7467600"/>
              <a:gd name="connsiteY903" fmla="*/ 65958 h 6858000"/>
              <a:gd name="connsiteX904" fmla="*/ 3721337 w 7467600"/>
              <a:gd name="connsiteY904" fmla="*/ 0 h 6858000"/>
              <a:gd name="connsiteX905" fmla="*/ 2867960 w 7467600"/>
              <a:gd name="connsiteY905" fmla="*/ 0 h 6858000"/>
              <a:gd name="connsiteX906" fmla="*/ 2926351 w 7467600"/>
              <a:gd name="connsiteY906" fmla="*/ 0 h 6858000"/>
              <a:gd name="connsiteX907" fmla="*/ 2902823 w 7467600"/>
              <a:gd name="connsiteY907" fmla="*/ 262929 h 6858000"/>
              <a:gd name="connsiteX908" fmla="*/ 2940663 w 7467600"/>
              <a:gd name="connsiteY908" fmla="*/ 140884 h 6858000"/>
              <a:gd name="connsiteX909" fmla="*/ 2947039 w 7467600"/>
              <a:gd name="connsiteY909" fmla="*/ 122524 h 6858000"/>
              <a:gd name="connsiteX910" fmla="*/ 2984316 w 7467600"/>
              <a:gd name="connsiteY910" fmla="*/ 0 h 6858000"/>
              <a:gd name="connsiteX911" fmla="*/ 3016114 w 7467600"/>
              <a:gd name="connsiteY911" fmla="*/ 0 h 6858000"/>
              <a:gd name="connsiteX912" fmla="*/ 2979949 w 7467600"/>
              <a:gd name="connsiteY912" fmla="*/ 119274 h 6858000"/>
              <a:gd name="connsiteX913" fmla="*/ 3023879 w 7467600"/>
              <a:gd name="connsiteY913" fmla="*/ 0 h 6858000"/>
              <a:gd name="connsiteX914" fmla="*/ 3105400 w 7467600"/>
              <a:gd name="connsiteY914" fmla="*/ 0 h 6858000"/>
              <a:gd name="connsiteX915" fmla="*/ 3094669 w 7467600"/>
              <a:gd name="connsiteY915" fmla="*/ 30308 h 6858000"/>
              <a:gd name="connsiteX916" fmla="*/ 2901945 w 7467600"/>
              <a:gd name="connsiteY916" fmla="*/ 466538 h 6858000"/>
              <a:gd name="connsiteX917" fmla="*/ 2815209 w 7467600"/>
              <a:gd name="connsiteY917" fmla="*/ 497361 h 6858000"/>
              <a:gd name="connsiteX918" fmla="*/ 2844845 w 7467600"/>
              <a:gd name="connsiteY918" fmla="*/ 127638 h 6858000"/>
              <a:gd name="connsiteX919" fmla="*/ 2867960 w 7467600"/>
              <a:gd name="connsiteY919" fmla="*/ 0 h 6858000"/>
              <a:gd name="connsiteX920" fmla="*/ 1057230 w 7467600"/>
              <a:gd name="connsiteY920" fmla="*/ 0 h 6858000"/>
              <a:gd name="connsiteX921" fmla="*/ 1111003 w 7467600"/>
              <a:gd name="connsiteY921" fmla="*/ 0 h 6858000"/>
              <a:gd name="connsiteX922" fmla="*/ 1125553 w 7467600"/>
              <a:gd name="connsiteY922" fmla="*/ 52588 h 6858000"/>
              <a:gd name="connsiteX923" fmla="*/ 1304276 w 7467600"/>
              <a:gd name="connsiteY923" fmla="*/ 476275 h 6858000"/>
              <a:gd name="connsiteX924" fmla="*/ 1492066 w 7467600"/>
              <a:gd name="connsiteY924" fmla="*/ 886333 h 6858000"/>
              <a:gd name="connsiteX925" fmla="*/ 1423698 w 7467600"/>
              <a:gd name="connsiteY925" fmla="*/ 710817 h 6858000"/>
              <a:gd name="connsiteX926" fmla="*/ 1357609 w 7467600"/>
              <a:gd name="connsiteY926" fmla="*/ 532892 h 6858000"/>
              <a:gd name="connsiteX927" fmla="*/ 1309550 w 7467600"/>
              <a:gd name="connsiteY927" fmla="*/ 374031 h 6858000"/>
              <a:gd name="connsiteX928" fmla="*/ 1193673 w 7467600"/>
              <a:gd name="connsiteY928" fmla="*/ 49533 h 6858000"/>
              <a:gd name="connsiteX929" fmla="*/ 1164391 w 7467600"/>
              <a:gd name="connsiteY929" fmla="*/ 0 h 6858000"/>
              <a:gd name="connsiteX930" fmla="*/ 1200666 w 7467600"/>
              <a:gd name="connsiteY930" fmla="*/ 0 h 6858000"/>
              <a:gd name="connsiteX931" fmla="*/ 1223408 w 7467600"/>
              <a:gd name="connsiteY931" fmla="*/ 38996 h 6858000"/>
              <a:gd name="connsiteX932" fmla="*/ 1339635 w 7467600"/>
              <a:gd name="connsiteY932" fmla="*/ 365517 h 6858000"/>
              <a:gd name="connsiteX933" fmla="*/ 1387469 w 7467600"/>
              <a:gd name="connsiteY933" fmla="*/ 523079 h 6858000"/>
              <a:gd name="connsiteX934" fmla="*/ 1452685 w 7467600"/>
              <a:gd name="connsiteY934" fmla="*/ 699806 h 6858000"/>
              <a:gd name="connsiteX935" fmla="*/ 1492092 w 7467600"/>
              <a:gd name="connsiteY935" fmla="*/ 800424 h 6858000"/>
              <a:gd name="connsiteX936" fmla="*/ 1455302 w 7467600"/>
              <a:gd name="connsiteY936" fmla="*/ 632913 h 6858000"/>
              <a:gd name="connsiteX937" fmla="*/ 1222336 w 7467600"/>
              <a:gd name="connsiteY937" fmla="*/ 9480 h 6858000"/>
              <a:gd name="connsiteX938" fmla="*/ 1214634 w 7467600"/>
              <a:gd name="connsiteY938" fmla="*/ 0 h 6858000"/>
              <a:gd name="connsiteX939" fmla="*/ 1289827 w 7467600"/>
              <a:gd name="connsiteY939" fmla="*/ 0 h 6858000"/>
              <a:gd name="connsiteX940" fmla="*/ 1321076 w 7467600"/>
              <a:gd name="connsiteY940" fmla="*/ 59722 h 6858000"/>
              <a:gd name="connsiteX941" fmla="*/ 1512579 w 7467600"/>
              <a:gd name="connsiteY941" fmla="*/ 626441 h 6858000"/>
              <a:gd name="connsiteX942" fmla="*/ 1506076 w 7467600"/>
              <a:gd name="connsiteY942" fmla="*/ 1089289 h 6858000"/>
              <a:gd name="connsiteX943" fmla="*/ 1486346 w 7467600"/>
              <a:gd name="connsiteY943" fmla="*/ 1079919 h 6858000"/>
              <a:gd name="connsiteX944" fmla="*/ 1070511 w 7467600"/>
              <a:gd name="connsiteY944" fmla="*/ 48609 h 6858000"/>
              <a:gd name="connsiteX945" fmla="*/ 1057230 w 7467600"/>
              <a:gd name="connsiteY945" fmla="*/ 0 h 6858000"/>
              <a:gd name="connsiteX946" fmla="*/ 43151 w 7467600"/>
              <a:gd name="connsiteY946" fmla="*/ 0 h 6858000"/>
              <a:gd name="connsiteX947" fmla="*/ 95283 w 7467600"/>
              <a:gd name="connsiteY947" fmla="*/ 0 h 6858000"/>
              <a:gd name="connsiteX948" fmla="*/ 300708 w 7467600"/>
              <a:gd name="connsiteY948" fmla="*/ 154571 h 6858000"/>
              <a:gd name="connsiteX949" fmla="*/ 530414 w 7467600"/>
              <a:gd name="connsiteY949" fmla="*/ 354673 h 6858000"/>
              <a:gd name="connsiteX950" fmla="*/ 333785 w 7467600"/>
              <a:gd name="connsiteY950" fmla="*/ 161564 h 6858000"/>
              <a:gd name="connsiteX951" fmla="*/ 147005 w 7467600"/>
              <a:gd name="connsiteY951" fmla="*/ 0 h 6858000"/>
              <a:gd name="connsiteX952" fmla="*/ 272509 w 7467600"/>
              <a:gd name="connsiteY952" fmla="*/ 0 h 6858000"/>
              <a:gd name="connsiteX953" fmla="*/ 326276 w 7467600"/>
              <a:gd name="connsiteY953" fmla="*/ 45847 h 6858000"/>
              <a:gd name="connsiteX954" fmla="*/ 823759 w 7467600"/>
              <a:gd name="connsiteY954" fmla="*/ 574145 h 6858000"/>
              <a:gd name="connsiteX955" fmla="*/ 811254 w 7467600"/>
              <a:gd name="connsiteY955" fmla="*/ 665546 h 6858000"/>
              <a:gd name="connsiteX956" fmla="*/ 154042 w 7467600"/>
              <a:gd name="connsiteY956" fmla="*/ 261522 h 6858000"/>
              <a:gd name="connsiteX957" fmla="*/ 13550 w 7467600"/>
              <a:gd name="connsiteY957" fmla="*/ 158423 h 6858000"/>
              <a:gd name="connsiteX958" fmla="*/ 0 w 7467600"/>
              <a:gd name="connsiteY958" fmla="*/ 146618 h 6858000"/>
              <a:gd name="connsiteX959" fmla="*/ 0 w 7467600"/>
              <a:gd name="connsiteY959" fmla="*/ 59161 h 6858000"/>
              <a:gd name="connsiteX960" fmla="*/ 45427 w 7467600"/>
              <a:gd name="connsiteY960" fmla="*/ 101078 h 6858000"/>
              <a:gd name="connsiteX961" fmla="*/ 630103 w 7467600"/>
              <a:gd name="connsiteY961" fmla="*/ 485885 h 6858000"/>
              <a:gd name="connsiteX962" fmla="*/ 532040 w 7467600"/>
              <a:gd name="connsiteY962" fmla="*/ 399359 h 6858000"/>
              <a:gd name="connsiteX963" fmla="*/ 517618 w 7467600"/>
              <a:gd name="connsiteY963" fmla="*/ 385726 h 6858000"/>
              <a:gd name="connsiteX964" fmla="*/ 285074 w 7467600"/>
              <a:gd name="connsiteY964" fmla="*/ 182755 h 6858000"/>
              <a:gd name="connsiteX965" fmla="*/ 43151 w 7467600"/>
              <a:gd name="connsiteY965"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254615 w 7472601"/>
              <a:gd name="connsiteY80" fmla="*/ 5911918 h 6858000"/>
              <a:gd name="connsiteX81" fmla="*/ 7312589 w 7472601"/>
              <a:gd name="connsiteY81" fmla="*/ 5982309 h 6858000"/>
              <a:gd name="connsiteX82" fmla="*/ 7448321 w 7472601"/>
              <a:gd name="connsiteY82" fmla="*/ 6190991 h 6858000"/>
              <a:gd name="connsiteX83" fmla="*/ 7467600 w 7472601"/>
              <a:gd name="connsiteY83" fmla="*/ 6221686 h 6858000"/>
              <a:gd name="connsiteX84" fmla="*/ 7467600 w 7472601"/>
              <a:gd name="connsiteY84" fmla="*/ 6334256 h 6858000"/>
              <a:gd name="connsiteX85" fmla="*/ 7454976 w 7472601"/>
              <a:gd name="connsiteY85" fmla="*/ 6318297 h 6858000"/>
              <a:gd name="connsiteX86" fmla="*/ 1456157 w 7472601"/>
              <a:gd name="connsiteY86" fmla="*/ 5371404 h 6858000"/>
              <a:gd name="connsiteX87" fmla="*/ 1244432 w 7472601"/>
              <a:gd name="connsiteY87" fmla="*/ 5385601 h 6858000"/>
              <a:gd name="connsiteX88" fmla="*/ 973990 w 7472601"/>
              <a:gd name="connsiteY88" fmla="*/ 5424940 h 6858000"/>
              <a:gd name="connsiteX89" fmla="*/ 1103809 w 7472601"/>
              <a:gd name="connsiteY89" fmla="*/ 5433720 h 6858000"/>
              <a:gd name="connsiteX90" fmla="*/ 1123454 w 7472601"/>
              <a:gd name="connsiteY90" fmla="*/ 5435727 h 6858000"/>
              <a:gd name="connsiteX91" fmla="*/ 1737017 w 7472601"/>
              <a:gd name="connsiteY91" fmla="*/ 5452183 h 6858000"/>
              <a:gd name="connsiteX92" fmla="*/ 1824397 w 7472601"/>
              <a:gd name="connsiteY92" fmla="*/ 5447757 h 6858000"/>
              <a:gd name="connsiteX93" fmla="*/ 2070059 w 7472601"/>
              <a:gd name="connsiteY93" fmla="*/ 5441660 h 6858000"/>
              <a:gd name="connsiteX94" fmla="*/ 1456157 w 7472601"/>
              <a:gd name="connsiteY94" fmla="*/ 5371404 h 6858000"/>
              <a:gd name="connsiteX95" fmla="*/ 4988186 w 7472601"/>
              <a:gd name="connsiteY95" fmla="*/ 5216467 h 6858000"/>
              <a:gd name="connsiteX96" fmla="*/ 4777334 w 7472601"/>
              <a:gd name="connsiteY96" fmla="*/ 5406072 h 6858000"/>
              <a:gd name="connsiteX97" fmla="*/ 4718341 w 7472601"/>
              <a:gd name="connsiteY97" fmla="*/ 5468043 h 6858000"/>
              <a:gd name="connsiteX98" fmla="*/ 4604655 w 7472601"/>
              <a:gd name="connsiteY98" fmla="*/ 5583434 h 6858000"/>
              <a:gd name="connsiteX99" fmla="*/ 4565074 w 7472601"/>
              <a:gd name="connsiteY99" fmla="*/ 5618550 h 6858000"/>
              <a:gd name="connsiteX100" fmla="*/ 4988186 w 7472601"/>
              <a:gd name="connsiteY100" fmla="*/ 5216467 h 6858000"/>
              <a:gd name="connsiteX101" fmla="*/ 4978032 w 7472601"/>
              <a:gd name="connsiteY101" fmla="*/ 5183809 h 6858000"/>
              <a:gd name="connsiteX102" fmla="*/ 4463413 w 7472601"/>
              <a:gd name="connsiteY102" fmla="*/ 5615162 h 6858000"/>
              <a:gd name="connsiteX103" fmla="*/ 4358134 w 7472601"/>
              <a:gd name="connsiteY103" fmla="*/ 5742791 h 6858000"/>
              <a:gd name="connsiteX104" fmla="*/ 4376219 w 7472601"/>
              <a:gd name="connsiteY104" fmla="*/ 5729027 h 6858000"/>
              <a:gd name="connsiteX105" fmla="*/ 4582340 w 7472601"/>
              <a:gd name="connsiteY105" fmla="*/ 5561037 h 6858000"/>
              <a:gd name="connsiteX106" fmla="*/ 4694684 w 7472601"/>
              <a:gd name="connsiteY106" fmla="*/ 5447098 h 6858000"/>
              <a:gd name="connsiteX107" fmla="*/ 4754123 w 7472601"/>
              <a:gd name="connsiteY107" fmla="*/ 5384643 h 6858000"/>
              <a:gd name="connsiteX108" fmla="*/ 4978032 w 7472601"/>
              <a:gd name="connsiteY108" fmla="*/ 5183809 h 6858000"/>
              <a:gd name="connsiteX109" fmla="*/ 1903353 w 7472601"/>
              <a:gd name="connsiteY109" fmla="*/ 5044827 h 6858000"/>
              <a:gd name="connsiteX110" fmla="*/ 1936931 w 7472601"/>
              <a:gd name="connsiteY110" fmla="*/ 5093954 h 6858000"/>
              <a:gd name="connsiteX111" fmla="*/ 2195868 w 7472601"/>
              <a:gd name="connsiteY111" fmla="*/ 5396574 h 6858000"/>
              <a:gd name="connsiteX112" fmla="*/ 2088852 w 7472601"/>
              <a:gd name="connsiteY112" fmla="*/ 5166123 h 6858000"/>
              <a:gd name="connsiteX113" fmla="*/ 1958241 w 7472601"/>
              <a:gd name="connsiteY113" fmla="*/ 5067955 h 6858000"/>
              <a:gd name="connsiteX114" fmla="*/ 1903353 w 7472601"/>
              <a:gd name="connsiteY114" fmla="*/ 5044827 h 6858000"/>
              <a:gd name="connsiteX115" fmla="*/ 1979378 w 7472601"/>
              <a:gd name="connsiteY115" fmla="*/ 4769504 h 6858000"/>
              <a:gd name="connsiteX116" fmla="*/ 2882120 w 7472601"/>
              <a:gd name="connsiteY116" fmla="*/ 5064547 h 6858000"/>
              <a:gd name="connsiteX117" fmla="*/ 2793103 w 7472601"/>
              <a:gd name="connsiteY117" fmla="*/ 5039699 h 6858000"/>
              <a:gd name="connsiteX118" fmla="*/ 2770041 w 7472601"/>
              <a:gd name="connsiteY118" fmla="*/ 5033634 h 6858000"/>
              <a:gd name="connsiteX119" fmla="*/ 1979378 w 7472601"/>
              <a:gd name="connsiteY119" fmla="*/ 4769504 h 6858000"/>
              <a:gd name="connsiteX120" fmla="*/ 1927410 w 7472601"/>
              <a:gd name="connsiteY120" fmla="*/ 4716164 h 6858000"/>
              <a:gd name="connsiteX121" fmla="*/ 1959587 w 7472601"/>
              <a:gd name="connsiteY121" fmla="*/ 4728849 h 6858000"/>
              <a:gd name="connsiteX122" fmla="*/ 2777707 w 7472601"/>
              <a:gd name="connsiteY122" fmla="*/ 5003991 h 6858000"/>
              <a:gd name="connsiteX123" fmla="*/ 2800768 w 7472601"/>
              <a:gd name="connsiteY123" fmla="*/ 5010056 h 6858000"/>
              <a:gd name="connsiteX124" fmla="*/ 2879408 w 7472601"/>
              <a:gd name="connsiteY124" fmla="*/ 5031590 h 6858000"/>
              <a:gd name="connsiteX125" fmla="*/ 2862295 w 7472601"/>
              <a:gd name="connsiteY125" fmla="*/ 5022958 h 6858000"/>
              <a:gd name="connsiteX126" fmla="*/ 2813343 w 7472601"/>
              <a:gd name="connsiteY126" fmla="*/ 4998369 h 6858000"/>
              <a:gd name="connsiteX127" fmla="*/ 2646245 w 7472601"/>
              <a:gd name="connsiteY127" fmla="*/ 4930999 h 6858000"/>
              <a:gd name="connsiteX128" fmla="*/ 1999243 w 7472601"/>
              <a:gd name="connsiteY128" fmla="*/ 4730524 h 6858000"/>
              <a:gd name="connsiteX129" fmla="*/ 1979527 w 7472601"/>
              <a:gd name="connsiteY129" fmla="*/ 4726651 h 6858000"/>
              <a:gd name="connsiteX130" fmla="*/ 1927410 w 7472601"/>
              <a:gd name="connsiteY130" fmla="*/ 4716164 h 6858000"/>
              <a:gd name="connsiteX131" fmla="*/ 1997014 w 7472601"/>
              <a:gd name="connsiteY131" fmla="*/ 4698007 h 6858000"/>
              <a:gd name="connsiteX132" fmla="*/ 2005458 w 7472601"/>
              <a:gd name="connsiteY132" fmla="*/ 4699540 h 6858000"/>
              <a:gd name="connsiteX133" fmla="*/ 2657186 w 7472601"/>
              <a:gd name="connsiteY133" fmla="*/ 4901687 h 6858000"/>
              <a:gd name="connsiteX134" fmla="*/ 2826662 w 7472601"/>
              <a:gd name="connsiteY134" fmla="*/ 4970362 h 6858000"/>
              <a:gd name="connsiteX135" fmla="*/ 2876100 w 7472601"/>
              <a:gd name="connsiteY135" fmla="*/ 4995397 h 6858000"/>
              <a:gd name="connsiteX136" fmla="*/ 3042600 w 7472601"/>
              <a:gd name="connsiteY136" fmla="*/ 5059532 h 6858000"/>
              <a:gd name="connsiteX137" fmla="*/ 1997014 w 7472601"/>
              <a:gd name="connsiteY137" fmla="*/ 4698007 h 6858000"/>
              <a:gd name="connsiteX138" fmla="*/ 2305292 w 7472601"/>
              <a:gd name="connsiteY138" fmla="*/ 4219492 h 6858000"/>
              <a:gd name="connsiteX139" fmla="*/ 3360922 w 7472601"/>
              <a:gd name="connsiteY139" fmla="*/ 4529373 h 6858000"/>
              <a:gd name="connsiteX140" fmla="*/ 3492420 w 7472601"/>
              <a:gd name="connsiteY140" fmla="*/ 4510145 h 6858000"/>
              <a:gd name="connsiteX141" fmla="*/ 3364086 w 7472601"/>
              <a:gd name="connsiteY141" fmla="*/ 4480340 h 6858000"/>
              <a:gd name="connsiteX142" fmla="*/ 3225818 w 7472601"/>
              <a:gd name="connsiteY142" fmla="*/ 4411822 h 6858000"/>
              <a:gd name="connsiteX143" fmla="*/ 3129696 w 7472601"/>
              <a:gd name="connsiteY143" fmla="*/ 4360704 h 6858000"/>
              <a:gd name="connsiteX144" fmla="*/ 2814545 w 7472601"/>
              <a:gd name="connsiteY144" fmla="*/ 4282955 h 6858000"/>
              <a:gd name="connsiteX145" fmla="*/ 2305292 w 7472601"/>
              <a:gd name="connsiteY145" fmla="*/ 4219492 h 6858000"/>
              <a:gd name="connsiteX146" fmla="*/ 2626982 w 7472601"/>
              <a:gd name="connsiteY146" fmla="*/ 4206450 h 6858000"/>
              <a:gd name="connsiteX147" fmla="*/ 2490617 w 7472601"/>
              <a:gd name="connsiteY147" fmla="*/ 4206951 h 6858000"/>
              <a:gd name="connsiteX148" fmla="*/ 2819869 w 7472601"/>
              <a:gd name="connsiteY148" fmla="*/ 4252936 h 6858000"/>
              <a:gd name="connsiteX149" fmla="*/ 3143018 w 7472601"/>
              <a:gd name="connsiteY149" fmla="*/ 4332698 h 6858000"/>
              <a:gd name="connsiteX150" fmla="*/ 3241520 w 7472601"/>
              <a:gd name="connsiteY150" fmla="*/ 4385112 h 6858000"/>
              <a:gd name="connsiteX151" fmla="*/ 3374575 w 7472601"/>
              <a:gd name="connsiteY151" fmla="*/ 4451517 h 6858000"/>
              <a:gd name="connsiteX152" fmla="*/ 3505221 w 7472601"/>
              <a:gd name="connsiteY152" fmla="*/ 4480757 h 6858000"/>
              <a:gd name="connsiteX153" fmla="*/ 2626982 w 7472601"/>
              <a:gd name="connsiteY153" fmla="*/ 4206450 h 6858000"/>
              <a:gd name="connsiteX154" fmla="*/ 1310106 w 7472601"/>
              <a:gd name="connsiteY154" fmla="*/ 3943217 h 6858000"/>
              <a:gd name="connsiteX155" fmla="*/ 854994 w 7472601"/>
              <a:gd name="connsiteY155" fmla="*/ 4399136 h 6858000"/>
              <a:gd name="connsiteX156" fmla="*/ 742462 w 7472601"/>
              <a:gd name="connsiteY156" fmla="*/ 4594648 h 6858000"/>
              <a:gd name="connsiteX157" fmla="*/ 820602 w 7472601"/>
              <a:gd name="connsiteY157" fmla="*/ 4485915 h 6858000"/>
              <a:gd name="connsiteX158" fmla="*/ 878295 w 7472601"/>
              <a:gd name="connsiteY158" fmla="*/ 4403594 h 6858000"/>
              <a:gd name="connsiteX159" fmla="*/ 1240607 w 7472601"/>
              <a:gd name="connsiteY159" fmla="*/ 4010401 h 6858000"/>
              <a:gd name="connsiteX160" fmla="*/ 1310106 w 7472601"/>
              <a:gd name="connsiteY160" fmla="*/ 3943217 h 6858000"/>
              <a:gd name="connsiteX161" fmla="*/ 1423113 w 7472601"/>
              <a:gd name="connsiteY161" fmla="*/ 3874565 h 6858000"/>
              <a:gd name="connsiteX162" fmla="*/ 1260565 w 7472601"/>
              <a:gd name="connsiteY162" fmla="*/ 4031982 h 6858000"/>
              <a:gd name="connsiteX163" fmla="*/ 901900 w 7472601"/>
              <a:gd name="connsiteY163" fmla="*/ 4421236 h 6858000"/>
              <a:gd name="connsiteX164" fmla="*/ 845044 w 7472601"/>
              <a:gd name="connsiteY164" fmla="*/ 4502436 h 6858000"/>
              <a:gd name="connsiteX165" fmla="*/ 685926 w 7472601"/>
              <a:gd name="connsiteY165" fmla="*/ 4703069 h 6858000"/>
              <a:gd name="connsiteX166" fmla="*/ 684248 w 7472601"/>
              <a:gd name="connsiteY166" fmla="*/ 4706721 h 6858000"/>
              <a:gd name="connsiteX167" fmla="*/ 1423113 w 7472601"/>
              <a:gd name="connsiteY167" fmla="*/ 3874565 h 6858000"/>
              <a:gd name="connsiteX168" fmla="*/ 3316479 w 7472601"/>
              <a:gd name="connsiteY168" fmla="*/ 3872136 h 6858000"/>
              <a:gd name="connsiteX169" fmla="*/ 3546806 w 7472601"/>
              <a:gd name="connsiteY169" fmla="*/ 4356139 h 6858000"/>
              <a:gd name="connsiteX170" fmla="*/ 3364433 w 7472601"/>
              <a:gd name="connsiteY170" fmla="*/ 3953121 h 6858000"/>
              <a:gd name="connsiteX171" fmla="*/ 3316479 w 7472601"/>
              <a:gd name="connsiteY171" fmla="*/ 3872136 h 6858000"/>
              <a:gd name="connsiteX172" fmla="*/ 3291335 w 7472601"/>
              <a:gd name="connsiteY172" fmla="*/ 3767420 h 6858000"/>
              <a:gd name="connsiteX173" fmla="*/ 3390805 w 7472601"/>
              <a:gd name="connsiteY173" fmla="*/ 3937163 h 6858000"/>
              <a:gd name="connsiteX174" fmla="*/ 3579062 w 7472601"/>
              <a:gd name="connsiteY174" fmla="*/ 4359040 h 6858000"/>
              <a:gd name="connsiteX175" fmla="*/ 3467355 w 7472601"/>
              <a:gd name="connsiteY175" fmla="*/ 3988130 h 6858000"/>
              <a:gd name="connsiteX176" fmla="*/ 3310753 w 7472601"/>
              <a:gd name="connsiteY176" fmla="*/ 3787140 h 6858000"/>
              <a:gd name="connsiteX177" fmla="*/ 3291335 w 7472601"/>
              <a:gd name="connsiteY177" fmla="*/ 3767420 h 6858000"/>
              <a:gd name="connsiteX178" fmla="*/ 1635889 w 7472601"/>
              <a:gd name="connsiteY178" fmla="*/ 3709494 h 6858000"/>
              <a:gd name="connsiteX179" fmla="*/ 1634800 w 7472601"/>
              <a:gd name="connsiteY179" fmla="*/ 3731111 h 6858000"/>
              <a:gd name="connsiteX180" fmla="*/ 1635889 w 7472601"/>
              <a:gd name="connsiteY180" fmla="*/ 3709494 h 6858000"/>
              <a:gd name="connsiteX181" fmla="*/ 1510397 w 7472601"/>
              <a:gd name="connsiteY181" fmla="*/ 3684705 h 6858000"/>
              <a:gd name="connsiteX182" fmla="*/ 1146550 w 7472601"/>
              <a:gd name="connsiteY182" fmla="*/ 3802012 h 6858000"/>
              <a:gd name="connsiteX183" fmla="*/ 698834 w 7472601"/>
              <a:gd name="connsiteY183" fmla="*/ 3952272 h 6858000"/>
              <a:gd name="connsiteX184" fmla="*/ 34256 w 7472601"/>
              <a:gd name="connsiteY184" fmla="*/ 4347603 h 6858000"/>
              <a:gd name="connsiteX185" fmla="*/ 527241 w 7472601"/>
              <a:gd name="connsiteY185" fmla="*/ 4065078 h 6858000"/>
              <a:gd name="connsiteX186" fmla="*/ 1510397 w 7472601"/>
              <a:gd name="connsiteY186" fmla="*/ 3684705 h 6858000"/>
              <a:gd name="connsiteX187" fmla="*/ 1313114 w 7472601"/>
              <a:gd name="connsiteY187" fmla="*/ 3655216 h 6858000"/>
              <a:gd name="connsiteX188" fmla="*/ 1109304 w 7472601"/>
              <a:gd name="connsiteY188" fmla="*/ 3669030 h 6858000"/>
              <a:gd name="connsiteX189" fmla="*/ 8129 w 7472601"/>
              <a:gd name="connsiteY189" fmla="*/ 4330519 h 6858000"/>
              <a:gd name="connsiteX190" fmla="*/ 687572 w 7472601"/>
              <a:gd name="connsiteY190" fmla="*/ 3925629 h 6858000"/>
              <a:gd name="connsiteX191" fmla="*/ 1138365 w 7472601"/>
              <a:gd name="connsiteY191" fmla="*/ 3774515 h 6858000"/>
              <a:gd name="connsiteX192" fmla="*/ 1505579 w 7472601"/>
              <a:gd name="connsiteY192" fmla="*/ 3655526 h 6858000"/>
              <a:gd name="connsiteX193" fmla="*/ 1313114 w 7472601"/>
              <a:gd name="connsiteY193" fmla="*/ 3655216 h 6858000"/>
              <a:gd name="connsiteX194" fmla="*/ 3655073 w 7472601"/>
              <a:gd name="connsiteY194" fmla="*/ 3650884 h 6858000"/>
              <a:gd name="connsiteX195" fmla="*/ 3989938 w 7472601"/>
              <a:gd name="connsiteY195" fmla="*/ 3991685 h 6858000"/>
              <a:gd name="connsiteX196" fmla="*/ 4393907 w 7472601"/>
              <a:gd name="connsiteY196" fmla="*/ 4261258 h 6858000"/>
              <a:gd name="connsiteX197" fmla="*/ 4648051 w 7472601"/>
              <a:gd name="connsiteY197" fmla="*/ 4374051 h 6858000"/>
              <a:gd name="connsiteX198" fmla="*/ 4383389 w 7472601"/>
              <a:gd name="connsiteY198" fmla="*/ 4184369 h 6858000"/>
              <a:gd name="connsiteX199" fmla="*/ 4165508 w 7472601"/>
              <a:gd name="connsiteY199" fmla="*/ 4035196 h 6858000"/>
              <a:gd name="connsiteX200" fmla="*/ 4068162 w 7472601"/>
              <a:gd name="connsiteY200" fmla="*/ 3953394 h 6858000"/>
              <a:gd name="connsiteX201" fmla="*/ 3981416 w 7472601"/>
              <a:gd name="connsiteY201" fmla="*/ 3880482 h 6858000"/>
              <a:gd name="connsiteX202" fmla="*/ 3800147 w 7472601"/>
              <a:gd name="connsiteY202" fmla="*/ 3749872 h 6858000"/>
              <a:gd name="connsiteX203" fmla="*/ 3655073 w 7472601"/>
              <a:gd name="connsiteY203" fmla="*/ 3650884 h 6858000"/>
              <a:gd name="connsiteX204" fmla="*/ 3670252 w 7472601"/>
              <a:gd name="connsiteY204" fmla="*/ 3622798 h 6858000"/>
              <a:gd name="connsiteX205" fmla="*/ 3817258 w 7472601"/>
              <a:gd name="connsiteY205" fmla="*/ 3723577 h 6858000"/>
              <a:gd name="connsiteX206" fmla="*/ 4000461 w 7472601"/>
              <a:gd name="connsiteY206" fmla="*/ 3855966 h 6858000"/>
              <a:gd name="connsiteX207" fmla="*/ 4088180 w 7472601"/>
              <a:gd name="connsiteY207" fmla="*/ 3929774 h 6858000"/>
              <a:gd name="connsiteX208" fmla="*/ 4184555 w 7472601"/>
              <a:gd name="connsiteY208" fmla="*/ 4010683 h 6858000"/>
              <a:gd name="connsiteX209" fmla="*/ 4399563 w 7472601"/>
              <a:gd name="connsiteY209" fmla="*/ 4158106 h 6858000"/>
              <a:gd name="connsiteX210" fmla="*/ 4684469 w 7472601"/>
              <a:gd name="connsiteY210" fmla="*/ 4364680 h 6858000"/>
              <a:gd name="connsiteX211" fmla="*/ 4690271 w 7472601"/>
              <a:gd name="connsiteY211" fmla="*/ 4370034 h 6858000"/>
              <a:gd name="connsiteX212" fmla="*/ 4136093 w 7472601"/>
              <a:gd name="connsiteY212" fmla="*/ 3858466 h 6858000"/>
              <a:gd name="connsiteX213" fmla="*/ 3670252 w 7472601"/>
              <a:gd name="connsiteY213" fmla="*/ 3622798 h 6858000"/>
              <a:gd name="connsiteX214" fmla="*/ 4440129 w 7472601"/>
              <a:gd name="connsiteY214" fmla="*/ 3448571 h 6858000"/>
              <a:gd name="connsiteX215" fmla="*/ 4856525 w 7472601"/>
              <a:gd name="connsiteY215" fmla="*/ 3915351 h 6858000"/>
              <a:gd name="connsiteX216" fmla="*/ 5059055 w 7472601"/>
              <a:gd name="connsiteY216" fmla="*/ 4108918 h 6858000"/>
              <a:gd name="connsiteX217" fmla="*/ 5290070 w 7472601"/>
              <a:gd name="connsiteY217" fmla="*/ 4263619 h 6858000"/>
              <a:gd name="connsiteX218" fmla="*/ 4834991 w 7472601"/>
              <a:gd name="connsiteY218" fmla="*/ 3830985 h 6858000"/>
              <a:gd name="connsiteX219" fmla="*/ 4440129 w 7472601"/>
              <a:gd name="connsiteY219" fmla="*/ 3448571 h 6858000"/>
              <a:gd name="connsiteX220" fmla="*/ 4441737 w 7472601"/>
              <a:gd name="connsiteY220" fmla="*/ 3399734 h 6858000"/>
              <a:gd name="connsiteX221" fmla="*/ 4431236 w 7472601"/>
              <a:gd name="connsiteY221" fmla="*/ 3400954 h 6858000"/>
              <a:gd name="connsiteX222" fmla="*/ 4557150 w 7472601"/>
              <a:gd name="connsiteY222" fmla="*/ 3510023 h 6858000"/>
              <a:gd name="connsiteX223" fmla="*/ 4856936 w 7472601"/>
              <a:gd name="connsiteY223" fmla="*/ 3809146 h 6858000"/>
              <a:gd name="connsiteX224" fmla="*/ 5111996 w 7472601"/>
              <a:gd name="connsiteY224" fmla="*/ 4065759 h 6858000"/>
              <a:gd name="connsiteX225" fmla="*/ 5388878 w 7472601"/>
              <a:gd name="connsiteY225" fmla="*/ 4300185 h 6858000"/>
              <a:gd name="connsiteX226" fmla="*/ 5425556 w 7472601"/>
              <a:gd name="connsiteY226" fmla="*/ 4308967 h 6858000"/>
              <a:gd name="connsiteX227" fmla="*/ 4943646 w 7472601"/>
              <a:gd name="connsiteY227" fmla="*/ 3822916 h 6858000"/>
              <a:gd name="connsiteX228" fmla="*/ 4594837 w 7472601"/>
              <a:gd name="connsiteY228" fmla="*/ 3532274 h 6858000"/>
              <a:gd name="connsiteX229" fmla="*/ 4441737 w 7472601"/>
              <a:gd name="connsiteY229" fmla="*/ 3399734 h 6858000"/>
              <a:gd name="connsiteX230" fmla="*/ 5425834 w 7472601"/>
              <a:gd name="connsiteY230" fmla="*/ 3162785 h 6858000"/>
              <a:gd name="connsiteX231" fmla="*/ 5401644 w 7472601"/>
              <a:gd name="connsiteY231" fmla="*/ 3617847 h 6858000"/>
              <a:gd name="connsiteX232" fmla="*/ 5467256 w 7472601"/>
              <a:gd name="connsiteY232" fmla="*/ 4175494 h 6858000"/>
              <a:gd name="connsiteX233" fmla="*/ 5448069 w 7472601"/>
              <a:gd name="connsiteY233" fmla="*/ 3567554 h 6858000"/>
              <a:gd name="connsiteX234" fmla="*/ 5425834 w 7472601"/>
              <a:gd name="connsiteY234" fmla="*/ 3162785 h 6858000"/>
              <a:gd name="connsiteX235" fmla="*/ 1318687 w 7472601"/>
              <a:gd name="connsiteY235" fmla="*/ 3113840 h 6858000"/>
              <a:gd name="connsiteX236" fmla="*/ 1066793 w 7472601"/>
              <a:gd name="connsiteY236" fmla="*/ 3212171 h 6858000"/>
              <a:gd name="connsiteX237" fmla="*/ 993319 w 7472601"/>
              <a:gd name="connsiteY237" fmla="*/ 3247648 h 6858000"/>
              <a:gd name="connsiteX238" fmla="*/ 853081 w 7472601"/>
              <a:gd name="connsiteY238" fmla="*/ 3312410 h 6858000"/>
              <a:gd name="connsiteX239" fmla="*/ 805957 w 7472601"/>
              <a:gd name="connsiteY239" fmla="*/ 3330443 h 6858000"/>
              <a:gd name="connsiteX240" fmla="*/ 1318687 w 7472601"/>
              <a:gd name="connsiteY240" fmla="*/ 3113840 h 6858000"/>
              <a:gd name="connsiteX241" fmla="*/ 5453702 w 7472601"/>
              <a:gd name="connsiteY241" fmla="*/ 3090882 h 6858000"/>
              <a:gd name="connsiteX242" fmla="*/ 5480135 w 7472601"/>
              <a:gd name="connsiteY242" fmla="*/ 3565802 h 6858000"/>
              <a:gd name="connsiteX243" fmla="*/ 5499023 w 7472601"/>
              <a:gd name="connsiteY243" fmla="*/ 4166310 h 6858000"/>
              <a:gd name="connsiteX244" fmla="*/ 5547022 w 7472601"/>
              <a:gd name="connsiteY244" fmla="*/ 3607838 h 6858000"/>
              <a:gd name="connsiteX245" fmla="*/ 5515964 w 7472601"/>
              <a:gd name="connsiteY245" fmla="*/ 3378541 h 6858000"/>
              <a:gd name="connsiteX246" fmla="*/ 5453702 w 7472601"/>
              <a:gd name="connsiteY246" fmla="*/ 3090882 h 6858000"/>
              <a:gd name="connsiteX247" fmla="*/ 1238695 w 7472601"/>
              <a:gd name="connsiteY247" fmla="*/ 3076820 h 6858000"/>
              <a:gd name="connsiteX248" fmla="*/ 716371 w 7472601"/>
              <a:gd name="connsiteY248" fmla="*/ 3293249 h 6858000"/>
              <a:gd name="connsiteX249" fmla="*/ 579522 w 7472601"/>
              <a:gd name="connsiteY249" fmla="*/ 3371759 h 6858000"/>
              <a:gd name="connsiteX250" fmla="*/ 600288 w 7472601"/>
              <a:gd name="connsiteY250" fmla="*/ 3365555 h 6858000"/>
              <a:gd name="connsiteX251" fmla="*/ 840692 w 7472601"/>
              <a:gd name="connsiteY251" fmla="*/ 3284921 h 6858000"/>
              <a:gd name="connsiteX252" fmla="*/ 979248 w 7472601"/>
              <a:gd name="connsiteY252" fmla="*/ 3221003 h 6858000"/>
              <a:gd name="connsiteX253" fmla="*/ 1053282 w 7472601"/>
              <a:gd name="connsiteY253" fmla="*/ 3185247 h 6858000"/>
              <a:gd name="connsiteX254" fmla="*/ 1320603 w 7472601"/>
              <a:gd name="connsiteY254" fmla="*/ 3081281 h 6858000"/>
              <a:gd name="connsiteX255" fmla="*/ 1238695 w 7472601"/>
              <a:gd name="connsiteY255" fmla="*/ 3076820 h 6858000"/>
              <a:gd name="connsiteX256" fmla="*/ 5425627 w 7472601"/>
              <a:gd name="connsiteY256" fmla="*/ 2954192 h 6858000"/>
              <a:gd name="connsiteX257" fmla="*/ 5470770 w 7472601"/>
              <a:gd name="connsiteY257" fmla="*/ 3005435 h 6858000"/>
              <a:gd name="connsiteX258" fmla="*/ 5519779 w 7472601"/>
              <a:gd name="connsiteY258" fmla="*/ 4359223 h 6858000"/>
              <a:gd name="connsiteX259" fmla="*/ 5520293 w 7472601"/>
              <a:gd name="connsiteY259" fmla="*/ 4360602 h 6858000"/>
              <a:gd name="connsiteX260" fmla="*/ 5767221 w 7472601"/>
              <a:gd name="connsiteY260" fmla="*/ 4665564 h 6858000"/>
              <a:gd name="connsiteX261" fmla="*/ 6937169 w 7472601"/>
              <a:gd name="connsiteY261" fmla="*/ 4815941 h 6858000"/>
              <a:gd name="connsiteX262" fmla="*/ 6953922 w 7472601"/>
              <a:gd name="connsiteY262" fmla="*/ 4890068 h 6858000"/>
              <a:gd name="connsiteX263" fmla="*/ 6071359 w 7472601"/>
              <a:gd name="connsiteY263" fmla="*/ 4770770 h 6858000"/>
              <a:gd name="connsiteX264" fmla="*/ 6038839 w 7472601"/>
              <a:gd name="connsiteY264" fmla="*/ 4764474 h 6858000"/>
              <a:gd name="connsiteX265" fmla="*/ 6038706 w 7472601"/>
              <a:gd name="connsiteY265" fmla="*/ 4763847 h 6858000"/>
              <a:gd name="connsiteX266" fmla="*/ 6037784 w 7472601"/>
              <a:gd name="connsiteY266" fmla="*/ 4764270 h 6858000"/>
              <a:gd name="connsiteX267" fmla="*/ 6038839 w 7472601"/>
              <a:gd name="connsiteY267" fmla="*/ 4764474 h 6858000"/>
              <a:gd name="connsiteX268" fmla="*/ 6040338 w 7472601"/>
              <a:gd name="connsiteY268" fmla="*/ 4771418 h 6858000"/>
              <a:gd name="connsiteX269" fmla="*/ 6024488 w 7472601"/>
              <a:gd name="connsiteY269" fmla="*/ 4809903 h 6858000"/>
              <a:gd name="connsiteX270" fmla="*/ 5599771 w 7472601"/>
              <a:gd name="connsiteY270" fmla="*/ 5509652 h 6858000"/>
              <a:gd name="connsiteX271" fmla="*/ 5548843 w 7472601"/>
              <a:gd name="connsiteY271" fmla="*/ 5563845 h 6858000"/>
              <a:gd name="connsiteX272" fmla="*/ 5940952 w 7472601"/>
              <a:gd name="connsiteY272" fmla="*/ 6250028 h 6858000"/>
              <a:gd name="connsiteX273" fmla="*/ 6043441 w 7472601"/>
              <a:gd name="connsiteY273" fmla="*/ 6665847 h 6858000"/>
              <a:gd name="connsiteX274" fmla="*/ 6093432 w 7472601"/>
              <a:gd name="connsiteY274" fmla="*/ 6858000 h 6858000"/>
              <a:gd name="connsiteX275" fmla="*/ 6034344 w 7472601"/>
              <a:gd name="connsiteY275" fmla="*/ 6858000 h 6858000"/>
              <a:gd name="connsiteX276" fmla="*/ 6026679 w 7472601"/>
              <a:gd name="connsiteY276" fmla="*/ 6836959 h 6858000"/>
              <a:gd name="connsiteX277" fmla="*/ 5800441 w 7472601"/>
              <a:gd name="connsiteY277" fmla="*/ 6335286 h 6858000"/>
              <a:gd name="connsiteX278" fmla="*/ 5526562 w 7472601"/>
              <a:gd name="connsiteY278" fmla="*/ 5705388 h 6858000"/>
              <a:gd name="connsiteX279" fmla="*/ 5519640 w 7472601"/>
              <a:gd name="connsiteY279" fmla="*/ 5683774 h 6858000"/>
              <a:gd name="connsiteX280" fmla="*/ 5844559 w 7472601"/>
              <a:gd name="connsiteY280" fmla="*/ 6553349 h 6858000"/>
              <a:gd name="connsiteX281" fmla="*/ 5975994 w 7472601"/>
              <a:gd name="connsiteY281" fmla="*/ 6858000 h 6858000"/>
              <a:gd name="connsiteX282" fmla="*/ 5898547 w 7472601"/>
              <a:gd name="connsiteY282" fmla="*/ 6858000 h 6858000"/>
              <a:gd name="connsiteX283" fmla="*/ 5682041 w 7472601"/>
              <a:gd name="connsiteY283" fmla="*/ 6355860 h 6858000"/>
              <a:gd name="connsiteX284" fmla="*/ 5461758 w 7472601"/>
              <a:gd name="connsiteY284" fmla="*/ 5820220 h 6858000"/>
              <a:gd name="connsiteX285" fmla="*/ 5237282 w 7472601"/>
              <a:gd name="connsiteY285" fmla="*/ 6579086 h 6858000"/>
              <a:gd name="connsiteX286" fmla="*/ 5115009 w 7472601"/>
              <a:gd name="connsiteY286" fmla="*/ 6858000 h 6858000"/>
              <a:gd name="connsiteX287" fmla="*/ 5028074 w 7472601"/>
              <a:gd name="connsiteY287" fmla="*/ 6858000 h 6858000"/>
              <a:gd name="connsiteX288" fmla="*/ 5079508 w 7472601"/>
              <a:gd name="connsiteY288" fmla="*/ 6749074 h 6858000"/>
              <a:gd name="connsiteX289" fmla="*/ 5371846 w 7472601"/>
              <a:gd name="connsiteY289" fmla="*/ 5924413 h 6858000"/>
              <a:gd name="connsiteX290" fmla="*/ 5270512 w 7472601"/>
              <a:gd name="connsiteY290" fmla="*/ 6138975 h 6858000"/>
              <a:gd name="connsiteX291" fmla="*/ 5062409 w 7472601"/>
              <a:gd name="connsiteY291" fmla="*/ 6653544 h 6858000"/>
              <a:gd name="connsiteX292" fmla="*/ 5036628 w 7472601"/>
              <a:gd name="connsiteY292" fmla="*/ 6754247 h 6858000"/>
              <a:gd name="connsiteX293" fmla="*/ 5009112 w 7472601"/>
              <a:gd name="connsiteY293" fmla="*/ 6858000 h 6858000"/>
              <a:gd name="connsiteX294" fmla="*/ 4976679 w 7472601"/>
              <a:gd name="connsiteY294" fmla="*/ 6858000 h 6858000"/>
              <a:gd name="connsiteX295" fmla="*/ 5006537 w 7472601"/>
              <a:gd name="connsiteY295" fmla="*/ 6747068 h 6858000"/>
              <a:gd name="connsiteX296" fmla="*/ 5032723 w 7472601"/>
              <a:gd name="connsiteY296" fmla="*/ 6644957 h 6858000"/>
              <a:gd name="connsiteX297" fmla="*/ 5242949 w 7472601"/>
              <a:gd name="connsiteY297" fmla="*/ 6125175 h 6858000"/>
              <a:gd name="connsiteX298" fmla="*/ 5286321 w 7472601"/>
              <a:gd name="connsiteY298" fmla="*/ 6033555 h 6858000"/>
              <a:gd name="connsiteX299" fmla="*/ 5008210 w 7472601"/>
              <a:gd name="connsiteY299" fmla="*/ 6649194 h 6858000"/>
              <a:gd name="connsiteX300" fmla="*/ 4986321 w 7472601"/>
              <a:gd name="connsiteY300" fmla="*/ 6765687 h 6858000"/>
              <a:gd name="connsiteX301" fmla="*/ 4973474 w 7472601"/>
              <a:gd name="connsiteY301" fmla="*/ 6858000 h 6858000"/>
              <a:gd name="connsiteX302" fmla="*/ 4907178 w 7472601"/>
              <a:gd name="connsiteY302" fmla="*/ 6858000 h 6858000"/>
              <a:gd name="connsiteX303" fmla="*/ 4910810 w 7472601"/>
              <a:gd name="connsiteY303" fmla="*/ 6829660 h 6858000"/>
              <a:gd name="connsiteX304" fmla="*/ 4987461 w 7472601"/>
              <a:gd name="connsiteY304" fmla="*/ 6432994 h 6858000"/>
              <a:gd name="connsiteX305" fmla="*/ 5179262 w 7472601"/>
              <a:gd name="connsiteY305" fmla="*/ 6035044 h 6858000"/>
              <a:gd name="connsiteX306" fmla="*/ 4689678 w 7472601"/>
              <a:gd name="connsiteY306" fmla="*/ 6440241 h 6858000"/>
              <a:gd name="connsiteX307" fmla="*/ 4477543 w 7472601"/>
              <a:gd name="connsiteY307" fmla="*/ 6674836 h 6858000"/>
              <a:gd name="connsiteX308" fmla="*/ 4329957 w 7472601"/>
              <a:gd name="connsiteY308" fmla="*/ 6858000 h 6858000"/>
              <a:gd name="connsiteX309" fmla="*/ 4218595 w 7472601"/>
              <a:gd name="connsiteY309" fmla="*/ 6858000 h 6858000"/>
              <a:gd name="connsiteX310" fmla="*/ 4368888 w 7472601"/>
              <a:gd name="connsiteY310" fmla="*/ 6668412 h 6858000"/>
              <a:gd name="connsiteX311" fmla="*/ 4563091 w 7472601"/>
              <a:gd name="connsiteY311" fmla="*/ 6442508 h 6858000"/>
              <a:gd name="connsiteX312" fmla="*/ 5387324 w 7472601"/>
              <a:gd name="connsiteY312" fmla="*/ 5705830 h 6858000"/>
              <a:gd name="connsiteX313" fmla="*/ 5073620 w 7472601"/>
              <a:gd name="connsiteY313" fmla="*/ 5955437 h 6858000"/>
              <a:gd name="connsiteX314" fmla="*/ 4689789 w 7472601"/>
              <a:gd name="connsiteY314" fmla="*/ 6268382 h 6858000"/>
              <a:gd name="connsiteX315" fmla="*/ 4418722 w 7472601"/>
              <a:gd name="connsiteY315" fmla="*/ 6570886 h 6858000"/>
              <a:gd name="connsiteX316" fmla="*/ 4214944 w 7472601"/>
              <a:gd name="connsiteY316" fmla="*/ 6858000 h 6858000"/>
              <a:gd name="connsiteX317" fmla="*/ 4177898 w 7472601"/>
              <a:gd name="connsiteY317" fmla="*/ 6858000 h 6858000"/>
              <a:gd name="connsiteX318" fmla="*/ 4391597 w 7472601"/>
              <a:gd name="connsiteY318" fmla="*/ 6556370 h 6858000"/>
              <a:gd name="connsiteX319" fmla="*/ 4668889 w 7472601"/>
              <a:gd name="connsiteY319" fmla="*/ 6246399 h 6858000"/>
              <a:gd name="connsiteX320" fmla="*/ 5055427 w 7472601"/>
              <a:gd name="connsiteY320" fmla="*/ 5931476 h 6858000"/>
              <a:gd name="connsiteX321" fmla="*/ 5371814 w 7472601"/>
              <a:gd name="connsiteY321" fmla="*/ 5678975 h 6858000"/>
              <a:gd name="connsiteX322" fmla="*/ 4987918 w 7472601"/>
              <a:gd name="connsiteY322" fmla="*/ 5838701 h 6858000"/>
              <a:gd name="connsiteX323" fmla="*/ 4317146 w 7472601"/>
              <a:gd name="connsiteY323" fmla="*/ 6587716 h 6858000"/>
              <a:gd name="connsiteX324" fmla="*/ 4171627 w 7472601"/>
              <a:gd name="connsiteY324" fmla="*/ 6858000 h 6858000"/>
              <a:gd name="connsiteX325" fmla="*/ 4081585 w 7472601"/>
              <a:gd name="connsiteY325" fmla="*/ 6858000 h 6858000"/>
              <a:gd name="connsiteX326" fmla="*/ 4238603 w 7472601"/>
              <a:gd name="connsiteY326" fmla="*/ 6559341 h 6858000"/>
              <a:gd name="connsiteX327" fmla="*/ 4778333 w 7472601"/>
              <a:gd name="connsiteY327" fmla="*/ 5873626 h 6858000"/>
              <a:gd name="connsiteX328" fmla="*/ 5414185 w 7472601"/>
              <a:gd name="connsiteY328" fmla="*/ 5573882 h 6858000"/>
              <a:gd name="connsiteX329" fmla="*/ 5959648 w 7472601"/>
              <a:gd name="connsiteY329" fmla="*/ 4760797 h 6858000"/>
              <a:gd name="connsiteX330" fmla="*/ 5355019 w 7472601"/>
              <a:gd name="connsiteY330" fmla="*/ 4734672 h 6858000"/>
              <a:gd name="connsiteX331" fmla="*/ 5083565 w 7472601"/>
              <a:gd name="connsiteY331" fmla="*/ 5179121 h 6858000"/>
              <a:gd name="connsiteX332" fmla="*/ 4713577 w 7472601"/>
              <a:gd name="connsiteY332" fmla="*/ 5616803 h 6858000"/>
              <a:gd name="connsiteX333" fmla="*/ 3989559 w 7472601"/>
              <a:gd name="connsiteY333" fmla="*/ 6145945 h 6858000"/>
              <a:gd name="connsiteX334" fmla="*/ 3939824 w 7472601"/>
              <a:gd name="connsiteY334" fmla="*/ 6066900 h 6858000"/>
              <a:gd name="connsiteX335" fmla="*/ 4584537 w 7472601"/>
              <a:gd name="connsiteY335" fmla="*/ 5324826 h 6858000"/>
              <a:gd name="connsiteX336" fmla="*/ 5037105 w 7472601"/>
              <a:gd name="connsiteY336" fmla="*/ 5088765 h 6858000"/>
              <a:gd name="connsiteX337" fmla="*/ 5039930 w 7472601"/>
              <a:gd name="connsiteY337" fmla="*/ 5089585 h 6858000"/>
              <a:gd name="connsiteX338" fmla="*/ 5263764 w 7472601"/>
              <a:gd name="connsiteY338" fmla="*/ 4735525 h 6858000"/>
              <a:gd name="connsiteX339" fmla="*/ 4086300 w 7472601"/>
              <a:gd name="connsiteY339" fmla="*/ 4884599 h 6858000"/>
              <a:gd name="connsiteX340" fmla="*/ 4085485 w 7472601"/>
              <a:gd name="connsiteY340" fmla="*/ 4899070 h 6858000"/>
              <a:gd name="connsiteX341" fmla="*/ 3871915 w 7472601"/>
              <a:gd name="connsiteY341" fmla="*/ 5253645 h 6858000"/>
              <a:gd name="connsiteX342" fmla="*/ 3799374 w 7472601"/>
              <a:gd name="connsiteY342" fmla="*/ 5466127 h 6858000"/>
              <a:gd name="connsiteX343" fmla="*/ 3498850 w 7472601"/>
              <a:gd name="connsiteY343" fmla="*/ 6661888 h 6858000"/>
              <a:gd name="connsiteX344" fmla="*/ 3399216 w 7472601"/>
              <a:gd name="connsiteY344" fmla="*/ 6858000 h 6858000"/>
              <a:gd name="connsiteX345" fmla="*/ 3303688 w 7472601"/>
              <a:gd name="connsiteY345" fmla="*/ 6858000 h 6858000"/>
              <a:gd name="connsiteX346" fmla="*/ 3391774 w 7472601"/>
              <a:gd name="connsiteY346" fmla="*/ 6697181 h 6858000"/>
              <a:gd name="connsiteX347" fmla="*/ 3735540 w 7472601"/>
              <a:gd name="connsiteY347" fmla="*/ 5546923 h 6858000"/>
              <a:gd name="connsiteX348" fmla="*/ 3729438 w 7472601"/>
              <a:gd name="connsiteY348" fmla="*/ 5569058 h 6858000"/>
              <a:gd name="connsiteX349" fmla="*/ 3707782 w 7472601"/>
              <a:gd name="connsiteY349" fmla="*/ 5644908 h 6858000"/>
              <a:gd name="connsiteX350" fmla="*/ 3583827 w 7472601"/>
              <a:gd name="connsiteY350" fmla="*/ 6039215 h 6858000"/>
              <a:gd name="connsiteX351" fmla="*/ 3547861 w 7472601"/>
              <a:gd name="connsiteY351" fmla="*/ 6129609 h 6858000"/>
              <a:gd name="connsiteX352" fmla="*/ 3490905 w 7472601"/>
              <a:gd name="connsiteY352" fmla="*/ 6277660 h 6858000"/>
              <a:gd name="connsiteX353" fmla="*/ 3455859 w 7472601"/>
              <a:gd name="connsiteY353" fmla="*/ 6391301 h 6858000"/>
              <a:gd name="connsiteX354" fmla="*/ 3429112 w 7472601"/>
              <a:gd name="connsiteY354" fmla="*/ 6479469 h 6858000"/>
              <a:gd name="connsiteX355" fmla="*/ 3304862 w 7472601"/>
              <a:gd name="connsiteY355" fmla="*/ 6796476 h 6858000"/>
              <a:gd name="connsiteX356" fmla="*/ 3276071 w 7472601"/>
              <a:gd name="connsiteY356" fmla="*/ 6858000 h 6858000"/>
              <a:gd name="connsiteX357" fmla="*/ 3240805 w 7472601"/>
              <a:gd name="connsiteY357" fmla="*/ 6858000 h 6858000"/>
              <a:gd name="connsiteX358" fmla="*/ 3275917 w 7472601"/>
              <a:gd name="connsiteY358" fmla="*/ 6783192 h 6858000"/>
              <a:gd name="connsiteX359" fmla="*/ 3399358 w 7472601"/>
              <a:gd name="connsiteY359" fmla="*/ 6469011 h 6858000"/>
              <a:gd name="connsiteX360" fmla="*/ 3425650 w 7472601"/>
              <a:gd name="connsiteY360" fmla="*/ 6381333 h 6858000"/>
              <a:gd name="connsiteX361" fmla="*/ 3460661 w 7472601"/>
              <a:gd name="connsiteY361" fmla="*/ 6266763 h 6858000"/>
              <a:gd name="connsiteX362" fmla="*/ 3518021 w 7472601"/>
              <a:gd name="connsiteY362" fmla="*/ 6117298 h 6858000"/>
              <a:gd name="connsiteX363" fmla="*/ 3554035 w 7472601"/>
              <a:gd name="connsiteY363" fmla="*/ 6027832 h 6858000"/>
              <a:gd name="connsiteX364" fmla="*/ 3677174 w 7472601"/>
              <a:gd name="connsiteY364" fmla="*/ 5636351 h 6858000"/>
              <a:gd name="connsiteX365" fmla="*/ 3698819 w 7472601"/>
              <a:gd name="connsiteY365" fmla="*/ 5560503 h 6858000"/>
              <a:gd name="connsiteX366" fmla="*/ 3702094 w 7472601"/>
              <a:gd name="connsiteY366" fmla="*/ 5549194 h 6858000"/>
              <a:gd name="connsiteX367" fmla="*/ 3398355 w 7472601"/>
              <a:gd name="connsiteY367" fmla="*/ 6094603 h 6858000"/>
              <a:gd name="connsiteX368" fmla="*/ 3193941 w 7472601"/>
              <a:gd name="connsiteY368" fmla="*/ 6798775 h 6858000"/>
              <a:gd name="connsiteX369" fmla="*/ 3184140 w 7472601"/>
              <a:gd name="connsiteY369" fmla="*/ 6858000 h 6858000"/>
              <a:gd name="connsiteX370" fmla="*/ 3099978 w 7472601"/>
              <a:gd name="connsiteY370" fmla="*/ 6858000 h 6858000"/>
              <a:gd name="connsiteX371" fmla="*/ 3101556 w 7472601"/>
              <a:gd name="connsiteY371" fmla="*/ 6843337 h 6858000"/>
              <a:gd name="connsiteX372" fmla="*/ 3370162 w 7472601"/>
              <a:gd name="connsiteY372" fmla="*/ 5785550 h 6858000"/>
              <a:gd name="connsiteX373" fmla="*/ 3746477 w 7472601"/>
              <a:gd name="connsiteY373" fmla="*/ 5377889 h 6858000"/>
              <a:gd name="connsiteX374" fmla="*/ 3863399 w 7472601"/>
              <a:gd name="connsiteY374" fmla="*/ 5087257 h 6858000"/>
              <a:gd name="connsiteX375" fmla="*/ 3968712 w 7472601"/>
              <a:gd name="connsiteY375" fmla="*/ 4913989 h 6858000"/>
              <a:gd name="connsiteX376" fmla="*/ 2792390 w 7472601"/>
              <a:gd name="connsiteY376" fmla="*/ 5382974 h 6858000"/>
              <a:gd name="connsiteX377" fmla="*/ 2714982 w 7472601"/>
              <a:gd name="connsiteY377" fmla="*/ 5427051 h 6858000"/>
              <a:gd name="connsiteX378" fmla="*/ 2813361 w 7472601"/>
              <a:gd name="connsiteY378" fmla="*/ 6023912 h 6858000"/>
              <a:gd name="connsiteX379" fmla="*/ 2688430 w 7472601"/>
              <a:gd name="connsiteY379" fmla="*/ 6801564 h 6858000"/>
              <a:gd name="connsiteX380" fmla="*/ 2629626 w 7472601"/>
              <a:gd name="connsiteY380" fmla="*/ 6763394 h 6858000"/>
              <a:gd name="connsiteX381" fmla="*/ 2565328 w 7472601"/>
              <a:gd name="connsiteY381" fmla="*/ 5516399 h 6858000"/>
              <a:gd name="connsiteX382" fmla="*/ 1922999 w 7472601"/>
              <a:gd name="connsiteY382" fmla="*/ 5980343 h 6858000"/>
              <a:gd name="connsiteX383" fmla="*/ 1950261 w 7472601"/>
              <a:gd name="connsiteY383" fmla="*/ 6405858 h 6858000"/>
              <a:gd name="connsiteX384" fmla="*/ 2365554 w 7472601"/>
              <a:gd name="connsiteY384" fmla="*/ 6759107 h 6858000"/>
              <a:gd name="connsiteX385" fmla="*/ 2424142 w 7472601"/>
              <a:gd name="connsiteY385" fmla="*/ 6858000 h 6858000"/>
              <a:gd name="connsiteX386" fmla="*/ 2395994 w 7472601"/>
              <a:gd name="connsiteY386" fmla="*/ 6858000 h 6858000"/>
              <a:gd name="connsiteX387" fmla="*/ 2392863 w 7472601"/>
              <a:gd name="connsiteY387" fmla="*/ 6852964 h 6858000"/>
              <a:gd name="connsiteX388" fmla="*/ 2017589 w 7472601"/>
              <a:gd name="connsiteY388" fmla="*/ 6493982 h 6858000"/>
              <a:gd name="connsiteX389" fmla="*/ 2147336 w 7472601"/>
              <a:gd name="connsiteY389" fmla="*/ 6594052 h 6858000"/>
              <a:gd name="connsiteX390" fmla="*/ 2207047 w 7472601"/>
              <a:gd name="connsiteY390" fmla="*/ 6654540 h 6858000"/>
              <a:gd name="connsiteX391" fmla="*/ 2299106 w 7472601"/>
              <a:gd name="connsiteY391" fmla="*/ 6778931 h 6858000"/>
              <a:gd name="connsiteX392" fmla="*/ 2314430 w 7472601"/>
              <a:gd name="connsiteY392" fmla="*/ 6801144 h 6858000"/>
              <a:gd name="connsiteX393" fmla="*/ 2352406 w 7472601"/>
              <a:gd name="connsiteY393" fmla="*/ 6858000 h 6858000"/>
              <a:gd name="connsiteX394" fmla="*/ 2314492 w 7472601"/>
              <a:gd name="connsiteY394" fmla="*/ 6858000 h 6858000"/>
              <a:gd name="connsiteX395" fmla="*/ 2288095 w 7472601"/>
              <a:gd name="connsiteY395" fmla="*/ 6818030 h 6858000"/>
              <a:gd name="connsiteX396" fmla="*/ 2272768 w 7472601"/>
              <a:gd name="connsiteY396" fmla="*/ 6795822 h 6858000"/>
              <a:gd name="connsiteX397" fmla="*/ 2182715 w 7472601"/>
              <a:gd name="connsiteY397" fmla="*/ 6675071 h 6858000"/>
              <a:gd name="connsiteX398" fmla="*/ 2032061 w 7472601"/>
              <a:gd name="connsiteY398" fmla="*/ 6541380 h 6858000"/>
              <a:gd name="connsiteX399" fmla="*/ 2257220 w 7472601"/>
              <a:gd name="connsiteY399" fmla="*/ 6826257 h 6858000"/>
              <a:gd name="connsiteX400" fmla="*/ 2281324 w 7472601"/>
              <a:gd name="connsiteY400" fmla="*/ 6858000 h 6858000"/>
              <a:gd name="connsiteX401" fmla="*/ 2242860 w 7472601"/>
              <a:gd name="connsiteY401" fmla="*/ 6858000 h 6858000"/>
              <a:gd name="connsiteX402" fmla="*/ 2232818 w 7472601"/>
              <a:gd name="connsiteY402" fmla="*/ 6844926 h 6858000"/>
              <a:gd name="connsiteX403" fmla="*/ 1990172 w 7472601"/>
              <a:gd name="connsiteY403" fmla="*/ 6542121 h 6858000"/>
              <a:gd name="connsiteX404" fmla="*/ 2124090 w 7472601"/>
              <a:gd name="connsiteY404" fmla="*/ 6761017 h 6858000"/>
              <a:gd name="connsiteX405" fmla="*/ 2200380 w 7472601"/>
              <a:gd name="connsiteY405" fmla="*/ 6858000 h 6858000"/>
              <a:gd name="connsiteX406" fmla="*/ 2147507 w 7472601"/>
              <a:gd name="connsiteY406" fmla="*/ 6858000 h 6858000"/>
              <a:gd name="connsiteX407" fmla="*/ 2070668 w 7472601"/>
              <a:gd name="connsiteY407" fmla="*/ 6761520 h 6858000"/>
              <a:gd name="connsiteX408" fmla="*/ 1975142 w 7472601"/>
              <a:gd name="connsiteY408" fmla="*/ 6585570 h 6858000"/>
              <a:gd name="connsiteX409" fmla="*/ 2050035 w 7472601"/>
              <a:gd name="connsiteY409" fmla="*/ 6813345 h 6858000"/>
              <a:gd name="connsiteX410" fmla="*/ 2063025 w 7472601"/>
              <a:gd name="connsiteY410" fmla="*/ 6858000 h 6858000"/>
              <a:gd name="connsiteX411" fmla="*/ 2021675 w 7472601"/>
              <a:gd name="connsiteY411" fmla="*/ 6858000 h 6858000"/>
              <a:gd name="connsiteX412" fmla="*/ 2019308 w 7472601"/>
              <a:gd name="connsiteY412" fmla="*/ 6847118 h 6858000"/>
              <a:gd name="connsiteX413" fmla="*/ 1938835 w 7472601"/>
              <a:gd name="connsiteY413" fmla="*/ 6551160 h 6858000"/>
              <a:gd name="connsiteX414" fmla="*/ 1953230 w 7472601"/>
              <a:gd name="connsiteY414" fmla="*/ 6759699 h 6858000"/>
              <a:gd name="connsiteX415" fmla="*/ 1956763 w 7472601"/>
              <a:gd name="connsiteY415" fmla="*/ 6778191 h 6858000"/>
              <a:gd name="connsiteX416" fmla="*/ 1967925 w 7472601"/>
              <a:gd name="connsiteY416" fmla="*/ 6858000 h 6858000"/>
              <a:gd name="connsiteX417" fmla="*/ 1936622 w 7472601"/>
              <a:gd name="connsiteY417" fmla="*/ 6858000 h 6858000"/>
              <a:gd name="connsiteX418" fmla="*/ 1926261 w 7472601"/>
              <a:gd name="connsiteY418" fmla="*/ 6784064 h 6858000"/>
              <a:gd name="connsiteX419" fmla="*/ 1922724 w 7472601"/>
              <a:gd name="connsiteY419" fmla="*/ 6765577 h 6858000"/>
              <a:gd name="connsiteX420" fmla="*/ 1904650 w 7472601"/>
              <a:gd name="connsiteY420" fmla="*/ 6639616 h 6858000"/>
              <a:gd name="connsiteX421" fmla="*/ 1885273 w 7472601"/>
              <a:gd name="connsiteY421" fmla="*/ 6858000 h 6858000"/>
              <a:gd name="connsiteX422" fmla="*/ 1854363 w 7472601"/>
              <a:gd name="connsiteY422" fmla="*/ 6858000 h 6858000"/>
              <a:gd name="connsiteX423" fmla="*/ 1880391 w 7472601"/>
              <a:gd name="connsiteY423" fmla="*/ 6603796 h 6858000"/>
              <a:gd name="connsiteX424" fmla="*/ 1818273 w 7472601"/>
              <a:gd name="connsiteY424" fmla="*/ 6715729 h 6858000"/>
              <a:gd name="connsiteX425" fmla="*/ 1794691 w 7472601"/>
              <a:gd name="connsiteY425" fmla="*/ 6843239 h 6858000"/>
              <a:gd name="connsiteX426" fmla="*/ 1794914 w 7472601"/>
              <a:gd name="connsiteY426" fmla="*/ 6858000 h 6858000"/>
              <a:gd name="connsiteX427" fmla="*/ 1746128 w 7472601"/>
              <a:gd name="connsiteY427" fmla="*/ 6858000 h 6858000"/>
              <a:gd name="connsiteX428" fmla="*/ 1753934 w 7472601"/>
              <a:gd name="connsiteY428" fmla="*/ 6724796 h 6858000"/>
              <a:gd name="connsiteX429" fmla="*/ 1792053 w 7472601"/>
              <a:gd name="connsiteY429" fmla="*/ 6572396 h 6858000"/>
              <a:gd name="connsiteX430" fmla="*/ 1862248 w 7472601"/>
              <a:gd name="connsiteY430" fmla="*/ 6266397 h 6858000"/>
              <a:gd name="connsiteX431" fmla="*/ 1862250 w 7472601"/>
              <a:gd name="connsiteY431" fmla="*/ 6033531 h 6858000"/>
              <a:gd name="connsiteX432" fmla="*/ 1211999 w 7472601"/>
              <a:gd name="connsiteY432" fmla="*/ 6683610 h 6858000"/>
              <a:gd name="connsiteX433" fmla="*/ 1213266 w 7472601"/>
              <a:gd name="connsiteY433" fmla="*/ 6691947 h 6858000"/>
              <a:gd name="connsiteX434" fmla="*/ 1203370 w 7472601"/>
              <a:gd name="connsiteY434" fmla="*/ 6850676 h 6858000"/>
              <a:gd name="connsiteX435" fmla="*/ 1203671 w 7472601"/>
              <a:gd name="connsiteY435" fmla="*/ 6858000 h 6858000"/>
              <a:gd name="connsiteX436" fmla="*/ 1143180 w 7472601"/>
              <a:gd name="connsiteY436" fmla="*/ 6858000 h 6858000"/>
              <a:gd name="connsiteX437" fmla="*/ 1142176 w 7472601"/>
              <a:gd name="connsiteY437" fmla="*/ 6766045 h 6858000"/>
              <a:gd name="connsiteX438" fmla="*/ 1067484 w 7472601"/>
              <a:gd name="connsiteY438" fmla="*/ 6858000 h 6858000"/>
              <a:gd name="connsiteX439" fmla="*/ 953928 w 7472601"/>
              <a:gd name="connsiteY439" fmla="*/ 6858000 h 6858000"/>
              <a:gd name="connsiteX440" fmla="*/ 959715 w 7472601"/>
              <a:gd name="connsiteY440" fmla="*/ 6850185 h 6858000"/>
              <a:gd name="connsiteX441" fmla="*/ 1483788 w 7472601"/>
              <a:gd name="connsiteY441" fmla="*/ 6259174 h 6858000"/>
              <a:gd name="connsiteX442" fmla="*/ 1100671 w 7472601"/>
              <a:gd name="connsiteY442" fmla="*/ 6252137 h 6858000"/>
              <a:gd name="connsiteX443" fmla="*/ 1090144 w 7472601"/>
              <a:gd name="connsiteY443" fmla="*/ 6256748 h 6858000"/>
              <a:gd name="connsiteX444" fmla="*/ 1095872 w 7472601"/>
              <a:gd name="connsiteY444" fmla="*/ 6271892 h 6858000"/>
              <a:gd name="connsiteX445" fmla="*/ 262785 w 7472601"/>
              <a:gd name="connsiteY445" fmla="*/ 6845450 h 6858000"/>
              <a:gd name="connsiteX446" fmla="*/ 209968 w 7472601"/>
              <a:gd name="connsiteY446" fmla="*/ 6770713 h 6858000"/>
              <a:gd name="connsiteX447" fmla="*/ 873460 w 7472601"/>
              <a:gd name="connsiteY447" fmla="*/ 6253768 h 6858000"/>
              <a:gd name="connsiteX448" fmla="*/ 192686 w 7472601"/>
              <a:gd name="connsiteY448" fmla="*/ 5849257 h 6858000"/>
              <a:gd name="connsiteX449" fmla="*/ 4696 w 7472601"/>
              <a:gd name="connsiteY449" fmla="*/ 5697668 h 6858000"/>
              <a:gd name="connsiteX450" fmla="*/ 0 w 7472601"/>
              <a:gd name="connsiteY450" fmla="*/ 5689984 h 6858000"/>
              <a:gd name="connsiteX451" fmla="*/ 0 w 7472601"/>
              <a:gd name="connsiteY451" fmla="*/ 5513472 h 6858000"/>
              <a:gd name="connsiteX452" fmla="*/ 174101 w 7472601"/>
              <a:gd name="connsiteY452" fmla="*/ 5620277 h 6858000"/>
              <a:gd name="connsiteX453" fmla="*/ 891800 w 7472601"/>
              <a:gd name="connsiteY453" fmla="*/ 6036935 h 6858000"/>
              <a:gd name="connsiteX454" fmla="*/ 1072219 w 7472601"/>
              <a:gd name="connsiteY454" fmla="*/ 6169443 h 6858000"/>
              <a:gd name="connsiteX455" fmla="*/ 1074117 w 7472601"/>
              <a:gd name="connsiteY455" fmla="*/ 6170301 h 6858000"/>
              <a:gd name="connsiteX456" fmla="*/ 1083114 w 7472601"/>
              <a:gd name="connsiteY456" fmla="*/ 6174131 h 6858000"/>
              <a:gd name="connsiteX457" fmla="*/ 1543010 w 7472601"/>
              <a:gd name="connsiteY457" fmla="*/ 6191140 h 6858000"/>
              <a:gd name="connsiteX458" fmla="*/ 1551080 w 7472601"/>
              <a:gd name="connsiteY458" fmla="*/ 6195006 h 6858000"/>
              <a:gd name="connsiteX459" fmla="*/ 2345443 w 7472601"/>
              <a:gd name="connsiteY459" fmla="*/ 5549882 h 6858000"/>
              <a:gd name="connsiteX460" fmla="*/ 1721499 w 7472601"/>
              <a:gd name="connsiteY460" fmla="*/ 5599969 h 6858000"/>
              <a:gd name="connsiteX461" fmla="*/ 767716 w 7472601"/>
              <a:gd name="connsiteY461" fmla="*/ 5472768 h 6858000"/>
              <a:gd name="connsiteX462" fmla="*/ 722147 w 7472601"/>
              <a:gd name="connsiteY462" fmla="*/ 5393091 h 6858000"/>
              <a:gd name="connsiteX463" fmla="*/ 1485552 w 7472601"/>
              <a:gd name="connsiteY463" fmla="*/ 5313202 h 6858000"/>
              <a:gd name="connsiteX464" fmla="*/ 2143004 w 7472601"/>
              <a:gd name="connsiteY464" fmla="*/ 5402420 h 6858000"/>
              <a:gd name="connsiteX465" fmla="*/ 1933391 w 7472601"/>
              <a:gd name="connsiteY465" fmla="*/ 5156971 h 6858000"/>
              <a:gd name="connsiteX466" fmla="*/ 1827118 w 7472601"/>
              <a:gd name="connsiteY466" fmla="*/ 4968410 h 6858000"/>
              <a:gd name="connsiteX467" fmla="*/ 1837349 w 7472601"/>
              <a:gd name="connsiteY467" fmla="*/ 4956357 h 6858000"/>
              <a:gd name="connsiteX468" fmla="*/ 2162835 w 7472601"/>
              <a:gd name="connsiteY468" fmla="*/ 5187853 h 6858000"/>
              <a:gd name="connsiteX469" fmla="*/ 2257167 w 7472601"/>
              <a:gd name="connsiteY469" fmla="*/ 5462123 h 6858000"/>
              <a:gd name="connsiteX470" fmla="*/ 2261598 w 7472601"/>
              <a:gd name="connsiteY470" fmla="*/ 5467998 h 6858000"/>
              <a:gd name="connsiteX471" fmla="*/ 2437177 w 7472601"/>
              <a:gd name="connsiteY471" fmla="*/ 5479608 h 6858000"/>
              <a:gd name="connsiteX472" fmla="*/ 2445247 w 7472601"/>
              <a:gd name="connsiteY472" fmla="*/ 5483476 h 6858000"/>
              <a:gd name="connsiteX473" fmla="*/ 2743626 w 7472601"/>
              <a:gd name="connsiteY473" fmla="*/ 5304819 h 6858000"/>
              <a:gd name="connsiteX474" fmla="*/ 3048102 w 7472601"/>
              <a:gd name="connsiteY474" fmla="*/ 5150595 h 6858000"/>
              <a:gd name="connsiteX475" fmla="*/ 1799414 w 7472601"/>
              <a:gd name="connsiteY475" fmla="*/ 4694732 h 6858000"/>
              <a:gd name="connsiteX476" fmla="*/ 1771735 w 7472601"/>
              <a:gd name="connsiteY476" fmla="*/ 4619929 h 6858000"/>
              <a:gd name="connsiteX477" fmla="*/ 3104273 w 7472601"/>
              <a:gd name="connsiteY477" fmla="*/ 5076159 h 6858000"/>
              <a:gd name="connsiteX478" fmla="*/ 3113245 w 7472601"/>
              <a:gd name="connsiteY478" fmla="*/ 5090705 h 6858000"/>
              <a:gd name="connsiteX479" fmla="*/ 3126294 w 7472601"/>
              <a:gd name="connsiteY479" fmla="*/ 5114400 h 6858000"/>
              <a:gd name="connsiteX480" fmla="*/ 3937433 w 7472601"/>
              <a:gd name="connsiteY480" fmla="*/ 4830473 h 6858000"/>
              <a:gd name="connsiteX481" fmla="*/ 3590475 w 7472601"/>
              <a:gd name="connsiteY481" fmla="*/ 4597974 h 6858000"/>
              <a:gd name="connsiteX482" fmla="*/ 3100264 w 7472601"/>
              <a:gd name="connsiteY482" fmla="*/ 4579845 h 6858000"/>
              <a:gd name="connsiteX483" fmla="*/ 2183576 w 7472601"/>
              <a:gd name="connsiteY483" fmla="*/ 4227150 h 6858000"/>
              <a:gd name="connsiteX484" fmla="*/ 2151029 w 7472601"/>
              <a:gd name="connsiteY484" fmla="*/ 4146947 h 6858000"/>
              <a:gd name="connsiteX485" fmla="*/ 3563434 w 7472601"/>
              <a:gd name="connsiteY485" fmla="*/ 4469115 h 6858000"/>
              <a:gd name="connsiteX486" fmla="*/ 3177952 w 7472601"/>
              <a:gd name="connsiteY486" fmla="*/ 3657386 h 6858000"/>
              <a:gd name="connsiteX487" fmla="*/ 3189263 w 7472601"/>
              <a:gd name="connsiteY487" fmla="*/ 3625726 h 6858000"/>
              <a:gd name="connsiteX488" fmla="*/ 3560912 w 7472601"/>
              <a:gd name="connsiteY488" fmla="*/ 4079863 h 6858000"/>
              <a:gd name="connsiteX489" fmla="*/ 3626636 w 7472601"/>
              <a:gd name="connsiteY489" fmla="*/ 4512230 h 6858000"/>
              <a:gd name="connsiteX490" fmla="*/ 3653088 w 7472601"/>
              <a:gd name="connsiteY490" fmla="*/ 4521417 h 6858000"/>
              <a:gd name="connsiteX491" fmla="*/ 3988128 w 7472601"/>
              <a:gd name="connsiteY491" fmla="*/ 4817267 h 6858000"/>
              <a:gd name="connsiteX492" fmla="*/ 4830582 w 7472601"/>
              <a:gd name="connsiteY492" fmla="*/ 4676000 h 6858000"/>
              <a:gd name="connsiteX493" fmla="*/ 4830100 w 7472601"/>
              <a:gd name="connsiteY493" fmla="*/ 4675554 h 6858000"/>
              <a:gd name="connsiteX494" fmla="*/ 4036318 w 7472601"/>
              <a:gd name="connsiteY494" fmla="*/ 4147013 h 6858000"/>
              <a:gd name="connsiteX495" fmla="*/ 3432098 w 7472601"/>
              <a:gd name="connsiteY495" fmla="*/ 3537312 h 6858000"/>
              <a:gd name="connsiteX496" fmla="*/ 3446761 w 7472601"/>
              <a:gd name="connsiteY496" fmla="*/ 3461278 h 6858000"/>
              <a:gd name="connsiteX497" fmla="*/ 4419733 w 7472601"/>
              <a:gd name="connsiteY497" fmla="*/ 3963555 h 6858000"/>
              <a:gd name="connsiteX498" fmla="*/ 4781371 w 7472601"/>
              <a:gd name="connsiteY498" fmla="*/ 4458604 h 6858000"/>
              <a:gd name="connsiteX499" fmla="*/ 4780440 w 7472601"/>
              <a:gd name="connsiteY499" fmla="*/ 4470290 h 6858000"/>
              <a:gd name="connsiteX500" fmla="*/ 4898954 w 7472601"/>
              <a:gd name="connsiteY500" fmla="*/ 4662092 h 6858000"/>
              <a:gd name="connsiteX501" fmla="*/ 4900699 w 7472601"/>
              <a:gd name="connsiteY501" fmla="*/ 4670867 h 6858000"/>
              <a:gd name="connsiteX502" fmla="*/ 5714511 w 7472601"/>
              <a:gd name="connsiteY502" fmla="*/ 4663483 h 6858000"/>
              <a:gd name="connsiteX503" fmla="*/ 5464793 w 7472601"/>
              <a:gd name="connsiteY503" fmla="*/ 4393556 h 6858000"/>
              <a:gd name="connsiteX504" fmla="*/ 5461897 w 7472601"/>
              <a:gd name="connsiteY504" fmla="*/ 4390879 h 6858000"/>
              <a:gd name="connsiteX505" fmla="*/ 4294126 w 7472601"/>
              <a:gd name="connsiteY505" fmla="*/ 3303048 h 6858000"/>
              <a:gd name="connsiteX506" fmla="*/ 4305321 w 7472601"/>
              <a:gd name="connsiteY506" fmla="*/ 3256953 h 6858000"/>
              <a:gd name="connsiteX507" fmla="*/ 4949299 w 7472601"/>
              <a:gd name="connsiteY507" fmla="*/ 3766336 h 6858000"/>
              <a:gd name="connsiteX508" fmla="*/ 5291452 w 7472601"/>
              <a:gd name="connsiteY508" fmla="*/ 4076801 h 6858000"/>
              <a:gd name="connsiteX509" fmla="*/ 5434998 w 7472601"/>
              <a:gd name="connsiteY509" fmla="*/ 4254100 h 6858000"/>
              <a:gd name="connsiteX510" fmla="*/ 5351015 w 7472601"/>
              <a:gd name="connsiteY510" fmla="*/ 3760989 h 6858000"/>
              <a:gd name="connsiteX511" fmla="*/ 5413780 w 7472601"/>
              <a:gd name="connsiteY511" fmla="*/ 2966265 h 6858000"/>
              <a:gd name="connsiteX512" fmla="*/ 5425627 w 7472601"/>
              <a:gd name="connsiteY512" fmla="*/ 2954192 h 6858000"/>
              <a:gd name="connsiteX513" fmla="*/ 6604735 w 7472601"/>
              <a:gd name="connsiteY513" fmla="*/ 2041381 h 6858000"/>
              <a:gd name="connsiteX514" fmla="*/ 7204487 w 7472601"/>
              <a:gd name="connsiteY514" fmla="*/ 2742112 h 6858000"/>
              <a:gd name="connsiteX515" fmla="*/ 7131592 w 7472601"/>
              <a:gd name="connsiteY515" fmla="*/ 2672096 h 6858000"/>
              <a:gd name="connsiteX516" fmla="*/ 6996344 w 7472601"/>
              <a:gd name="connsiteY516" fmla="*/ 2518310 h 6858000"/>
              <a:gd name="connsiteX517" fmla="*/ 6735495 w 7472601"/>
              <a:gd name="connsiteY517" fmla="*/ 2196890 h 6858000"/>
              <a:gd name="connsiteX518" fmla="*/ 6721901 w 7472601"/>
              <a:gd name="connsiteY518" fmla="*/ 2179274 h 6858000"/>
              <a:gd name="connsiteX519" fmla="*/ 6604735 w 7472601"/>
              <a:gd name="connsiteY519" fmla="*/ 2041381 h 6858000"/>
              <a:gd name="connsiteX520" fmla="*/ 6591670 w 7472601"/>
              <a:gd name="connsiteY520" fmla="*/ 1988277 h 6858000"/>
              <a:gd name="connsiteX521" fmla="*/ 6747349 w 7472601"/>
              <a:gd name="connsiteY521" fmla="*/ 2160069 h 6858000"/>
              <a:gd name="connsiteX522" fmla="*/ 6760943 w 7472601"/>
              <a:gd name="connsiteY522" fmla="*/ 2177686 h 6858000"/>
              <a:gd name="connsiteX523" fmla="*/ 7021065 w 7472601"/>
              <a:gd name="connsiteY523" fmla="*/ 2498102 h 6858000"/>
              <a:gd name="connsiteX524" fmla="*/ 7155223 w 7472601"/>
              <a:gd name="connsiteY524" fmla="*/ 2650386 h 6858000"/>
              <a:gd name="connsiteX525" fmla="*/ 7203167 w 7472601"/>
              <a:gd name="connsiteY525" fmla="*/ 2697288 h 6858000"/>
              <a:gd name="connsiteX526" fmla="*/ 6937703 w 7472601"/>
              <a:gd name="connsiteY526" fmla="*/ 2321981 h 6858000"/>
              <a:gd name="connsiteX527" fmla="*/ 6591670 w 7472601"/>
              <a:gd name="connsiteY527" fmla="*/ 1988277 h 6858000"/>
              <a:gd name="connsiteX528" fmla="*/ 5798671 w 7472601"/>
              <a:gd name="connsiteY528" fmla="*/ 1981601 h 6858000"/>
              <a:gd name="connsiteX529" fmla="*/ 5754709 w 7472601"/>
              <a:gd name="connsiteY529" fmla="*/ 2071454 h 6858000"/>
              <a:gd name="connsiteX530" fmla="*/ 5763044 w 7472601"/>
              <a:gd name="connsiteY530" fmla="*/ 2842206 h 6858000"/>
              <a:gd name="connsiteX531" fmla="*/ 5764974 w 7472601"/>
              <a:gd name="connsiteY531" fmla="*/ 2799609 h 6858000"/>
              <a:gd name="connsiteX532" fmla="*/ 5767665 w 7472601"/>
              <a:gd name="connsiteY532" fmla="*/ 2666409 h 6858000"/>
              <a:gd name="connsiteX533" fmla="*/ 5763055 w 7472601"/>
              <a:gd name="connsiteY533" fmla="*/ 2579705 h 6858000"/>
              <a:gd name="connsiteX534" fmla="*/ 5758079 w 7472601"/>
              <a:gd name="connsiteY534" fmla="*/ 2492508 h 6858000"/>
              <a:gd name="connsiteX535" fmla="*/ 5779325 w 7472601"/>
              <a:gd name="connsiteY535" fmla="*/ 2197069 h 6858000"/>
              <a:gd name="connsiteX536" fmla="*/ 5798671 w 7472601"/>
              <a:gd name="connsiteY536" fmla="*/ 1981601 h 6858000"/>
              <a:gd name="connsiteX537" fmla="*/ 5829202 w 7472601"/>
              <a:gd name="connsiteY537" fmla="*/ 1971679 h 6858000"/>
              <a:gd name="connsiteX538" fmla="*/ 5809558 w 7472601"/>
              <a:gd name="connsiteY538" fmla="*/ 2198043 h 6858000"/>
              <a:gd name="connsiteX539" fmla="*/ 5788653 w 7472601"/>
              <a:gd name="connsiteY539" fmla="*/ 2489430 h 6858000"/>
              <a:gd name="connsiteX540" fmla="*/ 5793439 w 7472601"/>
              <a:gd name="connsiteY540" fmla="*/ 2575235 h 6858000"/>
              <a:gd name="connsiteX541" fmla="*/ 5796837 w 7472601"/>
              <a:gd name="connsiteY541" fmla="*/ 2637633 h 6858000"/>
              <a:gd name="connsiteX542" fmla="*/ 5818614 w 7472601"/>
              <a:gd name="connsiteY542" fmla="*/ 2473055 h 6858000"/>
              <a:gd name="connsiteX543" fmla="*/ 5829202 w 7472601"/>
              <a:gd name="connsiteY543" fmla="*/ 1971679 h 6858000"/>
              <a:gd name="connsiteX544" fmla="*/ 5911389 w 7472601"/>
              <a:gd name="connsiteY544" fmla="*/ 1898371 h 6858000"/>
              <a:gd name="connsiteX545" fmla="*/ 6237627 w 7472601"/>
              <a:gd name="connsiteY545" fmla="*/ 2231921 h 6858000"/>
              <a:gd name="connsiteX546" fmla="*/ 5911389 w 7472601"/>
              <a:gd name="connsiteY546" fmla="*/ 1898371 h 6858000"/>
              <a:gd name="connsiteX547" fmla="*/ 6944437 w 7472601"/>
              <a:gd name="connsiteY547" fmla="*/ 1575402 h 6858000"/>
              <a:gd name="connsiteX548" fmla="*/ 6304730 w 7472601"/>
              <a:gd name="connsiteY548" fmla="*/ 1766654 h 6858000"/>
              <a:gd name="connsiteX549" fmla="*/ 6944437 w 7472601"/>
              <a:gd name="connsiteY549" fmla="*/ 1575402 h 6858000"/>
              <a:gd name="connsiteX550" fmla="*/ 7019523 w 7472601"/>
              <a:gd name="connsiteY550" fmla="*/ 1519450 h 6858000"/>
              <a:gd name="connsiteX551" fmla="*/ 6298091 w 7472601"/>
              <a:gd name="connsiteY551" fmla="*/ 1737122 h 6858000"/>
              <a:gd name="connsiteX552" fmla="*/ 7019523 w 7472601"/>
              <a:gd name="connsiteY552" fmla="*/ 1519450 h 6858000"/>
              <a:gd name="connsiteX553" fmla="*/ 2399523 w 7472601"/>
              <a:gd name="connsiteY553" fmla="*/ 1428234 h 6858000"/>
              <a:gd name="connsiteX554" fmla="*/ 2224982 w 7472601"/>
              <a:gd name="connsiteY554" fmla="*/ 1826201 h 6858000"/>
              <a:gd name="connsiteX555" fmla="*/ 2096099 w 7472601"/>
              <a:gd name="connsiteY555" fmla="*/ 2345900 h 6858000"/>
              <a:gd name="connsiteX556" fmla="*/ 2283317 w 7472601"/>
              <a:gd name="connsiteY556" fmla="*/ 1796925 h 6858000"/>
              <a:gd name="connsiteX557" fmla="*/ 2399523 w 7472601"/>
              <a:gd name="connsiteY557" fmla="*/ 1428234 h 6858000"/>
              <a:gd name="connsiteX558" fmla="*/ 2448558 w 7472601"/>
              <a:gd name="connsiteY558" fmla="*/ 1373435 h 6858000"/>
              <a:gd name="connsiteX559" fmla="*/ 2312521 w 7472601"/>
              <a:gd name="connsiteY559" fmla="*/ 1806140 h 6858000"/>
              <a:gd name="connsiteX560" fmla="*/ 2127533 w 7472601"/>
              <a:gd name="connsiteY560" fmla="*/ 2348380 h 6858000"/>
              <a:gd name="connsiteX561" fmla="*/ 2358080 w 7472601"/>
              <a:gd name="connsiteY561" fmla="*/ 1866134 h 6858000"/>
              <a:gd name="connsiteX562" fmla="*/ 2407436 w 7472601"/>
              <a:gd name="connsiteY562" fmla="*/ 1651070 h 6858000"/>
              <a:gd name="connsiteX563" fmla="*/ 2448558 w 7472601"/>
              <a:gd name="connsiteY563" fmla="*/ 1373435 h 6858000"/>
              <a:gd name="connsiteX564" fmla="*/ 278707 w 7472601"/>
              <a:gd name="connsiteY564" fmla="*/ 1352270 h 6858000"/>
              <a:gd name="connsiteX565" fmla="*/ 321570 w 7472601"/>
              <a:gd name="connsiteY565" fmla="*/ 1861610 h 6858000"/>
              <a:gd name="connsiteX566" fmla="*/ 294281 w 7472601"/>
              <a:gd name="connsiteY566" fmla="*/ 1440658 h 6858000"/>
              <a:gd name="connsiteX567" fmla="*/ 278707 w 7472601"/>
              <a:gd name="connsiteY567" fmla="*/ 1352270 h 6858000"/>
              <a:gd name="connsiteX568" fmla="*/ 1423821 w 7472601"/>
              <a:gd name="connsiteY568" fmla="*/ 1351958 h 6858000"/>
              <a:gd name="connsiteX569" fmla="*/ 1638521 w 7472601"/>
              <a:gd name="connsiteY569" fmla="*/ 1908470 h 6858000"/>
              <a:gd name="connsiteX570" fmla="*/ 1754199 w 7472601"/>
              <a:gd name="connsiteY570" fmla="*/ 2149284 h 6858000"/>
              <a:gd name="connsiteX571" fmla="*/ 1908359 w 7472601"/>
              <a:gd name="connsiteY571" fmla="*/ 2364988 h 6858000"/>
              <a:gd name="connsiteX572" fmla="*/ 1647661 w 7472601"/>
              <a:gd name="connsiteY572" fmla="*/ 1825945 h 6858000"/>
              <a:gd name="connsiteX573" fmla="*/ 1423821 w 7472601"/>
              <a:gd name="connsiteY573" fmla="*/ 1351958 h 6858000"/>
              <a:gd name="connsiteX574" fmla="*/ 1431890 w 7472601"/>
              <a:gd name="connsiteY574" fmla="*/ 1306475 h 6858000"/>
              <a:gd name="connsiteX575" fmla="*/ 1507597 w 7472601"/>
              <a:gd name="connsiteY575" fmla="*/ 1446132 h 6858000"/>
              <a:gd name="connsiteX576" fmla="*/ 1674586 w 7472601"/>
              <a:gd name="connsiteY576" fmla="*/ 1813832 h 6858000"/>
              <a:gd name="connsiteX577" fmla="*/ 1815950 w 7472601"/>
              <a:gd name="connsiteY577" fmla="*/ 2128564 h 6858000"/>
              <a:gd name="connsiteX578" fmla="*/ 1984242 w 7472601"/>
              <a:gd name="connsiteY578" fmla="*/ 2430829 h 6858000"/>
              <a:gd name="connsiteX579" fmla="*/ 2014023 w 7472601"/>
              <a:gd name="connsiteY579" fmla="*/ 2450995 h 6858000"/>
              <a:gd name="connsiteX580" fmla="*/ 1747337 w 7472601"/>
              <a:gd name="connsiteY580" fmla="*/ 1855264 h 6858000"/>
              <a:gd name="connsiteX581" fmla="*/ 1533749 w 7472601"/>
              <a:gd name="connsiteY581" fmla="*/ 1478656 h 6858000"/>
              <a:gd name="connsiteX582" fmla="*/ 1431890 w 7472601"/>
              <a:gd name="connsiteY582" fmla="*/ 1306475 h 6858000"/>
              <a:gd name="connsiteX583" fmla="*/ 5052692 w 7472601"/>
              <a:gd name="connsiteY583" fmla="*/ 1292994 h 6858000"/>
              <a:gd name="connsiteX584" fmla="*/ 5200661 w 7472601"/>
              <a:gd name="connsiteY584" fmla="*/ 1635186 h 6858000"/>
              <a:gd name="connsiteX585" fmla="*/ 5297138 w 7472601"/>
              <a:gd name="connsiteY585" fmla="*/ 1906351 h 6858000"/>
              <a:gd name="connsiteX586" fmla="*/ 5052692 w 7472601"/>
              <a:gd name="connsiteY586" fmla="*/ 1292994 h 6858000"/>
              <a:gd name="connsiteX587" fmla="*/ 5009948 w 7472601"/>
              <a:gd name="connsiteY587" fmla="*/ 1273619 h 6858000"/>
              <a:gd name="connsiteX588" fmla="*/ 5121777 w 7472601"/>
              <a:gd name="connsiteY588" fmla="*/ 1654213 h 6858000"/>
              <a:gd name="connsiteX589" fmla="*/ 5293545 w 7472601"/>
              <a:gd name="connsiteY589" fmla="*/ 2072247 h 6858000"/>
              <a:gd name="connsiteX590" fmla="*/ 5294042 w 7472601"/>
              <a:gd name="connsiteY590" fmla="*/ 2065019 h 6858000"/>
              <a:gd name="connsiteX591" fmla="*/ 5171936 w 7472601"/>
              <a:gd name="connsiteY591" fmla="*/ 1647613 h 6858000"/>
              <a:gd name="connsiteX592" fmla="*/ 5009948 w 7472601"/>
              <a:gd name="connsiteY592" fmla="*/ 1273619 h 6858000"/>
              <a:gd name="connsiteX593" fmla="*/ 655236 w 7472601"/>
              <a:gd name="connsiteY593" fmla="*/ 1268632 h 6858000"/>
              <a:gd name="connsiteX594" fmla="*/ 839521 w 7472601"/>
              <a:gd name="connsiteY594" fmla="*/ 1685315 h 6858000"/>
              <a:gd name="connsiteX595" fmla="*/ 1109416 w 7472601"/>
              <a:gd name="connsiteY595" fmla="*/ 2061663 h 6858000"/>
              <a:gd name="connsiteX596" fmla="*/ 1298300 w 7472601"/>
              <a:gd name="connsiteY596" fmla="*/ 2247742 h 6858000"/>
              <a:gd name="connsiteX597" fmla="*/ 1125871 w 7472601"/>
              <a:gd name="connsiteY597" fmla="*/ 1989513 h 6858000"/>
              <a:gd name="connsiteX598" fmla="*/ 981574 w 7472601"/>
              <a:gd name="connsiteY598" fmla="*/ 1783157 h 6858000"/>
              <a:gd name="connsiteX599" fmla="*/ 922198 w 7472601"/>
              <a:gd name="connsiteY599" fmla="*/ 1677437 h 6858000"/>
              <a:gd name="connsiteX600" fmla="*/ 869293 w 7472601"/>
              <a:gd name="connsiteY600" fmla="*/ 1583214 h 6858000"/>
              <a:gd name="connsiteX601" fmla="*/ 751431 w 7472601"/>
              <a:gd name="connsiteY601" fmla="*/ 1405731 h 6858000"/>
              <a:gd name="connsiteX602" fmla="*/ 655236 w 7472601"/>
              <a:gd name="connsiteY602" fmla="*/ 1268632 h 6858000"/>
              <a:gd name="connsiteX603" fmla="*/ 6516292 w 7472601"/>
              <a:gd name="connsiteY603" fmla="*/ 1263064 h 6858000"/>
              <a:gd name="connsiteX604" fmla="*/ 5736320 w 7472601"/>
              <a:gd name="connsiteY604" fmla="*/ 1501803 h 6858000"/>
              <a:gd name="connsiteX605" fmla="*/ 6516292 w 7472601"/>
              <a:gd name="connsiteY605" fmla="*/ 1263064 h 6858000"/>
              <a:gd name="connsiteX606" fmla="*/ 291466 w 7472601"/>
              <a:gd name="connsiteY606" fmla="*/ 1250369 h 6858000"/>
              <a:gd name="connsiteX607" fmla="*/ 323180 w 7472601"/>
              <a:gd name="connsiteY607" fmla="*/ 1435283 h 6858000"/>
              <a:gd name="connsiteX608" fmla="*/ 349381 w 7472601"/>
              <a:gd name="connsiteY608" fmla="*/ 1875041 h 6858000"/>
              <a:gd name="connsiteX609" fmla="*/ 374363 w 7472601"/>
              <a:gd name="connsiteY609" fmla="*/ 1506494 h 6858000"/>
              <a:gd name="connsiteX610" fmla="*/ 302168 w 7472601"/>
              <a:gd name="connsiteY610" fmla="*/ 1274495 h 6858000"/>
              <a:gd name="connsiteX611" fmla="*/ 291466 w 7472601"/>
              <a:gd name="connsiteY611" fmla="*/ 1250369 h 6858000"/>
              <a:gd name="connsiteX612" fmla="*/ 678222 w 7472601"/>
              <a:gd name="connsiteY612" fmla="*/ 1248670 h 6858000"/>
              <a:gd name="connsiteX613" fmla="*/ 775536 w 7472601"/>
              <a:gd name="connsiteY613" fmla="*/ 1388015 h 6858000"/>
              <a:gd name="connsiteX614" fmla="*/ 894529 w 7472601"/>
              <a:gd name="connsiteY614" fmla="*/ 1567739 h 6858000"/>
              <a:gd name="connsiteX615" fmla="*/ 948000 w 7472601"/>
              <a:gd name="connsiteY615" fmla="*/ 1663088 h 6858000"/>
              <a:gd name="connsiteX616" fmla="*/ 1006812 w 7472601"/>
              <a:gd name="connsiteY616" fmla="*/ 1767683 h 6858000"/>
              <a:gd name="connsiteX617" fmla="*/ 1149133 w 7472601"/>
              <a:gd name="connsiteY617" fmla="*/ 1971513 h 6858000"/>
              <a:gd name="connsiteX618" fmla="*/ 1333952 w 7472601"/>
              <a:gd name="connsiteY618" fmla="*/ 2251620 h 6858000"/>
              <a:gd name="connsiteX619" fmla="*/ 1337329 w 7472601"/>
              <a:gd name="connsiteY619" fmla="*/ 2258350 h 6858000"/>
              <a:gd name="connsiteX620" fmla="*/ 1014726 w 7472601"/>
              <a:gd name="connsiteY620" fmla="*/ 1615556 h 6858000"/>
              <a:gd name="connsiteX621" fmla="*/ 678222 w 7472601"/>
              <a:gd name="connsiteY621" fmla="*/ 1248670 h 6858000"/>
              <a:gd name="connsiteX622" fmla="*/ 6691602 w 7472601"/>
              <a:gd name="connsiteY622" fmla="*/ 1140573 h 6858000"/>
              <a:gd name="connsiteX623" fmla="*/ 6571100 w 7472601"/>
              <a:gd name="connsiteY623" fmla="*/ 1183662 h 6858000"/>
              <a:gd name="connsiteX624" fmla="*/ 6241687 w 7472601"/>
              <a:gd name="connsiteY624" fmla="*/ 1257600 h 6858000"/>
              <a:gd name="connsiteX625" fmla="*/ 5693009 w 7472601"/>
              <a:gd name="connsiteY625" fmla="*/ 1478256 h 6858000"/>
              <a:gd name="connsiteX626" fmla="*/ 6548420 w 7472601"/>
              <a:gd name="connsiteY626" fmla="*/ 1214599 h 6858000"/>
              <a:gd name="connsiteX627" fmla="*/ 6605473 w 7472601"/>
              <a:gd name="connsiteY627" fmla="*/ 1184686 h 6858000"/>
              <a:gd name="connsiteX628" fmla="*/ 6691602 w 7472601"/>
              <a:gd name="connsiteY628" fmla="*/ 1140573 h 6858000"/>
              <a:gd name="connsiteX629" fmla="*/ 4002475 w 7472601"/>
              <a:gd name="connsiteY629" fmla="*/ 1037802 h 6858000"/>
              <a:gd name="connsiteX630" fmla="*/ 4000324 w 7472601"/>
              <a:gd name="connsiteY630" fmla="*/ 1039362 h 6858000"/>
              <a:gd name="connsiteX631" fmla="*/ 4002862 w 7472601"/>
              <a:gd name="connsiteY631" fmla="*/ 1042866 h 6858000"/>
              <a:gd name="connsiteX632" fmla="*/ 4002475 w 7472601"/>
              <a:gd name="connsiteY632" fmla="*/ 1037802 h 6858000"/>
              <a:gd name="connsiteX633" fmla="*/ 506322 w 7472601"/>
              <a:gd name="connsiteY633" fmla="*/ 1020997 h 6858000"/>
              <a:gd name="connsiteX634" fmla="*/ 533068 w 7472601"/>
              <a:gd name="connsiteY634" fmla="*/ 1029409 h 6858000"/>
              <a:gd name="connsiteX635" fmla="*/ 1232525 w 7472601"/>
              <a:gd name="connsiteY635" fmla="*/ 1804675 h 6858000"/>
              <a:gd name="connsiteX636" fmla="*/ 1388858 w 7472601"/>
              <a:gd name="connsiteY636" fmla="*/ 2368011 h 6858000"/>
              <a:gd name="connsiteX637" fmla="*/ 1384098 w 7472601"/>
              <a:gd name="connsiteY637" fmla="*/ 2378125 h 6858000"/>
              <a:gd name="connsiteX638" fmla="*/ 1425393 w 7472601"/>
              <a:gd name="connsiteY638" fmla="*/ 2589124 h 6858000"/>
              <a:gd name="connsiteX639" fmla="*/ 1424001 w 7472601"/>
              <a:gd name="connsiteY639" fmla="*/ 2597541 h 6858000"/>
              <a:gd name="connsiteX640" fmla="*/ 2152729 w 7472601"/>
              <a:gd name="connsiteY640" fmla="*/ 2864487 h 6858000"/>
              <a:gd name="connsiteX641" fmla="*/ 2020609 w 7472601"/>
              <a:gd name="connsiteY641" fmla="*/ 2539671 h 6858000"/>
              <a:gd name="connsiteX642" fmla="*/ 2018920 w 7472601"/>
              <a:gd name="connsiteY642" fmla="*/ 2536309 h 6858000"/>
              <a:gd name="connsiteX643" fmla="*/ 1342441 w 7472601"/>
              <a:gd name="connsiteY643" fmla="*/ 1173017 h 6858000"/>
              <a:gd name="connsiteX644" fmla="*/ 1367925 w 7472601"/>
              <a:gd name="connsiteY644" fmla="*/ 1135648 h 6858000"/>
              <a:gd name="connsiteX645" fmla="*/ 1771401 w 7472601"/>
              <a:gd name="connsiteY645" fmla="*/ 1806673 h 6858000"/>
              <a:gd name="connsiteX646" fmla="*/ 1972385 w 7472601"/>
              <a:gd name="connsiteY646" fmla="*/ 2198735 h 6858000"/>
              <a:gd name="connsiteX647" fmla="*/ 2040892 w 7472601"/>
              <a:gd name="connsiteY647" fmla="*/ 2405205 h 6858000"/>
              <a:gd name="connsiteX648" fmla="*/ 2131689 w 7472601"/>
              <a:gd name="connsiteY648" fmla="*/ 1936926 h 6858000"/>
              <a:gd name="connsiteX649" fmla="*/ 2454820 w 7472601"/>
              <a:gd name="connsiteY649" fmla="*/ 1248808 h 6858000"/>
              <a:gd name="connsiteX650" fmla="*/ 2492512 w 7472601"/>
              <a:gd name="connsiteY650" fmla="*/ 1302920 h 6858000"/>
              <a:gd name="connsiteX651" fmla="*/ 2081216 w 7472601"/>
              <a:gd name="connsiteY651" fmla="*/ 2527513 h 6858000"/>
              <a:gd name="connsiteX652" fmla="*/ 2081211 w 7472601"/>
              <a:gd name="connsiteY652" fmla="*/ 2528916 h 6858000"/>
              <a:gd name="connsiteX653" fmla="*/ 2199067 w 7472601"/>
              <a:gd name="connsiteY653" fmla="*/ 2884061 h 6858000"/>
              <a:gd name="connsiteX654" fmla="*/ 3192586 w 7472601"/>
              <a:gd name="connsiteY654" fmla="*/ 3411496 h 6858000"/>
              <a:gd name="connsiteX655" fmla="*/ 3182620 w 7472601"/>
              <a:gd name="connsiteY655" fmla="*/ 3483279 h 6858000"/>
              <a:gd name="connsiteX656" fmla="*/ 2435119 w 7472601"/>
              <a:gd name="connsiteY656" fmla="*/ 3080173 h 6858000"/>
              <a:gd name="connsiteX657" fmla="*/ 2410152 w 7472601"/>
              <a:gd name="connsiteY657" fmla="*/ 3063751 h 6858000"/>
              <a:gd name="connsiteX658" fmla="*/ 2408099 w 7472601"/>
              <a:gd name="connsiteY658" fmla="*/ 3064403 h 6858000"/>
              <a:gd name="connsiteX659" fmla="*/ 2407218 w 7472601"/>
              <a:gd name="connsiteY659" fmla="*/ 3070324 h 6858000"/>
              <a:gd name="connsiteX660" fmla="*/ 2380138 w 7472601"/>
              <a:gd name="connsiteY660" fmla="*/ 3099341 h 6858000"/>
              <a:gd name="connsiteX661" fmla="*/ 1765923 w 7472601"/>
              <a:gd name="connsiteY661" fmla="*/ 3581043 h 6858000"/>
              <a:gd name="connsiteX662" fmla="*/ 1702258 w 7472601"/>
              <a:gd name="connsiteY662" fmla="*/ 3612286 h 6858000"/>
              <a:gd name="connsiteX663" fmla="*/ 1538370 w 7472601"/>
              <a:gd name="connsiteY663" fmla="*/ 3811804 h 6858000"/>
              <a:gd name="connsiteX664" fmla="*/ 542867 w 7472601"/>
              <a:gd name="connsiteY664" fmla="*/ 4944092 h 6858000"/>
              <a:gd name="connsiteX665" fmla="*/ 515800 w 7472601"/>
              <a:gd name="connsiteY665" fmla="*/ 4862180 h 6858000"/>
              <a:gd name="connsiteX666" fmla="*/ 909145 w 7472601"/>
              <a:gd name="connsiteY666" fmla="*/ 4199225 h 6858000"/>
              <a:gd name="connsiteX667" fmla="*/ 1214067 w 7472601"/>
              <a:gd name="connsiteY667" fmla="*/ 3908561 h 6858000"/>
              <a:gd name="connsiteX668" fmla="*/ 640967 w 7472601"/>
              <a:gd name="connsiteY668" fmla="*/ 4105601 h 6858000"/>
              <a:gd name="connsiteX669" fmla="*/ 112563 w 7472601"/>
              <a:gd name="connsiteY669" fmla="*/ 4396952 h 6858000"/>
              <a:gd name="connsiteX670" fmla="*/ 0 w 7472601"/>
              <a:gd name="connsiteY670" fmla="*/ 4466006 h 6858000"/>
              <a:gd name="connsiteX671" fmla="*/ 0 w 7472601"/>
              <a:gd name="connsiteY671" fmla="*/ 4233763 h 6858000"/>
              <a:gd name="connsiteX672" fmla="*/ 36881 w 7472601"/>
              <a:gd name="connsiteY672" fmla="*/ 4200118 h 6858000"/>
              <a:gd name="connsiteX673" fmla="*/ 910534 w 7472601"/>
              <a:gd name="connsiteY673" fmla="*/ 3629753 h 6858000"/>
              <a:gd name="connsiteX674" fmla="*/ 1578717 w 7472601"/>
              <a:gd name="connsiteY674" fmla="*/ 3575982 h 6858000"/>
              <a:gd name="connsiteX675" fmla="*/ 2338780 w 7472601"/>
              <a:gd name="connsiteY675" fmla="*/ 3033725 h 6858000"/>
              <a:gd name="connsiteX676" fmla="*/ 1807991 w 7472601"/>
              <a:gd name="connsiteY676" fmla="*/ 2807184 h 6858000"/>
              <a:gd name="connsiteX677" fmla="*/ 1416358 w 7472601"/>
              <a:gd name="connsiteY677" fmla="*/ 3112571 h 6858000"/>
              <a:gd name="connsiteX678" fmla="*/ 939066 w 7472601"/>
              <a:gd name="connsiteY678" fmla="*/ 3378798 h 6858000"/>
              <a:gd name="connsiteX679" fmla="*/ 115099 w 7472601"/>
              <a:gd name="connsiteY679" fmla="*/ 3607650 h 6858000"/>
              <a:gd name="connsiteX680" fmla="*/ 97284 w 7472601"/>
              <a:gd name="connsiteY680" fmla="*/ 3520393 h 6858000"/>
              <a:gd name="connsiteX681" fmla="*/ 922050 w 7472601"/>
              <a:gd name="connsiteY681" fmla="*/ 3074867 h 6858000"/>
              <a:gd name="connsiteX682" fmla="*/ 1405265 w 7472601"/>
              <a:gd name="connsiteY682" fmla="*/ 3016319 h 6858000"/>
              <a:gd name="connsiteX683" fmla="*/ 1407512 w 7472601"/>
              <a:gd name="connsiteY683" fmla="*/ 3018001 h 6858000"/>
              <a:gd name="connsiteX684" fmla="*/ 1726266 w 7472601"/>
              <a:gd name="connsiteY684" fmla="*/ 2777274 h 6858000"/>
              <a:gd name="connsiteX685" fmla="*/ 625390 w 7472601"/>
              <a:gd name="connsiteY685" fmla="*/ 2514541 h 6858000"/>
              <a:gd name="connsiteX686" fmla="*/ 619799 w 7472601"/>
              <a:gd name="connsiteY686" fmla="*/ 2527180 h 6858000"/>
              <a:gd name="connsiteX687" fmla="*/ 310030 w 7472601"/>
              <a:gd name="connsiteY687" fmla="*/ 2771818 h 6858000"/>
              <a:gd name="connsiteX688" fmla="*/ 173877 w 7472601"/>
              <a:gd name="connsiteY688" fmla="*/ 2937056 h 6858000"/>
              <a:gd name="connsiteX689" fmla="*/ 77889 w 7472601"/>
              <a:gd name="connsiteY689" fmla="*/ 3138440 h 6858000"/>
              <a:gd name="connsiteX690" fmla="*/ 0 w 7472601"/>
              <a:gd name="connsiteY690" fmla="*/ 3271395 h 6858000"/>
              <a:gd name="connsiteX691" fmla="*/ 0 w 7472601"/>
              <a:gd name="connsiteY691" fmla="*/ 3153002 h 6858000"/>
              <a:gd name="connsiteX692" fmla="*/ 2386 w 7472601"/>
              <a:gd name="connsiteY692" fmla="*/ 3149203 h 6858000"/>
              <a:gd name="connsiteX693" fmla="*/ 89753 w 7472601"/>
              <a:gd name="connsiteY693" fmla="*/ 2987702 h 6858000"/>
              <a:gd name="connsiteX694" fmla="*/ 76869 w 7472601"/>
              <a:gd name="connsiteY694" fmla="*/ 3005404 h 6858000"/>
              <a:gd name="connsiteX695" fmla="*/ 32049 w 7472601"/>
              <a:gd name="connsiteY695" fmla="*/ 3065814 h 6858000"/>
              <a:gd name="connsiteX696" fmla="*/ 0 w 7472601"/>
              <a:gd name="connsiteY696" fmla="*/ 3108744 h 6858000"/>
              <a:gd name="connsiteX697" fmla="*/ 0 w 7472601"/>
              <a:gd name="connsiteY697" fmla="*/ 3058059 h 6858000"/>
              <a:gd name="connsiteX698" fmla="*/ 7610 w 7472601"/>
              <a:gd name="connsiteY698" fmla="*/ 3047889 h 6858000"/>
              <a:gd name="connsiteX699" fmla="*/ 52419 w 7472601"/>
              <a:gd name="connsiteY699" fmla="*/ 2987479 h 6858000"/>
              <a:gd name="connsiteX700" fmla="*/ 59142 w 7472601"/>
              <a:gd name="connsiteY700" fmla="*/ 2978488 h 6858000"/>
              <a:gd name="connsiteX701" fmla="*/ 0 w 7472601"/>
              <a:gd name="connsiteY701" fmla="*/ 3015334 h 6858000"/>
              <a:gd name="connsiteX702" fmla="*/ 0 w 7472601"/>
              <a:gd name="connsiteY702" fmla="*/ 2914286 h 6858000"/>
              <a:gd name="connsiteX703" fmla="*/ 36383 w 7472601"/>
              <a:gd name="connsiteY703" fmla="*/ 2901128 h 6858000"/>
              <a:gd name="connsiteX704" fmla="*/ 156329 w 7472601"/>
              <a:gd name="connsiteY704" fmla="*/ 2840533 h 6858000"/>
              <a:gd name="connsiteX705" fmla="*/ 358355 w 7472601"/>
              <a:gd name="connsiteY705" fmla="*/ 2620471 h 6858000"/>
              <a:gd name="connsiteX706" fmla="*/ 510577 w 7472601"/>
              <a:gd name="connsiteY706" fmla="*/ 2501244 h 6858000"/>
              <a:gd name="connsiteX707" fmla="*/ 211967 w 7472601"/>
              <a:gd name="connsiteY707" fmla="*/ 2479171 h 6858000"/>
              <a:gd name="connsiteX708" fmla="*/ 0 w 7472601"/>
              <a:gd name="connsiteY708" fmla="*/ 2476398 h 6858000"/>
              <a:gd name="connsiteX709" fmla="*/ 0 w 7472601"/>
              <a:gd name="connsiteY709" fmla="*/ 2389189 h 6858000"/>
              <a:gd name="connsiteX710" fmla="*/ 103062 w 7472601"/>
              <a:gd name="connsiteY710" fmla="*/ 2389518 h 6858000"/>
              <a:gd name="connsiteX711" fmla="*/ 510734 w 7472601"/>
              <a:gd name="connsiteY711" fmla="*/ 2416201 h 6858000"/>
              <a:gd name="connsiteX712" fmla="*/ 279257 w 7472601"/>
              <a:gd name="connsiteY712" fmla="*/ 2092102 h 6858000"/>
              <a:gd name="connsiteX713" fmla="*/ 65265 w 7472601"/>
              <a:gd name="connsiteY713" fmla="*/ 2006049 h 6858000"/>
              <a:gd name="connsiteX714" fmla="*/ 0 w 7472601"/>
              <a:gd name="connsiteY714" fmla="*/ 1982532 h 6858000"/>
              <a:gd name="connsiteX715" fmla="*/ 0 w 7472601"/>
              <a:gd name="connsiteY715" fmla="*/ 1912789 h 6858000"/>
              <a:gd name="connsiteX716" fmla="*/ 97460 w 7472601"/>
              <a:gd name="connsiteY716" fmla="*/ 1953725 h 6858000"/>
              <a:gd name="connsiteX717" fmla="*/ 221272 w 7472601"/>
              <a:gd name="connsiteY717" fmla="*/ 1980766 h 6858000"/>
              <a:gd name="connsiteX718" fmla="*/ 116765 w 7472601"/>
              <a:gd name="connsiteY718" fmla="*/ 1911033 h 6858000"/>
              <a:gd name="connsiteX719" fmla="*/ 16405 w 7472601"/>
              <a:gd name="connsiteY719" fmla="*/ 1803412 h 6858000"/>
              <a:gd name="connsiteX720" fmla="*/ 0 w 7472601"/>
              <a:gd name="connsiteY720" fmla="*/ 1784777 h 6858000"/>
              <a:gd name="connsiteX721" fmla="*/ 0 w 7472601"/>
              <a:gd name="connsiteY721" fmla="*/ 1740082 h 6858000"/>
              <a:gd name="connsiteX722" fmla="*/ 39394 w 7472601"/>
              <a:gd name="connsiteY722" fmla="*/ 1784856 h 6858000"/>
              <a:gd name="connsiteX723" fmla="*/ 135813 w 7472601"/>
              <a:gd name="connsiteY723" fmla="*/ 1888838 h 6858000"/>
              <a:gd name="connsiteX724" fmla="*/ 242575 w 7472601"/>
              <a:gd name="connsiteY724" fmla="*/ 1958841 h 6858000"/>
              <a:gd name="connsiteX725" fmla="*/ 82197 w 7472601"/>
              <a:gd name="connsiteY725" fmla="*/ 1754826 h 6858000"/>
              <a:gd name="connsiteX726" fmla="*/ 0 w 7472601"/>
              <a:gd name="connsiteY726" fmla="*/ 1679650 h 6858000"/>
              <a:gd name="connsiteX727" fmla="*/ 0 w 7472601"/>
              <a:gd name="connsiteY727" fmla="*/ 1602463 h 6858000"/>
              <a:gd name="connsiteX728" fmla="*/ 84689 w 7472601"/>
              <a:gd name="connsiteY728" fmla="*/ 1677442 h 6858000"/>
              <a:gd name="connsiteX729" fmla="*/ 298437 w 7472601"/>
              <a:gd name="connsiteY729" fmla="*/ 1968019 h 6858000"/>
              <a:gd name="connsiteX730" fmla="*/ 227269 w 7472601"/>
              <a:gd name="connsiteY730" fmla="*/ 1114064 h 6858000"/>
              <a:gd name="connsiteX731" fmla="*/ 248003 w 7472601"/>
              <a:gd name="connsiteY731" fmla="*/ 1089613 h 6858000"/>
              <a:gd name="connsiteX732" fmla="*/ 427020 w 7472601"/>
              <a:gd name="connsiteY732" fmla="*/ 1619803 h 6858000"/>
              <a:gd name="connsiteX733" fmla="*/ 340345 w 7472601"/>
              <a:gd name="connsiteY733" fmla="*/ 2027739 h 6858000"/>
              <a:gd name="connsiteX734" fmla="*/ 360865 w 7472601"/>
              <a:gd name="connsiteY734" fmla="*/ 2044827 h 6858000"/>
              <a:gd name="connsiteX735" fmla="*/ 560414 w 7472601"/>
              <a:gd name="connsiteY735" fmla="*/ 2421457 h 6858000"/>
              <a:gd name="connsiteX736" fmla="*/ 1359703 w 7472601"/>
              <a:gd name="connsiteY736" fmla="*/ 2578554 h 6858000"/>
              <a:gd name="connsiteX737" fmla="*/ 1359422 w 7472601"/>
              <a:gd name="connsiteY737" fmla="*/ 2577994 h 6858000"/>
              <a:gd name="connsiteX738" fmla="*/ 828701 w 7472601"/>
              <a:gd name="connsiteY738" fmla="*/ 1839520 h 6858000"/>
              <a:gd name="connsiteX739" fmla="*/ 494427 w 7472601"/>
              <a:gd name="connsiteY739" fmla="*/ 1092333 h 6858000"/>
              <a:gd name="connsiteX740" fmla="*/ 506322 w 7472601"/>
              <a:gd name="connsiteY740" fmla="*/ 1020997 h 6858000"/>
              <a:gd name="connsiteX741" fmla="*/ 4570198 w 7472601"/>
              <a:gd name="connsiteY741" fmla="*/ 978081 h 6858000"/>
              <a:gd name="connsiteX742" fmla="*/ 4523691 w 7472601"/>
              <a:gd name="connsiteY742" fmla="*/ 1127776 h 6858000"/>
              <a:gd name="connsiteX743" fmla="*/ 4509875 w 7472601"/>
              <a:gd name="connsiteY743" fmla="*/ 1167552 h 6858000"/>
              <a:gd name="connsiteX744" fmla="*/ 4478168 w 7472601"/>
              <a:gd name="connsiteY744" fmla="*/ 1260735 h 6858000"/>
              <a:gd name="connsiteX745" fmla="*/ 4409309 w 7472601"/>
              <a:gd name="connsiteY745" fmla="*/ 1666996 h 6858000"/>
              <a:gd name="connsiteX746" fmla="*/ 4370031 w 7472601"/>
              <a:gd name="connsiteY746" fmla="*/ 1955666 h 6858000"/>
              <a:gd name="connsiteX747" fmla="*/ 4570198 w 7472601"/>
              <a:gd name="connsiteY747" fmla="*/ 978081 h 6858000"/>
              <a:gd name="connsiteX748" fmla="*/ 4557898 w 7472601"/>
              <a:gd name="connsiteY748" fmla="*/ 900011 h 6858000"/>
              <a:gd name="connsiteX749" fmla="*/ 4344840 w 7472601"/>
              <a:gd name="connsiteY749" fmla="*/ 1922038 h 6858000"/>
              <a:gd name="connsiteX750" fmla="*/ 4378710 w 7472601"/>
              <a:gd name="connsiteY750" fmla="*/ 1665516 h 6858000"/>
              <a:gd name="connsiteX751" fmla="*/ 4448798 w 7472601"/>
              <a:gd name="connsiteY751" fmla="*/ 1253024 h 6858000"/>
              <a:gd name="connsiteX752" fmla="*/ 4480315 w 7472601"/>
              <a:gd name="connsiteY752" fmla="*/ 1158454 h 6858000"/>
              <a:gd name="connsiteX753" fmla="*/ 4494133 w 7472601"/>
              <a:gd name="connsiteY753" fmla="*/ 1118676 h 6858000"/>
              <a:gd name="connsiteX754" fmla="*/ 4557898 w 7472601"/>
              <a:gd name="connsiteY754" fmla="*/ 900011 h 6858000"/>
              <a:gd name="connsiteX755" fmla="*/ 5870151 w 7472601"/>
              <a:gd name="connsiteY755" fmla="*/ 898890 h 6858000"/>
              <a:gd name="connsiteX756" fmla="*/ 5861335 w 7472601"/>
              <a:gd name="connsiteY756" fmla="*/ 899177 h 6858000"/>
              <a:gd name="connsiteX757" fmla="*/ 5843702 w 7472601"/>
              <a:gd name="connsiteY757" fmla="*/ 899748 h 6858000"/>
              <a:gd name="connsiteX758" fmla="*/ 5651107 w 7472601"/>
              <a:gd name="connsiteY758" fmla="*/ 920306 h 6858000"/>
              <a:gd name="connsiteX759" fmla="*/ 5459407 w 7472601"/>
              <a:gd name="connsiteY759" fmla="*/ 940975 h 6858000"/>
              <a:gd name="connsiteX760" fmla="*/ 5374846 w 7472601"/>
              <a:gd name="connsiteY760" fmla="*/ 941988 h 6858000"/>
              <a:gd name="connsiteX761" fmla="*/ 5256105 w 7472601"/>
              <a:gd name="connsiteY761" fmla="*/ 945632 h 6858000"/>
              <a:gd name="connsiteX762" fmla="*/ 5107071 w 7472601"/>
              <a:gd name="connsiteY762" fmla="*/ 969720 h 6858000"/>
              <a:gd name="connsiteX763" fmla="*/ 4998681 w 7472601"/>
              <a:gd name="connsiteY763" fmla="*/ 988771 h 6858000"/>
              <a:gd name="connsiteX764" fmla="*/ 5870151 w 7472601"/>
              <a:gd name="connsiteY764" fmla="*/ 898890 h 6858000"/>
              <a:gd name="connsiteX765" fmla="*/ 5504425 w 7472601"/>
              <a:gd name="connsiteY765" fmla="*/ 848067 h 6858000"/>
              <a:gd name="connsiteX766" fmla="*/ 4968849 w 7472601"/>
              <a:gd name="connsiteY766" fmla="*/ 962318 h 6858000"/>
              <a:gd name="connsiteX767" fmla="*/ 5104039 w 7472601"/>
              <a:gd name="connsiteY767" fmla="*/ 940634 h 6858000"/>
              <a:gd name="connsiteX768" fmla="*/ 5256311 w 7472601"/>
              <a:gd name="connsiteY768" fmla="*/ 916490 h 6858000"/>
              <a:gd name="connsiteX769" fmla="*/ 5377381 w 7472601"/>
              <a:gd name="connsiteY769" fmla="*/ 912671 h 6858000"/>
              <a:gd name="connsiteX770" fmla="*/ 5460148 w 7472601"/>
              <a:gd name="connsiteY770" fmla="*/ 911442 h 6858000"/>
              <a:gd name="connsiteX771" fmla="*/ 5648971 w 7472601"/>
              <a:gd name="connsiteY771" fmla="*/ 891331 h 6858000"/>
              <a:gd name="connsiteX772" fmla="*/ 5844807 w 7472601"/>
              <a:gd name="connsiteY772" fmla="*/ 870718 h 6858000"/>
              <a:gd name="connsiteX773" fmla="*/ 5862975 w 7472601"/>
              <a:gd name="connsiteY773" fmla="*/ 869756 h 6858000"/>
              <a:gd name="connsiteX774" fmla="*/ 5920887 w 7472601"/>
              <a:gd name="connsiteY774" fmla="*/ 865929 h 6858000"/>
              <a:gd name="connsiteX775" fmla="*/ 5504425 w 7472601"/>
              <a:gd name="connsiteY775" fmla="*/ 848067 h 6858000"/>
              <a:gd name="connsiteX776" fmla="*/ 3607114 w 7472601"/>
              <a:gd name="connsiteY776" fmla="*/ 467441 h 6858000"/>
              <a:gd name="connsiteX777" fmla="*/ 3296242 w 7472601"/>
              <a:gd name="connsiteY777" fmla="*/ 807991 h 6858000"/>
              <a:gd name="connsiteX778" fmla="*/ 3174674 w 7472601"/>
              <a:gd name="connsiteY778" fmla="*/ 919759 h 6858000"/>
              <a:gd name="connsiteX779" fmla="*/ 3042978 w 7472601"/>
              <a:gd name="connsiteY779" fmla="*/ 1054894 h 6858000"/>
              <a:gd name="connsiteX780" fmla="*/ 2968914 w 7472601"/>
              <a:gd name="connsiteY780" fmla="*/ 1133756 h 6858000"/>
              <a:gd name="connsiteX781" fmla="*/ 3103823 w 7472601"/>
              <a:gd name="connsiteY781" fmla="*/ 1026814 h 6858000"/>
              <a:gd name="connsiteX782" fmla="*/ 3607114 w 7472601"/>
              <a:gd name="connsiteY782" fmla="*/ 467441 h 6858000"/>
              <a:gd name="connsiteX783" fmla="*/ 3744487 w 7472601"/>
              <a:gd name="connsiteY783" fmla="*/ 383136 h 6858000"/>
              <a:gd name="connsiteX784" fmla="*/ 3970213 w 7472601"/>
              <a:gd name="connsiteY784" fmla="*/ 995559 h 6858000"/>
              <a:gd name="connsiteX785" fmla="*/ 3744487 w 7472601"/>
              <a:gd name="connsiteY785" fmla="*/ 383136 h 6858000"/>
              <a:gd name="connsiteX786" fmla="*/ 3624562 w 7472601"/>
              <a:gd name="connsiteY786" fmla="*/ 367041 h 6858000"/>
              <a:gd name="connsiteX787" fmla="*/ 3489712 w 7472601"/>
              <a:gd name="connsiteY787" fmla="*/ 485386 h 6858000"/>
              <a:gd name="connsiteX788" fmla="*/ 3182994 w 7472601"/>
              <a:gd name="connsiteY788" fmla="*/ 828265 h 6858000"/>
              <a:gd name="connsiteX789" fmla="*/ 2892114 w 7472601"/>
              <a:gd name="connsiteY789" fmla="*/ 1172635 h 6858000"/>
              <a:gd name="connsiteX790" fmla="*/ 3021459 w 7472601"/>
              <a:gd name="connsiteY790" fmla="*/ 1035385 h 6858000"/>
              <a:gd name="connsiteX791" fmla="*/ 3153873 w 7472601"/>
              <a:gd name="connsiteY791" fmla="*/ 898971 h 6858000"/>
              <a:gd name="connsiteX792" fmla="*/ 3276511 w 7472601"/>
              <a:gd name="connsiteY792" fmla="*/ 786423 h 6858000"/>
              <a:gd name="connsiteX793" fmla="*/ 3584154 w 7472601"/>
              <a:gd name="connsiteY793" fmla="*/ 448218 h 6858000"/>
              <a:gd name="connsiteX794" fmla="*/ 3624562 w 7472601"/>
              <a:gd name="connsiteY794" fmla="*/ 367041 h 6858000"/>
              <a:gd name="connsiteX795" fmla="*/ 3766672 w 7472601"/>
              <a:gd name="connsiteY795" fmla="*/ 359429 h 6858000"/>
              <a:gd name="connsiteX796" fmla="*/ 3996338 w 7472601"/>
              <a:gd name="connsiteY796" fmla="*/ 968237 h 6858000"/>
              <a:gd name="connsiteX797" fmla="*/ 3766672 w 7472601"/>
              <a:gd name="connsiteY797" fmla="*/ 359429 h 6858000"/>
              <a:gd name="connsiteX798" fmla="*/ 5805386 w 7472601"/>
              <a:gd name="connsiteY798" fmla="*/ 239240 h 6858000"/>
              <a:gd name="connsiteX799" fmla="*/ 5736947 w 7472601"/>
              <a:gd name="connsiteY799" fmla="*/ 261367 h 6858000"/>
              <a:gd name="connsiteX800" fmla="*/ 5427012 w 7472601"/>
              <a:gd name="connsiteY800" fmla="*/ 311272 h 6858000"/>
              <a:gd name="connsiteX801" fmla="*/ 5147818 w 7472601"/>
              <a:gd name="connsiteY801" fmla="*/ 322112 h 6858000"/>
              <a:gd name="connsiteX802" fmla="*/ 5060854 w 7472601"/>
              <a:gd name="connsiteY802" fmla="*/ 311882 h 6858000"/>
              <a:gd name="connsiteX803" fmla="*/ 4945989 w 7472601"/>
              <a:gd name="connsiteY803" fmla="*/ 300516 h 6858000"/>
              <a:gd name="connsiteX804" fmla="*/ 5410479 w 7472601"/>
              <a:gd name="connsiteY804" fmla="*/ 348434 h 6858000"/>
              <a:gd name="connsiteX805" fmla="*/ 5805386 w 7472601"/>
              <a:gd name="connsiteY805" fmla="*/ 239240 h 6858000"/>
              <a:gd name="connsiteX806" fmla="*/ 5905192 w 7472601"/>
              <a:gd name="connsiteY806" fmla="*/ 163079 h 6858000"/>
              <a:gd name="connsiteX807" fmla="*/ 5865655 w 7472601"/>
              <a:gd name="connsiteY807" fmla="*/ 171901 h 6858000"/>
              <a:gd name="connsiteX808" fmla="*/ 5259740 w 7472601"/>
              <a:gd name="connsiteY808" fmla="*/ 257013 h 6858000"/>
              <a:gd name="connsiteX809" fmla="*/ 5208466 w 7472601"/>
              <a:gd name="connsiteY809" fmla="*/ 257550 h 6858000"/>
              <a:gd name="connsiteX810" fmla="*/ 4980204 w 7472601"/>
              <a:gd name="connsiteY810" fmla="*/ 271903 h 6858000"/>
              <a:gd name="connsiteX811" fmla="*/ 5068068 w 7472601"/>
              <a:gd name="connsiteY811" fmla="*/ 282244 h 6858000"/>
              <a:gd name="connsiteX812" fmla="*/ 5153231 w 7472601"/>
              <a:gd name="connsiteY812" fmla="*/ 292240 h 6858000"/>
              <a:gd name="connsiteX813" fmla="*/ 5426491 w 7472601"/>
              <a:gd name="connsiteY813" fmla="*/ 281128 h 6858000"/>
              <a:gd name="connsiteX814" fmla="*/ 5731212 w 7472601"/>
              <a:gd name="connsiteY814" fmla="*/ 231951 h 6858000"/>
              <a:gd name="connsiteX815" fmla="*/ 5905192 w 7472601"/>
              <a:gd name="connsiteY815" fmla="*/ 163079 h 6858000"/>
              <a:gd name="connsiteX816" fmla="*/ 5944437 w 7472601"/>
              <a:gd name="connsiteY816" fmla="*/ 113829 h 6858000"/>
              <a:gd name="connsiteX817" fmla="*/ 5825032 w 7472601"/>
              <a:gd name="connsiteY817" fmla="*/ 146405 h 6858000"/>
              <a:gd name="connsiteX818" fmla="*/ 4955599 w 7472601"/>
              <a:gd name="connsiteY818" fmla="*/ 247008 h 6858000"/>
              <a:gd name="connsiteX819" fmla="*/ 5210104 w 7472601"/>
              <a:gd name="connsiteY819" fmla="*/ 228123 h 6858000"/>
              <a:gd name="connsiteX820" fmla="*/ 5261015 w 7472601"/>
              <a:gd name="connsiteY820" fmla="*/ 227087 h 6858000"/>
              <a:gd name="connsiteX821" fmla="*/ 5861181 w 7472601"/>
              <a:gd name="connsiteY821" fmla="*/ 143093 h 6858000"/>
              <a:gd name="connsiteX822" fmla="*/ 5961252 w 7472601"/>
              <a:gd name="connsiteY822" fmla="*/ 114820 h 6858000"/>
              <a:gd name="connsiteX823" fmla="*/ 5944437 w 7472601"/>
              <a:gd name="connsiteY823" fmla="*/ 113829 h 6858000"/>
              <a:gd name="connsiteX824" fmla="*/ 3882765 w 7472601"/>
              <a:gd name="connsiteY824" fmla="*/ 0 h 6858000"/>
              <a:gd name="connsiteX825" fmla="*/ 3995099 w 7472601"/>
              <a:gd name="connsiteY825" fmla="*/ 0 h 6858000"/>
              <a:gd name="connsiteX826" fmla="*/ 4163818 w 7472601"/>
              <a:gd name="connsiteY826" fmla="*/ 234104 h 6858000"/>
              <a:gd name="connsiteX827" fmla="*/ 4172099 w 7472601"/>
              <a:gd name="connsiteY827" fmla="*/ 234207 h 6858000"/>
              <a:gd name="connsiteX828" fmla="*/ 4784282 w 7472601"/>
              <a:gd name="connsiteY828" fmla="*/ 276561 h 6858000"/>
              <a:gd name="connsiteX829" fmla="*/ 4801687 w 7472601"/>
              <a:gd name="connsiteY829" fmla="*/ 267764 h 6858000"/>
              <a:gd name="connsiteX830" fmla="*/ 6082788 w 7472601"/>
              <a:gd name="connsiteY830" fmla="*/ 64119 h 6858000"/>
              <a:gd name="connsiteX831" fmla="*/ 6099442 w 7472601"/>
              <a:gd name="connsiteY831" fmla="*/ 82568 h 6858000"/>
              <a:gd name="connsiteX832" fmla="*/ 4804137 w 7472601"/>
              <a:gd name="connsiteY832" fmla="*/ 320931 h 6858000"/>
              <a:gd name="connsiteX833" fmla="*/ 4227047 w 7472601"/>
              <a:gd name="connsiteY833" fmla="*/ 313415 h 6858000"/>
              <a:gd name="connsiteX834" fmla="*/ 4346041 w 7472601"/>
              <a:gd name="connsiteY834" fmla="*/ 456086 h 6858000"/>
              <a:gd name="connsiteX835" fmla="*/ 4870967 w 7472601"/>
              <a:gd name="connsiteY835" fmla="*/ 963061 h 6858000"/>
              <a:gd name="connsiteX836" fmla="*/ 4889647 w 7472601"/>
              <a:gd name="connsiteY836" fmla="*/ 957147 h 6858000"/>
              <a:gd name="connsiteX837" fmla="*/ 5422504 w 7472601"/>
              <a:gd name="connsiteY837" fmla="*/ 805191 h 6858000"/>
              <a:gd name="connsiteX838" fmla="*/ 6087656 w 7472601"/>
              <a:gd name="connsiteY838" fmla="*/ 826703 h 6858000"/>
              <a:gd name="connsiteX839" fmla="*/ 6058717 w 7472601"/>
              <a:gd name="connsiteY839" fmla="*/ 865992 h 6858000"/>
              <a:gd name="connsiteX840" fmla="*/ 4974153 w 7472601"/>
              <a:gd name="connsiteY840" fmla="*/ 1045456 h 6858000"/>
              <a:gd name="connsiteX841" fmla="*/ 5627835 w 7472601"/>
              <a:gd name="connsiteY841" fmla="*/ 1472077 h 6858000"/>
              <a:gd name="connsiteX842" fmla="*/ 5629817 w 7472601"/>
              <a:gd name="connsiteY842" fmla="*/ 1471412 h 6858000"/>
              <a:gd name="connsiteX843" fmla="*/ 5634124 w 7472601"/>
              <a:gd name="connsiteY843" fmla="*/ 1470572 h 6858000"/>
              <a:gd name="connsiteX844" fmla="*/ 5755832 w 7472601"/>
              <a:gd name="connsiteY844" fmla="*/ 1383886 h 6858000"/>
              <a:gd name="connsiteX845" fmla="*/ 6014186 w 7472601"/>
              <a:gd name="connsiteY845" fmla="*/ 1279799 h 6858000"/>
              <a:gd name="connsiteX846" fmla="*/ 6901619 w 7472601"/>
              <a:gd name="connsiteY846" fmla="*/ 1047874 h 6858000"/>
              <a:gd name="connsiteX847" fmla="*/ 6931566 w 7472601"/>
              <a:gd name="connsiteY847" fmla="*/ 1062034 h 6858000"/>
              <a:gd name="connsiteX848" fmla="*/ 5790982 w 7472601"/>
              <a:gd name="connsiteY848" fmla="*/ 1561380 h 6858000"/>
              <a:gd name="connsiteX849" fmla="*/ 6188971 w 7472601"/>
              <a:gd name="connsiteY849" fmla="*/ 1755168 h 6858000"/>
              <a:gd name="connsiteX850" fmla="*/ 6202446 w 7472601"/>
              <a:gd name="connsiteY850" fmla="*/ 1752268 h 6858000"/>
              <a:gd name="connsiteX851" fmla="*/ 7179560 w 7472601"/>
              <a:gd name="connsiteY851" fmla="*/ 1467551 h 6858000"/>
              <a:gd name="connsiteX852" fmla="*/ 7158730 w 7472601"/>
              <a:gd name="connsiteY852" fmla="*/ 1507835 h 6858000"/>
              <a:gd name="connsiteX853" fmla="*/ 6326959 w 7472601"/>
              <a:gd name="connsiteY853" fmla="*/ 1817686 h 6858000"/>
              <a:gd name="connsiteX854" fmla="*/ 6537433 w 7472601"/>
              <a:gd name="connsiteY854" fmla="*/ 1907790 h 6858000"/>
              <a:gd name="connsiteX855" fmla="*/ 6550221 w 7472601"/>
              <a:gd name="connsiteY855" fmla="*/ 1910729 h 6858000"/>
              <a:gd name="connsiteX856" fmla="*/ 6964438 w 7472601"/>
              <a:gd name="connsiteY856" fmla="*/ 2209505 h 6858000"/>
              <a:gd name="connsiteX857" fmla="*/ 7367862 w 7472601"/>
              <a:gd name="connsiteY857" fmla="*/ 2806833 h 6858000"/>
              <a:gd name="connsiteX858" fmla="*/ 7364329 w 7472601"/>
              <a:gd name="connsiteY858" fmla="*/ 2826907 h 6858000"/>
              <a:gd name="connsiteX859" fmla="*/ 7290545 w 7472601"/>
              <a:gd name="connsiteY859" fmla="*/ 2850663 h 6858000"/>
              <a:gd name="connsiteX860" fmla="*/ 6472036 w 7472601"/>
              <a:gd name="connsiteY860" fmla="*/ 1959003 h 6858000"/>
              <a:gd name="connsiteX861" fmla="*/ 5792897 w 7472601"/>
              <a:gd name="connsiteY861" fmla="*/ 1647747 h 6858000"/>
              <a:gd name="connsiteX862" fmla="*/ 5842751 w 7472601"/>
              <a:gd name="connsiteY862" fmla="*/ 1816112 h 6858000"/>
              <a:gd name="connsiteX863" fmla="*/ 5847424 w 7472601"/>
              <a:gd name="connsiteY863" fmla="*/ 1815776 h 6858000"/>
              <a:gd name="connsiteX864" fmla="*/ 6399821 w 7472601"/>
              <a:gd name="connsiteY864" fmla="*/ 2344799 h 6858000"/>
              <a:gd name="connsiteX865" fmla="*/ 6323232 w 7472601"/>
              <a:gd name="connsiteY865" fmla="*/ 2389634 h 6858000"/>
              <a:gd name="connsiteX866" fmla="*/ 5942958 w 7472601"/>
              <a:gd name="connsiteY866" fmla="*/ 2077708 h 6858000"/>
              <a:gd name="connsiteX867" fmla="*/ 5921559 w 7472601"/>
              <a:gd name="connsiteY867" fmla="*/ 2378596 h 6858000"/>
              <a:gd name="connsiteX868" fmla="*/ 5817651 w 7472601"/>
              <a:gd name="connsiteY868" fmla="*/ 3023919 h 6858000"/>
              <a:gd name="connsiteX869" fmla="*/ 5729634 w 7472601"/>
              <a:gd name="connsiteY869" fmla="*/ 3051849 h 6858000"/>
              <a:gd name="connsiteX870" fmla="*/ 5611018 w 7472601"/>
              <a:gd name="connsiteY870" fmla="*/ 2316769 h 6858000"/>
              <a:gd name="connsiteX871" fmla="*/ 5687608 w 7472601"/>
              <a:gd name="connsiteY871" fmla="*/ 2039972 h 6858000"/>
              <a:gd name="connsiteX872" fmla="*/ 5657554 w 7472601"/>
              <a:gd name="connsiteY872" fmla="*/ 1576445 h 6858000"/>
              <a:gd name="connsiteX873" fmla="*/ 5150475 w 7472601"/>
              <a:gd name="connsiteY873" fmla="*/ 1274012 h 6858000"/>
              <a:gd name="connsiteX874" fmla="*/ 5349142 w 7472601"/>
              <a:gd name="connsiteY874" fmla="*/ 2204405 h 6858000"/>
              <a:gd name="connsiteX875" fmla="*/ 5262214 w 7472601"/>
              <a:gd name="connsiteY875" fmla="*/ 2233836 h 6858000"/>
              <a:gd name="connsiteX876" fmla="*/ 4981539 w 7472601"/>
              <a:gd name="connsiteY876" fmla="*/ 1542201 h 6858000"/>
              <a:gd name="connsiteX877" fmla="*/ 4958461 w 7472601"/>
              <a:gd name="connsiteY877" fmla="*/ 1136957 h 6858000"/>
              <a:gd name="connsiteX878" fmla="*/ 4655015 w 7472601"/>
              <a:gd name="connsiteY878" fmla="*/ 891426 h 6858000"/>
              <a:gd name="connsiteX879" fmla="*/ 4348002 w 7472601"/>
              <a:gd name="connsiteY879" fmla="*/ 2205895 h 6858000"/>
              <a:gd name="connsiteX880" fmla="*/ 4262250 w 7472601"/>
              <a:gd name="connsiteY880" fmla="*/ 2219972 h 6858000"/>
              <a:gd name="connsiteX881" fmla="*/ 4550611 w 7472601"/>
              <a:gd name="connsiteY881" fmla="*/ 817540 h 6858000"/>
              <a:gd name="connsiteX882" fmla="*/ 4564418 w 7472601"/>
              <a:gd name="connsiteY882" fmla="*/ 808293 h 6858000"/>
              <a:gd name="connsiteX883" fmla="*/ 4266388 w 7472601"/>
              <a:gd name="connsiteY883" fmla="*/ 500083 h 6858000"/>
              <a:gd name="connsiteX884" fmla="*/ 4032842 w 7472601"/>
              <a:gd name="connsiteY884" fmla="*/ 211809 h 6858000"/>
              <a:gd name="connsiteX885" fmla="*/ 3882765 w 7472601"/>
              <a:gd name="connsiteY885" fmla="*/ 0 h 6858000"/>
              <a:gd name="connsiteX886" fmla="*/ 3721337 w 7472601"/>
              <a:gd name="connsiteY886" fmla="*/ 0 h 6858000"/>
              <a:gd name="connsiteX887" fmla="*/ 3797544 w 7472601"/>
              <a:gd name="connsiteY887" fmla="*/ 0 h 6858000"/>
              <a:gd name="connsiteX888" fmla="*/ 3775734 w 7472601"/>
              <a:gd name="connsiteY888" fmla="*/ 95131 h 6858000"/>
              <a:gd name="connsiteX889" fmla="*/ 3724807 w 7472601"/>
              <a:gd name="connsiteY889" fmla="*/ 272257 h 6858000"/>
              <a:gd name="connsiteX890" fmla="*/ 3726844 w 7472601"/>
              <a:gd name="connsiteY890" fmla="*/ 282988 h 6858000"/>
              <a:gd name="connsiteX891" fmla="*/ 3742664 w 7472601"/>
              <a:gd name="connsiteY891" fmla="*/ 279918 h 6858000"/>
              <a:gd name="connsiteX892" fmla="*/ 4103910 w 7472601"/>
              <a:gd name="connsiteY892" fmla="*/ 1161917 h 6858000"/>
              <a:gd name="connsiteX893" fmla="*/ 4020269 w 7472601"/>
              <a:gd name="connsiteY893" fmla="*/ 1200406 h 6858000"/>
              <a:gd name="connsiteX894" fmla="*/ 3674882 w 7472601"/>
              <a:gd name="connsiteY894" fmla="*/ 488524 h 6858000"/>
              <a:gd name="connsiteX895" fmla="*/ 3132682 w 7472601"/>
              <a:gd name="connsiteY895" fmla="*/ 1072284 h 6858000"/>
              <a:gd name="connsiteX896" fmla="*/ 2716346 w 7472601"/>
              <a:gd name="connsiteY896" fmla="*/ 1276376 h 6858000"/>
              <a:gd name="connsiteX897" fmla="*/ 2716772 w 7472601"/>
              <a:gd name="connsiteY897" fmla="*/ 1255462 h 6858000"/>
              <a:gd name="connsiteX898" fmla="*/ 3471096 w 7472601"/>
              <a:gd name="connsiteY898" fmla="*/ 437072 h 6858000"/>
              <a:gd name="connsiteX899" fmla="*/ 3639057 w 7472601"/>
              <a:gd name="connsiteY899" fmla="*/ 286334 h 6858000"/>
              <a:gd name="connsiteX900" fmla="*/ 3640309 w 7472601"/>
              <a:gd name="connsiteY900" fmla="*/ 284664 h 6858000"/>
              <a:gd name="connsiteX901" fmla="*/ 3646022 w 7472601"/>
              <a:gd name="connsiteY901" fmla="*/ 276711 h 6858000"/>
              <a:gd name="connsiteX902" fmla="*/ 3707943 w 7472601"/>
              <a:gd name="connsiteY902" fmla="*/ 65958 h 6858000"/>
              <a:gd name="connsiteX903" fmla="*/ 3721337 w 7472601"/>
              <a:gd name="connsiteY903" fmla="*/ 0 h 6858000"/>
              <a:gd name="connsiteX904" fmla="*/ 2867960 w 7472601"/>
              <a:gd name="connsiteY904" fmla="*/ 0 h 6858000"/>
              <a:gd name="connsiteX905" fmla="*/ 2926351 w 7472601"/>
              <a:gd name="connsiteY905" fmla="*/ 0 h 6858000"/>
              <a:gd name="connsiteX906" fmla="*/ 2902823 w 7472601"/>
              <a:gd name="connsiteY906" fmla="*/ 262929 h 6858000"/>
              <a:gd name="connsiteX907" fmla="*/ 2940663 w 7472601"/>
              <a:gd name="connsiteY907" fmla="*/ 140884 h 6858000"/>
              <a:gd name="connsiteX908" fmla="*/ 2947039 w 7472601"/>
              <a:gd name="connsiteY908" fmla="*/ 122524 h 6858000"/>
              <a:gd name="connsiteX909" fmla="*/ 2984316 w 7472601"/>
              <a:gd name="connsiteY909" fmla="*/ 0 h 6858000"/>
              <a:gd name="connsiteX910" fmla="*/ 3016114 w 7472601"/>
              <a:gd name="connsiteY910" fmla="*/ 0 h 6858000"/>
              <a:gd name="connsiteX911" fmla="*/ 2979949 w 7472601"/>
              <a:gd name="connsiteY911" fmla="*/ 119274 h 6858000"/>
              <a:gd name="connsiteX912" fmla="*/ 3023879 w 7472601"/>
              <a:gd name="connsiteY912" fmla="*/ 0 h 6858000"/>
              <a:gd name="connsiteX913" fmla="*/ 3105400 w 7472601"/>
              <a:gd name="connsiteY913" fmla="*/ 0 h 6858000"/>
              <a:gd name="connsiteX914" fmla="*/ 3094669 w 7472601"/>
              <a:gd name="connsiteY914" fmla="*/ 30308 h 6858000"/>
              <a:gd name="connsiteX915" fmla="*/ 2901945 w 7472601"/>
              <a:gd name="connsiteY915" fmla="*/ 466538 h 6858000"/>
              <a:gd name="connsiteX916" fmla="*/ 2815209 w 7472601"/>
              <a:gd name="connsiteY916" fmla="*/ 497361 h 6858000"/>
              <a:gd name="connsiteX917" fmla="*/ 2844845 w 7472601"/>
              <a:gd name="connsiteY917" fmla="*/ 127638 h 6858000"/>
              <a:gd name="connsiteX918" fmla="*/ 2867960 w 7472601"/>
              <a:gd name="connsiteY918" fmla="*/ 0 h 6858000"/>
              <a:gd name="connsiteX919" fmla="*/ 1057230 w 7472601"/>
              <a:gd name="connsiteY919" fmla="*/ 0 h 6858000"/>
              <a:gd name="connsiteX920" fmla="*/ 1111003 w 7472601"/>
              <a:gd name="connsiteY920" fmla="*/ 0 h 6858000"/>
              <a:gd name="connsiteX921" fmla="*/ 1125553 w 7472601"/>
              <a:gd name="connsiteY921" fmla="*/ 52588 h 6858000"/>
              <a:gd name="connsiteX922" fmla="*/ 1304276 w 7472601"/>
              <a:gd name="connsiteY922" fmla="*/ 476275 h 6858000"/>
              <a:gd name="connsiteX923" fmla="*/ 1492066 w 7472601"/>
              <a:gd name="connsiteY923" fmla="*/ 886333 h 6858000"/>
              <a:gd name="connsiteX924" fmla="*/ 1423698 w 7472601"/>
              <a:gd name="connsiteY924" fmla="*/ 710817 h 6858000"/>
              <a:gd name="connsiteX925" fmla="*/ 1357609 w 7472601"/>
              <a:gd name="connsiteY925" fmla="*/ 532892 h 6858000"/>
              <a:gd name="connsiteX926" fmla="*/ 1309550 w 7472601"/>
              <a:gd name="connsiteY926" fmla="*/ 374031 h 6858000"/>
              <a:gd name="connsiteX927" fmla="*/ 1193673 w 7472601"/>
              <a:gd name="connsiteY927" fmla="*/ 49533 h 6858000"/>
              <a:gd name="connsiteX928" fmla="*/ 1164391 w 7472601"/>
              <a:gd name="connsiteY928" fmla="*/ 0 h 6858000"/>
              <a:gd name="connsiteX929" fmla="*/ 1200666 w 7472601"/>
              <a:gd name="connsiteY929" fmla="*/ 0 h 6858000"/>
              <a:gd name="connsiteX930" fmla="*/ 1223408 w 7472601"/>
              <a:gd name="connsiteY930" fmla="*/ 38996 h 6858000"/>
              <a:gd name="connsiteX931" fmla="*/ 1339635 w 7472601"/>
              <a:gd name="connsiteY931" fmla="*/ 365517 h 6858000"/>
              <a:gd name="connsiteX932" fmla="*/ 1387469 w 7472601"/>
              <a:gd name="connsiteY932" fmla="*/ 523079 h 6858000"/>
              <a:gd name="connsiteX933" fmla="*/ 1452685 w 7472601"/>
              <a:gd name="connsiteY933" fmla="*/ 699806 h 6858000"/>
              <a:gd name="connsiteX934" fmla="*/ 1492092 w 7472601"/>
              <a:gd name="connsiteY934" fmla="*/ 800424 h 6858000"/>
              <a:gd name="connsiteX935" fmla="*/ 1455302 w 7472601"/>
              <a:gd name="connsiteY935" fmla="*/ 632913 h 6858000"/>
              <a:gd name="connsiteX936" fmla="*/ 1222336 w 7472601"/>
              <a:gd name="connsiteY936" fmla="*/ 9480 h 6858000"/>
              <a:gd name="connsiteX937" fmla="*/ 1214634 w 7472601"/>
              <a:gd name="connsiteY937" fmla="*/ 0 h 6858000"/>
              <a:gd name="connsiteX938" fmla="*/ 1289827 w 7472601"/>
              <a:gd name="connsiteY938" fmla="*/ 0 h 6858000"/>
              <a:gd name="connsiteX939" fmla="*/ 1321076 w 7472601"/>
              <a:gd name="connsiteY939" fmla="*/ 59722 h 6858000"/>
              <a:gd name="connsiteX940" fmla="*/ 1512579 w 7472601"/>
              <a:gd name="connsiteY940" fmla="*/ 626441 h 6858000"/>
              <a:gd name="connsiteX941" fmla="*/ 1506076 w 7472601"/>
              <a:gd name="connsiteY941" fmla="*/ 1089289 h 6858000"/>
              <a:gd name="connsiteX942" fmla="*/ 1486346 w 7472601"/>
              <a:gd name="connsiteY942" fmla="*/ 1079919 h 6858000"/>
              <a:gd name="connsiteX943" fmla="*/ 1070511 w 7472601"/>
              <a:gd name="connsiteY943" fmla="*/ 48609 h 6858000"/>
              <a:gd name="connsiteX944" fmla="*/ 1057230 w 7472601"/>
              <a:gd name="connsiteY944" fmla="*/ 0 h 6858000"/>
              <a:gd name="connsiteX945" fmla="*/ 43151 w 7472601"/>
              <a:gd name="connsiteY945" fmla="*/ 0 h 6858000"/>
              <a:gd name="connsiteX946" fmla="*/ 95283 w 7472601"/>
              <a:gd name="connsiteY946" fmla="*/ 0 h 6858000"/>
              <a:gd name="connsiteX947" fmla="*/ 300708 w 7472601"/>
              <a:gd name="connsiteY947" fmla="*/ 154571 h 6858000"/>
              <a:gd name="connsiteX948" fmla="*/ 530414 w 7472601"/>
              <a:gd name="connsiteY948" fmla="*/ 354673 h 6858000"/>
              <a:gd name="connsiteX949" fmla="*/ 333785 w 7472601"/>
              <a:gd name="connsiteY949" fmla="*/ 161564 h 6858000"/>
              <a:gd name="connsiteX950" fmla="*/ 147005 w 7472601"/>
              <a:gd name="connsiteY950" fmla="*/ 0 h 6858000"/>
              <a:gd name="connsiteX951" fmla="*/ 272509 w 7472601"/>
              <a:gd name="connsiteY951" fmla="*/ 0 h 6858000"/>
              <a:gd name="connsiteX952" fmla="*/ 326276 w 7472601"/>
              <a:gd name="connsiteY952" fmla="*/ 45847 h 6858000"/>
              <a:gd name="connsiteX953" fmla="*/ 823759 w 7472601"/>
              <a:gd name="connsiteY953" fmla="*/ 574145 h 6858000"/>
              <a:gd name="connsiteX954" fmla="*/ 811254 w 7472601"/>
              <a:gd name="connsiteY954" fmla="*/ 665546 h 6858000"/>
              <a:gd name="connsiteX955" fmla="*/ 154042 w 7472601"/>
              <a:gd name="connsiteY955" fmla="*/ 261522 h 6858000"/>
              <a:gd name="connsiteX956" fmla="*/ 13550 w 7472601"/>
              <a:gd name="connsiteY956" fmla="*/ 158423 h 6858000"/>
              <a:gd name="connsiteX957" fmla="*/ 0 w 7472601"/>
              <a:gd name="connsiteY957" fmla="*/ 146618 h 6858000"/>
              <a:gd name="connsiteX958" fmla="*/ 0 w 7472601"/>
              <a:gd name="connsiteY958" fmla="*/ 59161 h 6858000"/>
              <a:gd name="connsiteX959" fmla="*/ 45427 w 7472601"/>
              <a:gd name="connsiteY959" fmla="*/ 101078 h 6858000"/>
              <a:gd name="connsiteX960" fmla="*/ 630103 w 7472601"/>
              <a:gd name="connsiteY960" fmla="*/ 485885 h 6858000"/>
              <a:gd name="connsiteX961" fmla="*/ 532040 w 7472601"/>
              <a:gd name="connsiteY961" fmla="*/ 399359 h 6858000"/>
              <a:gd name="connsiteX962" fmla="*/ 517618 w 7472601"/>
              <a:gd name="connsiteY962" fmla="*/ 385726 h 6858000"/>
              <a:gd name="connsiteX963" fmla="*/ 285074 w 7472601"/>
              <a:gd name="connsiteY963" fmla="*/ 182755 h 6858000"/>
              <a:gd name="connsiteX964" fmla="*/ 43151 w 7472601"/>
              <a:gd name="connsiteY964"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312589 w 7472601"/>
              <a:gd name="connsiteY80" fmla="*/ 5982309 h 6858000"/>
              <a:gd name="connsiteX81" fmla="*/ 7448321 w 7472601"/>
              <a:gd name="connsiteY81" fmla="*/ 6190991 h 6858000"/>
              <a:gd name="connsiteX82" fmla="*/ 7467600 w 7472601"/>
              <a:gd name="connsiteY82" fmla="*/ 6221686 h 6858000"/>
              <a:gd name="connsiteX83" fmla="*/ 7467600 w 7472601"/>
              <a:gd name="connsiteY83" fmla="*/ 6334256 h 6858000"/>
              <a:gd name="connsiteX84" fmla="*/ 7454976 w 7472601"/>
              <a:gd name="connsiteY84" fmla="*/ 6318297 h 6858000"/>
              <a:gd name="connsiteX85" fmla="*/ 1456157 w 7472601"/>
              <a:gd name="connsiteY85" fmla="*/ 5371404 h 6858000"/>
              <a:gd name="connsiteX86" fmla="*/ 1244432 w 7472601"/>
              <a:gd name="connsiteY86" fmla="*/ 5385601 h 6858000"/>
              <a:gd name="connsiteX87" fmla="*/ 973990 w 7472601"/>
              <a:gd name="connsiteY87" fmla="*/ 5424940 h 6858000"/>
              <a:gd name="connsiteX88" fmla="*/ 1103809 w 7472601"/>
              <a:gd name="connsiteY88" fmla="*/ 5433720 h 6858000"/>
              <a:gd name="connsiteX89" fmla="*/ 1123454 w 7472601"/>
              <a:gd name="connsiteY89" fmla="*/ 5435727 h 6858000"/>
              <a:gd name="connsiteX90" fmla="*/ 1737017 w 7472601"/>
              <a:gd name="connsiteY90" fmla="*/ 5452183 h 6858000"/>
              <a:gd name="connsiteX91" fmla="*/ 1824397 w 7472601"/>
              <a:gd name="connsiteY91" fmla="*/ 5447757 h 6858000"/>
              <a:gd name="connsiteX92" fmla="*/ 2070059 w 7472601"/>
              <a:gd name="connsiteY92" fmla="*/ 5441660 h 6858000"/>
              <a:gd name="connsiteX93" fmla="*/ 1456157 w 7472601"/>
              <a:gd name="connsiteY93" fmla="*/ 5371404 h 6858000"/>
              <a:gd name="connsiteX94" fmla="*/ 4988186 w 7472601"/>
              <a:gd name="connsiteY94" fmla="*/ 5216467 h 6858000"/>
              <a:gd name="connsiteX95" fmla="*/ 4777334 w 7472601"/>
              <a:gd name="connsiteY95" fmla="*/ 5406072 h 6858000"/>
              <a:gd name="connsiteX96" fmla="*/ 4718341 w 7472601"/>
              <a:gd name="connsiteY96" fmla="*/ 5468043 h 6858000"/>
              <a:gd name="connsiteX97" fmla="*/ 4604655 w 7472601"/>
              <a:gd name="connsiteY97" fmla="*/ 5583434 h 6858000"/>
              <a:gd name="connsiteX98" fmla="*/ 4565074 w 7472601"/>
              <a:gd name="connsiteY98" fmla="*/ 5618550 h 6858000"/>
              <a:gd name="connsiteX99" fmla="*/ 4988186 w 7472601"/>
              <a:gd name="connsiteY99" fmla="*/ 5216467 h 6858000"/>
              <a:gd name="connsiteX100" fmla="*/ 4978032 w 7472601"/>
              <a:gd name="connsiteY100" fmla="*/ 5183809 h 6858000"/>
              <a:gd name="connsiteX101" fmla="*/ 4463413 w 7472601"/>
              <a:gd name="connsiteY101" fmla="*/ 5615162 h 6858000"/>
              <a:gd name="connsiteX102" fmla="*/ 4358134 w 7472601"/>
              <a:gd name="connsiteY102" fmla="*/ 5742791 h 6858000"/>
              <a:gd name="connsiteX103" fmla="*/ 4376219 w 7472601"/>
              <a:gd name="connsiteY103" fmla="*/ 5729027 h 6858000"/>
              <a:gd name="connsiteX104" fmla="*/ 4582340 w 7472601"/>
              <a:gd name="connsiteY104" fmla="*/ 5561037 h 6858000"/>
              <a:gd name="connsiteX105" fmla="*/ 4694684 w 7472601"/>
              <a:gd name="connsiteY105" fmla="*/ 5447098 h 6858000"/>
              <a:gd name="connsiteX106" fmla="*/ 4754123 w 7472601"/>
              <a:gd name="connsiteY106" fmla="*/ 5384643 h 6858000"/>
              <a:gd name="connsiteX107" fmla="*/ 4978032 w 7472601"/>
              <a:gd name="connsiteY107" fmla="*/ 5183809 h 6858000"/>
              <a:gd name="connsiteX108" fmla="*/ 1903353 w 7472601"/>
              <a:gd name="connsiteY108" fmla="*/ 5044827 h 6858000"/>
              <a:gd name="connsiteX109" fmla="*/ 1936931 w 7472601"/>
              <a:gd name="connsiteY109" fmla="*/ 5093954 h 6858000"/>
              <a:gd name="connsiteX110" fmla="*/ 2195868 w 7472601"/>
              <a:gd name="connsiteY110" fmla="*/ 5396574 h 6858000"/>
              <a:gd name="connsiteX111" fmla="*/ 2088852 w 7472601"/>
              <a:gd name="connsiteY111" fmla="*/ 5166123 h 6858000"/>
              <a:gd name="connsiteX112" fmla="*/ 1958241 w 7472601"/>
              <a:gd name="connsiteY112" fmla="*/ 5067955 h 6858000"/>
              <a:gd name="connsiteX113" fmla="*/ 1903353 w 7472601"/>
              <a:gd name="connsiteY113" fmla="*/ 5044827 h 6858000"/>
              <a:gd name="connsiteX114" fmla="*/ 1979378 w 7472601"/>
              <a:gd name="connsiteY114" fmla="*/ 4769504 h 6858000"/>
              <a:gd name="connsiteX115" fmla="*/ 2882120 w 7472601"/>
              <a:gd name="connsiteY115" fmla="*/ 5064547 h 6858000"/>
              <a:gd name="connsiteX116" fmla="*/ 2793103 w 7472601"/>
              <a:gd name="connsiteY116" fmla="*/ 5039699 h 6858000"/>
              <a:gd name="connsiteX117" fmla="*/ 2770041 w 7472601"/>
              <a:gd name="connsiteY117" fmla="*/ 5033634 h 6858000"/>
              <a:gd name="connsiteX118" fmla="*/ 1979378 w 7472601"/>
              <a:gd name="connsiteY118" fmla="*/ 4769504 h 6858000"/>
              <a:gd name="connsiteX119" fmla="*/ 1927410 w 7472601"/>
              <a:gd name="connsiteY119" fmla="*/ 4716164 h 6858000"/>
              <a:gd name="connsiteX120" fmla="*/ 1959587 w 7472601"/>
              <a:gd name="connsiteY120" fmla="*/ 4728849 h 6858000"/>
              <a:gd name="connsiteX121" fmla="*/ 2777707 w 7472601"/>
              <a:gd name="connsiteY121" fmla="*/ 5003991 h 6858000"/>
              <a:gd name="connsiteX122" fmla="*/ 2800768 w 7472601"/>
              <a:gd name="connsiteY122" fmla="*/ 5010056 h 6858000"/>
              <a:gd name="connsiteX123" fmla="*/ 2879408 w 7472601"/>
              <a:gd name="connsiteY123" fmla="*/ 5031590 h 6858000"/>
              <a:gd name="connsiteX124" fmla="*/ 2862295 w 7472601"/>
              <a:gd name="connsiteY124" fmla="*/ 5022958 h 6858000"/>
              <a:gd name="connsiteX125" fmla="*/ 2813343 w 7472601"/>
              <a:gd name="connsiteY125" fmla="*/ 4998369 h 6858000"/>
              <a:gd name="connsiteX126" fmla="*/ 2646245 w 7472601"/>
              <a:gd name="connsiteY126" fmla="*/ 4930999 h 6858000"/>
              <a:gd name="connsiteX127" fmla="*/ 1999243 w 7472601"/>
              <a:gd name="connsiteY127" fmla="*/ 4730524 h 6858000"/>
              <a:gd name="connsiteX128" fmla="*/ 1979527 w 7472601"/>
              <a:gd name="connsiteY128" fmla="*/ 4726651 h 6858000"/>
              <a:gd name="connsiteX129" fmla="*/ 1927410 w 7472601"/>
              <a:gd name="connsiteY129" fmla="*/ 4716164 h 6858000"/>
              <a:gd name="connsiteX130" fmla="*/ 1997014 w 7472601"/>
              <a:gd name="connsiteY130" fmla="*/ 4698007 h 6858000"/>
              <a:gd name="connsiteX131" fmla="*/ 2005458 w 7472601"/>
              <a:gd name="connsiteY131" fmla="*/ 4699540 h 6858000"/>
              <a:gd name="connsiteX132" fmla="*/ 2657186 w 7472601"/>
              <a:gd name="connsiteY132" fmla="*/ 4901687 h 6858000"/>
              <a:gd name="connsiteX133" fmla="*/ 2826662 w 7472601"/>
              <a:gd name="connsiteY133" fmla="*/ 4970362 h 6858000"/>
              <a:gd name="connsiteX134" fmla="*/ 2876100 w 7472601"/>
              <a:gd name="connsiteY134" fmla="*/ 4995397 h 6858000"/>
              <a:gd name="connsiteX135" fmla="*/ 3042600 w 7472601"/>
              <a:gd name="connsiteY135" fmla="*/ 5059532 h 6858000"/>
              <a:gd name="connsiteX136" fmla="*/ 1997014 w 7472601"/>
              <a:gd name="connsiteY136" fmla="*/ 4698007 h 6858000"/>
              <a:gd name="connsiteX137" fmla="*/ 2305292 w 7472601"/>
              <a:gd name="connsiteY137" fmla="*/ 4219492 h 6858000"/>
              <a:gd name="connsiteX138" fmla="*/ 3360922 w 7472601"/>
              <a:gd name="connsiteY138" fmla="*/ 4529373 h 6858000"/>
              <a:gd name="connsiteX139" fmla="*/ 3492420 w 7472601"/>
              <a:gd name="connsiteY139" fmla="*/ 4510145 h 6858000"/>
              <a:gd name="connsiteX140" fmla="*/ 3364086 w 7472601"/>
              <a:gd name="connsiteY140" fmla="*/ 4480340 h 6858000"/>
              <a:gd name="connsiteX141" fmla="*/ 3225818 w 7472601"/>
              <a:gd name="connsiteY141" fmla="*/ 4411822 h 6858000"/>
              <a:gd name="connsiteX142" fmla="*/ 3129696 w 7472601"/>
              <a:gd name="connsiteY142" fmla="*/ 4360704 h 6858000"/>
              <a:gd name="connsiteX143" fmla="*/ 2814545 w 7472601"/>
              <a:gd name="connsiteY143" fmla="*/ 4282955 h 6858000"/>
              <a:gd name="connsiteX144" fmla="*/ 2305292 w 7472601"/>
              <a:gd name="connsiteY144" fmla="*/ 4219492 h 6858000"/>
              <a:gd name="connsiteX145" fmla="*/ 2626982 w 7472601"/>
              <a:gd name="connsiteY145" fmla="*/ 4206450 h 6858000"/>
              <a:gd name="connsiteX146" fmla="*/ 2490617 w 7472601"/>
              <a:gd name="connsiteY146" fmla="*/ 4206951 h 6858000"/>
              <a:gd name="connsiteX147" fmla="*/ 2819869 w 7472601"/>
              <a:gd name="connsiteY147" fmla="*/ 4252936 h 6858000"/>
              <a:gd name="connsiteX148" fmla="*/ 3143018 w 7472601"/>
              <a:gd name="connsiteY148" fmla="*/ 4332698 h 6858000"/>
              <a:gd name="connsiteX149" fmla="*/ 3241520 w 7472601"/>
              <a:gd name="connsiteY149" fmla="*/ 4385112 h 6858000"/>
              <a:gd name="connsiteX150" fmla="*/ 3374575 w 7472601"/>
              <a:gd name="connsiteY150" fmla="*/ 4451517 h 6858000"/>
              <a:gd name="connsiteX151" fmla="*/ 3505221 w 7472601"/>
              <a:gd name="connsiteY151" fmla="*/ 4480757 h 6858000"/>
              <a:gd name="connsiteX152" fmla="*/ 2626982 w 7472601"/>
              <a:gd name="connsiteY152" fmla="*/ 4206450 h 6858000"/>
              <a:gd name="connsiteX153" fmla="*/ 1310106 w 7472601"/>
              <a:gd name="connsiteY153" fmla="*/ 3943217 h 6858000"/>
              <a:gd name="connsiteX154" fmla="*/ 854994 w 7472601"/>
              <a:gd name="connsiteY154" fmla="*/ 4399136 h 6858000"/>
              <a:gd name="connsiteX155" fmla="*/ 742462 w 7472601"/>
              <a:gd name="connsiteY155" fmla="*/ 4594648 h 6858000"/>
              <a:gd name="connsiteX156" fmla="*/ 820602 w 7472601"/>
              <a:gd name="connsiteY156" fmla="*/ 4485915 h 6858000"/>
              <a:gd name="connsiteX157" fmla="*/ 878295 w 7472601"/>
              <a:gd name="connsiteY157" fmla="*/ 4403594 h 6858000"/>
              <a:gd name="connsiteX158" fmla="*/ 1240607 w 7472601"/>
              <a:gd name="connsiteY158" fmla="*/ 4010401 h 6858000"/>
              <a:gd name="connsiteX159" fmla="*/ 1310106 w 7472601"/>
              <a:gd name="connsiteY159" fmla="*/ 3943217 h 6858000"/>
              <a:gd name="connsiteX160" fmla="*/ 1423113 w 7472601"/>
              <a:gd name="connsiteY160" fmla="*/ 3874565 h 6858000"/>
              <a:gd name="connsiteX161" fmla="*/ 1260565 w 7472601"/>
              <a:gd name="connsiteY161" fmla="*/ 4031982 h 6858000"/>
              <a:gd name="connsiteX162" fmla="*/ 901900 w 7472601"/>
              <a:gd name="connsiteY162" fmla="*/ 4421236 h 6858000"/>
              <a:gd name="connsiteX163" fmla="*/ 845044 w 7472601"/>
              <a:gd name="connsiteY163" fmla="*/ 4502436 h 6858000"/>
              <a:gd name="connsiteX164" fmla="*/ 685926 w 7472601"/>
              <a:gd name="connsiteY164" fmla="*/ 4703069 h 6858000"/>
              <a:gd name="connsiteX165" fmla="*/ 684248 w 7472601"/>
              <a:gd name="connsiteY165" fmla="*/ 4706721 h 6858000"/>
              <a:gd name="connsiteX166" fmla="*/ 1423113 w 7472601"/>
              <a:gd name="connsiteY166" fmla="*/ 3874565 h 6858000"/>
              <a:gd name="connsiteX167" fmla="*/ 3316479 w 7472601"/>
              <a:gd name="connsiteY167" fmla="*/ 3872136 h 6858000"/>
              <a:gd name="connsiteX168" fmla="*/ 3546806 w 7472601"/>
              <a:gd name="connsiteY168" fmla="*/ 4356139 h 6858000"/>
              <a:gd name="connsiteX169" fmla="*/ 3364433 w 7472601"/>
              <a:gd name="connsiteY169" fmla="*/ 3953121 h 6858000"/>
              <a:gd name="connsiteX170" fmla="*/ 3316479 w 7472601"/>
              <a:gd name="connsiteY170" fmla="*/ 3872136 h 6858000"/>
              <a:gd name="connsiteX171" fmla="*/ 3291335 w 7472601"/>
              <a:gd name="connsiteY171" fmla="*/ 3767420 h 6858000"/>
              <a:gd name="connsiteX172" fmla="*/ 3390805 w 7472601"/>
              <a:gd name="connsiteY172" fmla="*/ 3937163 h 6858000"/>
              <a:gd name="connsiteX173" fmla="*/ 3579062 w 7472601"/>
              <a:gd name="connsiteY173" fmla="*/ 4359040 h 6858000"/>
              <a:gd name="connsiteX174" fmla="*/ 3467355 w 7472601"/>
              <a:gd name="connsiteY174" fmla="*/ 3988130 h 6858000"/>
              <a:gd name="connsiteX175" fmla="*/ 3310753 w 7472601"/>
              <a:gd name="connsiteY175" fmla="*/ 3787140 h 6858000"/>
              <a:gd name="connsiteX176" fmla="*/ 3291335 w 7472601"/>
              <a:gd name="connsiteY176" fmla="*/ 3767420 h 6858000"/>
              <a:gd name="connsiteX177" fmla="*/ 1635889 w 7472601"/>
              <a:gd name="connsiteY177" fmla="*/ 3709494 h 6858000"/>
              <a:gd name="connsiteX178" fmla="*/ 1634800 w 7472601"/>
              <a:gd name="connsiteY178" fmla="*/ 3731111 h 6858000"/>
              <a:gd name="connsiteX179" fmla="*/ 1635889 w 7472601"/>
              <a:gd name="connsiteY179" fmla="*/ 3709494 h 6858000"/>
              <a:gd name="connsiteX180" fmla="*/ 1510397 w 7472601"/>
              <a:gd name="connsiteY180" fmla="*/ 3684705 h 6858000"/>
              <a:gd name="connsiteX181" fmla="*/ 1146550 w 7472601"/>
              <a:gd name="connsiteY181" fmla="*/ 3802012 h 6858000"/>
              <a:gd name="connsiteX182" fmla="*/ 698834 w 7472601"/>
              <a:gd name="connsiteY182" fmla="*/ 3952272 h 6858000"/>
              <a:gd name="connsiteX183" fmla="*/ 34256 w 7472601"/>
              <a:gd name="connsiteY183" fmla="*/ 4347603 h 6858000"/>
              <a:gd name="connsiteX184" fmla="*/ 527241 w 7472601"/>
              <a:gd name="connsiteY184" fmla="*/ 4065078 h 6858000"/>
              <a:gd name="connsiteX185" fmla="*/ 1510397 w 7472601"/>
              <a:gd name="connsiteY185" fmla="*/ 3684705 h 6858000"/>
              <a:gd name="connsiteX186" fmla="*/ 1313114 w 7472601"/>
              <a:gd name="connsiteY186" fmla="*/ 3655216 h 6858000"/>
              <a:gd name="connsiteX187" fmla="*/ 1109304 w 7472601"/>
              <a:gd name="connsiteY187" fmla="*/ 3669030 h 6858000"/>
              <a:gd name="connsiteX188" fmla="*/ 8129 w 7472601"/>
              <a:gd name="connsiteY188" fmla="*/ 4330519 h 6858000"/>
              <a:gd name="connsiteX189" fmla="*/ 687572 w 7472601"/>
              <a:gd name="connsiteY189" fmla="*/ 3925629 h 6858000"/>
              <a:gd name="connsiteX190" fmla="*/ 1138365 w 7472601"/>
              <a:gd name="connsiteY190" fmla="*/ 3774515 h 6858000"/>
              <a:gd name="connsiteX191" fmla="*/ 1505579 w 7472601"/>
              <a:gd name="connsiteY191" fmla="*/ 3655526 h 6858000"/>
              <a:gd name="connsiteX192" fmla="*/ 1313114 w 7472601"/>
              <a:gd name="connsiteY192" fmla="*/ 3655216 h 6858000"/>
              <a:gd name="connsiteX193" fmla="*/ 3655073 w 7472601"/>
              <a:gd name="connsiteY193" fmla="*/ 3650884 h 6858000"/>
              <a:gd name="connsiteX194" fmla="*/ 3989938 w 7472601"/>
              <a:gd name="connsiteY194" fmla="*/ 3991685 h 6858000"/>
              <a:gd name="connsiteX195" fmla="*/ 4393907 w 7472601"/>
              <a:gd name="connsiteY195" fmla="*/ 4261258 h 6858000"/>
              <a:gd name="connsiteX196" fmla="*/ 4648051 w 7472601"/>
              <a:gd name="connsiteY196" fmla="*/ 4374051 h 6858000"/>
              <a:gd name="connsiteX197" fmla="*/ 4383389 w 7472601"/>
              <a:gd name="connsiteY197" fmla="*/ 4184369 h 6858000"/>
              <a:gd name="connsiteX198" fmla="*/ 4165508 w 7472601"/>
              <a:gd name="connsiteY198" fmla="*/ 4035196 h 6858000"/>
              <a:gd name="connsiteX199" fmla="*/ 4068162 w 7472601"/>
              <a:gd name="connsiteY199" fmla="*/ 3953394 h 6858000"/>
              <a:gd name="connsiteX200" fmla="*/ 3981416 w 7472601"/>
              <a:gd name="connsiteY200" fmla="*/ 3880482 h 6858000"/>
              <a:gd name="connsiteX201" fmla="*/ 3800147 w 7472601"/>
              <a:gd name="connsiteY201" fmla="*/ 3749872 h 6858000"/>
              <a:gd name="connsiteX202" fmla="*/ 3655073 w 7472601"/>
              <a:gd name="connsiteY202" fmla="*/ 3650884 h 6858000"/>
              <a:gd name="connsiteX203" fmla="*/ 3670252 w 7472601"/>
              <a:gd name="connsiteY203" fmla="*/ 3622798 h 6858000"/>
              <a:gd name="connsiteX204" fmla="*/ 3817258 w 7472601"/>
              <a:gd name="connsiteY204" fmla="*/ 3723577 h 6858000"/>
              <a:gd name="connsiteX205" fmla="*/ 4000461 w 7472601"/>
              <a:gd name="connsiteY205" fmla="*/ 3855966 h 6858000"/>
              <a:gd name="connsiteX206" fmla="*/ 4088180 w 7472601"/>
              <a:gd name="connsiteY206" fmla="*/ 3929774 h 6858000"/>
              <a:gd name="connsiteX207" fmla="*/ 4184555 w 7472601"/>
              <a:gd name="connsiteY207" fmla="*/ 4010683 h 6858000"/>
              <a:gd name="connsiteX208" fmla="*/ 4399563 w 7472601"/>
              <a:gd name="connsiteY208" fmla="*/ 4158106 h 6858000"/>
              <a:gd name="connsiteX209" fmla="*/ 4684469 w 7472601"/>
              <a:gd name="connsiteY209" fmla="*/ 4364680 h 6858000"/>
              <a:gd name="connsiteX210" fmla="*/ 4690271 w 7472601"/>
              <a:gd name="connsiteY210" fmla="*/ 4370034 h 6858000"/>
              <a:gd name="connsiteX211" fmla="*/ 4136093 w 7472601"/>
              <a:gd name="connsiteY211" fmla="*/ 3858466 h 6858000"/>
              <a:gd name="connsiteX212" fmla="*/ 3670252 w 7472601"/>
              <a:gd name="connsiteY212" fmla="*/ 3622798 h 6858000"/>
              <a:gd name="connsiteX213" fmla="*/ 4440129 w 7472601"/>
              <a:gd name="connsiteY213" fmla="*/ 3448571 h 6858000"/>
              <a:gd name="connsiteX214" fmla="*/ 4856525 w 7472601"/>
              <a:gd name="connsiteY214" fmla="*/ 3915351 h 6858000"/>
              <a:gd name="connsiteX215" fmla="*/ 5059055 w 7472601"/>
              <a:gd name="connsiteY215" fmla="*/ 4108918 h 6858000"/>
              <a:gd name="connsiteX216" fmla="*/ 5290070 w 7472601"/>
              <a:gd name="connsiteY216" fmla="*/ 4263619 h 6858000"/>
              <a:gd name="connsiteX217" fmla="*/ 4834991 w 7472601"/>
              <a:gd name="connsiteY217" fmla="*/ 3830985 h 6858000"/>
              <a:gd name="connsiteX218" fmla="*/ 4440129 w 7472601"/>
              <a:gd name="connsiteY218" fmla="*/ 3448571 h 6858000"/>
              <a:gd name="connsiteX219" fmla="*/ 4441737 w 7472601"/>
              <a:gd name="connsiteY219" fmla="*/ 3399734 h 6858000"/>
              <a:gd name="connsiteX220" fmla="*/ 4431236 w 7472601"/>
              <a:gd name="connsiteY220" fmla="*/ 3400954 h 6858000"/>
              <a:gd name="connsiteX221" fmla="*/ 4557150 w 7472601"/>
              <a:gd name="connsiteY221" fmla="*/ 3510023 h 6858000"/>
              <a:gd name="connsiteX222" fmla="*/ 4856936 w 7472601"/>
              <a:gd name="connsiteY222" fmla="*/ 3809146 h 6858000"/>
              <a:gd name="connsiteX223" fmla="*/ 5111996 w 7472601"/>
              <a:gd name="connsiteY223" fmla="*/ 4065759 h 6858000"/>
              <a:gd name="connsiteX224" fmla="*/ 5388878 w 7472601"/>
              <a:gd name="connsiteY224" fmla="*/ 4300185 h 6858000"/>
              <a:gd name="connsiteX225" fmla="*/ 5425556 w 7472601"/>
              <a:gd name="connsiteY225" fmla="*/ 4308967 h 6858000"/>
              <a:gd name="connsiteX226" fmla="*/ 4943646 w 7472601"/>
              <a:gd name="connsiteY226" fmla="*/ 3822916 h 6858000"/>
              <a:gd name="connsiteX227" fmla="*/ 4594837 w 7472601"/>
              <a:gd name="connsiteY227" fmla="*/ 3532274 h 6858000"/>
              <a:gd name="connsiteX228" fmla="*/ 4441737 w 7472601"/>
              <a:gd name="connsiteY228" fmla="*/ 3399734 h 6858000"/>
              <a:gd name="connsiteX229" fmla="*/ 5425834 w 7472601"/>
              <a:gd name="connsiteY229" fmla="*/ 3162785 h 6858000"/>
              <a:gd name="connsiteX230" fmla="*/ 5401644 w 7472601"/>
              <a:gd name="connsiteY230" fmla="*/ 3617847 h 6858000"/>
              <a:gd name="connsiteX231" fmla="*/ 5467256 w 7472601"/>
              <a:gd name="connsiteY231" fmla="*/ 4175494 h 6858000"/>
              <a:gd name="connsiteX232" fmla="*/ 5448069 w 7472601"/>
              <a:gd name="connsiteY232" fmla="*/ 3567554 h 6858000"/>
              <a:gd name="connsiteX233" fmla="*/ 5425834 w 7472601"/>
              <a:gd name="connsiteY233" fmla="*/ 3162785 h 6858000"/>
              <a:gd name="connsiteX234" fmla="*/ 1318687 w 7472601"/>
              <a:gd name="connsiteY234" fmla="*/ 3113840 h 6858000"/>
              <a:gd name="connsiteX235" fmla="*/ 1066793 w 7472601"/>
              <a:gd name="connsiteY235" fmla="*/ 3212171 h 6858000"/>
              <a:gd name="connsiteX236" fmla="*/ 993319 w 7472601"/>
              <a:gd name="connsiteY236" fmla="*/ 3247648 h 6858000"/>
              <a:gd name="connsiteX237" fmla="*/ 853081 w 7472601"/>
              <a:gd name="connsiteY237" fmla="*/ 3312410 h 6858000"/>
              <a:gd name="connsiteX238" fmla="*/ 805957 w 7472601"/>
              <a:gd name="connsiteY238" fmla="*/ 3330443 h 6858000"/>
              <a:gd name="connsiteX239" fmla="*/ 1318687 w 7472601"/>
              <a:gd name="connsiteY239" fmla="*/ 3113840 h 6858000"/>
              <a:gd name="connsiteX240" fmla="*/ 5453702 w 7472601"/>
              <a:gd name="connsiteY240" fmla="*/ 3090882 h 6858000"/>
              <a:gd name="connsiteX241" fmla="*/ 5480135 w 7472601"/>
              <a:gd name="connsiteY241" fmla="*/ 3565802 h 6858000"/>
              <a:gd name="connsiteX242" fmla="*/ 5499023 w 7472601"/>
              <a:gd name="connsiteY242" fmla="*/ 4166310 h 6858000"/>
              <a:gd name="connsiteX243" fmla="*/ 5547022 w 7472601"/>
              <a:gd name="connsiteY243" fmla="*/ 3607838 h 6858000"/>
              <a:gd name="connsiteX244" fmla="*/ 5515964 w 7472601"/>
              <a:gd name="connsiteY244" fmla="*/ 3378541 h 6858000"/>
              <a:gd name="connsiteX245" fmla="*/ 5453702 w 7472601"/>
              <a:gd name="connsiteY245" fmla="*/ 3090882 h 6858000"/>
              <a:gd name="connsiteX246" fmla="*/ 1238695 w 7472601"/>
              <a:gd name="connsiteY246" fmla="*/ 3076820 h 6858000"/>
              <a:gd name="connsiteX247" fmla="*/ 716371 w 7472601"/>
              <a:gd name="connsiteY247" fmla="*/ 3293249 h 6858000"/>
              <a:gd name="connsiteX248" fmla="*/ 579522 w 7472601"/>
              <a:gd name="connsiteY248" fmla="*/ 3371759 h 6858000"/>
              <a:gd name="connsiteX249" fmla="*/ 600288 w 7472601"/>
              <a:gd name="connsiteY249" fmla="*/ 3365555 h 6858000"/>
              <a:gd name="connsiteX250" fmla="*/ 840692 w 7472601"/>
              <a:gd name="connsiteY250" fmla="*/ 3284921 h 6858000"/>
              <a:gd name="connsiteX251" fmla="*/ 979248 w 7472601"/>
              <a:gd name="connsiteY251" fmla="*/ 3221003 h 6858000"/>
              <a:gd name="connsiteX252" fmla="*/ 1053282 w 7472601"/>
              <a:gd name="connsiteY252" fmla="*/ 3185247 h 6858000"/>
              <a:gd name="connsiteX253" fmla="*/ 1320603 w 7472601"/>
              <a:gd name="connsiteY253" fmla="*/ 3081281 h 6858000"/>
              <a:gd name="connsiteX254" fmla="*/ 1238695 w 7472601"/>
              <a:gd name="connsiteY254" fmla="*/ 3076820 h 6858000"/>
              <a:gd name="connsiteX255" fmla="*/ 5425627 w 7472601"/>
              <a:gd name="connsiteY255" fmla="*/ 2954192 h 6858000"/>
              <a:gd name="connsiteX256" fmla="*/ 5470770 w 7472601"/>
              <a:gd name="connsiteY256" fmla="*/ 3005435 h 6858000"/>
              <a:gd name="connsiteX257" fmla="*/ 5519779 w 7472601"/>
              <a:gd name="connsiteY257" fmla="*/ 4359223 h 6858000"/>
              <a:gd name="connsiteX258" fmla="*/ 5520293 w 7472601"/>
              <a:gd name="connsiteY258" fmla="*/ 4360602 h 6858000"/>
              <a:gd name="connsiteX259" fmla="*/ 5767221 w 7472601"/>
              <a:gd name="connsiteY259" fmla="*/ 4665564 h 6858000"/>
              <a:gd name="connsiteX260" fmla="*/ 6937169 w 7472601"/>
              <a:gd name="connsiteY260" fmla="*/ 4815941 h 6858000"/>
              <a:gd name="connsiteX261" fmla="*/ 6953922 w 7472601"/>
              <a:gd name="connsiteY261" fmla="*/ 4890068 h 6858000"/>
              <a:gd name="connsiteX262" fmla="*/ 6071359 w 7472601"/>
              <a:gd name="connsiteY262" fmla="*/ 4770770 h 6858000"/>
              <a:gd name="connsiteX263" fmla="*/ 6038839 w 7472601"/>
              <a:gd name="connsiteY263" fmla="*/ 4764474 h 6858000"/>
              <a:gd name="connsiteX264" fmla="*/ 6038706 w 7472601"/>
              <a:gd name="connsiteY264" fmla="*/ 4763847 h 6858000"/>
              <a:gd name="connsiteX265" fmla="*/ 6037784 w 7472601"/>
              <a:gd name="connsiteY265" fmla="*/ 4764270 h 6858000"/>
              <a:gd name="connsiteX266" fmla="*/ 6038839 w 7472601"/>
              <a:gd name="connsiteY266" fmla="*/ 4764474 h 6858000"/>
              <a:gd name="connsiteX267" fmla="*/ 6040338 w 7472601"/>
              <a:gd name="connsiteY267" fmla="*/ 4771418 h 6858000"/>
              <a:gd name="connsiteX268" fmla="*/ 6024488 w 7472601"/>
              <a:gd name="connsiteY268" fmla="*/ 4809903 h 6858000"/>
              <a:gd name="connsiteX269" fmla="*/ 5599771 w 7472601"/>
              <a:gd name="connsiteY269" fmla="*/ 5509652 h 6858000"/>
              <a:gd name="connsiteX270" fmla="*/ 5548843 w 7472601"/>
              <a:gd name="connsiteY270" fmla="*/ 5563845 h 6858000"/>
              <a:gd name="connsiteX271" fmla="*/ 5940952 w 7472601"/>
              <a:gd name="connsiteY271" fmla="*/ 6250028 h 6858000"/>
              <a:gd name="connsiteX272" fmla="*/ 6043441 w 7472601"/>
              <a:gd name="connsiteY272" fmla="*/ 6665847 h 6858000"/>
              <a:gd name="connsiteX273" fmla="*/ 6093432 w 7472601"/>
              <a:gd name="connsiteY273" fmla="*/ 6858000 h 6858000"/>
              <a:gd name="connsiteX274" fmla="*/ 6034344 w 7472601"/>
              <a:gd name="connsiteY274" fmla="*/ 6858000 h 6858000"/>
              <a:gd name="connsiteX275" fmla="*/ 6026679 w 7472601"/>
              <a:gd name="connsiteY275" fmla="*/ 6836959 h 6858000"/>
              <a:gd name="connsiteX276" fmla="*/ 5800441 w 7472601"/>
              <a:gd name="connsiteY276" fmla="*/ 6335286 h 6858000"/>
              <a:gd name="connsiteX277" fmla="*/ 5526562 w 7472601"/>
              <a:gd name="connsiteY277" fmla="*/ 5705388 h 6858000"/>
              <a:gd name="connsiteX278" fmla="*/ 5519640 w 7472601"/>
              <a:gd name="connsiteY278" fmla="*/ 5683774 h 6858000"/>
              <a:gd name="connsiteX279" fmla="*/ 5844559 w 7472601"/>
              <a:gd name="connsiteY279" fmla="*/ 6553349 h 6858000"/>
              <a:gd name="connsiteX280" fmla="*/ 5975994 w 7472601"/>
              <a:gd name="connsiteY280" fmla="*/ 6858000 h 6858000"/>
              <a:gd name="connsiteX281" fmla="*/ 5898547 w 7472601"/>
              <a:gd name="connsiteY281" fmla="*/ 6858000 h 6858000"/>
              <a:gd name="connsiteX282" fmla="*/ 5682041 w 7472601"/>
              <a:gd name="connsiteY282" fmla="*/ 6355860 h 6858000"/>
              <a:gd name="connsiteX283" fmla="*/ 5461758 w 7472601"/>
              <a:gd name="connsiteY283" fmla="*/ 5820220 h 6858000"/>
              <a:gd name="connsiteX284" fmla="*/ 5237282 w 7472601"/>
              <a:gd name="connsiteY284" fmla="*/ 6579086 h 6858000"/>
              <a:gd name="connsiteX285" fmla="*/ 5115009 w 7472601"/>
              <a:gd name="connsiteY285" fmla="*/ 6858000 h 6858000"/>
              <a:gd name="connsiteX286" fmla="*/ 5028074 w 7472601"/>
              <a:gd name="connsiteY286" fmla="*/ 6858000 h 6858000"/>
              <a:gd name="connsiteX287" fmla="*/ 5079508 w 7472601"/>
              <a:gd name="connsiteY287" fmla="*/ 6749074 h 6858000"/>
              <a:gd name="connsiteX288" fmla="*/ 5371846 w 7472601"/>
              <a:gd name="connsiteY288" fmla="*/ 5924413 h 6858000"/>
              <a:gd name="connsiteX289" fmla="*/ 5270512 w 7472601"/>
              <a:gd name="connsiteY289" fmla="*/ 6138975 h 6858000"/>
              <a:gd name="connsiteX290" fmla="*/ 5062409 w 7472601"/>
              <a:gd name="connsiteY290" fmla="*/ 6653544 h 6858000"/>
              <a:gd name="connsiteX291" fmla="*/ 5036628 w 7472601"/>
              <a:gd name="connsiteY291" fmla="*/ 6754247 h 6858000"/>
              <a:gd name="connsiteX292" fmla="*/ 5009112 w 7472601"/>
              <a:gd name="connsiteY292" fmla="*/ 6858000 h 6858000"/>
              <a:gd name="connsiteX293" fmla="*/ 4976679 w 7472601"/>
              <a:gd name="connsiteY293" fmla="*/ 6858000 h 6858000"/>
              <a:gd name="connsiteX294" fmla="*/ 5006537 w 7472601"/>
              <a:gd name="connsiteY294" fmla="*/ 6747068 h 6858000"/>
              <a:gd name="connsiteX295" fmla="*/ 5032723 w 7472601"/>
              <a:gd name="connsiteY295" fmla="*/ 6644957 h 6858000"/>
              <a:gd name="connsiteX296" fmla="*/ 5242949 w 7472601"/>
              <a:gd name="connsiteY296" fmla="*/ 6125175 h 6858000"/>
              <a:gd name="connsiteX297" fmla="*/ 5286321 w 7472601"/>
              <a:gd name="connsiteY297" fmla="*/ 6033555 h 6858000"/>
              <a:gd name="connsiteX298" fmla="*/ 5008210 w 7472601"/>
              <a:gd name="connsiteY298" fmla="*/ 6649194 h 6858000"/>
              <a:gd name="connsiteX299" fmla="*/ 4986321 w 7472601"/>
              <a:gd name="connsiteY299" fmla="*/ 6765687 h 6858000"/>
              <a:gd name="connsiteX300" fmla="*/ 4973474 w 7472601"/>
              <a:gd name="connsiteY300" fmla="*/ 6858000 h 6858000"/>
              <a:gd name="connsiteX301" fmla="*/ 4907178 w 7472601"/>
              <a:gd name="connsiteY301" fmla="*/ 6858000 h 6858000"/>
              <a:gd name="connsiteX302" fmla="*/ 4910810 w 7472601"/>
              <a:gd name="connsiteY302" fmla="*/ 6829660 h 6858000"/>
              <a:gd name="connsiteX303" fmla="*/ 4987461 w 7472601"/>
              <a:gd name="connsiteY303" fmla="*/ 6432994 h 6858000"/>
              <a:gd name="connsiteX304" fmla="*/ 5179262 w 7472601"/>
              <a:gd name="connsiteY304" fmla="*/ 6035044 h 6858000"/>
              <a:gd name="connsiteX305" fmla="*/ 4689678 w 7472601"/>
              <a:gd name="connsiteY305" fmla="*/ 6440241 h 6858000"/>
              <a:gd name="connsiteX306" fmla="*/ 4477543 w 7472601"/>
              <a:gd name="connsiteY306" fmla="*/ 6674836 h 6858000"/>
              <a:gd name="connsiteX307" fmla="*/ 4329957 w 7472601"/>
              <a:gd name="connsiteY307" fmla="*/ 6858000 h 6858000"/>
              <a:gd name="connsiteX308" fmla="*/ 4218595 w 7472601"/>
              <a:gd name="connsiteY308" fmla="*/ 6858000 h 6858000"/>
              <a:gd name="connsiteX309" fmla="*/ 4368888 w 7472601"/>
              <a:gd name="connsiteY309" fmla="*/ 6668412 h 6858000"/>
              <a:gd name="connsiteX310" fmla="*/ 4563091 w 7472601"/>
              <a:gd name="connsiteY310" fmla="*/ 6442508 h 6858000"/>
              <a:gd name="connsiteX311" fmla="*/ 5387324 w 7472601"/>
              <a:gd name="connsiteY311" fmla="*/ 5705830 h 6858000"/>
              <a:gd name="connsiteX312" fmla="*/ 5073620 w 7472601"/>
              <a:gd name="connsiteY312" fmla="*/ 5955437 h 6858000"/>
              <a:gd name="connsiteX313" fmla="*/ 4689789 w 7472601"/>
              <a:gd name="connsiteY313" fmla="*/ 6268382 h 6858000"/>
              <a:gd name="connsiteX314" fmla="*/ 4418722 w 7472601"/>
              <a:gd name="connsiteY314" fmla="*/ 6570886 h 6858000"/>
              <a:gd name="connsiteX315" fmla="*/ 4214944 w 7472601"/>
              <a:gd name="connsiteY315" fmla="*/ 6858000 h 6858000"/>
              <a:gd name="connsiteX316" fmla="*/ 4177898 w 7472601"/>
              <a:gd name="connsiteY316" fmla="*/ 6858000 h 6858000"/>
              <a:gd name="connsiteX317" fmla="*/ 4391597 w 7472601"/>
              <a:gd name="connsiteY317" fmla="*/ 6556370 h 6858000"/>
              <a:gd name="connsiteX318" fmla="*/ 4668889 w 7472601"/>
              <a:gd name="connsiteY318" fmla="*/ 6246399 h 6858000"/>
              <a:gd name="connsiteX319" fmla="*/ 5055427 w 7472601"/>
              <a:gd name="connsiteY319" fmla="*/ 5931476 h 6858000"/>
              <a:gd name="connsiteX320" fmla="*/ 5371814 w 7472601"/>
              <a:gd name="connsiteY320" fmla="*/ 5678975 h 6858000"/>
              <a:gd name="connsiteX321" fmla="*/ 4987918 w 7472601"/>
              <a:gd name="connsiteY321" fmla="*/ 5838701 h 6858000"/>
              <a:gd name="connsiteX322" fmla="*/ 4317146 w 7472601"/>
              <a:gd name="connsiteY322" fmla="*/ 6587716 h 6858000"/>
              <a:gd name="connsiteX323" fmla="*/ 4171627 w 7472601"/>
              <a:gd name="connsiteY323" fmla="*/ 6858000 h 6858000"/>
              <a:gd name="connsiteX324" fmla="*/ 4081585 w 7472601"/>
              <a:gd name="connsiteY324" fmla="*/ 6858000 h 6858000"/>
              <a:gd name="connsiteX325" fmla="*/ 4238603 w 7472601"/>
              <a:gd name="connsiteY325" fmla="*/ 6559341 h 6858000"/>
              <a:gd name="connsiteX326" fmla="*/ 4778333 w 7472601"/>
              <a:gd name="connsiteY326" fmla="*/ 5873626 h 6858000"/>
              <a:gd name="connsiteX327" fmla="*/ 5414185 w 7472601"/>
              <a:gd name="connsiteY327" fmla="*/ 5573882 h 6858000"/>
              <a:gd name="connsiteX328" fmla="*/ 5959648 w 7472601"/>
              <a:gd name="connsiteY328" fmla="*/ 4760797 h 6858000"/>
              <a:gd name="connsiteX329" fmla="*/ 5355019 w 7472601"/>
              <a:gd name="connsiteY329" fmla="*/ 4734672 h 6858000"/>
              <a:gd name="connsiteX330" fmla="*/ 5083565 w 7472601"/>
              <a:gd name="connsiteY330" fmla="*/ 5179121 h 6858000"/>
              <a:gd name="connsiteX331" fmla="*/ 4713577 w 7472601"/>
              <a:gd name="connsiteY331" fmla="*/ 5616803 h 6858000"/>
              <a:gd name="connsiteX332" fmla="*/ 3989559 w 7472601"/>
              <a:gd name="connsiteY332" fmla="*/ 6145945 h 6858000"/>
              <a:gd name="connsiteX333" fmla="*/ 3939824 w 7472601"/>
              <a:gd name="connsiteY333" fmla="*/ 6066900 h 6858000"/>
              <a:gd name="connsiteX334" fmla="*/ 4584537 w 7472601"/>
              <a:gd name="connsiteY334" fmla="*/ 5324826 h 6858000"/>
              <a:gd name="connsiteX335" fmla="*/ 5037105 w 7472601"/>
              <a:gd name="connsiteY335" fmla="*/ 5088765 h 6858000"/>
              <a:gd name="connsiteX336" fmla="*/ 5039930 w 7472601"/>
              <a:gd name="connsiteY336" fmla="*/ 5089585 h 6858000"/>
              <a:gd name="connsiteX337" fmla="*/ 5263764 w 7472601"/>
              <a:gd name="connsiteY337" fmla="*/ 4735525 h 6858000"/>
              <a:gd name="connsiteX338" fmla="*/ 4086300 w 7472601"/>
              <a:gd name="connsiteY338" fmla="*/ 4884599 h 6858000"/>
              <a:gd name="connsiteX339" fmla="*/ 4085485 w 7472601"/>
              <a:gd name="connsiteY339" fmla="*/ 4899070 h 6858000"/>
              <a:gd name="connsiteX340" fmla="*/ 3871915 w 7472601"/>
              <a:gd name="connsiteY340" fmla="*/ 5253645 h 6858000"/>
              <a:gd name="connsiteX341" fmla="*/ 3799374 w 7472601"/>
              <a:gd name="connsiteY341" fmla="*/ 5466127 h 6858000"/>
              <a:gd name="connsiteX342" fmla="*/ 3498850 w 7472601"/>
              <a:gd name="connsiteY342" fmla="*/ 6661888 h 6858000"/>
              <a:gd name="connsiteX343" fmla="*/ 3399216 w 7472601"/>
              <a:gd name="connsiteY343" fmla="*/ 6858000 h 6858000"/>
              <a:gd name="connsiteX344" fmla="*/ 3303688 w 7472601"/>
              <a:gd name="connsiteY344" fmla="*/ 6858000 h 6858000"/>
              <a:gd name="connsiteX345" fmla="*/ 3391774 w 7472601"/>
              <a:gd name="connsiteY345" fmla="*/ 6697181 h 6858000"/>
              <a:gd name="connsiteX346" fmla="*/ 3735540 w 7472601"/>
              <a:gd name="connsiteY346" fmla="*/ 5546923 h 6858000"/>
              <a:gd name="connsiteX347" fmla="*/ 3729438 w 7472601"/>
              <a:gd name="connsiteY347" fmla="*/ 5569058 h 6858000"/>
              <a:gd name="connsiteX348" fmla="*/ 3707782 w 7472601"/>
              <a:gd name="connsiteY348" fmla="*/ 5644908 h 6858000"/>
              <a:gd name="connsiteX349" fmla="*/ 3583827 w 7472601"/>
              <a:gd name="connsiteY349" fmla="*/ 6039215 h 6858000"/>
              <a:gd name="connsiteX350" fmla="*/ 3547861 w 7472601"/>
              <a:gd name="connsiteY350" fmla="*/ 6129609 h 6858000"/>
              <a:gd name="connsiteX351" fmla="*/ 3490905 w 7472601"/>
              <a:gd name="connsiteY351" fmla="*/ 6277660 h 6858000"/>
              <a:gd name="connsiteX352" fmla="*/ 3455859 w 7472601"/>
              <a:gd name="connsiteY352" fmla="*/ 6391301 h 6858000"/>
              <a:gd name="connsiteX353" fmla="*/ 3429112 w 7472601"/>
              <a:gd name="connsiteY353" fmla="*/ 6479469 h 6858000"/>
              <a:gd name="connsiteX354" fmla="*/ 3304862 w 7472601"/>
              <a:gd name="connsiteY354" fmla="*/ 6796476 h 6858000"/>
              <a:gd name="connsiteX355" fmla="*/ 3276071 w 7472601"/>
              <a:gd name="connsiteY355" fmla="*/ 6858000 h 6858000"/>
              <a:gd name="connsiteX356" fmla="*/ 3240805 w 7472601"/>
              <a:gd name="connsiteY356" fmla="*/ 6858000 h 6858000"/>
              <a:gd name="connsiteX357" fmla="*/ 3275917 w 7472601"/>
              <a:gd name="connsiteY357" fmla="*/ 6783192 h 6858000"/>
              <a:gd name="connsiteX358" fmla="*/ 3399358 w 7472601"/>
              <a:gd name="connsiteY358" fmla="*/ 6469011 h 6858000"/>
              <a:gd name="connsiteX359" fmla="*/ 3425650 w 7472601"/>
              <a:gd name="connsiteY359" fmla="*/ 6381333 h 6858000"/>
              <a:gd name="connsiteX360" fmla="*/ 3460661 w 7472601"/>
              <a:gd name="connsiteY360" fmla="*/ 6266763 h 6858000"/>
              <a:gd name="connsiteX361" fmla="*/ 3518021 w 7472601"/>
              <a:gd name="connsiteY361" fmla="*/ 6117298 h 6858000"/>
              <a:gd name="connsiteX362" fmla="*/ 3554035 w 7472601"/>
              <a:gd name="connsiteY362" fmla="*/ 6027832 h 6858000"/>
              <a:gd name="connsiteX363" fmla="*/ 3677174 w 7472601"/>
              <a:gd name="connsiteY363" fmla="*/ 5636351 h 6858000"/>
              <a:gd name="connsiteX364" fmla="*/ 3698819 w 7472601"/>
              <a:gd name="connsiteY364" fmla="*/ 5560503 h 6858000"/>
              <a:gd name="connsiteX365" fmla="*/ 3702094 w 7472601"/>
              <a:gd name="connsiteY365" fmla="*/ 5549194 h 6858000"/>
              <a:gd name="connsiteX366" fmla="*/ 3398355 w 7472601"/>
              <a:gd name="connsiteY366" fmla="*/ 6094603 h 6858000"/>
              <a:gd name="connsiteX367" fmla="*/ 3193941 w 7472601"/>
              <a:gd name="connsiteY367" fmla="*/ 6798775 h 6858000"/>
              <a:gd name="connsiteX368" fmla="*/ 3184140 w 7472601"/>
              <a:gd name="connsiteY368" fmla="*/ 6858000 h 6858000"/>
              <a:gd name="connsiteX369" fmla="*/ 3099978 w 7472601"/>
              <a:gd name="connsiteY369" fmla="*/ 6858000 h 6858000"/>
              <a:gd name="connsiteX370" fmla="*/ 3101556 w 7472601"/>
              <a:gd name="connsiteY370" fmla="*/ 6843337 h 6858000"/>
              <a:gd name="connsiteX371" fmla="*/ 3370162 w 7472601"/>
              <a:gd name="connsiteY371" fmla="*/ 5785550 h 6858000"/>
              <a:gd name="connsiteX372" fmla="*/ 3746477 w 7472601"/>
              <a:gd name="connsiteY372" fmla="*/ 5377889 h 6858000"/>
              <a:gd name="connsiteX373" fmla="*/ 3863399 w 7472601"/>
              <a:gd name="connsiteY373" fmla="*/ 5087257 h 6858000"/>
              <a:gd name="connsiteX374" fmla="*/ 3968712 w 7472601"/>
              <a:gd name="connsiteY374" fmla="*/ 4913989 h 6858000"/>
              <a:gd name="connsiteX375" fmla="*/ 2792390 w 7472601"/>
              <a:gd name="connsiteY375" fmla="*/ 5382974 h 6858000"/>
              <a:gd name="connsiteX376" fmla="*/ 2714982 w 7472601"/>
              <a:gd name="connsiteY376" fmla="*/ 5427051 h 6858000"/>
              <a:gd name="connsiteX377" fmla="*/ 2813361 w 7472601"/>
              <a:gd name="connsiteY377" fmla="*/ 6023912 h 6858000"/>
              <a:gd name="connsiteX378" fmla="*/ 2688430 w 7472601"/>
              <a:gd name="connsiteY378" fmla="*/ 6801564 h 6858000"/>
              <a:gd name="connsiteX379" fmla="*/ 2629626 w 7472601"/>
              <a:gd name="connsiteY379" fmla="*/ 6763394 h 6858000"/>
              <a:gd name="connsiteX380" fmla="*/ 2565328 w 7472601"/>
              <a:gd name="connsiteY380" fmla="*/ 5516399 h 6858000"/>
              <a:gd name="connsiteX381" fmla="*/ 1922999 w 7472601"/>
              <a:gd name="connsiteY381" fmla="*/ 5980343 h 6858000"/>
              <a:gd name="connsiteX382" fmla="*/ 1950261 w 7472601"/>
              <a:gd name="connsiteY382" fmla="*/ 6405858 h 6858000"/>
              <a:gd name="connsiteX383" fmla="*/ 2365554 w 7472601"/>
              <a:gd name="connsiteY383" fmla="*/ 6759107 h 6858000"/>
              <a:gd name="connsiteX384" fmla="*/ 2424142 w 7472601"/>
              <a:gd name="connsiteY384" fmla="*/ 6858000 h 6858000"/>
              <a:gd name="connsiteX385" fmla="*/ 2395994 w 7472601"/>
              <a:gd name="connsiteY385" fmla="*/ 6858000 h 6858000"/>
              <a:gd name="connsiteX386" fmla="*/ 2392863 w 7472601"/>
              <a:gd name="connsiteY386" fmla="*/ 6852964 h 6858000"/>
              <a:gd name="connsiteX387" fmla="*/ 2017589 w 7472601"/>
              <a:gd name="connsiteY387" fmla="*/ 6493982 h 6858000"/>
              <a:gd name="connsiteX388" fmla="*/ 2147336 w 7472601"/>
              <a:gd name="connsiteY388" fmla="*/ 6594052 h 6858000"/>
              <a:gd name="connsiteX389" fmla="*/ 2207047 w 7472601"/>
              <a:gd name="connsiteY389" fmla="*/ 6654540 h 6858000"/>
              <a:gd name="connsiteX390" fmla="*/ 2299106 w 7472601"/>
              <a:gd name="connsiteY390" fmla="*/ 6778931 h 6858000"/>
              <a:gd name="connsiteX391" fmla="*/ 2314430 w 7472601"/>
              <a:gd name="connsiteY391" fmla="*/ 6801144 h 6858000"/>
              <a:gd name="connsiteX392" fmla="*/ 2352406 w 7472601"/>
              <a:gd name="connsiteY392" fmla="*/ 6858000 h 6858000"/>
              <a:gd name="connsiteX393" fmla="*/ 2314492 w 7472601"/>
              <a:gd name="connsiteY393" fmla="*/ 6858000 h 6858000"/>
              <a:gd name="connsiteX394" fmla="*/ 2288095 w 7472601"/>
              <a:gd name="connsiteY394" fmla="*/ 6818030 h 6858000"/>
              <a:gd name="connsiteX395" fmla="*/ 2272768 w 7472601"/>
              <a:gd name="connsiteY395" fmla="*/ 6795822 h 6858000"/>
              <a:gd name="connsiteX396" fmla="*/ 2182715 w 7472601"/>
              <a:gd name="connsiteY396" fmla="*/ 6675071 h 6858000"/>
              <a:gd name="connsiteX397" fmla="*/ 2032061 w 7472601"/>
              <a:gd name="connsiteY397" fmla="*/ 6541380 h 6858000"/>
              <a:gd name="connsiteX398" fmla="*/ 2257220 w 7472601"/>
              <a:gd name="connsiteY398" fmla="*/ 6826257 h 6858000"/>
              <a:gd name="connsiteX399" fmla="*/ 2281324 w 7472601"/>
              <a:gd name="connsiteY399" fmla="*/ 6858000 h 6858000"/>
              <a:gd name="connsiteX400" fmla="*/ 2242860 w 7472601"/>
              <a:gd name="connsiteY400" fmla="*/ 6858000 h 6858000"/>
              <a:gd name="connsiteX401" fmla="*/ 2232818 w 7472601"/>
              <a:gd name="connsiteY401" fmla="*/ 6844926 h 6858000"/>
              <a:gd name="connsiteX402" fmla="*/ 1990172 w 7472601"/>
              <a:gd name="connsiteY402" fmla="*/ 6542121 h 6858000"/>
              <a:gd name="connsiteX403" fmla="*/ 2124090 w 7472601"/>
              <a:gd name="connsiteY403" fmla="*/ 6761017 h 6858000"/>
              <a:gd name="connsiteX404" fmla="*/ 2200380 w 7472601"/>
              <a:gd name="connsiteY404" fmla="*/ 6858000 h 6858000"/>
              <a:gd name="connsiteX405" fmla="*/ 2147507 w 7472601"/>
              <a:gd name="connsiteY405" fmla="*/ 6858000 h 6858000"/>
              <a:gd name="connsiteX406" fmla="*/ 2070668 w 7472601"/>
              <a:gd name="connsiteY406" fmla="*/ 6761520 h 6858000"/>
              <a:gd name="connsiteX407" fmla="*/ 1975142 w 7472601"/>
              <a:gd name="connsiteY407" fmla="*/ 6585570 h 6858000"/>
              <a:gd name="connsiteX408" fmla="*/ 2050035 w 7472601"/>
              <a:gd name="connsiteY408" fmla="*/ 6813345 h 6858000"/>
              <a:gd name="connsiteX409" fmla="*/ 2063025 w 7472601"/>
              <a:gd name="connsiteY409" fmla="*/ 6858000 h 6858000"/>
              <a:gd name="connsiteX410" fmla="*/ 2021675 w 7472601"/>
              <a:gd name="connsiteY410" fmla="*/ 6858000 h 6858000"/>
              <a:gd name="connsiteX411" fmla="*/ 2019308 w 7472601"/>
              <a:gd name="connsiteY411" fmla="*/ 6847118 h 6858000"/>
              <a:gd name="connsiteX412" fmla="*/ 1938835 w 7472601"/>
              <a:gd name="connsiteY412" fmla="*/ 6551160 h 6858000"/>
              <a:gd name="connsiteX413" fmla="*/ 1953230 w 7472601"/>
              <a:gd name="connsiteY413" fmla="*/ 6759699 h 6858000"/>
              <a:gd name="connsiteX414" fmla="*/ 1956763 w 7472601"/>
              <a:gd name="connsiteY414" fmla="*/ 6778191 h 6858000"/>
              <a:gd name="connsiteX415" fmla="*/ 1967925 w 7472601"/>
              <a:gd name="connsiteY415" fmla="*/ 6858000 h 6858000"/>
              <a:gd name="connsiteX416" fmla="*/ 1936622 w 7472601"/>
              <a:gd name="connsiteY416" fmla="*/ 6858000 h 6858000"/>
              <a:gd name="connsiteX417" fmla="*/ 1926261 w 7472601"/>
              <a:gd name="connsiteY417" fmla="*/ 6784064 h 6858000"/>
              <a:gd name="connsiteX418" fmla="*/ 1922724 w 7472601"/>
              <a:gd name="connsiteY418" fmla="*/ 6765577 h 6858000"/>
              <a:gd name="connsiteX419" fmla="*/ 1904650 w 7472601"/>
              <a:gd name="connsiteY419" fmla="*/ 6639616 h 6858000"/>
              <a:gd name="connsiteX420" fmla="*/ 1885273 w 7472601"/>
              <a:gd name="connsiteY420" fmla="*/ 6858000 h 6858000"/>
              <a:gd name="connsiteX421" fmla="*/ 1854363 w 7472601"/>
              <a:gd name="connsiteY421" fmla="*/ 6858000 h 6858000"/>
              <a:gd name="connsiteX422" fmla="*/ 1880391 w 7472601"/>
              <a:gd name="connsiteY422" fmla="*/ 6603796 h 6858000"/>
              <a:gd name="connsiteX423" fmla="*/ 1818273 w 7472601"/>
              <a:gd name="connsiteY423" fmla="*/ 6715729 h 6858000"/>
              <a:gd name="connsiteX424" fmla="*/ 1794691 w 7472601"/>
              <a:gd name="connsiteY424" fmla="*/ 6843239 h 6858000"/>
              <a:gd name="connsiteX425" fmla="*/ 1794914 w 7472601"/>
              <a:gd name="connsiteY425" fmla="*/ 6858000 h 6858000"/>
              <a:gd name="connsiteX426" fmla="*/ 1746128 w 7472601"/>
              <a:gd name="connsiteY426" fmla="*/ 6858000 h 6858000"/>
              <a:gd name="connsiteX427" fmla="*/ 1753934 w 7472601"/>
              <a:gd name="connsiteY427" fmla="*/ 6724796 h 6858000"/>
              <a:gd name="connsiteX428" fmla="*/ 1792053 w 7472601"/>
              <a:gd name="connsiteY428" fmla="*/ 6572396 h 6858000"/>
              <a:gd name="connsiteX429" fmla="*/ 1862248 w 7472601"/>
              <a:gd name="connsiteY429" fmla="*/ 6266397 h 6858000"/>
              <a:gd name="connsiteX430" fmla="*/ 1862250 w 7472601"/>
              <a:gd name="connsiteY430" fmla="*/ 6033531 h 6858000"/>
              <a:gd name="connsiteX431" fmla="*/ 1211999 w 7472601"/>
              <a:gd name="connsiteY431" fmla="*/ 6683610 h 6858000"/>
              <a:gd name="connsiteX432" fmla="*/ 1213266 w 7472601"/>
              <a:gd name="connsiteY432" fmla="*/ 6691947 h 6858000"/>
              <a:gd name="connsiteX433" fmla="*/ 1203370 w 7472601"/>
              <a:gd name="connsiteY433" fmla="*/ 6850676 h 6858000"/>
              <a:gd name="connsiteX434" fmla="*/ 1203671 w 7472601"/>
              <a:gd name="connsiteY434" fmla="*/ 6858000 h 6858000"/>
              <a:gd name="connsiteX435" fmla="*/ 1143180 w 7472601"/>
              <a:gd name="connsiteY435" fmla="*/ 6858000 h 6858000"/>
              <a:gd name="connsiteX436" fmla="*/ 1142176 w 7472601"/>
              <a:gd name="connsiteY436" fmla="*/ 6766045 h 6858000"/>
              <a:gd name="connsiteX437" fmla="*/ 1067484 w 7472601"/>
              <a:gd name="connsiteY437" fmla="*/ 6858000 h 6858000"/>
              <a:gd name="connsiteX438" fmla="*/ 953928 w 7472601"/>
              <a:gd name="connsiteY438" fmla="*/ 6858000 h 6858000"/>
              <a:gd name="connsiteX439" fmla="*/ 959715 w 7472601"/>
              <a:gd name="connsiteY439" fmla="*/ 6850185 h 6858000"/>
              <a:gd name="connsiteX440" fmla="*/ 1483788 w 7472601"/>
              <a:gd name="connsiteY440" fmla="*/ 6259174 h 6858000"/>
              <a:gd name="connsiteX441" fmla="*/ 1100671 w 7472601"/>
              <a:gd name="connsiteY441" fmla="*/ 6252137 h 6858000"/>
              <a:gd name="connsiteX442" fmla="*/ 1090144 w 7472601"/>
              <a:gd name="connsiteY442" fmla="*/ 6256748 h 6858000"/>
              <a:gd name="connsiteX443" fmla="*/ 1095872 w 7472601"/>
              <a:gd name="connsiteY443" fmla="*/ 6271892 h 6858000"/>
              <a:gd name="connsiteX444" fmla="*/ 262785 w 7472601"/>
              <a:gd name="connsiteY444" fmla="*/ 6845450 h 6858000"/>
              <a:gd name="connsiteX445" fmla="*/ 209968 w 7472601"/>
              <a:gd name="connsiteY445" fmla="*/ 6770713 h 6858000"/>
              <a:gd name="connsiteX446" fmla="*/ 873460 w 7472601"/>
              <a:gd name="connsiteY446" fmla="*/ 6253768 h 6858000"/>
              <a:gd name="connsiteX447" fmla="*/ 192686 w 7472601"/>
              <a:gd name="connsiteY447" fmla="*/ 5849257 h 6858000"/>
              <a:gd name="connsiteX448" fmla="*/ 4696 w 7472601"/>
              <a:gd name="connsiteY448" fmla="*/ 5697668 h 6858000"/>
              <a:gd name="connsiteX449" fmla="*/ 0 w 7472601"/>
              <a:gd name="connsiteY449" fmla="*/ 5689984 h 6858000"/>
              <a:gd name="connsiteX450" fmla="*/ 0 w 7472601"/>
              <a:gd name="connsiteY450" fmla="*/ 5513472 h 6858000"/>
              <a:gd name="connsiteX451" fmla="*/ 174101 w 7472601"/>
              <a:gd name="connsiteY451" fmla="*/ 5620277 h 6858000"/>
              <a:gd name="connsiteX452" fmla="*/ 891800 w 7472601"/>
              <a:gd name="connsiteY452" fmla="*/ 6036935 h 6858000"/>
              <a:gd name="connsiteX453" fmla="*/ 1072219 w 7472601"/>
              <a:gd name="connsiteY453" fmla="*/ 6169443 h 6858000"/>
              <a:gd name="connsiteX454" fmla="*/ 1074117 w 7472601"/>
              <a:gd name="connsiteY454" fmla="*/ 6170301 h 6858000"/>
              <a:gd name="connsiteX455" fmla="*/ 1083114 w 7472601"/>
              <a:gd name="connsiteY455" fmla="*/ 6174131 h 6858000"/>
              <a:gd name="connsiteX456" fmla="*/ 1543010 w 7472601"/>
              <a:gd name="connsiteY456" fmla="*/ 6191140 h 6858000"/>
              <a:gd name="connsiteX457" fmla="*/ 1551080 w 7472601"/>
              <a:gd name="connsiteY457" fmla="*/ 6195006 h 6858000"/>
              <a:gd name="connsiteX458" fmla="*/ 2345443 w 7472601"/>
              <a:gd name="connsiteY458" fmla="*/ 5549882 h 6858000"/>
              <a:gd name="connsiteX459" fmla="*/ 1721499 w 7472601"/>
              <a:gd name="connsiteY459" fmla="*/ 5599969 h 6858000"/>
              <a:gd name="connsiteX460" fmla="*/ 767716 w 7472601"/>
              <a:gd name="connsiteY460" fmla="*/ 5472768 h 6858000"/>
              <a:gd name="connsiteX461" fmla="*/ 722147 w 7472601"/>
              <a:gd name="connsiteY461" fmla="*/ 5393091 h 6858000"/>
              <a:gd name="connsiteX462" fmla="*/ 1485552 w 7472601"/>
              <a:gd name="connsiteY462" fmla="*/ 5313202 h 6858000"/>
              <a:gd name="connsiteX463" fmla="*/ 2143004 w 7472601"/>
              <a:gd name="connsiteY463" fmla="*/ 5402420 h 6858000"/>
              <a:gd name="connsiteX464" fmla="*/ 1933391 w 7472601"/>
              <a:gd name="connsiteY464" fmla="*/ 5156971 h 6858000"/>
              <a:gd name="connsiteX465" fmla="*/ 1827118 w 7472601"/>
              <a:gd name="connsiteY465" fmla="*/ 4968410 h 6858000"/>
              <a:gd name="connsiteX466" fmla="*/ 1837349 w 7472601"/>
              <a:gd name="connsiteY466" fmla="*/ 4956357 h 6858000"/>
              <a:gd name="connsiteX467" fmla="*/ 2162835 w 7472601"/>
              <a:gd name="connsiteY467" fmla="*/ 5187853 h 6858000"/>
              <a:gd name="connsiteX468" fmla="*/ 2257167 w 7472601"/>
              <a:gd name="connsiteY468" fmla="*/ 5462123 h 6858000"/>
              <a:gd name="connsiteX469" fmla="*/ 2261598 w 7472601"/>
              <a:gd name="connsiteY469" fmla="*/ 5467998 h 6858000"/>
              <a:gd name="connsiteX470" fmla="*/ 2437177 w 7472601"/>
              <a:gd name="connsiteY470" fmla="*/ 5479608 h 6858000"/>
              <a:gd name="connsiteX471" fmla="*/ 2445247 w 7472601"/>
              <a:gd name="connsiteY471" fmla="*/ 5483476 h 6858000"/>
              <a:gd name="connsiteX472" fmla="*/ 2743626 w 7472601"/>
              <a:gd name="connsiteY472" fmla="*/ 5304819 h 6858000"/>
              <a:gd name="connsiteX473" fmla="*/ 3048102 w 7472601"/>
              <a:gd name="connsiteY473" fmla="*/ 5150595 h 6858000"/>
              <a:gd name="connsiteX474" fmla="*/ 1799414 w 7472601"/>
              <a:gd name="connsiteY474" fmla="*/ 4694732 h 6858000"/>
              <a:gd name="connsiteX475" fmla="*/ 1771735 w 7472601"/>
              <a:gd name="connsiteY475" fmla="*/ 4619929 h 6858000"/>
              <a:gd name="connsiteX476" fmla="*/ 3104273 w 7472601"/>
              <a:gd name="connsiteY476" fmla="*/ 5076159 h 6858000"/>
              <a:gd name="connsiteX477" fmla="*/ 3113245 w 7472601"/>
              <a:gd name="connsiteY477" fmla="*/ 5090705 h 6858000"/>
              <a:gd name="connsiteX478" fmla="*/ 3126294 w 7472601"/>
              <a:gd name="connsiteY478" fmla="*/ 5114400 h 6858000"/>
              <a:gd name="connsiteX479" fmla="*/ 3937433 w 7472601"/>
              <a:gd name="connsiteY479" fmla="*/ 4830473 h 6858000"/>
              <a:gd name="connsiteX480" fmla="*/ 3590475 w 7472601"/>
              <a:gd name="connsiteY480" fmla="*/ 4597974 h 6858000"/>
              <a:gd name="connsiteX481" fmla="*/ 3100264 w 7472601"/>
              <a:gd name="connsiteY481" fmla="*/ 4579845 h 6858000"/>
              <a:gd name="connsiteX482" fmla="*/ 2183576 w 7472601"/>
              <a:gd name="connsiteY482" fmla="*/ 4227150 h 6858000"/>
              <a:gd name="connsiteX483" fmla="*/ 2151029 w 7472601"/>
              <a:gd name="connsiteY483" fmla="*/ 4146947 h 6858000"/>
              <a:gd name="connsiteX484" fmla="*/ 3563434 w 7472601"/>
              <a:gd name="connsiteY484" fmla="*/ 4469115 h 6858000"/>
              <a:gd name="connsiteX485" fmla="*/ 3177952 w 7472601"/>
              <a:gd name="connsiteY485" fmla="*/ 3657386 h 6858000"/>
              <a:gd name="connsiteX486" fmla="*/ 3189263 w 7472601"/>
              <a:gd name="connsiteY486" fmla="*/ 3625726 h 6858000"/>
              <a:gd name="connsiteX487" fmla="*/ 3560912 w 7472601"/>
              <a:gd name="connsiteY487" fmla="*/ 4079863 h 6858000"/>
              <a:gd name="connsiteX488" fmla="*/ 3626636 w 7472601"/>
              <a:gd name="connsiteY488" fmla="*/ 4512230 h 6858000"/>
              <a:gd name="connsiteX489" fmla="*/ 3653088 w 7472601"/>
              <a:gd name="connsiteY489" fmla="*/ 4521417 h 6858000"/>
              <a:gd name="connsiteX490" fmla="*/ 3988128 w 7472601"/>
              <a:gd name="connsiteY490" fmla="*/ 4817267 h 6858000"/>
              <a:gd name="connsiteX491" fmla="*/ 4830582 w 7472601"/>
              <a:gd name="connsiteY491" fmla="*/ 4676000 h 6858000"/>
              <a:gd name="connsiteX492" fmla="*/ 4830100 w 7472601"/>
              <a:gd name="connsiteY492" fmla="*/ 4675554 h 6858000"/>
              <a:gd name="connsiteX493" fmla="*/ 4036318 w 7472601"/>
              <a:gd name="connsiteY493" fmla="*/ 4147013 h 6858000"/>
              <a:gd name="connsiteX494" fmla="*/ 3432098 w 7472601"/>
              <a:gd name="connsiteY494" fmla="*/ 3537312 h 6858000"/>
              <a:gd name="connsiteX495" fmla="*/ 3446761 w 7472601"/>
              <a:gd name="connsiteY495" fmla="*/ 3461278 h 6858000"/>
              <a:gd name="connsiteX496" fmla="*/ 4419733 w 7472601"/>
              <a:gd name="connsiteY496" fmla="*/ 3963555 h 6858000"/>
              <a:gd name="connsiteX497" fmla="*/ 4781371 w 7472601"/>
              <a:gd name="connsiteY497" fmla="*/ 4458604 h 6858000"/>
              <a:gd name="connsiteX498" fmla="*/ 4780440 w 7472601"/>
              <a:gd name="connsiteY498" fmla="*/ 4470290 h 6858000"/>
              <a:gd name="connsiteX499" fmla="*/ 4898954 w 7472601"/>
              <a:gd name="connsiteY499" fmla="*/ 4662092 h 6858000"/>
              <a:gd name="connsiteX500" fmla="*/ 4900699 w 7472601"/>
              <a:gd name="connsiteY500" fmla="*/ 4670867 h 6858000"/>
              <a:gd name="connsiteX501" fmla="*/ 5714511 w 7472601"/>
              <a:gd name="connsiteY501" fmla="*/ 4663483 h 6858000"/>
              <a:gd name="connsiteX502" fmla="*/ 5464793 w 7472601"/>
              <a:gd name="connsiteY502" fmla="*/ 4393556 h 6858000"/>
              <a:gd name="connsiteX503" fmla="*/ 5461897 w 7472601"/>
              <a:gd name="connsiteY503" fmla="*/ 4390879 h 6858000"/>
              <a:gd name="connsiteX504" fmla="*/ 4294126 w 7472601"/>
              <a:gd name="connsiteY504" fmla="*/ 3303048 h 6858000"/>
              <a:gd name="connsiteX505" fmla="*/ 4305321 w 7472601"/>
              <a:gd name="connsiteY505" fmla="*/ 3256953 h 6858000"/>
              <a:gd name="connsiteX506" fmla="*/ 4949299 w 7472601"/>
              <a:gd name="connsiteY506" fmla="*/ 3766336 h 6858000"/>
              <a:gd name="connsiteX507" fmla="*/ 5291452 w 7472601"/>
              <a:gd name="connsiteY507" fmla="*/ 4076801 h 6858000"/>
              <a:gd name="connsiteX508" fmla="*/ 5434998 w 7472601"/>
              <a:gd name="connsiteY508" fmla="*/ 4254100 h 6858000"/>
              <a:gd name="connsiteX509" fmla="*/ 5351015 w 7472601"/>
              <a:gd name="connsiteY509" fmla="*/ 3760989 h 6858000"/>
              <a:gd name="connsiteX510" fmla="*/ 5413780 w 7472601"/>
              <a:gd name="connsiteY510" fmla="*/ 2966265 h 6858000"/>
              <a:gd name="connsiteX511" fmla="*/ 5425627 w 7472601"/>
              <a:gd name="connsiteY511" fmla="*/ 2954192 h 6858000"/>
              <a:gd name="connsiteX512" fmla="*/ 6604735 w 7472601"/>
              <a:gd name="connsiteY512" fmla="*/ 2041381 h 6858000"/>
              <a:gd name="connsiteX513" fmla="*/ 7204487 w 7472601"/>
              <a:gd name="connsiteY513" fmla="*/ 2742112 h 6858000"/>
              <a:gd name="connsiteX514" fmla="*/ 7131592 w 7472601"/>
              <a:gd name="connsiteY514" fmla="*/ 2672096 h 6858000"/>
              <a:gd name="connsiteX515" fmla="*/ 6996344 w 7472601"/>
              <a:gd name="connsiteY515" fmla="*/ 2518310 h 6858000"/>
              <a:gd name="connsiteX516" fmla="*/ 6735495 w 7472601"/>
              <a:gd name="connsiteY516" fmla="*/ 2196890 h 6858000"/>
              <a:gd name="connsiteX517" fmla="*/ 6721901 w 7472601"/>
              <a:gd name="connsiteY517" fmla="*/ 2179274 h 6858000"/>
              <a:gd name="connsiteX518" fmla="*/ 6604735 w 7472601"/>
              <a:gd name="connsiteY518" fmla="*/ 2041381 h 6858000"/>
              <a:gd name="connsiteX519" fmla="*/ 6591670 w 7472601"/>
              <a:gd name="connsiteY519" fmla="*/ 1988277 h 6858000"/>
              <a:gd name="connsiteX520" fmla="*/ 6747349 w 7472601"/>
              <a:gd name="connsiteY520" fmla="*/ 2160069 h 6858000"/>
              <a:gd name="connsiteX521" fmla="*/ 6760943 w 7472601"/>
              <a:gd name="connsiteY521" fmla="*/ 2177686 h 6858000"/>
              <a:gd name="connsiteX522" fmla="*/ 7021065 w 7472601"/>
              <a:gd name="connsiteY522" fmla="*/ 2498102 h 6858000"/>
              <a:gd name="connsiteX523" fmla="*/ 7155223 w 7472601"/>
              <a:gd name="connsiteY523" fmla="*/ 2650386 h 6858000"/>
              <a:gd name="connsiteX524" fmla="*/ 7203167 w 7472601"/>
              <a:gd name="connsiteY524" fmla="*/ 2697288 h 6858000"/>
              <a:gd name="connsiteX525" fmla="*/ 6937703 w 7472601"/>
              <a:gd name="connsiteY525" fmla="*/ 2321981 h 6858000"/>
              <a:gd name="connsiteX526" fmla="*/ 6591670 w 7472601"/>
              <a:gd name="connsiteY526" fmla="*/ 1988277 h 6858000"/>
              <a:gd name="connsiteX527" fmla="*/ 5798671 w 7472601"/>
              <a:gd name="connsiteY527" fmla="*/ 1981601 h 6858000"/>
              <a:gd name="connsiteX528" fmla="*/ 5754709 w 7472601"/>
              <a:gd name="connsiteY528" fmla="*/ 2071454 h 6858000"/>
              <a:gd name="connsiteX529" fmla="*/ 5763044 w 7472601"/>
              <a:gd name="connsiteY529" fmla="*/ 2842206 h 6858000"/>
              <a:gd name="connsiteX530" fmla="*/ 5764974 w 7472601"/>
              <a:gd name="connsiteY530" fmla="*/ 2799609 h 6858000"/>
              <a:gd name="connsiteX531" fmla="*/ 5767665 w 7472601"/>
              <a:gd name="connsiteY531" fmla="*/ 2666409 h 6858000"/>
              <a:gd name="connsiteX532" fmla="*/ 5763055 w 7472601"/>
              <a:gd name="connsiteY532" fmla="*/ 2579705 h 6858000"/>
              <a:gd name="connsiteX533" fmla="*/ 5758079 w 7472601"/>
              <a:gd name="connsiteY533" fmla="*/ 2492508 h 6858000"/>
              <a:gd name="connsiteX534" fmla="*/ 5779325 w 7472601"/>
              <a:gd name="connsiteY534" fmla="*/ 2197069 h 6858000"/>
              <a:gd name="connsiteX535" fmla="*/ 5798671 w 7472601"/>
              <a:gd name="connsiteY535" fmla="*/ 1981601 h 6858000"/>
              <a:gd name="connsiteX536" fmla="*/ 5829202 w 7472601"/>
              <a:gd name="connsiteY536" fmla="*/ 1971679 h 6858000"/>
              <a:gd name="connsiteX537" fmla="*/ 5809558 w 7472601"/>
              <a:gd name="connsiteY537" fmla="*/ 2198043 h 6858000"/>
              <a:gd name="connsiteX538" fmla="*/ 5788653 w 7472601"/>
              <a:gd name="connsiteY538" fmla="*/ 2489430 h 6858000"/>
              <a:gd name="connsiteX539" fmla="*/ 5793439 w 7472601"/>
              <a:gd name="connsiteY539" fmla="*/ 2575235 h 6858000"/>
              <a:gd name="connsiteX540" fmla="*/ 5796837 w 7472601"/>
              <a:gd name="connsiteY540" fmla="*/ 2637633 h 6858000"/>
              <a:gd name="connsiteX541" fmla="*/ 5818614 w 7472601"/>
              <a:gd name="connsiteY541" fmla="*/ 2473055 h 6858000"/>
              <a:gd name="connsiteX542" fmla="*/ 5829202 w 7472601"/>
              <a:gd name="connsiteY542" fmla="*/ 1971679 h 6858000"/>
              <a:gd name="connsiteX543" fmla="*/ 5911389 w 7472601"/>
              <a:gd name="connsiteY543" fmla="*/ 1898371 h 6858000"/>
              <a:gd name="connsiteX544" fmla="*/ 6237627 w 7472601"/>
              <a:gd name="connsiteY544" fmla="*/ 2231921 h 6858000"/>
              <a:gd name="connsiteX545" fmla="*/ 5911389 w 7472601"/>
              <a:gd name="connsiteY545" fmla="*/ 1898371 h 6858000"/>
              <a:gd name="connsiteX546" fmla="*/ 6944437 w 7472601"/>
              <a:gd name="connsiteY546" fmla="*/ 1575402 h 6858000"/>
              <a:gd name="connsiteX547" fmla="*/ 6304730 w 7472601"/>
              <a:gd name="connsiteY547" fmla="*/ 1766654 h 6858000"/>
              <a:gd name="connsiteX548" fmla="*/ 6944437 w 7472601"/>
              <a:gd name="connsiteY548" fmla="*/ 1575402 h 6858000"/>
              <a:gd name="connsiteX549" fmla="*/ 7019523 w 7472601"/>
              <a:gd name="connsiteY549" fmla="*/ 1519450 h 6858000"/>
              <a:gd name="connsiteX550" fmla="*/ 6298091 w 7472601"/>
              <a:gd name="connsiteY550" fmla="*/ 1737122 h 6858000"/>
              <a:gd name="connsiteX551" fmla="*/ 7019523 w 7472601"/>
              <a:gd name="connsiteY551" fmla="*/ 1519450 h 6858000"/>
              <a:gd name="connsiteX552" fmla="*/ 2399523 w 7472601"/>
              <a:gd name="connsiteY552" fmla="*/ 1428234 h 6858000"/>
              <a:gd name="connsiteX553" fmla="*/ 2224982 w 7472601"/>
              <a:gd name="connsiteY553" fmla="*/ 1826201 h 6858000"/>
              <a:gd name="connsiteX554" fmla="*/ 2096099 w 7472601"/>
              <a:gd name="connsiteY554" fmla="*/ 2345900 h 6858000"/>
              <a:gd name="connsiteX555" fmla="*/ 2283317 w 7472601"/>
              <a:gd name="connsiteY555" fmla="*/ 1796925 h 6858000"/>
              <a:gd name="connsiteX556" fmla="*/ 2399523 w 7472601"/>
              <a:gd name="connsiteY556" fmla="*/ 1428234 h 6858000"/>
              <a:gd name="connsiteX557" fmla="*/ 2448558 w 7472601"/>
              <a:gd name="connsiteY557" fmla="*/ 1373435 h 6858000"/>
              <a:gd name="connsiteX558" fmla="*/ 2312521 w 7472601"/>
              <a:gd name="connsiteY558" fmla="*/ 1806140 h 6858000"/>
              <a:gd name="connsiteX559" fmla="*/ 2127533 w 7472601"/>
              <a:gd name="connsiteY559" fmla="*/ 2348380 h 6858000"/>
              <a:gd name="connsiteX560" fmla="*/ 2358080 w 7472601"/>
              <a:gd name="connsiteY560" fmla="*/ 1866134 h 6858000"/>
              <a:gd name="connsiteX561" fmla="*/ 2407436 w 7472601"/>
              <a:gd name="connsiteY561" fmla="*/ 1651070 h 6858000"/>
              <a:gd name="connsiteX562" fmla="*/ 2448558 w 7472601"/>
              <a:gd name="connsiteY562" fmla="*/ 1373435 h 6858000"/>
              <a:gd name="connsiteX563" fmla="*/ 278707 w 7472601"/>
              <a:gd name="connsiteY563" fmla="*/ 1352270 h 6858000"/>
              <a:gd name="connsiteX564" fmla="*/ 321570 w 7472601"/>
              <a:gd name="connsiteY564" fmla="*/ 1861610 h 6858000"/>
              <a:gd name="connsiteX565" fmla="*/ 294281 w 7472601"/>
              <a:gd name="connsiteY565" fmla="*/ 1440658 h 6858000"/>
              <a:gd name="connsiteX566" fmla="*/ 278707 w 7472601"/>
              <a:gd name="connsiteY566" fmla="*/ 1352270 h 6858000"/>
              <a:gd name="connsiteX567" fmla="*/ 1423821 w 7472601"/>
              <a:gd name="connsiteY567" fmla="*/ 1351958 h 6858000"/>
              <a:gd name="connsiteX568" fmla="*/ 1638521 w 7472601"/>
              <a:gd name="connsiteY568" fmla="*/ 1908470 h 6858000"/>
              <a:gd name="connsiteX569" fmla="*/ 1754199 w 7472601"/>
              <a:gd name="connsiteY569" fmla="*/ 2149284 h 6858000"/>
              <a:gd name="connsiteX570" fmla="*/ 1908359 w 7472601"/>
              <a:gd name="connsiteY570" fmla="*/ 2364988 h 6858000"/>
              <a:gd name="connsiteX571" fmla="*/ 1647661 w 7472601"/>
              <a:gd name="connsiteY571" fmla="*/ 1825945 h 6858000"/>
              <a:gd name="connsiteX572" fmla="*/ 1423821 w 7472601"/>
              <a:gd name="connsiteY572" fmla="*/ 1351958 h 6858000"/>
              <a:gd name="connsiteX573" fmla="*/ 1431890 w 7472601"/>
              <a:gd name="connsiteY573" fmla="*/ 1306475 h 6858000"/>
              <a:gd name="connsiteX574" fmla="*/ 1507597 w 7472601"/>
              <a:gd name="connsiteY574" fmla="*/ 1446132 h 6858000"/>
              <a:gd name="connsiteX575" fmla="*/ 1674586 w 7472601"/>
              <a:gd name="connsiteY575" fmla="*/ 1813832 h 6858000"/>
              <a:gd name="connsiteX576" fmla="*/ 1815950 w 7472601"/>
              <a:gd name="connsiteY576" fmla="*/ 2128564 h 6858000"/>
              <a:gd name="connsiteX577" fmla="*/ 1984242 w 7472601"/>
              <a:gd name="connsiteY577" fmla="*/ 2430829 h 6858000"/>
              <a:gd name="connsiteX578" fmla="*/ 2014023 w 7472601"/>
              <a:gd name="connsiteY578" fmla="*/ 2450995 h 6858000"/>
              <a:gd name="connsiteX579" fmla="*/ 1747337 w 7472601"/>
              <a:gd name="connsiteY579" fmla="*/ 1855264 h 6858000"/>
              <a:gd name="connsiteX580" fmla="*/ 1533749 w 7472601"/>
              <a:gd name="connsiteY580" fmla="*/ 1478656 h 6858000"/>
              <a:gd name="connsiteX581" fmla="*/ 1431890 w 7472601"/>
              <a:gd name="connsiteY581" fmla="*/ 1306475 h 6858000"/>
              <a:gd name="connsiteX582" fmla="*/ 5052692 w 7472601"/>
              <a:gd name="connsiteY582" fmla="*/ 1292994 h 6858000"/>
              <a:gd name="connsiteX583" fmla="*/ 5200661 w 7472601"/>
              <a:gd name="connsiteY583" fmla="*/ 1635186 h 6858000"/>
              <a:gd name="connsiteX584" fmla="*/ 5297138 w 7472601"/>
              <a:gd name="connsiteY584" fmla="*/ 1906351 h 6858000"/>
              <a:gd name="connsiteX585" fmla="*/ 5052692 w 7472601"/>
              <a:gd name="connsiteY585" fmla="*/ 1292994 h 6858000"/>
              <a:gd name="connsiteX586" fmla="*/ 5009948 w 7472601"/>
              <a:gd name="connsiteY586" fmla="*/ 1273619 h 6858000"/>
              <a:gd name="connsiteX587" fmla="*/ 5121777 w 7472601"/>
              <a:gd name="connsiteY587" fmla="*/ 1654213 h 6858000"/>
              <a:gd name="connsiteX588" fmla="*/ 5293545 w 7472601"/>
              <a:gd name="connsiteY588" fmla="*/ 2072247 h 6858000"/>
              <a:gd name="connsiteX589" fmla="*/ 5294042 w 7472601"/>
              <a:gd name="connsiteY589" fmla="*/ 2065019 h 6858000"/>
              <a:gd name="connsiteX590" fmla="*/ 5171936 w 7472601"/>
              <a:gd name="connsiteY590" fmla="*/ 1647613 h 6858000"/>
              <a:gd name="connsiteX591" fmla="*/ 5009948 w 7472601"/>
              <a:gd name="connsiteY591" fmla="*/ 1273619 h 6858000"/>
              <a:gd name="connsiteX592" fmla="*/ 655236 w 7472601"/>
              <a:gd name="connsiteY592" fmla="*/ 1268632 h 6858000"/>
              <a:gd name="connsiteX593" fmla="*/ 839521 w 7472601"/>
              <a:gd name="connsiteY593" fmla="*/ 1685315 h 6858000"/>
              <a:gd name="connsiteX594" fmla="*/ 1109416 w 7472601"/>
              <a:gd name="connsiteY594" fmla="*/ 2061663 h 6858000"/>
              <a:gd name="connsiteX595" fmla="*/ 1298300 w 7472601"/>
              <a:gd name="connsiteY595" fmla="*/ 2247742 h 6858000"/>
              <a:gd name="connsiteX596" fmla="*/ 1125871 w 7472601"/>
              <a:gd name="connsiteY596" fmla="*/ 1989513 h 6858000"/>
              <a:gd name="connsiteX597" fmla="*/ 981574 w 7472601"/>
              <a:gd name="connsiteY597" fmla="*/ 1783157 h 6858000"/>
              <a:gd name="connsiteX598" fmla="*/ 922198 w 7472601"/>
              <a:gd name="connsiteY598" fmla="*/ 1677437 h 6858000"/>
              <a:gd name="connsiteX599" fmla="*/ 869293 w 7472601"/>
              <a:gd name="connsiteY599" fmla="*/ 1583214 h 6858000"/>
              <a:gd name="connsiteX600" fmla="*/ 751431 w 7472601"/>
              <a:gd name="connsiteY600" fmla="*/ 1405731 h 6858000"/>
              <a:gd name="connsiteX601" fmla="*/ 655236 w 7472601"/>
              <a:gd name="connsiteY601" fmla="*/ 1268632 h 6858000"/>
              <a:gd name="connsiteX602" fmla="*/ 6516292 w 7472601"/>
              <a:gd name="connsiteY602" fmla="*/ 1263064 h 6858000"/>
              <a:gd name="connsiteX603" fmla="*/ 5736320 w 7472601"/>
              <a:gd name="connsiteY603" fmla="*/ 1501803 h 6858000"/>
              <a:gd name="connsiteX604" fmla="*/ 6516292 w 7472601"/>
              <a:gd name="connsiteY604" fmla="*/ 1263064 h 6858000"/>
              <a:gd name="connsiteX605" fmla="*/ 291466 w 7472601"/>
              <a:gd name="connsiteY605" fmla="*/ 1250369 h 6858000"/>
              <a:gd name="connsiteX606" fmla="*/ 323180 w 7472601"/>
              <a:gd name="connsiteY606" fmla="*/ 1435283 h 6858000"/>
              <a:gd name="connsiteX607" fmla="*/ 349381 w 7472601"/>
              <a:gd name="connsiteY607" fmla="*/ 1875041 h 6858000"/>
              <a:gd name="connsiteX608" fmla="*/ 374363 w 7472601"/>
              <a:gd name="connsiteY608" fmla="*/ 1506494 h 6858000"/>
              <a:gd name="connsiteX609" fmla="*/ 302168 w 7472601"/>
              <a:gd name="connsiteY609" fmla="*/ 1274495 h 6858000"/>
              <a:gd name="connsiteX610" fmla="*/ 291466 w 7472601"/>
              <a:gd name="connsiteY610" fmla="*/ 1250369 h 6858000"/>
              <a:gd name="connsiteX611" fmla="*/ 678222 w 7472601"/>
              <a:gd name="connsiteY611" fmla="*/ 1248670 h 6858000"/>
              <a:gd name="connsiteX612" fmla="*/ 775536 w 7472601"/>
              <a:gd name="connsiteY612" fmla="*/ 1388015 h 6858000"/>
              <a:gd name="connsiteX613" fmla="*/ 894529 w 7472601"/>
              <a:gd name="connsiteY613" fmla="*/ 1567739 h 6858000"/>
              <a:gd name="connsiteX614" fmla="*/ 948000 w 7472601"/>
              <a:gd name="connsiteY614" fmla="*/ 1663088 h 6858000"/>
              <a:gd name="connsiteX615" fmla="*/ 1006812 w 7472601"/>
              <a:gd name="connsiteY615" fmla="*/ 1767683 h 6858000"/>
              <a:gd name="connsiteX616" fmla="*/ 1149133 w 7472601"/>
              <a:gd name="connsiteY616" fmla="*/ 1971513 h 6858000"/>
              <a:gd name="connsiteX617" fmla="*/ 1333952 w 7472601"/>
              <a:gd name="connsiteY617" fmla="*/ 2251620 h 6858000"/>
              <a:gd name="connsiteX618" fmla="*/ 1337329 w 7472601"/>
              <a:gd name="connsiteY618" fmla="*/ 2258350 h 6858000"/>
              <a:gd name="connsiteX619" fmla="*/ 1014726 w 7472601"/>
              <a:gd name="connsiteY619" fmla="*/ 1615556 h 6858000"/>
              <a:gd name="connsiteX620" fmla="*/ 678222 w 7472601"/>
              <a:gd name="connsiteY620" fmla="*/ 1248670 h 6858000"/>
              <a:gd name="connsiteX621" fmla="*/ 6691602 w 7472601"/>
              <a:gd name="connsiteY621" fmla="*/ 1140573 h 6858000"/>
              <a:gd name="connsiteX622" fmla="*/ 6571100 w 7472601"/>
              <a:gd name="connsiteY622" fmla="*/ 1183662 h 6858000"/>
              <a:gd name="connsiteX623" fmla="*/ 6241687 w 7472601"/>
              <a:gd name="connsiteY623" fmla="*/ 1257600 h 6858000"/>
              <a:gd name="connsiteX624" fmla="*/ 5693009 w 7472601"/>
              <a:gd name="connsiteY624" fmla="*/ 1478256 h 6858000"/>
              <a:gd name="connsiteX625" fmla="*/ 6548420 w 7472601"/>
              <a:gd name="connsiteY625" fmla="*/ 1214599 h 6858000"/>
              <a:gd name="connsiteX626" fmla="*/ 6605473 w 7472601"/>
              <a:gd name="connsiteY626" fmla="*/ 1184686 h 6858000"/>
              <a:gd name="connsiteX627" fmla="*/ 6691602 w 7472601"/>
              <a:gd name="connsiteY627" fmla="*/ 1140573 h 6858000"/>
              <a:gd name="connsiteX628" fmla="*/ 4002475 w 7472601"/>
              <a:gd name="connsiteY628" fmla="*/ 1037802 h 6858000"/>
              <a:gd name="connsiteX629" fmla="*/ 4000324 w 7472601"/>
              <a:gd name="connsiteY629" fmla="*/ 1039362 h 6858000"/>
              <a:gd name="connsiteX630" fmla="*/ 4002862 w 7472601"/>
              <a:gd name="connsiteY630" fmla="*/ 1042866 h 6858000"/>
              <a:gd name="connsiteX631" fmla="*/ 4002475 w 7472601"/>
              <a:gd name="connsiteY631" fmla="*/ 1037802 h 6858000"/>
              <a:gd name="connsiteX632" fmla="*/ 506322 w 7472601"/>
              <a:gd name="connsiteY632" fmla="*/ 1020997 h 6858000"/>
              <a:gd name="connsiteX633" fmla="*/ 533068 w 7472601"/>
              <a:gd name="connsiteY633" fmla="*/ 1029409 h 6858000"/>
              <a:gd name="connsiteX634" fmla="*/ 1232525 w 7472601"/>
              <a:gd name="connsiteY634" fmla="*/ 1804675 h 6858000"/>
              <a:gd name="connsiteX635" fmla="*/ 1388858 w 7472601"/>
              <a:gd name="connsiteY635" fmla="*/ 2368011 h 6858000"/>
              <a:gd name="connsiteX636" fmla="*/ 1384098 w 7472601"/>
              <a:gd name="connsiteY636" fmla="*/ 2378125 h 6858000"/>
              <a:gd name="connsiteX637" fmla="*/ 1425393 w 7472601"/>
              <a:gd name="connsiteY637" fmla="*/ 2589124 h 6858000"/>
              <a:gd name="connsiteX638" fmla="*/ 1424001 w 7472601"/>
              <a:gd name="connsiteY638" fmla="*/ 2597541 h 6858000"/>
              <a:gd name="connsiteX639" fmla="*/ 2152729 w 7472601"/>
              <a:gd name="connsiteY639" fmla="*/ 2864487 h 6858000"/>
              <a:gd name="connsiteX640" fmla="*/ 2020609 w 7472601"/>
              <a:gd name="connsiteY640" fmla="*/ 2539671 h 6858000"/>
              <a:gd name="connsiteX641" fmla="*/ 2018920 w 7472601"/>
              <a:gd name="connsiteY641" fmla="*/ 2536309 h 6858000"/>
              <a:gd name="connsiteX642" fmla="*/ 1342441 w 7472601"/>
              <a:gd name="connsiteY642" fmla="*/ 1173017 h 6858000"/>
              <a:gd name="connsiteX643" fmla="*/ 1367925 w 7472601"/>
              <a:gd name="connsiteY643" fmla="*/ 1135648 h 6858000"/>
              <a:gd name="connsiteX644" fmla="*/ 1771401 w 7472601"/>
              <a:gd name="connsiteY644" fmla="*/ 1806673 h 6858000"/>
              <a:gd name="connsiteX645" fmla="*/ 1972385 w 7472601"/>
              <a:gd name="connsiteY645" fmla="*/ 2198735 h 6858000"/>
              <a:gd name="connsiteX646" fmla="*/ 2040892 w 7472601"/>
              <a:gd name="connsiteY646" fmla="*/ 2405205 h 6858000"/>
              <a:gd name="connsiteX647" fmla="*/ 2131689 w 7472601"/>
              <a:gd name="connsiteY647" fmla="*/ 1936926 h 6858000"/>
              <a:gd name="connsiteX648" fmla="*/ 2454820 w 7472601"/>
              <a:gd name="connsiteY648" fmla="*/ 1248808 h 6858000"/>
              <a:gd name="connsiteX649" fmla="*/ 2492512 w 7472601"/>
              <a:gd name="connsiteY649" fmla="*/ 1302920 h 6858000"/>
              <a:gd name="connsiteX650" fmla="*/ 2081216 w 7472601"/>
              <a:gd name="connsiteY650" fmla="*/ 2527513 h 6858000"/>
              <a:gd name="connsiteX651" fmla="*/ 2081211 w 7472601"/>
              <a:gd name="connsiteY651" fmla="*/ 2528916 h 6858000"/>
              <a:gd name="connsiteX652" fmla="*/ 2199067 w 7472601"/>
              <a:gd name="connsiteY652" fmla="*/ 2884061 h 6858000"/>
              <a:gd name="connsiteX653" fmla="*/ 3192586 w 7472601"/>
              <a:gd name="connsiteY653" fmla="*/ 3411496 h 6858000"/>
              <a:gd name="connsiteX654" fmla="*/ 3182620 w 7472601"/>
              <a:gd name="connsiteY654" fmla="*/ 3483279 h 6858000"/>
              <a:gd name="connsiteX655" fmla="*/ 2435119 w 7472601"/>
              <a:gd name="connsiteY655" fmla="*/ 3080173 h 6858000"/>
              <a:gd name="connsiteX656" fmla="*/ 2410152 w 7472601"/>
              <a:gd name="connsiteY656" fmla="*/ 3063751 h 6858000"/>
              <a:gd name="connsiteX657" fmla="*/ 2408099 w 7472601"/>
              <a:gd name="connsiteY657" fmla="*/ 3064403 h 6858000"/>
              <a:gd name="connsiteX658" fmla="*/ 2407218 w 7472601"/>
              <a:gd name="connsiteY658" fmla="*/ 3070324 h 6858000"/>
              <a:gd name="connsiteX659" fmla="*/ 2380138 w 7472601"/>
              <a:gd name="connsiteY659" fmla="*/ 3099341 h 6858000"/>
              <a:gd name="connsiteX660" fmla="*/ 1765923 w 7472601"/>
              <a:gd name="connsiteY660" fmla="*/ 3581043 h 6858000"/>
              <a:gd name="connsiteX661" fmla="*/ 1702258 w 7472601"/>
              <a:gd name="connsiteY661" fmla="*/ 3612286 h 6858000"/>
              <a:gd name="connsiteX662" fmla="*/ 1538370 w 7472601"/>
              <a:gd name="connsiteY662" fmla="*/ 3811804 h 6858000"/>
              <a:gd name="connsiteX663" fmla="*/ 542867 w 7472601"/>
              <a:gd name="connsiteY663" fmla="*/ 4944092 h 6858000"/>
              <a:gd name="connsiteX664" fmla="*/ 515800 w 7472601"/>
              <a:gd name="connsiteY664" fmla="*/ 4862180 h 6858000"/>
              <a:gd name="connsiteX665" fmla="*/ 909145 w 7472601"/>
              <a:gd name="connsiteY665" fmla="*/ 4199225 h 6858000"/>
              <a:gd name="connsiteX666" fmla="*/ 1214067 w 7472601"/>
              <a:gd name="connsiteY666" fmla="*/ 3908561 h 6858000"/>
              <a:gd name="connsiteX667" fmla="*/ 640967 w 7472601"/>
              <a:gd name="connsiteY667" fmla="*/ 4105601 h 6858000"/>
              <a:gd name="connsiteX668" fmla="*/ 112563 w 7472601"/>
              <a:gd name="connsiteY668" fmla="*/ 4396952 h 6858000"/>
              <a:gd name="connsiteX669" fmla="*/ 0 w 7472601"/>
              <a:gd name="connsiteY669" fmla="*/ 4466006 h 6858000"/>
              <a:gd name="connsiteX670" fmla="*/ 0 w 7472601"/>
              <a:gd name="connsiteY670" fmla="*/ 4233763 h 6858000"/>
              <a:gd name="connsiteX671" fmla="*/ 36881 w 7472601"/>
              <a:gd name="connsiteY671" fmla="*/ 4200118 h 6858000"/>
              <a:gd name="connsiteX672" fmla="*/ 910534 w 7472601"/>
              <a:gd name="connsiteY672" fmla="*/ 3629753 h 6858000"/>
              <a:gd name="connsiteX673" fmla="*/ 1578717 w 7472601"/>
              <a:gd name="connsiteY673" fmla="*/ 3575982 h 6858000"/>
              <a:gd name="connsiteX674" fmla="*/ 2338780 w 7472601"/>
              <a:gd name="connsiteY674" fmla="*/ 3033725 h 6858000"/>
              <a:gd name="connsiteX675" fmla="*/ 1807991 w 7472601"/>
              <a:gd name="connsiteY675" fmla="*/ 2807184 h 6858000"/>
              <a:gd name="connsiteX676" fmla="*/ 1416358 w 7472601"/>
              <a:gd name="connsiteY676" fmla="*/ 3112571 h 6858000"/>
              <a:gd name="connsiteX677" fmla="*/ 939066 w 7472601"/>
              <a:gd name="connsiteY677" fmla="*/ 3378798 h 6858000"/>
              <a:gd name="connsiteX678" fmla="*/ 115099 w 7472601"/>
              <a:gd name="connsiteY678" fmla="*/ 3607650 h 6858000"/>
              <a:gd name="connsiteX679" fmla="*/ 97284 w 7472601"/>
              <a:gd name="connsiteY679" fmla="*/ 3520393 h 6858000"/>
              <a:gd name="connsiteX680" fmla="*/ 922050 w 7472601"/>
              <a:gd name="connsiteY680" fmla="*/ 3074867 h 6858000"/>
              <a:gd name="connsiteX681" fmla="*/ 1405265 w 7472601"/>
              <a:gd name="connsiteY681" fmla="*/ 3016319 h 6858000"/>
              <a:gd name="connsiteX682" fmla="*/ 1407512 w 7472601"/>
              <a:gd name="connsiteY682" fmla="*/ 3018001 h 6858000"/>
              <a:gd name="connsiteX683" fmla="*/ 1726266 w 7472601"/>
              <a:gd name="connsiteY683" fmla="*/ 2777274 h 6858000"/>
              <a:gd name="connsiteX684" fmla="*/ 625390 w 7472601"/>
              <a:gd name="connsiteY684" fmla="*/ 2514541 h 6858000"/>
              <a:gd name="connsiteX685" fmla="*/ 619799 w 7472601"/>
              <a:gd name="connsiteY685" fmla="*/ 2527180 h 6858000"/>
              <a:gd name="connsiteX686" fmla="*/ 310030 w 7472601"/>
              <a:gd name="connsiteY686" fmla="*/ 2771818 h 6858000"/>
              <a:gd name="connsiteX687" fmla="*/ 173877 w 7472601"/>
              <a:gd name="connsiteY687" fmla="*/ 2937056 h 6858000"/>
              <a:gd name="connsiteX688" fmla="*/ 77889 w 7472601"/>
              <a:gd name="connsiteY688" fmla="*/ 3138440 h 6858000"/>
              <a:gd name="connsiteX689" fmla="*/ 0 w 7472601"/>
              <a:gd name="connsiteY689" fmla="*/ 3271395 h 6858000"/>
              <a:gd name="connsiteX690" fmla="*/ 0 w 7472601"/>
              <a:gd name="connsiteY690" fmla="*/ 3153002 h 6858000"/>
              <a:gd name="connsiteX691" fmla="*/ 2386 w 7472601"/>
              <a:gd name="connsiteY691" fmla="*/ 3149203 h 6858000"/>
              <a:gd name="connsiteX692" fmla="*/ 89753 w 7472601"/>
              <a:gd name="connsiteY692" fmla="*/ 2987702 h 6858000"/>
              <a:gd name="connsiteX693" fmla="*/ 76869 w 7472601"/>
              <a:gd name="connsiteY693" fmla="*/ 3005404 h 6858000"/>
              <a:gd name="connsiteX694" fmla="*/ 32049 w 7472601"/>
              <a:gd name="connsiteY694" fmla="*/ 3065814 h 6858000"/>
              <a:gd name="connsiteX695" fmla="*/ 0 w 7472601"/>
              <a:gd name="connsiteY695" fmla="*/ 3108744 h 6858000"/>
              <a:gd name="connsiteX696" fmla="*/ 0 w 7472601"/>
              <a:gd name="connsiteY696" fmla="*/ 3058059 h 6858000"/>
              <a:gd name="connsiteX697" fmla="*/ 7610 w 7472601"/>
              <a:gd name="connsiteY697" fmla="*/ 3047889 h 6858000"/>
              <a:gd name="connsiteX698" fmla="*/ 52419 w 7472601"/>
              <a:gd name="connsiteY698" fmla="*/ 2987479 h 6858000"/>
              <a:gd name="connsiteX699" fmla="*/ 59142 w 7472601"/>
              <a:gd name="connsiteY699" fmla="*/ 2978488 h 6858000"/>
              <a:gd name="connsiteX700" fmla="*/ 0 w 7472601"/>
              <a:gd name="connsiteY700" fmla="*/ 3015334 h 6858000"/>
              <a:gd name="connsiteX701" fmla="*/ 0 w 7472601"/>
              <a:gd name="connsiteY701" fmla="*/ 2914286 h 6858000"/>
              <a:gd name="connsiteX702" fmla="*/ 36383 w 7472601"/>
              <a:gd name="connsiteY702" fmla="*/ 2901128 h 6858000"/>
              <a:gd name="connsiteX703" fmla="*/ 156329 w 7472601"/>
              <a:gd name="connsiteY703" fmla="*/ 2840533 h 6858000"/>
              <a:gd name="connsiteX704" fmla="*/ 358355 w 7472601"/>
              <a:gd name="connsiteY704" fmla="*/ 2620471 h 6858000"/>
              <a:gd name="connsiteX705" fmla="*/ 510577 w 7472601"/>
              <a:gd name="connsiteY705" fmla="*/ 2501244 h 6858000"/>
              <a:gd name="connsiteX706" fmla="*/ 211967 w 7472601"/>
              <a:gd name="connsiteY706" fmla="*/ 2479171 h 6858000"/>
              <a:gd name="connsiteX707" fmla="*/ 0 w 7472601"/>
              <a:gd name="connsiteY707" fmla="*/ 2476398 h 6858000"/>
              <a:gd name="connsiteX708" fmla="*/ 0 w 7472601"/>
              <a:gd name="connsiteY708" fmla="*/ 2389189 h 6858000"/>
              <a:gd name="connsiteX709" fmla="*/ 103062 w 7472601"/>
              <a:gd name="connsiteY709" fmla="*/ 2389518 h 6858000"/>
              <a:gd name="connsiteX710" fmla="*/ 510734 w 7472601"/>
              <a:gd name="connsiteY710" fmla="*/ 2416201 h 6858000"/>
              <a:gd name="connsiteX711" fmla="*/ 279257 w 7472601"/>
              <a:gd name="connsiteY711" fmla="*/ 2092102 h 6858000"/>
              <a:gd name="connsiteX712" fmla="*/ 65265 w 7472601"/>
              <a:gd name="connsiteY712" fmla="*/ 2006049 h 6858000"/>
              <a:gd name="connsiteX713" fmla="*/ 0 w 7472601"/>
              <a:gd name="connsiteY713" fmla="*/ 1982532 h 6858000"/>
              <a:gd name="connsiteX714" fmla="*/ 0 w 7472601"/>
              <a:gd name="connsiteY714" fmla="*/ 1912789 h 6858000"/>
              <a:gd name="connsiteX715" fmla="*/ 97460 w 7472601"/>
              <a:gd name="connsiteY715" fmla="*/ 1953725 h 6858000"/>
              <a:gd name="connsiteX716" fmla="*/ 221272 w 7472601"/>
              <a:gd name="connsiteY716" fmla="*/ 1980766 h 6858000"/>
              <a:gd name="connsiteX717" fmla="*/ 116765 w 7472601"/>
              <a:gd name="connsiteY717" fmla="*/ 1911033 h 6858000"/>
              <a:gd name="connsiteX718" fmla="*/ 16405 w 7472601"/>
              <a:gd name="connsiteY718" fmla="*/ 1803412 h 6858000"/>
              <a:gd name="connsiteX719" fmla="*/ 0 w 7472601"/>
              <a:gd name="connsiteY719" fmla="*/ 1784777 h 6858000"/>
              <a:gd name="connsiteX720" fmla="*/ 0 w 7472601"/>
              <a:gd name="connsiteY720" fmla="*/ 1740082 h 6858000"/>
              <a:gd name="connsiteX721" fmla="*/ 39394 w 7472601"/>
              <a:gd name="connsiteY721" fmla="*/ 1784856 h 6858000"/>
              <a:gd name="connsiteX722" fmla="*/ 135813 w 7472601"/>
              <a:gd name="connsiteY722" fmla="*/ 1888838 h 6858000"/>
              <a:gd name="connsiteX723" fmla="*/ 242575 w 7472601"/>
              <a:gd name="connsiteY723" fmla="*/ 1958841 h 6858000"/>
              <a:gd name="connsiteX724" fmla="*/ 82197 w 7472601"/>
              <a:gd name="connsiteY724" fmla="*/ 1754826 h 6858000"/>
              <a:gd name="connsiteX725" fmla="*/ 0 w 7472601"/>
              <a:gd name="connsiteY725" fmla="*/ 1679650 h 6858000"/>
              <a:gd name="connsiteX726" fmla="*/ 0 w 7472601"/>
              <a:gd name="connsiteY726" fmla="*/ 1602463 h 6858000"/>
              <a:gd name="connsiteX727" fmla="*/ 84689 w 7472601"/>
              <a:gd name="connsiteY727" fmla="*/ 1677442 h 6858000"/>
              <a:gd name="connsiteX728" fmla="*/ 298437 w 7472601"/>
              <a:gd name="connsiteY728" fmla="*/ 1968019 h 6858000"/>
              <a:gd name="connsiteX729" fmla="*/ 227269 w 7472601"/>
              <a:gd name="connsiteY729" fmla="*/ 1114064 h 6858000"/>
              <a:gd name="connsiteX730" fmla="*/ 248003 w 7472601"/>
              <a:gd name="connsiteY730" fmla="*/ 1089613 h 6858000"/>
              <a:gd name="connsiteX731" fmla="*/ 427020 w 7472601"/>
              <a:gd name="connsiteY731" fmla="*/ 1619803 h 6858000"/>
              <a:gd name="connsiteX732" fmla="*/ 340345 w 7472601"/>
              <a:gd name="connsiteY732" fmla="*/ 2027739 h 6858000"/>
              <a:gd name="connsiteX733" fmla="*/ 360865 w 7472601"/>
              <a:gd name="connsiteY733" fmla="*/ 2044827 h 6858000"/>
              <a:gd name="connsiteX734" fmla="*/ 560414 w 7472601"/>
              <a:gd name="connsiteY734" fmla="*/ 2421457 h 6858000"/>
              <a:gd name="connsiteX735" fmla="*/ 1359703 w 7472601"/>
              <a:gd name="connsiteY735" fmla="*/ 2578554 h 6858000"/>
              <a:gd name="connsiteX736" fmla="*/ 1359422 w 7472601"/>
              <a:gd name="connsiteY736" fmla="*/ 2577994 h 6858000"/>
              <a:gd name="connsiteX737" fmla="*/ 828701 w 7472601"/>
              <a:gd name="connsiteY737" fmla="*/ 1839520 h 6858000"/>
              <a:gd name="connsiteX738" fmla="*/ 494427 w 7472601"/>
              <a:gd name="connsiteY738" fmla="*/ 1092333 h 6858000"/>
              <a:gd name="connsiteX739" fmla="*/ 506322 w 7472601"/>
              <a:gd name="connsiteY739" fmla="*/ 1020997 h 6858000"/>
              <a:gd name="connsiteX740" fmla="*/ 4570198 w 7472601"/>
              <a:gd name="connsiteY740" fmla="*/ 978081 h 6858000"/>
              <a:gd name="connsiteX741" fmla="*/ 4523691 w 7472601"/>
              <a:gd name="connsiteY741" fmla="*/ 1127776 h 6858000"/>
              <a:gd name="connsiteX742" fmla="*/ 4509875 w 7472601"/>
              <a:gd name="connsiteY742" fmla="*/ 1167552 h 6858000"/>
              <a:gd name="connsiteX743" fmla="*/ 4478168 w 7472601"/>
              <a:gd name="connsiteY743" fmla="*/ 1260735 h 6858000"/>
              <a:gd name="connsiteX744" fmla="*/ 4409309 w 7472601"/>
              <a:gd name="connsiteY744" fmla="*/ 1666996 h 6858000"/>
              <a:gd name="connsiteX745" fmla="*/ 4370031 w 7472601"/>
              <a:gd name="connsiteY745" fmla="*/ 1955666 h 6858000"/>
              <a:gd name="connsiteX746" fmla="*/ 4570198 w 7472601"/>
              <a:gd name="connsiteY746" fmla="*/ 978081 h 6858000"/>
              <a:gd name="connsiteX747" fmla="*/ 4557898 w 7472601"/>
              <a:gd name="connsiteY747" fmla="*/ 900011 h 6858000"/>
              <a:gd name="connsiteX748" fmla="*/ 4344840 w 7472601"/>
              <a:gd name="connsiteY748" fmla="*/ 1922038 h 6858000"/>
              <a:gd name="connsiteX749" fmla="*/ 4378710 w 7472601"/>
              <a:gd name="connsiteY749" fmla="*/ 1665516 h 6858000"/>
              <a:gd name="connsiteX750" fmla="*/ 4448798 w 7472601"/>
              <a:gd name="connsiteY750" fmla="*/ 1253024 h 6858000"/>
              <a:gd name="connsiteX751" fmla="*/ 4480315 w 7472601"/>
              <a:gd name="connsiteY751" fmla="*/ 1158454 h 6858000"/>
              <a:gd name="connsiteX752" fmla="*/ 4494133 w 7472601"/>
              <a:gd name="connsiteY752" fmla="*/ 1118676 h 6858000"/>
              <a:gd name="connsiteX753" fmla="*/ 4557898 w 7472601"/>
              <a:gd name="connsiteY753" fmla="*/ 900011 h 6858000"/>
              <a:gd name="connsiteX754" fmla="*/ 5870151 w 7472601"/>
              <a:gd name="connsiteY754" fmla="*/ 898890 h 6858000"/>
              <a:gd name="connsiteX755" fmla="*/ 5861335 w 7472601"/>
              <a:gd name="connsiteY755" fmla="*/ 899177 h 6858000"/>
              <a:gd name="connsiteX756" fmla="*/ 5843702 w 7472601"/>
              <a:gd name="connsiteY756" fmla="*/ 899748 h 6858000"/>
              <a:gd name="connsiteX757" fmla="*/ 5651107 w 7472601"/>
              <a:gd name="connsiteY757" fmla="*/ 920306 h 6858000"/>
              <a:gd name="connsiteX758" fmla="*/ 5459407 w 7472601"/>
              <a:gd name="connsiteY758" fmla="*/ 940975 h 6858000"/>
              <a:gd name="connsiteX759" fmla="*/ 5374846 w 7472601"/>
              <a:gd name="connsiteY759" fmla="*/ 941988 h 6858000"/>
              <a:gd name="connsiteX760" fmla="*/ 5256105 w 7472601"/>
              <a:gd name="connsiteY760" fmla="*/ 945632 h 6858000"/>
              <a:gd name="connsiteX761" fmla="*/ 5107071 w 7472601"/>
              <a:gd name="connsiteY761" fmla="*/ 969720 h 6858000"/>
              <a:gd name="connsiteX762" fmla="*/ 4998681 w 7472601"/>
              <a:gd name="connsiteY762" fmla="*/ 988771 h 6858000"/>
              <a:gd name="connsiteX763" fmla="*/ 5870151 w 7472601"/>
              <a:gd name="connsiteY763" fmla="*/ 898890 h 6858000"/>
              <a:gd name="connsiteX764" fmla="*/ 5504425 w 7472601"/>
              <a:gd name="connsiteY764" fmla="*/ 848067 h 6858000"/>
              <a:gd name="connsiteX765" fmla="*/ 4968849 w 7472601"/>
              <a:gd name="connsiteY765" fmla="*/ 962318 h 6858000"/>
              <a:gd name="connsiteX766" fmla="*/ 5104039 w 7472601"/>
              <a:gd name="connsiteY766" fmla="*/ 940634 h 6858000"/>
              <a:gd name="connsiteX767" fmla="*/ 5256311 w 7472601"/>
              <a:gd name="connsiteY767" fmla="*/ 916490 h 6858000"/>
              <a:gd name="connsiteX768" fmla="*/ 5377381 w 7472601"/>
              <a:gd name="connsiteY768" fmla="*/ 912671 h 6858000"/>
              <a:gd name="connsiteX769" fmla="*/ 5460148 w 7472601"/>
              <a:gd name="connsiteY769" fmla="*/ 911442 h 6858000"/>
              <a:gd name="connsiteX770" fmla="*/ 5648971 w 7472601"/>
              <a:gd name="connsiteY770" fmla="*/ 891331 h 6858000"/>
              <a:gd name="connsiteX771" fmla="*/ 5844807 w 7472601"/>
              <a:gd name="connsiteY771" fmla="*/ 870718 h 6858000"/>
              <a:gd name="connsiteX772" fmla="*/ 5862975 w 7472601"/>
              <a:gd name="connsiteY772" fmla="*/ 869756 h 6858000"/>
              <a:gd name="connsiteX773" fmla="*/ 5920887 w 7472601"/>
              <a:gd name="connsiteY773" fmla="*/ 865929 h 6858000"/>
              <a:gd name="connsiteX774" fmla="*/ 5504425 w 7472601"/>
              <a:gd name="connsiteY774" fmla="*/ 848067 h 6858000"/>
              <a:gd name="connsiteX775" fmla="*/ 3607114 w 7472601"/>
              <a:gd name="connsiteY775" fmla="*/ 467441 h 6858000"/>
              <a:gd name="connsiteX776" fmla="*/ 3296242 w 7472601"/>
              <a:gd name="connsiteY776" fmla="*/ 807991 h 6858000"/>
              <a:gd name="connsiteX777" fmla="*/ 3174674 w 7472601"/>
              <a:gd name="connsiteY777" fmla="*/ 919759 h 6858000"/>
              <a:gd name="connsiteX778" fmla="*/ 3042978 w 7472601"/>
              <a:gd name="connsiteY778" fmla="*/ 1054894 h 6858000"/>
              <a:gd name="connsiteX779" fmla="*/ 2968914 w 7472601"/>
              <a:gd name="connsiteY779" fmla="*/ 1133756 h 6858000"/>
              <a:gd name="connsiteX780" fmla="*/ 3103823 w 7472601"/>
              <a:gd name="connsiteY780" fmla="*/ 1026814 h 6858000"/>
              <a:gd name="connsiteX781" fmla="*/ 3607114 w 7472601"/>
              <a:gd name="connsiteY781" fmla="*/ 467441 h 6858000"/>
              <a:gd name="connsiteX782" fmla="*/ 3744487 w 7472601"/>
              <a:gd name="connsiteY782" fmla="*/ 383136 h 6858000"/>
              <a:gd name="connsiteX783" fmla="*/ 3970213 w 7472601"/>
              <a:gd name="connsiteY783" fmla="*/ 995559 h 6858000"/>
              <a:gd name="connsiteX784" fmla="*/ 3744487 w 7472601"/>
              <a:gd name="connsiteY784" fmla="*/ 383136 h 6858000"/>
              <a:gd name="connsiteX785" fmla="*/ 3624562 w 7472601"/>
              <a:gd name="connsiteY785" fmla="*/ 367041 h 6858000"/>
              <a:gd name="connsiteX786" fmla="*/ 3489712 w 7472601"/>
              <a:gd name="connsiteY786" fmla="*/ 485386 h 6858000"/>
              <a:gd name="connsiteX787" fmla="*/ 3182994 w 7472601"/>
              <a:gd name="connsiteY787" fmla="*/ 828265 h 6858000"/>
              <a:gd name="connsiteX788" fmla="*/ 2892114 w 7472601"/>
              <a:gd name="connsiteY788" fmla="*/ 1172635 h 6858000"/>
              <a:gd name="connsiteX789" fmla="*/ 3021459 w 7472601"/>
              <a:gd name="connsiteY789" fmla="*/ 1035385 h 6858000"/>
              <a:gd name="connsiteX790" fmla="*/ 3153873 w 7472601"/>
              <a:gd name="connsiteY790" fmla="*/ 898971 h 6858000"/>
              <a:gd name="connsiteX791" fmla="*/ 3276511 w 7472601"/>
              <a:gd name="connsiteY791" fmla="*/ 786423 h 6858000"/>
              <a:gd name="connsiteX792" fmla="*/ 3584154 w 7472601"/>
              <a:gd name="connsiteY792" fmla="*/ 448218 h 6858000"/>
              <a:gd name="connsiteX793" fmla="*/ 3624562 w 7472601"/>
              <a:gd name="connsiteY793" fmla="*/ 367041 h 6858000"/>
              <a:gd name="connsiteX794" fmla="*/ 3766672 w 7472601"/>
              <a:gd name="connsiteY794" fmla="*/ 359429 h 6858000"/>
              <a:gd name="connsiteX795" fmla="*/ 3996338 w 7472601"/>
              <a:gd name="connsiteY795" fmla="*/ 968237 h 6858000"/>
              <a:gd name="connsiteX796" fmla="*/ 3766672 w 7472601"/>
              <a:gd name="connsiteY796" fmla="*/ 359429 h 6858000"/>
              <a:gd name="connsiteX797" fmla="*/ 5805386 w 7472601"/>
              <a:gd name="connsiteY797" fmla="*/ 239240 h 6858000"/>
              <a:gd name="connsiteX798" fmla="*/ 5736947 w 7472601"/>
              <a:gd name="connsiteY798" fmla="*/ 261367 h 6858000"/>
              <a:gd name="connsiteX799" fmla="*/ 5427012 w 7472601"/>
              <a:gd name="connsiteY799" fmla="*/ 311272 h 6858000"/>
              <a:gd name="connsiteX800" fmla="*/ 5147818 w 7472601"/>
              <a:gd name="connsiteY800" fmla="*/ 322112 h 6858000"/>
              <a:gd name="connsiteX801" fmla="*/ 5060854 w 7472601"/>
              <a:gd name="connsiteY801" fmla="*/ 311882 h 6858000"/>
              <a:gd name="connsiteX802" fmla="*/ 4945989 w 7472601"/>
              <a:gd name="connsiteY802" fmla="*/ 300516 h 6858000"/>
              <a:gd name="connsiteX803" fmla="*/ 5410479 w 7472601"/>
              <a:gd name="connsiteY803" fmla="*/ 348434 h 6858000"/>
              <a:gd name="connsiteX804" fmla="*/ 5805386 w 7472601"/>
              <a:gd name="connsiteY804" fmla="*/ 239240 h 6858000"/>
              <a:gd name="connsiteX805" fmla="*/ 5905192 w 7472601"/>
              <a:gd name="connsiteY805" fmla="*/ 163079 h 6858000"/>
              <a:gd name="connsiteX806" fmla="*/ 5865655 w 7472601"/>
              <a:gd name="connsiteY806" fmla="*/ 171901 h 6858000"/>
              <a:gd name="connsiteX807" fmla="*/ 5259740 w 7472601"/>
              <a:gd name="connsiteY807" fmla="*/ 257013 h 6858000"/>
              <a:gd name="connsiteX808" fmla="*/ 5208466 w 7472601"/>
              <a:gd name="connsiteY808" fmla="*/ 257550 h 6858000"/>
              <a:gd name="connsiteX809" fmla="*/ 4980204 w 7472601"/>
              <a:gd name="connsiteY809" fmla="*/ 271903 h 6858000"/>
              <a:gd name="connsiteX810" fmla="*/ 5068068 w 7472601"/>
              <a:gd name="connsiteY810" fmla="*/ 282244 h 6858000"/>
              <a:gd name="connsiteX811" fmla="*/ 5153231 w 7472601"/>
              <a:gd name="connsiteY811" fmla="*/ 292240 h 6858000"/>
              <a:gd name="connsiteX812" fmla="*/ 5426491 w 7472601"/>
              <a:gd name="connsiteY812" fmla="*/ 281128 h 6858000"/>
              <a:gd name="connsiteX813" fmla="*/ 5731212 w 7472601"/>
              <a:gd name="connsiteY813" fmla="*/ 231951 h 6858000"/>
              <a:gd name="connsiteX814" fmla="*/ 5905192 w 7472601"/>
              <a:gd name="connsiteY814" fmla="*/ 163079 h 6858000"/>
              <a:gd name="connsiteX815" fmla="*/ 5944437 w 7472601"/>
              <a:gd name="connsiteY815" fmla="*/ 113829 h 6858000"/>
              <a:gd name="connsiteX816" fmla="*/ 5825032 w 7472601"/>
              <a:gd name="connsiteY816" fmla="*/ 146405 h 6858000"/>
              <a:gd name="connsiteX817" fmla="*/ 4955599 w 7472601"/>
              <a:gd name="connsiteY817" fmla="*/ 247008 h 6858000"/>
              <a:gd name="connsiteX818" fmla="*/ 5210104 w 7472601"/>
              <a:gd name="connsiteY818" fmla="*/ 228123 h 6858000"/>
              <a:gd name="connsiteX819" fmla="*/ 5261015 w 7472601"/>
              <a:gd name="connsiteY819" fmla="*/ 227087 h 6858000"/>
              <a:gd name="connsiteX820" fmla="*/ 5861181 w 7472601"/>
              <a:gd name="connsiteY820" fmla="*/ 143093 h 6858000"/>
              <a:gd name="connsiteX821" fmla="*/ 5961252 w 7472601"/>
              <a:gd name="connsiteY821" fmla="*/ 114820 h 6858000"/>
              <a:gd name="connsiteX822" fmla="*/ 5944437 w 7472601"/>
              <a:gd name="connsiteY822" fmla="*/ 113829 h 6858000"/>
              <a:gd name="connsiteX823" fmla="*/ 3882765 w 7472601"/>
              <a:gd name="connsiteY823" fmla="*/ 0 h 6858000"/>
              <a:gd name="connsiteX824" fmla="*/ 3995099 w 7472601"/>
              <a:gd name="connsiteY824" fmla="*/ 0 h 6858000"/>
              <a:gd name="connsiteX825" fmla="*/ 4163818 w 7472601"/>
              <a:gd name="connsiteY825" fmla="*/ 234104 h 6858000"/>
              <a:gd name="connsiteX826" fmla="*/ 4172099 w 7472601"/>
              <a:gd name="connsiteY826" fmla="*/ 234207 h 6858000"/>
              <a:gd name="connsiteX827" fmla="*/ 4784282 w 7472601"/>
              <a:gd name="connsiteY827" fmla="*/ 276561 h 6858000"/>
              <a:gd name="connsiteX828" fmla="*/ 4801687 w 7472601"/>
              <a:gd name="connsiteY828" fmla="*/ 267764 h 6858000"/>
              <a:gd name="connsiteX829" fmla="*/ 6082788 w 7472601"/>
              <a:gd name="connsiteY829" fmla="*/ 64119 h 6858000"/>
              <a:gd name="connsiteX830" fmla="*/ 6099442 w 7472601"/>
              <a:gd name="connsiteY830" fmla="*/ 82568 h 6858000"/>
              <a:gd name="connsiteX831" fmla="*/ 4804137 w 7472601"/>
              <a:gd name="connsiteY831" fmla="*/ 320931 h 6858000"/>
              <a:gd name="connsiteX832" fmla="*/ 4227047 w 7472601"/>
              <a:gd name="connsiteY832" fmla="*/ 313415 h 6858000"/>
              <a:gd name="connsiteX833" fmla="*/ 4346041 w 7472601"/>
              <a:gd name="connsiteY833" fmla="*/ 456086 h 6858000"/>
              <a:gd name="connsiteX834" fmla="*/ 4870967 w 7472601"/>
              <a:gd name="connsiteY834" fmla="*/ 963061 h 6858000"/>
              <a:gd name="connsiteX835" fmla="*/ 4889647 w 7472601"/>
              <a:gd name="connsiteY835" fmla="*/ 957147 h 6858000"/>
              <a:gd name="connsiteX836" fmla="*/ 5422504 w 7472601"/>
              <a:gd name="connsiteY836" fmla="*/ 805191 h 6858000"/>
              <a:gd name="connsiteX837" fmla="*/ 6087656 w 7472601"/>
              <a:gd name="connsiteY837" fmla="*/ 826703 h 6858000"/>
              <a:gd name="connsiteX838" fmla="*/ 6058717 w 7472601"/>
              <a:gd name="connsiteY838" fmla="*/ 865992 h 6858000"/>
              <a:gd name="connsiteX839" fmla="*/ 4974153 w 7472601"/>
              <a:gd name="connsiteY839" fmla="*/ 1045456 h 6858000"/>
              <a:gd name="connsiteX840" fmla="*/ 5627835 w 7472601"/>
              <a:gd name="connsiteY840" fmla="*/ 1472077 h 6858000"/>
              <a:gd name="connsiteX841" fmla="*/ 5629817 w 7472601"/>
              <a:gd name="connsiteY841" fmla="*/ 1471412 h 6858000"/>
              <a:gd name="connsiteX842" fmla="*/ 5634124 w 7472601"/>
              <a:gd name="connsiteY842" fmla="*/ 1470572 h 6858000"/>
              <a:gd name="connsiteX843" fmla="*/ 5755832 w 7472601"/>
              <a:gd name="connsiteY843" fmla="*/ 1383886 h 6858000"/>
              <a:gd name="connsiteX844" fmla="*/ 6014186 w 7472601"/>
              <a:gd name="connsiteY844" fmla="*/ 1279799 h 6858000"/>
              <a:gd name="connsiteX845" fmla="*/ 6901619 w 7472601"/>
              <a:gd name="connsiteY845" fmla="*/ 1047874 h 6858000"/>
              <a:gd name="connsiteX846" fmla="*/ 6931566 w 7472601"/>
              <a:gd name="connsiteY846" fmla="*/ 1062034 h 6858000"/>
              <a:gd name="connsiteX847" fmla="*/ 5790982 w 7472601"/>
              <a:gd name="connsiteY847" fmla="*/ 1561380 h 6858000"/>
              <a:gd name="connsiteX848" fmla="*/ 6188971 w 7472601"/>
              <a:gd name="connsiteY848" fmla="*/ 1755168 h 6858000"/>
              <a:gd name="connsiteX849" fmla="*/ 6202446 w 7472601"/>
              <a:gd name="connsiteY849" fmla="*/ 1752268 h 6858000"/>
              <a:gd name="connsiteX850" fmla="*/ 7179560 w 7472601"/>
              <a:gd name="connsiteY850" fmla="*/ 1467551 h 6858000"/>
              <a:gd name="connsiteX851" fmla="*/ 7158730 w 7472601"/>
              <a:gd name="connsiteY851" fmla="*/ 1507835 h 6858000"/>
              <a:gd name="connsiteX852" fmla="*/ 6326959 w 7472601"/>
              <a:gd name="connsiteY852" fmla="*/ 1817686 h 6858000"/>
              <a:gd name="connsiteX853" fmla="*/ 6537433 w 7472601"/>
              <a:gd name="connsiteY853" fmla="*/ 1907790 h 6858000"/>
              <a:gd name="connsiteX854" fmla="*/ 6550221 w 7472601"/>
              <a:gd name="connsiteY854" fmla="*/ 1910729 h 6858000"/>
              <a:gd name="connsiteX855" fmla="*/ 6964438 w 7472601"/>
              <a:gd name="connsiteY855" fmla="*/ 2209505 h 6858000"/>
              <a:gd name="connsiteX856" fmla="*/ 7367862 w 7472601"/>
              <a:gd name="connsiteY856" fmla="*/ 2806833 h 6858000"/>
              <a:gd name="connsiteX857" fmla="*/ 7364329 w 7472601"/>
              <a:gd name="connsiteY857" fmla="*/ 2826907 h 6858000"/>
              <a:gd name="connsiteX858" fmla="*/ 7290545 w 7472601"/>
              <a:gd name="connsiteY858" fmla="*/ 2850663 h 6858000"/>
              <a:gd name="connsiteX859" fmla="*/ 6472036 w 7472601"/>
              <a:gd name="connsiteY859" fmla="*/ 1959003 h 6858000"/>
              <a:gd name="connsiteX860" fmla="*/ 5792897 w 7472601"/>
              <a:gd name="connsiteY860" fmla="*/ 1647747 h 6858000"/>
              <a:gd name="connsiteX861" fmla="*/ 5842751 w 7472601"/>
              <a:gd name="connsiteY861" fmla="*/ 1816112 h 6858000"/>
              <a:gd name="connsiteX862" fmla="*/ 5847424 w 7472601"/>
              <a:gd name="connsiteY862" fmla="*/ 1815776 h 6858000"/>
              <a:gd name="connsiteX863" fmla="*/ 6399821 w 7472601"/>
              <a:gd name="connsiteY863" fmla="*/ 2344799 h 6858000"/>
              <a:gd name="connsiteX864" fmla="*/ 6323232 w 7472601"/>
              <a:gd name="connsiteY864" fmla="*/ 2389634 h 6858000"/>
              <a:gd name="connsiteX865" fmla="*/ 5942958 w 7472601"/>
              <a:gd name="connsiteY865" fmla="*/ 2077708 h 6858000"/>
              <a:gd name="connsiteX866" fmla="*/ 5921559 w 7472601"/>
              <a:gd name="connsiteY866" fmla="*/ 2378596 h 6858000"/>
              <a:gd name="connsiteX867" fmla="*/ 5817651 w 7472601"/>
              <a:gd name="connsiteY867" fmla="*/ 3023919 h 6858000"/>
              <a:gd name="connsiteX868" fmla="*/ 5729634 w 7472601"/>
              <a:gd name="connsiteY868" fmla="*/ 3051849 h 6858000"/>
              <a:gd name="connsiteX869" fmla="*/ 5611018 w 7472601"/>
              <a:gd name="connsiteY869" fmla="*/ 2316769 h 6858000"/>
              <a:gd name="connsiteX870" fmla="*/ 5687608 w 7472601"/>
              <a:gd name="connsiteY870" fmla="*/ 2039972 h 6858000"/>
              <a:gd name="connsiteX871" fmla="*/ 5657554 w 7472601"/>
              <a:gd name="connsiteY871" fmla="*/ 1576445 h 6858000"/>
              <a:gd name="connsiteX872" fmla="*/ 5150475 w 7472601"/>
              <a:gd name="connsiteY872" fmla="*/ 1274012 h 6858000"/>
              <a:gd name="connsiteX873" fmla="*/ 5349142 w 7472601"/>
              <a:gd name="connsiteY873" fmla="*/ 2204405 h 6858000"/>
              <a:gd name="connsiteX874" fmla="*/ 5262214 w 7472601"/>
              <a:gd name="connsiteY874" fmla="*/ 2233836 h 6858000"/>
              <a:gd name="connsiteX875" fmla="*/ 4981539 w 7472601"/>
              <a:gd name="connsiteY875" fmla="*/ 1542201 h 6858000"/>
              <a:gd name="connsiteX876" fmla="*/ 4958461 w 7472601"/>
              <a:gd name="connsiteY876" fmla="*/ 1136957 h 6858000"/>
              <a:gd name="connsiteX877" fmla="*/ 4655015 w 7472601"/>
              <a:gd name="connsiteY877" fmla="*/ 891426 h 6858000"/>
              <a:gd name="connsiteX878" fmla="*/ 4348002 w 7472601"/>
              <a:gd name="connsiteY878" fmla="*/ 2205895 h 6858000"/>
              <a:gd name="connsiteX879" fmla="*/ 4262250 w 7472601"/>
              <a:gd name="connsiteY879" fmla="*/ 2219972 h 6858000"/>
              <a:gd name="connsiteX880" fmla="*/ 4550611 w 7472601"/>
              <a:gd name="connsiteY880" fmla="*/ 817540 h 6858000"/>
              <a:gd name="connsiteX881" fmla="*/ 4564418 w 7472601"/>
              <a:gd name="connsiteY881" fmla="*/ 808293 h 6858000"/>
              <a:gd name="connsiteX882" fmla="*/ 4266388 w 7472601"/>
              <a:gd name="connsiteY882" fmla="*/ 500083 h 6858000"/>
              <a:gd name="connsiteX883" fmla="*/ 4032842 w 7472601"/>
              <a:gd name="connsiteY883" fmla="*/ 211809 h 6858000"/>
              <a:gd name="connsiteX884" fmla="*/ 3882765 w 7472601"/>
              <a:gd name="connsiteY884" fmla="*/ 0 h 6858000"/>
              <a:gd name="connsiteX885" fmla="*/ 3721337 w 7472601"/>
              <a:gd name="connsiteY885" fmla="*/ 0 h 6858000"/>
              <a:gd name="connsiteX886" fmla="*/ 3797544 w 7472601"/>
              <a:gd name="connsiteY886" fmla="*/ 0 h 6858000"/>
              <a:gd name="connsiteX887" fmla="*/ 3775734 w 7472601"/>
              <a:gd name="connsiteY887" fmla="*/ 95131 h 6858000"/>
              <a:gd name="connsiteX888" fmla="*/ 3724807 w 7472601"/>
              <a:gd name="connsiteY888" fmla="*/ 272257 h 6858000"/>
              <a:gd name="connsiteX889" fmla="*/ 3726844 w 7472601"/>
              <a:gd name="connsiteY889" fmla="*/ 282988 h 6858000"/>
              <a:gd name="connsiteX890" fmla="*/ 3742664 w 7472601"/>
              <a:gd name="connsiteY890" fmla="*/ 279918 h 6858000"/>
              <a:gd name="connsiteX891" fmla="*/ 4103910 w 7472601"/>
              <a:gd name="connsiteY891" fmla="*/ 1161917 h 6858000"/>
              <a:gd name="connsiteX892" fmla="*/ 4020269 w 7472601"/>
              <a:gd name="connsiteY892" fmla="*/ 1200406 h 6858000"/>
              <a:gd name="connsiteX893" fmla="*/ 3674882 w 7472601"/>
              <a:gd name="connsiteY893" fmla="*/ 488524 h 6858000"/>
              <a:gd name="connsiteX894" fmla="*/ 3132682 w 7472601"/>
              <a:gd name="connsiteY894" fmla="*/ 1072284 h 6858000"/>
              <a:gd name="connsiteX895" fmla="*/ 2716346 w 7472601"/>
              <a:gd name="connsiteY895" fmla="*/ 1276376 h 6858000"/>
              <a:gd name="connsiteX896" fmla="*/ 2716772 w 7472601"/>
              <a:gd name="connsiteY896" fmla="*/ 1255462 h 6858000"/>
              <a:gd name="connsiteX897" fmla="*/ 3471096 w 7472601"/>
              <a:gd name="connsiteY897" fmla="*/ 437072 h 6858000"/>
              <a:gd name="connsiteX898" fmla="*/ 3639057 w 7472601"/>
              <a:gd name="connsiteY898" fmla="*/ 286334 h 6858000"/>
              <a:gd name="connsiteX899" fmla="*/ 3640309 w 7472601"/>
              <a:gd name="connsiteY899" fmla="*/ 284664 h 6858000"/>
              <a:gd name="connsiteX900" fmla="*/ 3646022 w 7472601"/>
              <a:gd name="connsiteY900" fmla="*/ 276711 h 6858000"/>
              <a:gd name="connsiteX901" fmla="*/ 3707943 w 7472601"/>
              <a:gd name="connsiteY901" fmla="*/ 65958 h 6858000"/>
              <a:gd name="connsiteX902" fmla="*/ 3721337 w 7472601"/>
              <a:gd name="connsiteY902" fmla="*/ 0 h 6858000"/>
              <a:gd name="connsiteX903" fmla="*/ 2867960 w 7472601"/>
              <a:gd name="connsiteY903" fmla="*/ 0 h 6858000"/>
              <a:gd name="connsiteX904" fmla="*/ 2926351 w 7472601"/>
              <a:gd name="connsiteY904" fmla="*/ 0 h 6858000"/>
              <a:gd name="connsiteX905" fmla="*/ 2902823 w 7472601"/>
              <a:gd name="connsiteY905" fmla="*/ 262929 h 6858000"/>
              <a:gd name="connsiteX906" fmla="*/ 2940663 w 7472601"/>
              <a:gd name="connsiteY906" fmla="*/ 140884 h 6858000"/>
              <a:gd name="connsiteX907" fmla="*/ 2947039 w 7472601"/>
              <a:gd name="connsiteY907" fmla="*/ 122524 h 6858000"/>
              <a:gd name="connsiteX908" fmla="*/ 2984316 w 7472601"/>
              <a:gd name="connsiteY908" fmla="*/ 0 h 6858000"/>
              <a:gd name="connsiteX909" fmla="*/ 3016114 w 7472601"/>
              <a:gd name="connsiteY909" fmla="*/ 0 h 6858000"/>
              <a:gd name="connsiteX910" fmla="*/ 2979949 w 7472601"/>
              <a:gd name="connsiteY910" fmla="*/ 119274 h 6858000"/>
              <a:gd name="connsiteX911" fmla="*/ 3023879 w 7472601"/>
              <a:gd name="connsiteY911" fmla="*/ 0 h 6858000"/>
              <a:gd name="connsiteX912" fmla="*/ 3105400 w 7472601"/>
              <a:gd name="connsiteY912" fmla="*/ 0 h 6858000"/>
              <a:gd name="connsiteX913" fmla="*/ 3094669 w 7472601"/>
              <a:gd name="connsiteY913" fmla="*/ 30308 h 6858000"/>
              <a:gd name="connsiteX914" fmla="*/ 2901945 w 7472601"/>
              <a:gd name="connsiteY914" fmla="*/ 466538 h 6858000"/>
              <a:gd name="connsiteX915" fmla="*/ 2815209 w 7472601"/>
              <a:gd name="connsiteY915" fmla="*/ 497361 h 6858000"/>
              <a:gd name="connsiteX916" fmla="*/ 2844845 w 7472601"/>
              <a:gd name="connsiteY916" fmla="*/ 127638 h 6858000"/>
              <a:gd name="connsiteX917" fmla="*/ 2867960 w 7472601"/>
              <a:gd name="connsiteY917" fmla="*/ 0 h 6858000"/>
              <a:gd name="connsiteX918" fmla="*/ 1057230 w 7472601"/>
              <a:gd name="connsiteY918" fmla="*/ 0 h 6858000"/>
              <a:gd name="connsiteX919" fmla="*/ 1111003 w 7472601"/>
              <a:gd name="connsiteY919" fmla="*/ 0 h 6858000"/>
              <a:gd name="connsiteX920" fmla="*/ 1125553 w 7472601"/>
              <a:gd name="connsiteY920" fmla="*/ 52588 h 6858000"/>
              <a:gd name="connsiteX921" fmla="*/ 1304276 w 7472601"/>
              <a:gd name="connsiteY921" fmla="*/ 476275 h 6858000"/>
              <a:gd name="connsiteX922" fmla="*/ 1492066 w 7472601"/>
              <a:gd name="connsiteY922" fmla="*/ 886333 h 6858000"/>
              <a:gd name="connsiteX923" fmla="*/ 1423698 w 7472601"/>
              <a:gd name="connsiteY923" fmla="*/ 710817 h 6858000"/>
              <a:gd name="connsiteX924" fmla="*/ 1357609 w 7472601"/>
              <a:gd name="connsiteY924" fmla="*/ 532892 h 6858000"/>
              <a:gd name="connsiteX925" fmla="*/ 1309550 w 7472601"/>
              <a:gd name="connsiteY925" fmla="*/ 374031 h 6858000"/>
              <a:gd name="connsiteX926" fmla="*/ 1193673 w 7472601"/>
              <a:gd name="connsiteY926" fmla="*/ 49533 h 6858000"/>
              <a:gd name="connsiteX927" fmla="*/ 1164391 w 7472601"/>
              <a:gd name="connsiteY927" fmla="*/ 0 h 6858000"/>
              <a:gd name="connsiteX928" fmla="*/ 1200666 w 7472601"/>
              <a:gd name="connsiteY928" fmla="*/ 0 h 6858000"/>
              <a:gd name="connsiteX929" fmla="*/ 1223408 w 7472601"/>
              <a:gd name="connsiteY929" fmla="*/ 38996 h 6858000"/>
              <a:gd name="connsiteX930" fmla="*/ 1339635 w 7472601"/>
              <a:gd name="connsiteY930" fmla="*/ 365517 h 6858000"/>
              <a:gd name="connsiteX931" fmla="*/ 1387469 w 7472601"/>
              <a:gd name="connsiteY931" fmla="*/ 523079 h 6858000"/>
              <a:gd name="connsiteX932" fmla="*/ 1452685 w 7472601"/>
              <a:gd name="connsiteY932" fmla="*/ 699806 h 6858000"/>
              <a:gd name="connsiteX933" fmla="*/ 1492092 w 7472601"/>
              <a:gd name="connsiteY933" fmla="*/ 800424 h 6858000"/>
              <a:gd name="connsiteX934" fmla="*/ 1455302 w 7472601"/>
              <a:gd name="connsiteY934" fmla="*/ 632913 h 6858000"/>
              <a:gd name="connsiteX935" fmla="*/ 1222336 w 7472601"/>
              <a:gd name="connsiteY935" fmla="*/ 9480 h 6858000"/>
              <a:gd name="connsiteX936" fmla="*/ 1214634 w 7472601"/>
              <a:gd name="connsiteY936" fmla="*/ 0 h 6858000"/>
              <a:gd name="connsiteX937" fmla="*/ 1289827 w 7472601"/>
              <a:gd name="connsiteY937" fmla="*/ 0 h 6858000"/>
              <a:gd name="connsiteX938" fmla="*/ 1321076 w 7472601"/>
              <a:gd name="connsiteY938" fmla="*/ 59722 h 6858000"/>
              <a:gd name="connsiteX939" fmla="*/ 1512579 w 7472601"/>
              <a:gd name="connsiteY939" fmla="*/ 626441 h 6858000"/>
              <a:gd name="connsiteX940" fmla="*/ 1506076 w 7472601"/>
              <a:gd name="connsiteY940" fmla="*/ 1089289 h 6858000"/>
              <a:gd name="connsiteX941" fmla="*/ 1486346 w 7472601"/>
              <a:gd name="connsiteY941" fmla="*/ 1079919 h 6858000"/>
              <a:gd name="connsiteX942" fmla="*/ 1070511 w 7472601"/>
              <a:gd name="connsiteY942" fmla="*/ 48609 h 6858000"/>
              <a:gd name="connsiteX943" fmla="*/ 1057230 w 7472601"/>
              <a:gd name="connsiteY943" fmla="*/ 0 h 6858000"/>
              <a:gd name="connsiteX944" fmla="*/ 43151 w 7472601"/>
              <a:gd name="connsiteY944" fmla="*/ 0 h 6858000"/>
              <a:gd name="connsiteX945" fmla="*/ 95283 w 7472601"/>
              <a:gd name="connsiteY945" fmla="*/ 0 h 6858000"/>
              <a:gd name="connsiteX946" fmla="*/ 300708 w 7472601"/>
              <a:gd name="connsiteY946" fmla="*/ 154571 h 6858000"/>
              <a:gd name="connsiteX947" fmla="*/ 530414 w 7472601"/>
              <a:gd name="connsiteY947" fmla="*/ 354673 h 6858000"/>
              <a:gd name="connsiteX948" fmla="*/ 333785 w 7472601"/>
              <a:gd name="connsiteY948" fmla="*/ 161564 h 6858000"/>
              <a:gd name="connsiteX949" fmla="*/ 147005 w 7472601"/>
              <a:gd name="connsiteY949" fmla="*/ 0 h 6858000"/>
              <a:gd name="connsiteX950" fmla="*/ 272509 w 7472601"/>
              <a:gd name="connsiteY950" fmla="*/ 0 h 6858000"/>
              <a:gd name="connsiteX951" fmla="*/ 326276 w 7472601"/>
              <a:gd name="connsiteY951" fmla="*/ 45847 h 6858000"/>
              <a:gd name="connsiteX952" fmla="*/ 823759 w 7472601"/>
              <a:gd name="connsiteY952" fmla="*/ 574145 h 6858000"/>
              <a:gd name="connsiteX953" fmla="*/ 811254 w 7472601"/>
              <a:gd name="connsiteY953" fmla="*/ 665546 h 6858000"/>
              <a:gd name="connsiteX954" fmla="*/ 154042 w 7472601"/>
              <a:gd name="connsiteY954" fmla="*/ 261522 h 6858000"/>
              <a:gd name="connsiteX955" fmla="*/ 13550 w 7472601"/>
              <a:gd name="connsiteY955" fmla="*/ 158423 h 6858000"/>
              <a:gd name="connsiteX956" fmla="*/ 0 w 7472601"/>
              <a:gd name="connsiteY956" fmla="*/ 146618 h 6858000"/>
              <a:gd name="connsiteX957" fmla="*/ 0 w 7472601"/>
              <a:gd name="connsiteY957" fmla="*/ 59161 h 6858000"/>
              <a:gd name="connsiteX958" fmla="*/ 45427 w 7472601"/>
              <a:gd name="connsiteY958" fmla="*/ 101078 h 6858000"/>
              <a:gd name="connsiteX959" fmla="*/ 630103 w 7472601"/>
              <a:gd name="connsiteY959" fmla="*/ 485885 h 6858000"/>
              <a:gd name="connsiteX960" fmla="*/ 532040 w 7472601"/>
              <a:gd name="connsiteY960" fmla="*/ 399359 h 6858000"/>
              <a:gd name="connsiteX961" fmla="*/ 517618 w 7472601"/>
              <a:gd name="connsiteY961" fmla="*/ 385726 h 6858000"/>
              <a:gd name="connsiteX962" fmla="*/ 285074 w 7472601"/>
              <a:gd name="connsiteY962" fmla="*/ 182755 h 6858000"/>
              <a:gd name="connsiteX963" fmla="*/ 43151 w 7472601"/>
              <a:gd name="connsiteY963"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448321 w 7472601"/>
              <a:gd name="connsiteY80" fmla="*/ 6190991 h 6858000"/>
              <a:gd name="connsiteX81" fmla="*/ 7467600 w 7472601"/>
              <a:gd name="connsiteY81" fmla="*/ 6221686 h 6858000"/>
              <a:gd name="connsiteX82" fmla="*/ 7467600 w 7472601"/>
              <a:gd name="connsiteY82" fmla="*/ 6334256 h 6858000"/>
              <a:gd name="connsiteX83" fmla="*/ 7454976 w 7472601"/>
              <a:gd name="connsiteY83" fmla="*/ 6318297 h 6858000"/>
              <a:gd name="connsiteX84" fmla="*/ 1456157 w 7472601"/>
              <a:gd name="connsiteY84" fmla="*/ 5371404 h 6858000"/>
              <a:gd name="connsiteX85" fmla="*/ 1244432 w 7472601"/>
              <a:gd name="connsiteY85" fmla="*/ 5385601 h 6858000"/>
              <a:gd name="connsiteX86" fmla="*/ 973990 w 7472601"/>
              <a:gd name="connsiteY86" fmla="*/ 5424940 h 6858000"/>
              <a:gd name="connsiteX87" fmla="*/ 1103809 w 7472601"/>
              <a:gd name="connsiteY87" fmla="*/ 5433720 h 6858000"/>
              <a:gd name="connsiteX88" fmla="*/ 1123454 w 7472601"/>
              <a:gd name="connsiteY88" fmla="*/ 5435727 h 6858000"/>
              <a:gd name="connsiteX89" fmla="*/ 1737017 w 7472601"/>
              <a:gd name="connsiteY89" fmla="*/ 5452183 h 6858000"/>
              <a:gd name="connsiteX90" fmla="*/ 1824397 w 7472601"/>
              <a:gd name="connsiteY90" fmla="*/ 5447757 h 6858000"/>
              <a:gd name="connsiteX91" fmla="*/ 2070059 w 7472601"/>
              <a:gd name="connsiteY91" fmla="*/ 5441660 h 6858000"/>
              <a:gd name="connsiteX92" fmla="*/ 1456157 w 7472601"/>
              <a:gd name="connsiteY92" fmla="*/ 5371404 h 6858000"/>
              <a:gd name="connsiteX93" fmla="*/ 4988186 w 7472601"/>
              <a:gd name="connsiteY93" fmla="*/ 5216467 h 6858000"/>
              <a:gd name="connsiteX94" fmla="*/ 4777334 w 7472601"/>
              <a:gd name="connsiteY94" fmla="*/ 5406072 h 6858000"/>
              <a:gd name="connsiteX95" fmla="*/ 4718341 w 7472601"/>
              <a:gd name="connsiteY95" fmla="*/ 5468043 h 6858000"/>
              <a:gd name="connsiteX96" fmla="*/ 4604655 w 7472601"/>
              <a:gd name="connsiteY96" fmla="*/ 5583434 h 6858000"/>
              <a:gd name="connsiteX97" fmla="*/ 4565074 w 7472601"/>
              <a:gd name="connsiteY97" fmla="*/ 5618550 h 6858000"/>
              <a:gd name="connsiteX98" fmla="*/ 4988186 w 7472601"/>
              <a:gd name="connsiteY98" fmla="*/ 5216467 h 6858000"/>
              <a:gd name="connsiteX99" fmla="*/ 4978032 w 7472601"/>
              <a:gd name="connsiteY99" fmla="*/ 5183809 h 6858000"/>
              <a:gd name="connsiteX100" fmla="*/ 4463413 w 7472601"/>
              <a:gd name="connsiteY100" fmla="*/ 5615162 h 6858000"/>
              <a:gd name="connsiteX101" fmla="*/ 4358134 w 7472601"/>
              <a:gd name="connsiteY101" fmla="*/ 5742791 h 6858000"/>
              <a:gd name="connsiteX102" fmla="*/ 4376219 w 7472601"/>
              <a:gd name="connsiteY102" fmla="*/ 5729027 h 6858000"/>
              <a:gd name="connsiteX103" fmla="*/ 4582340 w 7472601"/>
              <a:gd name="connsiteY103" fmla="*/ 5561037 h 6858000"/>
              <a:gd name="connsiteX104" fmla="*/ 4694684 w 7472601"/>
              <a:gd name="connsiteY104" fmla="*/ 5447098 h 6858000"/>
              <a:gd name="connsiteX105" fmla="*/ 4754123 w 7472601"/>
              <a:gd name="connsiteY105" fmla="*/ 5384643 h 6858000"/>
              <a:gd name="connsiteX106" fmla="*/ 4978032 w 7472601"/>
              <a:gd name="connsiteY106" fmla="*/ 5183809 h 6858000"/>
              <a:gd name="connsiteX107" fmla="*/ 1903353 w 7472601"/>
              <a:gd name="connsiteY107" fmla="*/ 5044827 h 6858000"/>
              <a:gd name="connsiteX108" fmla="*/ 1936931 w 7472601"/>
              <a:gd name="connsiteY108" fmla="*/ 5093954 h 6858000"/>
              <a:gd name="connsiteX109" fmla="*/ 2195868 w 7472601"/>
              <a:gd name="connsiteY109" fmla="*/ 5396574 h 6858000"/>
              <a:gd name="connsiteX110" fmla="*/ 2088852 w 7472601"/>
              <a:gd name="connsiteY110" fmla="*/ 5166123 h 6858000"/>
              <a:gd name="connsiteX111" fmla="*/ 1958241 w 7472601"/>
              <a:gd name="connsiteY111" fmla="*/ 5067955 h 6858000"/>
              <a:gd name="connsiteX112" fmla="*/ 1903353 w 7472601"/>
              <a:gd name="connsiteY112" fmla="*/ 5044827 h 6858000"/>
              <a:gd name="connsiteX113" fmla="*/ 1979378 w 7472601"/>
              <a:gd name="connsiteY113" fmla="*/ 4769504 h 6858000"/>
              <a:gd name="connsiteX114" fmla="*/ 2882120 w 7472601"/>
              <a:gd name="connsiteY114" fmla="*/ 5064547 h 6858000"/>
              <a:gd name="connsiteX115" fmla="*/ 2793103 w 7472601"/>
              <a:gd name="connsiteY115" fmla="*/ 5039699 h 6858000"/>
              <a:gd name="connsiteX116" fmla="*/ 2770041 w 7472601"/>
              <a:gd name="connsiteY116" fmla="*/ 5033634 h 6858000"/>
              <a:gd name="connsiteX117" fmla="*/ 1979378 w 7472601"/>
              <a:gd name="connsiteY117" fmla="*/ 4769504 h 6858000"/>
              <a:gd name="connsiteX118" fmla="*/ 1927410 w 7472601"/>
              <a:gd name="connsiteY118" fmla="*/ 4716164 h 6858000"/>
              <a:gd name="connsiteX119" fmla="*/ 1959587 w 7472601"/>
              <a:gd name="connsiteY119" fmla="*/ 4728849 h 6858000"/>
              <a:gd name="connsiteX120" fmla="*/ 2777707 w 7472601"/>
              <a:gd name="connsiteY120" fmla="*/ 5003991 h 6858000"/>
              <a:gd name="connsiteX121" fmla="*/ 2800768 w 7472601"/>
              <a:gd name="connsiteY121" fmla="*/ 5010056 h 6858000"/>
              <a:gd name="connsiteX122" fmla="*/ 2879408 w 7472601"/>
              <a:gd name="connsiteY122" fmla="*/ 5031590 h 6858000"/>
              <a:gd name="connsiteX123" fmla="*/ 2862295 w 7472601"/>
              <a:gd name="connsiteY123" fmla="*/ 5022958 h 6858000"/>
              <a:gd name="connsiteX124" fmla="*/ 2813343 w 7472601"/>
              <a:gd name="connsiteY124" fmla="*/ 4998369 h 6858000"/>
              <a:gd name="connsiteX125" fmla="*/ 2646245 w 7472601"/>
              <a:gd name="connsiteY125" fmla="*/ 4930999 h 6858000"/>
              <a:gd name="connsiteX126" fmla="*/ 1999243 w 7472601"/>
              <a:gd name="connsiteY126" fmla="*/ 4730524 h 6858000"/>
              <a:gd name="connsiteX127" fmla="*/ 1979527 w 7472601"/>
              <a:gd name="connsiteY127" fmla="*/ 4726651 h 6858000"/>
              <a:gd name="connsiteX128" fmla="*/ 1927410 w 7472601"/>
              <a:gd name="connsiteY128" fmla="*/ 4716164 h 6858000"/>
              <a:gd name="connsiteX129" fmla="*/ 1997014 w 7472601"/>
              <a:gd name="connsiteY129" fmla="*/ 4698007 h 6858000"/>
              <a:gd name="connsiteX130" fmla="*/ 2005458 w 7472601"/>
              <a:gd name="connsiteY130" fmla="*/ 4699540 h 6858000"/>
              <a:gd name="connsiteX131" fmla="*/ 2657186 w 7472601"/>
              <a:gd name="connsiteY131" fmla="*/ 4901687 h 6858000"/>
              <a:gd name="connsiteX132" fmla="*/ 2826662 w 7472601"/>
              <a:gd name="connsiteY132" fmla="*/ 4970362 h 6858000"/>
              <a:gd name="connsiteX133" fmla="*/ 2876100 w 7472601"/>
              <a:gd name="connsiteY133" fmla="*/ 4995397 h 6858000"/>
              <a:gd name="connsiteX134" fmla="*/ 3042600 w 7472601"/>
              <a:gd name="connsiteY134" fmla="*/ 5059532 h 6858000"/>
              <a:gd name="connsiteX135" fmla="*/ 1997014 w 7472601"/>
              <a:gd name="connsiteY135" fmla="*/ 4698007 h 6858000"/>
              <a:gd name="connsiteX136" fmla="*/ 2305292 w 7472601"/>
              <a:gd name="connsiteY136" fmla="*/ 4219492 h 6858000"/>
              <a:gd name="connsiteX137" fmla="*/ 3360922 w 7472601"/>
              <a:gd name="connsiteY137" fmla="*/ 4529373 h 6858000"/>
              <a:gd name="connsiteX138" fmla="*/ 3492420 w 7472601"/>
              <a:gd name="connsiteY138" fmla="*/ 4510145 h 6858000"/>
              <a:gd name="connsiteX139" fmla="*/ 3364086 w 7472601"/>
              <a:gd name="connsiteY139" fmla="*/ 4480340 h 6858000"/>
              <a:gd name="connsiteX140" fmla="*/ 3225818 w 7472601"/>
              <a:gd name="connsiteY140" fmla="*/ 4411822 h 6858000"/>
              <a:gd name="connsiteX141" fmla="*/ 3129696 w 7472601"/>
              <a:gd name="connsiteY141" fmla="*/ 4360704 h 6858000"/>
              <a:gd name="connsiteX142" fmla="*/ 2814545 w 7472601"/>
              <a:gd name="connsiteY142" fmla="*/ 4282955 h 6858000"/>
              <a:gd name="connsiteX143" fmla="*/ 2305292 w 7472601"/>
              <a:gd name="connsiteY143" fmla="*/ 4219492 h 6858000"/>
              <a:gd name="connsiteX144" fmla="*/ 2626982 w 7472601"/>
              <a:gd name="connsiteY144" fmla="*/ 4206450 h 6858000"/>
              <a:gd name="connsiteX145" fmla="*/ 2490617 w 7472601"/>
              <a:gd name="connsiteY145" fmla="*/ 4206951 h 6858000"/>
              <a:gd name="connsiteX146" fmla="*/ 2819869 w 7472601"/>
              <a:gd name="connsiteY146" fmla="*/ 4252936 h 6858000"/>
              <a:gd name="connsiteX147" fmla="*/ 3143018 w 7472601"/>
              <a:gd name="connsiteY147" fmla="*/ 4332698 h 6858000"/>
              <a:gd name="connsiteX148" fmla="*/ 3241520 w 7472601"/>
              <a:gd name="connsiteY148" fmla="*/ 4385112 h 6858000"/>
              <a:gd name="connsiteX149" fmla="*/ 3374575 w 7472601"/>
              <a:gd name="connsiteY149" fmla="*/ 4451517 h 6858000"/>
              <a:gd name="connsiteX150" fmla="*/ 3505221 w 7472601"/>
              <a:gd name="connsiteY150" fmla="*/ 4480757 h 6858000"/>
              <a:gd name="connsiteX151" fmla="*/ 2626982 w 7472601"/>
              <a:gd name="connsiteY151" fmla="*/ 4206450 h 6858000"/>
              <a:gd name="connsiteX152" fmla="*/ 1310106 w 7472601"/>
              <a:gd name="connsiteY152" fmla="*/ 3943217 h 6858000"/>
              <a:gd name="connsiteX153" fmla="*/ 854994 w 7472601"/>
              <a:gd name="connsiteY153" fmla="*/ 4399136 h 6858000"/>
              <a:gd name="connsiteX154" fmla="*/ 742462 w 7472601"/>
              <a:gd name="connsiteY154" fmla="*/ 4594648 h 6858000"/>
              <a:gd name="connsiteX155" fmla="*/ 820602 w 7472601"/>
              <a:gd name="connsiteY155" fmla="*/ 4485915 h 6858000"/>
              <a:gd name="connsiteX156" fmla="*/ 878295 w 7472601"/>
              <a:gd name="connsiteY156" fmla="*/ 4403594 h 6858000"/>
              <a:gd name="connsiteX157" fmla="*/ 1240607 w 7472601"/>
              <a:gd name="connsiteY157" fmla="*/ 4010401 h 6858000"/>
              <a:gd name="connsiteX158" fmla="*/ 1310106 w 7472601"/>
              <a:gd name="connsiteY158" fmla="*/ 3943217 h 6858000"/>
              <a:gd name="connsiteX159" fmla="*/ 1423113 w 7472601"/>
              <a:gd name="connsiteY159" fmla="*/ 3874565 h 6858000"/>
              <a:gd name="connsiteX160" fmla="*/ 1260565 w 7472601"/>
              <a:gd name="connsiteY160" fmla="*/ 4031982 h 6858000"/>
              <a:gd name="connsiteX161" fmla="*/ 901900 w 7472601"/>
              <a:gd name="connsiteY161" fmla="*/ 4421236 h 6858000"/>
              <a:gd name="connsiteX162" fmla="*/ 845044 w 7472601"/>
              <a:gd name="connsiteY162" fmla="*/ 4502436 h 6858000"/>
              <a:gd name="connsiteX163" fmla="*/ 685926 w 7472601"/>
              <a:gd name="connsiteY163" fmla="*/ 4703069 h 6858000"/>
              <a:gd name="connsiteX164" fmla="*/ 684248 w 7472601"/>
              <a:gd name="connsiteY164" fmla="*/ 4706721 h 6858000"/>
              <a:gd name="connsiteX165" fmla="*/ 1423113 w 7472601"/>
              <a:gd name="connsiteY165" fmla="*/ 3874565 h 6858000"/>
              <a:gd name="connsiteX166" fmla="*/ 3316479 w 7472601"/>
              <a:gd name="connsiteY166" fmla="*/ 3872136 h 6858000"/>
              <a:gd name="connsiteX167" fmla="*/ 3546806 w 7472601"/>
              <a:gd name="connsiteY167" fmla="*/ 4356139 h 6858000"/>
              <a:gd name="connsiteX168" fmla="*/ 3364433 w 7472601"/>
              <a:gd name="connsiteY168" fmla="*/ 3953121 h 6858000"/>
              <a:gd name="connsiteX169" fmla="*/ 3316479 w 7472601"/>
              <a:gd name="connsiteY169" fmla="*/ 3872136 h 6858000"/>
              <a:gd name="connsiteX170" fmla="*/ 3291335 w 7472601"/>
              <a:gd name="connsiteY170" fmla="*/ 3767420 h 6858000"/>
              <a:gd name="connsiteX171" fmla="*/ 3390805 w 7472601"/>
              <a:gd name="connsiteY171" fmla="*/ 3937163 h 6858000"/>
              <a:gd name="connsiteX172" fmla="*/ 3579062 w 7472601"/>
              <a:gd name="connsiteY172" fmla="*/ 4359040 h 6858000"/>
              <a:gd name="connsiteX173" fmla="*/ 3467355 w 7472601"/>
              <a:gd name="connsiteY173" fmla="*/ 3988130 h 6858000"/>
              <a:gd name="connsiteX174" fmla="*/ 3310753 w 7472601"/>
              <a:gd name="connsiteY174" fmla="*/ 3787140 h 6858000"/>
              <a:gd name="connsiteX175" fmla="*/ 3291335 w 7472601"/>
              <a:gd name="connsiteY175" fmla="*/ 3767420 h 6858000"/>
              <a:gd name="connsiteX176" fmla="*/ 1635889 w 7472601"/>
              <a:gd name="connsiteY176" fmla="*/ 3709494 h 6858000"/>
              <a:gd name="connsiteX177" fmla="*/ 1634800 w 7472601"/>
              <a:gd name="connsiteY177" fmla="*/ 3731111 h 6858000"/>
              <a:gd name="connsiteX178" fmla="*/ 1635889 w 7472601"/>
              <a:gd name="connsiteY178" fmla="*/ 3709494 h 6858000"/>
              <a:gd name="connsiteX179" fmla="*/ 1510397 w 7472601"/>
              <a:gd name="connsiteY179" fmla="*/ 3684705 h 6858000"/>
              <a:gd name="connsiteX180" fmla="*/ 1146550 w 7472601"/>
              <a:gd name="connsiteY180" fmla="*/ 3802012 h 6858000"/>
              <a:gd name="connsiteX181" fmla="*/ 698834 w 7472601"/>
              <a:gd name="connsiteY181" fmla="*/ 3952272 h 6858000"/>
              <a:gd name="connsiteX182" fmla="*/ 34256 w 7472601"/>
              <a:gd name="connsiteY182" fmla="*/ 4347603 h 6858000"/>
              <a:gd name="connsiteX183" fmla="*/ 527241 w 7472601"/>
              <a:gd name="connsiteY183" fmla="*/ 4065078 h 6858000"/>
              <a:gd name="connsiteX184" fmla="*/ 1510397 w 7472601"/>
              <a:gd name="connsiteY184" fmla="*/ 3684705 h 6858000"/>
              <a:gd name="connsiteX185" fmla="*/ 1313114 w 7472601"/>
              <a:gd name="connsiteY185" fmla="*/ 3655216 h 6858000"/>
              <a:gd name="connsiteX186" fmla="*/ 1109304 w 7472601"/>
              <a:gd name="connsiteY186" fmla="*/ 3669030 h 6858000"/>
              <a:gd name="connsiteX187" fmla="*/ 8129 w 7472601"/>
              <a:gd name="connsiteY187" fmla="*/ 4330519 h 6858000"/>
              <a:gd name="connsiteX188" fmla="*/ 687572 w 7472601"/>
              <a:gd name="connsiteY188" fmla="*/ 3925629 h 6858000"/>
              <a:gd name="connsiteX189" fmla="*/ 1138365 w 7472601"/>
              <a:gd name="connsiteY189" fmla="*/ 3774515 h 6858000"/>
              <a:gd name="connsiteX190" fmla="*/ 1505579 w 7472601"/>
              <a:gd name="connsiteY190" fmla="*/ 3655526 h 6858000"/>
              <a:gd name="connsiteX191" fmla="*/ 1313114 w 7472601"/>
              <a:gd name="connsiteY191" fmla="*/ 3655216 h 6858000"/>
              <a:gd name="connsiteX192" fmla="*/ 3655073 w 7472601"/>
              <a:gd name="connsiteY192" fmla="*/ 3650884 h 6858000"/>
              <a:gd name="connsiteX193" fmla="*/ 3989938 w 7472601"/>
              <a:gd name="connsiteY193" fmla="*/ 3991685 h 6858000"/>
              <a:gd name="connsiteX194" fmla="*/ 4393907 w 7472601"/>
              <a:gd name="connsiteY194" fmla="*/ 4261258 h 6858000"/>
              <a:gd name="connsiteX195" fmla="*/ 4648051 w 7472601"/>
              <a:gd name="connsiteY195" fmla="*/ 4374051 h 6858000"/>
              <a:gd name="connsiteX196" fmla="*/ 4383389 w 7472601"/>
              <a:gd name="connsiteY196" fmla="*/ 4184369 h 6858000"/>
              <a:gd name="connsiteX197" fmla="*/ 4165508 w 7472601"/>
              <a:gd name="connsiteY197" fmla="*/ 4035196 h 6858000"/>
              <a:gd name="connsiteX198" fmla="*/ 4068162 w 7472601"/>
              <a:gd name="connsiteY198" fmla="*/ 3953394 h 6858000"/>
              <a:gd name="connsiteX199" fmla="*/ 3981416 w 7472601"/>
              <a:gd name="connsiteY199" fmla="*/ 3880482 h 6858000"/>
              <a:gd name="connsiteX200" fmla="*/ 3800147 w 7472601"/>
              <a:gd name="connsiteY200" fmla="*/ 3749872 h 6858000"/>
              <a:gd name="connsiteX201" fmla="*/ 3655073 w 7472601"/>
              <a:gd name="connsiteY201" fmla="*/ 3650884 h 6858000"/>
              <a:gd name="connsiteX202" fmla="*/ 3670252 w 7472601"/>
              <a:gd name="connsiteY202" fmla="*/ 3622798 h 6858000"/>
              <a:gd name="connsiteX203" fmla="*/ 3817258 w 7472601"/>
              <a:gd name="connsiteY203" fmla="*/ 3723577 h 6858000"/>
              <a:gd name="connsiteX204" fmla="*/ 4000461 w 7472601"/>
              <a:gd name="connsiteY204" fmla="*/ 3855966 h 6858000"/>
              <a:gd name="connsiteX205" fmla="*/ 4088180 w 7472601"/>
              <a:gd name="connsiteY205" fmla="*/ 3929774 h 6858000"/>
              <a:gd name="connsiteX206" fmla="*/ 4184555 w 7472601"/>
              <a:gd name="connsiteY206" fmla="*/ 4010683 h 6858000"/>
              <a:gd name="connsiteX207" fmla="*/ 4399563 w 7472601"/>
              <a:gd name="connsiteY207" fmla="*/ 4158106 h 6858000"/>
              <a:gd name="connsiteX208" fmla="*/ 4684469 w 7472601"/>
              <a:gd name="connsiteY208" fmla="*/ 4364680 h 6858000"/>
              <a:gd name="connsiteX209" fmla="*/ 4690271 w 7472601"/>
              <a:gd name="connsiteY209" fmla="*/ 4370034 h 6858000"/>
              <a:gd name="connsiteX210" fmla="*/ 4136093 w 7472601"/>
              <a:gd name="connsiteY210" fmla="*/ 3858466 h 6858000"/>
              <a:gd name="connsiteX211" fmla="*/ 3670252 w 7472601"/>
              <a:gd name="connsiteY211" fmla="*/ 3622798 h 6858000"/>
              <a:gd name="connsiteX212" fmla="*/ 4440129 w 7472601"/>
              <a:gd name="connsiteY212" fmla="*/ 3448571 h 6858000"/>
              <a:gd name="connsiteX213" fmla="*/ 4856525 w 7472601"/>
              <a:gd name="connsiteY213" fmla="*/ 3915351 h 6858000"/>
              <a:gd name="connsiteX214" fmla="*/ 5059055 w 7472601"/>
              <a:gd name="connsiteY214" fmla="*/ 4108918 h 6858000"/>
              <a:gd name="connsiteX215" fmla="*/ 5290070 w 7472601"/>
              <a:gd name="connsiteY215" fmla="*/ 4263619 h 6858000"/>
              <a:gd name="connsiteX216" fmla="*/ 4834991 w 7472601"/>
              <a:gd name="connsiteY216" fmla="*/ 3830985 h 6858000"/>
              <a:gd name="connsiteX217" fmla="*/ 4440129 w 7472601"/>
              <a:gd name="connsiteY217" fmla="*/ 3448571 h 6858000"/>
              <a:gd name="connsiteX218" fmla="*/ 4441737 w 7472601"/>
              <a:gd name="connsiteY218" fmla="*/ 3399734 h 6858000"/>
              <a:gd name="connsiteX219" fmla="*/ 4431236 w 7472601"/>
              <a:gd name="connsiteY219" fmla="*/ 3400954 h 6858000"/>
              <a:gd name="connsiteX220" fmla="*/ 4557150 w 7472601"/>
              <a:gd name="connsiteY220" fmla="*/ 3510023 h 6858000"/>
              <a:gd name="connsiteX221" fmla="*/ 4856936 w 7472601"/>
              <a:gd name="connsiteY221" fmla="*/ 3809146 h 6858000"/>
              <a:gd name="connsiteX222" fmla="*/ 5111996 w 7472601"/>
              <a:gd name="connsiteY222" fmla="*/ 4065759 h 6858000"/>
              <a:gd name="connsiteX223" fmla="*/ 5388878 w 7472601"/>
              <a:gd name="connsiteY223" fmla="*/ 4300185 h 6858000"/>
              <a:gd name="connsiteX224" fmla="*/ 5425556 w 7472601"/>
              <a:gd name="connsiteY224" fmla="*/ 4308967 h 6858000"/>
              <a:gd name="connsiteX225" fmla="*/ 4943646 w 7472601"/>
              <a:gd name="connsiteY225" fmla="*/ 3822916 h 6858000"/>
              <a:gd name="connsiteX226" fmla="*/ 4594837 w 7472601"/>
              <a:gd name="connsiteY226" fmla="*/ 3532274 h 6858000"/>
              <a:gd name="connsiteX227" fmla="*/ 4441737 w 7472601"/>
              <a:gd name="connsiteY227" fmla="*/ 3399734 h 6858000"/>
              <a:gd name="connsiteX228" fmla="*/ 5425834 w 7472601"/>
              <a:gd name="connsiteY228" fmla="*/ 3162785 h 6858000"/>
              <a:gd name="connsiteX229" fmla="*/ 5401644 w 7472601"/>
              <a:gd name="connsiteY229" fmla="*/ 3617847 h 6858000"/>
              <a:gd name="connsiteX230" fmla="*/ 5467256 w 7472601"/>
              <a:gd name="connsiteY230" fmla="*/ 4175494 h 6858000"/>
              <a:gd name="connsiteX231" fmla="*/ 5448069 w 7472601"/>
              <a:gd name="connsiteY231" fmla="*/ 3567554 h 6858000"/>
              <a:gd name="connsiteX232" fmla="*/ 5425834 w 7472601"/>
              <a:gd name="connsiteY232" fmla="*/ 3162785 h 6858000"/>
              <a:gd name="connsiteX233" fmla="*/ 1318687 w 7472601"/>
              <a:gd name="connsiteY233" fmla="*/ 3113840 h 6858000"/>
              <a:gd name="connsiteX234" fmla="*/ 1066793 w 7472601"/>
              <a:gd name="connsiteY234" fmla="*/ 3212171 h 6858000"/>
              <a:gd name="connsiteX235" fmla="*/ 993319 w 7472601"/>
              <a:gd name="connsiteY235" fmla="*/ 3247648 h 6858000"/>
              <a:gd name="connsiteX236" fmla="*/ 853081 w 7472601"/>
              <a:gd name="connsiteY236" fmla="*/ 3312410 h 6858000"/>
              <a:gd name="connsiteX237" fmla="*/ 805957 w 7472601"/>
              <a:gd name="connsiteY237" fmla="*/ 3330443 h 6858000"/>
              <a:gd name="connsiteX238" fmla="*/ 1318687 w 7472601"/>
              <a:gd name="connsiteY238" fmla="*/ 3113840 h 6858000"/>
              <a:gd name="connsiteX239" fmla="*/ 5453702 w 7472601"/>
              <a:gd name="connsiteY239" fmla="*/ 3090882 h 6858000"/>
              <a:gd name="connsiteX240" fmla="*/ 5480135 w 7472601"/>
              <a:gd name="connsiteY240" fmla="*/ 3565802 h 6858000"/>
              <a:gd name="connsiteX241" fmla="*/ 5499023 w 7472601"/>
              <a:gd name="connsiteY241" fmla="*/ 4166310 h 6858000"/>
              <a:gd name="connsiteX242" fmla="*/ 5547022 w 7472601"/>
              <a:gd name="connsiteY242" fmla="*/ 3607838 h 6858000"/>
              <a:gd name="connsiteX243" fmla="*/ 5515964 w 7472601"/>
              <a:gd name="connsiteY243" fmla="*/ 3378541 h 6858000"/>
              <a:gd name="connsiteX244" fmla="*/ 5453702 w 7472601"/>
              <a:gd name="connsiteY244" fmla="*/ 3090882 h 6858000"/>
              <a:gd name="connsiteX245" fmla="*/ 1238695 w 7472601"/>
              <a:gd name="connsiteY245" fmla="*/ 3076820 h 6858000"/>
              <a:gd name="connsiteX246" fmla="*/ 716371 w 7472601"/>
              <a:gd name="connsiteY246" fmla="*/ 3293249 h 6858000"/>
              <a:gd name="connsiteX247" fmla="*/ 579522 w 7472601"/>
              <a:gd name="connsiteY247" fmla="*/ 3371759 h 6858000"/>
              <a:gd name="connsiteX248" fmla="*/ 600288 w 7472601"/>
              <a:gd name="connsiteY248" fmla="*/ 3365555 h 6858000"/>
              <a:gd name="connsiteX249" fmla="*/ 840692 w 7472601"/>
              <a:gd name="connsiteY249" fmla="*/ 3284921 h 6858000"/>
              <a:gd name="connsiteX250" fmla="*/ 979248 w 7472601"/>
              <a:gd name="connsiteY250" fmla="*/ 3221003 h 6858000"/>
              <a:gd name="connsiteX251" fmla="*/ 1053282 w 7472601"/>
              <a:gd name="connsiteY251" fmla="*/ 3185247 h 6858000"/>
              <a:gd name="connsiteX252" fmla="*/ 1320603 w 7472601"/>
              <a:gd name="connsiteY252" fmla="*/ 3081281 h 6858000"/>
              <a:gd name="connsiteX253" fmla="*/ 1238695 w 7472601"/>
              <a:gd name="connsiteY253" fmla="*/ 3076820 h 6858000"/>
              <a:gd name="connsiteX254" fmla="*/ 5425627 w 7472601"/>
              <a:gd name="connsiteY254" fmla="*/ 2954192 h 6858000"/>
              <a:gd name="connsiteX255" fmla="*/ 5470770 w 7472601"/>
              <a:gd name="connsiteY255" fmla="*/ 3005435 h 6858000"/>
              <a:gd name="connsiteX256" fmla="*/ 5519779 w 7472601"/>
              <a:gd name="connsiteY256" fmla="*/ 4359223 h 6858000"/>
              <a:gd name="connsiteX257" fmla="*/ 5520293 w 7472601"/>
              <a:gd name="connsiteY257" fmla="*/ 4360602 h 6858000"/>
              <a:gd name="connsiteX258" fmla="*/ 5767221 w 7472601"/>
              <a:gd name="connsiteY258" fmla="*/ 4665564 h 6858000"/>
              <a:gd name="connsiteX259" fmla="*/ 6937169 w 7472601"/>
              <a:gd name="connsiteY259" fmla="*/ 4815941 h 6858000"/>
              <a:gd name="connsiteX260" fmla="*/ 6953922 w 7472601"/>
              <a:gd name="connsiteY260" fmla="*/ 4890068 h 6858000"/>
              <a:gd name="connsiteX261" fmla="*/ 6071359 w 7472601"/>
              <a:gd name="connsiteY261" fmla="*/ 4770770 h 6858000"/>
              <a:gd name="connsiteX262" fmla="*/ 6038839 w 7472601"/>
              <a:gd name="connsiteY262" fmla="*/ 4764474 h 6858000"/>
              <a:gd name="connsiteX263" fmla="*/ 6038706 w 7472601"/>
              <a:gd name="connsiteY263" fmla="*/ 4763847 h 6858000"/>
              <a:gd name="connsiteX264" fmla="*/ 6037784 w 7472601"/>
              <a:gd name="connsiteY264" fmla="*/ 4764270 h 6858000"/>
              <a:gd name="connsiteX265" fmla="*/ 6038839 w 7472601"/>
              <a:gd name="connsiteY265" fmla="*/ 4764474 h 6858000"/>
              <a:gd name="connsiteX266" fmla="*/ 6040338 w 7472601"/>
              <a:gd name="connsiteY266" fmla="*/ 4771418 h 6858000"/>
              <a:gd name="connsiteX267" fmla="*/ 6024488 w 7472601"/>
              <a:gd name="connsiteY267" fmla="*/ 4809903 h 6858000"/>
              <a:gd name="connsiteX268" fmla="*/ 5599771 w 7472601"/>
              <a:gd name="connsiteY268" fmla="*/ 5509652 h 6858000"/>
              <a:gd name="connsiteX269" fmla="*/ 5548843 w 7472601"/>
              <a:gd name="connsiteY269" fmla="*/ 5563845 h 6858000"/>
              <a:gd name="connsiteX270" fmla="*/ 5940952 w 7472601"/>
              <a:gd name="connsiteY270" fmla="*/ 6250028 h 6858000"/>
              <a:gd name="connsiteX271" fmla="*/ 6043441 w 7472601"/>
              <a:gd name="connsiteY271" fmla="*/ 6665847 h 6858000"/>
              <a:gd name="connsiteX272" fmla="*/ 6093432 w 7472601"/>
              <a:gd name="connsiteY272" fmla="*/ 6858000 h 6858000"/>
              <a:gd name="connsiteX273" fmla="*/ 6034344 w 7472601"/>
              <a:gd name="connsiteY273" fmla="*/ 6858000 h 6858000"/>
              <a:gd name="connsiteX274" fmla="*/ 6026679 w 7472601"/>
              <a:gd name="connsiteY274" fmla="*/ 6836959 h 6858000"/>
              <a:gd name="connsiteX275" fmla="*/ 5800441 w 7472601"/>
              <a:gd name="connsiteY275" fmla="*/ 6335286 h 6858000"/>
              <a:gd name="connsiteX276" fmla="*/ 5526562 w 7472601"/>
              <a:gd name="connsiteY276" fmla="*/ 5705388 h 6858000"/>
              <a:gd name="connsiteX277" fmla="*/ 5519640 w 7472601"/>
              <a:gd name="connsiteY277" fmla="*/ 5683774 h 6858000"/>
              <a:gd name="connsiteX278" fmla="*/ 5844559 w 7472601"/>
              <a:gd name="connsiteY278" fmla="*/ 6553349 h 6858000"/>
              <a:gd name="connsiteX279" fmla="*/ 5975994 w 7472601"/>
              <a:gd name="connsiteY279" fmla="*/ 6858000 h 6858000"/>
              <a:gd name="connsiteX280" fmla="*/ 5898547 w 7472601"/>
              <a:gd name="connsiteY280" fmla="*/ 6858000 h 6858000"/>
              <a:gd name="connsiteX281" fmla="*/ 5682041 w 7472601"/>
              <a:gd name="connsiteY281" fmla="*/ 6355860 h 6858000"/>
              <a:gd name="connsiteX282" fmla="*/ 5461758 w 7472601"/>
              <a:gd name="connsiteY282" fmla="*/ 5820220 h 6858000"/>
              <a:gd name="connsiteX283" fmla="*/ 5237282 w 7472601"/>
              <a:gd name="connsiteY283" fmla="*/ 6579086 h 6858000"/>
              <a:gd name="connsiteX284" fmla="*/ 5115009 w 7472601"/>
              <a:gd name="connsiteY284" fmla="*/ 6858000 h 6858000"/>
              <a:gd name="connsiteX285" fmla="*/ 5028074 w 7472601"/>
              <a:gd name="connsiteY285" fmla="*/ 6858000 h 6858000"/>
              <a:gd name="connsiteX286" fmla="*/ 5079508 w 7472601"/>
              <a:gd name="connsiteY286" fmla="*/ 6749074 h 6858000"/>
              <a:gd name="connsiteX287" fmla="*/ 5371846 w 7472601"/>
              <a:gd name="connsiteY287" fmla="*/ 5924413 h 6858000"/>
              <a:gd name="connsiteX288" fmla="*/ 5270512 w 7472601"/>
              <a:gd name="connsiteY288" fmla="*/ 6138975 h 6858000"/>
              <a:gd name="connsiteX289" fmla="*/ 5062409 w 7472601"/>
              <a:gd name="connsiteY289" fmla="*/ 6653544 h 6858000"/>
              <a:gd name="connsiteX290" fmla="*/ 5036628 w 7472601"/>
              <a:gd name="connsiteY290" fmla="*/ 6754247 h 6858000"/>
              <a:gd name="connsiteX291" fmla="*/ 5009112 w 7472601"/>
              <a:gd name="connsiteY291" fmla="*/ 6858000 h 6858000"/>
              <a:gd name="connsiteX292" fmla="*/ 4976679 w 7472601"/>
              <a:gd name="connsiteY292" fmla="*/ 6858000 h 6858000"/>
              <a:gd name="connsiteX293" fmla="*/ 5006537 w 7472601"/>
              <a:gd name="connsiteY293" fmla="*/ 6747068 h 6858000"/>
              <a:gd name="connsiteX294" fmla="*/ 5032723 w 7472601"/>
              <a:gd name="connsiteY294" fmla="*/ 6644957 h 6858000"/>
              <a:gd name="connsiteX295" fmla="*/ 5242949 w 7472601"/>
              <a:gd name="connsiteY295" fmla="*/ 6125175 h 6858000"/>
              <a:gd name="connsiteX296" fmla="*/ 5286321 w 7472601"/>
              <a:gd name="connsiteY296" fmla="*/ 6033555 h 6858000"/>
              <a:gd name="connsiteX297" fmla="*/ 5008210 w 7472601"/>
              <a:gd name="connsiteY297" fmla="*/ 6649194 h 6858000"/>
              <a:gd name="connsiteX298" fmla="*/ 4986321 w 7472601"/>
              <a:gd name="connsiteY298" fmla="*/ 6765687 h 6858000"/>
              <a:gd name="connsiteX299" fmla="*/ 4973474 w 7472601"/>
              <a:gd name="connsiteY299" fmla="*/ 6858000 h 6858000"/>
              <a:gd name="connsiteX300" fmla="*/ 4907178 w 7472601"/>
              <a:gd name="connsiteY300" fmla="*/ 6858000 h 6858000"/>
              <a:gd name="connsiteX301" fmla="*/ 4910810 w 7472601"/>
              <a:gd name="connsiteY301" fmla="*/ 6829660 h 6858000"/>
              <a:gd name="connsiteX302" fmla="*/ 4987461 w 7472601"/>
              <a:gd name="connsiteY302" fmla="*/ 6432994 h 6858000"/>
              <a:gd name="connsiteX303" fmla="*/ 5179262 w 7472601"/>
              <a:gd name="connsiteY303" fmla="*/ 6035044 h 6858000"/>
              <a:gd name="connsiteX304" fmla="*/ 4689678 w 7472601"/>
              <a:gd name="connsiteY304" fmla="*/ 6440241 h 6858000"/>
              <a:gd name="connsiteX305" fmla="*/ 4477543 w 7472601"/>
              <a:gd name="connsiteY305" fmla="*/ 6674836 h 6858000"/>
              <a:gd name="connsiteX306" fmla="*/ 4329957 w 7472601"/>
              <a:gd name="connsiteY306" fmla="*/ 6858000 h 6858000"/>
              <a:gd name="connsiteX307" fmla="*/ 4218595 w 7472601"/>
              <a:gd name="connsiteY307" fmla="*/ 6858000 h 6858000"/>
              <a:gd name="connsiteX308" fmla="*/ 4368888 w 7472601"/>
              <a:gd name="connsiteY308" fmla="*/ 6668412 h 6858000"/>
              <a:gd name="connsiteX309" fmla="*/ 4563091 w 7472601"/>
              <a:gd name="connsiteY309" fmla="*/ 6442508 h 6858000"/>
              <a:gd name="connsiteX310" fmla="*/ 5387324 w 7472601"/>
              <a:gd name="connsiteY310" fmla="*/ 5705830 h 6858000"/>
              <a:gd name="connsiteX311" fmla="*/ 5073620 w 7472601"/>
              <a:gd name="connsiteY311" fmla="*/ 5955437 h 6858000"/>
              <a:gd name="connsiteX312" fmla="*/ 4689789 w 7472601"/>
              <a:gd name="connsiteY312" fmla="*/ 6268382 h 6858000"/>
              <a:gd name="connsiteX313" fmla="*/ 4418722 w 7472601"/>
              <a:gd name="connsiteY313" fmla="*/ 6570886 h 6858000"/>
              <a:gd name="connsiteX314" fmla="*/ 4214944 w 7472601"/>
              <a:gd name="connsiteY314" fmla="*/ 6858000 h 6858000"/>
              <a:gd name="connsiteX315" fmla="*/ 4177898 w 7472601"/>
              <a:gd name="connsiteY315" fmla="*/ 6858000 h 6858000"/>
              <a:gd name="connsiteX316" fmla="*/ 4391597 w 7472601"/>
              <a:gd name="connsiteY316" fmla="*/ 6556370 h 6858000"/>
              <a:gd name="connsiteX317" fmla="*/ 4668889 w 7472601"/>
              <a:gd name="connsiteY317" fmla="*/ 6246399 h 6858000"/>
              <a:gd name="connsiteX318" fmla="*/ 5055427 w 7472601"/>
              <a:gd name="connsiteY318" fmla="*/ 5931476 h 6858000"/>
              <a:gd name="connsiteX319" fmla="*/ 5371814 w 7472601"/>
              <a:gd name="connsiteY319" fmla="*/ 5678975 h 6858000"/>
              <a:gd name="connsiteX320" fmla="*/ 4987918 w 7472601"/>
              <a:gd name="connsiteY320" fmla="*/ 5838701 h 6858000"/>
              <a:gd name="connsiteX321" fmla="*/ 4317146 w 7472601"/>
              <a:gd name="connsiteY321" fmla="*/ 6587716 h 6858000"/>
              <a:gd name="connsiteX322" fmla="*/ 4171627 w 7472601"/>
              <a:gd name="connsiteY322" fmla="*/ 6858000 h 6858000"/>
              <a:gd name="connsiteX323" fmla="*/ 4081585 w 7472601"/>
              <a:gd name="connsiteY323" fmla="*/ 6858000 h 6858000"/>
              <a:gd name="connsiteX324" fmla="*/ 4238603 w 7472601"/>
              <a:gd name="connsiteY324" fmla="*/ 6559341 h 6858000"/>
              <a:gd name="connsiteX325" fmla="*/ 4778333 w 7472601"/>
              <a:gd name="connsiteY325" fmla="*/ 5873626 h 6858000"/>
              <a:gd name="connsiteX326" fmla="*/ 5414185 w 7472601"/>
              <a:gd name="connsiteY326" fmla="*/ 5573882 h 6858000"/>
              <a:gd name="connsiteX327" fmla="*/ 5959648 w 7472601"/>
              <a:gd name="connsiteY327" fmla="*/ 4760797 h 6858000"/>
              <a:gd name="connsiteX328" fmla="*/ 5355019 w 7472601"/>
              <a:gd name="connsiteY328" fmla="*/ 4734672 h 6858000"/>
              <a:gd name="connsiteX329" fmla="*/ 5083565 w 7472601"/>
              <a:gd name="connsiteY329" fmla="*/ 5179121 h 6858000"/>
              <a:gd name="connsiteX330" fmla="*/ 4713577 w 7472601"/>
              <a:gd name="connsiteY330" fmla="*/ 5616803 h 6858000"/>
              <a:gd name="connsiteX331" fmla="*/ 3989559 w 7472601"/>
              <a:gd name="connsiteY331" fmla="*/ 6145945 h 6858000"/>
              <a:gd name="connsiteX332" fmla="*/ 3939824 w 7472601"/>
              <a:gd name="connsiteY332" fmla="*/ 6066900 h 6858000"/>
              <a:gd name="connsiteX333" fmla="*/ 4584537 w 7472601"/>
              <a:gd name="connsiteY333" fmla="*/ 5324826 h 6858000"/>
              <a:gd name="connsiteX334" fmla="*/ 5037105 w 7472601"/>
              <a:gd name="connsiteY334" fmla="*/ 5088765 h 6858000"/>
              <a:gd name="connsiteX335" fmla="*/ 5039930 w 7472601"/>
              <a:gd name="connsiteY335" fmla="*/ 5089585 h 6858000"/>
              <a:gd name="connsiteX336" fmla="*/ 5263764 w 7472601"/>
              <a:gd name="connsiteY336" fmla="*/ 4735525 h 6858000"/>
              <a:gd name="connsiteX337" fmla="*/ 4086300 w 7472601"/>
              <a:gd name="connsiteY337" fmla="*/ 4884599 h 6858000"/>
              <a:gd name="connsiteX338" fmla="*/ 4085485 w 7472601"/>
              <a:gd name="connsiteY338" fmla="*/ 4899070 h 6858000"/>
              <a:gd name="connsiteX339" fmla="*/ 3871915 w 7472601"/>
              <a:gd name="connsiteY339" fmla="*/ 5253645 h 6858000"/>
              <a:gd name="connsiteX340" fmla="*/ 3799374 w 7472601"/>
              <a:gd name="connsiteY340" fmla="*/ 5466127 h 6858000"/>
              <a:gd name="connsiteX341" fmla="*/ 3498850 w 7472601"/>
              <a:gd name="connsiteY341" fmla="*/ 6661888 h 6858000"/>
              <a:gd name="connsiteX342" fmla="*/ 3399216 w 7472601"/>
              <a:gd name="connsiteY342" fmla="*/ 6858000 h 6858000"/>
              <a:gd name="connsiteX343" fmla="*/ 3303688 w 7472601"/>
              <a:gd name="connsiteY343" fmla="*/ 6858000 h 6858000"/>
              <a:gd name="connsiteX344" fmla="*/ 3391774 w 7472601"/>
              <a:gd name="connsiteY344" fmla="*/ 6697181 h 6858000"/>
              <a:gd name="connsiteX345" fmla="*/ 3735540 w 7472601"/>
              <a:gd name="connsiteY345" fmla="*/ 5546923 h 6858000"/>
              <a:gd name="connsiteX346" fmla="*/ 3729438 w 7472601"/>
              <a:gd name="connsiteY346" fmla="*/ 5569058 h 6858000"/>
              <a:gd name="connsiteX347" fmla="*/ 3707782 w 7472601"/>
              <a:gd name="connsiteY347" fmla="*/ 5644908 h 6858000"/>
              <a:gd name="connsiteX348" fmla="*/ 3583827 w 7472601"/>
              <a:gd name="connsiteY348" fmla="*/ 6039215 h 6858000"/>
              <a:gd name="connsiteX349" fmla="*/ 3547861 w 7472601"/>
              <a:gd name="connsiteY349" fmla="*/ 6129609 h 6858000"/>
              <a:gd name="connsiteX350" fmla="*/ 3490905 w 7472601"/>
              <a:gd name="connsiteY350" fmla="*/ 6277660 h 6858000"/>
              <a:gd name="connsiteX351" fmla="*/ 3455859 w 7472601"/>
              <a:gd name="connsiteY351" fmla="*/ 6391301 h 6858000"/>
              <a:gd name="connsiteX352" fmla="*/ 3429112 w 7472601"/>
              <a:gd name="connsiteY352" fmla="*/ 6479469 h 6858000"/>
              <a:gd name="connsiteX353" fmla="*/ 3304862 w 7472601"/>
              <a:gd name="connsiteY353" fmla="*/ 6796476 h 6858000"/>
              <a:gd name="connsiteX354" fmla="*/ 3276071 w 7472601"/>
              <a:gd name="connsiteY354" fmla="*/ 6858000 h 6858000"/>
              <a:gd name="connsiteX355" fmla="*/ 3240805 w 7472601"/>
              <a:gd name="connsiteY355" fmla="*/ 6858000 h 6858000"/>
              <a:gd name="connsiteX356" fmla="*/ 3275917 w 7472601"/>
              <a:gd name="connsiteY356" fmla="*/ 6783192 h 6858000"/>
              <a:gd name="connsiteX357" fmla="*/ 3399358 w 7472601"/>
              <a:gd name="connsiteY357" fmla="*/ 6469011 h 6858000"/>
              <a:gd name="connsiteX358" fmla="*/ 3425650 w 7472601"/>
              <a:gd name="connsiteY358" fmla="*/ 6381333 h 6858000"/>
              <a:gd name="connsiteX359" fmla="*/ 3460661 w 7472601"/>
              <a:gd name="connsiteY359" fmla="*/ 6266763 h 6858000"/>
              <a:gd name="connsiteX360" fmla="*/ 3518021 w 7472601"/>
              <a:gd name="connsiteY360" fmla="*/ 6117298 h 6858000"/>
              <a:gd name="connsiteX361" fmla="*/ 3554035 w 7472601"/>
              <a:gd name="connsiteY361" fmla="*/ 6027832 h 6858000"/>
              <a:gd name="connsiteX362" fmla="*/ 3677174 w 7472601"/>
              <a:gd name="connsiteY362" fmla="*/ 5636351 h 6858000"/>
              <a:gd name="connsiteX363" fmla="*/ 3698819 w 7472601"/>
              <a:gd name="connsiteY363" fmla="*/ 5560503 h 6858000"/>
              <a:gd name="connsiteX364" fmla="*/ 3702094 w 7472601"/>
              <a:gd name="connsiteY364" fmla="*/ 5549194 h 6858000"/>
              <a:gd name="connsiteX365" fmla="*/ 3398355 w 7472601"/>
              <a:gd name="connsiteY365" fmla="*/ 6094603 h 6858000"/>
              <a:gd name="connsiteX366" fmla="*/ 3193941 w 7472601"/>
              <a:gd name="connsiteY366" fmla="*/ 6798775 h 6858000"/>
              <a:gd name="connsiteX367" fmla="*/ 3184140 w 7472601"/>
              <a:gd name="connsiteY367" fmla="*/ 6858000 h 6858000"/>
              <a:gd name="connsiteX368" fmla="*/ 3099978 w 7472601"/>
              <a:gd name="connsiteY368" fmla="*/ 6858000 h 6858000"/>
              <a:gd name="connsiteX369" fmla="*/ 3101556 w 7472601"/>
              <a:gd name="connsiteY369" fmla="*/ 6843337 h 6858000"/>
              <a:gd name="connsiteX370" fmla="*/ 3370162 w 7472601"/>
              <a:gd name="connsiteY370" fmla="*/ 5785550 h 6858000"/>
              <a:gd name="connsiteX371" fmla="*/ 3746477 w 7472601"/>
              <a:gd name="connsiteY371" fmla="*/ 5377889 h 6858000"/>
              <a:gd name="connsiteX372" fmla="*/ 3863399 w 7472601"/>
              <a:gd name="connsiteY372" fmla="*/ 5087257 h 6858000"/>
              <a:gd name="connsiteX373" fmla="*/ 3968712 w 7472601"/>
              <a:gd name="connsiteY373" fmla="*/ 4913989 h 6858000"/>
              <a:gd name="connsiteX374" fmla="*/ 2792390 w 7472601"/>
              <a:gd name="connsiteY374" fmla="*/ 5382974 h 6858000"/>
              <a:gd name="connsiteX375" fmla="*/ 2714982 w 7472601"/>
              <a:gd name="connsiteY375" fmla="*/ 5427051 h 6858000"/>
              <a:gd name="connsiteX376" fmla="*/ 2813361 w 7472601"/>
              <a:gd name="connsiteY376" fmla="*/ 6023912 h 6858000"/>
              <a:gd name="connsiteX377" fmla="*/ 2688430 w 7472601"/>
              <a:gd name="connsiteY377" fmla="*/ 6801564 h 6858000"/>
              <a:gd name="connsiteX378" fmla="*/ 2629626 w 7472601"/>
              <a:gd name="connsiteY378" fmla="*/ 6763394 h 6858000"/>
              <a:gd name="connsiteX379" fmla="*/ 2565328 w 7472601"/>
              <a:gd name="connsiteY379" fmla="*/ 5516399 h 6858000"/>
              <a:gd name="connsiteX380" fmla="*/ 1922999 w 7472601"/>
              <a:gd name="connsiteY380" fmla="*/ 5980343 h 6858000"/>
              <a:gd name="connsiteX381" fmla="*/ 1950261 w 7472601"/>
              <a:gd name="connsiteY381" fmla="*/ 6405858 h 6858000"/>
              <a:gd name="connsiteX382" fmla="*/ 2365554 w 7472601"/>
              <a:gd name="connsiteY382" fmla="*/ 6759107 h 6858000"/>
              <a:gd name="connsiteX383" fmla="*/ 2424142 w 7472601"/>
              <a:gd name="connsiteY383" fmla="*/ 6858000 h 6858000"/>
              <a:gd name="connsiteX384" fmla="*/ 2395994 w 7472601"/>
              <a:gd name="connsiteY384" fmla="*/ 6858000 h 6858000"/>
              <a:gd name="connsiteX385" fmla="*/ 2392863 w 7472601"/>
              <a:gd name="connsiteY385" fmla="*/ 6852964 h 6858000"/>
              <a:gd name="connsiteX386" fmla="*/ 2017589 w 7472601"/>
              <a:gd name="connsiteY386" fmla="*/ 6493982 h 6858000"/>
              <a:gd name="connsiteX387" fmla="*/ 2147336 w 7472601"/>
              <a:gd name="connsiteY387" fmla="*/ 6594052 h 6858000"/>
              <a:gd name="connsiteX388" fmla="*/ 2207047 w 7472601"/>
              <a:gd name="connsiteY388" fmla="*/ 6654540 h 6858000"/>
              <a:gd name="connsiteX389" fmla="*/ 2299106 w 7472601"/>
              <a:gd name="connsiteY389" fmla="*/ 6778931 h 6858000"/>
              <a:gd name="connsiteX390" fmla="*/ 2314430 w 7472601"/>
              <a:gd name="connsiteY390" fmla="*/ 6801144 h 6858000"/>
              <a:gd name="connsiteX391" fmla="*/ 2352406 w 7472601"/>
              <a:gd name="connsiteY391" fmla="*/ 6858000 h 6858000"/>
              <a:gd name="connsiteX392" fmla="*/ 2314492 w 7472601"/>
              <a:gd name="connsiteY392" fmla="*/ 6858000 h 6858000"/>
              <a:gd name="connsiteX393" fmla="*/ 2288095 w 7472601"/>
              <a:gd name="connsiteY393" fmla="*/ 6818030 h 6858000"/>
              <a:gd name="connsiteX394" fmla="*/ 2272768 w 7472601"/>
              <a:gd name="connsiteY394" fmla="*/ 6795822 h 6858000"/>
              <a:gd name="connsiteX395" fmla="*/ 2182715 w 7472601"/>
              <a:gd name="connsiteY395" fmla="*/ 6675071 h 6858000"/>
              <a:gd name="connsiteX396" fmla="*/ 2032061 w 7472601"/>
              <a:gd name="connsiteY396" fmla="*/ 6541380 h 6858000"/>
              <a:gd name="connsiteX397" fmla="*/ 2257220 w 7472601"/>
              <a:gd name="connsiteY397" fmla="*/ 6826257 h 6858000"/>
              <a:gd name="connsiteX398" fmla="*/ 2281324 w 7472601"/>
              <a:gd name="connsiteY398" fmla="*/ 6858000 h 6858000"/>
              <a:gd name="connsiteX399" fmla="*/ 2242860 w 7472601"/>
              <a:gd name="connsiteY399" fmla="*/ 6858000 h 6858000"/>
              <a:gd name="connsiteX400" fmla="*/ 2232818 w 7472601"/>
              <a:gd name="connsiteY400" fmla="*/ 6844926 h 6858000"/>
              <a:gd name="connsiteX401" fmla="*/ 1990172 w 7472601"/>
              <a:gd name="connsiteY401" fmla="*/ 6542121 h 6858000"/>
              <a:gd name="connsiteX402" fmla="*/ 2124090 w 7472601"/>
              <a:gd name="connsiteY402" fmla="*/ 6761017 h 6858000"/>
              <a:gd name="connsiteX403" fmla="*/ 2200380 w 7472601"/>
              <a:gd name="connsiteY403" fmla="*/ 6858000 h 6858000"/>
              <a:gd name="connsiteX404" fmla="*/ 2147507 w 7472601"/>
              <a:gd name="connsiteY404" fmla="*/ 6858000 h 6858000"/>
              <a:gd name="connsiteX405" fmla="*/ 2070668 w 7472601"/>
              <a:gd name="connsiteY405" fmla="*/ 6761520 h 6858000"/>
              <a:gd name="connsiteX406" fmla="*/ 1975142 w 7472601"/>
              <a:gd name="connsiteY406" fmla="*/ 6585570 h 6858000"/>
              <a:gd name="connsiteX407" fmla="*/ 2050035 w 7472601"/>
              <a:gd name="connsiteY407" fmla="*/ 6813345 h 6858000"/>
              <a:gd name="connsiteX408" fmla="*/ 2063025 w 7472601"/>
              <a:gd name="connsiteY408" fmla="*/ 6858000 h 6858000"/>
              <a:gd name="connsiteX409" fmla="*/ 2021675 w 7472601"/>
              <a:gd name="connsiteY409" fmla="*/ 6858000 h 6858000"/>
              <a:gd name="connsiteX410" fmla="*/ 2019308 w 7472601"/>
              <a:gd name="connsiteY410" fmla="*/ 6847118 h 6858000"/>
              <a:gd name="connsiteX411" fmla="*/ 1938835 w 7472601"/>
              <a:gd name="connsiteY411" fmla="*/ 6551160 h 6858000"/>
              <a:gd name="connsiteX412" fmla="*/ 1953230 w 7472601"/>
              <a:gd name="connsiteY412" fmla="*/ 6759699 h 6858000"/>
              <a:gd name="connsiteX413" fmla="*/ 1956763 w 7472601"/>
              <a:gd name="connsiteY413" fmla="*/ 6778191 h 6858000"/>
              <a:gd name="connsiteX414" fmla="*/ 1967925 w 7472601"/>
              <a:gd name="connsiteY414" fmla="*/ 6858000 h 6858000"/>
              <a:gd name="connsiteX415" fmla="*/ 1936622 w 7472601"/>
              <a:gd name="connsiteY415" fmla="*/ 6858000 h 6858000"/>
              <a:gd name="connsiteX416" fmla="*/ 1926261 w 7472601"/>
              <a:gd name="connsiteY416" fmla="*/ 6784064 h 6858000"/>
              <a:gd name="connsiteX417" fmla="*/ 1922724 w 7472601"/>
              <a:gd name="connsiteY417" fmla="*/ 6765577 h 6858000"/>
              <a:gd name="connsiteX418" fmla="*/ 1904650 w 7472601"/>
              <a:gd name="connsiteY418" fmla="*/ 6639616 h 6858000"/>
              <a:gd name="connsiteX419" fmla="*/ 1885273 w 7472601"/>
              <a:gd name="connsiteY419" fmla="*/ 6858000 h 6858000"/>
              <a:gd name="connsiteX420" fmla="*/ 1854363 w 7472601"/>
              <a:gd name="connsiteY420" fmla="*/ 6858000 h 6858000"/>
              <a:gd name="connsiteX421" fmla="*/ 1880391 w 7472601"/>
              <a:gd name="connsiteY421" fmla="*/ 6603796 h 6858000"/>
              <a:gd name="connsiteX422" fmla="*/ 1818273 w 7472601"/>
              <a:gd name="connsiteY422" fmla="*/ 6715729 h 6858000"/>
              <a:gd name="connsiteX423" fmla="*/ 1794691 w 7472601"/>
              <a:gd name="connsiteY423" fmla="*/ 6843239 h 6858000"/>
              <a:gd name="connsiteX424" fmla="*/ 1794914 w 7472601"/>
              <a:gd name="connsiteY424" fmla="*/ 6858000 h 6858000"/>
              <a:gd name="connsiteX425" fmla="*/ 1746128 w 7472601"/>
              <a:gd name="connsiteY425" fmla="*/ 6858000 h 6858000"/>
              <a:gd name="connsiteX426" fmla="*/ 1753934 w 7472601"/>
              <a:gd name="connsiteY426" fmla="*/ 6724796 h 6858000"/>
              <a:gd name="connsiteX427" fmla="*/ 1792053 w 7472601"/>
              <a:gd name="connsiteY427" fmla="*/ 6572396 h 6858000"/>
              <a:gd name="connsiteX428" fmla="*/ 1862248 w 7472601"/>
              <a:gd name="connsiteY428" fmla="*/ 6266397 h 6858000"/>
              <a:gd name="connsiteX429" fmla="*/ 1862250 w 7472601"/>
              <a:gd name="connsiteY429" fmla="*/ 6033531 h 6858000"/>
              <a:gd name="connsiteX430" fmla="*/ 1211999 w 7472601"/>
              <a:gd name="connsiteY430" fmla="*/ 6683610 h 6858000"/>
              <a:gd name="connsiteX431" fmla="*/ 1213266 w 7472601"/>
              <a:gd name="connsiteY431" fmla="*/ 6691947 h 6858000"/>
              <a:gd name="connsiteX432" fmla="*/ 1203370 w 7472601"/>
              <a:gd name="connsiteY432" fmla="*/ 6850676 h 6858000"/>
              <a:gd name="connsiteX433" fmla="*/ 1203671 w 7472601"/>
              <a:gd name="connsiteY433" fmla="*/ 6858000 h 6858000"/>
              <a:gd name="connsiteX434" fmla="*/ 1143180 w 7472601"/>
              <a:gd name="connsiteY434" fmla="*/ 6858000 h 6858000"/>
              <a:gd name="connsiteX435" fmla="*/ 1142176 w 7472601"/>
              <a:gd name="connsiteY435" fmla="*/ 6766045 h 6858000"/>
              <a:gd name="connsiteX436" fmla="*/ 1067484 w 7472601"/>
              <a:gd name="connsiteY436" fmla="*/ 6858000 h 6858000"/>
              <a:gd name="connsiteX437" fmla="*/ 953928 w 7472601"/>
              <a:gd name="connsiteY437" fmla="*/ 6858000 h 6858000"/>
              <a:gd name="connsiteX438" fmla="*/ 959715 w 7472601"/>
              <a:gd name="connsiteY438" fmla="*/ 6850185 h 6858000"/>
              <a:gd name="connsiteX439" fmla="*/ 1483788 w 7472601"/>
              <a:gd name="connsiteY439" fmla="*/ 6259174 h 6858000"/>
              <a:gd name="connsiteX440" fmla="*/ 1100671 w 7472601"/>
              <a:gd name="connsiteY440" fmla="*/ 6252137 h 6858000"/>
              <a:gd name="connsiteX441" fmla="*/ 1090144 w 7472601"/>
              <a:gd name="connsiteY441" fmla="*/ 6256748 h 6858000"/>
              <a:gd name="connsiteX442" fmla="*/ 1095872 w 7472601"/>
              <a:gd name="connsiteY442" fmla="*/ 6271892 h 6858000"/>
              <a:gd name="connsiteX443" fmla="*/ 262785 w 7472601"/>
              <a:gd name="connsiteY443" fmla="*/ 6845450 h 6858000"/>
              <a:gd name="connsiteX444" fmla="*/ 209968 w 7472601"/>
              <a:gd name="connsiteY444" fmla="*/ 6770713 h 6858000"/>
              <a:gd name="connsiteX445" fmla="*/ 873460 w 7472601"/>
              <a:gd name="connsiteY445" fmla="*/ 6253768 h 6858000"/>
              <a:gd name="connsiteX446" fmla="*/ 192686 w 7472601"/>
              <a:gd name="connsiteY446" fmla="*/ 5849257 h 6858000"/>
              <a:gd name="connsiteX447" fmla="*/ 4696 w 7472601"/>
              <a:gd name="connsiteY447" fmla="*/ 5697668 h 6858000"/>
              <a:gd name="connsiteX448" fmla="*/ 0 w 7472601"/>
              <a:gd name="connsiteY448" fmla="*/ 5689984 h 6858000"/>
              <a:gd name="connsiteX449" fmla="*/ 0 w 7472601"/>
              <a:gd name="connsiteY449" fmla="*/ 5513472 h 6858000"/>
              <a:gd name="connsiteX450" fmla="*/ 174101 w 7472601"/>
              <a:gd name="connsiteY450" fmla="*/ 5620277 h 6858000"/>
              <a:gd name="connsiteX451" fmla="*/ 891800 w 7472601"/>
              <a:gd name="connsiteY451" fmla="*/ 6036935 h 6858000"/>
              <a:gd name="connsiteX452" fmla="*/ 1072219 w 7472601"/>
              <a:gd name="connsiteY452" fmla="*/ 6169443 h 6858000"/>
              <a:gd name="connsiteX453" fmla="*/ 1074117 w 7472601"/>
              <a:gd name="connsiteY453" fmla="*/ 6170301 h 6858000"/>
              <a:gd name="connsiteX454" fmla="*/ 1083114 w 7472601"/>
              <a:gd name="connsiteY454" fmla="*/ 6174131 h 6858000"/>
              <a:gd name="connsiteX455" fmla="*/ 1543010 w 7472601"/>
              <a:gd name="connsiteY455" fmla="*/ 6191140 h 6858000"/>
              <a:gd name="connsiteX456" fmla="*/ 1551080 w 7472601"/>
              <a:gd name="connsiteY456" fmla="*/ 6195006 h 6858000"/>
              <a:gd name="connsiteX457" fmla="*/ 2345443 w 7472601"/>
              <a:gd name="connsiteY457" fmla="*/ 5549882 h 6858000"/>
              <a:gd name="connsiteX458" fmla="*/ 1721499 w 7472601"/>
              <a:gd name="connsiteY458" fmla="*/ 5599969 h 6858000"/>
              <a:gd name="connsiteX459" fmla="*/ 767716 w 7472601"/>
              <a:gd name="connsiteY459" fmla="*/ 5472768 h 6858000"/>
              <a:gd name="connsiteX460" fmla="*/ 722147 w 7472601"/>
              <a:gd name="connsiteY460" fmla="*/ 5393091 h 6858000"/>
              <a:gd name="connsiteX461" fmla="*/ 1485552 w 7472601"/>
              <a:gd name="connsiteY461" fmla="*/ 5313202 h 6858000"/>
              <a:gd name="connsiteX462" fmla="*/ 2143004 w 7472601"/>
              <a:gd name="connsiteY462" fmla="*/ 5402420 h 6858000"/>
              <a:gd name="connsiteX463" fmla="*/ 1933391 w 7472601"/>
              <a:gd name="connsiteY463" fmla="*/ 5156971 h 6858000"/>
              <a:gd name="connsiteX464" fmla="*/ 1827118 w 7472601"/>
              <a:gd name="connsiteY464" fmla="*/ 4968410 h 6858000"/>
              <a:gd name="connsiteX465" fmla="*/ 1837349 w 7472601"/>
              <a:gd name="connsiteY465" fmla="*/ 4956357 h 6858000"/>
              <a:gd name="connsiteX466" fmla="*/ 2162835 w 7472601"/>
              <a:gd name="connsiteY466" fmla="*/ 5187853 h 6858000"/>
              <a:gd name="connsiteX467" fmla="*/ 2257167 w 7472601"/>
              <a:gd name="connsiteY467" fmla="*/ 5462123 h 6858000"/>
              <a:gd name="connsiteX468" fmla="*/ 2261598 w 7472601"/>
              <a:gd name="connsiteY468" fmla="*/ 5467998 h 6858000"/>
              <a:gd name="connsiteX469" fmla="*/ 2437177 w 7472601"/>
              <a:gd name="connsiteY469" fmla="*/ 5479608 h 6858000"/>
              <a:gd name="connsiteX470" fmla="*/ 2445247 w 7472601"/>
              <a:gd name="connsiteY470" fmla="*/ 5483476 h 6858000"/>
              <a:gd name="connsiteX471" fmla="*/ 2743626 w 7472601"/>
              <a:gd name="connsiteY471" fmla="*/ 5304819 h 6858000"/>
              <a:gd name="connsiteX472" fmla="*/ 3048102 w 7472601"/>
              <a:gd name="connsiteY472" fmla="*/ 5150595 h 6858000"/>
              <a:gd name="connsiteX473" fmla="*/ 1799414 w 7472601"/>
              <a:gd name="connsiteY473" fmla="*/ 4694732 h 6858000"/>
              <a:gd name="connsiteX474" fmla="*/ 1771735 w 7472601"/>
              <a:gd name="connsiteY474" fmla="*/ 4619929 h 6858000"/>
              <a:gd name="connsiteX475" fmla="*/ 3104273 w 7472601"/>
              <a:gd name="connsiteY475" fmla="*/ 5076159 h 6858000"/>
              <a:gd name="connsiteX476" fmla="*/ 3113245 w 7472601"/>
              <a:gd name="connsiteY476" fmla="*/ 5090705 h 6858000"/>
              <a:gd name="connsiteX477" fmla="*/ 3126294 w 7472601"/>
              <a:gd name="connsiteY477" fmla="*/ 5114400 h 6858000"/>
              <a:gd name="connsiteX478" fmla="*/ 3937433 w 7472601"/>
              <a:gd name="connsiteY478" fmla="*/ 4830473 h 6858000"/>
              <a:gd name="connsiteX479" fmla="*/ 3590475 w 7472601"/>
              <a:gd name="connsiteY479" fmla="*/ 4597974 h 6858000"/>
              <a:gd name="connsiteX480" fmla="*/ 3100264 w 7472601"/>
              <a:gd name="connsiteY480" fmla="*/ 4579845 h 6858000"/>
              <a:gd name="connsiteX481" fmla="*/ 2183576 w 7472601"/>
              <a:gd name="connsiteY481" fmla="*/ 4227150 h 6858000"/>
              <a:gd name="connsiteX482" fmla="*/ 2151029 w 7472601"/>
              <a:gd name="connsiteY482" fmla="*/ 4146947 h 6858000"/>
              <a:gd name="connsiteX483" fmla="*/ 3563434 w 7472601"/>
              <a:gd name="connsiteY483" fmla="*/ 4469115 h 6858000"/>
              <a:gd name="connsiteX484" fmla="*/ 3177952 w 7472601"/>
              <a:gd name="connsiteY484" fmla="*/ 3657386 h 6858000"/>
              <a:gd name="connsiteX485" fmla="*/ 3189263 w 7472601"/>
              <a:gd name="connsiteY485" fmla="*/ 3625726 h 6858000"/>
              <a:gd name="connsiteX486" fmla="*/ 3560912 w 7472601"/>
              <a:gd name="connsiteY486" fmla="*/ 4079863 h 6858000"/>
              <a:gd name="connsiteX487" fmla="*/ 3626636 w 7472601"/>
              <a:gd name="connsiteY487" fmla="*/ 4512230 h 6858000"/>
              <a:gd name="connsiteX488" fmla="*/ 3653088 w 7472601"/>
              <a:gd name="connsiteY488" fmla="*/ 4521417 h 6858000"/>
              <a:gd name="connsiteX489" fmla="*/ 3988128 w 7472601"/>
              <a:gd name="connsiteY489" fmla="*/ 4817267 h 6858000"/>
              <a:gd name="connsiteX490" fmla="*/ 4830582 w 7472601"/>
              <a:gd name="connsiteY490" fmla="*/ 4676000 h 6858000"/>
              <a:gd name="connsiteX491" fmla="*/ 4830100 w 7472601"/>
              <a:gd name="connsiteY491" fmla="*/ 4675554 h 6858000"/>
              <a:gd name="connsiteX492" fmla="*/ 4036318 w 7472601"/>
              <a:gd name="connsiteY492" fmla="*/ 4147013 h 6858000"/>
              <a:gd name="connsiteX493" fmla="*/ 3432098 w 7472601"/>
              <a:gd name="connsiteY493" fmla="*/ 3537312 h 6858000"/>
              <a:gd name="connsiteX494" fmla="*/ 3446761 w 7472601"/>
              <a:gd name="connsiteY494" fmla="*/ 3461278 h 6858000"/>
              <a:gd name="connsiteX495" fmla="*/ 4419733 w 7472601"/>
              <a:gd name="connsiteY495" fmla="*/ 3963555 h 6858000"/>
              <a:gd name="connsiteX496" fmla="*/ 4781371 w 7472601"/>
              <a:gd name="connsiteY496" fmla="*/ 4458604 h 6858000"/>
              <a:gd name="connsiteX497" fmla="*/ 4780440 w 7472601"/>
              <a:gd name="connsiteY497" fmla="*/ 4470290 h 6858000"/>
              <a:gd name="connsiteX498" fmla="*/ 4898954 w 7472601"/>
              <a:gd name="connsiteY498" fmla="*/ 4662092 h 6858000"/>
              <a:gd name="connsiteX499" fmla="*/ 4900699 w 7472601"/>
              <a:gd name="connsiteY499" fmla="*/ 4670867 h 6858000"/>
              <a:gd name="connsiteX500" fmla="*/ 5714511 w 7472601"/>
              <a:gd name="connsiteY500" fmla="*/ 4663483 h 6858000"/>
              <a:gd name="connsiteX501" fmla="*/ 5464793 w 7472601"/>
              <a:gd name="connsiteY501" fmla="*/ 4393556 h 6858000"/>
              <a:gd name="connsiteX502" fmla="*/ 5461897 w 7472601"/>
              <a:gd name="connsiteY502" fmla="*/ 4390879 h 6858000"/>
              <a:gd name="connsiteX503" fmla="*/ 4294126 w 7472601"/>
              <a:gd name="connsiteY503" fmla="*/ 3303048 h 6858000"/>
              <a:gd name="connsiteX504" fmla="*/ 4305321 w 7472601"/>
              <a:gd name="connsiteY504" fmla="*/ 3256953 h 6858000"/>
              <a:gd name="connsiteX505" fmla="*/ 4949299 w 7472601"/>
              <a:gd name="connsiteY505" fmla="*/ 3766336 h 6858000"/>
              <a:gd name="connsiteX506" fmla="*/ 5291452 w 7472601"/>
              <a:gd name="connsiteY506" fmla="*/ 4076801 h 6858000"/>
              <a:gd name="connsiteX507" fmla="*/ 5434998 w 7472601"/>
              <a:gd name="connsiteY507" fmla="*/ 4254100 h 6858000"/>
              <a:gd name="connsiteX508" fmla="*/ 5351015 w 7472601"/>
              <a:gd name="connsiteY508" fmla="*/ 3760989 h 6858000"/>
              <a:gd name="connsiteX509" fmla="*/ 5413780 w 7472601"/>
              <a:gd name="connsiteY509" fmla="*/ 2966265 h 6858000"/>
              <a:gd name="connsiteX510" fmla="*/ 5425627 w 7472601"/>
              <a:gd name="connsiteY510" fmla="*/ 2954192 h 6858000"/>
              <a:gd name="connsiteX511" fmla="*/ 6604735 w 7472601"/>
              <a:gd name="connsiteY511" fmla="*/ 2041381 h 6858000"/>
              <a:gd name="connsiteX512" fmla="*/ 7204487 w 7472601"/>
              <a:gd name="connsiteY512" fmla="*/ 2742112 h 6858000"/>
              <a:gd name="connsiteX513" fmla="*/ 7131592 w 7472601"/>
              <a:gd name="connsiteY513" fmla="*/ 2672096 h 6858000"/>
              <a:gd name="connsiteX514" fmla="*/ 6996344 w 7472601"/>
              <a:gd name="connsiteY514" fmla="*/ 2518310 h 6858000"/>
              <a:gd name="connsiteX515" fmla="*/ 6735495 w 7472601"/>
              <a:gd name="connsiteY515" fmla="*/ 2196890 h 6858000"/>
              <a:gd name="connsiteX516" fmla="*/ 6721901 w 7472601"/>
              <a:gd name="connsiteY516" fmla="*/ 2179274 h 6858000"/>
              <a:gd name="connsiteX517" fmla="*/ 6604735 w 7472601"/>
              <a:gd name="connsiteY517" fmla="*/ 2041381 h 6858000"/>
              <a:gd name="connsiteX518" fmla="*/ 6591670 w 7472601"/>
              <a:gd name="connsiteY518" fmla="*/ 1988277 h 6858000"/>
              <a:gd name="connsiteX519" fmla="*/ 6747349 w 7472601"/>
              <a:gd name="connsiteY519" fmla="*/ 2160069 h 6858000"/>
              <a:gd name="connsiteX520" fmla="*/ 6760943 w 7472601"/>
              <a:gd name="connsiteY520" fmla="*/ 2177686 h 6858000"/>
              <a:gd name="connsiteX521" fmla="*/ 7021065 w 7472601"/>
              <a:gd name="connsiteY521" fmla="*/ 2498102 h 6858000"/>
              <a:gd name="connsiteX522" fmla="*/ 7155223 w 7472601"/>
              <a:gd name="connsiteY522" fmla="*/ 2650386 h 6858000"/>
              <a:gd name="connsiteX523" fmla="*/ 7203167 w 7472601"/>
              <a:gd name="connsiteY523" fmla="*/ 2697288 h 6858000"/>
              <a:gd name="connsiteX524" fmla="*/ 6937703 w 7472601"/>
              <a:gd name="connsiteY524" fmla="*/ 2321981 h 6858000"/>
              <a:gd name="connsiteX525" fmla="*/ 6591670 w 7472601"/>
              <a:gd name="connsiteY525" fmla="*/ 1988277 h 6858000"/>
              <a:gd name="connsiteX526" fmla="*/ 5798671 w 7472601"/>
              <a:gd name="connsiteY526" fmla="*/ 1981601 h 6858000"/>
              <a:gd name="connsiteX527" fmla="*/ 5754709 w 7472601"/>
              <a:gd name="connsiteY527" fmla="*/ 2071454 h 6858000"/>
              <a:gd name="connsiteX528" fmla="*/ 5763044 w 7472601"/>
              <a:gd name="connsiteY528" fmla="*/ 2842206 h 6858000"/>
              <a:gd name="connsiteX529" fmla="*/ 5764974 w 7472601"/>
              <a:gd name="connsiteY529" fmla="*/ 2799609 h 6858000"/>
              <a:gd name="connsiteX530" fmla="*/ 5767665 w 7472601"/>
              <a:gd name="connsiteY530" fmla="*/ 2666409 h 6858000"/>
              <a:gd name="connsiteX531" fmla="*/ 5763055 w 7472601"/>
              <a:gd name="connsiteY531" fmla="*/ 2579705 h 6858000"/>
              <a:gd name="connsiteX532" fmla="*/ 5758079 w 7472601"/>
              <a:gd name="connsiteY532" fmla="*/ 2492508 h 6858000"/>
              <a:gd name="connsiteX533" fmla="*/ 5779325 w 7472601"/>
              <a:gd name="connsiteY533" fmla="*/ 2197069 h 6858000"/>
              <a:gd name="connsiteX534" fmla="*/ 5798671 w 7472601"/>
              <a:gd name="connsiteY534" fmla="*/ 1981601 h 6858000"/>
              <a:gd name="connsiteX535" fmla="*/ 5829202 w 7472601"/>
              <a:gd name="connsiteY535" fmla="*/ 1971679 h 6858000"/>
              <a:gd name="connsiteX536" fmla="*/ 5809558 w 7472601"/>
              <a:gd name="connsiteY536" fmla="*/ 2198043 h 6858000"/>
              <a:gd name="connsiteX537" fmla="*/ 5788653 w 7472601"/>
              <a:gd name="connsiteY537" fmla="*/ 2489430 h 6858000"/>
              <a:gd name="connsiteX538" fmla="*/ 5793439 w 7472601"/>
              <a:gd name="connsiteY538" fmla="*/ 2575235 h 6858000"/>
              <a:gd name="connsiteX539" fmla="*/ 5796837 w 7472601"/>
              <a:gd name="connsiteY539" fmla="*/ 2637633 h 6858000"/>
              <a:gd name="connsiteX540" fmla="*/ 5818614 w 7472601"/>
              <a:gd name="connsiteY540" fmla="*/ 2473055 h 6858000"/>
              <a:gd name="connsiteX541" fmla="*/ 5829202 w 7472601"/>
              <a:gd name="connsiteY541" fmla="*/ 1971679 h 6858000"/>
              <a:gd name="connsiteX542" fmla="*/ 5911389 w 7472601"/>
              <a:gd name="connsiteY542" fmla="*/ 1898371 h 6858000"/>
              <a:gd name="connsiteX543" fmla="*/ 6237627 w 7472601"/>
              <a:gd name="connsiteY543" fmla="*/ 2231921 h 6858000"/>
              <a:gd name="connsiteX544" fmla="*/ 5911389 w 7472601"/>
              <a:gd name="connsiteY544" fmla="*/ 1898371 h 6858000"/>
              <a:gd name="connsiteX545" fmla="*/ 6944437 w 7472601"/>
              <a:gd name="connsiteY545" fmla="*/ 1575402 h 6858000"/>
              <a:gd name="connsiteX546" fmla="*/ 6304730 w 7472601"/>
              <a:gd name="connsiteY546" fmla="*/ 1766654 h 6858000"/>
              <a:gd name="connsiteX547" fmla="*/ 6944437 w 7472601"/>
              <a:gd name="connsiteY547" fmla="*/ 1575402 h 6858000"/>
              <a:gd name="connsiteX548" fmla="*/ 7019523 w 7472601"/>
              <a:gd name="connsiteY548" fmla="*/ 1519450 h 6858000"/>
              <a:gd name="connsiteX549" fmla="*/ 6298091 w 7472601"/>
              <a:gd name="connsiteY549" fmla="*/ 1737122 h 6858000"/>
              <a:gd name="connsiteX550" fmla="*/ 7019523 w 7472601"/>
              <a:gd name="connsiteY550" fmla="*/ 1519450 h 6858000"/>
              <a:gd name="connsiteX551" fmla="*/ 2399523 w 7472601"/>
              <a:gd name="connsiteY551" fmla="*/ 1428234 h 6858000"/>
              <a:gd name="connsiteX552" fmla="*/ 2224982 w 7472601"/>
              <a:gd name="connsiteY552" fmla="*/ 1826201 h 6858000"/>
              <a:gd name="connsiteX553" fmla="*/ 2096099 w 7472601"/>
              <a:gd name="connsiteY553" fmla="*/ 2345900 h 6858000"/>
              <a:gd name="connsiteX554" fmla="*/ 2283317 w 7472601"/>
              <a:gd name="connsiteY554" fmla="*/ 1796925 h 6858000"/>
              <a:gd name="connsiteX555" fmla="*/ 2399523 w 7472601"/>
              <a:gd name="connsiteY555" fmla="*/ 1428234 h 6858000"/>
              <a:gd name="connsiteX556" fmla="*/ 2448558 w 7472601"/>
              <a:gd name="connsiteY556" fmla="*/ 1373435 h 6858000"/>
              <a:gd name="connsiteX557" fmla="*/ 2312521 w 7472601"/>
              <a:gd name="connsiteY557" fmla="*/ 1806140 h 6858000"/>
              <a:gd name="connsiteX558" fmla="*/ 2127533 w 7472601"/>
              <a:gd name="connsiteY558" fmla="*/ 2348380 h 6858000"/>
              <a:gd name="connsiteX559" fmla="*/ 2358080 w 7472601"/>
              <a:gd name="connsiteY559" fmla="*/ 1866134 h 6858000"/>
              <a:gd name="connsiteX560" fmla="*/ 2407436 w 7472601"/>
              <a:gd name="connsiteY560" fmla="*/ 1651070 h 6858000"/>
              <a:gd name="connsiteX561" fmla="*/ 2448558 w 7472601"/>
              <a:gd name="connsiteY561" fmla="*/ 1373435 h 6858000"/>
              <a:gd name="connsiteX562" fmla="*/ 278707 w 7472601"/>
              <a:gd name="connsiteY562" fmla="*/ 1352270 h 6858000"/>
              <a:gd name="connsiteX563" fmla="*/ 321570 w 7472601"/>
              <a:gd name="connsiteY563" fmla="*/ 1861610 h 6858000"/>
              <a:gd name="connsiteX564" fmla="*/ 294281 w 7472601"/>
              <a:gd name="connsiteY564" fmla="*/ 1440658 h 6858000"/>
              <a:gd name="connsiteX565" fmla="*/ 278707 w 7472601"/>
              <a:gd name="connsiteY565" fmla="*/ 1352270 h 6858000"/>
              <a:gd name="connsiteX566" fmla="*/ 1423821 w 7472601"/>
              <a:gd name="connsiteY566" fmla="*/ 1351958 h 6858000"/>
              <a:gd name="connsiteX567" fmla="*/ 1638521 w 7472601"/>
              <a:gd name="connsiteY567" fmla="*/ 1908470 h 6858000"/>
              <a:gd name="connsiteX568" fmla="*/ 1754199 w 7472601"/>
              <a:gd name="connsiteY568" fmla="*/ 2149284 h 6858000"/>
              <a:gd name="connsiteX569" fmla="*/ 1908359 w 7472601"/>
              <a:gd name="connsiteY569" fmla="*/ 2364988 h 6858000"/>
              <a:gd name="connsiteX570" fmla="*/ 1647661 w 7472601"/>
              <a:gd name="connsiteY570" fmla="*/ 1825945 h 6858000"/>
              <a:gd name="connsiteX571" fmla="*/ 1423821 w 7472601"/>
              <a:gd name="connsiteY571" fmla="*/ 1351958 h 6858000"/>
              <a:gd name="connsiteX572" fmla="*/ 1431890 w 7472601"/>
              <a:gd name="connsiteY572" fmla="*/ 1306475 h 6858000"/>
              <a:gd name="connsiteX573" fmla="*/ 1507597 w 7472601"/>
              <a:gd name="connsiteY573" fmla="*/ 1446132 h 6858000"/>
              <a:gd name="connsiteX574" fmla="*/ 1674586 w 7472601"/>
              <a:gd name="connsiteY574" fmla="*/ 1813832 h 6858000"/>
              <a:gd name="connsiteX575" fmla="*/ 1815950 w 7472601"/>
              <a:gd name="connsiteY575" fmla="*/ 2128564 h 6858000"/>
              <a:gd name="connsiteX576" fmla="*/ 1984242 w 7472601"/>
              <a:gd name="connsiteY576" fmla="*/ 2430829 h 6858000"/>
              <a:gd name="connsiteX577" fmla="*/ 2014023 w 7472601"/>
              <a:gd name="connsiteY577" fmla="*/ 2450995 h 6858000"/>
              <a:gd name="connsiteX578" fmla="*/ 1747337 w 7472601"/>
              <a:gd name="connsiteY578" fmla="*/ 1855264 h 6858000"/>
              <a:gd name="connsiteX579" fmla="*/ 1533749 w 7472601"/>
              <a:gd name="connsiteY579" fmla="*/ 1478656 h 6858000"/>
              <a:gd name="connsiteX580" fmla="*/ 1431890 w 7472601"/>
              <a:gd name="connsiteY580" fmla="*/ 1306475 h 6858000"/>
              <a:gd name="connsiteX581" fmla="*/ 5052692 w 7472601"/>
              <a:gd name="connsiteY581" fmla="*/ 1292994 h 6858000"/>
              <a:gd name="connsiteX582" fmla="*/ 5200661 w 7472601"/>
              <a:gd name="connsiteY582" fmla="*/ 1635186 h 6858000"/>
              <a:gd name="connsiteX583" fmla="*/ 5297138 w 7472601"/>
              <a:gd name="connsiteY583" fmla="*/ 1906351 h 6858000"/>
              <a:gd name="connsiteX584" fmla="*/ 5052692 w 7472601"/>
              <a:gd name="connsiteY584" fmla="*/ 1292994 h 6858000"/>
              <a:gd name="connsiteX585" fmla="*/ 5009948 w 7472601"/>
              <a:gd name="connsiteY585" fmla="*/ 1273619 h 6858000"/>
              <a:gd name="connsiteX586" fmla="*/ 5121777 w 7472601"/>
              <a:gd name="connsiteY586" fmla="*/ 1654213 h 6858000"/>
              <a:gd name="connsiteX587" fmla="*/ 5293545 w 7472601"/>
              <a:gd name="connsiteY587" fmla="*/ 2072247 h 6858000"/>
              <a:gd name="connsiteX588" fmla="*/ 5294042 w 7472601"/>
              <a:gd name="connsiteY588" fmla="*/ 2065019 h 6858000"/>
              <a:gd name="connsiteX589" fmla="*/ 5171936 w 7472601"/>
              <a:gd name="connsiteY589" fmla="*/ 1647613 h 6858000"/>
              <a:gd name="connsiteX590" fmla="*/ 5009948 w 7472601"/>
              <a:gd name="connsiteY590" fmla="*/ 1273619 h 6858000"/>
              <a:gd name="connsiteX591" fmla="*/ 655236 w 7472601"/>
              <a:gd name="connsiteY591" fmla="*/ 1268632 h 6858000"/>
              <a:gd name="connsiteX592" fmla="*/ 839521 w 7472601"/>
              <a:gd name="connsiteY592" fmla="*/ 1685315 h 6858000"/>
              <a:gd name="connsiteX593" fmla="*/ 1109416 w 7472601"/>
              <a:gd name="connsiteY593" fmla="*/ 2061663 h 6858000"/>
              <a:gd name="connsiteX594" fmla="*/ 1298300 w 7472601"/>
              <a:gd name="connsiteY594" fmla="*/ 2247742 h 6858000"/>
              <a:gd name="connsiteX595" fmla="*/ 1125871 w 7472601"/>
              <a:gd name="connsiteY595" fmla="*/ 1989513 h 6858000"/>
              <a:gd name="connsiteX596" fmla="*/ 981574 w 7472601"/>
              <a:gd name="connsiteY596" fmla="*/ 1783157 h 6858000"/>
              <a:gd name="connsiteX597" fmla="*/ 922198 w 7472601"/>
              <a:gd name="connsiteY597" fmla="*/ 1677437 h 6858000"/>
              <a:gd name="connsiteX598" fmla="*/ 869293 w 7472601"/>
              <a:gd name="connsiteY598" fmla="*/ 1583214 h 6858000"/>
              <a:gd name="connsiteX599" fmla="*/ 751431 w 7472601"/>
              <a:gd name="connsiteY599" fmla="*/ 1405731 h 6858000"/>
              <a:gd name="connsiteX600" fmla="*/ 655236 w 7472601"/>
              <a:gd name="connsiteY600" fmla="*/ 1268632 h 6858000"/>
              <a:gd name="connsiteX601" fmla="*/ 6516292 w 7472601"/>
              <a:gd name="connsiteY601" fmla="*/ 1263064 h 6858000"/>
              <a:gd name="connsiteX602" fmla="*/ 5736320 w 7472601"/>
              <a:gd name="connsiteY602" fmla="*/ 1501803 h 6858000"/>
              <a:gd name="connsiteX603" fmla="*/ 6516292 w 7472601"/>
              <a:gd name="connsiteY603" fmla="*/ 1263064 h 6858000"/>
              <a:gd name="connsiteX604" fmla="*/ 291466 w 7472601"/>
              <a:gd name="connsiteY604" fmla="*/ 1250369 h 6858000"/>
              <a:gd name="connsiteX605" fmla="*/ 323180 w 7472601"/>
              <a:gd name="connsiteY605" fmla="*/ 1435283 h 6858000"/>
              <a:gd name="connsiteX606" fmla="*/ 349381 w 7472601"/>
              <a:gd name="connsiteY606" fmla="*/ 1875041 h 6858000"/>
              <a:gd name="connsiteX607" fmla="*/ 374363 w 7472601"/>
              <a:gd name="connsiteY607" fmla="*/ 1506494 h 6858000"/>
              <a:gd name="connsiteX608" fmla="*/ 302168 w 7472601"/>
              <a:gd name="connsiteY608" fmla="*/ 1274495 h 6858000"/>
              <a:gd name="connsiteX609" fmla="*/ 291466 w 7472601"/>
              <a:gd name="connsiteY609" fmla="*/ 1250369 h 6858000"/>
              <a:gd name="connsiteX610" fmla="*/ 678222 w 7472601"/>
              <a:gd name="connsiteY610" fmla="*/ 1248670 h 6858000"/>
              <a:gd name="connsiteX611" fmla="*/ 775536 w 7472601"/>
              <a:gd name="connsiteY611" fmla="*/ 1388015 h 6858000"/>
              <a:gd name="connsiteX612" fmla="*/ 894529 w 7472601"/>
              <a:gd name="connsiteY612" fmla="*/ 1567739 h 6858000"/>
              <a:gd name="connsiteX613" fmla="*/ 948000 w 7472601"/>
              <a:gd name="connsiteY613" fmla="*/ 1663088 h 6858000"/>
              <a:gd name="connsiteX614" fmla="*/ 1006812 w 7472601"/>
              <a:gd name="connsiteY614" fmla="*/ 1767683 h 6858000"/>
              <a:gd name="connsiteX615" fmla="*/ 1149133 w 7472601"/>
              <a:gd name="connsiteY615" fmla="*/ 1971513 h 6858000"/>
              <a:gd name="connsiteX616" fmla="*/ 1333952 w 7472601"/>
              <a:gd name="connsiteY616" fmla="*/ 2251620 h 6858000"/>
              <a:gd name="connsiteX617" fmla="*/ 1337329 w 7472601"/>
              <a:gd name="connsiteY617" fmla="*/ 2258350 h 6858000"/>
              <a:gd name="connsiteX618" fmla="*/ 1014726 w 7472601"/>
              <a:gd name="connsiteY618" fmla="*/ 1615556 h 6858000"/>
              <a:gd name="connsiteX619" fmla="*/ 678222 w 7472601"/>
              <a:gd name="connsiteY619" fmla="*/ 1248670 h 6858000"/>
              <a:gd name="connsiteX620" fmla="*/ 6691602 w 7472601"/>
              <a:gd name="connsiteY620" fmla="*/ 1140573 h 6858000"/>
              <a:gd name="connsiteX621" fmla="*/ 6571100 w 7472601"/>
              <a:gd name="connsiteY621" fmla="*/ 1183662 h 6858000"/>
              <a:gd name="connsiteX622" fmla="*/ 6241687 w 7472601"/>
              <a:gd name="connsiteY622" fmla="*/ 1257600 h 6858000"/>
              <a:gd name="connsiteX623" fmla="*/ 5693009 w 7472601"/>
              <a:gd name="connsiteY623" fmla="*/ 1478256 h 6858000"/>
              <a:gd name="connsiteX624" fmla="*/ 6548420 w 7472601"/>
              <a:gd name="connsiteY624" fmla="*/ 1214599 h 6858000"/>
              <a:gd name="connsiteX625" fmla="*/ 6605473 w 7472601"/>
              <a:gd name="connsiteY625" fmla="*/ 1184686 h 6858000"/>
              <a:gd name="connsiteX626" fmla="*/ 6691602 w 7472601"/>
              <a:gd name="connsiteY626" fmla="*/ 1140573 h 6858000"/>
              <a:gd name="connsiteX627" fmla="*/ 4002475 w 7472601"/>
              <a:gd name="connsiteY627" fmla="*/ 1037802 h 6858000"/>
              <a:gd name="connsiteX628" fmla="*/ 4000324 w 7472601"/>
              <a:gd name="connsiteY628" fmla="*/ 1039362 h 6858000"/>
              <a:gd name="connsiteX629" fmla="*/ 4002862 w 7472601"/>
              <a:gd name="connsiteY629" fmla="*/ 1042866 h 6858000"/>
              <a:gd name="connsiteX630" fmla="*/ 4002475 w 7472601"/>
              <a:gd name="connsiteY630" fmla="*/ 1037802 h 6858000"/>
              <a:gd name="connsiteX631" fmla="*/ 506322 w 7472601"/>
              <a:gd name="connsiteY631" fmla="*/ 1020997 h 6858000"/>
              <a:gd name="connsiteX632" fmla="*/ 533068 w 7472601"/>
              <a:gd name="connsiteY632" fmla="*/ 1029409 h 6858000"/>
              <a:gd name="connsiteX633" fmla="*/ 1232525 w 7472601"/>
              <a:gd name="connsiteY633" fmla="*/ 1804675 h 6858000"/>
              <a:gd name="connsiteX634" fmla="*/ 1388858 w 7472601"/>
              <a:gd name="connsiteY634" fmla="*/ 2368011 h 6858000"/>
              <a:gd name="connsiteX635" fmla="*/ 1384098 w 7472601"/>
              <a:gd name="connsiteY635" fmla="*/ 2378125 h 6858000"/>
              <a:gd name="connsiteX636" fmla="*/ 1425393 w 7472601"/>
              <a:gd name="connsiteY636" fmla="*/ 2589124 h 6858000"/>
              <a:gd name="connsiteX637" fmla="*/ 1424001 w 7472601"/>
              <a:gd name="connsiteY637" fmla="*/ 2597541 h 6858000"/>
              <a:gd name="connsiteX638" fmla="*/ 2152729 w 7472601"/>
              <a:gd name="connsiteY638" fmla="*/ 2864487 h 6858000"/>
              <a:gd name="connsiteX639" fmla="*/ 2020609 w 7472601"/>
              <a:gd name="connsiteY639" fmla="*/ 2539671 h 6858000"/>
              <a:gd name="connsiteX640" fmla="*/ 2018920 w 7472601"/>
              <a:gd name="connsiteY640" fmla="*/ 2536309 h 6858000"/>
              <a:gd name="connsiteX641" fmla="*/ 1342441 w 7472601"/>
              <a:gd name="connsiteY641" fmla="*/ 1173017 h 6858000"/>
              <a:gd name="connsiteX642" fmla="*/ 1367925 w 7472601"/>
              <a:gd name="connsiteY642" fmla="*/ 1135648 h 6858000"/>
              <a:gd name="connsiteX643" fmla="*/ 1771401 w 7472601"/>
              <a:gd name="connsiteY643" fmla="*/ 1806673 h 6858000"/>
              <a:gd name="connsiteX644" fmla="*/ 1972385 w 7472601"/>
              <a:gd name="connsiteY644" fmla="*/ 2198735 h 6858000"/>
              <a:gd name="connsiteX645" fmla="*/ 2040892 w 7472601"/>
              <a:gd name="connsiteY645" fmla="*/ 2405205 h 6858000"/>
              <a:gd name="connsiteX646" fmla="*/ 2131689 w 7472601"/>
              <a:gd name="connsiteY646" fmla="*/ 1936926 h 6858000"/>
              <a:gd name="connsiteX647" fmla="*/ 2454820 w 7472601"/>
              <a:gd name="connsiteY647" fmla="*/ 1248808 h 6858000"/>
              <a:gd name="connsiteX648" fmla="*/ 2492512 w 7472601"/>
              <a:gd name="connsiteY648" fmla="*/ 1302920 h 6858000"/>
              <a:gd name="connsiteX649" fmla="*/ 2081216 w 7472601"/>
              <a:gd name="connsiteY649" fmla="*/ 2527513 h 6858000"/>
              <a:gd name="connsiteX650" fmla="*/ 2081211 w 7472601"/>
              <a:gd name="connsiteY650" fmla="*/ 2528916 h 6858000"/>
              <a:gd name="connsiteX651" fmla="*/ 2199067 w 7472601"/>
              <a:gd name="connsiteY651" fmla="*/ 2884061 h 6858000"/>
              <a:gd name="connsiteX652" fmla="*/ 3192586 w 7472601"/>
              <a:gd name="connsiteY652" fmla="*/ 3411496 h 6858000"/>
              <a:gd name="connsiteX653" fmla="*/ 3182620 w 7472601"/>
              <a:gd name="connsiteY653" fmla="*/ 3483279 h 6858000"/>
              <a:gd name="connsiteX654" fmla="*/ 2435119 w 7472601"/>
              <a:gd name="connsiteY654" fmla="*/ 3080173 h 6858000"/>
              <a:gd name="connsiteX655" fmla="*/ 2410152 w 7472601"/>
              <a:gd name="connsiteY655" fmla="*/ 3063751 h 6858000"/>
              <a:gd name="connsiteX656" fmla="*/ 2408099 w 7472601"/>
              <a:gd name="connsiteY656" fmla="*/ 3064403 h 6858000"/>
              <a:gd name="connsiteX657" fmla="*/ 2407218 w 7472601"/>
              <a:gd name="connsiteY657" fmla="*/ 3070324 h 6858000"/>
              <a:gd name="connsiteX658" fmla="*/ 2380138 w 7472601"/>
              <a:gd name="connsiteY658" fmla="*/ 3099341 h 6858000"/>
              <a:gd name="connsiteX659" fmla="*/ 1765923 w 7472601"/>
              <a:gd name="connsiteY659" fmla="*/ 3581043 h 6858000"/>
              <a:gd name="connsiteX660" fmla="*/ 1702258 w 7472601"/>
              <a:gd name="connsiteY660" fmla="*/ 3612286 h 6858000"/>
              <a:gd name="connsiteX661" fmla="*/ 1538370 w 7472601"/>
              <a:gd name="connsiteY661" fmla="*/ 3811804 h 6858000"/>
              <a:gd name="connsiteX662" fmla="*/ 542867 w 7472601"/>
              <a:gd name="connsiteY662" fmla="*/ 4944092 h 6858000"/>
              <a:gd name="connsiteX663" fmla="*/ 515800 w 7472601"/>
              <a:gd name="connsiteY663" fmla="*/ 4862180 h 6858000"/>
              <a:gd name="connsiteX664" fmla="*/ 909145 w 7472601"/>
              <a:gd name="connsiteY664" fmla="*/ 4199225 h 6858000"/>
              <a:gd name="connsiteX665" fmla="*/ 1214067 w 7472601"/>
              <a:gd name="connsiteY665" fmla="*/ 3908561 h 6858000"/>
              <a:gd name="connsiteX666" fmla="*/ 640967 w 7472601"/>
              <a:gd name="connsiteY666" fmla="*/ 4105601 h 6858000"/>
              <a:gd name="connsiteX667" fmla="*/ 112563 w 7472601"/>
              <a:gd name="connsiteY667" fmla="*/ 4396952 h 6858000"/>
              <a:gd name="connsiteX668" fmla="*/ 0 w 7472601"/>
              <a:gd name="connsiteY668" fmla="*/ 4466006 h 6858000"/>
              <a:gd name="connsiteX669" fmla="*/ 0 w 7472601"/>
              <a:gd name="connsiteY669" fmla="*/ 4233763 h 6858000"/>
              <a:gd name="connsiteX670" fmla="*/ 36881 w 7472601"/>
              <a:gd name="connsiteY670" fmla="*/ 4200118 h 6858000"/>
              <a:gd name="connsiteX671" fmla="*/ 910534 w 7472601"/>
              <a:gd name="connsiteY671" fmla="*/ 3629753 h 6858000"/>
              <a:gd name="connsiteX672" fmla="*/ 1578717 w 7472601"/>
              <a:gd name="connsiteY672" fmla="*/ 3575982 h 6858000"/>
              <a:gd name="connsiteX673" fmla="*/ 2338780 w 7472601"/>
              <a:gd name="connsiteY673" fmla="*/ 3033725 h 6858000"/>
              <a:gd name="connsiteX674" fmla="*/ 1807991 w 7472601"/>
              <a:gd name="connsiteY674" fmla="*/ 2807184 h 6858000"/>
              <a:gd name="connsiteX675" fmla="*/ 1416358 w 7472601"/>
              <a:gd name="connsiteY675" fmla="*/ 3112571 h 6858000"/>
              <a:gd name="connsiteX676" fmla="*/ 939066 w 7472601"/>
              <a:gd name="connsiteY676" fmla="*/ 3378798 h 6858000"/>
              <a:gd name="connsiteX677" fmla="*/ 115099 w 7472601"/>
              <a:gd name="connsiteY677" fmla="*/ 3607650 h 6858000"/>
              <a:gd name="connsiteX678" fmla="*/ 97284 w 7472601"/>
              <a:gd name="connsiteY678" fmla="*/ 3520393 h 6858000"/>
              <a:gd name="connsiteX679" fmla="*/ 922050 w 7472601"/>
              <a:gd name="connsiteY679" fmla="*/ 3074867 h 6858000"/>
              <a:gd name="connsiteX680" fmla="*/ 1405265 w 7472601"/>
              <a:gd name="connsiteY680" fmla="*/ 3016319 h 6858000"/>
              <a:gd name="connsiteX681" fmla="*/ 1407512 w 7472601"/>
              <a:gd name="connsiteY681" fmla="*/ 3018001 h 6858000"/>
              <a:gd name="connsiteX682" fmla="*/ 1726266 w 7472601"/>
              <a:gd name="connsiteY682" fmla="*/ 2777274 h 6858000"/>
              <a:gd name="connsiteX683" fmla="*/ 625390 w 7472601"/>
              <a:gd name="connsiteY683" fmla="*/ 2514541 h 6858000"/>
              <a:gd name="connsiteX684" fmla="*/ 619799 w 7472601"/>
              <a:gd name="connsiteY684" fmla="*/ 2527180 h 6858000"/>
              <a:gd name="connsiteX685" fmla="*/ 310030 w 7472601"/>
              <a:gd name="connsiteY685" fmla="*/ 2771818 h 6858000"/>
              <a:gd name="connsiteX686" fmla="*/ 173877 w 7472601"/>
              <a:gd name="connsiteY686" fmla="*/ 2937056 h 6858000"/>
              <a:gd name="connsiteX687" fmla="*/ 77889 w 7472601"/>
              <a:gd name="connsiteY687" fmla="*/ 3138440 h 6858000"/>
              <a:gd name="connsiteX688" fmla="*/ 0 w 7472601"/>
              <a:gd name="connsiteY688" fmla="*/ 3271395 h 6858000"/>
              <a:gd name="connsiteX689" fmla="*/ 0 w 7472601"/>
              <a:gd name="connsiteY689" fmla="*/ 3153002 h 6858000"/>
              <a:gd name="connsiteX690" fmla="*/ 2386 w 7472601"/>
              <a:gd name="connsiteY690" fmla="*/ 3149203 h 6858000"/>
              <a:gd name="connsiteX691" fmla="*/ 89753 w 7472601"/>
              <a:gd name="connsiteY691" fmla="*/ 2987702 h 6858000"/>
              <a:gd name="connsiteX692" fmla="*/ 76869 w 7472601"/>
              <a:gd name="connsiteY692" fmla="*/ 3005404 h 6858000"/>
              <a:gd name="connsiteX693" fmla="*/ 32049 w 7472601"/>
              <a:gd name="connsiteY693" fmla="*/ 3065814 h 6858000"/>
              <a:gd name="connsiteX694" fmla="*/ 0 w 7472601"/>
              <a:gd name="connsiteY694" fmla="*/ 3108744 h 6858000"/>
              <a:gd name="connsiteX695" fmla="*/ 0 w 7472601"/>
              <a:gd name="connsiteY695" fmla="*/ 3058059 h 6858000"/>
              <a:gd name="connsiteX696" fmla="*/ 7610 w 7472601"/>
              <a:gd name="connsiteY696" fmla="*/ 3047889 h 6858000"/>
              <a:gd name="connsiteX697" fmla="*/ 52419 w 7472601"/>
              <a:gd name="connsiteY697" fmla="*/ 2987479 h 6858000"/>
              <a:gd name="connsiteX698" fmla="*/ 59142 w 7472601"/>
              <a:gd name="connsiteY698" fmla="*/ 2978488 h 6858000"/>
              <a:gd name="connsiteX699" fmla="*/ 0 w 7472601"/>
              <a:gd name="connsiteY699" fmla="*/ 3015334 h 6858000"/>
              <a:gd name="connsiteX700" fmla="*/ 0 w 7472601"/>
              <a:gd name="connsiteY700" fmla="*/ 2914286 h 6858000"/>
              <a:gd name="connsiteX701" fmla="*/ 36383 w 7472601"/>
              <a:gd name="connsiteY701" fmla="*/ 2901128 h 6858000"/>
              <a:gd name="connsiteX702" fmla="*/ 156329 w 7472601"/>
              <a:gd name="connsiteY702" fmla="*/ 2840533 h 6858000"/>
              <a:gd name="connsiteX703" fmla="*/ 358355 w 7472601"/>
              <a:gd name="connsiteY703" fmla="*/ 2620471 h 6858000"/>
              <a:gd name="connsiteX704" fmla="*/ 510577 w 7472601"/>
              <a:gd name="connsiteY704" fmla="*/ 2501244 h 6858000"/>
              <a:gd name="connsiteX705" fmla="*/ 211967 w 7472601"/>
              <a:gd name="connsiteY705" fmla="*/ 2479171 h 6858000"/>
              <a:gd name="connsiteX706" fmla="*/ 0 w 7472601"/>
              <a:gd name="connsiteY706" fmla="*/ 2476398 h 6858000"/>
              <a:gd name="connsiteX707" fmla="*/ 0 w 7472601"/>
              <a:gd name="connsiteY707" fmla="*/ 2389189 h 6858000"/>
              <a:gd name="connsiteX708" fmla="*/ 103062 w 7472601"/>
              <a:gd name="connsiteY708" fmla="*/ 2389518 h 6858000"/>
              <a:gd name="connsiteX709" fmla="*/ 510734 w 7472601"/>
              <a:gd name="connsiteY709" fmla="*/ 2416201 h 6858000"/>
              <a:gd name="connsiteX710" fmla="*/ 279257 w 7472601"/>
              <a:gd name="connsiteY710" fmla="*/ 2092102 h 6858000"/>
              <a:gd name="connsiteX711" fmla="*/ 65265 w 7472601"/>
              <a:gd name="connsiteY711" fmla="*/ 2006049 h 6858000"/>
              <a:gd name="connsiteX712" fmla="*/ 0 w 7472601"/>
              <a:gd name="connsiteY712" fmla="*/ 1982532 h 6858000"/>
              <a:gd name="connsiteX713" fmla="*/ 0 w 7472601"/>
              <a:gd name="connsiteY713" fmla="*/ 1912789 h 6858000"/>
              <a:gd name="connsiteX714" fmla="*/ 97460 w 7472601"/>
              <a:gd name="connsiteY714" fmla="*/ 1953725 h 6858000"/>
              <a:gd name="connsiteX715" fmla="*/ 221272 w 7472601"/>
              <a:gd name="connsiteY715" fmla="*/ 1980766 h 6858000"/>
              <a:gd name="connsiteX716" fmla="*/ 116765 w 7472601"/>
              <a:gd name="connsiteY716" fmla="*/ 1911033 h 6858000"/>
              <a:gd name="connsiteX717" fmla="*/ 16405 w 7472601"/>
              <a:gd name="connsiteY717" fmla="*/ 1803412 h 6858000"/>
              <a:gd name="connsiteX718" fmla="*/ 0 w 7472601"/>
              <a:gd name="connsiteY718" fmla="*/ 1784777 h 6858000"/>
              <a:gd name="connsiteX719" fmla="*/ 0 w 7472601"/>
              <a:gd name="connsiteY719" fmla="*/ 1740082 h 6858000"/>
              <a:gd name="connsiteX720" fmla="*/ 39394 w 7472601"/>
              <a:gd name="connsiteY720" fmla="*/ 1784856 h 6858000"/>
              <a:gd name="connsiteX721" fmla="*/ 135813 w 7472601"/>
              <a:gd name="connsiteY721" fmla="*/ 1888838 h 6858000"/>
              <a:gd name="connsiteX722" fmla="*/ 242575 w 7472601"/>
              <a:gd name="connsiteY722" fmla="*/ 1958841 h 6858000"/>
              <a:gd name="connsiteX723" fmla="*/ 82197 w 7472601"/>
              <a:gd name="connsiteY723" fmla="*/ 1754826 h 6858000"/>
              <a:gd name="connsiteX724" fmla="*/ 0 w 7472601"/>
              <a:gd name="connsiteY724" fmla="*/ 1679650 h 6858000"/>
              <a:gd name="connsiteX725" fmla="*/ 0 w 7472601"/>
              <a:gd name="connsiteY725" fmla="*/ 1602463 h 6858000"/>
              <a:gd name="connsiteX726" fmla="*/ 84689 w 7472601"/>
              <a:gd name="connsiteY726" fmla="*/ 1677442 h 6858000"/>
              <a:gd name="connsiteX727" fmla="*/ 298437 w 7472601"/>
              <a:gd name="connsiteY727" fmla="*/ 1968019 h 6858000"/>
              <a:gd name="connsiteX728" fmla="*/ 227269 w 7472601"/>
              <a:gd name="connsiteY728" fmla="*/ 1114064 h 6858000"/>
              <a:gd name="connsiteX729" fmla="*/ 248003 w 7472601"/>
              <a:gd name="connsiteY729" fmla="*/ 1089613 h 6858000"/>
              <a:gd name="connsiteX730" fmla="*/ 427020 w 7472601"/>
              <a:gd name="connsiteY730" fmla="*/ 1619803 h 6858000"/>
              <a:gd name="connsiteX731" fmla="*/ 340345 w 7472601"/>
              <a:gd name="connsiteY731" fmla="*/ 2027739 h 6858000"/>
              <a:gd name="connsiteX732" fmla="*/ 360865 w 7472601"/>
              <a:gd name="connsiteY732" fmla="*/ 2044827 h 6858000"/>
              <a:gd name="connsiteX733" fmla="*/ 560414 w 7472601"/>
              <a:gd name="connsiteY733" fmla="*/ 2421457 h 6858000"/>
              <a:gd name="connsiteX734" fmla="*/ 1359703 w 7472601"/>
              <a:gd name="connsiteY734" fmla="*/ 2578554 h 6858000"/>
              <a:gd name="connsiteX735" fmla="*/ 1359422 w 7472601"/>
              <a:gd name="connsiteY735" fmla="*/ 2577994 h 6858000"/>
              <a:gd name="connsiteX736" fmla="*/ 828701 w 7472601"/>
              <a:gd name="connsiteY736" fmla="*/ 1839520 h 6858000"/>
              <a:gd name="connsiteX737" fmla="*/ 494427 w 7472601"/>
              <a:gd name="connsiteY737" fmla="*/ 1092333 h 6858000"/>
              <a:gd name="connsiteX738" fmla="*/ 506322 w 7472601"/>
              <a:gd name="connsiteY738" fmla="*/ 1020997 h 6858000"/>
              <a:gd name="connsiteX739" fmla="*/ 4570198 w 7472601"/>
              <a:gd name="connsiteY739" fmla="*/ 978081 h 6858000"/>
              <a:gd name="connsiteX740" fmla="*/ 4523691 w 7472601"/>
              <a:gd name="connsiteY740" fmla="*/ 1127776 h 6858000"/>
              <a:gd name="connsiteX741" fmla="*/ 4509875 w 7472601"/>
              <a:gd name="connsiteY741" fmla="*/ 1167552 h 6858000"/>
              <a:gd name="connsiteX742" fmla="*/ 4478168 w 7472601"/>
              <a:gd name="connsiteY742" fmla="*/ 1260735 h 6858000"/>
              <a:gd name="connsiteX743" fmla="*/ 4409309 w 7472601"/>
              <a:gd name="connsiteY743" fmla="*/ 1666996 h 6858000"/>
              <a:gd name="connsiteX744" fmla="*/ 4370031 w 7472601"/>
              <a:gd name="connsiteY744" fmla="*/ 1955666 h 6858000"/>
              <a:gd name="connsiteX745" fmla="*/ 4570198 w 7472601"/>
              <a:gd name="connsiteY745" fmla="*/ 978081 h 6858000"/>
              <a:gd name="connsiteX746" fmla="*/ 4557898 w 7472601"/>
              <a:gd name="connsiteY746" fmla="*/ 900011 h 6858000"/>
              <a:gd name="connsiteX747" fmla="*/ 4344840 w 7472601"/>
              <a:gd name="connsiteY747" fmla="*/ 1922038 h 6858000"/>
              <a:gd name="connsiteX748" fmla="*/ 4378710 w 7472601"/>
              <a:gd name="connsiteY748" fmla="*/ 1665516 h 6858000"/>
              <a:gd name="connsiteX749" fmla="*/ 4448798 w 7472601"/>
              <a:gd name="connsiteY749" fmla="*/ 1253024 h 6858000"/>
              <a:gd name="connsiteX750" fmla="*/ 4480315 w 7472601"/>
              <a:gd name="connsiteY750" fmla="*/ 1158454 h 6858000"/>
              <a:gd name="connsiteX751" fmla="*/ 4494133 w 7472601"/>
              <a:gd name="connsiteY751" fmla="*/ 1118676 h 6858000"/>
              <a:gd name="connsiteX752" fmla="*/ 4557898 w 7472601"/>
              <a:gd name="connsiteY752" fmla="*/ 900011 h 6858000"/>
              <a:gd name="connsiteX753" fmla="*/ 5870151 w 7472601"/>
              <a:gd name="connsiteY753" fmla="*/ 898890 h 6858000"/>
              <a:gd name="connsiteX754" fmla="*/ 5861335 w 7472601"/>
              <a:gd name="connsiteY754" fmla="*/ 899177 h 6858000"/>
              <a:gd name="connsiteX755" fmla="*/ 5843702 w 7472601"/>
              <a:gd name="connsiteY755" fmla="*/ 899748 h 6858000"/>
              <a:gd name="connsiteX756" fmla="*/ 5651107 w 7472601"/>
              <a:gd name="connsiteY756" fmla="*/ 920306 h 6858000"/>
              <a:gd name="connsiteX757" fmla="*/ 5459407 w 7472601"/>
              <a:gd name="connsiteY757" fmla="*/ 940975 h 6858000"/>
              <a:gd name="connsiteX758" fmla="*/ 5374846 w 7472601"/>
              <a:gd name="connsiteY758" fmla="*/ 941988 h 6858000"/>
              <a:gd name="connsiteX759" fmla="*/ 5256105 w 7472601"/>
              <a:gd name="connsiteY759" fmla="*/ 945632 h 6858000"/>
              <a:gd name="connsiteX760" fmla="*/ 5107071 w 7472601"/>
              <a:gd name="connsiteY760" fmla="*/ 969720 h 6858000"/>
              <a:gd name="connsiteX761" fmla="*/ 4998681 w 7472601"/>
              <a:gd name="connsiteY761" fmla="*/ 988771 h 6858000"/>
              <a:gd name="connsiteX762" fmla="*/ 5870151 w 7472601"/>
              <a:gd name="connsiteY762" fmla="*/ 898890 h 6858000"/>
              <a:gd name="connsiteX763" fmla="*/ 5504425 w 7472601"/>
              <a:gd name="connsiteY763" fmla="*/ 848067 h 6858000"/>
              <a:gd name="connsiteX764" fmla="*/ 4968849 w 7472601"/>
              <a:gd name="connsiteY764" fmla="*/ 962318 h 6858000"/>
              <a:gd name="connsiteX765" fmla="*/ 5104039 w 7472601"/>
              <a:gd name="connsiteY765" fmla="*/ 940634 h 6858000"/>
              <a:gd name="connsiteX766" fmla="*/ 5256311 w 7472601"/>
              <a:gd name="connsiteY766" fmla="*/ 916490 h 6858000"/>
              <a:gd name="connsiteX767" fmla="*/ 5377381 w 7472601"/>
              <a:gd name="connsiteY767" fmla="*/ 912671 h 6858000"/>
              <a:gd name="connsiteX768" fmla="*/ 5460148 w 7472601"/>
              <a:gd name="connsiteY768" fmla="*/ 911442 h 6858000"/>
              <a:gd name="connsiteX769" fmla="*/ 5648971 w 7472601"/>
              <a:gd name="connsiteY769" fmla="*/ 891331 h 6858000"/>
              <a:gd name="connsiteX770" fmla="*/ 5844807 w 7472601"/>
              <a:gd name="connsiteY770" fmla="*/ 870718 h 6858000"/>
              <a:gd name="connsiteX771" fmla="*/ 5862975 w 7472601"/>
              <a:gd name="connsiteY771" fmla="*/ 869756 h 6858000"/>
              <a:gd name="connsiteX772" fmla="*/ 5920887 w 7472601"/>
              <a:gd name="connsiteY772" fmla="*/ 865929 h 6858000"/>
              <a:gd name="connsiteX773" fmla="*/ 5504425 w 7472601"/>
              <a:gd name="connsiteY773" fmla="*/ 848067 h 6858000"/>
              <a:gd name="connsiteX774" fmla="*/ 3607114 w 7472601"/>
              <a:gd name="connsiteY774" fmla="*/ 467441 h 6858000"/>
              <a:gd name="connsiteX775" fmla="*/ 3296242 w 7472601"/>
              <a:gd name="connsiteY775" fmla="*/ 807991 h 6858000"/>
              <a:gd name="connsiteX776" fmla="*/ 3174674 w 7472601"/>
              <a:gd name="connsiteY776" fmla="*/ 919759 h 6858000"/>
              <a:gd name="connsiteX777" fmla="*/ 3042978 w 7472601"/>
              <a:gd name="connsiteY777" fmla="*/ 1054894 h 6858000"/>
              <a:gd name="connsiteX778" fmla="*/ 2968914 w 7472601"/>
              <a:gd name="connsiteY778" fmla="*/ 1133756 h 6858000"/>
              <a:gd name="connsiteX779" fmla="*/ 3103823 w 7472601"/>
              <a:gd name="connsiteY779" fmla="*/ 1026814 h 6858000"/>
              <a:gd name="connsiteX780" fmla="*/ 3607114 w 7472601"/>
              <a:gd name="connsiteY780" fmla="*/ 467441 h 6858000"/>
              <a:gd name="connsiteX781" fmla="*/ 3744487 w 7472601"/>
              <a:gd name="connsiteY781" fmla="*/ 383136 h 6858000"/>
              <a:gd name="connsiteX782" fmla="*/ 3970213 w 7472601"/>
              <a:gd name="connsiteY782" fmla="*/ 995559 h 6858000"/>
              <a:gd name="connsiteX783" fmla="*/ 3744487 w 7472601"/>
              <a:gd name="connsiteY783" fmla="*/ 383136 h 6858000"/>
              <a:gd name="connsiteX784" fmla="*/ 3624562 w 7472601"/>
              <a:gd name="connsiteY784" fmla="*/ 367041 h 6858000"/>
              <a:gd name="connsiteX785" fmla="*/ 3489712 w 7472601"/>
              <a:gd name="connsiteY785" fmla="*/ 485386 h 6858000"/>
              <a:gd name="connsiteX786" fmla="*/ 3182994 w 7472601"/>
              <a:gd name="connsiteY786" fmla="*/ 828265 h 6858000"/>
              <a:gd name="connsiteX787" fmla="*/ 2892114 w 7472601"/>
              <a:gd name="connsiteY787" fmla="*/ 1172635 h 6858000"/>
              <a:gd name="connsiteX788" fmla="*/ 3021459 w 7472601"/>
              <a:gd name="connsiteY788" fmla="*/ 1035385 h 6858000"/>
              <a:gd name="connsiteX789" fmla="*/ 3153873 w 7472601"/>
              <a:gd name="connsiteY789" fmla="*/ 898971 h 6858000"/>
              <a:gd name="connsiteX790" fmla="*/ 3276511 w 7472601"/>
              <a:gd name="connsiteY790" fmla="*/ 786423 h 6858000"/>
              <a:gd name="connsiteX791" fmla="*/ 3584154 w 7472601"/>
              <a:gd name="connsiteY791" fmla="*/ 448218 h 6858000"/>
              <a:gd name="connsiteX792" fmla="*/ 3624562 w 7472601"/>
              <a:gd name="connsiteY792" fmla="*/ 367041 h 6858000"/>
              <a:gd name="connsiteX793" fmla="*/ 3766672 w 7472601"/>
              <a:gd name="connsiteY793" fmla="*/ 359429 h 6858000"/>
              <a:gd name="connsiteX794" fmla="*/ 3996338 w 7472601"/>
              <a:gd name="connsiteY794" fmla="*/ 968237 h 6858000"/>
              <a:gd name="connsiteX795" fmla="*/ 3766672 w 7472601"/>
              <a:gd name="connsiteY795" fmla="*/ 359429 h 6858000"/>
              <a:gd name="connsiteX796" fmla="*/ 5805386 w 7472601"/>
              <a:gd name="connsiteY796" fmla="*/ 239240 h 6858000"/>
              <a:gd name="connsiteX797" fmla="*/ 5736947 w 7472601"/>
              <a:gd name="connsiteY797" fmla="*/ 261367 h 6858000"/>
              <a:gd name="connsiteX798" fmla="*/ 5427012 w 7472601"/>
              <a:gd name="connsiteY798" fmla="*/ 311272 h 6858000"/>
              <a:gd name="connsiteX799" fmla="*/ 5147818 w 7472601"/>
              <a:gd name="connsiteY799" fmla="*/ 322112 h 6858000"/>
              <a:gd name="connsiteX800" fmla="*/ 5060854 w 7472601"/>
              <a:gd name="connsiteY800" fmla="*/ 311882 h 6858000"/>
              <a:gd name="connsiteX801" fmla="*/ 4945989 w 7472601"/>
              <a:gd name="connsiteY801" fmla="*/ 300516 h 6858000"/>
              <a:gd name="connsiteX802" fmla="*/ 5410479 w 7472601"/>
              <a:gd name="connsiteY802" fmla="*/ 348434 h 6858000"/>
              <a:gd name="connsiteX803" fmla="*/ 5805386 w 7472601"/>
              <a:gd name="connsiteY803" fmla="*/ 239240 h 6858000"/>
              <a:gd name="connsiteX804" fmla="*/ 5905192 w 7472601"/>
              <a:gd name="connsiteY804" fmla="*/ 163079 h 6858000"/>
              <a:gd name="connsiteX805" fmla="*/ 5865655 w 7472601"/>
              <a:gd name="connsiteY805" fmla="*/ 171901 h 6858000"/>
              <a:gd name="connsiteX806" fmla="*/ 5259740 w 7472601"/>
              <a:gd name="connsiteY806" fmla="*/ 257013 h 6858000"/>
              <a:gd name="connsiteX807" fmla="*/ 5208466 w 7472601"/>
              <a:gd name="connsiteY807" fmla="*/ 257550 h 6858000"/>
              <a:gd name="connsiteX808" fmla="*/ 4980204 w 7472601"/>
              <a:gd name="connsiteY808" fmla="*/ 271903 h 6858000"/>
              <a:gd name="connsiteX809" fmla="*/ 5068068 w 7472601"/>
              <a:gd name="connsiteY809" fmla="*/ 282244 h 6858000"/>
              <a:gd name="connsiteX810" fmla="*/ 5153231 w 7472601"/>
              <a:gd name="connsiteY810" fmla="*/ 292240 h 6858000"/>
              <a:gd name="connsiteX811" fmla="*/ 5426491 w 7472601"/>
              <a:gd name="connsiteY811" fmla="*/ 281128 h 6858000"/>
              <a:gd name="connsiteX812" fmla="*/ 5731212 w 7472601"/>
              <a:gd name="connsiteY812" fmla="*/ 231951 h 6858000"/>
              <a:gd name="connsiteX813" fmla="*/ 5905192 w 7472601"/>
              <a:gd name="connsiteY813" fmla="*/ 163079 h 6858000"/>
              <a:gd name="connsiteX814" fmla="*/ 5944437 w 7472601"/>
              <a:gd name="connsiteY814" fmla="*/ 113829 h 6858000"/>
              <a:gd name="connsiteX815" fmla="*/ 5825032 w 7472601"/>
              <a:gd name="connsiteY815" fmla="*/ 146405 h 6858000"/>
              <a:gd name="connsiteX816" fmla="*/ 4955599 w 7472601"/>
              <a:gd name="connsiteY816" fmla="*/ 247008 h 6858000"/>
              <a:gd name="connsiteX817" fmla="*/ 5210104 w 7472601"/>
              <a:gd name="connsiteY817" fmla="*/ 228123 h 6858000"/>
              <a:gd name="connsiteX818" fmla="*/ 5261015 w 7472601"/>
              <a:gd name="connsiteY818" fmla="*/ 227087 h 6858000"/>
              <a:gd name="connsiteX819" fmla="*/ 5861181 w 7472601"/>
              <a:gd name="connsiteY819" fmla="*/ 143093 h 6858000"/>
              <a:gd name="connsiteX820" fmla="*/ 5961252 w 7472601"/>
              <a:gd name="connsiteY820" fmla="*/ 114820 h 6858000"/>
              <a:gd name="connsiteX821" fmla="*/ 5944437 w 7472601"/>
              <a:gd name="connsiteY821" fmla="*/ 113829 h 6858000"/>
              <a:gd name="connsiteX822" fmla="*/ 3882765 w 7472601"/>
              <a:gd name="connsiteY822" fmla="*/ 0 h 6858000"/>
              <a:gd name="connsiteX823" fmla="*/ 3995099 w 7472601"/>
              <a:gd name="connsiteY823" fmla="*/ 0 h 6858000"/>
              <a:gd name="connsiteX824" fmla="*/ 4163818 w 7472601"/>
              <a:gd name="connsiteY824" fmla="*/ 234104 h 6858000"/>
              <a:gd name="connsiteX825" fmla="*/ 4172099 w 7472601"/>
              <a:gd name="connsiteY825" fmla="*/ 234207 h 6858000"/>
              <a:gd name="connsiteX826" fmla="*/ 4784282 w 7472601"/>
              <a:gd name="connsiteY826" fmla="*/ 276561 h 6858000"/>
              <a:gd name="connsiteX827" fmla="*/ 4801687 w 7472601"/>
              <a:gd name="connsiteY827" fmla="*/ 267764 h 6858000"/>
              <a:gd name="connsiteX828" fmla="*/ 6082788 w 7472601"/>
              <a:gd name="connsiteY828" fmla="*/ 64119 h 6858000"/>
              <a:gd name="connsiteX829" fmla="*/ 6099442 w 7472601"/>
              <a:gd name="connsiteY829" fmla="*/ 82568 h 6858000"/>
              <a:gd name="connsiteX830" fmla="*/ 4804137 w 7472601"/>
              <a:gd name="connsiteY830" fmla="*/ 320931 h 6858000"/>
              <a:gd name="connsiteX831" fmla="*/ 4227047 w 7472601"/>
              <a:gd name="connsiteY831" fmla="*/ 313415 h 6858000"/>
              <a:gd name="connsiteX832" fmla="*/ 4346041 w 7472601"/>
              <a:gd name="connsiteY832" fmla="*/ 456086 h 6858000"/>
              <a:gd name="connsiteX833" fmla="*/ 4870967 w 7472601"/>
              <a:gd name="connsiteY833" fmla="*/ 963061 h 6858000"/>
              <a:gd name="connsiteX834" fmla="*/ 4889647 w 7472601"/>
              <a:gd name="connsiteY834" fmla="*/ 957147 h 6858000"/>
              <a:gd name="connsiteX835" fmla="*/ 5422504 w 7472601"/>
              <a:gd name="connsiteY835" fmla="*/ 805191 h 6858000"/>
              <a:gd name="connsiteX836" fmla="*/ 6087656 w 7472601"/>
              <a:gd name="connsiteY836" fmla="*/ 826703 h 6858000"/>
              <a:gd name="connsiteX837" fmla="*/ 6058717 w 7472601"/>
              <a:gd name="connsiteY837" fmla="*/ 865992 h 6858000"/>
              <a:gd name="connsiteX838" fmla="*/ 4974153 w 7472601"/>
              <a:gd name="connsiteY838" fmla="*/ 1045456 h 6858000"/>
              <a:gd name="connsiteX839" fmla="*/ 5627835 w 7472601"/>
              <a:gd name="connsiteY839" fmla="*/ 1472077 h 6858000"/>
              <a:gd name="connsiteX840" fmla="*/ 5629817 w 7472601"/>
              <a:gd name="connsiteY840" fmla="*/ 1471412 h 6858000"/>
              <a:gd name="connsiteX841" fmla="*/ 5634124 w 7472601"/>
              <a:gd name="connsiteY841" fmla="*/ 1470572 h 6858000"/>
              <a:gd name="connsiteX842" fmla="*/ 5755832 w 7472601"/>
              <a:gd name="connsiteY842" fmla="*/ 1383886 h 6858000"/>
              <a:gd name="connsiteX843" fmla="*/ 6014186 w 7472601"/>
              <a:gd name="connsiteY843" fmla="*/ 1279799 h 6858000"/>
              <a:gd name="connsiteX844" fmla="*/ 6901619 w 7472601"/>
              <a:gd name="connsiteY844" fmla="*/ 1047874 h 6858000"/>
              <a:gd name="connsiteX845" fmla="*/ 6931566 w 7472601"/>
              <a:gd name="connsiteY845" fmla="*/ 1062034 h 6858000"/>
              <a:gd name="connsiteX846" fmla="*/ 5790982 w 7472601"/>
              <a:gd name="connsiteY846" fmla="*/ 1561380 h 6858000"/>
              <a:gd name="connsiteX847" fmla="*/ 6188971 w 7472601"/>
              <a:gd name="connsiteY847" fmla="*/ 1755168 h 6858000"/>
              <a:gd name="connsiteX848" fmla="*/ 6202446 w 7472601"/>
              <a:gd name="connsiteY848" fmla="*/ 1752268 h 6858000"/>
              <a:gd name="connsiteX849" fmla="*/ 7179560 w 7472601"/>
              <a:gd name="connsiteY849" fmla="*/ 1467551 h 6858000"/>
              <a:gd name="connsiteX850" fmla="*/ 7158730 w 7472601"/>
              <a:gd name="connsiteY850" fmla="*/ 1507835 h 6858000"/>
              <a:gd name="connsiteX851" fmla="*/ 6326959 w 7472601"/>
              <a:gd name="connsiteY851" fmla="*/ 1817686 h 6858000"/>
              <a:gd name="connsiteX852" fmla="*/ 6537433 w 7472601"/>
              <a:gd name="connsiteY852" fmla="*/ 1907790 h 6858000"/>
              <a:gd name="connsiteX853" fmla="*/ 6550221 w 7472601"/>
              <a:gd name="connsiteY853" fmla="*/ 1910729 h 6858000"/>
              <a:gd name="connsiteX854" fmla="*/ 6964438 w 7472601"/>
              <a:gd name="connsiteY854" fmla="*/ 2209505 h 6858000"/>
              <a:gd name="connsiteX855" fmla="*/ 7367862 w 7472601"/>
              <a:gd name="connsiteY855" fmla="*/ 2806833 h 6858000"/>
              <a:gd name="connsiteX856" fmla="*/ 7364329 w 7472601"/>
              <a:gd name="connsiteY856" fmla="*/ 2826907 h 6858000"/>
              <a:gd name="connsiteX857" fmla="*/ 7290545 w 7472601"/>
              <a:gd name="connsiteY857" fmla="*/ 2850663 h 6858000"/>
              <a:gd name="connsiteX858" fmla="*/ 6472036 w 7472601"/>
              <a:gd name="connsiteY858" fmla="*/ 1959003 h 6858000"/>
              <a:gd name="connsiteX859" fmla="*/ 5792897 w 7472601"/>
              <a:gd name="connsiteY859" fmla="*/ 1647747 h 6858000"/>
              <a:gd name="connsiteX860" fmla="*/ 5842751 w 7472601"/>
              <a:gd name="connsiteY860" fmla="*/ 1816112 h 6858000"/>
              <a:gd name="connsiteX861" fmla="*/ 5847424 w 7472601"/>
              <a:gd name="connsiteY861" fmla="*/ 1815776 h 6858000"/>
              <a:gd name="connsiteX862" fmla="*/ 6399821 w 7472601"/>
              <a:gd name="connsiteY862" fmla="*/ 2344799 h 6858000"/>
              <a:gd name="connsiteX863" fmla="*/ 6323232 w 7472601"/>
              <a:gd name="connsiteY863" fmla="*/ 2389634 h 6858000"/>
              <a:gd name="connsiteX864" fmla="*/ 5942958 w 7472601"/>
              <a:gd name="connsiteY864" fmla="*/ 2077708 h 6858000"/>
              <a:gd name="connsiteX865" fmla="*/ 5921559 w 7472601"/>
              <a:gd name="connsiteY865" fmla="*/ 2378596 h 6858000"/>
              <a:gd name="connsiteX866" fmla="*/ 5817651 w 7472601"/>
              <a:gd name="connsiteY866" fmla="*/ 3023919 h 6858000"/>
              <a:gd name="connsiteX867" fmla="*/ 5729634 w 7472601"/>
              <a:gd name="connsiteY867" fmla="*/ 3051849 h 6858000"/>
              <a:gd name="connsiteX868" fmla="*/ 5611018 w 7472601"/>
              <a:gd name="connsiteY868" fmla="*/ 2316769 h 6858000"/>
              <a:gd name="connsiteX869" fmla="*/ 5687608 w 7472601"/>
              <a:gd name="connsiteY869" fmla="*/ 2039972 h 6858000"/>
              <a:gd name="connsiteX870" fmla="*/ 5657554 w 7472601"/>
              <a:gd name="connsiteY870" fmla="*/ 1576445 h 6858000"/>
              <a:gd name="connsiteX871" fmla="*/ 5150475 w 7472601"/>
              <a:gd name="connsiteY871" fmla="*/ 1274012 h 6858000"/>
              <a:gd name="connsiteX872" fmla="*/ 5349142 w 7472601"/>
              <a:gd name="connsiteY872" fmla="*/ 2204405 h 6858000"/>
              <a:gd name="connsiteX873" fmla="*/ 5262214 w 7472601"/>
              <a:gd name="connsiteY873" fmla="*/ 2233836 h 6858000"/>
              <a:gd name="connsiteX874" fmla="*/ 4981539 w 7472601"/>
              <a:gd name="connsiteY874" fmla="*/ 1542201 h 6858000"/>
              <a:gd name="connsiteX875" fmla="*/ 4958461 w 7472601"/>
              <a:gd name="connsiteY875" fmla="*/ 1136957 h 6858000"/>
              <a:gd name="connsiteX876" fmla="*/ 4655015 w 7472601"/>
              <a:gd name="connsiteY876" fmla="*/ 891426 h 6858000"/>
              <a:gd name="connsiteX877" fmla="*/ 4348002 w 7472601"/>
              <a:gd name="connsiteY877" fmla="*/ 2205895 h 6858000"/>
              <a:gd name="connsiteX878" fmla="*/ 4262250 w 7472601"/>
              <a:gd name="connsiteY878" fmla="*/ 2219972 h 6858000"/>
              <a:gd name="connsiteX879" fmla="*/ 4550611 w 7472601"/>
              <a:gd name="connsiteY879" fmla="*/ 817540 h 6858000"/>
              <a:gd name="connsiteX880" fmla="*/ 4564418 w 7472601"/>
              <a:gd name="connsiteY880" fmla="*/ 808293 h 6858000"/>
              <a:gd name="connsiteX881" fmla="*/ 4266388 w 7472601"/>
              <a:gd name="connsiteY881" fmla="*/ 500083 h 6858000"/>
              <a:gd name="connsiteX882" fmla="*/ 4032842 w 7472601"/>
              <a:gd name="connsiteY882" fmla="*/ 211809 h 6858000"/>
              <a:gd name="connsiteX883" fmla="*/ 3882765 w 7472601"/>
              <a:gd name="connsiteY883" fmla="*/ 0 h 6858000"/>
              <a:gd name="connsiteX884" fmla="*/ 3721337 w 7472601"/>
              <a:gd name="connsiteY884" fmla="*/ 0 h 6858000"/>
              <a:gd name="connsiteX885" fmla="*/ 3797544 w 7472601"/>
              <a:gd name="connsiteY885" fmla="*/ 0 h 6858000"/>
              <a:gd name="connsiteX886" fmla="*/ 3775734 w 7472601"/>
              <a:gd name="connsiteY886" fmla="*/ 95131 h 6858000"/>
              <a:gd name="connsiteX887" fmla="*/ 3724807 w 7472601"/>
              <a:gd name="connsiteY887" fmla="*/ 272257 h 6858000"/>
              <a:gd name="connsiteX888" fmla="*/ 3726844 w 7472601"/>
              <a:gd name="connsiteY888" fmla="*/ 282988 h 6858000"/>
              <a:gd name="connsiteX889" fmla="*/ 3742664 w 7472601"/>
              <a:gd name="connsiteY889" fmla="*/ 279918 h 6858000"/>
              <a:gd name="connsiteX890" fmla="*/ 4103910 w 7472601"/>
              <a:gd name="connsiteY890" fmla="*/ 1161917 h 6858000"/>
              <a:gd name="connsiteX891" fmla="*/ 4020269 w 7472601"/>
              <a:gd name="connsiteY891" fmla="*/ 1200406 h 6858000"/>
              <a:gd name="connsiteX892" fmla="*/ 3674882 w 7472601"/>
              <a:gd name="connsiteY892" fmla="*/ 488524 h 6858000"/>
              <a:gd name="connsiteX893" fmla="*/ 3132682 w 7472601"/>
              <a:gd name="connsiteY893" fmla="*/ 1072284 h 6858000"/>
              <a:gd name="connsiteX894" fmla="*/ 2716346 w 7472601"/>
              <a:gd name="connsiteY894" fmla="*/ 1276376 h 6858000"/>
              <a:gd name="connsiteX895" fmla="*/ 2716772 w 7472601"/>
              <a:gd name="connsiteY895" fmla="*/ 1255462 h 6858000"/>
              <a:gd name="connsiteX896" fmla="*/ 3471096 w 7472601"/>
              <a:gd name="connsiteY896" fmla="*/ 437072 h 6858000"/>
              <a:gd name="connsiteX897" fmla="*/ 3639057 w 7472601"/>
              <a:gd name="connsiteY897" fmla="*/ 286334 h 6858000"/>
              <a:gd name="connsiteX898" fmla="*/ 3640309 w 7472601"/>
              <a:gd name="connsiteY898" fmla="*/ 284664 h 6858000"/>
              <a:gd name="connsiteX899" fmla="*/ 3646022 w 7472601"/>
              <a:gd name="connsiteY899" fmla="*/ 276711 h 6858000"/>
              <a:gd name="connsiteX900" fmla="*/ 3707943 w 7472601"/>
              <a:gd name="connsiteY900" fmla="*/ 65958 h 6858000"/>
              <a:gd name="connsiteX901" fmla="*/ 3721337 w 7472601"/>
              <a:gd name="connsiteY901" fmla="*/ 0 h 6858000"/>
              <a:gd name="connsiteX902" fmla="*/ 2867960 w 7472601"/>
              <a:gd name="connsiteY902" fmla="*/ 0 h 6858000"/>
              <a:gd name="connsiteX903" fmla="*/ 2926351 w 7472601"/>
              <a:gd name="connsiteY903" fmla="*/ 0 h 6858000"/>
              <a:gd name="connsiteX904" fmla="*/ 2902823 w 7472601"/>
              <a:gd name="connsiteY904" fmla="*/ 262929 h 6858000"/>
              <a:gd name="connsiteX905" fmla="*/ 2940663 w 7472601"/>
              <a:gd name="connsiteY905" fmla="*/ 140884 h 6858000"/>
              <a:gd name="connsiteX906" fmla="*/ 2947039 w 7472601"/>
              <a:gd name="connsiteY906" fmla="*/ 122524 h 6858000"/>
              <a:gd name="connsiteX907" fmla="*/ 2984316 w 7472601"/>
              <a:gd name="connsiteY907" fmla="*/ 0 h 6858000"/>
              <a:gd name="connsiteX908" fmla="*/ 3016114 w 7472601"/>
              <a:gd name="connsiteY908" fmla="*/ 0 h 6858000"/>
              <a:gd name="connsiteX909" fmla="*/ 2979949 w 7472601"/>
              <a:gd name="connsiteY909" fmla="*/ 119274 h 6858000"/>
              <a:gd name="connsiteX910" fmla="*/ 3023879 w 7472601"/>
              <a:gd name="connsiteY910" fmla="*/ 0 h 6858000"/>
              <a:gd name="connsiteX911" fmla="*/ 3105400 w 7472601"/>
              <a:gd name="connsiteY911" fmla="*/ 0 h 6858000"/>
              <a:gd name="connsiteX912" fmla="*/ 3094669 w 7472601"/>
              <a:gd name="connsiteY912" fmla="*/ 30308 h 6858000"/>
              <a:gd name="connsiteX913" fmla="*/ 2901945 w 7472601"/>
              <a:gd name="connsiteY913" fmla="*/ 466538 h 6858000"/>
              <a:gd name="connsiteX914" fmla="*/ 2815209 w 7472601"/>
              <a:gd name="connsiteY914" fmla="*/ 497361 h 6858000"/>
              <a:gd name="connsiteX915" fmla="*/ 2844845 w 7472601"/>
              <a:gd name="connsiteY915" fmla="*/ 127638 h 6858000"/>
              <a:gd name="connsiteX916" fmla="*/ 2867960 w 7472601"/>
              <a:gd name="connsiteY916" fmla="*/ 0 h 6858000"/>
              <a:gd name="connsiteX917" fmla="*/ 1057230 w 7472601"/>
              <a:gd name="connsiteY917" fmla="*/ 0 h 6858000"/>
              <a:gd name="connsiteX918" fmla="*/ 1111003 w 7472601"/>
              <a:gd name="connsiteY918" fmla="*/ 0 h 6858000"/>
              <a:gd name="connsiteX919" fmla="*/ 1125553 w 7472601"/>
              <a:gd name="connsiteY919" fmla="*/ 52588 h 6858000"/>
              <a:gd name="connsiteX920" fmla="*/ 1304276 w 7472601"/>
              <a:gd name="connsiteY920" fmla="*/ 476275 h 6858000"/>
              <a:gd name="connsiteX921" fmla="*/ 1492066 w 7472601"/>
              <a:gd name="connsiteY921" fmla="*/ 886333 h 6858000"/>
              <a:gd name="connsiteX922" fmla="*/ 1423698 w 7472601"/>
              <a:gd name="connsiteY922" fmla="*/ 710817 h 6858000"/>
              <a:gd name="connsiteX923" fmla="*/ 1357609 w 7472601"/>
              <a:gd name="connsiteY923" fmla="*/ 532892 h 6858000"/>
              <a:gd name="connsiteX924" fmla="*/ 1309550 w 7472601"/>
              <a:gd name="connsiteY924" fmla="*/ 374031 h 6858000"/>
              <a:gd name="connsiteX925" fmla="*/ 1193673 w 7472601"/>
              <a:gd name="connsiteY925" fmla="*/ 49533 h 6858000"/>
              <a:gd name="connsiteX926" fmla="*/ 1164391 w 7472601"/>
              <a:gd name="connsiteY926" fmla="*/ 0 h 6858000"/>
              <a:gd name="connsiteX927" fmla="*/ 1200666 w 7472601"/>
              <a:gd name="connsiteY927" fmla="*/ 0 h 6858000"/>
              <a:gd name="connsiteX928" fmla="*/ 1223408 w 7472601"/>
              <a:gd name="connsiteY928" fmla="*/ 38996 h 6858000"/>
              <a:gd name="connsiteX929" fmla="*/ 1339635 w 7472601"/>
              <a:gd name="connsiteY929" fmla="*/ 365517 h 6858000"/>
              <a:gd name="connsiteX930" fmla="*/ 1387469 w 7472601"/>
              <a:gd name="connsiteY930" fmla="*/ 523079 h 6858000"/>
              <a:gd name="connsiteX931" fmla="*/ 1452685 w 7472601"/>
              <a:gd name="connsiteY931" fmla="*/ 699806 h 6858000"/>
              <a:gd name="connsiteX932" fmla="*/ 1492092 w 7472601"/>
              <a:gd name="connsiteY932" fmla="*/ 800424 h 6858000"/>
              <a:gd name="connsiteX933" fmla="*/ 1455302 w 7472601"/>
              <a:gd name="connsiteY933" fmla="*/ 632913 h 6858000"/>
              <a:gd name="connsiteX934" fmla="*/ 1222336 w 7472601"/>
              <a:gd name="connsiteY934" fmla="*/ 9480 h 6858000"/>
              <a:gd name="connsiteX935" fmla="*/ 1214634 w 7472601"/>
              <a:gd name="connsiteY935" fmla="*/ 0 h 6858000"/>
              <a:gd name="connsiteX936" fmla="*/ 1289827 w 7472601"/>
              <a:gd name="connsiteY936" fmla="*/ 0 h 6858000"/>
              <a:gd name="connsiteX937" fmla="*/ 1321076 w 7472601"/>
              <a:gd name="connsiteY937" fmla="*/ 59722 h 6858000"/>
              <a:gd name="connsiteX938" fmla="*/ 1512579 w 7472601"/>
              <a:gd name="connsiteY938" fmla="*/ 626441 h 6858000"/>
              <a:gd name="connsiteX939" fmla="*/ 1506076 w 7472601"/>
              <a:gd name="connsiteY939" fmla="*/ 1089289 h 6858000"/>
              <a:gd name="connsiteX940" fmla="*/ 1486346 w 7472601"/>
              <a:gd name="connsiteY940" fmla="*/ 1079919 h 6858000"/>
              <a:gd name="connsiteX941" fmla="*/ 1070511 w 7472601"/>
              <a:gd name="connsiteY941" fmla="*/ 48609 h 6858000"/>
              <a:gd name="connsiteX942" fmla="*/ 1057230 w 7472601"/>
              <a:gd name="connsiteY942" fmla="*/ 0 h 6858000"/>
              <a:gd name="connsiteX943" fmla="*/ 43151 w 7472601"/>
              <a:gd name="connsiteY943" fmla="*/ 0 h 6858000"/>
              <a:gd name="connsiteX944" fmla="*/ 95283 w 7472601"/>
              <a:gd name="connsiteY944" fmla="*/ 0 h 6858000"/>
              <a:gd name="connsiteX945" fmla="*/ 300708 w 7472601"/>
              <a:gd name="connsiteY945" fmla="*/ 154571 h 6858000"/>
              <a:gd name="connsiteX946" fmla="*/ 530414 w 7472601"/>
              <a:gd name="connsiteY946" fmla="*/ 354673 h 6858000"/>
              <a:gd name="connsiteX947" fmla="*/ 333785 w 7472601"/>
              <a:gd name="connsiteY947" fmla="*/ 161564 h 6858000"/>
              <a:gd name="connsiteX948" fmla="*/ 147005 w 7472601"/>
              <a:gd name="connsiteY948" fmla="*/ 0 h 6858000"/>
              <a:gd name="connsiteX949" fmla="*/ 272509 w 7472601"/>
              <a:gd name="connsiteY949" fmla="*/ 0 h 6858000"/>
              <a:gd name="connsiteX950" fmla="*/ 326276 w 7472601"/>
              <a:gd name="connsiteY950" fmla="*/ 45847 h 6858000"/>
              <a:gd name="connsiteX951" fmla="*/ 823759 w 7472601"/>
              <a:gd name="connsiteY951" fmla="*/ 574145 h 6858000"/>
              <a:gd name="connsiteX952" fmla="*/ 811254 w 7472601"/>
              <a:gd name="connsiteY952" fmla="*/ 665546 h 6858000"/>
              <a:gd name="connsiteX953" fmla="*/ 154042 w 7472601"/>
              <a:gd name="connsiteY953" fmla="*/ 261522 h 6858000"/>
              <a:gd name="connsiteX954" fmla="*/ 13550 w 7472601"/>
              <a:gd name="connsiteY954" fmla="*/ 158423 h 6858000"/>
              <a:gd name="connsiteX955" fmla="*/ 0 w 7472601"/>
              <a:gd name="connsiteY955" fmla="*/ 146618 h 6858000"/>
              <a:gd name="connsiteX956" fmla="*/ 0 w 7472601"/>
              <a:gd name="connsiteY956" fmla="*/ 59161 h 6858000"/>
              <a:gd name="connsiteX957" fmla="*/ 45427 w 7472601"/>
              <a:gd name="connsiteY957" fmla="*/ 101078 h 6858000"/>
              <a:gd name="connsiteX958" fmla="*/ 630103 w 7472601"/>
              <a:gd name="connsiteY958" fmla="*/ 485885 h 6858000"/>
              <a:gd name="connsiteX959" fmla="*/ 532040 w 7472601"/>
              <a:gd name="connsiteY959" fmla="*/ 399359 h 6858000"/>
              <a:gd name="connsiteX960" fmla="*/ 517618 w 7472601"/>
              <a:gd name="connsiteY960" fmla="*/ 385726 h 6858000"/>
              <a:gd name="connsiteX961" fmla="*/ 285074 w 7472601"/>
              <a:gd name="connsiteY961" fmla="*/ 182755 h 6858000"/>
              <a:gd name="connsiteX962" fmla="*/ 43151 w 7472601"/>
              <a:gd name="connsiteY962"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48321 w 7472601"/>
              <a:gd name="connsiteY79" fmla="*/ 6190991 h 6858000"/>
              <a:gd name="connsiteX80" fmla="*/ 7467600 w 7472601"/>
              <a:gd name="connsiteY80" fmla="*/ 6221686 h 6858000"/>
              <a:gd name="connsiteX81" fmla="*/ 7467600 w 7472601"/>
              <a:gd name="connsiteY81" fmla="*/ 6334256 h 6858000"/>
              <a:gd name="connsiteX82" fmla="*/ 7454976 w 7472601"/>
              <a:gd name="connsiteY82" fmla="*/ 6318297 h 6858000"/>
              <a:gd name="connsiteX83" fmla="*/ 1456157 w 7472601"/>
              <a:gd name="connsiteY83" fmla="*/ 5371404 h 6858000"/>
              <a:gd name="connsiteX84" fmla="*/ 1244432 w 7472601"/>
              <a:gd name="connsiteY84" fmla="*/ 5385601 h 6858000"/>
              <a:gd name="connsiteX85" fmla="*/ 973990 w 7472601"/>
              <a:gd name="connsiteY85" fmla="*/ 5424940 h 6858000"/>
              <a:gd name="connsiteX86" fmla="*/ 1103809 w 7472601"/>
              <a:gd name="connsiteY86" fmla="*/ 5433720 h 6858000"/>
              <a:gd name="connsiteX87" fmla="*/ 1123454 w 7472601"/>
              <a:gd name="connsiteY87" fmla="*/ 5435727 h 6858000"/>
              <a:gd name="connsiteX88" fmla="*/ 1737017 w 7472601"/>
              <a:gd name="connsiteY88" fmla="*/ 5452183 h 6858000"/>
              <a:gd name="connsiteX89" fmla="*/ 1824397 w 7472601"/>
              <a:gd name="connsiteY89" fmla="*/ 5447757 h 6858000"/>
              <a:gd name="connsiteX90" fmla="*/ 2070059 w 7472601"/>
              <a:gd name="connsiteY90" fmla="*/ 5441660 h 6858000"/>
              <a:gd name="connsiteX91" fmla="*/ 1456157 w 7472601"/>
              <a:gd name="connsiteY91" fmla="*/ 5371404 h 6858000"/>
              <a:gd name="connsiteX92" fmla="*/ 4988186 w 7472601"/>
              <a:gd name="connsiteY92" fmla="*/ 5216467 h 6858000"/>
              <a:gd name="connsiteX93" fmla="*/ 4777334 w 7472601"/>
              <a:gd name="connsiteY93" fmla="*/ 5406072 h 6858000"/>
              <a:gd name="connsiteX94" fmla="*/ 4718341 w 7472601"/>
              <a:gd name="connsiteY94" fmla="*/ 5468043 h 6858000"/>
              <a:gd name="connsiteX95" fmla="*/ 4604655 w 7472601"/>
              <a:gd name="connsiteY95" fmla="*/ 5583434 h 6858000"/>
              <a:gd name="connsiteX96" fmla="*/ 4565074 w 7472601"/>
              <a:gd name="connsiteY96" fmla="*/ 5618550 h 6858000"/>
              <a:gd name="connsiteX97" fmla="*/ 4988186 w 7472601"/>
              <a:gd name="connsiteY97" fmla="*/ 5216467 h 6858000"/>
              <a:gd name="connsiteX98" fmla="*/ 4978032 w 7472601"/>
              <a:gd name="connsiteY98" fmla="*/ 5183809 h 6858000"/>
              <a:gd name="connsiteX99" fmla="*/ 4463413 w 7472601"/>
              <a:gd name="connsiteY99" fmla="*/ 5615162 h 6858000"/>
              <a:gd name="connsiteX100" fmla="*/ 4358134 w 7472601"/>
              <a:gd name="connsiteY100" fmla="*/ 5742791 h 6858000"/>
              <a:gd name="connsiteX101" fmla="*/ 4376219 w 7472601"/>
              <a:gd name="connsiteY101" fmla="*/ 5729027 h 6858000"/>
              <a:gd name="connsiteX102" fmla="*/ 4582340 w 7472601"/>
              <a:gd name="connsiteY102" fmla="*/ 5561037 h 6858000"/>
              <a:gd name="connsiteX103" fmla="*/ 4694684 w 7472601"/>
              <a:gd name="connsiteY103" fmla="*/ 5447098 h 6858000"/>
              <a:gd name="connsiteX104" fmla="*/ 4754123 w 7472601"/>
              <a:gd name="connsiteY104" fmla="*/ 5384643 h 6858000"/>
              <a:gd name="connsiteX105" fmla="*/ 4978032 w 7472601"/>
              <a:gd name="connsiteY105" fmla="*/ 5183809 h 6858000"/>
              <a:gd name="connsiteX106" fmla="*/ 1903353 w 7472601"/>
              <a:gd name="connsiteY106" fmla="*/ 5044827 h 6858000"/>
              <a:gd name="connsiteX107" fmla="*/ 1936931 w 7472601"/>
              <a:gd name="connsiteY107" fmla="*/ 5093954 h 6858000"/>
              <a:gd name="connsiteX108" fmla="*/ 2195868 w 7472601"/>
              <a:gd name="connsiteY108" fmla="*/ 5396574 h 6858000"/>
              <a:gd name="connsiteX109" fmla="*/ 2088852 w 7472601"/>
              <a:gd name="connsiteY109" fmla="*/ 5166123 h 6858000"/>
              <a:gd name="connsiteX110" fmla="*/ 1958241 w 7472601"/>
              <a:gd name="connsiteY110" fmla="*/ 5067955 h 6858000"/>
              <a:gd name="connsiteX111" fmla="*/ 1903353 w 7472601"/>
              <a:gd name="connsiteY111" fmla="*/ 5044827 h 6858000"/>
              <a:gd name="connsiteX112" fmla="*/ 1979378 w 7472601"/>
              <a:gd name="connsiteY112" fmla="*/ 4769504 h 6858000"/>
              <a:gd name="connsiteX113" fmla="*/ 2882120 w 7472601"/>
              <a:gd name="connsiteY113" fmla="*/ 5064547 h 6858000"/>
              <a:gd name="connsiteX114" fmla="*/ 2793103 w 7472601"/>
              <a:gd name="connsiteY114" fmla="*/ 5039699 h 6858000"/>
              <a:gd name="connsiteX115" fmla="*/ 2770041 w 7472601"/>
              <a:gd name="connsiteY115" fmla="*/ 5033634 h 6858000"/>
              <a:gd name="connsiteX116" fmla="*/ 1979378 w 7472601"/>
              <a:gd name="connsiteY116" fmla="*/ 4769504 h 6858000"/>
              <a:gd name="connsiteX117" fmla="*/ 1927410 w 7472601"/>
              <a:gd name="connsiteY117" fmla="*/ 4716164 h 6858000"/>
              <a:gd name="connsiteX118" fmla="*/ 1959587 w 7472601"/>
              <a:gd name="connsiteY118" fmla="*/ 4728849 h 6858000"/>
              <a:gd name="connsiteX119" fmla="*/ 2777707 w 7472601"/>
              <a:gd name="connsiteY119" fmla="*/ 5003991 h 6858000"/>
              <a:gd name="connsiteX120" fmla="*/ 2800768 w 7472601"/>
              <a:gd name="connsiteY120" fmla="*/ 5010056 h 6858000"/>
              <a:gd name="connsiteX121" fmla="*/ 2879408 w 7472601"/>
              <a:gd name="connsiteY121" fmla="*/ 5031590 h 6858000"/>
              <a:gd name="connsiteX122" fmla="*/ 2862295 w 7472601"/>
              <a:gd name="connsiteY122" fmla="*/ 5022958 h 6858000"/>
              <a:gd name="connsiteX123" fmla="*/ 2813343 w 7472601"/>
              <a:gd name="connsiteY123" fmla="*/ 4998369 h 6858000"/>
              <a:gd name="connsiteX124" fmla="*/ 2646245 w 7472601"/>
              <a:gd name="connsiteY124" fmla="*/ 4930999 h 6858000"/>
              <a:gd name="connsiteX125" fmla="*/ 1999243 w 7472601"/>
              <a:gd name="connsiteY125" fmla="*/ 4730524 h 6858000"/>
              <a:gd name="connsiteX126" fmla="*/ 1979527 w 7472601"/>
              <a:gd name="connsiteY126" fmla="*/ 4726651 h 6858000"/>
              <a:gd name="connsiteX127" fmla="*/ 1927410 w 7472601"/>
              <a:gd name="connsiteY127" fmla="*/ 4716164 h 6858000"/>
              <a:gd name="connsiteX128" fmla="*/ 1997014 w 7472601"/>
              <a:gd name="connsiteY128" fmla="*/ 4698007 h 6858000"/>
              <a:gd name="connsiteX129" fmla="*/ 2005458 w 7472601"/>
              <a:gd name="connsiteY129" fmla="*/ 4699540 h 6858000"/>
              <a:gd name="connsiteX130" fmla="*/ 2657186 w 7472601"/>
              <a:gd name="connsiteY130" fmla="*/ 4901687 h 6858000"/>
              <a:gd name="connsiteX131" fmla="*/ 2826662 w 7472601"/>
              <a:gd name="connsiteY131" fmla="*/ 4970362 h 6858000"/>
              <a:gd name="connsiteX132" fmla="*/ 2876100 w 7472601"/>
              <a:gd name="connsiteY132" fmla="*/ 4995397 h 6858000"/>
              <a:gd name="connsiteX133" fmla="*/ 3042600 w 7472601"/>
              <a:gd name="connsiteY133" fmla="*/ 5059532 h 6858000"/>
              <a:gd name="connsiteX134" fmla="*/ 1997014 w 7472601"/>
              <a:gd name="connsiteY134" fmla="*/ 4698007 h 6858000"/>
              <a:gd name="connsiteX135" fmla="*/ 2305292 w 7472601"/>
              <a:gd name="connsiteY135" fmla="*/ 4219492 h 6858000"/>
              <a:gd name="connsiteX136" fmla="*/ 3360922 w 7472601"/>
              <a:gd name="connsiteY136" fmla="*/ 4529373 h 6858000"/>
              <a:gd name="connsiteX137" fmla="*/ 3492420 w 7472601"/>
              <a:gd name="connsiteY137" fmla="*/ 4510145 h 6858000"/>
              <a:gd name="connsiteX138" fmla="*/ 3364086 w 7472601"/>
              <a:gd name="connsiteY138" fmla="*/ 4480340 h 6858000"/>
              <a:gd name="connsiteX139" fmla="*/ 3225818 w 7472601"/>
              <a:gd name="connsiteY139" fmla="*/ 4411822 h 6858000"/>
              <a:gd name="connsiteX140" fmla="*/ 3129696 w 7472601"/>
              <a:gd name="connsiteY140" fmla="*/ 4360704 h 6858000"/>
              <a:gd name="connsiteX141" fmla="*/ 2814545 w 7472601"/>
              <a:gd name="connsiteY141" fmla="*/ 4282955 h 6858000"/>
              <a:gd name="connsiteX142" fmla="*/ 2305292 w 7472601"/>
              <a:gd name="connsiteY142" fmla="*/ 4219492 h 6858000"/>
              <a:gd name="connsiteX143" fmla="*/ 2626982 w 7472601"/>
              <a:gd name="connsiteY143" fmla="*/ 4206450 h 6858000"/>
              <a:gd name="connsiteX144" fmla="*/ 2490617 w 7472601"/>
              <a:gd name="connsiteY144" fmla="*/ 4206951 h 6858000"/>
              <a:gd name="connsiteX145" fmla="*/ 2819869 w 7472601"/>
              <a:gd name="connsiteY145" fmla="*/ 4252936 h 6858000"/>
              <a:gd name="connsiteX146" fmla="*/ 3143018 w 7472601"/>
              <a:gd name="connsiteY146" fmla="*/ 4332698 h 6858000"/>
              <a:gd name="connsiteX147" fmla="*/ 3241520 w 7472601"/>
              <a:gd name="connsiteY147" fmla="*/ 4385112 h 6858000"/>
              <a:gd name="connsiteX148" fmla="*/ 3374575 w 7472601"/>
              <a:gd name="connsiteY148" fmla="*/ 4451517 h 6858000"/>
              <a:gd name="connsiteX149" fmla="*/ 3505221 w 7472601"/>
              <a:gd name="connsiteY149" fmla="*/ 4480757 h 6858000"/>
              <a:gd name="connsiteX150" fmla="*/ 2626982 w 7472601"/>
              <a:gd name="connsiteY150" fmla="*/ 4206450 h 6858000"/>
              <a:gd name="connsiteX151" fmla="*/ 1310106 w 7472601"/>
              <a:gd name="connsiteY151" fmla="*/ 3943217 h 6858000"/>
              <a:gd name="connsiteX152" fmla="*/ 854994 w 7472601"/>
              <a:gd name="connsiteY152" fmla="*/ 4399136 h 6858000"/>
              <a:gd name="connsiteX153" fmla="*/ 742462 w 7472601"/>
              <a:gd name="connsiteY153" fmla="*/ 4594648 h 6858000"/>
              <a:gd name="connsiteX154" fmla="*/ 820602 w 7472601"/>
              <a:gd name="connsiteY154" fmla="*/ 4485915 h 6858000"/>
              <a:gd name="connsiteX155" fmla="*/ 878295 w 7472601"/>
              <a:gd name="connsiteY155" fmla="*/ 4403594 h 6858000"/>
              <a:gd name="connsiteX156" fmla="*/ 1240607 w 7472601"/>
              <a:gd name="connsiteY156" fmla="*/ 4010401 h 6858000"/>
              <a:gd name="connsiteX157" fmla="*/ 1310106 w 7472601"/>
              <a:gd name="connsiteY157" fmla="*/ 3943217 h 6858000"/>
              <a:gd name="connsiteX158" fmla="*/ 1423113 w 7472601"/>
              <a:gd name="connsiteY158" fmla="*/ 3874565 h 6858000"/>
              <a:gd name="connsiteX159" fmla="*/ 1260565 w 7472601"/>
              <a:gd name="connsiteY159" fmla="*/ 4031982 h 6858000"/>
              <a:gd name="connsiteX160" fmla="*/ 901900 w 7472601"/>
              <a:gd name="connsiteY160" fmla="*/ 4421236 h 6858000"/>
              <a:gd name="connsiteX161" fmla="*/ 845044 w 7472601"/>
              <a:gd name="connsiteY161" fmla="*/ 4502436 h 6858000"/>
              <a:gd name="connsiteX162" fmla="*/ 685926 w 7472601"/>
              <a:gd name="connsiteY162" fmla="*/ 4703069 h 6858000"/>
              <a:gd name="connsiteX163" fmla="*/ 684248 w 7472601"/>
              <a:gd name="connsiteY163" fmla="*/ 4706721 h 6858000"/>
              <a:gd name="connsiteX164" fmla="*/ 1423113 w 7472601"/>
              <a:gd name="connsiteY164" fmla="*/ 3874565 h 6858000"/>
              <a:gd name="connsiteX165" fmla="*/ 3316479 w 7472601"/>
              <a:gd name="connsiteY165" fmla="*/ 3872136 h 6858000"/>
              <a:gd name="connsiteX166" fmla="*/ 3546806 w 7472601"/>
              <a:gd name="connsiteY166" fmla="*/ 4356139 h 6858000"/>
              <a:gd name="connsiteX167" fmla="*/ 3364433 w 7472601"/>
              <a:gd name="connsiteY167" fmla="*/ 3953121 h 6858000"/>
              <a:gd name="connsiteX168" fmla="*/ 3316479 w 7472601"/>
              <a:gd name="connsiteY168" fmla="*/ 3872136 h 6858000"/>
              <a:gd name="connsiteX169" fmla="*/ 3291335 w 7472601"/>
              <a:gd name="connsiteY169" fmla="*/ 3767420 h 6858000"/>
              <a:gd name="connsiteX170" fmla="*/ 3390805 w 7472601"/>
              <a:gd name="connsiteY170" fmla="*/ 3937163 h 6858000"/>
              <a:gd name="connsiteX171" fmla="*/ 3579062 w 7472601"/>
              <a:gd name="connsiteY171" fmla="*/ 4359040 h 6858000"/>
              <a:gd name="connsiteX172" fmla="*/ 3467355 w 7472601"/>
              <a:gd name="connsiteY172" fmla="*/ 3988130 h 6858000"/>
              <a:gd name="connsiteX173" fmla="*/ 3310753 w 7472601"/>
              <a:gd name="connsiteY173" fmla="*/ 3787140 h 6858000"/>
              <a:gd name="connsiteX174" fmla="*/ 3291335 w 7472601"/>
              <a:gd name="connsiteY174" fmla="*/ 3767420 h 6858000"/>
              <a:gd name="connsiteX175" fmla="*/ 1635889 w 7472601"/>
              <a:gd name="connsiteY175" fmla="*/ 3709494 h 6858000"/>
              <a:gd name="connsiteX176" fmla="*/ 1634800 w 7472601"/>
              <a:gd name="connsiteY176" fmla="*/ 3731111 h 6858000"/>
              <a:gd name="connsiteX177" fmla="*/ 1635889 w 7472601"/>
              <a:gd name="connsiteY177" fmla="*/ 3709494 h 6858000"/>
              <a:gd name="connsiteX178" fmla="*/ 1510397 w 7472601"/>
              <a:gd name="connsiteY178" fmla="*/ 3684705 h 6858000"/>
              <a:gd name="connsiteX179" fmla="*/ 1146550 w 7472601"/>
              <a:gd name="connsiteY179" fmla="*/ 3802012 h 6858000"/>
              <a:gd name="connsiteX180" fmla="*/ 698834 w 7472601"/>
              <a:gd name="connsiteY180" fmla="*/ 3952272 h 6858000"/>
              <a:gd name="connsiteX181" fmla="*/ 34256 w 7472601"/>
              <a:gd name="connsiteY181" fmla="*/ 4347603 h 6858000"/>
              <a:gd name="connsiteX182" fmla="*/ 527241 w 7472601"/>
              <a:gd name="connsiteY182" fmla="*/ 4065078 h 6858000"/>
              <a:gd name="connsiteX183" fmla="*/ 1510397 w 7472601"/>
              <a:gd name="connsiteY183" fmla="*/ 3684705 h 6858000"/>
              <a:gd name="connsiteX184" fmla="*/ 1313114 w 7472601"/>
              <a:gd name="connsiteY184" fmla="*/ 3655216 h 6858000"/>
              <a:gd name="connsiteX185" fmla="*/ 1109304 w 7472601"/>
              <a:gd name="connsiteY185" fmla="*/ 3669030 h 6858000"/>
              <a:gd name="connsiteX186" fmla="*/ 8129 w 7472601"/>
              <a:gd name="connsiteY186" fmla="*/ 4330519 h 6858000"/>
              <a:gd name="connsiteX187" fmla="*/ 687572 w 7472601"/>
              <a:gd name="connsiteY187" fmla="*/ 3925629 h 6858000"/>
              <a:gd name="connsiteX188" fmla="*/ 1138365 w 7472601"/>
              <a:gd name="connsiteY188" fmla="*/ 3774515 h 6858000"/>
              <a:gd name="connsiteX189" fmla="*/ 1505579 w 7472601"/>
              <a:gd name="connsiteY189" fmla="*/ 3655526 h 6858000"/>
              <a:gd name="connsiteX190" fmla="*/ 1313114 w 7472601"/>
              <a:gd name="connsiteY190" fmla="*/ 3655216 h 6858000"/>
              <a:gd name="connsiteX191" fmla="*/ 3655073 w 7472601"/>
              <a:gd name="connsiteY191" fmla="*/ 3650884 h 6858000"/>
              <a:gd name="connsiteX192" fmla="*/ 3989938 w 7472601"/>
              <a:gd name="connsiteY192" fmla="*/ 3991685 h 6858000"/>
              <a:gd name="connsiteX193" fmla="*/ 4393907 w 7472601"/>
              <a:gd name="connsiteY193" fmla="*/ 4261258 h 6858000"/>
              <a:gd name="connsiteX194" fmla="*/ 4648051 w 7472601"/>
              <a:gd name="connsiteY194" fmla="*/ 4374051 h 6858000"/>
              <a:gd name="connsiteX195" fmla="*/ 4383389 w 7472601"/>
              <a:gd name="connsiteY195" fmla="*/ 4184369 h 6858000"/>
              <a:gd name="connsiteX196" fmla="*/ 4165508 w 7472601"/>
              <a:gd name="connsiteY196" fmla="*/ 4035196 h 6858000"/>
              <a:gd name="connsiteX197" fmla="*/ 4068162 w 7472601"/>
              <a:gd name="connsiteY197" fmla="*/ 3953394 h 6858000"/>
              <a:gd name="connsiteX198" fmla="*/ 3981416 w 7472601"/>
              <a:gd name="connsiteY198" fmla="*/ 3880482 h 6858000"/>
              <a:gd name="connsiteX199" fmla="*/ 3800147 w 7472601"/>
              <a:gd name="connsiteY199" fmla="*/ 3749872 h 6858000"/>
              <a:gd name="connsiteX200" fmla="*/ 3655073 w 7472601"/>
              <a:gd name="connsiteY200" fmla="*/ 3650884 h 6858000"/>
              <a:gd name="connsiteX201" fmla="*/ 3670252 w 7472601"/>
              <a:gd name="connsiteY201" fmla="*/ 3622798 h 6858000"/>
              <a:gd name="connsiteX202" fmla="*/ 3817258 w 7472601"/>
              <a:gd name="connsiteY202" fmla="*/ 3723577 h 6858000"/>
              <a:gd name="connsiteX203" fmla="*/ 4000461 w 7472601"/>
              <a:gd name="connsiteY203" fmla="*/ 3855966 h 6858000"/>
              <a:gd name="connsiteX204" fmla="*/ 4088180 w 7472601"/>
              <a:gd name="connsiteY204" fmla="*/ 3929774 h 6858000"/>
              <a:gd name="connsiteX205" fmla="*/ 4184555 w 7472601"/>
              <a:gd name="connsiteY205" fmla="*/ 4010683 h 6858000"/>
              <a:gd name="connsiteX206" fmla="*/ 4399563 w 7472601"/>
              <a:gd name="connsiteY206" fmla="*/ 4158106 h 6858000"/>
              <a:gd name="connsiteX207" fmla="*/ 4684469 w 7472601"/>
              <a:gd name="connsiteY207" fmla="*/ 4364680 h 6858000"/>
              <a:gd name="connsiteX208" fmla="*/ 4690271 w 7472601"/>
              <a:gd name="connsiteY208" fmla="*/ 4370034 h 6858000"/>
              <a:gd name="connsiteX209" fmla="*/ 4136093 w 7472601"/>
              <a:gd name="connsiteY209" fmla="*/ 3858466 h 6858000"/>
              <a:gd name="connsiteX210" fmla="*/ 3670252 w 7472601"/>
              <a:gd name="connsiteY210" fmla="*/ 3622798 h 6858000"/>
              <a:gd name="connsiteX211" fmla="*/ 4440129 w 7472601"/>
              <a:gd name="connsiteY211" fmla="*/ 3448571 h 6858000"/>
              <a:gd name="connsiteX212" fmla="*/ 4856525 w 7472601"/>
              <a:gd name="connsiteY212" fmla="*/ 3915351 h 6858000"/>
              <a:gd name="connsiteX213" fmla="*/ 5059055 w 7472601"/>
              <a:gd name="connsiteY213" fmla="*/ 4108918 h 6858000"/>
              <a:gd name="connsiteX214" fmla="*/ 5290070 w 7472601"/>
              <a:gd name="connsiteY214" fmla="*/ 4263619 h 6858000"/>
              <a:gd name="connsiteX215" fmla="*/ 4834991 w 7472601"/>
              <a:gd name="connsiteY215" fmla="*/ 3830985 h 6858000"/>
              <a:gd name="connsiteX216" fmla="*/ 4440129 w 7472601"/>
              <a:gd name="connsiteY216" fmla="*/ 3448571 h 6858000"/>
              <a:gd name="connsiteX217" fmla="*/ 4441737 w 7472601"/>
              <a:gd name="connsiteY217" fmla="*/ 3399734 h 6858000"/>
              <a:gd name="connsiteX218" fmla="*/ 4431236 w 7472601"/>
              <a:gd name="connsiteY218" fmla="*/ 3400954 h 6858000"/>
              <a:gd name="connsiteX219" fmla="*/ 4557150 w 7472601"/>
              <a:gd name="connsiteY219" fmla="*/ 3510023 h 6858000"/>
              <a:gd name="connsiteX220" fmla="*/ 4856936 w 7472601"/>
              <a:gd name="connsiteY220" fmla="*/ 3809146 h 6858000"/>
              <a:gd name="connsiteX221" fmla="*/ 5111996 w 7472601"/>
              <a:gd name="connsiteY221" fmla="*/ 4065759 h 6858000"/>
              <a:gd name="connsiteX222" fmla="*/ 5388878 w 7472601"/>
              <a:gd name="connsiteY222" fmla="*/ 4300185 h 6858000"/>
              <a:gd name="connsiteX223" fmla="*/ 5425556 w 7472601"/>
              <a:gd name="connsiteY223" fmla="*/ 4308967 h 6858000"/>
              <a:gd name="connsiteX224" fmla="*/ 4943646 w 7472601"/>
              <a:gd name="connsiteY224" fmla="*/ 3822916 h 6858000"/>
              <a:gd name="connsiteX225" fmla="*/ 4594837 w 7472601"/>
              <a:gd name="connsiteY225" fmla="*/ 3532274 h 6858000"/>
              <a:gd name="connsiteX226" fmla="*/ 4441737 w 7472601"/>
              <a:gd name="connsiteY226" fmla="*/ 3399734 h 6858000"/>
              <a:gd name="connsiteX227" fmla="*/ 5425834 w 7472601"/>
              <a:gd name="connsiteY227" fmla="*/ 3162785 h 6858000"/>
              <a:gd name="connsiteX228" fmla="*/ 5401644 w 7472601"/>
              <a:gd name="connsiteY228" fmla="*/ 3617847 h 6858000"/>
              <a:gd name="connsiteX229" fmla="*/ 5467256 w 7472601"/>
              <a:gd name="connsiteY229" fmla="*/ 4175494 h 6858000"/>
              <a:gd name="connsiteX230" fmla="*/ 5448069 w 7472601"/>
              <a:gd name="connsiteY230" fmla="*/ 3567554 h 6858000"/>
              <a:gd name="connsiteX231" fmla="*/ 5425834 w 7472601"/>
              <a:gd name="connsiteY231" fmla="*/ 3162785 h 6858000"/>
              <a:gd name="connsiteX232" fmla="*/ 1318687 w 7472601"/>
              <a:gd name="connsiteY232" fmla="*/ 3113840 h 6858000"/>
              <a:gd name="connsiteX233" fmla="*/ 1066793 w 7472601"/>
              <a:gd name="connsiteY233" fmla="*/ 3212171 h 6858000"/>
              <a:gd name="connsiteX234" fmla="*/ 993319 w 7472601"/>
              <a:gd name="connsiteY234" fmla="*/ 3247648 h 6858000"/>
              <a:gd name="connsiteX235" fmla="*/ 853081 w 7472601"/>
              <a:gd name="connsiteY235" fmla="*/ 3312410 h 6858000"/>
              <a:gd name="connsiteX236" fmla="*/ 805957 w 7472601"/>
              <a:gd name="connsiteY236" fmla="*/ 3330443 h 6858000"/>
              <a:gd name="connsiteX237" fmla="*/ 1318687 w 7472601"/>
              <a:gd name="connsiteY237" fmla="*/ 3113840 h 6858000"/>
              <a:gd name="connsiteX238" fmla="*/ 5453702 w 7472601"/>
              <a:gd name="connsiteY238" fmla="*/ 3090882 h 6858000"/>
              <a:gd name="connsiteX239" fmla="*/ 5480135 w 7472601"/>
              <a:gd name="connsiteY239" fmla="*/ 3565802 h 6858000"/>
              <a:gd name="connsiteX240" fmla="*/ 5499023 w 7472601"/>
              <a:gd name="connsiteY240" fmla="*/ 4166310 h 6858000"/>
              <a:gd name="connsiteX241" fmla="*/ 5547022 w 7472601"/>
              <a:gd name="connsiteY241" fmla="*/ 3607838 h 6858000"/>
              <a:gd name="connsiteX242" fmla="*/ 5515964 w 7472601"/>
              <a:gd name="connsiteY242" fmla="*/ 3378541 h 6858000"/>
              <a:gd name="connsiteX243" fmla="*/ 5453702 w 7472601"/>
              <a:gd name="connsiteY243" fmla="*/ 3090882 h 6858000"/>
              <a:gd name="connsiteX244" fmla="*/ 1238695 w 7472601"/>
              <a:gd name="connsiteY244" fmla="*/ 3076820 h 6858000"/>
              <a:gd name="connsiteX245" fmla="*/ 716371 w 7472601"/>
              <a:gd name="connsiteY245" fmla="*/ 3293249 h 6858000"/>
              <a:gd name="connsiteX246" fmla="*/ 579522 w 7472601"/>
              <a:gd name="connsiteY246" fmla="*/ 3371759 h 6858000"/>
              <a:gd name="connsiteX247" fmla="*/ 600288 w 7472601"/>
              <a:gd name="connsiteY247" fmla="*/ 3365555 h 6858000"/>
              <a:gd name="connsiteX248" fmla="*/ 840692 w 7472601"/>
              <a:gd name="connsiteY248" fmla="*/ 3284921 h 6858000"/>
              <a:gd name="connsiteX249" fmla="*/ 979248 w 7472601"/>
              <a:gd name="connsiteY249" fmla="*/ 3221003 h 6858000"/>
              <a:gd name="connsiteX250" fmla="*/ 1053282 w 7472601"/>
              <a:gd name="connsiteY250" fmla="*/ 3185247 h 6858000"/>
              <a:gd name="connsiteX251" fmla="*/ 1320603 w 7472601"/>
              <a:gd name="connsiteY251" fmla="*/ 3081281 h 6858000"/>
              <a:gd name="connsiteX252" fmla="*/ 1238695 w 7472601"/>
              <a:gd name="connsiteY252" fmla="*/ 3076820 h 6858000"/>
              <a:gd name="connsiteX253" fmla="*/ 5425627 w 7472601"/>
              <a:gd name="connsiteY253" fmla="*/ 2954192 h 6858000"/>
              <a:gd name="connsiteX254" fmla="*/ 5470770 w 7472601"/>
              <a:gd name="connsiteY254" fmla="*/ 3005435 h 6858000"/>
              <a:gd name="connsiteX255" fmla="*/ 5519779 w 7472601"/>
              <a:gd name="connsiteY255" fmla="*/ 4359223 h 6858000"/>
              <a:gd name="connsiteX256" fmla="*/ 5520293 w 7472601"/>
              <a:gd name="connsiteY256" fmla="*/ 4360602 h 6858000"/>
              <a:gd name="connsiteX257" fmla="*/ 5767221 w 7472601"/>
              <a:gd name="connsiteY257" fmla="*/ 4665564 h 6858000"/>
              <a:gd name="connsiteX258" fmla="*/ 6937169 w 7472601"/>
              <a:gd name="connsiteY258" fmla="*/ 4815941 h 6858000"/>
              <a:gd name="connsiteX259" fmla="*/ 6953922 w 7472601"/>
              <a:gd name="connsiteY259" fmla="*/ 4890068 h 6858000"/>
              <a:gd name="connsiteX260" fmla="*/ 6071359 w 7472601"/>
              <a:gd name="connsiteY260" fmla="*/ 4770770 h 6858000"/>
              <a:gd name="connsiteX261" fmla="*/ 6038839 w 7472601"/>
              <a:gd name="connsiteY261" fmla="*/ 4764474 h 6858000"/>
              <a:gd name="connsiteX262" fmla="*/ 6038706 w 7472601"/>
              <a:gd name="connsiteY262" fmla="*/ 4763847 h 6858000"/>
              <a:gd name="connsiteX263" fmla="*/ 6037784 w 7472601"/>
              <a:gd name="connsiteY263" fmla="*/ 4764270 h 6858000"/>
              <a:gd name="connsiteX264" fmla="*/ 6038839 w 7472601"/>
              <a:gd name="connsiteY264" fmla="*/ 4764474 h 6858000"/>
              <a:gd name="connsiteX265" fmla="*/ 6040338 w 7472601"/>
              <a:gd name="connsiteY265" fmla="*/ 4771418 h 6858000"/>
              <a:gd name="connsiteX266" fmla="*/ 6024488 w 7472601"/>
              <a:gd name="connsiteY266" fmla="*/ 4809903 h 6858000"/>
              <a:gd name="connsiteX267" fmla="*/ 5599771 w 7472601"/>
              <a:gd name="connsiteY267" fmla="*/ 5509652 h 6858000"/>
              <a:gd name="connsiteX268" fmla="*/ 5548843 w 7472601"/>
              <a:gd name="connsiteY268" fmla="*/ 5563845 h 6858000"/>
              <a:gd name="connsiteX269" fmla="*/ 5940952 w 7472601"/>
              <a:gd name="connsiteY269" fmla="*/ 6250028 h 6858000"/>
              <a:gd name="connsiteX270" fmla="*/ 6043441 w 7472601"/>
              <a:gd name="connsiteY270" fmla="*/ 6665847 h 6858000"/>
              <a:gd name="connsiteX271" fmla="*/ 6093432 w 7472601"/>
              <a:gd name="connsiteY271" fmla="*/ 6858000 h 6858000"/>
              <a:gd name="connsiteX272" fmla="*/ 6034344 w 7472601"/>
              <a:gd name="connsiteY272" fmla="*/ 6858000 h 6858000"/>
              <a:gd name="connsiteX273" fmla="*/ 6026679 w 7472601"/>
              <a:gd name="connsiteY273" fmla="*/ 6836959 h 6858000"/>
              <a:gd name="connsiteX274" fmla="*/ 5800441 w 7472601"/>
              <a:gd name="connsiteY274" fmla="*/ 6335286 h 6858000"/>
              <a:gd name="connsiteX275" fmla="*/ 5526562 w 7472601"/>
              <a:gd name="connsiteY275" fmla="*/ 5705388 h 6858000"/>
              <a:gd name="connsiteX276" fmla="*/ 5519640 w 7472601"/>
              <a:gd name="connsiteY276" fmla="*/ 5683774 h 6858000"/>
              <a:gd name="connsiteX277" fmla="*/ 5844559 w 7472601"/>
              <a:gd name="connsiteY277" fmla="*/ 6553349 h 6858000"/>
              <a:gd name="connsiteX278" fmla="*/ 5975994 w 7472601"/>
              <a:gd name="connsiteY278" fmla="*/ 6858000 h 6858000"/>
              <a:gd name="connsiteX279" fmla="*/ 5898547 w 7472601"/>
              <a:gd name="connsiteY279" fmla="*/ 6858000 h 6858000"/>
              <a:gd name="connsiteX280" fmla="*/ 5682041 w 7472601"/>
              <a:gd name="connsiteY280" fmla="*/ 6355860 h 6858000"/>
              <a:gd name="connsiteX281" fmla="*/ 5461758 w 7472601"/>
              <a:gd name="connsiteY281" fmla="*/ 5820220 h 6858000"/>
              <a:gd name="connsiteX282" fmla="*/ 5237282 w 7472601"/>
              <a:gd name="connsiteY282" fmla="*/ 6579086 h 6858000"/>
              <a:gd name="connsiteX283" fmla="*/ 5115009 w 7472601"/>
              <a:gd name="connsiteY283" fmla="*/ 6858000 h 6858000"/>
              <a:gd name="connsiteX284" fmla="*/ 5028074 w 7472601"/>
              <a:gd name="connsiteY284" fmla="*/ 6858000 h 6858000"/>
              <a:gd name="connsiteX285" fmla="*/ 5079508 w 7472601"/>
              <a:gd name="connsiteY285" fmla="*/ 6749074 h 6858000"/>
              <a:gd name="connsiteX286" fmla="*/ 5371846 w 7472601"/>
              <a:gd name="connsiteY286" fmla="*/ 5924413 h 6858000"/>
              <a:gd name="connsiteX287" fmla="*/ 5270512 w 7472601"/>
              <a:gd name="connsiteY287" fmla="*/ 6138975 h 6858000"/>
              <a:gd name="connsiteX288" fmla="*/ 5062409 w 7472601"/>
              <a:gd name="connsiteY288" fmla="*/ 6653544 h 6858000"/>
              <a:gd name="connsiteX289" fmla="*/ 5036628 w 7472601"/>
              <a:gd name="connsiteY289" fmla="*/ 6754247 h 6858000"/>
              <a:gd name="connsiteX290" fmla="*/ 5009112 w 7472601"/>
              <a:gd name="connsiteY290" fmla="*/ 6858000 h 6858000"/>
              <a:gd name="connsiteX291" fmla="*/ 4976679 w 7472601"/>
              <a:gd name="connsiteY291" fmla="*/ 6858000 h 6858000"/>
              <a:gd name="connsiteX292" fmla="*/ 5006537 w 7472601"/>
              <a:gd name="connsiteY292" fmla="*/ 6747068 h 6858000"/>
              <a:gd name="connsiteX293" fmla="*/ 5032723 w 7472601"/>
              <a:gd name="connsiteY293" fmla="*/ 6644957 h 6858000"/>
              <a:gd name="connsiteX294" fmla="*/ 5242949 w 7472601"/>
              <a:gd name="connsiteY294" fmla="*/ 6125175 h 6858000"/>
              <a:gd name="connsiteX295" fmla="*/ 5286321 w 7472601"/>
              <a:gd name="connsiteY295" fmla="*/ 6033555 h 6858000"/>
              <a:gd name="connsiteX296" fmla="*/ 5008210 w 7472601"/>
              <a:gd name="connsiteY296" fmla="*/ 6649194 h 6858000"/>
              <a:gd name="connsiteX297" fmla="*/ 4986321 w 7472601"/>
              <a:gd name="connsiteY297" fmla="*/ 6765687 h 6858000"/>
              <a:gd name="connsiteX298" fmla="*/ 4973474 w 7472601"/>
              <a:gd name="connsiteY298" fmla="*/ 6858000 h 6858000"/>
              <a:gd name="connsiteX299" fmla="*/ 4907178 w 7472601"/>
              <a:gd name="connsiteY299" fmla="*/ 6858000 h 6858000"/>
              <a:gd name="connsiteX300" fmla="*/ 4910810 w 7472601"/>
              <a:gd name="connsiteY300" fmla="*/ 6829660 h 6858000"/>
              <a:gd name="connsiteX301" fmla="*/ 4987461 w 7472601"/>
              <a:gd name="connsiteY301" fmla="*/ 6432994 h 6858000"/>
              <a:gd name="connsiteX302" fmla="*/ 5179262 w 7472601"/>
              <a:gd name="connsiteY302" fmla="*/ 6035044 h 6858000"/>
              <a:gd name="connsiteX303" fmla="*/ 4689678 w 7472601"/>
              <a:gd name="connsiteY303" fmla="*/ 6440241 h 6858000"/>
              <a:gd name="connsiteX304" fmla="*/ 4477543 w 7472601"/>
              <a:gd name="connsiteY304" fmla="*/ 6674836 h 6858000"/>
              <a:gd name="connsiteX305" fmla="*/ 4329957 w 7472601"/>
              <a:gd name="connsiteY305" fmla="*/ 6858000 h 6858000"/>
              <a:gd name="connsiteX306" fmla="*/ 4218595 w 7472601"/>
              <a:gd name="connsiteY306" fmla="*/ 6858000 h 6858000"/>
              <a:gd name="connsiteX307" fmla="*/ 4368888 w 7472601"/>
              <a:gd name="connsiteY307" fmla="*/ 6668412 h 6858000"/>
              <a:gd name="connsiteX308" fmla="*/ 4563091 w 7472601"/>
              <a:gd name="connsiteY308" fmla="*/ 6442508 h 6858000"/>
              <a:gd name="connsiteX309" fmla="*/ 5387324 w 7472601"/>
              <a:gd name="connsiteY309" fmla="*/ 5705830 h 6858000"/>
              <a:gd name="connsiteX310" fmla="*/ 5073620 w 7472601"/>
              <a:gd name="connsiteY310" fmla="*/ 5955437 h 6858000"/>
              <a:gd name="connsiteX311" fmla="*/ 4689789 w 7472601"/>
              <a:gd name="connsiteY311" fmla="*/ 6268382 h 6858000"/>
              <a:gd name="connsiteX312" fmla="*/ 4418722 w 7472601"/>
              <a:gd name="connsiteY312" fmla="*/ 6570886 h 6858000"/>
              <a:gd name="connsiteX313" fmla="*/ 4214944 w 7472601"/>
              <a:gd name="connsiteY313" fmla="*/ 6858000 h 6858000"/>
              <a:gd name="connsiteX314" fmla="*/ 4177898 w 7472601"/>
              <a:gd name="connsiteY314" fmla="*/ 6858000 h 6858000"/>
              <a:gd name="connsiteX315" fmla="*/ 4391597 w 7472601"/>
              <a:gd name="connsiteY315" fmla="*/ 6556370 h 6858000"/>
              <a:gd name="connsiteX316" fmla="*/ 4668889 w 7472601"/>
              <a:gd name="connsiteY316" fmla="*/ 6246399 h 6858000"/>
              <a:gd name="connsiteX317" fmla="*/ 5055427 w 7472601"/>
              <a:gd name="connsiteY317" fmla="*/ 5931476 h 6858000"/>
              <a:gd name="connsiteX318" fmla="*/ 5371814 w 7472601"/>
              <a:gd name="connsiteY318" fmla="*/ 5678975 h 6858000"/>
              <a:gd name="connsiteX319" fmla="*/ 4987918 w 7472601"/>
              <a:gd name="connsiteY319" fmla="*/ 5838701 h 6858000"/>
              <a:gd name="connsiteX320" fmla="*/ 4317146 w 7472601"/>
              <a:gd name="connsiteY320" fmla="*/ 6587716 h 6858000"/>
              <a:gd name="connsiteX321" fmla="*/ 4171627 w 7472601"/>
              <a:gd name="connsiteY321" fmla="*/ 6858000 h 6858000"/>
              <a:gd name="connsiteX322" fmla="*/ 4081585 w 7472601"/>
              <a:gd name="connsiteY322" fmla="*/ 6858000 h 6858000"/>
              <a:gd name="connsiteX323" fmla="*/ 4238603 w 7472601"/>
              <a:gd name="connsiteY323" fmla="*/ 6559341 h 6858000"/>
              <a:gd name="connsiteX324" fmla="*/ 4778333 w 7472601"/>
              <a:gd name="connsiteY324" fmla="*/ 5873626 h 6858000"/>
              <a:gd name="connsiteX325" fmla="*/ 5414185 w 7472601"/>
              <a:gd name="connsiteY325" fmla="*/ 5573882 h 6858000"/>
              <a:gd name="connsiteX326" fmla="*/ 5959648 w 7472601"/>
              <a:gd name="connsiteY326" fmla="*/ 4760797 h 6858000"/>
              <a:gd name="connsiteX327" fmla="*/ 5355019 w 7472601"/>
              <a:gd name="connsiteY327" fmla="*/ 4734672 h 6858000"/>
              <a:gd name="connsiteX328" fmla="*/ 5083565 w 7472601"/>
              <a:gd name="connsiteY328" fmla="*/ 5179121 h 6858000"/>
              <a:gd name="connsiteX329" fmla="*/ 4713577 w 7472601"/>
              <a:gd name="connsiteY329" fmla="*/ 5616803 h 6858000"/>
              <a:gd name="connsiteX330" fmla="*/ 3989559 w 7472601"/>
              <a:gd name="connsiteY330" fmla="*/ 6145945 h 6858000"/>
              <a:gd name="connsiteX331" fmla="*/ 3939824 w 7472601"/>
              <a:gd name="connsiteY331" fmla="*/ 6066900 h 6858000"/>
              <a:gd name="connsiteX332" fmla="*/ 4584537 w 7472601"/>
              <a:gd name="connsiteY332" fmla="*/ 5324826 h 6858000"/>
              <a:gd name="connsiteX333" fmla="*/ 5037105 w 7472601"/>
              <a:gd name="connsiteY333" fmla="*/ 5088765 h 6858000"/>
              <a:gd name="connsiteX334" fmla="*/ 5039930 w 7472601"/>
              <a:gd name="connsiteY334" fmla="*/ 5089585 h 6858000"/>
              <a:gd name="connsiteX335" fmla="*/ 5263764 w 7472601"/>
              <a:gd name="connsiteY335" fmla="*/ 4735525 h 6858000"/>
              <a:gd name="connsiteX336" fmla="*/ 4086300 w 7472601"/>
              <a:gd name="connsiteY336" fmla="*/ 4884599 h 6858000"/>
              <a:gd name="connsiteX337" fmla="*/ 4085485 w 7472601"/>
              <a:gd name="connsiteY337" fmla="*/ 4899070 h 6858000"/>
              <a:gd name="connsiteX338" fmla="*/ 3871915 w 7472601"/>
              <a:gd name="connsiteY338" fmla="*/ 5253645 h 6858000"/>
              <a:gd name="connsiteX339" fmla="*/ 3799374 w 7472601"/>
              <a:gd name="connsiteY339" fmla="*/ 5466127 h 6858000"/>
              <a:gd name="connsiteX340" fmla="*/ 3498850 w 7472601"/>
              <a:gd name="connsiteY340" fmla="*/ 6661888 h 6858000"/>
              <a:gd name="connsiteX341" fmla="*/ 3399216 w 7472601"/>
              <a:gd name="connsiteY341" fmla="*/ 6858000 h 6858000"/>
              <a:gd name="connsiteX342" fmla="*/ 3303688 w 7472601"/>
              <a:gd name="connsiteY342" fmla="*/ 6858000 h 6858000"/>
              <a:gd name="connsiteX343" fmla="*/ 3391774 w 7472601"/>
              <a:gd name="connsiteY343" fmla="*/ 6697181 h 6858000"/>
              <a:gd name="connsiteX344" fmla="*/ 3735540 w 7472601"/>
              <a:gd name="connsiteY344" fmla="*/ 5546923 h 6858000"/>
              <a:gd name="connsiteX345" fmla="*/ 3729438 w 7472601"/>
              <a:gd name="connsiteY345" fmla="*/ 5569058 h 6858000"/>
              <a:gd name="connsiteX346" fmla="*/ 3707782 w 7472601"/>
              <a:gd name="connsiteY346" fmla="*/ 5644908 h 6858000"/>
              <a:gd name="connsiteX347" fmla="*/ 3583827 w 7472601"/>
              <a:gd name="connsiteY347" fmla="*/ 6039215 h 6858000"/>
              <a:gd name="connsiteX348" fmla="*/ 3547861 w 7472601"/>
              <a:gd name="connsiteY348" fmla="*/ 6129609 h 6858000"/>
              <a:gd name="connsiteX349" fmla="*/ 3490905 w 7472601"/>
              <a:gd name="connsiteY349" fmla="*/ 6277660 h 6858000"/>
              <a:gd name="connsiteX350" fmla="*/ 3455859 w 7472601"/>
              <a:gd name="connsiteY350" fmla="*/ 6391301 h 6858000"/>
              <a:gd name="connsiteX351" fmla="*/ 3429112 w 7472601"/>
              <a:gd name="connsiteY351" fmla="*/ 6479469 h 6858000"/>
              <a:gd name="connsiteX352" fmla="*/ 3304862 w 7472601"/>
              <a:gd name="connsiteY352" fmla="*/ 6796476 h 6858000"/>
              <a:gd name="connsiteX353" fmla="*/ 3276071 w 7472601"/>
              <a:gd name="connsiteY353" fmla="*/ 6858000 h 6858000"/>
              <a:gd name="connsiteX354" fmla="*/ 3240805 w 7472601"/>
              <a:gd name="connsiteY354" fmla="*/ 6858000 h 6858000"/>
              <a:gd name="connsiteX355" fmla="*/ 3275917 w 7472601"/>
              <a:gd name="connsiteY355" fmla="*/ 6783192 h 6858000"/>
              <a:gd name="connsiteX356" fmla="*/ 3399358 w 7472601"/>
              <a:gd name="connsiteY356" fmla="*/ 6469011 h 6858000"/>
              <a:gd name="connsiteX357" fmla="*/ 3425650 w 7472601"/>
              <a:gd name="connsiteY357" fmla="*/ 6381333 h 6858000"/>
              <a:gd name="connsiteX358" fmla="*/ 3460661 w 7472601"/>
              <a:gd name="connsiteY358" fmla="*/ 6266763 h 6858000"/>
              <a:gd name="connsiteX359" fmla="*/ 3518021 w 7472601"/>
              <a:gd name="connsiteY359" fmla="*/ 6117298 h 6858000"/>
              <a:gd name="connsiteX360" fmla="*/ 3554035 w 7472601"/>
              <a:gd name="connsiteY360" fmla="*/ 6027832 h 6858000"/>
              <a:gd name="connsiteX361" fmla="*/ 3677174 w 7472601"/>
              <a:gd name="connsiteY361" fmla="*/ 5636351 h 6858000"/>
              <a:gd name="connsiteX362" fmla="*/ 3698819 w 7472601"/>
              <a:gd name="connsiteY362" fmla="*/ 5560503 h 6858000"/>
              <a:gd name="connsiteX363" fmla="*/ 3702094 w 7472601"/>
              <a:gd name="connsiteY363" fmla="*/ 5549194 h 6858000"/>
              <a:gd name="connsiteX364" fmla="*/ 3398355 w 7472601"/>
              <a:gd name="connsiteY364" fmla="*/ 6094603 h 6858000"/>
              <a:gd name="connsiteX365" fmla="*/ 3193941 w 7472601"/>
              <a:gd name="connsiteY365" fmla="*/ 6798775 h 6858000"/>
              <a:gd name="connsiteX366" fmla="*/ 3184140 w 7472601"/>
              <a:gd name="connsiteY366" fmla="*/ 6858000 h 6858000"/>
              <a:gd name="connsiteX367" fmla="*/ 3099978 w 7472601"/>
              <a:gd name="connsiteY367" fmla="*/ 6858000 h 6858000"/>
              <a:gd name="connsiteX368" fmla="*/ 3101556 w 7472601"/>
              <a:gd name="connsiteY368" fmla="*/ 6843337 h 6858000"/>
              <a:gd name="connsiteX369" fmla="*/ 3370162 w 7472601"/>
              <a:gd name="connsiteY369" fmla="*/ 5785550 h 6858000"/>
              <a:gd name="connsiteX370" fmla="*/ 3746477 w 7472601"/>
              <a:gd name="connsiteY370" fmla="*/ 5377889 h 6858000"/>
              <a:gd name="connsiteX371" fmla="*/ 3863399 w 7472601"/>
              <a:gd name="connsiteY371" fmla="*/ 5087257 h 6858000"/>
              <a:gd name="connsiteX372" fmla="*/ 3968712 w 7472601"/>
              <a:gd name="connsiteY372" fmla="*/ 4913989 h 6858000"/>
              <a:gd name="connsiteX373" fmla="*/ 2792390 w 7472601"/>
              <a:gd name="connsiteY373" fmla="*/ 5382974 h 6858000"/>
              <a:gd name="connsiteX374" fmla="*/ 2714982 w 7472601"/>
              <a:gd name="connsiteY374" fmla="*/ 5427051 h 6858000"/>
              <a:gd name="connsiteX375" fmla="*/ 2813361 w 7472601"/>
              <a:gd name="connsiteY375" fmla="*/ 6023912 h 6858000"/>
              <a:gd name="connsiteX376" fmla="*/ 2688430 w 7472601"/>
              <a:gd name="connsiteY376" fmla="*/ 6801564 h 6858000"/>
              <a:gd name="connsiteX377" fmla="*/ 2629626 w 7472601"/>
              <a:gd name="connsiteY377" fmla="*/ 6763394 h 6858000"/>
              <a:gd name="connsiteX378" fmla="*/ 2565328 w 7472601"/>
              <a:gd name="connsiteY378" fmla="*/ 5516399 h 6858000"/>
              <a:gd name="connsiteX379" fmla="*/ 1922999 w 7472601"/>
              <a:gd name="connsiteY379" fmla="*/ 5980343 h 6858000"/>
              <a:gd name="connsiteX380" fmla="*/ 1950261 w 7472601"/>
              <a:gd name="connsiteY380" fmla="*/ 6405858 h 6858000"/>
              <a:gd name="connsiteX381" fmla="*/ 2365554 w 7472601"/>
              <a:gd name="connsiteY381" fmla="*/ 6759107 h 6858000"/>
              <a:gd name="connsiteX382" fmla="*/ 2424142 w 7472601"/>
              <a:gd name="connsiteY382" fmla="*/ 6858000 h 6858000"/>
              <a:gd name="connsiteX383" fmla="*/ 2395994 w 7472601"/>
              <a:gd name="connsiteY383" fmla="*/ 6858000 h 6858000"/>
              <a:gd name="connsiteX384" fmla="*/ 2392863 w 7472601"/>
              <a:gd name="connsiteY384" fmla="*/ 6852964 h 6858000"/>
              <a:gd name="connsiteX385" fmla="*/ 2017589 w 7472601"/>
              <a:gd name="connsiteY385" fmla="*/ 6493982 h 6858000"/>
              <a:gd name="connsiteX386" fmla="*/ 2147336 w 7472601"/>
              <a:gd name="connsiteY386" fmla="*/ 6594052 h 6858000"/>
              <a:gd name="connsiteX387" fmla="*/ 2207047 w 7472601"/>
              <a:gd name="connsiteY387" fmla="*/ 6654540 h 6858000"/>
              <a:gd name="connsiteX388" fmla="*/ 2299106 w 7472601"/>
              <a:gd name="connsiteY388" fmla="*/ 6778931 h 6858000"/>
              <a:gd name="connsiteX389" fmla="*/ 2314430 w 7472601"/>
              <a:gd name="connsiteY389" fmla="*/ 6801144 h 6858000"/>
              <a:gd name="connsiteX390" fmla="*/ 2352406 w 7472601"/>
              <a:gd name="connsiteY390" fmla="*/ 6858000 h 6858000"/>
              <a:gd name="connsiteX391" fmla="*/ 2314492 w 7472601"/>
              <a:gd name="connsiteY391" fmla="*/ 6858000 h 6858000"/>
              <a:gd name="connsiteX392" fmla="*/ 2288095 w 7472601"/>
              <a:gd name="connsiteY392" fmla="*/ 6818030 h 6858000"/>
              <a:gd name="connsiteX393" fmla="*/ 2272768 w 7472601"/>
              <a:gd name="connsiteY393" fmla="*/ 6795822 h 6858000"/>
              <a:gd name="connsiteX394" fmla="*/ 2182715 w 7472601"/>
              <a:gd name="connsiteY394" fmla="*/ 6675071 h 6858000"/>
              <a:gd name="connsiteX395" fmla="*/ 2032061 w 7472601"/>
              <a:gd name="connsiteY395" fmla="*/ 6541380 h 6858000"/>
              <a:gd name="connsiteX396" fmla="*/ 2257220 w 7472601"/>
              <a:gd name="connsiteY396" fmla="*/ 6826257 h 6858000"/>
              <a:gd name="connsiteX397" fmla="*/ 2281324 w 7472601"/>
              <a:gd name="connsiteY397" fmla="*/ 6858000 h 6858000"/>
              <a:gd name="connsiteX398" fmla="*/ 2242860 w 7472601"/>
              <a:gd name="connsiteY398" fmla="*/ 6858000 h 6858000"/>
              <a:gd name="connsiteX399" fmla="*/ 2232818 w 7472601"/>
              <a:gd name="connsiteY399" fmla="*/ 6844926 h 6858000"/>
              <a:gd name="connsiteX400" fmla="*/ 1990172 w 7472601"/>
              <a:gd name="connsiteY400" fmla="*/ 6542121 h 6858000"/>
              <a:gd name="connsiteX401" fmla="*/ 2124090 w 7472601"/>
              <a:gd name="connsiteY401" fmla="*/ 6761017 h 6858000"/>
              <a:gd name="connsiteX402" fmla="*/ 2200380 w 7472601"/>
              <a:gd name="connsiteY402" fmla="*/ 6858000 h 6858000"/>
              <a:gd name="connsiteX403" fmla="*/ 2147507 w 7472601"/>
              <a:gd name="connsiteY403" fmla="*/ 6858000 h 6858000"/>
              <a:gd name="connsiteX404" fmla="*/ 2070668 w 7472601"/>
              <a:gd name="connsiteY404" fmla="*/ 6761520 h 6858000"/>
              <a:gd name="connsiteX405" fmla="*/ 1975142 w 7472601"/>
              <a:gd name="connsiteY405" fmla="*/ 6585570 h 6858000"/>
              <a:gd name="connsiteX406" fmla="*/ 2050035 w 7472601"/>
              <a:gd name="connsiteY406" fmla="*/ 6813345 h 6858000"/>
              <a:gd name="connsiteX407" fmla="*/ 2063025 w 7472601"/>
              <a:gd name="connsiteY407" fmla="*/ 6858000 h 6858000"/>
              <a:gd name="connsiteX408" fmla="*/ 2021675 w 7472601"/>
              <a:gd name="connsiteY408" fmla="*/ 6858000 h 6858000"/>
              <a:gd name="connsiteX409" fmla="*/ 2019308 w 7472601"/>
              <a:gd name="connsiteY409" fmla="*/ 6847118 h 6858000"/>
              <a:gd name="connsiteX410" fmla="*/ 1938835 w 7472601"/>
              <a:gd name="connsiteY410" fmla="*/ 6551160 h 6858000"/>
              <a:gd name="connsiteX411" fmla="*/ 1953230 w 7472601"/>
              <a:gd name="connsiteY411" fmla="*/ 6759699 h 6858000"/>
              <a:gd name="connsiteX412" fmla="*/ 1956763 w 7472601"/>
              <a:gd name="connsiteY412" fmla="*/ 6778191 h 6858000"/>
              <a:gd name="connsiteX413" fmla="*/ 1967925 w 7472601"/>
              <a:gd name="connsiteY413" fmla="*/ 6858000 h 6858000"/>
              <a:gd name="connsiteX414" fmla="*/ 1936622 w 7472601"/>
              <a:gd name="connsiteY414" fmla="*/ 6858000 h 6858000"/>
              <a:gd name="connsiteX415" fmla="*/ 1926261 w 7472601"/>
              <a:gd name="connsiteY415" fmla="*/ 6784064 h 6858000"/>
              <a:gd name="connsiteX416" fmla="*/ 1922724 w 7472601"/>
              <a:gd name="connsiteY416" fmla="*/ 6765577 h 6858000"/>
              <a:gd name="connsiteX417" fmla="*/ 1904650 w 7472601"/>
              <a:gd name="connsiteY417" fmla="*/ 6639616 h 6858000"/>
              <a:gd name="connsiteX418" fmla="*/ 1885273 w 7472601"/>
              <a:gd name="connsiteY418" fmla="*/ 6858000 h 6858000"/>
              <a:gd name="connsiteX419" fmla="*/ 1854363 w 7472601"/>
              <a:gd name="connsiteY419" fmla="*/ 6858000 h 6858000"/>
              <a:gd name="connsiteX420" fmla="*/ 1880391 w 7472601"/>
              <a:gd name="connsiteY420" fmla="*/ 6603796 h 6858000"/>
              <a:gd name="connsiteX421" fmla="*/ 1818273 w 7472601"/>
              <a:gd name="connsiteY421" fmla="*/ 6715729 h 6858000"/>
              <a:gd name="connsiteX422" fmla="*/ 1794691 w 7472601"/>
              <a:gd name="connsiteY422" fmla="*/ 6843239 h 6858000"/>
              <a:gd name="connsiteX423" fmla="*/ 1794914 w 7472601"/>
              <a:gd name="connsiteY423" fmla="*/ 6858000 h 6858000"/>
              <a:gd name="connsiteX424" fmla="*/ 1746128 w 7472601"/>
              <a:gd name="connsiteY424" fmla="*/ 6858000 h 6858000"/>
              <a:gd name="connsiteX425" fmla="*/ 1753934 w 7472601"/>
              <a:gd name="connsiteY425" fmla="*/ 6724796 h 6858000"/>
              <a:gd name="connsiteX426" fmla="*/ 1792053 w 7472601"/>
              <a:gd name="connsiteY426" fmla="*/ 6572396 h 6858000"/>
              <a:gd name="connsiteX427" fmla="*/ 1862248 w 7472601"/>
              <a:gd name="connsiteY427" fmla="*/ 6266397 h 6858000"/>
              <a:gd name="connsiteX428" fmla="*/ 1862250 w 7472601"/>
              <a:gd name="connsiteY428" fmla="*/ 6033531 h 6858000"/>
              <a:gd name="connsiteX429" fmla="*/ 1211999 w 7472601"/>
              <a:gd name="connsiteY429" fmla="*/ 6683610 h 6858000"/>
              <a:gd name="connsiteX430" fmla="*/ 1213266 w 7472601"/>
              <a:gd name="connsiteY430" fmla="*/ 6691947 h 6858000"/>
              <a:gd name="connsiteX431" fmla="*/ 1203370 w 7472601"/>
              <a:gd name="connsiteY431" fmla="*/ 6850676 h 6858000"/>
              <a:gd name="connsiteX432" fmla="*/ 1203671 w 7472601"/>
              <a:gd name="connsiteY432" fmla="*/ 6858000 h 6858000"/>
              <a:gd name="connsiteX433" fmla="*/ 1143180 w 7472601"/>
              <a:gd name="connsiteY433" fmla="*/ 6858000 h 6858000"/>
              <a:gd name="connsiteX434" fmla="*/ 1142176 w 7472601"/>
              <a:gd name="connsiteY434" fmla="*/ 6766045 h 6858000"/>
              <a:gd name="connsiteX435" fmla="*/ 1067484 w 7472601"/>
              <a:gd name="connsiteY435" fmla="*/ 6858000 h 6858000"/>
              <a:gd name="connsiteX436" fmla="*/ 953928 w 7472601"/>
              <a:gd name="connsiteY436" fmla="*/ 6858000 h 6858000"/>
              <a:gd name="connsiteX437" fmla="*/ 959715 w 7472601"/>
              <a:gd name="connsiteY437" fmla="*/ 6850185 h 6858000"/>
              <a:gd name="connsiteX438" fmla="*/ 1483788 w 7472601"/>
              <a:gd name="connsiteY438" fmla="*/ 6259174 h 6858000"/>
              <a:gd name="connsiteX439" fmla="*/ 1100671 w 7472601"/>
              <a:gd name="connsiteY439" fmla="*/ 6252137 h 6858000"/>
              <a:gd name="connsiteX440" fmla="*/ 1090144 w 7472601"/>
              <a:gd name="connsiteY440" fmla="*/ 6256748 h 6858000"/>
              <a:gd name="connsiteX441" fmla="*/ 1095872 w 7472601"/>
              <a:gd name="connsiteY441" fmla="*/ 6271892 h 6858000"/>
              <a:gd name="connsiteX442" fmla="*/ 262785 w 7472601"/>
              <a:gd name="connsiteY442" fmla="*/ 6845450 h 6858000"/>
              <a:gd name="connsiteX443" fmla="*/ 209968 w 7472601"/>
              <a:gd name="connsiteY443" fmla="*/ 6770713 h 6858000"/>
              <a:gd name="connsiteX444" fmla="*/ 873460 w 7472601"/>
              <a:gd name="connsiteY444" fmla="*/ 6253768 h 6858000"/>
              <a:gd name="connsiteX445" fmla="*/ 192686 w 7472601"/>
              <a:gd name="connsiteY445" fmla="*/ 5849257 h 6858000"/>
              <a:gd name="connsiteX446" fmla="*/ 4696 w 7472601"/>
              <a:gd name="connsiteY446" fmla="*/ 5697668 h 6858000"/>
              <a:gd name="connsiteX447" fmla="*/ 0 w 7472601"/>
              <a:gd name="connsiteY447" fmla="*/ 5689984 h 6858000"/>
              <a:gd name="connsiteX448" fmla="*/ 0 w 7472601"/>
              <a:gd name="connsiteY448" fmla="*/ 5513472 h 6858000"/>
              <a:gd name="connsiteX449" fmla="*/ 174101 w 7472601"/>
              <a:gd name="connsiteY449" fmla="*/ 5620277 h 6858000"/>
              <a:gd name="connsiteX450" fmla="*/ 891800 w 7472601"/>
              <a:gd name="connsiteY450" fmla="*/ 6036935 h 6858000"/>
              <a:gd name="connsiteX451" fmla="*/ 1072219 w 7472601"/>
              <a:gd name="connsiteY451" fmla="*/ 6169443 h 6858000"/>
              <a:gd name="connsiteX452" fmla="*/ 1074117 w 7472601"/>
              <a:gd name="connsiteY452" fmla="*/ 6170301 h 6858000"/>
              <a:gd name="connsiteX453" fmla="*/ 1083114 w 7472601"/>
              <a:gd name="connsiteY453" fmla="*/ 6174131 h 6858000"/>
              <a:gd name="connsiteX454" fmla="*/ 1543010 w 7472601"/>
              <a:gd name="connsiteY454" fmla="*/ 6191140 h 6858000"/>
              <a:gd name="connsiteX455" fmla="*/ 1551080 w 7472601"/>
              <a:gd name="connsiteY455" fmla="*/ 6195006 h 6858000"/>
              <a:gd name="connsiteX456" fmla="*/ 2345443 w 7472601"/>
              <a:gd name="connsiteY456" fmla="*/ 5549882 h 6858000"/>
              <a:gd name="connsiteX457" fmla="*/ 1721499 w 7472601"/>
              <a:gd name="connsiteY457" fmla="*/ 5599969 h 6858000"/>
              <a:gd name="connsiteX458" fmla="*/ 767716 w 7472601"/>
              <a:gd name="connsiteY458" fmla="*/ 5472768 h 6858000"/>
              <a:gd name="connsiteX459" fmla="*/ 722147 w 7472601"/>
              <a:gd name="connsiteY459" fmla="*/ 5393091 h 6858000"/>
              <a:gd name="connsiteX460" fmla="*/ 1485552 w 7472601"/>
              <a:gd name="connsiteY460" fmla="*/ 5313202 h 6858000"/>
              <a:gd name="connsiteX461" fmla="*/ 2143004 w 7472601"/>
              <a:gd name="connsiteY461" fmla="*/ 5402420 h 6858000"/>
              <a:gd name="connsiteX462" fmla="*/ 1933391 w 7472601"/>
              <a:gd name="connsiteY462" fmla="*/ 5156971 h 6858000"/>
              <a:gd name="connsiteX463" fmla="*/ 1827118 w 7472601"/>
              <a:gd name="connsiteY463" fmla="*/ 4968410 h 6858000"/>
              <a:gd name="connsiteX464" fmla="*/ 1837349 w 7472601"/>
              <a:gd name="connsiteY464" fmla="*/ 4956357 h 6858000"/>
              <a:gd name="connsiteX465" fmla="*/ 2162835 w 7472601"/>
              <a:gd name="connsiteY465" fmla="*/ 5187853 h 6858000"/>
              <a:gd name="connsiteX466" fmla="*/ 2257167 w 7472601"/>
              <a:gd name="connsiteY466" fmla="*/ 5462123 h 6858000"/>
              <a:gd name="connsiteX467" fmla="*/ 2261598 w 7472601"/>
              <a:gd name="connsiteY467" fmla="*/ 5467998 h 6858000"/>
              <a:gd name="connsiteX468" fmla="*/ 2437177 w 7472601"/>
              <a:gd name="connsiteY468" fmla="*/ 5479608 h 6858000"/>
              <a:gd name="connsiteX469" fmla="*/ 2445247 w 7472601"/>
              <a:gd name="connsiteY469" fmla="*/ 5483476 h 6858000"/>
              <a:gd name="connsiteX470" fmla="*/ 2743626 w 7472601"/>
              <a:gd name="connsiteY470" fmla="*/ 5304819 h 6858000"/>
              <a:gd name="connsiteX471" fmla="*/ 3048102 w 7472601"/>
              <a:gd name="connsiteY471" fmla="*/ 5150595 h 6858000"/>
              <a:gd name="connsiteX472" fmla="*/ 1799414 w 7472601"/>
              <a:gd name="connsiteY472" fmla="*/ 4694732 h 6858000"/>
              <a:gd name="connsiteX473" fmla="*/ 1771735 w 7472601"/>
              <a:gd name="connsiteY473" fmla="*/ 4619929 h 6858000"/>
              <a:gd name="connsiteX474" fmla="*/ 3104273 w 7472601"/>
              <a:gd name="connsiteY474" fmla="*/ 5076159 h 6858000"/>
              <a:gd name="connsiteX475" fmla="*/ 3113245 w 7472601"/>
              <a:gd name="connsiteY475" fmla="*/ 5090705 h 6858000"/>
              <a:gd name="connsiteX476" fmla="*/ 3126294 w 7472601"/>
              <a:gd name="connsiteY476" fmla="*/ 5114400 h 6858000"/>
              <a:gd name="connsiteX477" fmla="*/ 3937433 w 7472601"/>
              <a:gd name="connsiteY477" fmla="*/ 4830473 h 6858000"/>
              <a:gd name="connsiteX478" fmla="*/ 3590475 w 7472601"/>
              <a:gd name="connsiteY478" fmla="*/ 4597974 h 6858000"/>
              <a:gd name="connsiteX479" fmla="*/ 3100264 w 7472601"/>
              <a:gd name="connsiteY479" fmla="*/ 4579845 h 6858000"/>
              <a:gd name="connsiteX480" fmla="*/ 2183576 w 7472601"/>
              <a:gd name="connsiteY480" fmla="*/ 4227150 h 6858000"/>
              <a:gd name="connsiteX481" fmla="*/ 2151029 w 7472601"/>
              <a:gd name="connsiteY481" fmla="*/ 4146947 h 6858000"/>
              <a:gd name="connsiteX482" fmla="*/ 3563434 w 7472601"/>
              <a:gd name="connsiteY482" fmla="*/ 4469115 h 6858000"/>
              <a:gd name="connsiteX483" fmla="*/ 3177952 w 7472601"/>
              <a:gd name="connsiteY483" fmla="*/ 3657386 h 6858000"/>
              <a:gd name="connsiteX484" fmla="*/ 3189263 w 7472601"/>
              <a:gd name="connsiteY484" fmla="*/ 3625726 h 6858000"/>
              <a:gd name="connsiteX485" fmla="*/ 3560912 w 7472601"/>
              <a:gd name="connsiteY485" fmla="*/ 4079863 h 6858000"/>
              <a:gd name="connsiteX486" fmla="*/ 3626636 w 7472601"/>
              <a:gd name="connsiteY486" fmla="*/ 4512230 h 6858000"/>
              <a:gd name="connsiteX487" fmla="*/ 3653088 w 7472601"/>
              <a:gd name="connsiteY487" fmla="*/ 4521417 h 6858000"/>
              <a:gd name="connsiteX488" fmla="*/ 3988128 w 7472601"/>
              <a:gd name="connsiteY488" fmla="*/ 4817267 h 6858000"/>
              <a:gd name="connsiteX489" fmla="*/ 4830582 w 7472601"/>
              <a:gd name="connsiteY489" fmla="*/ 4676000 h 6858000"/>
              <a:gd name="connsiteX490" fmla="*/ 4830100 w 7472601"/>
              <a:gd name="connsiteY490" fmla="*/ 4675554 h 6858000"/>
              <a:gd name="connsiteX491" fmla="*/ 4036318 w 7472601"/>
              <a:gd name="connsiteY491" fmla="*/ 4147013 h 6858000"/>
              <a:gd name="connsiteX492" fmla="*/ 3432098 w 7472601"/>
              <a:gd name="connsiteY492" fmla="*/ 3537312 h 6858000"/>
              <a:gd name="connsiteX493" fmla="*/ 3446761 w 7472601"/>
              <a:gd name="connsiteY493" fmla="*/ 3461278 h 6858000"/>
              <a:gd name="connsiteX494" fmla="*/ 4419733 w 7472601"/>
              <a:gd name="connsiteY494" fmla="*/ 3963555 h 6858000"/>
              <a:gd name="connsiteX495" fmla="*/ 4781371 w 7472601"/>
              <a:gd name="connsiteY495" fmla="*/ 4458604 h 6858000"/>
              <a:gd name="connsiteX496" fmla="*/ 4780440 w 7472601"/>
              <a:gd name="connsiteY496" fmla="*/ 4470290 h 6858000"/>
              <a:gd name="connsiteX497" fmla="*/ 4898954 w 7472601"/>
              <a:gd name="connsiteY497" fmla="*/ 4662092 h 6858000"/>
              <a:gd name="connsiteX498" fmla="*/ 4900699 w 7472601"/>
              <a:gd name="connsiteY498" fmla="*/ 4670867 h 6858000"/>
              <a:gd name="connsiteX499" fmla="*/ 5714511 w 7472601"/>
              <a:gd name="connsiteY499" fmla="*/ 4663483 h 6858000"/>
              <a:gd name="connsiteX500" fmla="*/ 5464793 w 7472601"/>
              <a:gd name="connsiteY500" fmla="*/ 4393556 h 6858000"/>
              <a:gd name="connsiteX501" fmla="*/ 5461897 w 7472601"/>
              <a:gd name="connsiteY501" fmla="*/ 4390879 h 6858000"/>
              <a:gd name="connsiteX502" fmla="*/ 4294126 w 7472601"/>
              <a:gd name="connsiteY502" fmla="*/ 3303048 h 6858000"/>
              <a:gd name="connsiteX503" fmla="*/ 4305321 w 7472601"/>
              <a:gd name="connsiteY503" fmla="*/ 3256953 h 6858000"/>
              <a:gd name="connsiteX504" fmla="*/ 4949299 w 7472601"/>
              <a:gd name="connsiteY504" fmla="*/ 3766336 h 6858000"/>
              <a:gd name="connsiteX505" fmla="*/ 5291452 w 7472601"/>
              <a:gd name="connsiteY505" fmla="*/ 4076801 h 6858000"/>
              <a:gd name="connsiteX506" fmla="*/ 5434998 w 7472601"/>
              <a:gd name="connsiteY506" fmla="*/ 4254100 h 6858000"/>
              <a:gd name="connsiteX507" fmla="*/ 5351015 w 7472601"/>
              <a:gd name="connsiteY507" fmla="*/ 3760989 h 6858000"/>
              <a:gd name="connsiteX508" fmla="*/ 5413780 w 7472601"/>
              <a:gd name="connsiteY508" fmla="*/ 2966265 h 6858000"/>
              <a:gd name="connsiteX509" fmla="*/ 5425627 w 7472601"/>
              <a:gd name="connsiteY509" fmla="*/ 2954192 h 6858000"/>
              <a:gd name="connsiteX510" fmla="*/ 6604735 w 7472601"/>
              <a:gd name="connsiteY510" fmla="*/ 2041381 h 6858000"/>
              <a:gd name="connsiteX511" fmla="*/ 7204487 w 7472601"/>
              <a:gd name="connsiteY511" fmla="*/ 2742112 h 6858000"/>
              <a:gd name="connsiteX512" fmla="*/ 7131592 w 7472601"/>
              <a:gd name="connsiteY512" fmla="*/ 2672096 h 6858000"/>
              <a:gd name="connsiteX513" fmla="*/ 6996344 w 7472601"/>
              <a:gd name="connsiteY513" fmla="*/ 2518310 h 6858000"/>
              <a:gd name="connsiteX514" fmla="*/ 6735495 w 7472601"/>
              <a:gd name="connsiteY514" fmla="*/ 2196890 h 6858000"/>
              <a:gd name="connsiteX515" fmla="*/ 6721901 w 7472601"/>
              <a:gd name="connsiteY515" fmla="*/ 2179274 h 6858000"/>
              <a:gd name="connsiteX516" fmla="*/ 6604735 w 7472601"/>
              <a:gd name="connsiteY516" fmla="*/ 2041381 h 6858000"/>
              <a:gd name="connsiteX517" fmla="*/ 6591670 w 7472601"/>
              <a:gd name="connsiteY517" fmla="*/ 1988277 h 6858000"/>
              <a:gd name="connsiteX518" fmla="*/ 6747349 w 7472601"/>
              <a:gd name="connsiteY518" fmla="*/ 2160069 h 6858000"/>
              <a:gd name="connsiteX519" fmla="*/ 6760943 w 7472601"/>
              <a:gd name="connsiteY519" fmla="*/ 2177686 h 6858000"/>
              <a:gd name="connsiteX520" fmla="*/ 7021065 w 7472601"/>
              <a:gd name="connsiteY520" fmla="*/ 2498102 h 6858000"/>
              <a:gd name="connsiteX521" fmla="*/ 7155223 w 7472601"/>
              <a:gd name="connsiteY521" fmla="*/ 2650386 h 6858000"/>
              <a:gd name="connsiteX522" fmla="*/ 7203167 w 7472601"/>
              <a:gd name="connsiteY522" fmla="*/ 2697288 h 6858000"/>
              <a:gd name="connsiteX523" fmla="*/ 6937703 w 7472601"/>
              <a:gd name="connsiteY523" fmla="*/ 2321981 h 6858000"/>
              <a:gd name="connsiteX524" fmla="*/ 6591670 w 7472601"/>
              <a:gd name="connsiteY524" fmla="*/ 1988277 h 6858000"/>
              <a:gd name="connsiteX525" fmla="*/ 5798671 w 7472601"/>
              <a:gd name="connsiteY525" fmla="*/ 1981601 h 6858000"/>
              <a:gd name="connsiteX526" fmla="*/ 5754709 w 7472601"/>
              <a:gd name="connsiteY526" fmla="*/ 2071454 h 6858000"/>
              <a:gd name="connsiteX527" fmla="*/ 5763044 w 7472601"/>
              <a:gd name="connsiteY527" fmla="*/ 2842206 h 6858000"/>
              <a:gd name="connsiteX528" fmla="*/ 5764974 w 7472601"/>
              <a:gd name="connsiteY528" fmla="*/ 2799609 h 6858000"/>
              <a:gd name="connsiteX529" fmla="*/ 5767665 w 7472601"/>
              <a:gd name="connsiteY529" fmla="*/ 2666409 h 6858000"/>
              <a:gd name="connsiteX530" fmla="*/ 5763055 w 7472601"/>
              <a:gd name="connsiteY530" fmla="*/ 2579705 h 6858000"/>
              <a:gd name="connsiteX531" fmla="*/ 5758079 w 7472601"/>
              <a:gd name="connsiteY531" fmla="*/ 2492508 h 6858000"/>
              <a:gd name="connsiteX532" fmla="*/ 5779325 w 7472601"/>
              <a:gd name="connsiteY532" fmla="*/ 2197069 h 6858000"/>
              <a:gd name="connsiteX533" fmla="*/ 5798671 w 7472601"/>
              <a:gd name="connsiteY533" fmla="*/ 1981601 h 6858000"/>
              <a:gd name="connsiteX534" fmla="*/ 5829202 w 7472601"/>
              <a:gd name="connsiteY534" fmla="*/ 1971679 h 6858000"/>
              <a:gd name="connsiteX535" fmla="*/ 5809558 w 7472601"/>
              <a:gd name="connsiteY535" fmla="*/ 2198043 h 6858000"/>
              <a:gd name="connsiteX536" fmla="*/ 5788653 w 7472601"/>
              <a:gd name="connsiteY536" fmla="*/ 2489430 h 6858000"/>
              <a:gd name="connsiteX537" fmla="*/ 5793439 w 7472601"/>
              <a:gd name="connsiteY537" fmla="*/ 2575235 h 6858000"/>
              <a:gd name="connsiteX538" fmla="*/ 5796837 w 7472601"/>
              <a:gd name="connsiteY538" fmla="*/ 2637633 h 6858000"/>
              <a:gd name="connsiteX539" fmla="*/ 5818614 w 7472601"/>
              <a:gd name="connsiteY539" fmla="*/ 2473055 h 6858000"/>
              <a:gd name="connsiteX540" fmla="*/ 5829202 w 7472601"/>
              <a:gd name="connsiteY540" fmla="*/ 1971679 h 6858000"/>
              <a:gd name="connsiteX541" fmla="*/ 5911389 w 7472601"/>
              <a:gd name="connsiteY541" fmla="*/ 1898371 h 6858000"/>
              <a:gd name="connsiteX542" fmla="*/ 6237627 w 7472601"/>
              <a:gd name="connsiteY542" fmla="*/ 2231921 h 6858000"/>
              <a:gd name="connsiteX543" fmla="*/ 5911389 w 7472601"/>
              <a:gd name="connsiteY543" fmla="*/ 1898371 h 6858000"/>
              <a:gd name="connsiteX544" fmla="*/ 6944437 w 7472601"/>
              <a:gd name="connsiteY544" fmla="*/ 1575402 h 6858000"/>
              <a:gd name="connsiteX545" fmla="*/ 6304730 w 7472601"/>
              <a:gd name="connsiteY545" fmla="*/ 1766654 h 6858000"/>
              <a:gd name="connsiteX546" fmla="*/ 6944437 w 7472601"/>
              <a:gd name="connsiteY546" fmla="*/ 1575402 h 6858000"/>
              <a:gd name="connsiteX547" fmla="*/ 7019523 w 7472601"/>
              <a:gd name="connsiteY547" fmla="*/ 1519450 h 6858000"/>
              <a:gd name="connsiteX548" fmla="*/ 6298091 w 7472601"/>
              <a:gd name="connsiteY548" fmla="*/ 1737122 h 6858000"/>
              <a:gd name="connsiteX549" fmla="*/ 7019523 w 7472601"/>
              <a:gd name="connsiteY549" fmla="*/ 1519450 h 6858000"/>
              <a:gd name="connsiteX550" fmla="*/ 2399523 w 7472601"/>
              <a:gd name="connsiteY550" fmla="*/ 1428234 h 6858000"/>
              <a:gd name="connsiteX551" fmla="*/ 2224982 w 7472601"/>
              <a:gd name="connsiteY551" fmla="*/ 1826201 h 6858000"/>
              <a:gd name="connsiteX552" fmla="*/ 2096099 w 7472601"/>
              <a:gd name="connsiteY552" fmla="*/ 2345900 h 6858000"/>
              <a:gd name="connsiteX553" fmla="*/ 2283317 w 7472601"/>
              <a:gd name="connsiteY553" fmla="*/ 1796925 h 6858000"/>
              <a:gd name="connsiteX554" fmla="*/ 2399523 w 7472601"/>
              <a:gd name="connsiteY554" fmla="*/ 1428234 h 6858000"/>
              <a:gd name="connsiteX555" fmla="*/ 2448558 w 7472601"/>
              <a:gd name="connsiteY555" fmla="*/ 1373435 h 6858000"/>
              <a:gd name="connsiteX556" fmla="*/ 2312521 w 7472601"/>
              <a:gd name="connsiteY556" fmla="*/ 1806140 h 6858000"/>
              <a:gd name="connsiteX557" fmla="*/ 2127533 w 7472601"/>
              <a:gd name="connsiteY557" fmla="*/ 2348380 h 6858000"/>
              <a:gd name="connsiteX558" fmla="*/ 2358080 w 7472601"/>
              <a:gd name="connsiteY558" fmla="*/ 1866134 h 6858000"/>
              <a:gd name="connsiteX559" fmla="*/ 2407436 w 7472601"/>
              <a:gd name="connsiteY559" fmla="*/ 1651070 h 6858000"/>
              <a:gd name="connsiteX560" fmla="*/ 2448558 w 7472601"/>
              <a:gd name="connsiteY560" fmla="*/ 1373435 h 6858000"/>
              <a:gd name="connsiteX561" fmla="*/ 278707 w 7472601"/>
              <a:gd name="connsiteY561" fmla="*/ 1352270 h 6858000"/>
              <a:gd name="connsiteX562" fmla="*/ 321570 w 7472601"/>
              <a:gd name="connsiteY562" fmla="*/ 1861610 h 6858000"/>
              <a:gd name="connsiteX563" fmla="*/ 294281 w 7472601"/>
              <a:gd name="connsiteY563" fmla="*/ 1440658 h 6858000"/>
              <a:gd name="connsiteX564" fmla="*/ 278707 w 7472601"/>
              <a:gd name="connsiteY564" fmla="*/ 1352270 h 6858000"/>
              <a:gd name="connsiteX565" fmla="*/ 1423821 w 7472601"/>
              <a:gd name="connsiteY565" fmla="*/ 1351958 h 6858000"/>
              <a:gd name="connsiteX566" fmla="*/ 1638521 w 7472601"/>
              <a:gd name="connsiteY566" fmla="*/ 1908470 h 6858000"/>
              <a:gd name="connsiteX567" fmla="*/ 1754199 w 7472601"/>
              <a:gd name="connsiteY567" fmla="*/ 2149284 h 6858000"/>
              <a:gd name="connsiteX568" fmla="*/ 1908359 w 7472601"/>
              <a:gd name="connsiteY568" fmla="*/ 2364988 h 6858000"/>
              <a:gd name="connsiteX569" fmla="*/ 1647661 w 7472601"/>
              <a:gd name="connsiteY569" fmla="*/ 1825945 h 6858000"/>
              <a:gd name="connsiteX570" fmla="*/ 1423821 w 7472601"/>
              <a:gd name="connsiteY570" fmla="*/ 1351958 h 6858000"/>
              <a:gd name="connsiteX571" fmla="*/ 1431890 w 7472601"/>
              <a:gd name="connsiteY571" fmla="*/ 1306475 h 6858000"/>
              <a:gd name="connsiteX572" fmla="*/ 1507597 w 7472601"/>
              <a:gd name="connsiteY572" fmla="*/ 1446132 h 6858000"/>
              <a:gd name="connsiteX573" fmla="*/ 1674586 w 7472601"/>
              <a:gd name="connsiteY573" fmla="*/ 1813832 h 6858000"/>
              <a:gd name="connsiteX574" fmla="*/ 1815950 w 7472601"/>
              <a:gd name="connsiteY574" fmla="*/ 2128564 h 6858000"/>
              <a:gd name="connsiteX575" fmla="*/ 1984242 w 7472601"/>
              <a:gd name="connsiteY575" fmla="*/ 2430829 h 6858000"/>
              <a:gd name="connsiteX576" fmla="*/ 2014023 w 7472601"/>
              <a:gd name="connsiteY576" fmla="*/ 2450995 h 6858000"/>
              <a:gd name="connsiteX577" fmla="*/ 1747337 w 7472601"/>
              <a:gd name="connsiteY577" fmla="*/ 1855264 h 6858000"/>
              <a:gd name="connsiteX578" fmla="*/ 1533749 w 7472601"/>
              <a:gd name="connsiteY578" fmla="*/ 1478656 h 6858000"/>
              <a:gd name="connsiteX579" fmla="*/ 1431890 w 7472601"/>
              <a:gd name="connsiteY579" fmla="*/ 1306475 h 6858000"/>
              <a:gd name="connsiteX580" fmla="*/ 5052692 w 7472601"/>
              <a:gd name="connsiteY580" fmla="*/ 1292994 h 6858000"/>
              <a:gd name="connsiteX581" fmla="*/ 5200661 w 7472601"/>
              <a:gd name="connsiteY581" fmla="*/ 1635186 h 6858000"/>
              <a:gd name="connsiteX582" fmla="*/ 5297138 w 7472601"/>
              <a:gd name="connsiteY582" fmla="*/ 1906351 h 6858000"/>
              <a:gd name="connsiteX583" fmla="*/ 5052692 w 7472601"/>
              <a:gd name="connsiteY583" fmla="*/ 1292994 h 6858000"/>
              <a:gd name="connsiteX584" fmla="*/ 5009948 w 7472601"/>
              <a:gd name="connsiteY584" fmla="*/ 1273619 h 6858000"/>
              <a:gd name="connsiteX585" fmla="*/ 5121777 w 7472601"/>
              <a:gd name="connsiteY585" fmla="*/ 1654213 h 6858000"/>
              <a:gd name="connsiteX586" fmla="*/ 5293545 w 7472601"/>
              <a:gd name="connsiteY586" fmla="*/ 2072247 h 6858000"/>
              <a:gd name="connsiteX587" fmla="*/ 5294042 w 7472601"/>
              <a:gd name="connsiteY587" fmla="*/ 2065019 h 6858000"/>
              <a:gd name="connsiteX588" fmla="*/ 5171936 w 7472601"/>
              <a:gd name="connsiteY588" fmla="*/ 1647613 h 6858000"/>
              <a:gd name="connsiteX589" fmla="*/ 5009948 w 7472601"/>
              <a:gd name="connsiteY589" fmla="*/ 1273619 h 6858000"/>
              <a:gd name="connsiteX590" fmla="*/ 655236 w 7472601"/>
              <a:gd name="connsiteY590" fmla="*/ 1268632 h 6858000"/>
              <a:gd name="connsiteX591" fmla="*/ 839521 w 7472601"/>
              <a:gd name="connsiteY591" fmla="*/ 1685315 h 6858000"/>
              <a:gd name="connsiteX592" fmla="*/ 1109416 w 7472601"/>
              <a:gd name="connsiteY592" fmla="*/ 2061663 h 6858000"/>
              <a:gd name="connsiteX593" fmla="*/ 1298300 w 7472601"/>
              <a:gd name="connsiteY593" fmla="*/ 2247742 h 6858000"/>
              <a:gd name="connsiteX594" fmla="*/ 1125871 w 7472601"/>
              <a:gd name="connsiteY594" fmla="*/ 1989513 h 6858000"/>
              <a:gd name="connsiteX595" fmla="*/ 981574 w 7472601"/>
              <a:gd name="connsiteY595" fmla="*/ 1783157 h 6858000"/>
              <a:gd name="connsiteX596" fmla="*/ 922198 w 7472601"/>
              <a:gd name="connsiteY596" fmla="*/ 1677437 h 6858000"/>
              <a:gd name="connsiteX597" fmla="*/ 869293 w 7472601"/>
              <a:gd name="connsiteY597" fmla="*/ 1583214 h 6858000"/>
              <a:gd name="connsiteX598" fmla="*/ 751431 w 7472601"/>
              <a:gd name="connsiteY598" fmla="*/ 1405731 h 6858000"/>
              <a:gd name="connsiteX599" fmla="*/ 655236 w 7472601"/>
              <a:gd name="connsiteY599" fmla="*/ 1268632 h 6858000"/>
              <a:gd name="connsiteX600" fmla="*/ 6516292 w 7472601"/>
              <a:gd name="connsiteY600" fmla="*/ 1263064 h 6858000"/>
              <a:gd name="connsiteX601" fmla="*/ 5736320 w 7472601"/>
              <a:gd name="connsiteY601" fmla="*/ 1501803 h 6858000"/>
              <a:gd name="connsiteX602" fmla="*/ 6516292 w 7472601"/>
              <a:gd name="connsiteY602" fmla="*/ 1263064 h 6858000"/>
              <a:gd name="connsiteX603" fmla="*/ 291466 w 7472601"/>
              <a:gd name="connsiteY603" fmla="*/ 1250369 h 6858000"/>
              <a:gd name="connsiteX604" fmla="*/ 323180 w 7472601"/>
              <a:gd name="connsiteY604" fmla="*/ 1435283 h 6858000"/>
              <a:gd name="connsiteX605" fmla="*/ 349381 w 7472601"/>
              <a:gd name="connsiteY605" fmla="*/ 1875041 h 6858000"/>
              <a:gd name="connsiteX606" fmla="*/ 374363 w 7472601"/>
              <a:gd name="connsiteY606" fmla="*/ 1506494 h 6858000"/>
              <a:gd name="connsiteX607" fmla="*/ 302168 w 7472601"/>
              <a:gd name="connsiteY607" fmla="*/ 1274495 h 6858000"/>
              <a:gd name="connsiteX608" fmla="*/ 291466 w 7472601"/>
              <a:gd name="connsiteY608" fmla="*/ 1250369 h 6858000"/>
              <a:gd name="connsiteX609" fmla="*/ 678222 w 7472601"/>
              <a:gd name="connsiteY609" fmla="*/ 1248670 h 6858000"/>
              <a:gd name="connsiteX610" fmla="*/ 775536 w 7472601"/>
              <a:gd name="connsiteY610" fmla="*/ 1388015 h 6858000"/>
              <a:gd name="connsiteX611" fmla="*/ 894529 w 7472601"/>
              <a:gd name="connsiteY611" fmla="*/ 1567739 h 6858000"/>
              <a:gd name="connsiteX612" fmla="*/ 948000 w 7472601"/>
              <a:gd name="connsiteY612" fmla="*/ 1663088 h 6858000"/>
              <a:gd name="connsiteX613" fmla="*/ 1006812 w 7472601"/>
              <a:gd name="connsiteY613" fmla="*/ 1767683 h 6858000"/>
              <a:gd name="connsiteX614" fmla="*/ 1149133 w 7472601"/>
              <a:gd name="connsiteY614" fmla="*/ 1971513 h 6858000"/>
              <a:gd name="connsiteX615" fmla="*/ 1333952 w 7472601"/>
              <a:gd name="connsiteY615" fmla="*/ 2251620 h 6858000"/>
              <a:gd name="connsiteX616" fmla="*/ 1337329 w 7472601"/>
              <a:gd name="connsiteY616" fmla="*/ 2258350 h 6858000"/>
              <a:gd name="connsiteX617" fmla="*/ 1014726 w 7472601"/>
              <a:gd name="connsiteY617" fmla="*/ 1615556 h 6858000"/>
              <a:gd name="connsiteX618" fmla="*/ 678222 w 7472601"/>
              <a:gd name="connsiteY618" fmla="*/ 1248670 h 6858000"/>
              <a:gd name="connsiteX619" fmla="*/ 6691602 w 7472601"/>
              <a:gd name="connsiteY619" fmla="*/ 1140573 h 6858000"/>
              <a:gd name="connsiteX620" fmla="*/ 6571100 w 7472601"/>
              <a:gd name="connsiteY620" fmla="*/ 1183662 h 6858000"/>
              <a:gd name="connsiteX621" fmla="*/ 6241687 w 7472601"/>
              <a:gd name="connsiteY621" fmla="*/ 1257600 h 6858000"/>
              <a:gd name="connsiteX622" fmla="*/ 5693009 w 7472601"/>
              <a:gd name="connsiteY622" fmla="*/ 1478256 h 6858000"/>
              <a:gd name="connsiteX623" fmla="*/ 6548420 w 7472601"/>
              <a:gd name="connsiteY623" fmla="*/ 1214599 h 6858000"/>
              <a:gd name="connsiteX624" fmla="*/ 6605473 w 7472601"/>
              <a:gd name="connsiteY624" fmla="*/ 1184686 h 6858000"/>
              <a:gd name="connsiteX625" fmla="*/ 6691602 w 7472601"/>
              <a:gd name="connsiteY625" fmla="*/ 1140573 h 6858000"/>
              <a:gd name="connsiteX626" fmla="*/ 4002475 w 7472601"/>
              <a:gd name="connsiteY626" fmla="*/ 1037802 h 6858000"/>
              <a:gd name="connsiteX627" fmla="*/ 4000324 w 7472601"/>
              <a:gd name="connsiteY627" fmla="*/ 1039362 h 6858000"/>
              <a:gd name="connsiteX628" fmla="*/ 4002862 w 7472601"/>
              <a:gd name="connsiteY628" fmla="*/ 1042866 h 6858000"/>
              <a:gd name="connsiteX629" fmla="*/ 4002475 w 7472601"/>
              <a:gd name="connsiteY629" fmla="*/ 1037802 h 6858000"/>
              <a:gd name="connsiteX630" fmla="*/ 506322 w 7472601"/>
              <a:gd name="connsiteY630" fmla="*/ 1020997 h 6858000"/>
              <a:gd name="connsiteX631" fmla="*/ 533068 w 7472601"/>
              <a:gd name="connsiteY631" fmla="*/ 1029409 h 6858000"/>
              <a:gd name="connsiteX632" fmla="*/ 1232525 w 7472601"/>
              <a:gd name="connsiteY632" fmla="*/ 1804675 h 6858000"/>
              <a:gd name="connsiteX633" fmla="*/ 1388858 w 7472601"/>
              <a:gd name="connsiteY633" fmla="*/ 2368011 h 6858000"/>
              <a:gd name="connsiteX634" fmla="*/ 1384098 w 7472601"/>
              <a:gd name="connsiteY634" fmla="*/ 2378125 h 6858000"/>
              <a:gd name="connsiteX635" fmla="*/ 1425393 w 7472601"/>
              <a:gd name="connsiteY635" fmla="*/ 2589124 h 6858000"/>
              <a:gd name="connsiteX636" fmla="*/ 1424001 w 7472601"/>
              <a:gd name="connsiteY636" fmla="*/ 2597541 h 6858000"/>
              <a:gd name="connsiteX637" fmla="*/ 2152729 w 7472601"/>
              <a:gd name="connsiteY637" fmla="*/ 2864487 h 6858000"/>
              <a:gd name="connsiteX638" fmla="*/ 2020609 w 7472601"/>
              <a:gd name="connsiteY638" fmla="*/ 2539671 h 6858000"/>
              <a:gd name="connsiteX639" fmla="*/ 2018920 w 7472601"/>
              <a:gd name="connsiteY639" fmla="*/ 2536309 h 6858000"/>
              <a:gd name="connsiteX640" fmla="*/ 1342441 w 7472601"/>
              <a:gd name="connsiteY640" fmla="*/ 1173017 h 6858000"/>
              <a:gd name="connsiteX641" fmla="*/ 1367925 w 7472601"/>
              <a:gd name="connsiteY641" fmla="*/ 1135648 h 6858000"/>
              <a:gd name="connsiteX642" fmla="*/ 1771401 w 7472601"/>
              <a:gd name="connsiteY642" fmla="*/ 1806673 h 6858000"/>
              <a:gd name="connsiteX643" fmla="*/ 1972385 w 7472601"/>
              <a:gd name="connsiteY643" fmla="*/ 2198735 h 6858000"/>
              <a:gd name="connsiteX644" fmla="*/ 2040892 w 7472601"/>
              <a:gd name="connsiteY644" fmla="*/ 2405205 h 6858000"/>
              <a:gd name="connsiteX645" fmla="*/ 2131689 w 7472601"/>
              <a:gd name="connsiteY645" fmla="*/ 1936926 h 6858000"/>
              <a:gd name="connsiteX646" fmla="*/ 2454820 w 7472601"/>
              <a:gd name="connsiteY646" fmla="*/ 1248808 h 6858000"/>
              <a:gd name="connsiteX647" fmla="*/ 2492512 w 7472601"/>
              <a:gd name="connsiteY647" fmla="*/ 1302920 h 6858000"/>
              <a:gd name="connsiteX648" fmla="*/ 2081216 w 7472601"/>
              <a:gd name="connsiteY648" fmla="*/ 2527513 h 6858000"/>
              <a:gd name="connsiteX649" fmla="*/ 2081211 w 7472601"/>
              <a:gd name="connsiteY649" fmla="*/ 2528916 h 6858000"/>
              <a:gd name="connsiteX650" fmla="*/ 2199067 w 7472601"/>
              <a:gd name="connsiteY650" fmla="*/ 2884061 h 6858000"/>
              <a:gd name="connsiteX651" fmla="*/ 3192586 w 7472601"/>
              <a:gd name="connsiteY651" fmla="*/ 3411496 h 6858000"/>
              <a:gd name="connsiteX652" fmla="*/ 3182620 w 7472601"/>
              <a:gd name="connsiteY652" fmla="*/ 3483279 h 6858000"/>
              <a:gd name="connsiteX653" fmla="*/ 2435119 w 7472601"/>
              <a:gd name="connsiteY653" fmla="*/ 3080173 h 6858000"/>
              <a:gd name="connsiteX654" fmla="*/ 2410152 w 7472601"/>
              <a:gd name="connsiteY654" fmla="*/ 3063751 h 6858000"/>
              <a:gd name="connsiteX655" fmla="*/ 2408099 w 7472601"/>
              <a:gd name="connsiteY655" fmla="*/ 3064403 h 6858000"/>
              <a:gd name="connsiteX656" fmla="*/ 2407218 w 7472601"/>
              <a:gd name="connsiteY656" fmla="*/ 3070324 h 6858000"/>
              <a:gd name="connsiteX657" fmla="*/ 2380138 w 7472601"/>
              <a:gd name="connsiteY657" fmla="*/ 3099341 h 6858000"/>
              <a:gd name="connsiteX658" fmla="*/ 1765923 w 7472601"/>
              <a:gd name="connsiteY658" fmla="*/ 3581043 h 6858000"/>
              <a:gd name="connsiteX659" fmla="*/ 1702258 w 7472601"/>
              <a:gd name="connsiteY659" fmla="*/ 3612286 h 6858000"/>
              <a:gd name="connsiteX660" fmla="*/ 1538370 w 7472601"/>
              <a:gd name="connsiteY660" fmla="*/ 3811804 h 6858000"/>
              <a:gd name="connsiteX661" fmla="*/ 542867 w 7472601"/>
              <a:gd name="connsiteY661" fmla="*/ 4944092 h 6858000"/>
              <a:gd name="connsiteX662" fmla="*/ 515800 w 7472601"/>
              <a:gd name="connsiteY662" fmla="*/ 4862180 h 6858000"/>
              <a:gd name="connsiteX663" fmla="*/ 909145 w 7472601"/>
              <a:gd name="connsiteY663" fmla="*/ 4199225 h 6858000"/>
              <a:gd name="connsiteX664" fmla="*/ 1214067 w 7472601"/>
              <a:gd name="connsiteY664" fmla="*/ 3908561 h 6858000"/>
              <a:gd name="connsiteX665" fmla="*/ 640967 w 7472601"/>
              <a:gd name="connsiteY665" fmla="*/ 4105601 h 6858000"/>
              <a:gd name="connsiteX666" fmla="*/ 112563 w 7472601"/>
              <a:gd name="connsiteY666" fmla="*/ 4396952 h 6858000"/>
              <a:gd name="connsiteX667" fmla="*/ 0 w 7472601"/>
              <a:gd name="connsiteY667" fmla="*/ 4466006 h 6858000"/>
              <a:gd name="connsiteX668" fmla="*/ 0 w 7472601"/>
              <a:gd name="connsiteY668" fmla="*/ 4233763 h 6858000"/>
              <a:gd name="connsiteX669" fmla="*/ 36881 w 7472601"/>
              <a:gd name="connsiteY669" fmla="*/ 4200118 h 6858000"/>
              <a:gd name="connsiteX670" fmla="*/ 910534 w 7472601"/>
              <a:gd name="connsiteY670" fmla="*/ 3629753 h 6858000"/>
              <a:gd name="connsiteX671" fmla="*/ 1578717 w 7472601"/>
              <a:gd name="connsiteY671" fmla="*/ 3575982 h 6858000"/>
              <a:gd name="connsiteX672" fmla="*/ 2338780 w 7472601"/>
              <a:gd name="connsiteY672" fmla="*/ 3033725 h 6858000"/>
              <a:gd name="connsiteX673" fmla="*/ 1807991 w 7472601"/>
              <a:gd name="connsiteY673" fmla="*/ 2807184 h 6858000"/>
              <a:gd name="connsiteX674" fmla="*/ 1416358 w 7472601"/>
              <a:gd name="connsiteY674" fmla="*/ 3112571 h 6858000"/>
              <a:gd name="connsiteX675" fmla="*/ 939066 w 7472601"/>
              <a:gd name="connsiteY675" fmla="*/ 3378798 h 6858000"/>
              <a:gd name="connsiteX676" fmla="*/ 115099 w 7472601"/>
              <a:gd name="connsiteY676" fmla="*/ 3607650 h 6858000"/>
              <a:gd name="connsiteX677" fmla="*/ 97284 w 7472601"/>
              <a:gd name="connsiteY677" fmla="*/ 3520393 h 6858000"/>
              <a:gd name="connsiteX678" fmla="*/ 922050 w 7472601"/>
              <a:gd name="connsiteY678" fmla="*/ 3074867 h 6858000"/>
              <a:gd name="connsiteX679" fmla="*/ 1405265 w 7472601"/>
              <a:gd name="connsiteY679" fmla="*/ 3016319 h 6858000"/>
              <a:gd name="connsiteX680" fmla="*/ 1407512 w 7472601"/>
              <a:gd name="connsiteY680" fmla="*/ 3018001 h 6858000"/>
              <a:gd name="connsiteX681" fmla="*/ 1726266 w 7472601"/>
              <a:gd name="connsiteY681" fmla="*/ 2777274 h 6858000"/>
              <a:gd name="connsiteX682" fmla="*/ 625390 w 7472601"/>
              <a:gd name="connsiteY682" fmla="*/ 2514541 h 6858000"/>
              <a:gd name="connsiteX683" fmla="*/ 619799 w 7472601"/>
              <a:gd name="connsiteY683" fmla="*/ 2527180 h 6858000"/>
              <a:gd name="connsiteX684" fmla="*/ 310030 w 7472601"/>
              <a:gd name="connsiteY684" fmla="*/ 2771818 h 6858000"/>
              <a:gd name="connsiteX685" fmla="*/ 173877 w 7472601"/>
              <a:gd name="connsiteY685" fmla="*/ 2937056 h 6858000"/>
              <a:gd name="connsiteX686" fmla="*/ 77889 w 7472601"/>
              <a:gd name="connsiteY686" fmla="*/ 3138440 h 6858000"/>
              <a:gd name="connsiteX687" fmla="*/ 0 w 7472601"/>
              <a:gd name="connsiteY687" fmla="*/ 3271395 h 6858000"/>
              <a:gd name="connsiteX688" fmla="*/ 0 w 7472601"/>
              <a:gd name="connsiteY688" fmla="*/ 3153002 h 6858000"/>
              <a:gd name="connsiteX689" fmla="*/ 2386 w 7472601"/>
              <a:gd name="connsiteY689" fmla="*/ 3149203 h 6858000"/>
              <a:gd name="connsiteX690" fmla="*/ 89753 w 7472601"/>
              <a:gd name="connsiteY690" fmla="*/ 2987702 h 6858000"/>
              <a:gd name="connsiteX691" fmla="*/ 76869 w 7472601"/>
              <a:gd name="connsiteY691" fmla="*/ 3005404 h 6858000"/>
              <a:gd name="connsiteX692" fmla="*/ 32049 w 7472601"/>
              <a:gd name="connsiteY692" fmla="*/ 3065814 h 6858000"/>
              <a:gd name="connsiteX693" fmla="*/ 0 w 7472601"/>
              <a:gd name="connsiteY693" fmla="*/ 3108744 h 6858000"/>
              <a:gd name="connsiteX694" fmla="*/ 0 w 7472601"/>
              <a:gd name="connsiteY694" fmla="*/ 3058059 h 6858000"/>
              <a:gd name="connsiteX695" fmla="*/ 7610 w 7472601"/>
              <a:gd name="connsiteY695" fmla="*/ 3047889 h 6858000"/>
              <a:gd name="connsiteX696" fmla="*/ 52419 w 7472601"/>
              <a:gd name="connsiteY696" fmla="*/ 2987479 h 6858000"/>
              <a:gd name="connsiteX697" fmla="*/ 59142 w 7472601"/>
              <a:gd name="connsiteY697" fmla="*/ 2978488 h 6858000"/>
              <a:gd name="connsiteX698" fmla="*/ 0 w 7472601"/>
              <a:gd name="connsiteY698" fmla="*/ 3015334 h 6858000"/>
              <a:gd name="connsiteX699" fmla="*/ 0 w 7472601"/>
              <a:gd name="connsiteY699" fmla="*/ 2914286 h 6858000"/>
              <a:gd name="connsiteX700" fmla="*/ 36383 w 7472601"/>
              <a:gd name="connsiteY700" fmla="*/ 2901128 h 6858000"/>
              <a:gd name="connsiteX701" fmla="*/ 156329 w 7472601"/>
              <a:gd name="connsiteY701" fmla="*/ 2840533 h 6858000"/>
              <a:gd name="connsiteX702" fmla="*/ 358355 w 7472601"/>
              <a:gd name="connsiteY702" fmla="*/ 2620471 h 6858000"/>
              <a:gd name="connsiteX703" fmla="*/ 510577 w 7472601"/>
              <a:gd name="connsiteY703" fmla="*/ 2501244 h 6858000"/>
              <a:gd name="connsiteX704" fmla="*/ 211967 w 7472601"/>
              <a:gd name="connsiteY704" fmla="*/ 2479171 h 6858000"/>
              <a:gd name="connsiteX705" fmla="*/ 0 w 7472601"/>
              <a:gd name="connsiteY705" fmla="*/ 2476398 h 6858000"/>
              <a:gd name="connsiteX706" fmla="*/ 0 w 7472601"/>
              <a:gd name="connsiteY706" fmla="*/ 2389189 h 6858000"/>
              <a:gd name="connsiteX707" fmla="*/ 103062 w 7472601"/>
              <a:gd name="connsiteY707" fmla="*/ 2389518 h 6858000"/>
              <a:gd name="connsiteX708" fmla="*/ 510734 w 7472601"/>
              <a:gd name="connsiteY708" fmla="*/ 2416201 h 6858000"/>
              <a:gd name="connsiteX709" fmla="*/ 279257 w 7472601"/>
              <a:gd name="connsiteY709" fmla="*/ 2092102 h 6858000"/>
              <a:gd name="connsiteX710" fmla="*/ 65265 w 7472601"/>
              <a:gd name="connsiteY710" fmla="*/ 2006049 h 6858000"/>
              <a:gd name="connsiteX711" fmla="*/ 0 w 7472601"/>
              <a:gd name="connsiteY711" fmla="*/ 1982532 h 6858000"/>
              <a:gd name="connsiteX712" fmla="*/ 0 w 7472601"/>
              <a:gd name="connsiteY712" fmla="*/ 1912789 h 6858000"/>
              <a:gd name="connsiteX713" fmla="*/ 97460 w 7472601"/>
              <a:gd name="connsiteY713" fmla="*/ 1953725 h 6858000"/>
              <a:gd name="connsiteX714" fmla="*/ 221272 w 7472601"/>
              <a:gd name="connsiteY714" fmla="*/ 1980766 h 6858000"/>
              <a:gd name="connsiteX715" fmla="*/ 116765 w 7472601"/>
              <a:gd name="connsiteY715" fmla="*/ 1911033 h 6858000"/>
              <a:gd name="connsiteX716" fmla="*/ 16405 w 7472601"/>
              <a:gd name="connsiteY716" fmla="*/ 1803412 h 6858000"/>
              <a:gd name="connsiteX717" fmla="*/ 0 w 7472601"/>
              <a:gd name="connsiteY717" fmla="*/ 1784777 h 6858000"/>
              <a:gd name="connsiteX718" fmla="*/ 0 w 7472601"/>
              <a:gd name="connsiteY718" fmla="*/ 1740082 h 6858000"/>
              <a:gd name="connsiteX719" fmla="*/ 39394 w 7472601"/>
              <a:gd name="connsiteY719" fmla="*/ 1784856 h 6858000"/>
              <a:gd name="connsiteX720" fmla="*/ 135813 w 7472601"/>
              <a:gd name="connsiteY720" fmla="*/ 1888838 h 6858000"/>
              <a:gd name="connsiteX721" fmla="*/ 242575 w 7472601"/>
              <a:gd name="connsiteY721" fmla="*/ 1958841 h 6858000"/>
              <a:gd name="connsiteX722" fmla="*/ 82197 w 7472601"/>
              <a:gd name="connsiteY722" fmla="*/ 1754826 h 6858000"/>
              <a:gd name="connsiteX723" fmla="*/ 0 w 7472601"/>
              <a:gd name="connsiteY723" fmla="*/ 1679650 h 6858000"/>
              <a:gd name="connsiteX724" fmla="*/ 0 w 7472601"/>
              <a:gd name="connsiteY724" fmla="*/ 1602463 h 6858000"/>
              <a:gd name="connsiteX725" fmla="*/ 84689 w 7472601"/>
              <a:gd name="connsiteY725" fmla="*/ 1677442 h 6858000"/>
              <a:gd name="connsiteX726" fmla="*/ 298437 w 7472601"/>
              <a:gd name="connsiteY726" fmla="*/ 1968019 h 6858000"/>
              <a:gd name="connsiteX727" fmla="*/ 227269 w 7472601"/>
              <a:gd name="connsiteY727" fmla="*/ 1114064 h 6858000"/>
              <a:gd name="connsiteX728" fmla="*/ 248003 w 7472601"/>
              <a:gd name="connsiteY728" fmla="*/ 1089613 h 6858000"/>
              <a:gd name="connsiteX729" fmla="*/ 427020 w 7472601"/>
              <a:gd name="connsiteY729" fmla="*/ 1619803 h 6858000"/>
              <a:gd name="connsiteX730" fmla="*/ 340345 w 7472601"/>
              <a:gd name="connsiteY730" fmla="*/ 2027739 h 6858000"/>
              <a:gd name="connsiteX731" fmla="*/ 360865 w 7472601"/>
              <a:gd name="connsiteY731" fmla="*/ 2044827 h 6858000"/>
              <a:gd name="connsiteX732" fmla="*/ 560414 w 7472601"/>
              <a:gd name="connsiteY732" fmla="*/ 2421457 h 6858000"/>
              <a:gd name="connsiteX733" fmla="*/ 1359703 w 7472601"/>
              <a:gd name="connsiteY733" fmla="*/ 2578554 h 6858000"/>
              <a:gd name="connsiteX734" fmla="*/ 1359422 w 7472601"/>
              <a:gd name="connsiteY734" fmla="*/ 2577994 h 6858000"/>
              <a:gd name="connsiteX735" fmla="*/ 828701 w 7472601"/>
              <a:gd name="connsiteY735" fmla="*/ 1839520 h 6858000"/>
              <a:gd name="connsiteX736" fmla="*/ 494427 w 7472601"/>
              <a:gd name="connsiteY736" fmla="*/ 1092333 h 6858000"/>
              <a:gd name="connsiteX737" fmla="*/ 506322 w 7472601"/>
              <a:gd name="connsiteY737" fmla="*/ 1020997 h 6858000"/>
              <a:gd name="connsiteX738" fmla="*/ 4570198 w 7472601"/>
              <a:gd name="connsiteY738" fmla="*/ 978081 h 6858000"/>
              <a:gd name="connsiteX739" fmla="*/ 4523691 w 7472601"/>
              <a:gd name="connsiteY739" fmla="*/ 1127776 h 6858000"/>
              <a:gd name="connsiteX740" fmla="*/ 4509875 w 7472601"/>
              <a:gd name="connsiteY740" fmla="*/ 1167552 h 6858000"/>
              <a:gd name="connsiteX741" fmla="*/ 4478168 w 7472601"/>
              <a:gd name="connsiteY741" fmla="*/ 1260735 h 6858000"/>
              <a:gd name="connsiteX742" fmla="*/ 4409309 w 7472601"/>
              <a:gd name="connsiteY742" fmla="*/ 1666996 h 6858000"/>
              <a:gd name="connsiteX743" fmla="*/ 4370031 w 7472601"/>
              <a:gd name="connsiteY743" fmla="*/ 1955666 h 6858000"/>
              <a:gd name="connsiteX744" fmla="*/ 4570198 w 7472601"/>
              <a:gd name="connsiteY744" fmla="*/ 978081 h 6858000"/>
              <a:gd name="connsiteX745" fmla="*/ 4557898 w 7472601"/>
              <a:gd name="connsiteY745" fmla="*/ 900011 h 6858000"/>
              <a:gd name="connsiteX746" fmla="*/ 4344840 w 7472601"/>
              <a:gd name="connsiteY746" fmla="*/ 1922038 h 6858000"/>
              <a:gd name="connsiteX747" fmla="*/ 4378710 w 7472601"/>
              <a:gd name="connsiteY747" fmla="*/ 1665516 h 6858000"/>
              <a:gd name="connsiteX748" fmla="*/ 4448798 w 7472601"/>
              <a:gd name="connsiteY748" fmla="*/ 1253024 h 6858000"/>
              <a:gd name="connsiteX749" fmla="*/ 4480315 w 7472601"/>
              <a:gd name="connsiteY749" fmla="*/ 1158454 h 6858000"/>
              <a:gd name="connsiteX750" fmla="*/ 4494133 w 7472601"/>
              <a:gd name="connsiteY750" fmla="*/ 1118676 h 6858000"/>
              <a:gd name="connsiteX751" fmla="*/ 4557898 w 7472601"/>
              <a:gd name="connsiteY751" fmla="*/ 900011 h 6858000"/>
              <a:gd name="connsiteX752" fmla="*/ 5870151 w 7472601"/>
              <a:gd name="connsiteY752" fmla="*/ 898890 h 6858000"/>
              <a:gd name="connsiteX753" fmla="*/ 5861335 w 7472601"/>
              <a:gd name="connsiteY753" fmla="*/ 899177 h 6858000"/>
              <a:gd name="connsiteX754" fmla="*/ 5843702 w 7472601"/>
              <a:gd name="connsiteY754" fmla="*/ 899748 h 6858000"/>
              <a:gd name="connsiteX755" fmla="*/ 5651107 w 7472601"/>
              <a:gd name="connsiteY755" fmla="*/ 920306 h 6858000"/>
              <a:gd name="connsiteX756" fmla="*/ 5459407 w 7472601"/>
              <a:gd name="connsiteY756" fmla="*/ 940975 h 6858000"/>
              <a:gd name="connsiteX757" fmla="*/ 5374846 w 7472601"/>
              <a:gd name="connsiteY757" fmla="*/ 941988 h 6858000"/>
              <a:gd name="connsiteX758" fmla="*/ 5256105 w 7472601"/>
              <a:gd name="connsiteY758" fmla="*/ 945632 h 6858000"/>
              <a:gd name="connsiteX759" fmla="*/ 5107071 w 7472601"/>
              <a:gd name="connsiteY759" fmla="*/ 969720 h 6858000"/>
              <a:gd name="connsiteX760" fmla="*/ 4998681 w 7472601"/>
              <a:gd name="connsiteY760" fmla="*/ 988771 h 6858000"/>
              <a:gd name="connsiteX761" fmla="*/ 5870151 w 7472601"/>
              <a:gd name="connsiteY761" fmla="*/ 898890 h 6858000"/>
              <a:gd name="connsiteX762" fmla="*/ 5504425 w 7472601"/>
              <a:gd name="connsiteY762" fmla="*/ 848067 h 6858000"/>
              <a:gd name="connsiteX763" fmla="*/ 4968849 w 7472601"/>
              <a:gd name="connsiteY763" fmla="*/ 962318 h 6858000"/>
              <a:gd name="connsiteX764" fmla="*/ 5104039 w 7472601"/>
              <a:gd name="connsiteY764" fmla="*/ 940634 h 6858000"/>
              <a:gd name="connsiteX765" fmla="*/ 5256311 w 7472601"/>
              <a:gd name="connsiteY765" fmla="*/ 916490 h 6858000"/>
              <a:gd name="connsiteX766" fmla="*/ 5377381 w 7472601"/>
              <a:gd name="connsiteY766" fmla="*/ 912671 h 6858000"/>
              <a:gd name="connsiteX767" fmla="*/ 5460148 w 7472601"/>
              <a:gd name="connsiteY767" fmla="*/ 911442 h 6858000"/>
              <a:gd name="connsiteX768" fmla="*/ 5648971 w 7472601"/>
              <a:gd name="connsiteY768" fmla="*/ 891331 h 6858000"/>
              <a:gd name="connsiteX769" fmla="*/ 5844807 w 7472601"/>
              <a:gd name="connsiteY769" fmla="*/ 870718 h 6858000"/>
              <a:gd name="connsiteX770" fmla="*/ 5862975 w 7472601"/>
              <a:gd name="connsiteY770" fmla="*/ 869756 h 6858000"/>
              <a:gd name="connsiteX771" fmla="*/ 5920887 w 7472601"/>
              <a:gd name="connsiteY771" fmla="*/ 865929 h 6858000"/>
              <a:gd name="connsiteX772" fmla="*/ 5504425 w 7472601"/>
              <a:gd name="connsiteY772" fmla="*/ 848067 h 6858000"/>
              <a:gd name="connsiteX773" fmla="*/ 3607114 w 7472601"/>
              <a:gd name="connsiteY773" fmla="*/ 467441 h 6858000"/>
              <a:gd name="connsiteX774" fmla="*/ 3296242 w 7472601"/>
              <a:gd name="connsiteY774" fmla="*/ 807991 h 6858000"/>
              <a:gd name="connsiteX775" fmla="*/ 3174674 w 7472601"/>
              <a:gd name="connsiteY775" fmla="*/ 919759 h 6858000"/>
              <a:gd name="connsiteX776" fmla="*/ 3042978 w 7472601"/>
              <a:gd name="connsiteY776" fmla="*/ 1054894 h 6858000"/>
              <a:gd name="connsiteX777" fmla="*/ 2968914 w 7472601"/>
              <a:gd name="connsiteY777" fmla="*/ 1133756 h 6858000"/>
              <a:gd name="connsiteX778" fmla="*/ 3103823 w 7472601"/>
              <a:gd name="connsiteY778" fmla="*/ 1026814 h 6858000"/>
              <a:gd name="connsiteX779" fmla="*/ 3607114 w 7472601"/>
              <a:gd name="connsiteY779" fmla="*/ 467441 h 6858000"/>
              <a:gd name="connsiteX780" fmla="*/ 3744487 w 7472601"/>
              <a:gd name="connsiteY780" fmla="*/ 383136 h 6858000"/>
              <a:gd name="connsiteX781" fmla="*/ 3970213 w 7472601"/>
              <a:gd name="connsiteY781" fmla="*/ 995559 h 6858000"/>
              <a:gd name="connsiteX782" fmla="*/ 3744487 w 7472601"/>
              <a:gd name="connsiteY782" fmla="*/ 383136 h 6858000"/>
              <a:gd name="connsiteX783" fmla="*/ 3624562 w 7472601"/>
              <a:gd name="connsiteY783" fmla="*/ 367041 h 6858000"/>
              <a:gd name="connsiteX784" fmla="*/ 3489712 w 7472601"/>
              <a:gd name="connsiteY784" fmla="*/ 485386 h 6858000"/>
              <a:gd name="connsiteX785" fmla="*/ 3182994 w 7472601"/>
              <a:gd name="connsiteY785" fmla="*/ 828265 h 6858000"/>
              <a:gd name="connsiteX786" fmla="*/ 2892114 w 7472601"/>
              <a:gd name="connsiteY786" fmla="*/ 1172635 h 6858000"/>
              <a:gd name="connsiteX787" fmla="*/ 3021459 w 7472601"/>
              <a:gd name="connsiteY787" fmla="*/ 1035385 h 6858000"/>
              <a:gd name="connsiteX788" fmla="*/ 3153873 w 7472601"/>
              <a:gd name="connsiteY788" fmla="*/ 898971 h 6858000"/>
              <a:gd name="connsiteX789" fmla="*/ 3276511 w 7472601"/>
              <a:gd name="connsiteY789" fmla="*/ 786423 h 6858000"/>
              <a:gd name="connsiteX790" fmla="*/ 3584154 w 7472601"/>
              <a:gd name="connsiteY790" fmla="*/ 448218 h 6858000"/>
              <a:gd name="connsiteX791" fmla="*/ 3624562 w 7472601"/>
              <a:gd name="connsiteY791" fmla="*/ 367041 h 6858000"/>
              <a:gd name="connsiteX792" fmla="*/ 3766672 w 7472601"/>
              <a:gd name="connsiteY792" fmla="*/ 359429 h 6858000"/>
              <a:gd name="connsiteX793" fmla="*/ 3996338 w 7472601"/>
              <a:gd name="connsiteY793" fmla="*/ 968237 h 6858000"/>
              <a:gd name="connsiteX794" fmla="*/ 3766672 w 7472601"/>
              <a:gd name="connsiteY794" fmla="*/ 359429 h 6858000"/>
              <a:gd name="connsiteX795" fmla="*/ 5805386 w 7472601"/>
              <a:gd name="connsiteY795" fmla="*/ 239240 h 6858000"/>
              <a:gd name="connsiteX796" fmla="*/ 5736947 w 7472601"/>
              <a:gd name="connsiteY796" fmla="*/ 261367 h 6858000"/>
              <a:gd name="connsiteX797" fmla="*/ 5427012 w 7472601"/>
              <a:gd name="connsiteY797" fmla="*/ 311272 h 6858000"/>
              <a:gd name="connsiteX798" fmla="*/ 5147818 w 7472601"/>
              <a:gd name="connsiteY798" fmla="*/ 322112 h 6858000"/>
              <a:gd name="connsiteX799" fmla="*/ 5060854 w 7472601"/>
              <a:gd name="connsiteY799" fmla="*/ 311882 h 6858000"/>
              <a:gd name="connsiteX800" fmla="*/ 4945989 w 7472601"/>
              <a:gd name="connsiteY800" fmla="*/ 300516 h 6858000"/>
              <a:gd name="connsiteX801" fmla="*/ 5410479 w 7472601"/>
              <a:gd name="connsiteY801" fmla="*/ 348434 h 6858000"/>
              <a:gd name="connsiteX802" fmla="*/ 5805386 w 7472601"/>
              <a:gd name="connsiteY802" fmla="*/ 239240 h 6858000"/>
              <a:gd name="connsiteX803" fmla="*/ 5905192 w 7472601"/>
              <a:gd name="connsiteY803" fmla="*/ 163079 h 6858000"/>
              <a:gd name="connsiteX804" fmla="*/ 5865655 w 7472601"/>
              <a:gd name="connsiteY804" fmla="*/ 171901 h 6858000"/>
              <a:gd name="connsiteX805" fmla="*/ 5259740 w 7472601"/>
              <a:gd name="connsiteY805" fmla="*/ 257013 h 6858000"/>
              <a:gd name="connsiteX806" fmla="*/ 5208466 w 7472601"/>
              <a:gd name="connsiteY806" fmla="*/ 257550 h 6858000"/>
              <a:gd name="connsiteX807" fmla="*/ 4980204 w 7472601"/>
              <a:gd name="connsiteY807" fmla="*/ 271903 h 6858000"/>
              <a:gd name="connsiteX808" fmla="*/ 5068068 w 7472601"/>
              <a:gd name="connsiteY808" fmla="*/ 282244 h 6858000"/>
              <a:gd name="connsiteX809" fmla="*/ 5153231 w 7472601"/>
              <a:gd name="connsiteY809" fmla="*/ 292240 h 6858000"/>
              <a:gd name="connsiteX810" fmla="*/ 5426491 w 7472601"/>
              <a:gd name="connsiteY810" fmla="*/ 281128 h 6858000"/>
              <a:gd name="connsiteX811" fmla="*/ 5731212 w 7472601"/>
              <a:gd name="connsiteY811" fmla="*/ 231951 h 6858000"/>
              <a:gd name="connsiteX812" fmla="*/ 5905192 w 7472601"/>
              <a:gd name="connsiteY812" fmla="*/ 163079 h 6858000"/>
              <a:gd name="connsiteX813" fmla="*/ 5944437 w 7472601"/>
              <a:gd name="connsiteY813" fmla="*/ 113829 h 6858000"/>
              <a:gd name="connsiteX814" fmla="*/ 5825032 w 7472601"/>
              <a:gd name="connsiteY814" fmla="*/ 146405 h 6858000"/>
              <a:gd name="connsiteX815" fmla="*/ 4955599 w 7472601"/>
              <a:gd name="connsiteY815" fmla="*/ 247008 h 6858000"/>
              <a:gd name="connsiteX816" fmla="*/ 5210104 w 7472601"/>
              <a:gd name="connsiteY816" fmla="*/ 228123 h 6858000"/>
              <a:gd name="connsiteX817" fmla="*/ 5261015 w 7472601"/>
              <a:gd name="connsiteY817" fmla="*/ 227087 h 6858000"/>
              <a:gd name="connsiteX818" fmla="*/ 5861181 w 7472601"/>
              <a:gd name="connsiteY818" fmla="*/ 143093 h 6858000"/>
              <a:gd name="connsiteX819" fmla="*/ 5961252 w 7472601"/>
              <a:gd name="connsiteY819" fmla="*/ 114820 h 6858000"/>
              <a:gd name="connsiteX820" fmla="*/ 5944437 w 7472601"/>
              <a:gd name="connsiteY820" fmla="*/ 113829 h 6858000"/>
              <a:gd name="connsiteX821" fmla="*/ 3882765 w 7472601"/>
              <a:gd name="connsiteY821" fmla="*/ 0 h 6858000"/>
              <a:gd name="connsiteX822" fmla="*/ 3995099 w 7472601"/>
              <a:gd name="connsiteY822" fmla="*/ 0 h 6858000"/>
              <a:gd name="connsiteX823" fmla="*/ 4163818 w 7472601"/>
              <a:gd name="connsiteY823" fmla="*/ 234104 h 6858000"/>
              <a:gd name="connsiteX824" fmla="*/ 4172099 w 7472601"/>
              <a:gd name="connsiteY824" fmla="*/ 234207 h 6858000"/>
              <a:gd name="connsiteX825" fmla="*/ 4784282 w 7472601"/>
              <a:gd name="connsiteY825" fmla="*/ 276561 h 6858000"/>
              <a:gd name="connsiteX826" fmla="*/ 4801687 w 7472601"/>
              <a:gd name="connsiteY826" fmla="*/ 267764 h 6858000"/>
              <a:gd name="connsiteX827" fmla="*/ 6082788 w 7472601"/>
              <a:gd name="connsiteY827" fmla="*/ 64119 h 6858000"/>
              <a:gd name="connsiteX828" fmla="*/ 6099442 w 7472601"/>
              <a:gd name="connsiteY828" fmla="*/ 82568 h 6858000"/>
              <a:gd name="connsiteX829" fmla="*/ 4804137 w 7472601"/>
              <a:gd name="connsiteY829" fmla="*/ 320931 h 6858000"/>
              <a:gd name="connsiteX830" fmla="*/ 4227047 w 7472601"/>
              <a:gd name="connsiteY830" fmla="*/ 313415 h 6858000"/>
              <a:gd name="connsiteX831" fmla="*/ 4346041 w 7472601"/>
              <a:gd name="connsiteY831" fmla="*/ 456086 h 6858000"/>
              <a:gd name="connsiteX832" fmla="*/ 4870967 w 7472601"/>
              <a:gd name="connsiteY832" fmla="*/ 963061 h 6858000"/>
              <a:gd name="connsiteX833" fmla="*/ 4889647 w 7472601"/>
              <a:gd name="connsiteY833" fmla="*/ 957147 h 6858000"/>
              <a:gd name="connsiteX834" fmla="*/ 5422504 w 7472601"/>
              <a:gd name="connsiteY834" fmla="*/ 805191 h 6858000"/>
              <a:gd name="connsiteX835" fmla="*/ 6087656 w 7472601"/>
              <a:gd name="connsiteY835" fmla="*/ 826703 h 6858000"/>
              <a:gd name="connsiteX836" fmla="*/ 6058717 w 7472601"/>
              <a:gd name="connsiteY836" fmla="*/ 865992 h 6858000"/>
              <a:gd name="connsiteX837" fmla="*/ 4974153 w 7472601"/>
              <a:gd name="connsiteY837" fmla="*/ 1045456 h 6858000"/>
              <a:gd name="connsiteX838" fmla="*/ 5627835 w 7472601"/>
              <a:gd name="connsiteY838" fmla="*/ 1472077 h 6858000"/>
              <a:gd name="connsiteX839" fmla="*/ 5629817 w 7472601"/>
              <a:gd name="connsiteY839" fmla="*/ 1471412 h 6858000"/>
              <a:gd name="connsiteX840" fmla="*/ 5634124 w 7472601"/>
              <a:gd name="connsiteY840" fmla="*/ 1470572 h 6858000"/>
              <a:gd name="connsiteX841" fmla="*/ 5755832 w 7472601"/>
              <a:gd name="connsiteY841" fmla="*/ 1383886 h 6858000"/>
              <a:gd name="connsiteX842" fmla="*/ 6014186 w 7472601"/>
              <a:gd name="connsiteY842" fmla="*/ 1279799 h 6858000"/>
              <a:gd name="connsiteX843" fmla="*/ 6901619 w 7472601"/>
              <a:gd name="connsiteY843" fmla="*/ 1047874 h 6858000"/>
              <a:gd name="connsiteX844" fmla="*/ 6931566 w 7472601"/>
              <a:gd name="connsiteY844" fmla="*/ 1062034 h 6858000"/>
              <a:gd name="connsiteX845" fmla="*/ 5790982 w 7472601"/>
              <a:gd name="connsiteY845" fmla="*/ 1561380 h 6858000"/>
              <a:gd name="connsiteX846" fmla="*/ 6188971 w 7472601"/>
              <a:gd name="connsiteY846" fmla="*/ 1755168 h 6858000"/>
              <a:gd name="connsiteX847" fmla="*/ 6202446 w 7472601"/>
              <a:gd name="connsiteY847" fmla="*/ 1752268 h 6858000"/>
              <a:gd name="connsiteX848" fmla="*/ 7179560 w 7472601"/>
              <a:gd name="connsiteY848" fmla="*/ 1467551 h 6858000"/>
              <a:gd name="connsiteX849" fmla="*/ 7158730 w 7472601"/>
              <a:gd name="connsiteY849" fmla="*/ 1507835 h 6858000"/>
              <a:gd name="connsiteX850" fmla="*/ 6326959 w 7472601"/>
              <a:gd name="connsiteY850" fmla="*/ 1817686 h 6858000"/>
              <a:gd name="connsiteX851" fmla="*/ 6537433 w 7472601"/>
              <a:gd name="connsiteY851" fmla="*/ 1907790 h 6858000"/>
              <a:gd name="connsiteX852" fmla="*/ 6550221 w 7472601"/>
              <a:gd name="connsiteY852" fmla="*/ 1910729 h 6858000"/>
              <a:gd name="connsiteX853" fmla="*/ 6964438 w 7472601"/>
              <a:gd name="connsiteY853" fmla="*/ 2209505 h 6858000"/>
              <a:gd name="connsiteX854" fmla="*/ 7367862 w 7472601"/>
              <a:gd name="connsiteY854" fmla="*/ 2806833 h 6858000"/>
              <a:gd name="connsiteX855" fmla="*/ 7364329 w 7472601"/>
              <a:gd name="connsiteY855" fmla="*/ 2826907 h 6858000"/>
              <a:gd name="connsiteX856" fmla="*/ 7290545 w 7472601"/>
              <a:gd name="connsiteY856" fmla="*/ 2850663 h 6858000"/>
              <a:gd name="connsiteX857" fmla="*/ 6472036 w 7472601"/>
              <a:gd name="connsiteY857" fmla="*/ 1959003 h 6858000"/>
              <a:gd name="connsiteX858" fmla="*/ 5792897 w 7472601"/>
              <a:gd name="connsiteY858" fmla="*/ 1647747 h 6858000"/>
              <a:gd name="connsiteX859" fmla="*/ 5842751 w 7472601"/>
              <a:gd name="connsiteY859" fmla="*/ 1816112 h 6858000"/>
              <a:gd name="connsiteX860" fmla="*/ 5847424 w 7472601"/>
              <a:gd name="connsiteY860" fmla="*/ 1815776 h 6858000"/>
              <a:gd name="connsiteX861" fmla="*/ 6399821 w 7472601"/>
              <a:gd name="connsiteY861" fmla="*/ 2344799 h 6858000"/>
              <a:gd name="connsiteX862" fmla="*/ 6323232 w 7472601"/>
              <a:gd name="connsiteY862" fmla="*/ 2389634 h 6858000"/>
              <a:gd name="connsiteX863" fmla="*/ 5942958 w 7472601"/>
              <a:gd name="connsiteY863" fmla="*/ 2077708 h 6858000"/>
              <a:gd name="connsiteX864" fmla="*/ 5921559 w 7472601"/>
              <a:gd name="connsiteY864" fmla="*/ 2378596 h 6858000"/>
              <a:gd name="connsiteX865" fmla="*/ 5817651 w 7472601"/>
              <a:gd name="connsiteY865" fmla="*/ 3023919 h 6858000"/>
              <a:gd name="connsiteX866" fmla="*/ 5729634 w 7472601"/>
              <a:gd name="connsiteY866" fmla="*/ 3051849 h 6858000"/>
              <a:gd name="connsiteX867" fmla="*/ 5611018 w 7472601"/>
              <a:gd name="connsiteY867" fmla="*/ 2316769 h 6858000"/>
              <a:gd name="connsiteX868" fmla="*/ 5687608 w 7472601"/>
              <a:gd name="connsiteY868" fmla="*/ 2039972 h 6858000"/>
              <a:gd name="connsiteX869" fmla="*/ 5657554 w 7472601"/>
              <a:gd name="connsiteY869" fmla="*/ 1576445 h 6858000"/>
              <a:gd name="connsiteX870" fmla="*/ 5150475 w 7472601"/>
              <a:gd name="connsiteY870" fmla="*/ 1274012 h 6858000"/>
              <a:gd name="connsiteX871" fmla="*/ 5349142 w 7472601"/>
              <a:gd name="connsiteY871" fmla="*/ 2204405 h 6858000"/>
              <a:gd name="connsiteX872" fmla="*/ 5262214 w 7472601"/>
              <a:gd name="connsiteY872" fmla="*/ 2233836 h 6858000"/>
              <a:gd name="connsiteX873" fmla="*/ 4981539 w 7472601"/>
              <a:gd name="connsiteY873" fmla="*/ 1542201 h 6858000"/>
              <a:gd name="connsiteX874" fmla="*/ 4958461 w 7472601"/>
              <a:gd name="connsiteY874" fmla="*/ 1136957 h 6858000"/>
              <a:gd name="connsiteX875" fmla="*/ 4655015 w 7472601"/>
              <a:gd name="connsiteY875" fmla="*/ 891426 h 6858000"/>
              <a:gd name="connsiteX876" fmla="*/ 4348002 w 7472601"/>
              <a:gd name="connsiteY876" fmla="*/ 2205895 h 6858000"/>
              <a:gd name="connsiteX877" fmla="*/ 4262250 w 7472601"/>
              <a:gd name="connsiteY877" fmla="*/ 2219972 h 6858000"/>
              <a:gd name="connsiteX878" fmla="*/ 4550611 w 7472601"/>
              <a:gd name="connsiteY878" fmla="*/ 817540 h 6858000"/>
              <a:gd name="connsiteX879" fmla="*/ 4564418 w 7472601"/>
              <a:gd name="connsiteY879" fmla="*/ 808293 h 6858000"/>
              <a:gd name="connsiteX880" fmla="*/ 4266388 w 7472601"/>
              <a:gd name="connsiteY880" fmla="*/ 500083 h 6858000"/>
              <a:gd name="connsiteX881" fmla="*/ 4032842 w 7472601"/>
              <a:gd name="connsiteY881" fmla="*/ 211809 h 6858000"/>
              <a:gd name="connsiteX882" fmla="*/ 3882765 w 7472601"/>
              <a:gd name="connsiteY882" fmla="*/ 0 h 6858000"/>
              <a:gd name="connsiteX883" fmla="*/ 3721337 w 7472601"/>
              <a:gd name="connsiteY883" fmla="*/ 0 h 6858000"/>
              <a:gd name="connsiteX884" fmla="*/ 3797544 w 7472601"/>
              <a:gd name="connsiteY884" fmla="*/ 0 h 6858000"/>
              <a:gd name="connsiteX885" fmla="*/ 3775734 w 7472601"/>
              <a:gd name="connsiteY885" fmla="*/ 95131 h 6858000"/>
              <a:gd name="connsiteX886" fmla="*/ 3724807 w 7472601"/>
              <a:gd name="connsiteY886" fmla="*/ 272257 h 6858000"/>
              <a:gd name="connsiteX887" fmla="*/ 3726844 w 7472601"/>
              <a:gd name="connsiteY887" fmla="*/ 282988 h 6858000"/>
              <a:gd name="connsiteX888" fmla="*/ 3742664 w 7472601"/>
              <a:gd name="connsiteY888" fmla="*/ 279918 h 6858000"/>
              <a:gd name="connsiteX889" fmla="*/ 4103910 w 7472601"/>
              <a:gd name="connsiteY889" fmla="*/ 1161917 h 6858000"/>
              <a:gd name="connsiteX890" fmla="*/ 4020269 w 7472601"/>
              <a:gd name="connsiteY890" fmla="*/ 1200406 h 6858000"/>
              <a:gd name="connsiteX891" fmla="*/ 3674882 w 7472601"/>
              <a:gd name="connsiteY891" fmla="*/ 488524 h 6858000"/>
              <a:gd name="connsiteX892" fmla="*/ 3132682 w 7472601"/>
              <a:gd name="connsiteY892" fmla="*/ 1072284 h 6858000"/>
              <a:gd name="connsiteX893" fmla="*/ 2716346 w 7472601"/>
              <a:gd name="connsiteY893" fmla="*/ 1276376 h 6858000"/>
              <a:gd name="connsiteX894" fmla="*/ 2716772 w 7472601"/>
              <a:gd name="connsiteY894" fmla="*/ 1255462 h 6858000"/>
              <a:gd name="connsiteX895" fmla="*/ 3471096 w 7472601"/>
              <a:gd name="connsiteY895" fmla="*/ 437072 h 6858000"/>
              <a:gd name="connsiteX896" fmla="*/ 3639057 w 7472601"/>
              <a:gd name="connsiteY896" fmla="*/ 286334 h 6858000"/>
              <a:gd name="connsiteX897" fmla="*/ 3640309 w 7472601"/>
              <a:gd name="connsiteY897" fmla="*/ 284664 h 6858000"/>
              <a:gd name="connsiteX898" fmla="*/ 3646022 w 7472601"/>
              <a:gd name="connsiteY898" fmla="*/ 276711 h 6858000"/>
              <a:gd name="connsiteX899" fmla="*/ 3707943 w 7472601"/>
              <a:gd name="connsiteY899" fmla="*/ 65958 h 6858000"/>
              <a:gd name="connsiteX900" fmla="*/ 3721337 w 7472601"/>
              <a:gd name="connsiteY900" fmla="*/ 0 h 6858000"/>
              <a:gd name="connsiteX901" fmla="*/ 2867960 w 7472601"/>
              <a:gd name="connsiteY901" fmla="*/ 0 h 6858000"/>
              <a:gd name="connsiteX902" fmla="*/ 2926351 w 7472601"/>
              <a:gd name="connsiteY902" fmla="*/ 0 h 6858000"/>
              <a:gd name="connsiteX903" fmla="*/ 2902823 w 7472601"/>
              <a:gd name="connsiteY903" fmla="*/ 262929 h 6858000"/>
              <a:gd name="connsiteX904" fmla="*/ 2940663 w 7472601"/>
              <a:gd name="connsiteY904" fmla="*/ 140884 h 6858000"/>
              <a:gd name="connsiteX905" fmla="*/ 2947039 w 7472601"/>
              <a:gd name="connsiteY905" fmla="*/ 122524 h 6858000"/>
              <a:gd name="connsiteX906" fmla="*/ 2984316 w 7472601"/>
              <a:gd name="connsiteY906" fmla="*/ 0 h 6858000"/>
              <a:gd name="connsiteX907" fmla="*/ 3016114 w 7472601"/>
              <a:gd name="connsiteY907" fmla="*/ 0 h 6858000"/>
              <a:gd name="connsiteX908" fmla="*/ 2979949 w 7472601"/>
              <a:gd name="connsiteY908" fmla="*/ 119274 h 6858000"/>
              <a:gd name="connsiteX909" fmla="*/ 3023879 w 7472601"/>
              <a:gd name="connsiteY909" fmla="*/ 0 h 6858000"/>
              <a:gd name="connsiteX910" fmla="*/ 3105400 w 7472601"/>
              <a:gd name="connsiteY910" fmla="*/ 0 h 6858000"/>
              <a:gd name="connsiteX911" fmla="*/ 3094669 w 7472601"/>
              <a:gd name="connsiteY911" fmla="*/ 30308 h 6858000"/>
              <a:gd name="connsiteX912" fmla="*/ 2901945 w 7472601"/>
              <a:gd name="connsiteY912" fmla="*/ 466538 h 6858000"/>
              <a:gd name="connsiteX913" fmla="*/ 2815209 w 7472601"/>
              <a:gd name="connsiteY913" fmla="*/ 497361 h 6858000"/>
              <a:gd name="connsiteX914" fmla="*/ 2844845 w 7472601"/>
              <a:gd name="connsiteY914" fmla="*/ 127638 h 6858000"/>
              <a:gd name="connsiteX915" fmla="*/ 2867960 w 7472601"/>
              <a:gd name="connsiteY915" fmla="*/ 0 h 6858000"/>
              <a:gd name="connsiteX916" fmla="*/ 1057230 w 7472601"/>
              <a:gd name="connsiteY916" fmla="*/ 0 h 6858000"/>
              <a:gd name="connsiteX917" fmla="*/ 1111003 w 7472601"/>
              <a:gd name="connsiteY917" fmla="*/ 0 h 6858000"/>
              <a:gd name="connsiteX918" fmla="*/ 1125553 w 7472601"/>
              <a:gd name="connsiteY918" fmla="*/ 52588 h 6858000"/>
              <a:gd name="connsiteX919" fmla="*/ 1304276 w 7472601"/>
              <a:gd name="connsiteY919" fmla="*/ 476275 h 6858000"/>
              <a:gd name="connsiteX920" fmla="*/ 1492066 w 7472601"/>
              <a:gd name="connsiteY920" fmla="*/ 886333 h 6858000"/>
              <a:gd name="connsiteX921" fmla="*/ 1423698 w 7472601"/>
              <a:gd name="connsiteY921" fmla="*/ 710817 h 6858000"/>
              <a:gd name="connsiteX922" fmla="*/ 1357609 w 7472601"/>
              <a:gd name="connsiteY922" fmla="*/ 532892 h 6858000"/>
              <a:gd name="connsiteX923" fmla="*/ 1309550 w 7472601"/>
              <a:gd name="connsiteY923" fmla="*/ 374031 h 6858000"/>
              <a:gd name="connsiteX924" fmla="*/ 1193673 w 7472601"/>
              <a:gd name="connsiteY924" fmla="*/ 49533 h 6858000"/>
              <a:gd name="connsiteX925" fmla="*/ 1164391 w 7472601"/>
              <a:gd name="connsiteY925" fmla="*/ 0 h 6858000"/>
              <a:gd name="connsiteX926" fmla="*/ 1200666 w 7472601"/>
              <a:gd name="connsiteY926" fmla="*/ 0 h 6858000"/>
              <a:gd name="connsiteX927" fmla="*/ 1223408 w 7472601"/>
              <a:gd name="connsiteY927" fmla="*/ 38996 h 6858000"/>
              <a:gd name="connsiteX928" fmla="*/ 1339635 w 7472601"/>
              <a:gd name="connsiteY928" fmla="*/ 365517 h 6858000"/>
              <a:gd name="connsiteX929" fmla="*/ 1387469 w 7472601"/>
              <a:gd name="connsiteY929" fmla="*/ 523079 h 6858000"/>
              <a:gd name="connsiteX930" fmla="*/ 1452685 w 7472601"/>
              <a:gd name="connsiteY930" fmla="*/ 699806 h 6858000"/>
              <a:gd name="connsiteX931" fmla="*/ 1492092 w 7472601"/>
              <a:gd name="connsiteY931" fmla="*/ 800424 h 6858000"/>
              <a:gd name="connsiteX932" fmla="*/ 1455302 w 7472601"/>
              <a:gd name="connsiteY932" fmla="*/ 632913 h 6858000"/>
              <a:gd name="connsiteX933" fmla="*/ 1222336 w 7472601"/>
              <a:gd name="connsiteY933" fmla="*/ 9480 h 6858000"/>
              <a:gd name="connsiteX934" fmla="*/ 1214634 w 7472601"/>
              <a:gd name="connsiteY934" fmla="*/ 0 h 6858000"/>
              <a:gd name="connsiteX935" fmla="*/ 1289827 w 7472601"/>
              <a:gd name="connsiteY935" fmla="*/ 0 h 6858000"/>
              <a:gd name="connsiteX936" fmla="*/ 1321076 w 7472601"/>
              <a:gd name="connsiteY936" fmla="*/ 59722 h 6858000"/>
              <a:gd name="connsiteX937" fmla="*/ 1512579 w 7472601"/>
              <a:gd name="connsiteY937" fmla="*/ 626441 h 6858000"/>
              <a:gd name="connsiteX938" fmla="*/ 1506076 w 7472601"/>
              <a:gd name="connsiteY938" fmla="*/ 1089289 h 6858000"/>
              <a:gd name="connsiteX939" fmla="*/ 1486346 w 7472601"/>
              <a:gd name="connsiteY939" fmla="*/ 1079919 h 6858000"/>
              <a:gd name="connsiteX940" fmla="*/ 1070511 w 7472601"/>
              <a:gd name="connsiteY940" fmla="*/ 48609 h 6858000"/>
              <a:gd name="connsiteX941" fmla="*/ 1057230 w 7472601"/>
              <a:gd name="connsiteY941" fmla="*/ 0 h 6858000"/>
              <a:gd name="connsiteX942" fmla="*/ 43151 w 7472601"/>
              <a:gd name="connsiteY942" fmla="*/ 0 h 6858000"/>
              <a:gd name="connsiteX943" fmla="*/ 95283 w 7472601"/>
              <a:gd name="connsiteY943" fmla="*/ 0 h 6858000"/>
              <a:gd name="connsiteX944" fmla="*/ 300708 w 7472601"/>
              <a:gd name="connsiteY944" fmla="*/ 154571 h 6858000"/>
              <a:gd name="connsiteX945" fmla="*/ 530414 w 7472601"/>
              <a:gd name="connsiteY945" fmla="*/ 354673 h 6858000"/>
              <a:gd name="connsiteX946" fmla="*/ 333785 w 7472601"/>
              <a:gd name="connsiteY946" fmla="*/ 161564 h 6858000"/>
              <a:gd name="connsiteX947" fmla="*/ 147005 w 7472601"/>
              <a:gd name="connsiteY947" fmla="*/ 0 h 6858000"/>
              <a:gd name="connsiteX948" fmla="*/ 272509 w 7472601"/>
              <a:gd name="connsiteY948" fmla="*/ 0 h 6858000"/>
              <a:gd name="connsiteX949" fmla="*/ 326276 w 7472601"/>
              <a:gd name="connsiteY949" fmla="*/ 45847 h 6858000"/>
              <a:gd name="connsiteX950" fmla="*/ 823759 w 7472601"/>
              <a:gd name="connsiteY950" fmla="*/ 574145 h 6858000"/>
              <a:gd name="connsiteX951" fmla="*/ 811254 w 7472601"/>
              <a:gd name="connsiteY951" fmla="*/ 665546 h 6858000"/>
              <a:gd name="connsiteX952" fmla="*/ 154042 w 7472601"/>
              <a:gd name="connsiteY952" fmla="*/ 261522 h 6858000"/>
              <a:gd name="connsiteX953" fmla="*/ 13550 w 7472601"/>
              <a:gd name="connsiteY953" fmla="*/ 158423 h 6858000"/>
              <a:gd name="connsiteX954" fmla="*/ 0 w 7472601"/>
              <a:gd name="connsiteY954" fmla="*/ 146618 h 6858000"/>
              <a:gd name="connsiteX955" fmla="*/ 0 w 7472601"/>
              <a:gd name="connsiteY955" fmla="*/ 59161 h 6858000"/>
              <a:gd name="connsiteX956" fmla="*/ 45427 w 7472601"/>
              <a:gd name="connsiteY956" fmla="*/ 101078 h 6858000"/>
              <a:gd name="connsiteX957" fmla="*/ 630103 w 7472601"/>
              <a:gd name="connsiteY957" fmla="*/ 485885 h 6858000"/>
              <a:gd name="connsiteX958" fmla="*/ 532040 w 7472601"/>
              <a:gd name="connsiteY958" fmla="*/ 399359 h 6858000"/>
              <a:gd name="connsiteX959" fmla="*/ 517618 w 7472601"/>
              <a:gd name="connsiteY959" fmla="*/ 385726 h 6858000"/>
              <a:gd name="connsiteX960" fmla="*/ 285074 w 7472601"/>
              <a:gd name="connsiteY960" fmla="*/ 182755 h 6858000"/>
              <a:gd name="connsiteX961" fmla="*/ 43151 w 7472601"/>
              <a:gd name="connsiteY961"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63634 h 6858000"/>
              <a:gd name="connsiteX78" fmla="*/ 7448321 w 7472601"/>
              <a:gd name="connsiteY78" fmla="*/ 6190991 h 6858000"/>
              <a:gd name="connsiteX79" fmla="*/ 7467600 w 7472601"/>
              <a:gd name="connsiteY79" fmla="*/ 6221686 h 6858000"/>
              <a:gd name="connsiteX80" fmla="*/ 7467600 w 7472601"/>
              <a:gd name="connsiteY80" fmla="*/ 6334256 h 6858000"/>
              <a:gd name="connsiteX81" fmla="*/ 7454976 w 7472601"/>
              <a:gd name="connsiteY81" fmla="*/ 6318297 h 6858000"/>
              <a:gd name="connsiteX82" fmla="*/ 1456157 w 7472601"/>
              <a:gd name="connsiteY82" fmla="*/ 5371404 h 6858000"/>
              <a:gd name="connsiteX83" fmla="*/ 1244432 w 7472601"/>
              <a:gd name="connsiteY83" fmla="*/ 5385601 h 6858000"/>
              <a:gd name="connsiteX84" fmla="*/ 973990 w 7472601"/>
              <a:gd name="connsiteY84" fmla="*/ 5424940 h 6858000"/>
              <a:gd name="connsiteX85" fmla="*/ 1103809 w 7472601"/>
              <a:gd name="connsiteY85" fmla="*/ 5433720 h 6858000"/>
              <a:gd name="connsiteX86" fmla="*/ 1123454 w 7472601"/>
              <a:gd name="connsiteY86" fmla="*/ 5435727 h 6858000"/>
              <a:gd name="connsiteX87" fmla="*/ 1737017 w 7472601"/>
              <a:gd name="connsiteY87" fmla="*/ 5452183 h 6858000"/>
              <a:gd name="connsiteX88" fmla="*/ 1824397 w 7472601"/>
              <a:gd name="connsiteY88" fmla="*/ 5447757 h 6858000"/>
              <a:gd name="connsiteX89" fmla="*/ 2070059 w 7472601"/>
              <a:gd name="connsiteY89" fmla="*/ 5441660 h 6858000"/>
              <a:gd name="connsiteX90" fmla="*/ 1456157 w 7472601"/>
              <a:gd name="connsiteY90" fmla="*/ 5371404 h 6858000"/>
              <a:gd name="connsiteX91" fmla="*/ 4988186 w 7472601"/>
              <a:gd name="connsiteY91" fmla="*/ 5216467 h 6858000"/>
              <a:gd name="connsiteX92" fmla="*/ 4777334 w 7472601"/>
              <a:gd name="connsiteY92" fmla="*/ 5406072 h 6858000"/>
              <a:gd name="connsiteX93" fmla="*/ 4718341 w 7472601"/>
              <a:gd name="connsiteY93" fmla="*/ 5468043 h 6858000"/>
              <a:gd name="connsiteX94" fmla="*/ 4604655 w 7472601"/>
              <a:gd name="connsiteY94" fmla="*/ 5583434 h 6858000"/>
              <a:gd name="connsiteX95" fmla="*/ 4565074 w 7472601"/>
              <a:gd name="connsiteY95" fmla="*/ 5618550 h 6858000"/>
              <a:gd name="connsiteX96" fmla="*/ 4988186 w 7472601"/>
              <a:gd name="connsiteY96" fmla="*/ 5216467 h 6858000"/>
              <a:gd name="connsiteX97" fmla="*/ 4978032 w 7472601"/>
              <a:gd name="connsiteY97" fmla="*/ 5183809 h 6858000"/>
              <a:gd name="connsiteX98" fmla="*/ 4463413 w 7472601"/>
              <a:gd name="connsiteY98" fmla="*/ 5615162 h 6858000"/>
              <a:gd name="connsiteX99" fmla="*/ 4358134 w 7472601"/>
              <a:gd name="connsiteY99" fmla="*/ 5742791 h 6858000"/>
              <a:gd name="connsiteX100" fmla="*/ 4376219 w 7472601"/>
              <a:gd name="connsiteY100" fmla="*/ 5729027 h 6858000"/>
              <a:gd name="connsiteX101" fmla="*/ 4582340 w 7472601"/>
              <a:gd name="connsiteY101" fmla="*/ 5561037 h 6858000"/>
              <a:gd name="connsiteX102" fmla="*/ 4694684 w 7472601"/>
              <a:gd name="connsiteY102" fmla="*/ 5447098 h 6858000"/>
              <a:gd name="connsiteX103" fmla="*/ 4754123 w 7472601"/>
              <a:gd name="connsiteY103" fmla="*/ 5384643 h 6858000"/>
              <a:gd name="connsiteX104" fmla="*/ 4978032 w 7472601"/>
              <a:gd name="connsiteY104" fmla="*/ 5183809 h 6858000"/>
              <a:gd name="connsiteX105" fmla="*/ 1903353 w 7472601"/>
              <a:gd name="connsiteY105" fmla="*/ 5044827 h 6858000"/>
              <a:gd name="connsiteX106" fmla="*/ 1936931 w 7472601"/>
              <a:gd name="connsiteY106" fmla="*/ 5093954 h 6858000"/>
              <a:gd name="connsiteX107" fmla="*/ 2195868 w 7472601"/>
              <a:gd name="connsiteY107" fmla="*/ 5396574 h 6858000"/>
              <a:gd name="connsiteX108" fmla="*/ 2088852 w 7472601"/>
              <a:gd name="connsiteY108" fmla="*/ 5166123 h 6858000"/>
              <a:gd name="connsiteX109" fmla="*/ 1958241 w 7472601"/>
              <a:gd name="connsiteY109" fmla="*/ 5067955 h 6858000"/>
              <a:gd name="connsiteX110" fmla="*/ 1903353 w 7472601"/>
              <a:gd name="connsiteY110" fmla="*/ 5044827 h 6858000"/>
              <a:gd name="connsiteX111" fmla="*/ 1979378 w 7472601"/>
              <a:gd name="connsiteY111" fmla="*/ 4769504 h 6858000"/>
              <a:gd name="connsiteX112" fmla="*/ 2882120 w 7472601"/>
              <a:gd name="connsiteY112" fmla="*/ 5064547 h 6858000"/>
              <a:gd name="connsiteX113" fmla="*/ 2793103 w 7472601"/>
              <a:gd name="connsiteY113" fmla="*/ 5039699 h 6858000"/>
              <a:gd name="connsiteX114" fmla="*/ 2770041 w 7472601"/>
              <a:gd name="connsiteY114" fmla="*/ 5033634 h 6858000"/>
              <a:gd name="connsiteX115" fmla="*/ 1979378 w 7472601"/>
              <a:gd name="connsiteY115" fmla="*/ 4769504 h 6858000"/>
              <a:gd name="connsiteX116" fmla="*/ 1927410 w 7472601"/>
              <a:gd name="connsiteY116" fmla="*/ 4716164 h 6858000"/>
              <a:gd name="connsiteX117" fmla="*/ 1959587 w 7472601"/>
              <a:gd name="connsiteY117" fmla="*/ 4728849 h 6858000"/>
              <a:gd name="connsiteX118" fmla="*/ 2777707 w 7472601"/>
              <a:gd name="connsiteY118" fmla="*/ 5003991 h 6858000"/>
              <a:gd name="connsiteX119" fmla="*/ 2800768 w 7472601"/>
              <a:gd name="connsiteY119" fmla="*/ 5010056 h 6858000"/>
              <a:gd name="connsiteX120" fmla="*/ 2879408 w 7472601"/>
              <a:gd name="connsiteY120" fmla="*/ 5031590 h 6858000"/>
              <a:gd name="connsiteX121" fmla="*/ 2862295 w 7472601"/>
              <a:gd name="connsiteY121" fmla="*/ 5022958 h 6858000"/>
              <a:gd name="connsiteX122" fmla="*/ 2813343 w 7472601"/>
              <a:gd name="connsiteY122" fmla="*/ 4998369 h 6858000"/>
              <a:gd name="connsiteX123" fmla="*/ 2646245 w 7472601"/>
              <a:gd name="connsiteY123" fmla="*/ 4930999 h 6858000"/>
              <a:gd name="connsiteX124" fmla="*/ 1999243 w 7472601"/>
              <a:gd name="connsiteY124" fmla="*/ 4730524 h 6858000"/>
              <a:gd name="connsiteX125" fmla="*/ 1979527 w 7472601"/>
              <a:gd name="connsiteY125" fmla="*/ 4726651 h 6858000"/>
              <a:gd name="connsiteX126" fmla="*/ 1927410 w 7472601"/>
              <a:gd name="connsiteY126" fmla="*/ 4716164 h 6858000"/>
              <a:gd name="connsiteX127" fmla="*/ 1997014 w 7472601"/>
              <a:gd name="connsiteY127" fmla="*/ 4698007 h 6858000"/>
              <a:gd name="connsiteX128" fmla="*/ 2005458 w 7472601"/>
              <a:gd name="connsiteY128" fmla="*/ 4699540 h 6858000"/>
              <a:gd name="connsiteX129" fmla="*/ 2657186 w 7472601"/>
              <a:gd name="connsiteY129" fmla="*/ 4901687 h 6858000"/>
              <a:gd name="connsiteX130" fmla="*/ 2826662 w 7472601"/>
              <a:gd name="connsiteY130" fmla="*/ 4970362 h 6858000"/>
              <a:gd name="connsiteX131" fmla="*/ 2876100 w 7472601"/>
              <a:gd name="connsiteY131" fmla="*/ 4995397 h 6858000"/>
              <a:gd name="connsiteX132" fmla="*/ 3042600 w 7472601"/>
              <a:gd name="connsiteY132" fmla="*/ 5059532 h 6858000"/>
              <a:gd name="connsiteX133" fmla="*/ 1997014 w 7472601"/>
              <a:gd name="connsiteY133" fmla="*/ 4698007 h 6858000"/>
              <a:gd name="connsiteX134" fmla="*/ 2305292 w 7472601"/>
              <a:gd name="connsiteY134" fmla="*/ 4219492 h 6858000"/>
              <a:gd name="connsiteX135" fmla="*/ 3360922 w 7472601"/>
              <a:gd name="connsiteY135" fmla="*/ 4529373 h 6858000"/>
              <a:gd name="connsiteX136" fmla="*/ 3492420 w 7472601"/>
              <a:gd name="connsiteY136" fmla="*/ 4510145 h 6858000"/>
              <a:gd name="connsiteX137" fmla="*/ 3364086 w 7472601"/>
              <a:gd name="connsiteY137" fmla="*/ 4480340 h 6858000"/>
              <a:gd name="connsiteX138" fmla="*/ 3225818 w 7472601"/>
              <a:gd name="connsiteY138" fmla="*/ 4411822 h 6858000"/>
              <a:gd name="connsiteX139" fmla="*/ 3129696 w 7472601"/>
              <a:gd name="connsiteY139" fmla="*/ 4360704 h 6858000"/>
              <a:gd name="connsiteX140" fmla="*/ 2814545 w 7472601"/>
              <a:gd name="connsiteY140" fmla="*/ 4282955 h 6858000"/>
              <a:gd name="connsiteX141" fmla="*/ 2305292 w 7472601"/>
              <a:gd name="connsiteY141" fmla="*/ 4219492 h 6858000"/>
              <a:gd name="connsiteX142" fmla="*/ 2626982 w 7472601"/>
              <a:gd name="connsiteY142" fmla="*/ 4206450 h 6858000"/>
              <a:gd name="connsiteX143" fmla="*/ 2490617 w 7472601"/>
              <a:gd name="connsiteY143" fmla="*/ 4206951 h 6858000"/>
              <a:gd name="connsiteX144" fmla="*/ 2819869 w 7472601"/>
              <a:gd name="connsiteY144" fmla="*/ 4252936 h 6858000"/>
              <a:gd name="connsiteX145" fmla="*/ 3143018 w 7472601"/>
              <a:gd name="connsiteY145" fmla="*/ 4332698 h 6858000"/>
              <a:gd name="connsiteX146" fmla="*/ 3241520 w 7472601"/>
              <a:gd name="connsiteY146" fmla="*/ 4385112 h 6858000"/>
              <a:gd name="connsiteX147" fmla="*/ 3374575 w 7472601"/>
              <a:gd name="connsiteY147" fmla="*/ 4451517 h 6858000"/>
              <a:gd name="connsiteX148" fmla="*/ 3505221 w 7472601"/>
              <a:gd name="connsiteY148" fmla="*/ 4480757 h 6858000"/>
              <a:gd name="connsiteX149" fmla="*/ 2626982 w 7472601"/>
              <a:gd name="connsiteY149" fmla="*/ 4206450 h 6858000"/>
              <a:gd name="connsiteX150" fmla="*/ 1310106 w 7472601"/>
              <a:gd name="connsiteY150" fmla="*/ 3943217 h 6858000"/>
              <a:gd name="connsiteX151" fmla="*/ 854994 w 7472601"/>
              <a:gd name="connsiteY151" fmla="*/ 4399136 h 6858000"/>
              <a:gd name="connsiteX152" fmla="*/ 742462 w 7472601"/>
              <a:gd name="connsiteY152" fmla="*/ 4594648 h 6858000"/>
              <a:gd name="connsiteX153" fmla="*/ 820602 w 7472601"/>
              <a:gd name="connsiteY153" fmla="*/ 4485915 h 6858000"/>
              <a:gd name="connsiteX154" fmla="*/ 878295 w 7472601"/>
              <a:gd name="connsiteY154" fmla="*/ 4403594 h 6858000"/>
              <a:gd name="connsiteX155" fmla="*/ 1240607 w 7472601"/>
              <a:gd name="connsiteY155" fmla="*/ 4010401 h 6858000"/>
              <a:gd name="connsiteX156" fmla="*/ 1310106 w 7472601"/>
              <a:gd name="connsiteY156" fmla="*/ 3943217 h 6858000"/>
              <a:gd name="connsiteX157" fmla="*/ 1423113 w 7472601"/>
              <a:gd name="connsiteY157" fmla="*/ 3874565 h 6858000"/>
              <a:gd name="connsiteX158" fmla="*/ 1260565 w 7472601"/>
              <a:gd name="connsiteY158" fmla="*/ 4031982 h 6858000"/>
              <a:gd name="connsiteX159" fmla="*/ 901900 w 7472601"/>
              <a:gd name="connsiteY159" fmla="*/ 4421236 h 6858000"/>
              <a:gd name="connsiteX160" fmla="*/ 845044 w 7472601"/>
              <a:gd name="connsiteY160" fmla="*/ 4502436 h 6858000"/>
              <a:gd name="connsiteX161" fmla="*/ 685926 w 7472601"/>
              <a:gd name="connsiteY161" fmla="*/ 4703069 h 6858000"/>
              <a:gd name="connsiteX162" fmla="*/ 684248 w 7472601"/>
              <a:gd name="connsiteY162" fmla="*/ 4706721 h 6858000"/>
              <a:gd name="connsiteX163" fmla="*/ 1423113 w 7472601"/>
              <a:gd name="connsiteY163" fmla="*/ 3874565 h 6858000"/>
              <a:gd name="connsiteX164" fmla="*/ 3316479 w 7472601"/>
              <a:gd name="connsiteY164" fmla="*/ 3872136 h 6858000"/>
              <a:gd name="connsiteX165" fmla="*/ 3546806 w 7472601"/>
              <a:gd name="connsiteY165" fmla="*/ 4356139 h 6858000"/>
              <a:gd name="connsiteX166" fmla="*/ 3364433 w 7472601"/>
              <a:gd name="connsiteY166" fmla="*/ 3953121 h 6858000"/>
              <a:gd name="connsiteX167" fmla="*/ 3316479 w 7472601"/>
              <a:gd name="connsiteY167" fmla="*/ 3872136 h 6858000"/>
              <a:gd name="connsiteX168" fmla="*/ 3291335 w 7472601"/>
              <a:gd name="connsiteY168" fmla="*/ 3767420 h 6858000"/>
              <a:gd name="connsiteX169" fmla="*/ 3390805 w 7472601"/>
              <a:gd name="connsiteY169" fmla="*/ 3937163 h 6858000"/>
              <a:gd name="connsiteX170" fmla="*/ 3579062 w 7472601"/>
              <a:gd name="connsiteY170" fmla="*/ 4359040 h 6858000"/>
              <a:gd name="connsiteX171" fmla="*/ 3467355 w 7472601"/>
              <a:gd name="connsiteY171" fmla="*/ 3988130 h 6858000"/>
              <a:gd name="connsiteX172" fmla="*/ 3310753 w 7472601"/>
              <a:gd name="connsiteY172" fmla="*/ 3787140 h 6858000"/>
              <a:gd name="connsiteX173" fmla="*/ 3291335 w 7472601"/>
              <a:gd name="connsiteY173" fmla="*/ 3767420 h 6858000"/>
              <a:gd name="connsiteX174" fmla="*/ 1635889 w 7472601"/>
              <a:gd name="connsiteY174" fmla="*/ 3709494 h 6858000"/>
              <a:gd name="connsiteX175" fmla="*/ 1634800 w 7472601"/>
              <a:gd name="connsiteY175" fmla="*/ 3731111 h 6858000"/>
              <a:gd name="connsiteX176" fmla="*/ 1635889 w 7472601"/>
              <a:gd name="connsiteY176" fmla="*/ 3709494 h 6858000"/>
              <a:gd name="connsiteX177" fmla="*/ 1510397 w 7472601"/>
              <a:gd name="connsiteY177" fmla="*/ 3684705 h 6858000"/>
              <a:gd name="connsiteX178" fmla="*/ 1146550 w 7472601"/>
              <a:gd name="connsiteY178" fmla="*/ 3802012 h 6858000"/>
              <a:gd name="connsiteX179" fmla="*/ 698834 w 7472601"/>
              <a:gd name="connsiteY179" fmla="*/ 3952272 h 6858000"/>
              <a:gd name="connsiteX180" fmla="*/ 34256 w 7472601"/>
              <a:gd name="connsiteY180" fmla="*/ 4347603 h 6858000"/>
              <a:gd name="connsiteX181" fmla="*/ 527241 w 7472601"/>
              <a:gd name="connsiteY181" fmla="*/ 4065078 h 6858000"/>
              <a:gd name="connsiteX182" fmla="*/ 1510397 w 7472601"/>
              <a:gd name="connsiteY182" fmla="*/ 3684705 h 6858000"/>
              <a:gd name="connsiteX183" fmla="*/ 1313114 w 7472601"/>
              <a:gd name="connsiteY183" fmla="*/ 3655216 h 6858000"/>
              <a:gd name="connsiteX184" fmla="*/ 1109304 w 7472601"/>
              <a:gd name="connsiteY184" fmla="*/ 3669030 h 6858000"/>
              <a:gd name="connsiteX185" fmla="*/ 8129 w 7472601"/>
              <a:gd name="connsiteY185" fmla="*/ 4330519 h 6858000"/>
              <a:gd name="connsiteX186" fmla="*/ 687572 w 7472601"/>
              <a:gd name="connsiteY186" fmla="*/ 3925629 h 6858000"/>
              <a:gd name="connsiteX187" fmla="*/ 1138365 w 7472601"/>
              <a:gd name="connsiteY187" fmla="*/ 3774515 h 6858000"/>
              <a:gd name="connsiteX188" fmla="*/ 1505579 w 7472601"/>
              <a:gd name="connsiteY188" fmla="*/ 3655526 h 6858000"/>
              <a:gd name="connsiteX189" fmla="*/ 1313114 w 7472601"/>
              <a:gd name="connsiteY189" fmla="*/ 3655216 h 6858000"/>
              <a:gd name="connsiteX190" fmla="*/ 3655073 w 7472601"/>
              <a:gd name="connsiteY190" fmla="*/ 3650884 h 6858000"/>
              <a:gd name="connsiteX191" fmla="*/ 3989938 w 7472601"/>
              <a:gd name="connsiteY191" fmla="*/ 3991685 h 6858000"/>
              <a:gd name="connsiteX192" fmla="*/ 4393907 w 7472601"/>
              <a:gd name="connsiteY192" fmla="*/ 4261258 h 6858000"/>
              <a:gd name="connsiteX193" fmla="*/ 4648051 w 7472601"/>
              <a:gd name="connsiteY193" fmla="*/ 4374051 h 6858000"/>
              <a:gd name="connsiteX194" fmla="*/ 4383389 w 7472601"/>
              <a:gd name="connsiteY194" fmla="*/ 4184369 h 6858000"/>
              <a:gd name="connsiteX195" fmla="*/ 4165508 w 7472601"/>
              <a:gd name="connsiteY195" fmla="*/ 4035196 h 6858000"/>
              <a:gd name="connsiteX196" fmla="*/ 4068162 w 7472601"/>
              <a:gd name="connsiteY196" fmla="*/ 3953394 h 6858000"/>
              <a:gd name="connsiteX197" fmla="*/ 3981416 w 7472601"/>
              <a:gd name="connsiteY197" fmla="*/ 3880482 h 6858000"/>
              <a:gd name="connsiteX198" fmla="*/ 3800147 w 7472601"/>
              <a:gd name="connsiteY198" fmla="*/ 3749872 h 6858000"/>
              <a:gd name="connsiteX199" fmla="*/ 3655073 w 7472601"/>
              <a:gd name="connsiteY199" fmla="*/ 3650884 h 6858000"/>
              <a:gd name="connsiteX200" fmla="*/ 3670252 w 7472601"/>
              <a:gd name="connsiteY200" fmla="*/ 3622798 h 6858000"/>
              <a:gd name="connsiteX201" fmla="*/ 3817258 w 7472601"/>
              <a:gd name="connsiteY201" fmla="*/ 3723577 h 6858000"/>
              <a:gd name="connsiteX202" fmla="*/ 4000461 w 7472601"/>
              <a:gd name="connsiteY202" fmla="*/ 3855966 h 6858000"/>
              <a:gd name="connsiteX203" fmla="*/ 4088180 w 7472601"/>
              <a:gd name="connsiteY203" fmla="*/ 3929774 h 6858000"/>
              <a:gd name="connsiteX204" fmla="*/ 4184555 w 7472601"/>
              <a:gd name="connsiteY204" fmla="*/ 4010683 h 6858000"/>
              <a:gd name="connsiteX205" fmla="*/ 4399563 w 7472601"/>
              <a:gd name="connsiteY205" fmla="*/ 4158106 h 6858000"/>
              <a:gd name="connsiteX206" fmla="*/ 4684469 w 7472601"/>
              <a:gd name="connsiteY206" fmla="*/ 4364680 h 6858000"/>
              <a:gd name="connsiteX207" fmla="*/ 4690271 w 7472601"/>
              <a:gd name="connsiteY207" fmla="*/ 4370034 h 6858000"/>
              <a:gd name="connsiteX208" fmla="*/ 4136093 w 7472601"/>
              <a:gd name="connsiteY208" fmla="*/ 3858466 h 6858000"/>
              <a:gd name="connsiteX209" fmla="*/ 3670252 w 7472601"/>
              <a:gd name="connsiteY209" fmla="*/ 3622798 h 6858000"/>
              <a:gd name="connsiteX210" fmla="*/ 4440129 w 7472601"/>
              <a:gd name="connsiteY210" fmla="*/ 3448571 h 6858000"/>
              <a:gd name="connsiteX211" fmla="*/ 4856525 w 7472601"/>
              <a:gd name="connsiteY211" fmla="*/ 3915351 h 6858000"/>
              <a:gd name="connsiteX212" fmla="*/ 5059055 w 7472601"/>
              <a:gd name="connsiteY212" fmla="*/ 4108918 h 6858000"/>
              <a:gd name="connsiteX213" fmla="*/ 5290070 w 7472601"/>
              <a:gd name="connsiteY213" fmla="*/ 4263619 h 6858000"/>
              <a:gd name="connsiteX214" fmla="*/ 4834991 w 7472601"/>
              <a:gd name="connsiteY214" fmla="*/ 3830985 h 6858000"/>
              <a:gd name="connsiteX215" fmla="*/ 4440129 w 7472601"/>
              <a:gd name="connsiteY215" fmla="*/ 3448571 h 6858000"/>
              <a:gd name="connsiteX216" fmla="*/ 4441737 w 7472601"/>
              <a:gd name="connsiteY216" fmla="*/ 3399734 h 6858000"/>
              <a:gd name="connsiteX217" fmla="*/ 4431236 w 7472601"/>
              <a:gd name="connsiteY217" fmla="*/ 3400954 h 6858000"/>
              <a:gd name="connsiteX218" fmla="*/ 4557150 w 7472601"/>
              <a:gd name="connsiteY218" fmla="*/ 3510023 h 6858000"/>
              <a:gd name="connsiteX219" fmla="*/ 4856936 w 7472601"/>
              <a:gd name="connsiteY219" fmla="*/ 3809146 h 6858000"/>
              <a:gd name="connsiteX220" fmla="*/ 5111996 w 7472601"/>
              <a:gd name="connsiteY220" fmla="*/ 4065759 h 6858000"/>
              <a:gd name="connsiteX221" fmla="*/ 5388878 w 7472601"/>
              <a:gd name="connsiteY221" fmla="*/ 4300185 h 6858000"/>
              <a:gd name="connsiteX222" fmla="*/ 5425556 w 7472601"/>
              <a:gd name="connsiteY222" fmla="*/ 4308967 h 6858000"/>
              <a:gd name="connsiteX223" fmla="*/ 4943646 w 7472601"/>
              <a:gd name="connsiteY223" fmla="*/ 3822916 h 6858000"/>
              <a:gd name="connsiteX224" fmla="*/ 4594837 w 7472601"/>
              <a:gd name="connsiteY224" fmla="*/ 3532274 h 6858000"/>
              <a:gd name="connsiteX225" fmla="*/ 4441737 w 7472601"/>
              <a:gd name="connsiteY225" fmla="*/ 3399734 h 6858000"/>
              <a:gd name="connsiteX226" fmla="*/ 5425834 w 7472601"/>
              <a:gd name="connsiteY226" fmla="*/ 3162785 h 6858000"/>
              <a:gd name="connsiteX227" fmla="*/ 5401644 w 7472601"/>
              <a:gd name="connsiteY227" fmla="*/ 3617847 h 6858000"/>
              <a:gd name="connsiteX228" fmla="*/ 5467256 w 7472601"/>
              <a:gd name="connsiteY228" fmla="*/ 4175494 h 6858000"/>
              <a:gd name="connsiteX229" fmla="*/ 5448069 w 7472601"/>
              <a:gd name="connsiteY229" fmla="*/ 3567554 h 6858000"/>
              <a:gd name="connsiteX230" fmla="*/ 5425834 w 7472601"/>
              <a:gd name="connsiteY230" fmla="*/ 3162785 h 6858000"/>
              <a:gd name="connsiteX231" fmla="*/ 1318687 w 7472601"/>
              <a:gd name="connsiteY231" fmla="*/ 3113840 h 6858000"/>
              <a:gd name="connsiteX232" fmla="*/ 1066793 w 7472601"/>
              <a:gd name="connsiteY232" fmla="*/ 3212171 h 6858000"/>
              <a:gd name="connsiteX233" fmla="*/ 993319 w 7472601"/>
              <a:gd name="connsiteY233" fmla="*/ 3247648 h 6858000"/>
              <a:gd name="connsiteX234" fmla="*/ 853081 w 7472601"/>
              <a:gd name="connsiteY234" fmla="*/ 3312410 h 6858000"/>
              <a:gd name="connsiteX235" fmla="*/ 805957 w 7472601"/>
              <a:gd name="connsiteY235" fmla="*/ 3330443 h 6858000"/>
              <a:gd name="connsiteX236" fmla="*/ 1318687 w 7472601"/>
              <a:gd name="connsiteY236" fmla="*/ 3113840 h 6858000"/>
              <a:gd name="connsiteX237" fmla="*/ 5453702 w 7472601"/>
              <a:gd name="connsiteY237" fmla="*/ 3090882 h 6858000"/>
              <a:gd name="connsiteX238" fmla="*/ 5480135 w 7472601"/>
              <a:gd name="connsiteY238" fmla="*/ 3565802 h 6858000"/>
              <a:gd name="connsiteX239" fmla="*/ 5499023 w 7472601"/>
              <a:gd name="connsiteY239" fmla="*/ 4166310 h 6858000"/>
              <a:gd name="connsiteX240" fmla="*/ 5547022 w 7472601"/>
              <a:gd name="connsiteY240" fmla="*/ 3607838 h 6858000"/>
              <a:gd name="connsiteX241" fmla="*/ 5515964 w 7472601"/>
              <a:gd name="connsiteY241" fmla="*/ 3378541 h 6858000"/>
              <a:gd name="connsiteX242" fmla="*/ 5453702 w 7472601"/>
              <a:gd name="connsiteY242" fmla="*/ 3090882 h 6858000"/>
              <a:gd name="connsiteX243" fmla="*/ 1238695 w 7472601"/>
              <a:gd name="connsiteY243" fmla="*/ 3076820 h 6858000"/>
              <a:gd name="connsiteX244" fmla="*/ 716371 w 7472601"/>
              <a:gd name="connsiteY244" fmla="*/ 3293249 h 6858000"/>
              <a:gd name="connsiteX245" fmla="*/ 579522 w 7472601"/>
              <a:gd name="connsiteY245" fmla="*/ 3371759 h 6858000"/>
              <a:gd name="connsiteX246" fmla="*/ 600288 w 7472601"/>
              <a:gd name="connsiteY246" fmla="*/ 3365555 h 6858000"/>
              <a:gd name="connsiteX247" fmla="*/ 840692 w 7472601"/>
              <a:gd name="connsiteY247" fmla="*/ 3284921 h 6858000"/>
              <a:gd name="connsiteX248" fmla="*/ 979248 w 7472601"/>
              <a:gd name="connsiteY248" fmla="*/ 3221003 h 6858000"/>
              <a:gd name="connsiteX249" fmla="*/ 1053282 w 7472601"/>
              <a:gd name="connsiteY249" fmla="*/ 3185247 h 6858000"/>
              <a:gd name="connsiteX250" fmla="*/ 1320603 w 7472601"/>
              <a:gd name="connsiteY250" fmla="*/ 3081281 h 6858000"/>
              <a:gd name="connsiteX251" fmla="*/ 1238695 w 7472601"/>
              <a:gd name="connsiteY251" fmla="*/ 3076820 h 6858000"/>
              <a:gd name="connsiteX252" fmla="*/ 5425627 w 7472601"/>
              <a:gd name="connsiteY252" fmla="*/ 2954192 h 6858000"/>
              <a:gd name="connsiteX253" fmla="*/ 5470770 w 7472601"/>
              <a:gd name="connsiteY253" fmla="*/ 3005435 h 6858000"/>
              <a:gd name="connsiteX254" fmla="*/ 5519779 w 7472601"/>
              <a:gd name="connsiteY254" fmla="*/ 4359223 h 6858000"/>
              <a:gd name="connsiteX255" fmla="*/ 5520293 w 7472601"/>
              <a:gd name="connsiteY255" fmla="*/ 4360602 h 6858000"/>
              <a:gd name="connsiteX256" fmla="*/ 5767221 w 7472601"/>
              <a:gd name="connsiteY256" fmla="*/ 4665564 h 6858000"/>
              <a:gd name="connsiteX257" fmla="*/ 6937169 w 7472601"/>
              <a:gd name="connsiteY257" fmla="*/ 4815941 h 6858000"/>
              <a:gd name="connsiteX258" fmla="*/ 6953922 w 7472601"/>
              <a:gd name="connsiteY258" fmla="*/ 4890068 h 6858000"/>
              <a:gd name="connsiteX259" fmla="*/ 6071359 w 7472601"/>
              <a:gd name="connsiteY259" fmla="*/ 4770770 h 6858000"/>
              <a:gd name="connsiteX260" fmla="*/ 6038839 w 7472601"/>
              <a:gd name="connsiteY260" fmla="*/ 4764474 h 6858000"/>
              <a:gd name="connsiteX261" fmla="*/ 6038706 w 7472601"/>
              <a:gd name="connsiteY261" fmla="*/ 4763847 h 6858000"/>
              <a:gd name="connsiteX262" fmla="*/ 6037784 w 7472601"/>
              <a:gd name="connsiteY262" fmla="*/ 4764270 h 6858000"/>
              <a:gd name="connsiteX263" fmla="*/ 6038839 w 7472601"/>
              <a:gd name="connsiteY263" fmla="*/ 4764474 h 6858000"/>
              <a:gd name="connsiteX264" fmla="*/ 6040338 w 7472601"/>
              <a:gd name="connsiteY264" fmla="*/ 4771418 h 6858000"/>
              <a:gd name="connsiteX265" fmla="*/ 6024488 w 7472601"/>
              <a:gd name="connsiteY265" fmla="*/ 4809903 h 6858000"/>
              <a:gd name="connsiteX266" fmla="*/ 5599771 w 7472601"/>
              <a:gd name="connsiteY266" fmla="*/ 5509652 h 6858000"/>
              <a:gd name="connsiteX267" fmla="*/ 5548843 w 7472601"/>
              <a:gd name="connsiteY267" fmla="*/ 5563845 h 6858000"/>
              <a:gd name="connsiteX268" fmla="*/ 5940952 w 7472601"/>
              <a:gd name="connsiteY268" fmla="*/ 6250028 h 6858000"/>
              <a:gd name="connsiteX269" fmla="*/ 6043441 w 7472601"/>
              <a:gd name="connsiteY269" fmla="*/ 6665847 h 6858000"/>
              <a:gd name="connsiteX270" fmla="*/ 6093432 w 7472601"/>
              <a:gd name="connsiteY270" fmla="*/ 6858000 h 6858000"/>
              <a:gd name="connsiteX271" fmla="*/ 6034344 w 7472601"/>
              <a:gd name="connsiteY271" fmla="*/ 6858000 h 6858000"/>
              <a:gd name="connsiteX272" fmla="*/ 6026679 w 7472601"/>
              <a:gd name="connsiteY272" fmla="*/ 6836959 h 6858000"/>
              <a:gd name="connsiteX273" fmla="*/ 5800441 w 7472601"/>
              <a:gd name="connsiteY273" fmla="*/ 6335286 h 6858000"/>
              <a:gd name="connsiteX274" fmla="*/ 5526562 w 7472601"/>
              <a:gd name="connsiteY274" fmla="*/ 5705388 h 6858000"/>
              <a:gd name="connsiteX275" fmla="*/ 5519640 w 7472601"/>
              <a:gd name="connsiteY275" fmla="*/ 5683774 h 6858000"/>
              <a:gd name="connsiteX276" fmla="*/ 5844559 w 7472601"/>
              <a:gd name="connsiteY276" fmla="*/ 6553349 h 6858000"/>
              <a:gd name="connsiteX277" fmla="*/ 5975994 w 7472601"/>
              <a:gd name="connsiteY277" fmla="*/ 6858000 h 6858000"/>
              <a:gd name="connsiteX278" fmla="*/ 5898547 w 7472601"/>
              <a:gd name="connsiteY278" fmla="*/ 6858000 h 6858000"/>
              <a:gd name="connsiteX279" fmla="*/ 5682041 w 7472601"/>
              <a:gd name="connsiteY279" fmla="*/ 6355860 h 6858000"/>
              <a:gd name="connsiteX280" fmla="*/ 5461758 w 7472601"/>
              <a:gd name="connsiteY280" fmla="*/ 5820220 h 6858000"/>
              <a:gd name="connsiteX281" fmla="*/ 5237282 w 7472601"/>
              <a:gd name="connsiteY281" fmla="*/ 6579086 h 6858000"/>
              <a:gd name="connsiteX282" fmla="*/ 5115009 w 7472601"/>
              <a:gd name="connsiteY282" fmla="*/ 6858000 h 6858000"/>
              <a:gd name="connsiteX283" fmla="*/ 5028074 w 7472601"/>
              <a:gd name="connsiteY283" fmla="*/ 6858000 h 6858000"/>
              <a:gd name="connsiteX284" fmla="*/ 5079508 w 7472601"/>
              <a:gd name="connsiteY284" fmla="*/ 6749074 h 6858000"/>
              <a:gd name="connsiteX285" fmla="*/ 5371846 w 7472601"/>
              <a:gd name="connsiteY285" fmla="*/ 5924413 h 6858000"/>
              <a:gd name="connsiteX286" fmla="*/ 5270512 w 7472601"/>
              <a:gd name="connsiteY286" fmla="*/ 6138975 h 6858000"/>
              <a:gd name="connsiteX287" fmla="*/ 5062409 w 7472601"/>
              <a:gd name="connsiteY287" fmla="*/ 6653544 h 6858000"/>
              <a:gd name="connsiteX288" fmla="*/ 5036628 w 7472601"/>
              <a:gd name="connsiteY288" fmla="*/ 6754247 h 6858000"/>
              <a:gd name="connsiteX289" fmla="*/ 5009112 w 7472601"/>
              <a:gd name="connsiteY289" fmla="*/ 6858000 h 6858000"/>
              <a:gd name="connsiteX290" fmla="*/ 4976679 w 7472601"/>
              <a:gd name="connsiteY290" fmla="*/ 6858000 h 6858000"/>
              <a:gd name="connsiteX291" fmla="*/ 5006537 w 7472601"/>
              <a:gd name="connsiteY291" fmla="*/ 6747068 h 6858000"/>
              <a:gd name="connsiteX292" fmla="*/ 5032723 w 7472601"/>
              <a:gd name="connsiteY292" fmla="*/ 6644957 h 6858000"/>
              <a:gd name="connsiteX293" fmla="*/ 5242949 w 7472601"/>
              <a:gd name="connsiteY293" fmla="*/ 6125175 h 6858000"/>
              <a:gd name="connsiteX294" fmla="*/ 5286321 w 7472601"/>
              <a:gd name="connsiteY294" fmla="*/ 6033555 h 6858000"/>
              <a:gd name="connsiteX295" fmla="*/ 5008210 w 7472601"/>
              <a:gd name="connsiteY295" fmla="*/ 6649194 h 6858000"/>
              <a:gd name="connsiteX296" fmla="*/ 4986321 w 7472601"/>
              <a:gd name="connsiteY296" fmla="*/ 6765687 h 6858000"/>
              <a:gd name="connsiteX297" fmla="*/ 4973474 w 7472601"/>
              <a:gd name="connsiteY297" fmla="*/ 6858000 h 6858000"/>
              <a:gd name="connsiteX298" fmla="*/ 4907178 w 7472601"/>
              <a:gd name="connsiteY298" fmla="*/ 6858000 h 6858000"/>
              <a:gd name="connsiteX299" fmla="*/ 4910810 w 7472601"/>
              <a:gd name="connsiteY299" fmla="*/ 6829660 h 6858000"/>
              <a:gd name="connsiteX300" fmla="*/ 4987461 w 7472601"/>
              <a:gd name="connsiteY300" fmla="*/ 6432994 h 6858000"/>
              <a:gd name="connsiteX301" fmla="*/ 5179262 w 7472601"/>
              <a:gd name="connsiteY301" fmla="*/ 6035044 h 6858000"/>
              <a:gd name="connsiteX302" fmla="*/ 4689678 w 7472601"/>
              <a:gd name="connsiteY302" fmla="*/ 6440241 h 6858000"/>
              <a:gd name="connsiteX303" fmla="*/ 4477543 w 7472601"/>
              <a:gd name="connsiteY303" fmla="*/ 6674836 h 6858000"/>
              <a:gd name="connsiteX304" fmla="*/ 4329957 w 7472601"/>
              <a:gd name="connsiteY304" fmla="*/ 6858000 h 6858000"/>
              <a:gd name="connsiteX305" fmla="*/ 4218595 w 7472601"/>
              <a:gd name="connsiteY305" fmla="*/ 6858000 h 6858000"/>
              <a:gd name="connsiteX306" fmla="*/ 4368888 w 7472601"/>
              <a:gd name="connsiteY306" fmla="*/ 6668412 h 6858000"/>
              <a:gd name="connsiteX307" fmla="*/ 4563091 w 7472601"/>
              <a:gd name="connsiteY307" fmla="*/ 6442508 h 6858000"/>
              <a:gd name="connsiteX308" fmla="*/ 5387324 w 7472601"/>
              <a:gd name="connsiteY308" fmla="*/ 5705830 h 6858000"/>
              <a:gd name="connsiteX309" fmla="*/ 5073620 w 7472601"/>
              <a:gd name="connsiteY309" fmla="*/ 5955437 h 6858000"/>
              <a:gd name="connsiteX310" fmla="*/ 4689789 w 7472601"/>
              <a:gd name="connsiteY310" fmla="*/ 6268382 h 6858000"/>
              <a:gd name="connsiteX311" fmla="*/ 4418722 w 7472601"/>
              <a:gd name="connsiteY311" fmla="*/ 6570886 h 6858000"/>
              <a:gd name="connsiteX312" fmla="*/ 4214944 w 7472601"/>
              <a:gd name="connsiteY312" fmla="*/ 6858000 h 6858000"/>
              <a:gd name="connsiteX313" fmla="*/ 4177898 w 7472601"/>
              <a:gd name="connsiteY313" fmla="*/ 6858000 h 6858000"/>
              <a:gd name="connsiteX314" fmla="*/ 4391597 w 7472601"/>
              <a:gd name="connsiteY314" fmla="*/ 6556370 h 6858000"/>
              <a:gd name="connsiteX315" fmla="*/ 4668889 w 7472601"/>
              <a:gd name="connsiteY315" fmla="*/ 6246399 h 6858000"/>
              <a:gd name="connsiteX316" fmla="*/ 5055427 w 7472601"/>
              <a:gd name="connsiteY316" fmla="*/ 5931476 h 6858000"/>
              <a:gd name="connsiteX317" fmla="*/ 5371814 w 7472601"/>
              <a:gd name="connsiteY317" fmla="*/ 5678975 h 6858000"/>
              <a:gd name="connsiteX318" fmla="*/ 4987918 w 7472601"/>
              <a:gd name="connsiteY318" fmla="*/ 5838701 h 6858000"/>
              <a:gd name="connsiteX319" fmla="*/ 4317146 w 7472601"/>
              <a:gd name="connsiteY319" fmla="*/ 6587716 h 6858000"/>
              <a:gd name="connsiteX320" fmla="*/ 4171627 w 7472601"/>
              <a:gd name="connsiteY320" fmla="*/ 6858000 h 6858000"/>
              <a:gd name="connsiteX321" fmla="*/ 4081585 w 7472601"/>
              <a:gd name="connsiteY321" fmla="*/ 6858000 h 6858000"/>
              <a:gd name="connsiteX322" fmla="*/ 4238603 w 7472601"/>
              <a:gd name="connsiteY322" fmla="*/ 6559341 h 6858000"/>
              <a:gd name="connsiteX323" fmla="*/ 4778333 w 7472601"/>
              <a:gd name="connsiteY323" fmla="*/ 5873626 h 6858000"/>
              <a:gd name="connsiteX324" fmla="*/ 5414185 w 7472601"/>
              <a:gd name="connsiteY324" fmla="*/ 5573882 h 6858000"/>
              <a:gd name="connsiteX325" fmla="*/ 5959648 w 7472601"/>
              <a:gd name="connsiteY325" fmla="*/ 4760797 h 6858000"/>
              <a:gd name="connsiteX326" fmla="*/ 5355019 w 7472601"/>
              <a:gd name="connsiteY326" fmla="*/ 4734672 h 6858000"/>
              <a:gd name="connsiteX327" fmla="*/ 5083565 w 7472601"/>
              <a:gd name="connsiteY327" fmla="*/ 5179121 h 6858000"/>
              <a:gd name="connsiteX328" fmla="*/ 4713577 w 7472601"/>
              <a:gd name="connsiteY328" fmla="*/ 5616803 h 6858000"/>
              <a:gd name="connsiteX329" fmla="*/ 3989559 w 7472601"/>
              <a:gd name="connsiteY329" fmla="*/ 6145945 h 6858000"/>
              <a:gd name="connsiteX330" fmla="*/ 3939824 w 7472601"/>
              <a:gd name="connsiteY330" fmla="*/ 6066900 h 6858000"/>
              <a:gd name="connsiteX331" fmla="*/ 4584537 w 7472601"/>
              <a:gd name="connsiteY331" fmla="*/ 5324826 h 6858000"/>
              <a:gd name="connsiteX332" fmla="*/ 5037105 w 7472601"/>
              <a:gd name="connsiteY332" fmla="*/ 5088765 h 6858000"/>
              <a:gd name="connsiteX333" fmla="*/ 5039930 w 7472601"/>
              <a:gd name="connsiteY333" fmla="*/ 5089585 h 6858000"/>
              <a:gd name="connsiteX334" fmla="*/ 5263764 w 7472601"/>
              <a:gd name="connsiteY334" fmla="*/ 4735525 h 6858000"/>
              <a:gd name="connsiteX335" fmla="*/ 4086300 w 7472601"/>
              <a:gd name="connsiteY335" fmla="*/ 4884599 h 6858000"/>
              <a:gd name="connsiteX336" fmla="*/ 4085485 w 7472601"/>
              <a:gd name="connsiteY336" fmla="*/ 4899070 h 6858000"/>
              <a:gd name="connsiteX337" fmla="*/ 3871915 w 7472601"/>
              <a:gd name="connsiteY337" fmla="*/ 5253645 h 6858000"/>
              <a:gd name="connsiteX338" fmla="*/ 3799374 w 7472601"/>
              <a:gd name="connsiteY338" fmla="*/ 5466127 h 6858000"/>
              <a:gd name="connsiteX339" fmla="*/ 3498850 w 7472601"/>
              <a:gd name="connsiteY339" fmla="*/ 6661888 h 6858000"/>
              <a:gd name="connsiteX340" fmla="*/ 3399216 w 7472601"/>
              <a:gd name="connsiteY340" fmla="*/ 6858000 h 6858000"/>
              <a:gd name="connsiteX341" fmla="*/ 3303688 w 7472601"/>
              <a:gd name="connsiteY341" fmla="*/ 6858000 h 6858000"/>
              <a:gd name="connsiteX342" fmla="*/ 3391774 w 7472601"/>
              <a:gd name="connsiteY342" fmla="*/ 6697181 h 6858000"/>
              <a:gd name="connsiteX343" fmla="*/ 3735540 w 7472601"/>
              <a:gd name="connsiteY343" fmla="*/ 5546923 h 6858000"/>
              <a:gd name="connsiteX344" fmla="*/ 3729438 w 7472601"/>
              <a:gd name="connsiteY344" fmla="*/ 5569058 h 6858000"/>
              <a:gd name="connsiteX345" fmla="*/ 3707782 w 7472601"/>
              <a:gd name="connsiteY345" fmla="*/ 5644908 h 6858000"/>
              <a:gd name="connsiteX346" fmla="*/ 3583827 w 7472601"/>
              <a:gd name="connsiteY346" fmla="*/ 6039215 h 6858000"/>
              <a:gd name="connsiteX347" fmla="*/ 3547861 w 7472601"/>
              <a:gd name="connsiteY347" fmla="*/ 6129609 h 6858000"/>
              <a:gd name="connsiteX348" fmla="*/ 3490905 w 7472601"/>
              <a:gd name="connsiteY348" fmla="*/ 6277660 h 6858000"/>
              <a:gd name="connsiteX349" fmla="*/ 3455859 w 7472601"/>
              <a:gd name="connsiteY349" fmla="*/ 6391301 h 6858000"/>
              <a:gd name="connsiteX350" fmla="*/ 3429112 w 7472601"/>
              <a:gd name="connsiteY350" fmla="*/ 6479469 h 6858000"/>
              <a:gd name="connsiteX351" fmla="*/ 3304862 w 7472601"/>
              <a:gd name="connsiteY351" fmla="*/ 6796476 h 6858000"/>
              <a:gd name="connsiteX352" fmla="*/ 3276071 w 7472601"/>
              <a:gd name="connsiteY352" fmla="*/ 6858000 h 6858000"/>
              <a:gd name="connsiteX353" fmla="*/ 3240805 w 7472601"/>
              <a:gd name="connsiteY353" fmla="*/ 6858000 h 6858000"/>
              <a:gd name="connsiteX354" fmla="*/ 3275917 w 7472601"/>
              <a:gd name="connsiteY354" fmla="*/ 6783192 h 6858000"/>
              <a:gd name="connsiteX355" fmla="*/ 3399358 w 7472601"/>
              <a:gd name="connsiteY355" fmla="*/ 6469011 h 6858000"/>
              <a:gd name="connsiteX356" fmla="*/ 3425650 w 7472601"/>
              <a:gd name="connsiteY356" fmla="*/ 6381333 h 6858000"/>
              <a:gd name="connsiteX357" fmla="*/ 3460661 w 7472601"/>
              <a:gd name="connsiteY357" fmla="*/ 6266763 h 6858000"/>
              <a:gd name="connsiteX358" fmla="*/ 3518021 w 7472601"/>
              <a:gd name="connsiteY358" fmla="*/ 6117298 h 6858000"/>
              <a:gd name="connsiteX359" fmla="*/ 3554035 w 7472601"/>
              <a:gd name="connsiteY359" fmla="*/ 6027832 h 6858000"/>
              <a:gd name="connsiteX360" fmla="*/ 3677174 w 7472601"/>
              <a:gd name="connsiteY360" fmla="*/ 5636351 h 6858000"/>
              <a:gd name="connsiteX361" fmla="*/ 3698819 w 7472601"/>
              <a:gd name="connsiteY361" fmla="*/ 5560503 h 6858000"/>
              <a:gd name="connsiteX362" fmla="*/ 3702094 w 7472601"/>
              <a:gd name="connsiteY362" fmla="*/ 5549194 h 6858000"/>
              <a:gd name="connsiteX363" fmla="*/ 3398355 w 7472601"/>
              <a:gd name="connsiteY363" fmla="*/ 6094603 h 6858000"/>
              <a:gd name="connsiteX364" fmla="*/ 3193941 w 7472601"/>
              <a:gd name="connsiteY364" fmla="*/ 6798775 h 6858000"/>
              <a:gd name="connsiteX365" fmla="*/ 3184140 w 7472601"/>
              <a:gd name="connsiteY365" fmla="*/ 6858000 h 6858000"/>
              <a:gd name="connsiteX366" fmla="*/ 3099978 w 7472601"/>
              <a:gd name="connsiteY366" fmla="*/ 6858000 h 6858000"/>
              <a:gd name="connsiteX367" fmla="*/ 3101556 w 7472601"/>
              <a:gd name="connsiteY367" fmla="*/ 6843337 h 6858000"/>
              <a:gd name="connsiteX368" fmla="*/ 3370162 w 7472601"/>
              <a:gd name="connsiteY368" fmla="*/ 5785550 h 6858000"/>
              <a:gd name="connsiteX369" fmla="*/ 3746477 w 7472601"/>
              <a:gd name="connsiteY369" fmla="*/ 5377889 h 6858000"/>
              <a:gd name="connsiteX370" fmla="*/ 3863399 w 7472601"/>
              <a:gd name="connsiteY370" fmla="*/ 5087257 h 6858000"/>
              <a:gd name="connsiteX371" fmla="*/ 3968712 w 7472601"/>
              <a:gd name="connsiteY371" fmla="*/ 4913989 h 6858000"/>
              <a:gd name="connsiteX372" fmla="*/ 2792390 w 7472601"/>
              <a:gd name="connsiteY372" fmla="*/ 5382974 h 6858000"/>
              <a:gd name="connsiteX373" fmla="*/ 2714982 w 7472601"/>
              <a:gd name="connsiteY373" fmla="*/ 5427051 h 6858000"/>
              <a:gd name="connsiteX374" fmla="*/ 2813361 w 7472601"/>
              <a:gd name="connsiteY374" fmla="*/ 6023912 h 6858000"/>
              <a:gd name="connsiteX375" fmla="*/ 2688430 w 7472601"/>
              <a:gd name="connsiteY375" fmla="*/ 6801564 h 6858000"/>
              <a:gd name="connsiteX376" fmla="*/ 2629626 w 7472601"/>
              <a:gd name="connsiteY376" fmla="*/ 6763394 h 6858000"/>
              <a:gd name="connsiteX377" fmla="*/ 2565328 w 7472601"/>
              <a:gd name="connsiteY377" fmla="*/ 5516399 h 6858000"/>
              <a:gd name="connsiteX378" fmla="*/ 1922999 w 7472601"/>
              <a:gd name="connsiteY378" fmla="*/ 5980343 h 6858000"/>
              <a:gd name="connsiteX379" fmla="*/ 1950261 w 7472601"/>
              <a:gd name="connsiteY379" fmla="*/ 6405858 h 6858000"/>
              <a:gd name="connsiteX380" fmla="*/ 2365554 w 7472601"/>
              <a:gd name="connsiteY380" fmla="*/ 6759107 h 6858000"/>
              <a:gd name="connsiteX381" fmla="*/ 2424142 w 7472601"/>
              <a:gd name="connsiteY381" fmla="*/ 6858000 h 6858000"/>
              <a:gd name="connsiteX382" fmla="*/ 2395994 w 7472601"/>
              <a:gd name="connsiteY382" fmla="*/ 6858000 h 6858000"/>
              <a:gd name="connsiteX383" fmla="*/ 2392863 w 7472601"/>
              <a:gd name="connsiteY383" fmla="*/ 6852964 h 6858000"/>
              <a:gd name="connsiteX384" fmla="*/ 2017589 w 7472601"/>
              <a:gd name="connsiteY384" fmla="*/ 6493982 h 6858000"/>
              <a:gd name="connsiteX385" fmla="*/ 2147336 w 7472601"/>
              <a:gd name="connsiteY385" fmla="*/ 6594052 h 6858000"/>
              <a:gd name="connsiteX386" fmla="*/ 2207047 w 7472601"/>
              <a:gd name="connsiteY386" fmla="*/ 6654540 h 6858000"/>
              <a:gd name="connsiteX387" fmla="*/ 2299106 w 7472601"/>
              <a:gd name="connsiteY387" fmla="*/ 6778931 h 6858000"/>
              <a:gd name="connsiteX388" fmla="*/ 2314430 w 7472601"/>
              <a:gd name="connsiteY388" fmla="*/ 6801144 h 6858000"/>
              <a:gd name="connsiteX389" fmla="*/ 2352406 w 7472601"/>
              <a:gd name="connsiteY389" fmla="*/ 6858000 h 6858000"/>
              <a:gd name="connsiteX390" fmla="*/ 2314492 w 7472601"/>
              <a:gd name="connsiteY390" fmla="*/ 6858000 h 6858000"/>
              <a:gd name="connsiteX391" fmla="*/ 2288095 w 7472601"/>
              <a:gd name="connsiteY391" fmla="*/ 6818030 h 6858000"/>
              <a:gd name="connsiteX392" fmla="*/ 2272768 w 7472601"/>
              <a:gd name="connsiteY392" fmla="*/ 6795822 h 6858000"/>
              <a:gd name="connsiteX393" fmla="*/ 2182715 w 7472601"/>
              <a:gd name="connsiteY393" fmla="*/ 6675071 h 6858000"/>
              <a:gd name="connsiteX394" fmla="*/ 2032061 w 7472601"/>
              <a:gd name="connsiteY394" fmla="*/ 6541380 h 6858000"/>
              <a:gd name="connsiteX395" fmla="*/ 2257220 w 7472601"/>
              <a:gd name="connsiteY395" fmla="*/ 6826257 h 6858000"/>
              <a:gd name="connsiteX396" fmla="*/ 2281324 w 7472601"/>
              <a:gd name="connsiteY396" fmla="*/ 6858000 h 6858000"/>
              <a:gd name="connsiteX397" fmla="*/ 2242860 w 7472601"/>
              <a:gd name="connsiteY397" fmla="*/ 6858000 h 6858000"/>
              <a:gd name="connsiteX398" fmla="*/ 2232818 w 7472601"/>
              <a:gd name="connsiteY398" fmla="*/ 6844926 h 6858000"/>
              <a:gd name="connsiteX399" fmla="*/ 1990172 w 7472601"/>
              <a:gd name="connsiteY399" fmla="*/ 6542121 h 6858000"/>
              <a:gd name="connsiteX400" fmla="*/ 2124090 w 7472601"/>
              <a:gd name="connsiteY400" fmla="*/ 6761017 h 6858000"/>
              <a:gd name="connsiteX401" fmla="*/ 2200380 w 7472601"/>
              <a:gd name="connsiteY401" fmla="*/ 6858000 h 6858000"/>
              <a:gd name="connsiteX402" fmla="*/ 2147507 w 7472601"/>
              <a:gd name="connsiteY402" fmla="*/ 6858000 h 6858000"/>
              <a:gd name="connsiteX403" fmla="*/ 2070668 w 7472601"/>
              <a:gd name="connsiteY403" fmla="*/ 6761520 h 6858000"/>
              <a:gd name="connsiteX404" fmla="*/ 1975142 w 7472601"/>
              <a:gd name="connsiteY404" fmla="*/ 6585570 h 6858000"/>
              <a:gd name="connsiteX405" fmla="*/ 2050035 w 7472601"/>
              <a:gd name="connsiteY405" fmla="*/ 6813345 h 6858000"/>
              <a:gd name="connsiteX406" fmla="*/ 2063025 w 7472601"/>
              <a:gd name="connsiteY406" fmla="*/ 6858000 h 6858000"/>
              <a:gd name="connsiteX407" fmla="*/ 2021675 w 7472601"/>
              <a:gd name="connsiteY407" fmla="*/ 6858000 h 6858000"/>
              <a:gd name="connsiteX408" fmla="*/ 2019308 w 7472601"/>
              <a:gd name="connsiteY408" fmla="*/ 6847118 h 6858000"/>
              <a:gd name="connsiteX409" fmla="*/ 1938835 w 7472601"/>
              <a:gd name="connsiteY409" fmla="*/ 6551160 h 6858000"/>
              <a:gd name="connsiteX410" fmla="*/ 1953230 w 7472601"/>
              <a:gd name="connsiteY410" fmla="*/ 6759699 h 6858000"/>
              <a:gd name="connsiteX411" fmla="*/ 1956763 w 7472601"/>
              <a:gd name="connsiteY411" fmla="*/ 6778191 h 6858000"/>
              <a:gd name="connsiteX412" fmla="*/ 1967925 w 7472601"/>
              <a:gd name="connsiteY412" fmla="*/ 6858000 h 6858000"/>
              <a:gd name="connsiteX413" fmla="*/ 1936622 w 7472601"/>
              <a:gd name="connsiteY413" fmla="*/ 6858000 h 6858000"/>
              <a:gd name="connsiteX414" fmla="*/ 1926261 w 7472601"/>
              <a:gd name="connsiteY414" fmla="*/ 6784064 h 6858000"/>
              <a:gd name="connsiteX415" fmla="*/ 1922724 w 7472601"/>
              <a:gd name="connsiteY415" fmla="*/ 6765577 h 6858000"/>
              <a:gd name="connsiteX416" fmla="*/ 1904650 w 7472601"/>
              <a:gd name="connsiteY416" fmla="*/ 6639616 h 6858000"/>
              <a:gd name="connsiteX417" fmla="*/ 1885273 w 7472601"/>
              <a:gd name="connsiteY417" fmla="*/ 6858000 h 6858000"/>
              <a:gd name="connsiteX418" fmla="*/ 1854363 w 7472601"/>
              <a:gd name="connsiteY418" fmla="*/ 6858000 h 6858000"/>
              <a:gd name="connsiteX419" fmla="*/ 1880391 w 7472601"/>
              <a:gd name="connsiteY419" fmla="*/ 6603796 h 6858000"/>
              <a:gd name="connsiteX420" fmla="*/ 1818273 w 7472601"/>
              <a:gd name="connsiteY420" fmla="*/ 6715729 h 6858000"/>
              <a:gd name="connsiteX421" fmla="*/ 1794691 w 7472601"/>
              <a:gd name="connsiteY421" fmla="*/ 6843239 h 6858000"/>
              <a:gd name="connsiteX422" fmla="*/ 1794914 w 7472601"/>
              <a:gd name="connsiteY422" fmla="*/ 6858000 h 6858000"/>
              <a:gd name="connsiteX423" fmla="*/ 1746128 w 7472601"/>
              <a:gd name="connsiteY423" fmla="*/ 6858000 h 6858000"/>
              <a:gd name="connsiteX424" fmla="*/ 1753934 w 7472601"/>
              <a:gd name="connsiteY424" fmla="*/ 6724796 h 6858000"/>
              <a:gd name="connsiteX425" fmla="*/ 1792053 w 7472601"/>
              <a:gd name="connsiteY425" fmla="*/ 6572396 h 6858000"/>
              <a:gd name="connsiteX426" fmla="*/ 1862248 w 7472601"/>
              <a:gd name="connsiteY426" fmla="*/ 6266397 h 6858000"/>
              <a:gd name="connsiteX427" fmla="*/ 1862250 w 7472601"/>
              <a:gd name="connsiteY427" fmla="*/ 6033531 h 6858000"/>
              <a:gd name="connsiteX428" fmla="*/ 1211999 w 7472601"/>
              <a:gd name="connsiteY428" fmla="*/ 6683610 h 6858000"/>
              <a:gd name="connsiteX429" fmla="*/ 1213266 w 7472601"/>
              <a:gd name="connsiteY429" fmla="*/ 6691947 h 6858000"/>
              <a:gd name="connsiteX430" fmla="*/ 1203370 w 7472601"/>
              <a:gd name="connsiteY430" fmla="*/ 6850676 h 6858000"/>
              <a:gd name="connsiteX431" fmla="*/ 1203671 w 7472601"/>
              <a:gd name="connsiteY431" fmla="*/ 6858000 h 6858000"/>
              <a:gd name="connsiteX432" fmla="*/ 1143180 w 7472601"/>
              <a:gd name="connsiteY432" fmla="*/ 6858000 h 6858000"/>
              <a:gd name="connsiteX433" fmla="*/ 1142176 w 7472601"/>
              <a:gd name="connsiteY433" fmla="*/ 6766045 h 6858000"/>
              <a:gd name="connsiteX434" fmla="*/ 1067484 w 7472601"/>
              <a:gd name="connsiteY434" fmla="*/ 6858000 h 6858000"/>
              <a:gd name="connsiteX435" fmla="*/ 953928 w 7472601"/>
              <a:gd name="connsiteY435" fmla="*/ 6858000 h 6858000"/>
              <a:gd name="connsiteX436" fmla="*/ 959715 w 7472601"/>
              <a:gd name="connsiteY436" fmla="*/ 6850185 h 6858000"/>
              <a:gd name="connsiteX437" fmla="*/ 1483788 w 7472601"/>
              <a:gd name="connsiteY437" fmla="*/ 6259174 h 6858000"/>
              <a:gd name="connsiteX438" fmla="*/ 1100671 w 7472601"/>
              <a:gd name="connsiteY438" fmla="*/ 6252137 h 6858000"/>
              <a:gd name="connsiteX439" fmla="*/ 1090144 w 7472601"/>
              <a:gd name="connsiteY439" fmla="*/ 6256748 h 6858000"/>
              <a:gd name="connsiteX440" fmla="*/ 1095872 w 7472601"/>
              <a:gd name="connsiteY440" fmla="*/ 6271892 h 6858000"/>
              <a:gd name="connsiteX441" fmla="*/ 262785 w 7472601"/>
              <a:gd name="connsiteY441" fmla="*/ 6845450 h 6858000"/>
              <a:gd name="connsiteX442" fmla="*/ 209968 w 7472601"/>
              <a:gd name="connsiteY442" fmla="*/ 6770713 h 6858000"/>
              <a:gd name="connsiteX443" fmla="*/ 873460 w 7472601"/>
              <a:gd name="connsiteY443" fmla="*/ 6253768 h 6858000"/>
              <a:gd name="connsiteX444" fmla="*/ 192686 w 7472601"/>
              <a:gd name="connsiteY444" fmla="*/ 5849257 h 6858000"/>
              <a:gd name="connsiteX445" fmla="*/ 4696 w 7472601"/>
              <a:gd name="connsiteY445" fmla="*/ 5697668 h 6858000"/>
              <a:gd name="connsiteX446" fmla="*/ 0 w 7472601"/>
              <a:gd name="connsiteY446" fmla="*/ 5689984 h 6858000"/>
              <a:gd name="connsiteX447" fmla="*/ 0 w 7472601"/>
              <a:gd name="connsiteY447" fmla="*/ 5513472 h 6858000"/>
              <a:gd name="connsiteX448" fmla="*/ 174101 w 7472601"/>
              <a:gd name="connsiteY448" fmla="*/ 5620277 h 6858000"/>
              <a:gd name="connsiteX449" fmla="*/ 891800 w 7472601"/>
              <a:gd name="connsiteY449" fmla="*/ 6036935 h 6858000"/>
              <a:gd name="connsiteX450" fmla="*/ 1072219 w 7472601"/>
              <a:gd name="connsiteY450" fmla="*/ 6169443 h 6858000"/>
              <a:gd name="connsiteX451" fmla="*/ 1074117 w 7472601"/>
              <a:gd name="connsiteY451" fmla="*/ 6170301 h 6858000"/>
              <a:gd name="connsiteX452" fmla="*/ 1083114 w 7472601"/>
              <a:gd name="connsiteY452" fmla="*/ 6174131 h 6858000"/>
              <a:gd name="connsiteX453" fmla="*/ 1543010 w 7472601"/>
              <a:gd name="connsiteY453" fmla="*/ 6191140 h 6858000"/>
              <a:gd name="connsiteX454" fmla="*/ 1551080 w 7472601"/>
              <a:gd name="connsiteY454" fmla="*/ 6195006 h 6858000"/>
              <a:gd name="connsiteX455" fmla="*/ 2345443 w 7472601"/>
              <a:gd name="connsiteY455" fmla="*/ 5549882 h 6858000"/>
              <a:gd name="connsiteX456" fmla="*/ 1721499 w 7472601"/>
              <a:gd name="connsiteY456" fmla="*/ 5599969 h 6858000"/>
              <a:gd name="connsiteX457" fmla="*/ 767716 w 7472601"/>
              <a:gd name="connsiteY457" fmla="*/ 5472768 h 6858000"/>
              <a:gd name="connsiteX458" fmla="*/ 722147 w 7472601"/>
              <a:gd name="connsiteY458" fmla="*/ 5393091 h 6858000"/>
              <a:gd name="connsiteX459" fmla="*/ 1485552 w 7472601"/>
              <a:gd name="connsiteY459" fmla="*/ 5313202 h 6858000"/>
              <a:gd name="connsiteX460" fmla="*/ 2143004 w 7472601"/>
              <a:gd name="connsiteY460" fmla="*/ 5402420 h 6858000"/>
              <a:gd name="connsiteX461" fmla="*/ 1933391 w 7472601"/>
              <a:gd name="connsiteY461" fmla="*/ 5156971 h 6858000"/>
              <a:gd name="connsiteX462" fmla="*/ 1827118 w 7472601"/>
              <a:gd name="connsiteY462" fmla="*/ 4968410 h 6858000"/>
              <a:gd name="connsiteX463" fmla="*/ 1837349 w 7472601"/>
              <a:gd name="connsiteY463" fmla="*/ 4956357 h 6858000"/>
              <a:gd name="connsiteX464" fmla="*/ 2162835 w 7472601"/>
              <a:gd name="connsiteY464" fmla="*/ 5187853 h 6858000"/>
              <a:gd name="connsiteX465" fmla="*/ 2257167 w 7472601"/>
              <a:gd name="connsiteY465" fmla="*/ 5462123 h 6858000"/>
              <a:gd name="connsiteX466" fmla="*/ 2261598 w 7472601"/>
              <a:gd name="connsiteY466" fmla="*/ 5467998 h 6858000"/>
              <a:gd name="connsiteX467" fmla="*/ 2437177 w 7472601"/>
              <a:gd name="connsiteY467" fmla="*/ 5479608 h 6858000"/>
              <a:gd name="connsiteX468" fmla="*/ 2445247 w 7472601"/>
              <a:gd name="connsiteY468" fmla="*/ 5483476 h 6858000"/>
              <a:gd name="connsiteX469" fmla="*/ 2743626 w 7472601"/>
              <a:gd name="connsiteY469" fmla="*/ 5304819 h 6858000"/>
              <a:gd name="connsiteX470" fmla="*/ 3048102 w 7472601"/>
              <a:gd name="connsiteY470" fmla="*/ 5150595 h 6858000"/>
              <a:gd name="connsiteX471" fmla="*/ 1799414 w 7472601"/>
              <a:gd name="connsiteY471" fmla="*/ 4694732 h 6858000"/>
              <a:gd name="connsiteX472" fmla="*/ 1771735 w 7472601"/>
              <a:gd name="connsiteY472" fmla="*/ 4619929 h 6858000"/>
              <a:gd name="connsiteX473" fmla="*/ 3104273 w 7472601"/>
              <a:gd name="connsiteY473" fmla="*/ 5076159 h 6858000"/>
              <a:gd name="connsiteX474" fmla="*/ 3113245 w 7472601"/>
              <a:gd name="connsiteY474" fmla="*/ 5090705 h 6858000"/>
              <a:gd name="connsiteX475" fmla="*/ 3126294 w 7472601"/>
              <a:gd name="connsiteY475" fmla="*/ 5114400 h 6858000"/>
              <a:gd name="connsiteX476" fmla="*/ 3937433 w 7472601"/>
              <a:gd name="connsiteY476" fmla="*/ 4830473 h 6858000"/>
              <a:gd name="connsiteX477" fmla="*/ 3590475 w 7472601"/>
              <a:gd name="connsiteY477" fmla="*/ 4597974 h 6858000"/>
              <a:gd name="connsiteX478" fmla="*/ 3100264 w 7472601"/>
              <a:gd name="connsiteY478" fmla="*/ 4579845 h 6858000"/>
              <a:gd name="connsiteX479" fmla="*/ 2183576 w 7472601"/>
              <a:gd name="connsiteY479" fmla="*/ 4227150 h 6858000"/>
              <a:gd name="connsiteX480" fmla="*/ 2151029 w 7472601"/>
              <a:gd name="connsiteY480" fmla="*/ 4146947 h 6858000"/>
              <a:gd name="connsiteX481" fmla="*/ 3563434 w 7472601"/>
              <a:gd name="connsiteY481" fmla="*/ 4469115 h 6858000"/>
              <a:gd name="connsiteX482" fmla="*/ 3177952 w 7472601"/>
              <a:gd name="connsiteY482" fmla="*/ 3657386 h 6858000"/>
              <a:gd name="connsiteX483" fmla="*/ 3189263 w 7472601"/>
              <a:gd name="connsiteY483" fmla="*/ 3625726 h 6858000"/>
              <a:gd name="connsiteX484" fmla="*/ 3560912 w 7472601"/>
              <a:gd name="connsiteY484" fmla="*/ 4079863 h 6858000"/>
              <a:gd name="connsiteX485" fmla="*/ 3626636 w 7472601"/>
              <a:gd name="connsiteY485" fmla="*/ 4512230 h 6858000"/>
              <a:gd name="connsiteX486" fmla="*/ 3653088 w 7472601"/>
              <a:gd name="connsiteY486" fmla="*/ 4521417 h 6858000"/>
              <a:gd name="connsiteX487" fmla="*/ 3988128 w 7472601"/>
              <a:gd name="connsiteY487" fmla="*/ 4817267 h 6858000"/>
              <a:gd name="connsiteX488" fmla="*/ 4830582 w 7472601"/>
              <a:gd name="connsiteY488" fmla="*/ 4676000 h 6858000"/>
              <a:gd name="connsiteX489" fmla="*/ 4830100 w 7472601"/>
              <a:gd name="connsiteY489" fmla="*/ 4675554 h 6858000"/>
              <a:gd name="connsiteX490" fmla="*/ 4036318 w 7472601"/>
              <a:gd name="connsiteY490" fmla="*/ 4147013 h 6858000"/>
              <a:gd name="connsiteX491" fmla="*/ 3432098 w 7472601"/>
              <a:gd name="connsiteY491" fmla="*/ 3537312 h 6858000"/>
              <a:gd name="connsiteX492" fmla="*/ 3446761 w 7472601"/>
              <a:gd name="connsiteY492" fmla="*/ 3461278 h 6858000"/>
              <a:gd name="connsiteX493" fmla="*/ 4419733 w 7472601"/>
              <a:gd name="connsiteY493" fmla="*/ 3963555 h 6858000"/>
              <a:gd name="connsiteX494" fmla="*/ 4781371 w 7472601"/>
              <a:gd name="connsiteY494" fmla="*/ 4458604 h 6858000"/>
              <a:gd name="connsiteX495" fmla="*/ 4780440 w 7472601"/>
              <a:gd name="connsiteY495" fmla="*/ 4470290 h 6858000"/>
              <a:gd name="connsiteX496" fmla="*/ 4898954 w 7472601"/>
              <a:gd name="connsiteY496" fmla="*/ 4662092 h 6858000"/>
              <a:gd name="connsiteX497" fmla="*/ 4900699 w 7472601"/>
              <a:gd name="connsiteY497" fmla="*/ 4670867 h 6858000"/>
              <a:gd name="connsiteX498" fmla="*/ 5714511 w 7472601"/>
              <a:gd name="connsiteY498" fmla="*/ 4663483 h 6858000"/>
              <a:gd name="connsiteX499" fmla="*/ 5464793 w 7472601"/>
              <a:gd name="connsiteY499" fmla="*/ 4393556 h 6858000"/>
              <a:gd name="connsiteX500" fmla="*/ 5461897 w 7472601"/>
              <a:gd name="connsiteY500" fmla="*/ 4390879 h 6858000"/>
              <a:gd name="connsiteX501" fmla="*/ 4294126 w 7472601"/>
              <a:gd name="connsiteY501" fmla="*/ 3303048 h 6858000"/>
              <a:gd name="connsiteX502" fmla="*/ 4305321 w 7472601"/>
              <a:gd name="connsiteY502" fmla="*/ 3256953 h 6858000"/>
              <a:gd name="connsiteX503" fmla="*/ 4949299 w 7472601"/>
              <a:gd name="connsiteY503" fmla="*/ 3766336 h 6858000"/>
              <a:gd name="connsiteX504" fmla="*/ 5291452 w 7472601"/>
              <a:gd name="connsiteY504" fmla="*/ 4076801 h 6858000"/>
              <a:gd name="connsiteX505" fmla="*/ 5434998 w 7472601"/>
              <a:gd name="connsiteY505" fmla="*/ 4254100 h 6858000"/>
              <a:gd name="connsiteX506" fmla="*/ 5351015 w 7472601"/>
              <a:gd name="connsiteY506" fmla="*/ 3760989 h 6858000"/>
              <a:gd name="connsiteX507" fmla="*/ 5413780 w 7472601"/>
              <a:gd name="connsiteY507" fmla="*/ 2966265 h 6858000"/>
              <a:gd name="connsiteX508" fmla="*/ 5425627 w 7472601"/>
              <a:gd name="connsiteY508" fmla="*/ 2954192 h 6858000"/>
              <a:gd name="connsiteX509" fmla="*/ 6604735 w 7472601"/>
              <a:gd name="connsiteY509" fmla="*/ 2041381 h 6858000"/>
              <a:gd name="connsiteX510" fmla="*/ 7204487 w 7472601"/>
              <a:gd name="connsiteY510" fmla="*/ 2742112 h 6858000"/>
              <a:gd name="connsiteX511" fmla="*/ 7131592 w 7472601"/>
              <a:gd name="connsiteY511" fmla="*/ 2672096 h 6858000"/>
              <a:gd name="connsiteX512" fmla="*/ 6996344 w 7472601"/>
              <a:gd name="connsiteY512" fmla="*/ 2518310 h 6858000"/>
              <a:gd name="connsiteX513" fmla="*/ 6735495 w 7472601"/>
              <a:gd name="connsiteY513" fmla="*/ 2196890 h 6858000"/>
              <a:gd name="connsiteX514" fmla="*/ 6721901 w 7472601"/>
              <a:gd name="connsiteY514" fmla="*/ 2179274 h 6858000"/>
              <a:gd name="connsiteX515" fmla="*/ 6604735 w 7472601"/>
              <a:gd name="connsiteY515" fmla="*/ 2041381 h 6858000"/>
              <a:gd name="connsiteX516" fmla="*/ 6591670 w 7472601"/>
              <a:gd name="connsiteY516" fmla="*/ 1988277 h 6858000"/>
              <a:gd name="connsiteX517" fmla="*/ 6747349 w 7472601"/>
              <a:gd name="connsiteY517" fmla="*/ 2160069 h 6858000"/>
              <a:gd name="connsiteX518" fmla="*/ 6760943 w 7472601"/>
              <a:gd name="connsiteY518" fmla="*/ 2177686 h 6858000"/>
              <a:gd name="connsiteX519" fmla="*/ 7021065 w 7472601"/>
              <a:gd name="connsiteY519" fmla="*/ 2498102 h 6858000"/>
              <a:gd name="connsiteX520" fmla="*/ 7155223 w 7472601"/>
              <a:gd name="connsiteY520" fmla="*/ 2650386 h 6858000"/>
              <a:gd name="connsiteX521" fmla="*/ 7203167 w 7472601"/>
              <a:gd name="connsiteY521" fmla="*/ 2697288 h 6858000"/>
              <a:gd name="connsiteX522" fmla="*/ 6937703 w 7472601"/>
              <a:gd name="connsiteY522" fmla="*/ 2321981 h 6858000"/>
              <a:gd name="connsiteX523" fmla="*/ 6591670 w 7472601"/>
              <a:gd name="connsiteY523" fmla="*/ 1988277 h 6858000"/>
              <a:gd name="connsiteX524" fmla="*/ 5798671 w 7472601"/>
              <a:gd name="connsiteY524" fmla="*/ 1981601 h 6858000"/>
              <a:gd name="connsiteX525" fmla="*/ 5754709 w 7472601"/>
              <a:gd name="connsiteY525" fmla="*/ 2071454 h 6858000"/>
              <a:gd name="connsiteX526" fmla="*/ 5763044 w 7472601"/>
              <a:gd name="connsiteY526" fmla="*/ 2842206 h 6858000"/>
              <a:gd name="connsiteX527" fmla="*/ 5764974 w 7472601"/>
              <a:gd name="connsiteY527" fmla="*/ 2799609 h 6858000"/>
              <a:gd name="connsiteX528" fmla="*/ 5767665 w 7472601"/>
              <a:gd name="connsiteY528" fmla="*/ 2666409 h 6858000"/>
              <a:gd name="connsiteX529" fmla="*/ 5763055 w 7472601"/>
              <a:gd name="connsiteY529" fmla="*/ 2579705 h 6858000"/>
              <a:gd name="connsiteX530" fmla="*/ 5758079 w 7472601"/>
              <a:gd name="connsiteY530" fmla="*/ 2492508 h 6858000"/>
              <a:gd name="connsiteX531" fmla="*/ 5779325 w 7472601"/>
              <a:gd name="connsiteY531" fmla="*/ 2197069 h 6858000"/>
              <a:gd name="connsiteX532" fmla="*/ 5798671 w 7472601"/>
              <a:gd name="connsiteY532" fmla="*/ 1981601 h 6858000"/>
              <a:gd name="connsiteX533" fmla="*/ 5829202 w 7472601"/>
              <a:gd name="connsiteY533" fmla="*/ 1971679 h 6858000"/>
              <a:gd name="connsiteX534" fmla="*/ 5809558 w 7472601"/>
              <a:gd name="connsiteY534" fmla="*/ 2198043 h 6858000"/>
              <a:gd name="connsiteX535" fmla="*/ 5788653 w 7472601"/>
              <a:gd name="connsiteY535" fmla="*/ 2489430 h 6858000"/>
              <a:gd name="connsiteX536" fmla="*/ 5793439 w 7472601"/>
              <a:gd name="connsiteY536" fmla="*/ 2575235 h 6858000"/>
              <a:gd name="connsiteX537" fmla="*/ 5796837 w 7472601"/>
              <a:gd name="connsiteY537" fmla="*/ 2637633 h 6858000"/>
              <a:gd name="connsiteX538" fmla="*/ 5818614 w 7472601"/>
              <a:gd name="connsiteY538" fmla="*/ 2473055 h 6858000"/>
              <a:gd name="connsiteX539" fmla="*/ 5829202 w 7472601"/>
              <a:gd name="connsiteY539" fmla="*/ 1971679 h 6858000"/>
              <a:gd name="connsiteX540" fmla="*/ 5911389 w 7472601"/>
              <a:gd name="connsiteY540" fmla="*/ 1898371 h 6858000"/>
              <a:gd name="connsiteX541" fmla="*/ 6237627 w 7472601"/>
              <a:gd name="connsiteY541" fmla="*/ 2231921 h 6858000"/>
              <a:gd name="connsiteX542" fmla="*/ 5911389 w 7472601"/>
              <a:gd name="connsiteY542" fmla="*/ 1898371 h 6858000"/>
              <a:gd name="connsiteX543" fmla="*/ 6944437 w 7472601"/>
              <a:gd name="connsiteY543" fmla="*/ 1575402 h 6858000"/>
              <a:gd name="connsiteX544" fmla="*/ 6304730 w 7472601"/>
              <a:gd name="connsiteY544" fmla="*/ 1766654 h 6858000"/>
              <a:gd name="connsiteX545" fmla="*/ 6944437 w 7472601"/>
              <a:gd name="connsiteY545" fmla="*/ 1575402 h 6858000"/>
              <a:gd name="connsiteX546" fmla="*/ 7019523 w 7472601"/>
              <a:gd name="connsiteY546" fmla="*/ 1519450 h 6858000"/>
              <a:gd name="connsiteX547" fmla="*/ 6298091 w 7472601"/>
              <a:gd name="connsiteY547" fmla="*/ 1737122 h 6858000"/>
              <a:gd name="connsiteX548" fmla="*/ 7019523 w 7472601"/>
              <a:gd name="connsiteY548" fmla="*/ 1519450 h 6858000"/>
              <a:gd name="connsiteX549" fmla="*/ 2399523 w 7472601"/>
              <a:gd name="connsiteY549" fmla="*/ 1428234 h 6858000"/>
              <a:gd name="connsiteX550" fmla="*/ 2224982 w 7472601"/>
              <a:gd name="connsiteY550" fmla="*/ 1826201 h 6858000"/>
              <a:gd name="connsiteX551" fmla="*/ 2096099 w 7472601"/>
              <a:gd name="connsiteY551" fmla="*/ 2345900 h 6858000"/>
              <a:gd name="connsiteX552" fmla="*/ 2283317 w 7472601"/>
              <a:gd name="connsiteY552" fmla="*/ 1796925 h 6858000"/>
              <a:gd name="connsiteX553" fmla="*/ 2399523 w 7472601"/>
              <a:gd name="connsiteY553" fmla="*/ 1428234 h 6858000"/>
              <a:gd name="connsiteX554" fmla="*/ 2448558 w 7472601"/>
              <a:gd name="connsiteY554" fmla="*/ 1373435 h 6858000"/>
              <a:gd name="connsiteX555" fmla="*/ 2312521 w 7472601"/>
              <a:gd name="connsiteY555" fmla="*/ 1806140 h 6858000"/>
              <a:gd name="connsiteX556" fmla="*/ 2127533 w 7472601"/>
              <a:gd name="connsiteY556" fmla="*/ 2348380 h 6858000"/>
              <a:gd name="connsiteX557" fmla="*/ 2358080 w 7472601"/>
              <a:gd name="connsiteY557" fmla="*/ 1866134 h 6858000"/>
              <a:gd name="connsiteX558" fmla="*/ 2407436 w 7472601"/>
              <a:gd name="connsiteY558" fmla="*/ 1651070 h 6858000"/>
              <a:gd name="connsiteX559" fmla="*/ 2448558 w 7472601"/>
              <a:gd name="connsiteY559" fmla="*/ 1373435 h 6858000"/>
              <a:gd name="connsiteX560" fmla="*/ 278707 w 7472601"/>
              <a:gd name="connsiteY560" fmla="*/ 1352270 h 6858000"/>
              <a:gd name="connsiteX561" fmla="*/ 321570 w 7472601"/>
              <a:gd name="connsiteY561" fmla="*/ 1861610 h 6858000"/>
              <a:gd name="connsiteX562" fmla="*/ 294281 w 7472601"/>
              <a:gd name="connsiteY562" fmla="*/ 1440658 h 6858000"/>
              <a:gd name="connsiteX563" fmla="*/ 278707 w 7472601"/>
              <a:gd name="connsiteY563" fmla="*/ 1352270 h 6858000"/>
              <a:gd name="connsiteX564" fmla="*/ 1423821 w 7472601"/>
              <a:gd name="connsiteY564" fmla="*/ 1351958 h 6858000"/>
              <a:gd name="connsiteX565" fmla="*/ 1638521 w 7472601"/>
              <a:gd name="connsiteY565" fmla="*/ 1908470 h 6858000"/>
              <a:gd name="connsiteX566" fmla="*/ 1754199 w 7472601"/>
              <a:gd name="connsiteY566" fmla="*/ 2149284 h 6858000"/>
              <a:gd name="connsiteX567" fmla="*/ 1908359 w 7472601"/>
              <a:gd name="connsiteY567" fmla="*/ 2364988 h 6858000"/>
              <a:gd name="connsiteX568" fmla="*/ 1647661 w 7472601"/>
              <a:gd name="connsiteY568" fmla="*/ 1825945 h 6858000"/>
              <a:gd name="connsiteX569" fmla="*/ 1423821 w 7472601"/>
              <a:gd name="connsiteY569" fmla="*/ 1351958 h 6858000"/>
              <a:gd name="connsiteX570" fmla="*/ 1431890 w 7472601"/>
              <a:gd name="connsiteY570" fmla="*/ 1306475 h 6858000"/>
              <a:gd name="connsiteX571" fmla="*/ 1507597 w 7472601"/>
              <a:gd name="connsiteY571" fmla="*/ 1446132 h 6858000"/>
              <a:gd name="connsiteX572" fmla="*/ 1674586 w 7472601"/>
              <a:gd name="connsiteY572" fmla="*/ 1813832 h 6858000"/>
              <a:gd name="connsiteX573" fmla="*/ 1815950 w 7472601"/>
              <a:gd name="connsiteY573" fmla="*/ 2128564 h 6858000"/>
              <a:gd name="connsiteX574" fmla="*/ 1984242 w 7472601"/>
              <a:gd name="connsiteY574" fmla="*/ 2430829 h 6858000"/>
              <a:gd name="connsiteX575" fmla="*/ 2014023 w 7472601"/>
              <a:gd name="connsiteY575" fmla="*/ 2450995 h 6858000"/>
              <a:gd name="connsiteX576" fmla="*/ 1747337 w 7472601"/>
              <a:gd name="connsiteY576" fmla="*/ 1855264 h 6858000"/>
              <a:gd name="connsiteX577" fmla="*/ 1533749 w 7472601"/>
              <a:gd name="connsiteY577" fmla="*/ 1478656 h 6858000"/>
              <a:gd name="connsiteX578" fmla="*/ 1431890 w 7472601"/>
              <a:gd name="connsiteY578" fmla="*/ 1306475 h 6858000"/>
              <a:gd name="connsiteX579" fmla="*/ 5052692 w 7472601"/>
              <a:gd name="connsiteY579" fmla="*/ 1292994 h 6858000"/>
              <a:gd name="connsiteX580" fmla="*/ 5200661 w 7472601"/>
              <a:gd name="connsiteY580" fmla="*/ 1635186 h 6858000"/>
              <a:gd name="connsiteX581" fmla="*/ 5297138 w 7472601"/>
              <a:gd name="connsiteY581" fmla="*/ 1906351 h 6858000"/>
              <a:gd name="connsiteX582" fmla="*/ 5052692 w 7472601"/>
              <a:gd name="connsiteY582" fmla="*/ 1292994 h 6858000"/>
              <a:gd name="connsiteX583" fmla="*/ 5009948 w 7472601"/>
              <a:gd name="connsiteY583" fmla="*/ 1273619 h 6858000"/>
              <a:gd name="connsiteX584" fmla="*/ 5121777 w 7472601"/>
              <a:gd name="connsiteY584" fmla="*/ 1654213 h 6858000"/>
              <a:gd name="connsiteX585" fmla="*/ 5293545 w 7472601"/>
              <a:gd name="connsiteY585" fmla="*/ 2072247 h 6858000"/>
              <a:gd name="connsiteX586" fmla="*/ 5294042 w 7472601"/>
              <a:gd name="connsiteY586" fmla="*/ 2065019 h 6858000"/>
              <a:gd name="connsiteX587" fmla="*/ 5171936 w 7472601"/>
              <a:gd name="connsiteY587" fmla="*/ 1647613 h 6858000"/>
              <a:gd name="connsiteX588" fmla="*/ 5009948 w 7472601"/>
              <a:gd name="connsiteY588" fmla="*/ 1273619 h 6858000"/>
              <a:gd name="connsiteX589" fmla="*/ 655236 w 7472601"/>
              <a:gd name="connsiteY589" fmla="*/ 1268632 h 6858000"/>
              <a:gd name="connsiteX590" fmla="*/ 839521 w 7472601"/>
              <a:gd name="connsiteY590" fmla="*/ 1685315 h 6858000"/>
              <a:gd name="connsiteX591" fmla="*/ 1109416 w 7472601"/>
              <a:gd name="connsiteY591" fmla="*/ 2061663 h 6858000"/>
              <a:gd name="connsiteX592" fmla="*/ 1298300 w 7472601"/>
              <a:gd name="connsiteY592" fmla="*/ 2247742 h 6858000"/>
              <a:gd name="connsiteX593" fmla="*/ 1125871 w 7472601"/>
              <a:gd name="connsiteY593" fmla="*/ 1989513 h 6858000"/>
              <a:gd name="connsiteX594" fmla="*/ 981574 w 7472601"/>
              <a:gd name="connsiteY594" fmla="*/ 1783157 h 6858000"/>
              <a:gd name="connsiteX595" fmla="*/ 922198 w 7472601"/>
              <a:gd name="connsiteY595" fmla="*/ 1677437 h 6858000"/>
              <a:gd name="connsiteX596" fmla="*/ 869293 w 7472601"/>
              <a:gd name="connsiteY596" fmla="*/ 1583214 h 6858000"/>
              <a:gd name="connsiteX597" fmla="*/ 751431 w 7472601"/>
              <a:gd name="connsiteY597" fmla="*/ 1405731 h 6858000"/>
              <a:gd name="connsiteX598" fmla="*/ 655236 w 7472601"/>
              <a:gd name="connsiteY598" fmla="*/ 1268632 h 6858000"/>
              <a:gd name="connsiteX599" fmla="*/ 6516292 w 7472601"/>
              <a:gd name="connsiteY599" fmla="*/ 1263064 h 6858000"/>
              <a:gd name="connsiteX600" fmla="*/ 5736320 w 7472601"/>
              <a:gd name="connsiteY600" fmla="*/ 1501803 h 6858000"/>
              <a:gd name="connsiteX601" fmla="*/ 6516292 w 7472601"/>
              <a:gd name="connsiteY601" fmla="*/ 1263064 h 6858000"/>
              <a:gd name="connsiteX602" fmla="*/ 291466 w 7472601"/>
              <a:gd name="connsiteY602" fmla="*/ 1250369 h 6858000"/>
              <a:gd name="connsiteX603" fmla="*/ 323180 w 7472601"/>
              <a:gd name="connsiteY603" fmla="*/ 1435283 h 6858000"/>
              <a:gd name="connsiteX604" fmla="*/ 349381 w 7472601"/>
              <a:gd name="connsiteY604" fmla="*/ 1875041 h 6858000"/>
              <a:gd name="connsiteX605" fmla="*/ 374363 w 7472601"/>
              <a:gd name="connsiteY605" fmla="*/ 1506494 h 6858000"/>
              <a:gd name="connsiteX606" fmla="*/ 302168 w 7472601"/>
              <a:gd name="connsiteY606" fmla="*/ 1274495 h 6858000"/>
              <a:gd name="connsiteX607" fmla="*/ 291466 w 7472601"/>
              <a:gd name="connsiteY607" fmla="*/ 1250369 h 6858000"/>
              <a:gd name="connsiteX608" fmla="*/ 678222 w 7472601"/>
              <a:gd name="connsiteY608" fmla="*/ 1248670 h 6858000"/>
              <a:gd name="connsiteX609" fmla="*/ 775536 w 7472601"/>
              <a:gd name="connsiteY609" fmla="*/ 1388015 h 6858000"/>
              <a:gd name="connsiteX610" fmla="*/ 894529 w 7472601"/>
              <a:gd name="connsiteY610" fmla="*/ 1567739 h 6858000"/>
              <a:gd name="connsiteX611" fmla="*/ 948000 w 7472601"/>
              <a:gd name="connsiteY611" fmla="*/ 1663088 h 6858000"/>
              <a:gd name="connsiteX612" fmla="*/ 1006812 w 7472601"/>
              <a:gd name="connsiteY612" fmla="*/ 1767683 h 6858000"/>
              <a:gd name="connsiteX613" fmla="*/ 1149133 w 7472601"/>
              <a:gd name="connsiteY613" fmla="*/ 1971513 h 6858000"/>
              <a:gd name="connsiteX614" fmla="*/ 1333952 w 7472601"/>
              <a:gd name="connsiteY614" fmla="*/ 2251620 h 6858000"/>
              <a:gd name="connsiteX615" fmla="*/ 1337329 w 7472601"/>
              <a:gd name="connsiteY615" fmla="*/ 2258350 h 6858000"/>
              <a:gd name="connsiteX616" fmla="*/ 1014726 w 7472601"/>
              <a:gd name="connsiteY616" fmla="*/ 1615556 h 6858000"/>
              <a:gd name="connsiteX617" fmla="*/ 678222 w 7472601"/>
              <a:gd name="connsiteY617" fmla="*/ 1248670 h 6858000"/>
              <a:gd name="connsiteX618" fmla="*/ 6691602 w 7472601"/>
              <a:gd name="connsiteY618" fmla="*/ 1140573 h 6858000"/>
              <a:gd name="connsiteX619" fmla="*/ 6571100 w 7472601"/>
              <a:gd name="connsiteY619" fmla="*/ 1183662 h 6858000"/>
              <a:gd name="connsiteX620" fmla="*/ 6241687 w 7472601"/>
              <a:gd name="connsiteY620" fmla="*/ 1257600 h 6858000"/>
              <a:gd name="connsiteX621" fmla="*/ 5693009 w 7472601"/>
              <a:gd name="connsiteY621" fmla="*/ 1478256 h 6858000"/>
              <a:gd name="connsiteX622" fmla="*/ 6548420 w 7472601"/>
              <a:gd name="connsiteY622" fmla="*/ 1214599 h 6858000"/>
              <a:gd name="connsiteX623" fmla="*/ 6605473 w 7472601"/>
              <a:gd name="connsiteY623" fmla="*/ 1184686 h 6858000"/>
              <a:gd name="connsiteX624" fmla="*/ 6691602 w 7472601"/>
              <a:gd name="connsiteY624" fmla="*/ 1140573 h 6858000"/>
              <a:gd name="connsiteX625" fmla="*/ 4002475 w 7472601"/>
              <a:gd name="connsiteY625" fmla="*/ 1037802 h 6858000"/>
              <a:gd name="connsiteX626" fmla="*/ 4000324 w 7472601"/>
              <a:gd name="connsiteY626" fmla="*/ 1039362 h 6858000"/>
              <a:gd name="connsiteX627" fmla="*/ 4002862 w 7472601"/>
              <a:gd name="connsiteY627" fmla="*/ 1042866 h 6858000"/>
              <a:gd name="connsiteX628" fmla="*/ 4002475 w 7472601"/>
              <a:gd name="connsiteY628" fmla="*/ 1037802 h 6858000"/>
              <a:gd name="connsiteX629" fmla="*/ 506322 w 7472601"/>
              <a:gd name="connsiteY629" fmla="*/ 1020997 h 6858000"/>
              <a:gd name="connsiteX630" fmla="*/ 533068 w 7472601"/>
              <a:gd name="connsiteY630" fmla="*/ 1029409 h 6858000"/>
              <a:gd name="connsiteX631" fmla="*/ 1232525 w 7472601"/>
              <a:gd name="connsiteY631" fmla="*/ 1804675 h 6858000"/>
              <a:gd name="connsiteX632" fmla="*/ 1388858 w 7472601"/>
              <a:gd name="connsiteY632" fmla="*/ 2368011 h 6858000"/>
              <a:gd name="connsiteX633" fmla="*/ 1384098 w 7472601"/>
              <a:gd name="connsiteY633" fmla="*/ 2378125 h 6858000"/>
              <a:gd name="connsiteX634" fmla="*/ 1425393 w 7472601"/>
              <a:gd name="connsiteY634" fmla="*/ 2589124 h 6858000"/>
              <a:gd name="connsiteX635" fmla="*/ 1424001 w 7472601"/>
              <a:gd name="connsiteY635" fmla="*/ 2597541 h 6858000"/>
              <a:gd name="connsiteX636" fmla="*/ 2152729 w 7472601"/>
              <a:gd name="connsiteY636" fmla="*/ 2864487 h 6858000"/>
              <a:gd name="connsiteX637" fmla="*/ 2020609 w 7472601"/>
              <a:gd name="connsiteY637" fmla="*/ 2539671 h 6858000"/>
              <a:gd name="connsiteX638" fmla="*/ 2018920 w 7472601"/>
              <a:gd name="connsiteY638" fmla="*/ 2536309 h 6858000"/>
              <a:gd name="connsiteX639" fmla="*/ 1342441 w 7472601"/>
              <a:gd name="connsiteY639" fmla="*/ 1173017 h 6858000"/>
              <a:gd name="connsiteX640" fmla="*/ 1367925 w 7472601"/>
              <a:gd name="connsiteY640" fmla="*/ 1135648 h 6858000"/>
              <a:gd name="connsiteX641" fmla="*/ 1771401 w 7472601"/>
              <a:gd name="connsiteY641" fmla="*/ 1806673 h 6858000"/>
              <a:gd name="connsiteX642" fmla="*/ 1972385 w 7472601"/>
              <a:gd name="connsiteY642" fmla="*/ 2198735 h 6858000"/>
              <a:gd name="connsiteX643" fmla="*/ 2040892 w 7472601"/>
              <a:gd name="connsiteY643" fmla="*/ 2405205 h 6858000"/>
              <a:gd name="connsiteX644" fmla="*/ 2131689 w 7472601"/>
              <a:gd name="connsiteY644" fmla="*/ 1936926 h 6858000"/>
              <a:gd name="connsiteX645" fmla="*/ 2454820 w 7472601"/>
              <a:gd name="connsiteY645" fmla="*/ 1248808 h 6858000"/>
              <a:gd name="connsiteX646" fmla="*/ 2492512 w 7472601"/>
              <a:gd name="connsiteY646" fmla="*/ 1302920 h 6858000"/>
              <a:gd name="connsiteX647" fmla="*/ 2081216 w 7472601"/>
              <a:gd name="connsiteY647" fmla="*/ 2527513 h 6858000"/>
              <a:gd name="connsiteX648" fmla="*/ 2081211 w 7472601"/>
              <a:gd name="connsiteY648" fmla="*/ 2528916 h 6858000"/>
              <a:gd name="connsiteX649" fmla="*/ 2199067 w 7472601"/>
              <a:gd name="connsiteY649" fmla="*/ 2884061 h 6858000"/>
              <a:gd name="connsiteX650" fmla="*/ 3192586 w 7472601"/>
              <a:gd name="connsiteY650" fmla="*/ 3411496 h 6858000"/>
              <a:gd name="connsiteX651" fmla="*/ 3182620 w 7472601"/>
              <a:gd name="connsiteY651" fmla="*/ 3483279 h 6858000"/>
              <a:gd name="connsiteX652" fmla="*/ 2435119 w 7472601"/>
              <a:gd name="connsiteY652" fmla="*/ 3080173 h 6858000"/>
              <a:gd name="connsiteX653" fmla="*/ 2410152 w 7472601"/>
              <a:gd name="connsiteY653" fmla="*/ 3063751 h 6858000"/>
              <a:gd name="connsiteX654" fmla="*/ 2408099 w 7472601"/>
              <a:gd name="connsiteY654" fmla="*/ 3064403 h 6858000"/>
              <a:gd name="connsiteX655" fmla="*/ 2407218 w 7472601"/>
              <a:gd name="connsiteY655" fmla="*/ 3070324 h 6858000"/>
              <a:gd name="connsiteX656" fmla="*/ 2380138 w 7472601"/>
              <a:gd name="connsiteY656" fmla="*/ 3099341 h 6858000"/>
              <a:gd name="connsiteX657" fmla="*/ 1765923 w 7472601"/>
              <a:gd name="connsiteY657" fmla="*/ 3581043 h 6858000"/>
              <a:gd name="connsiteX658" fmla="*/ 1702258 w 7472601"/>
              <a:gd name="connsiteY658" fmla="*/ 3612286 h 6858000"/>
              <a:gd name="connsiteX659" fmla="*/ 1538370 w 7472601"/>
              <a:gd name="connsiteY659" fmla="*/ 3811804 h 6858000"/>
              <a:gd name="connsiteX660" fmla="*/ 542867 w 7472601"/>
              <a:gd name="connsiteY660" fmla="*/ 4944092 h 6858000"/>
              <a:gd name="connsiteX661" fmla="*/ 515800 w 7472601"/>
              <a:gd name="connsiteY661" fmla="*/ 4862180 h 6858000"/>
              <a:gd name="connsiteX662" fmla="*/ 909145 w 7472601"/>
              <a:gd name="connsiteY662" fmla="*/ 4199225 h 6858000"/>
              <a:gd name="connsiteX663" fmla="*/ 1214067 w 7472601"/>
              <a:gd name="connsiteY663" fmla="*/ 3908561 h 6858000"/>
              <a:gd name="connsiteX664" fmla="*/ 640967 w 7472601"/>
              <a:gd name="connsiteY664" fmla="*/ 4105601 h 6858000"/>
              <a:gd name="connsiteX665" fmla="*/ 112563 w 7472601"/>
              <a:gd name="connsiteY665" fmla="*/ 4396952 h 6858000"/>
              <a:gd name="connsiteX666" fmla="*/ 0 w 7472601"/>
              <a:gd name="connsiteY666" fmla="*/ 4466006 h 6858000"/>
              <a:gd name="connsiteX667" fmla="*/ 0 w 7472601"/>
              <a:gd name="connsiteY667" fmla="*/ 4233763 h 6858000"/>
              <a:gd name="connsiteX668" fmla="*/ 36881 w 7472601"/>
              <a:gd name="connsiteY668" fmla="*/ 4200118 h 6858000"/>
              <a:gd name="connsiteX669" fmla="*/ 910534 w 7472601"/>
              <a:gd name="connsiteY669" fmla="*/ 3629753 h 6858000"/>
              <a:gd name="connsiteX670" fmla="*/ 1578717 w 7472601"/>
              <a:gd name="connsiteY670" fmla="*/ 3575982 h 6858000"/>
              <a:gd name="connsiteX671" fmla="*/ 2338780 w 7472601"/>
              <a:gd name="connsiteY671" fmla="*/ 3033725 h 6858000"/>
              <a:gd name="connsiteX672" fmla="*/ 1807991 w 7472601"/>
              <a:gd name="connsiteY672" fmla="*/ 2807184 h 6858000"/>
              <a:gd name="connsiteX673" fmla="*/ 1416358 w 7472601"/>
              <a:gd name="connsiteY673" fmla="*/ 3112571 h 6858000"/>
              <a:gd name="connsiteX674" fmla="*/ 939066 w 7472601"/>
              <a:gd name="connsiteY674" fmla="*/ 3378798 h 6858000"/>
              <a:gd name="connsiteX675" fmla="*/ 115099 w 7472601"/>
              <a:gd name="connsiteY675" fmla="*/ 3607650 h 6858000"/>
              <a:gd name="connsiteX676" fmla="*/ 97284 w 7472601"/>
              <a:gd name="connsiteY676" fmla="*/ 3520393 h 6858000"/>
              <a:gd name="connsiteX677" fmla="*/ 922050 w 7472601"/>
              <a:gd name="connsiteY677" fmla="*/ 3074867 h 6858000"/>
              <a:gd name="connsiteX678" fmla="*/ 1405265 w 7472601"/>
              <a:gd name="connsiteY678" fmla="*/ 3016319 h 6858000"/>
              <a:gd name="connsiteX679" fmla="*/ 1407512 w 7472601"/>
              <a:gd name="connsiteY679" fmla="*/ 3018001 h 6858000"/>
              <a:gd name="connsiteX680" fmla="*/ 1726266 w 7472601"/>
              <a:gd name="connsiteY680" fmla="*/ 2777274 h 6858000"/>
              <a:gd name="connsiteX681" fmla="*/ 625390 w 7472601"/>
              <a:gd name="connsiteY681" fmla="*/ 2514541 h 6858000"/>
              <a:gd name="connsiteX682" fmla="*/ 619799 w 7472601"/>
              <a:gd name="connsiteY682" fmla="*/ 2527180 h 6858000"/>
              <a:gd name="connsiteX683" fmla="*/ 310030 w 7472601"/>
              <a:gd name="connsiteY683" fmla="*/ 2771818 h 6858000"/>
              <a:gd name="connsiteX684" fmla="*/ 173877 w 7472601"/>
              <a:gd name="connsiteY684" fmla="*/ 2937056 h 6858000"/>
              <a:gd name="connsiteX685" fmla="*/ 77889 w 7472601"/>
              <a:gd name="connsiteY685" fmla="*/ 3138440 h 6858000"/>
              <a:gd name="connsiteX686" fmla="*/ 0 w 7472601"/>
              <a:gd name="connsiteY686" fmla="*/ 3271395 h 6858000"/>
              <a:gd name="connsiteX687" fmla="*/ 0 w 7472601"/>
              <a:gd name="connsiteY687" fmla="*/ 3153002 h 6858000"/>
              <a:gd name="connsiteX688" fmla="*/ 2386 w 7472601"/>
              <a:gd name="connsiteY688" fmla="*/ 3149203 h 6858000"/>
              <a:gd name="connsiteX689" fmla="*/ 89753 w 7472601"/>
              <a:gd name="connsiteY689" fmla="*/ 2987702 h 6858000"/>
              <a:gd name="connsiteX690" fmla="*/ 76869 w 7472601"/>
              <a:gd name="connsiteY690" fmla="*/ 3005404 h 6858000"/>
              <a:gd name="connsiteX691" fmla="*/ 32049 w 7472601"/>
              <a:gd name="connsiteY691" fmla="*/ 3065814 h 6858000"/>
              <a:gd name="connsiteX692" fmla="*/ 0 w 7472601"/>
              <a:gd name="connsiteY692" fmla="*/ 3108744 h 6858000"/>
              <a:gd name="connsiteX693" fmla="*/ 0 w 7472601"/>
              <a:gd name="connsiteY693" fmla="*/ 3058059 h 6858000"/>
              <a:gd name="connsiteX694" fmla="*/ 7610 w 7472601"/>
              <a:gd name="connsiteY694" fmla="*/ 3047889 h 6858000"/>
              <a:gd name="connsiteX695" fmla="*/ 52419 w 7472601"/>
              <a:gd name="connsiteY695" fmla="*/ 2987479 h 6858000"/>
              <a:gd name="connsiteX696" fmla="*/ 59142 w 7472601"/>
              <a:gd name="connsiteY696" fmla="*/ 2978488 h 6858000"/>
              <a:gd name="connsiteX697" fmla="*/ 0 w 7472601"/>
              <a:gd name="connsiteY697" fmla="*/ 3015334 h 6858000"/>
              <a:gd name="connsiteX698" fmla="*/ 0 w 7472601"/>
              <a:gd name="connsiteY698" fmla="*/ 2914286 h 6858000"/>
              <a:gd name="connsiteX699" fmla="*/ 36383 w 7472601"/>
              <a:gd name="connsiteY699" fmla="*/ 2901128 h 6858000"/>
              <a:gd name="connsiteX700" fmla="*/ 156329 w 7472601"/>
              <a:gd name="connsiteY700" fmla="*/ 2840533 h 6858000"/>
              <a:gd name="connsiteX701" fmla="*/ 358355 w 7472601"/>
              <a:gd name="connsiteY701" fmla="*/ 2620471 h 6858000"/>
              <a:gd name="connsiteX702" fmla="*/ 510577 w 7472601"/>
              <a:gd name="connsiteY702" fmla="*/ 2501244 h 6858000"/>
              <a:gd name="connsiteX703" fmla="*/ 211967 w 7472601"/>
              <a:gd name="connsiteY703" fmla="*/ 2479171 h 6858000"/>
              <a:gd name="connsiteX704" fmla="*/ 0 w 7472601"/>
              <a:gd name="connsiteY704" fmla="*/ 2476398 h 6858000"/>
              <a:gd name="connsiteX705" fmla="*/ 0 w 7472601"/>
              <a:gd name="connsiteY705" fmla="*/ 2389189 h 6858000"/>
              <a:gd name="connsiteX706" fmla="*/ 103062 w 7472601"/>
              <a:gd name="connsiteY706" fmla="*/ 2389518 h 6858000"/>
              <a:gd name="connsiteX707" fmla="*/ 510734 w 7472601"/>
              <a:gd name="connsiteY707" fmla="*/ 2416201 h 6858000"/>
              <a:gd name="connsiteX708" fmla="*/ 279257 w 7472601"/>
              <a:gd name="connsiteY708" fmla="*/ 2092102 h 6858000"/>
              <a:gd name="connsiteX709" fmla="*/ 65265 w 7472601"/>
              <a:gd name="connsiteY709" fmla="*/ 2006049 h 6858000"/>
              <a:gd name="connsiteX710" fmla="*/ 0 w 7472601"/>
              <a:gd name="connsiteY710" fmla="*/ 1982532 h 6858000"/>
              <a:gd name="connsiteX711" fmla="*/ 0 w 7472601"/>
              <a:gd name="connsiteY711" fmla="*/ 1912789 h 6858000"/>
              <a:gd name="connsiteX712" fmla="*/ 97460 w 7472601"/>
              <a:gd name="connsiteY712" fmla="*/ 1953725 h 6858000"/>
              <a:gd name="connsiteX713" fmla="*/ 221272 w 7472601"/>
              <a:gd name="connsiteY713" fmla="*/ 1980766 h 6858000"/>
              <a:gd name="connsiteX714" fmla="*/ 116765 w 7472601"/>
              <a:gd name="connsiteY714" fmla="*/ 1911033 h 6858000"/>
              <a:gd name="connsiteX715" fmla="*/ 16405 w 7472601"/>
              <a:gd name="connsiteY715" fmla="*/ 1803412 h 6858000"/>
              <a:gd name="connsiteX716" fmla="*/ 0 w 7472601"/>
              <a:gd name="connsiteY716" fmla="*/ 1784777 h 6858000"/>
              <a:gd name="connsiteX717" fmla="*/ 0 w 7472601"/>
              <a:gd name="connsiteY717" fmla="*/ 1740082 h 6858000"/>
              <a:gd name="connsiteX718" fmla="*/ 39394 w 7472601"/>
              <a:gd name="connsiteY718" fmla="*/ 1784856 h 6858000"/>
              <a:gd name="connsiteX719" fmla="*/ 135813 w 7472601"/>
              <a:gd name="connsiteY719" fmla="*/ 1888838 h 6858000"/>
              <a:gd name="connsiteX720" fmla="*/ 242575 w 7472601"/>
              <a:gd name="connsiteY720" fmla="*/ 1958841 h 6858000"/>
              <a:gd name="connsiteX721" fmla="*/ 82197 w 7472601"/>
              <a:gd name="connsiteY721" fmla="*/ 1754826 h 6858000"/>
              <a:gd name="connsiteX722" fmla="*/ 0 w 7472601"/>
              <a:gd name="connsiteY722" fmla="*/ 1679650 h 6858000"/>
              <a:gd name="connsiteX723" fmla="*/ 0 w 7472601"/>
              <a:gd name="connsiteY723" fmla="*/ 1602463 h 6858000"/>
              <a:gd name="connsiteX724" fmla="*/ 84689 w 7472601"/>
              <a:gd name="connsiteY724" fmla="*/ 1677442 h 6858000"/>
              <a:gd name="connsiteX725" fmla="*/ 298437 w 7472601"/>
              <a:gd name="connsiteY725" fmla="*/ 1968019 h 6858000"/>
              <a:gd name="connsiteX726" fmla="*/ 227269 w 7472601"/>
              <a:gd name="connsiteY726" fmla="*/ 1114064 h 6858000"/>
              <a:gd name="connsiteX727" fmla="*/ 248003 w 7472601"/>
              <a:gd name="connsiteY727" fmla="*/ 1089613 h 6858000"/>
              <a:gd name="connsiteX728" fmla="*/ 427020 w 7472601"/>
              <a:gd name="connsiteY728" fmla="*/ 1619803 h 6858000"/>
              <a:gd name="connsiteX729" fmla="*/ 340345 w 7472601"/>
              <a:gd name="connsiteY729" fmla="*/ 2027739 h 6858000"/>
              <a:gd name="connsiteX730" fmla="*/ 360865 w 7472601"/>
              <a:gd name="connsiteY730" fmla="*/ 2044827 h 6858000"/>
              <a:gd name="connsiteX731" fmla="*/ 560414 w 7472601"/>
              <a:gd name="connsiteY731" fmla="*/ 2421457 h 6858000"/>
              <a:gd name="connsiteX732" fmla="*/ 1359703 w 7472601"/>
              <a:gd name="connsiteY732" fmla="*/ 2578554 h 6858000"/>
              <a:gd name="connsiteX733" fmla="*/ 1359422 w 7472601"/>
              <a:gd name="connsiteY733" fmla="*/ 2577994 h 6858000"/>
              <a:gd name="connsiteX734" fmla="*/ 828701 w 7472601"/>
              <a:gd name="connsiteY734" fmla="*/ 1839520 h 6858000"/>
              <a:gd name="connsiteX735" fmla="*/ 494427 w 7472601"/>
              <a:gd name="connsiteY735" fmla="*/ 1092333 h 6858000"/>
              <a:gd name="connsiteX736" fmla="*/ 506322 w 7472601"/>
              <a:gd name="connsiteY736" fmla="*/ 1020997 h 6858000"/>
              <a:gd name="connsiteX737" fmla="*/ 4570198 w 7472601"/>
              <a:gd name="connsiteY737" fmla="*/ 978081 h 6858000"/>
              <a:gd name="connsiteX738" fmla="*/ 4523691 w 7472601"/>
              <a:gd name="connsiteY738" fmla="*/ 1127776 h 6858000"/>
              <a:gd name="connsiteX739" fmla="*/ 4509875 w 7472601"/>
              <a:gd name="connsiteY739" fmla="*/ 1167552 h 6858000"/>
              <a:gd name="connsiteX740" fmla="*/ 4478168 w 7472601"/>
              <a:gd name="connsiteY740" fmla="*/ 1260735 h 6858000"/>
              <a:gd name="connsiteX741" fmla="*/ 4409309 w 7472601"/>
              <a:gd name="connsiteY741" fmla="*/ 1666996 h 6858000"/>
              <a:gd name="connsiteX742" fmla="*/ 4370031 w 7472601"/>
              <a:gd name="connsiteY742" fmla="*/ 1955666 h 6858000"/>
              <a:gd name="connsiteX743" fmla="*/ 4570198 w 7472601"/>
              <a:gd name="connsiteY743" fmla="*/ 978081 h 6858000"/>
              <a:gd name="connsiteX744" fmla="*/ 4557898 w 7472601"/>
              <a:gd name="connsiteY744" fmla="*/ 900011 h 6858000"/>
              <a:gd name="connsiteX745" fmla="*/ 4344840 w 7472601"/>
              <a:gd name="connsiteY745" fmla="*/ 1922038 h 6858000"/>
              <a:gd name="connsiteX746" fmla="*/ 4378710 w 7472601"/>
              <a:gd name="connsiteY746" fmla="*/ 1665516 h 6858000"/>
              <a:gd name="connsiteX747" fmla="*/ 4448798 w 7472601"/>
              <a:gd name="connsiteY747" fmla="*/ 1253024 h 6858000"/>
              <a:gd name="connsiteX748" fmla="*/ 4480315 w 7472601"/>
              <a:gd name="connsiteY748" fmla="*/ 1158454 h 6858000"/>
              <a:gd name="connsiteX749" fmla="*/ 4494133 w 7472601"/>
              <a:gd name="connsiteY749" fmla="*/ 1118676 h 6858000"/>
              <a:gd name="connsiteX750" fmla="*/ 4557898 w 7472601"/>
              <a:gd name="connsiteY750" fmla="*/ 900011 h 6858000"/>
              <a:gd name="connsiteX751" fmla="*/ 5870151 w 7472601"/>
              <a:gd name="connsiteY751" fmla="*/ 898890 h 6858000"/>
              <a:gd name="connsiteX752" fmla="*/ 5861335 w 7472601"/>
              <a:gd name="connsiteY752" fmla="*/ 899177 h 6858000"/>
              <a:gd name="connsiteX753" fmla="*/ 5843702 w 7472601"/>
              <a:gd name="connsiteY753" fmla="*/ 899748 h 6858000"/>
              <a:gd name="connsiteX754" fmla="*/ 5651107 w 7472601"/>
              <a:gd name="connsiteY754" fmla="*/ 920306 h 6858000"/>
              <a:gd name="connsiteX755" fmla="*/ 5459407 w 7472601"/>
              <a:gd name="connsiteY755" fmla="*/ 940975 h 6858000"/>
              <a:gd name="connsiteX756" fmla="*/ 5374846 w 7472601"/>
              <a:gd name="connsiteY756" fmla="*/ 941988 h 6858000"/>
              <a:gd name="connsiteX757" fmla="*/ 5256105 w 7472601"/>
              <a:gd name="connsiteY757" fmla="*/ 945632 h 6858000"/>
              <a:gd name="connsiteX758" fmla="*/ 5107071 w 7472601"/>
              <a:gd name="connsiteY758" fmla="*/ 969720 h 6858000"/>
              <a:gd name="connsiteX759" fmla="*/ 4998681 w 7472601"/>
              <a:gd name="connsiteY759" fmla="*/ 988771 h 6858000"/>
              <a:gd name="connsiteX760" fmla="*/ 5870151 w 7472601"/>
              <a:gd name="connsiteY760" fmla="*/ 898890 h 6858000"/>
              <a:gd name="connsiteX761" fmla="*/ 5504425 w 7472601"/>
              <a:gd name="connsiteY761" fmla="*/ 848067 h 6858000"/>
              <a:gd name="connsiteX762" fmla="*/ 4968849 w 7472601"/>
              <a:gd name="connsiteY762" fmla="*/ 962318 h 6858000"/>
              <a:gd name="connsiteX763" fmla="*/ 5104039 w 7472601"/>
              <a:gd name="connsiteY763" fmla="*/ 940634 h 6858000"/>
              <a:gd name="connsiteX764" fmla="*/ 5256311 w 7472601"/>
              <a:gd name="connsiteY764" fmla="*/ 916490 h 6858000"/>
              <a:gd name="connsiteX765" fmla="*/ 5377381 w 7472601"/>
              <a:gd name="connsiteY765" fmla="*/ 912671 h 6858000"/>
              <a:gd name="connsiteX766" fmla="*/ 5460148 w 7472601"/>
              <a:gd name="connsiteY766" fmla="*/ 911442 h 6858000"/>
              <a:gd name="connsiteX767" fmla="*/ 5648971 w 7472601"/>
              <a:gd name="connsiteY767" fmla="*/ 891331 h 6858000"/>
              <a:gd name="connsiteX768" fmla="*/ 5844807 w 7472601"/>
              <a:gd name="connsiteY768" fmla="*/ 870718 h 6858000"/>
              <a:gd name="connsiteX769" fmla="*/ 5862975 w 7472601"/>
              <a:gd name="connsiteY769" fmla="*/ 869756 h 6858000"/>
              <a:gd name="connsiteX770" fmla="*/ 5920887 w 7472601"/>
              <a:gd name="connsiteY770" fmla="*/ 865929 h 6858000"/>
              <a:gd name="connsiteX771" fmla="*/ 5504425 w 7472601"/>
              <a:gd name="connsiteY771" fmla="*/ 848067 h 6858000"/>
              <a:gd name="connsiteX772" fmla="*/ 3607114 w 7472601"/>
              <a:gd name="connsiteY772" fmla="*/ 467441 h 6858000"/>
              <a:gd name="connsiteX773" fmla="*/ 3296242 w 7472601"/>
              <a:gd name="connsiteY773" fmla="*/ 807991 h 6858000"/>
              <a:gd name="connsiteX774" fmla="*/ 3174674 w 7472601"/>
              <a:gd name="connsiteY774" fmla="*/ 919759 h 6858000"/>
              <a:gd name="connsiteX775" fmla="*/ 3042978 w 7472601"/>
              <a:gd name="connsiteY775" fmla="*/ 1054894 h 6858000"/>
              <a:gd name="connsiteX776" fmla="*/ 2968914 w 7472601"/>
              <a:gd name="connsiteY776" fmla="*/ 1133756 h 6858000"/>
              <a:gd name="connsiteX777" fmla="*/ 3103823 w 7472601"/>
              <a:gd name="connsiteY777" fmla="*/ 1026814 h 6858000"/>
              <a:gd name="connsiteX778" fmla="*/ 3607114 w 7472601"/>
              <a:gd name="connsiteY778" fmla="*/ 467441 h 6858000"/>
              <a:gd name="connsiteX779" fmla="*/ 3744487 w 7472601"/>
              <a:gd name="connsiteY779" fmla="*/ 383136 h 6858000"/>
              <a:gd name="connsiteX780" fmla="*/ 3970213 w 7472601"/>
              <a:gd name="connsiteY780" fmla="*/ 995559 h 6858000"/>
              <a:gd name="connsiteX781" fmla="*/ 3744487 w 7472601"/>
              <a:gd name="connsiteY781" fmla="*/ 383136 h 6858000"/>
              <a:gd name="connsiteX782" fmla="*/ 3624562 w 7472601"/>
              <a:gd name="connsiteY782" fmla="*/ 367041 h 6858000"/>
              <a:gd name="connsiteX783" fmla="*/ 3489712 w 7472601"/>
              <a:gd name="connsiteY783" fmla="*/ 485386 h 6858000"/>
              <a:gd name="connsiteX784" fmla="*/ 3182994 w 7472601"/>
              <a:gd name="connsiteY784" fmla="*/ 828265 h 6858000"/>
              <a:gd name="connsiteX785" fmla="*/ 2892114 w 7472601"/>
              <a:gd name="connsiteY785" fmla="*/ 1172635 h 6858000"/>
              <a:gd name="connsiteX786" fmla="*/ 3021459 w 7472601"/>
              <a:gd name="connsiteY786" fmla="*/ 1035385 h 6858000"/>
              <a:gd name="connsiteX787" fmla="*/ 3153873 w 7472601"/>
              <a:gd name="connsiteY787" fmla="*/ 898971 h 6858000"/>
              <a:gd name="connsiteX788" fmla="*/ 3276511 w 7472601"/>
              <a:gd name="connsiteY788" fmla="*/ 786423 h 6858000"/>
              <a:gd name="connsiteX789" fmla="*/ 3584154 w 7472601"/>
              <a:gd name="connsiteY789" fmla="*/ 448218 h 6858000"/>
              <a:gd name="connsiteX790" fmla="*/ 3624562 w 7472601"/>
              <a:gd name="connsiteY790" fmla="*/ 367041 h 6858000"/>
              <a:gd name="connsiteX791" fmla="*/ 3766672 w 7472601"/>
              <a:gd name="connsiteY791" fmla="*/ 359429 h 6858000"/>
              <a:gd name="connsiteX792" fmla="*/ 3996338 w 7472601"/>
              <a:gd name="connsiteY792" fmla="*/ 968237 h 6858000"/>
              <a:gd name="connsiteX793" fmla="*/ 3766672 w 7472601"/>
              <a:gd name="connsiteY793" fmla="*/ 359429 h 6858000"/>
              <a:gd name="connsiteX794" fmla="*/ 5805386 w 7472601"/>
              <a:gd name="connsiteY794" fmla="*/ 239240 h 6858000"/>
              <a:gd name="connsiteX795" fmla="*/ 5736947 w 7472601"/>
              <a:gd name="connsiteY795" fmla="*/ 261367 h 6858000"/>
              <a:gd name="connsiteX796" fmla="*/ 5427012 w 7472601"/>
              <a:gd name="connsiteY796" fmla="*/ 311272 h 6858000"/>
              <a:gd name="connsiteX797" fmla="*/ 5147818 w 7472601"/>
              <a:gd name="connsiteY797" fmla="*/ 322112 h 6858000"/>
              <a:gd name="connsiteX798" fmla="*/ 5060854 w 7472601"/>
              <a:gd name="connsiteY798" fmla="*/ 311882 h 6858000"/>
              <a:gd name="connsiteX799" fmla="*/ 4945989 w 7472601"/>
              <a:gd name="connsiteY799" fmla="*/ 300516 h 6858000"/>
              <a:gd name="connsiteX800" fmla="*/ 5410479 w 7472601"/>
              <a:gd name="connsiteY800" fmla="*/ 348434 h 6858000"/>
              <a:gd name="connsiteX801" fmla="*/ 5805386 w 7472601"/>
              <a:gd name="connsiteY801" fmla="*/ 239240 h 6858000"/>
              <a:gd name="connsiteX802" fmla="*/ 5905192 w 7472601"/>
              <a:gd name="connsiteY802" fmla="*/ 163079 h 6858000"/>
              <a:gd name="connsiteX803" fmla="*/ 5865655 w 7472601"/>
              <a:gd name="connsiteY803" fmla="*/ 171901 h 6858000"/>
              <a:gd name="connsiteX804" fmla="*/ 5259740 w 7472601"/>
              <a:gd name="connsiteY804" fmla="*/ 257013 h 6858000"/>
              <a:gd name="connsiteX805" fmla="*/ 5208466 w 7472601"/>
              <a:gd name="connsiteY805" fmla="*/ 257550 h 6858000"/>
              <a:gd name="connsiteX806" fmla="*/ 4980204 w 7472601"/>
              <a:gd name="connsiteY806" fmla="*/ 271903 h 6858000"/>
              <a:gd name="connsiteX807" fmla="*/ 5068068 w 7472601"/>
              <a:gd name="connsiteY807" fmla="*/ 282244 h 6858000"/>
              <a:gd name="connsiteX808" fmla="*/ 5153231 w 7472601"/>
              <a:gd name="connsiteY808" fmla="*/ 292240 h 6858000"/>
              <a:gd name="connsiteX809" fmla="*/ 5426491 w 7472601"/>
              <a:gd name="connsiteY809" fmla="*/ 281128 h 6858000"/>
              <a:gd name="connsiteX810" fmla="*/ 5731212 w 7472601"/>
              <a:gd name="connsiteY810" fmla="*/ 231951 h 6858000"/>
              <a:gd name="connsiteX811" fmla="*/ 5905192 w 7472601"/>
              <a:gd name="connsiteY811" fmla="*/ 163079 h 6858000"/>
              <a:gd name="connsiteX812" fmla="*/ 5944437 w 7472601"/>
              <a:gd name="connsiteY812" fmla="*/ 113829 h 6858000"/>
              <a:gd name="connsiteX813" fmla="*/ 5825032 w 7472601"/>
              <a:gd name="connsiteY813" fmla="*/ 146405 h 6858000"/>
              <a:gd name="connsiteX814" fmla="*/ 4955599 w 7472601"/>
              <a:gd name="connsiteY814" fmla="*/ 247008 h 6858000"/>
              <a:gd name="connsiteX815" fmla="*/ 5210104 w 7472601"/>
              <a:gd name="connsiteY815" fmla="*/ 228123 h 6858000"/>
              <a:gd name="connsiteX816" fmla="*/ 5261015 w 7472601"/>
              <a:gd name="connsiteY816" fmla="*/ 227087 h 6858000"/>
              <a:gd name="connsiteX817" fmla="*/ 5861181 w 7472601"/>
              <a:gd name="connsiteY817" fmla="*/ 143093 h 6858000"/>
              <a:gd name="connsiteX818" fmla="*/ 5961252 w 7472601"/>
              <a:gd name="connsiteY818" fmla="*/ 114820 h 6858000"/>
              <a:gd name="connsiteX819" fmla="*/ 5944437 w 7472601"/>
              <a:gd name="connsiteY819" fmla="*/ 113829 h 6858000"/>
              <a:gd name="connsiteX820" fmla="*/ 3882765 w 7472601"/>
              <a:gd name="connsiteY820" fmla="*/ 0 h 6858000"/>
              <a:gd name="connsiteX821" fmla="*/ 3995099 w 7472601"/>
              <a:gd name="connsiteY821" fmla="*/ 0 h 6858000"/>
              <a:gd name="connsiteX822" fmla="*/ 4163818 w 7472601"/>
              <a:gd name="connsiteY822" fmla="*/ 234104 h 6858000"/>
              <a:gd name="connsiteX823" fmla="*/ 4172099 w 7472601"/>
              <a:gd name="connsiteY823" fmla="*/ 234207 h 6858000"/>
              <a:gd name="connsiteX824" fmla="*/ 4784282 w 7472601"/>
              <a:gd name="connsiteY824" fmla="*/ 276561 h 6858000"/>
              <a:gd name="connsiteX825" fmla="*/ 4801687 w 7472601"/>
              <a:gd name="connsiteY825" fmla="*/ 267764 h 6858000"/>
              <a:gd name="connsiteX826" fmla="*/ 6082788 w 7472601"/>
              <a:gd name="connsiteY826" fmla="*/ 64119 h 6858000"/>
              <a:gd name="connsiteX827" fmla="*/ 6099442 w 7472601"/>
              <a:gd name="connsiteY827" fmla="*/ 82568 h 6858000"/>
              <a:gd name="connsiteX828" fmla="*/ 4804137 w 7472601"/>
              <a:gd name="connsiteY828" fmla="*/ 320931 h 6858000"/>
              <a:gd name="connsiteX829" fmla="*/ 4227047 w 7472601"/>
              <a:gd name="connsiteY829" fmla="*/ 313415 h 6858000"/>
              <a:gd name="connsiteX830" fmla="*/ 4346041 w 7472601"/>
              <a:gd name="connsiteY830" fmla="*/ 456086 h 6858000"/>
              <a:gd name="connsiteX831" fmla="*/ 4870967 w 7472601"/>
              <a:gd name="connsiteY831" fmla="*/ 963061 h 6858000"/>
              <a:gd name="connsiteX832" fmla="*/ 4889647 w 7472601"/>
              <a:gd name="connsiteY832" fmla="*/ 957147 h 6858000"/>
              <a:gd name="connsiteX833" fmla="*/ 5422504 w 7472601"/>
              <a:gd name="connsiteY833" fmla="*/ 805191 h 6858000"/>
              <a:gd name="connsiteX834" fmla="*/ 6087656 w 7472601"/>
              <a:gd name="connsiteY834" fmla="*/ 826703 h 6858000"/>
              <a:gd name="connsiteX835" fmla="*/ 6058717 w 7472601"/>
              <a:gd name="connsiteY835" fmla="*/ 865992 h 6858000"/>
              <a:gd name="connsiteX836" fmla="*/ 4974153 w 7472601"/>
              <a:gd name="connsiteY836" fmla="*/ 1045456 h 6858000"/>
              <a:gd name="connsiteX837" fmla="*/ 5627835 w 7472601"/>
              <a:gd name="connsiteY837" fmla="*/ 1472077 h 6858000"/>
              <a:gd name="connsiteX838" fmla="*/ 5629817 w 7472601"/>
              <a:gd name="connsiteY838" fmla="*/ 1471412 h 6858000"/>
              <a:gd name="connsiteX839" fmla="*/ 5634124 w 7472601"/>
              <a:gd name="connsiteY839" fmla="*/ 1470572 h 6858000"/>
              <a:gd name="connsiteX840" fmla="*/ 5755832 w 7472601"/>
              <a:gd name="connsiteY840" fmla="*/ 1383886 h 6858000"/>
              <a:gd name="connsiteX841" fmla="*/ 6014186 w 7472601"/>
              <a:gd name="connsiteY841" fmla="*/ 1279799 h 6858000"/>
              <a:gd name="connsiteX842" fmla="*/ 6901619 w 7472601"/>
              <a:gd name="connsiteY842" fmla="*/ 1047874 h 6858000"/>
              <a:gd name="connsiteX843" fmla="*/ 6931566 w 7472601"/>
              <a:gd name="connsiteY843" fmla="*/ 1062034 h 6858000"/>
              <a:gd name="connsiteX844" fmla="*/ 5790982 w 7472601"/>
              <a:gd name="connsiteY844" fmla="*/ 1561380 h 6858000"/>
              <a:gd name="connsiteX845" fmla="*/ 6188971 w 7472601"/>
              <a:gd name="connsiteY845" fmla="*/ 1755168 h 6858000"/>
              <a:gd name="connsiteX846" fmla="*/ 6202446 w 7472601"/>
              <a:gd name="connsiteY846" fmla="*/ 1752268 h 6858000"/>
              <a:gd name="connsiteX847" fmla="*/ 7179560 w 7472601"/>
              <a:gd name="connsiteY847" fmla="*/ 1467551 h 6858000"/>
              <a:gd name="connsiteX848" fmla="*/ 7158730 w 7472601"/>
              <a:gd name="connsiteY848" fmla="*/ 1507835 h 6858000"/>
              <a:gd name="connsiteX849" fmla="*/ 6326959 w 7472601"/>
              <a:gd name="connsiteY849" fmla="*/ 1817686 h 6858000"/>
              <a:gd name="connsiteX850" fmla="*/ 6537433 w 7472601"/>
              <a:gd name="connsiteY850" fmla="*/ 1907790 h 6858000"/>
              <a:gd name="connsiteX851" fmla="*/ 6550221 w 7472601"/>
              <a:gd name="connsiteY851" fmla="*/ 1910729 h 6858000"/>
              <a:gd name="connsiteX852" fmla="*/ 6964438 w 7472601"/>
              <a:gd name="connsiteY852" fmla="*/ 2209505 h 6858000"/>
              <a:gd name="connsiteX853" fmla="*/ 7367862 w 7472601"/>
              <a:gd name="connsiteY853" fmla="*/ 2806833 h 6858000"/>
              <a:gd name="connsiteX854" fmla="*/ 7364329 w 7472601"/>
              <a:gd name="connsiteY854" fmla="*/ 2826907 h 6858000"/>
              <a:gd name="connsiteX855" fmla="*/ 7290545 w 7472601"/>
              <a:gd name="connsiteY855" fmla="*/ 2850663 h 6858000"/>
              <a:gd name="connsiteX856" fmla="*/ 6472036 w 7472601"/>
              <a:gd name="connsiteY856" fmla="*/ 1959003 h 6858000"/>
              <a:gd name="connsiteX857" fmla="*/ 5792897 w 7472601"/>
              <a:gd name="connsiteY857" fmla="*/ 1647747 h 6858000"/>
              <a:gd name="connsiteX858" fmla="*/ 5842751 w 7472601"/>
              <a:gd name="connsiteY858" fmla="*/ 1816112 h 6858000"/>
              <a:gd name="connsiteX859" fmla="*/ 5847424 w 7472601"/>
              <a:gd name="connsiteY859" fmla="*/ 1815776 h 6858000"/>
              <a:gd name="connsiteX860" fmla="*/ 6399821 w 7472601"/>
              <a:gd name="connsiteY860" fmla="*/ 2344799 h 6858000"/>
              <a:gd name="connsiteX861" fmla="*/ 6323232 w 7472601"/>
              <a:gd name="connsiteY861" fmla="*/ 2389634 h 6858000"/>
              <a:gd name="connsiteX862" fmla="*/ 5942958 w 7472601"/>
              <a:gd name="connsiteY862" fmla="*/ 2077708 h 6858000"/>
              <a:gd name="connsiteX863" fmla="*/ 5921559 w 7472601"/>
              <a:gd name="connsiteY863" fmla="*/ 2378596 h 6858000"/>
              <a:gd name="connsiteX864" fmla="*/ 5817651 w 7472601"/>
              <a:gd name="connsiteY864" fmla="*/ 3023919 h 6858000"/>
              <a:gd name="connsiteX865" fmla="*/ 5729634 w 7472601"/>
              <a:gd name="connsiteY865" fmla="*/ 3051849 h 6858000"/>
              <a:gd name="connsiteX866" fmla="*/ 5611018 w 7472601"/>
              <a:gd name="connsiteY866" fmla="*/ 2316769 h 6858000"/>
              <a:gd name="connsiteX867" fmla="*/ 5687608 w 7472601"/>
              <a:gd name="connsiteY867" fmla="*/ 2039972 h 6858000"/>
              <a:gd name="connsiteX868" fmla="*/ 5657554 w 7472601"/>
              <a:gd name="connsiteY868" fmla="*/ 1576445 h 6858000"/>
              <a:gd name="connsiteX869" fmla="*/ 5150475 w 7472601"/>
              <a:gd name="connsiteY869" fmla="*/ 1274012 h 6858000"/>
              <a:gd name="connsiteX870" fmla="*/ 5349142 w 7472601"/>
              <a:gd name="connsiteY870" fmla="*/ 2204405 h 6858000"/>
              <a:gd name="connsiteX871" fmla="*/ 5262214 w 7472601"/>
              <a:gd name="connsiteY871" fmla="*/ 2233836 h 6858000"/>
              <a:gd name="connsiteX872" fmla="*/ 4981539 w 7472601"/>
              <a:gd name="connsiteY872" fmla="*/ 1542201 h 6858000"/>
              <a:gd name="connsiteX873" fmla="*/ 4958461 w 7472601"/>
              <a:gd name="connsiteY873" fmla="*/ 1136957 h 6858000"/>
              <a:gd name="connsiteX874" fmla="*/ 4655015 w 7472601"/>
              <a:gd name="connsiteY874" fmla="*/ 891426 h 6858000"/>
              <a:gd name="connsiteX875" fmla="*/ 4348002 w 7472601"/>
              <a:gd name="connsiteY875" fmla="*/ 2205895 h 6858000"/>
              <a:gd name="connsiteX876" fmla="*/ 4262250 w 7472601"/>
              <a:gd name="connsiteY876" fmla="*/ 2219972 h 6858000"/>
              <a:gd name="connsiteX877" fmla="*/ 4550611 w 7472601"/>
              <a:gd name="connsiteY877" fmla="*/ 817540 h 6858000"/>
              <a:gd name="connsiteX878" fmla="*/ 4564418 w 7472601"/>
              <a:gd name="connsiteY878" fmla="*/ 808293 h 6858000"/>
              <a:gd name="connsiteX879" fmla="*/ 4266388 w 7472601"/>
              <a:gd name="connsiteY879" fmla="*/ 500083 h 6858000"/>
              <a:gd name="connsiteX880" fmla="*/ 4032842 w 7472601"/>
              <a:gd name="connsiteY880" fmla="*/ 211809 h 6858000"/>
              <a:gd name="connsiteX881" fmla="*/ 3882765 w 7472601"/>
              <a:gd name="connsiteY881" fmla="*/ 0 h 6858000"/>
              <a:gd name="connsiteX882" fmla="*/ 3721337 w 7472601"/>
              <a:gd name="connsiteY882" fmla="*/ 0 h 6858000"/>
              <a:gd name="connsiteX883" fmla="*/ 3797544 w 7472601"/>
              <a:gd name="connsiteY883" fmla="*/ 0 h 6858000"/>
              <a:gd name="connsiteX884" fmla="*/ 3775734 w 7472601"/>
              <a:gd name="connsiteY884" fmla="*/ 95131 h 6858000"/>
              <a:gd name="connsiteX885" fmla="*/ 3724807 w 7472601"/>
              <a:gd name="connsiteY885" fmla="*/ 272257 h 6858000"/>
              <a:gd name="connsiteX886" fmla="*/ 3726844 w 7472601"/>
              <a:gd name="connsiteY886" fmla="*/ 282988 h 6858000"/>
              <a:gd name="connsiteX887" fmla="*/ 3742664 w 7472601"/>
              <a:gd name="connsiteY887" fmla="*/ 279918 h 6858000"/>
              <a:gd name="connsiteX888" fmla="*/ 4103910 w 7472601"/>
              <a:gd name="connsiteY888" fmla="*/ 1161917 h 6858000"/>
              <a:gd name="connsiteX889" fmla="*/ 4020269 w 7472601"/>
              <a:gd name="connsiteY889" fmla="*/ 1200406 h 6858000"/>
              <a:gd name="connsiteX890" fmla="*/ 3674882 w 7472601"/>
              <a:gd name="connsiteY890" fmla="*/ 488524 h 6858000"/>
              <a:gd name="connsiteX891" fmla="*/ 3132682 w 7472601"/>
              <a:gd name="connsiteY891" fmla="*/ 1072284 h 6858000"/>
              <a:gd name="connsiteX892" fmla="*/ 2716346 w 7472601"/>
              <a:gd name="connsiteY892" fmla="*/ 1276376 h 6858000"/>
              <a:gd name="connsiteX893" fmla="*/ 2716772 w 7472601"/>
              <a:gd name="connsiteY893" fmla="*/ 1255462 h 6858000"/>
              <a:gd name="connsiteX894" fmla="*/ 3471096 w 7472601"/>
              <a:gd name="connsiteY894" fmla="*/ 437072 h 6858000"/>
              <a:gd name="connsiteX895" fmla="*/ 3639057 w 7472601"/>
              <a:gd name="connsiteY895" fmla="*/ 286334 h 6858000"/>
              <a:gd name="connsiteX896" fmla="*/ 3640309 w 7472601"/>
              <a:gd name="connsiteY896" fmla="*/ 284664 h 6858000"/>
              <a:gd name="connsiteX897" fmla="*/ 3646022 w 7472601"/>
              <a:gd name="connsiteY897" fmla="*/ 276711 h 6858000"/>
              <a:gd name="connsiteX898" fmla="*/ 3707943 w 7472601"/>
              <a:gd name="connsiteY898" fmla="*/ 65958 h 6858000"/>
              <a:gd name="connsiteX899" fmla="*/ 3721337 w 7472601"/>
              <a:gd name="connsiteY899" fmla="*/ 0 h 6858000"/>
              <a:gd name="connsiteX900" fmla="*/ 2867960 w 7472601"/>
              <a:gd name="connsiteY900" fmla="*/ 0 h 6858000"/>
              <a:gd name="connsiteX901" fmla="*/ 2926351 w 7472601"/>
              <a:gd name="connsiteY901" fmla="*/ 0 h 6858000"/>
              <a:gd name="connsiteX902" fmla="*/ 2902823 w 7472601"/>
              <a:gd name="connsiteY902" fmla="*/ 262929 h 6858000"/>
              <a:gd name="connsiteX903" fmla="*/ 2940663 w 7472601"/>
              <a:gd name="connsiteY903" fmla="*/ 140884 h 6858000"/>
              <a:gd name="connsiteX904" fmla="*/ 2947039 w 7472601"/>
              <a:gd name="connsiteY904" fmla="*/ 122524 h 6858000"/>
              <a:gd name="connsiteX905" fmla="*/ 2984316 w 7472601"/>
              <a:gd name="connsiteY905" fmla="*/ 0 h 6858000"/>
              <a:gd name="connsiteX906" fmla="*/ 3016114 w 7472601"/>
              <a:gd name="connsiteY906" fmla="*/ 0 h 6858000"/>
              <a:gd name="connsiteX907" fmla="*/ 2979949 w 7472601"/>
              <a:gd name="connsiteY907" fmla="*/ 119274 h 6858000"/>
              <a:gd name="connsiteX908" fmla="*/ 3023879 w 7472601"/>
              <a:gd name="connsiteY908" fmla="*/ 0 h 6858000"/>
              <a:gd name="connsiteX909" fmla="*/ 3105400 w 7472601"/>
              <a:gd name="connsiteY909" fmla="*/ 0 h 6858000"/>
              <a:gd name="connsiteX910" fmla="*/ 3094669 w 7472601"/>
              <a:gd name="connsiteY910" fmla="*/ 30308 h 6858000"/>
              <a:gd name="connsiteX911" fmla="*/ 2901945 w 7472601"/>
              <a:gd name="connsiteY911" fmla="*/ 466538 h 6858000"/>
              <a:gd name="connsiteX912" fmla="*/ 2815209 w 7472601"/>
              <a:gd name="connsiteY912" fmla="*/ 497361 h 6858000"/>
              <a:gd name="connsiteX913" fmla="*/ 2844845 w 7472601"/>
              <a:gd name="connsiteY913" fmla="*/ 127638 h 6858000"/>
              <a:gd name="connsiteX914" fmla="*/ 2867960 w 7472601"/>
              <a:gd name="connsiteY914" fmla="*/ 0 h 6858000"/>
              <a:gd name="connsiteX915" fmla="*/ 1057230 w 7472601"/>
              <a:gd name="connsiteY915" fmla="*/ 0 h 6858000"/>
              <a:gd name="connsiteX916" fmla="*/ 1111003 w 7472601"/>
              <a:gd name="connsiteY916" fmla="*/ 0 h 6858000"/>
              <a:gd name="connsiteX917" fmla="*/ 1125553 w 7472601"/>
              <a:gd name="connsiteY917" fmla="*/ 52588 h 6858000"/>
              <a:gd name="connsiteX918" fmla="*/ 1304276 w 7472601"/>
              <a:gd name="connsiteY918" fmla="*/ 476275 h 6858000"/>
              <a:gd name="connsiteX919" fmla="*/ 1492066 w 7472601"/>
              <a:gd name="connsiteY919" fmla="*/ 886333 h 6858000"/>
              <a:gd name="connsiteX920" fmla="*/ 1423698 w 7472601"/>
              <a:gd name="connsiteY920" fmla="*/ 710817 h 6858000"/>
              <a:gd name="connsiteX921" fmla="*/ 1357609 w 7472601"/>
              <a:gd name="connsiteY921" fmla="*/ 532892 h 6858000"/>
              <a:gd name="connsiteX922" fmla="*/ 1309550 w 7472601"/>
              <a:gd name="connsiteY922" fmla="*/ 374031 h 6858000"/>
              <a:gd name="connsiteX923" fmla="*/ 1193673 w 7472601"/>
              <a:gd name="connsiteY923" fmla="*/ 49533 h 6858000"/>
              <a:gd name="connsiteX924" fmla="*/ 1164391 w 7472601"/>
              <a:gd name="connsiteY924" fmla="*/ 0 h 6858000"/>
              <a:gd name="connsiteX925" fmla="*/ 1200666 w 7472601"/>
              <a:gd name="connsiteY925" fmla="*/ 0 h 6858000"/>
              <a:gd name="connsiteX926" fmla="*/ 1223408 w 7472601"/>
              <a:gd name="connsiteY926" fmla="*/ 38996 h 6858000"/>
              <a:gd name="connsiteX927" fmla="*/ 1339635 w 7472601"/>
              <a:gd name="connsiteY927" fmla="*/ 365517 h 6858000"/>
              <a:gd name="connsiteX928" fmla="*/ 1387469 w 7472601"/>
              <a:gd name="connsiteY928" fmla="*/ 523079 h 6858000"/>
              <a:gd name="connsiteX929" fmla="*/ 1452685 w 7472601"/>
              <a:gd name="connsiteY929" fmla="*/ 699806 h 6858000"/>
              <a:gd name="connsiteX930" fmla="*/ 1492092 w 7472601"/>
              <a:gd name="connsiteY930" fmla="*/ 800424 h 6858000"/>
              <a:gd name="connsiteX931" fmla="*/ 1455302 w 7472601"/>
              <a:gd name="connsiteY931" fmla="*/ 632913 h 6858000"/>
              <a:gd name="connsiteX932" fmla="*/ 1222336 w 7472601"/>
              <a:gd name="connsiteY932" fmla="*/ 9480 h 6858000"/>
              <a:gd name="connsiteX933" fmla="*/ 1214634 w 7472601"/>
              <a:gd name="connsiteY933" fmla="*/ 0 h 6858000"/>
              <a:gd name="connsiteX934" fmla="*/ 1289827 w 7472601"/>
              <a:gd name="connsiteY934" fmla="*/ 0 h 6858000"/>
              <a:gd name="connsiteX935" fmla="*/ 1321076 w 7472601"/>
              <a:gd name="connsiteY935" fmla="*/ 59722 h 6858000"/>
              <a:gd name="connsiteX936" fmla="*/ 1512579 w 7472601"/>
              <a:gd name="connsiteY936" fmla="*/ 626441 h 6858000"/>
              <a:gd name="connsiteX937" fmla="*/ 1506076 w 7472601"/>
              <a:gd name="connsiteY937" fmla="*/ 1089289 h 6858000"/>
              <a:gd name="connsiteX938" fmla="*/ 1486346 w 7472601"/>
              <a:gd name="connsiteY938" fmla="*/ 1079919 h 6858000"/>
              <a:gd name="connsiteX939" fmla="*/ 1070511 w 7472601"/>
              <a:gd name="connsiteY939" fmla="*/ 48609 h 6858000"/>
              <a:gd name="connsiteX940" fmla="*/ 1057230 w 7472601"/>
              <a:gd name="connsiteY940" fmla="*/ 0 h 6858000"/>
              <a:gd name="connsiteX941" fmla="*/ 43151 w 7472601"/>
              <a:gd name="connsiteY941" fmla="*/ 0 h 6858000"/>
              <a:gd name="connsiteX942" fmla="*/ 95283 w 7472601"/>
              <a:gd name="connsiteY942" fmla="*/ 0 h 6858000"/>
              <a:gd name="connsiteX943" fmla="*/ 300708 w 7472601"/>
              <a:gd name="connsiteY943" fmla="*/ 154571 h 6858000"/>
              <a:gd name="connsiteX944" fmla="*/ 530414 w 7472601"/>
              <a:gd name="connsiteY944" fmla="*/ 354673 h 6858000"/>
              <a:gd name="connsiteX945" fmla="*/ 333785 w 7472601"/>
              <a:gd name="connsiteY945" fmla="*/ 161564 h 6858000"/>
              <a:gd name="connsiteX946" fmla="*/ 147005 w 7472601"/>
              <a:gd name="connsiteY946" fmla="*/ 0 h 6858000"/>
              <a:gd name="connsiteX947" fmla="*/ 272509 w 7472601"/>
              <a:gd name="connsiteY947" fmla="*/ 0 h 6858000"/>
              <a:gd name="connsiteX948" fmla="*/ 326276 w 7472601"/>
              <a:gd name="connsiteY948" fmla="*/ 45847 h 6858000"/>
              <a:gd name="connsiteX949" fmla="*/ 823759 w 7472601"/>
              <a:gd name="connsiteY949" fmla="*/ 574145 h 6858000"/>
              <a:gd name="connsiteX950" fmla="*/ 811254 w 7472601"/>
              <a:gd name="connsiteY950" fmla="*/ 665546 h 6858000"/>
              <a:gd name="connsiteX951" fmla="*/ 154042 w 7472601"/>
              <a:gd name="connsiteY951" fmla="*/ 261522 h 6858000"/>
              <a:gd name="connsiteX952" fmla="*/ 13550 w 7472601"/>
              <a:gd name="connsiteY952" fmla="*/ 158423 h 6858000"/>
              <a:gd name="connsiteX953" fmla="*/ 0 w 7472601"/>
              <a:gd name="connsiteY953" fmla="*/ 146618 h 6858000"/>
              <a:gd name="connsiteX954" fmla="*/ 0 w 7472601"/>
              <a:gd name="connsiteY954" fmla="*/ 59161 h 6858000"/>
              <a:gd name="connsiteX955" fmla="*/ 45427 w 7472601"/>
              <a:gd name="connsiteY955" fmla="*/ 101078 h 6858000"/>
              <a:gd name="connsiteX956" fmla="*/ 630103 w 7472601"/>
              <a:gd name="connsiteY956" fmla="*/ 485885 h 6858000"/>
              <a:gd name="connsiteX957" fmla="*/ 532040 w 7472601"/>
              <a:gd name="connsiteY957" fmla="*/ 399359 h 6858000"/>
              <a:gd name="connsiteX958" fmla="*/ 517618 w 7472601"/>
              <a:gd name="connsiteY958" fmla="*/ 385726 h 6858000"/>
              <a:gd name="connsiteX959" fmla="*/ 285074 w 7472601"/>
              <a:gd name="connsiteY959" fmla="*/ 182755 h 6858000"/>
              <a:gd name="connsiteX960" fmla="*/ 43151 w 7472601"/>
              <a:gd name="connsiteY960"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467600 w 7472601"/>
              <a:gd name="connsiteY76" fmla="*/ 6163634 h 6858000"/>
              <a:gd name="connsiteX77" fmla="*/ 7448321 w 7472601"/>
              <a:gd name="connsiteY77" fmla="*/ 6190991 h 6858000"/>
              <a:gd name="connsiteX78" fmla="*/ 7467600 w 7472601"/>
              <a:gd name="connsiteY78" fmla="*/ 6221686 h 6858000"/>
              <a:gd name="connsiteX79" fmla="*/ 7467600 w 7472601"/>
              <a:gd name="connsiteY79" fmla="*/ 6334256 h 6858000"/>
              <a:gd name="connsiteX80" fmla="*/ 7454976 w 7472601"/>
              <a:gd name="connsiteY80" fmla="*/ 6318297 h 6858000"/>
              <a:gd name="connsiteX81" fmla="*/ 1456157 w 7472601"/>
              <a:gd name="connsiteY81" fmla="*/ 5371404 h 6858000"/>
              <a:gd name="connsiteX82" fmla="*/ 1244432 w 7472601"/>
              <a:gd name="connsiteY82" fmla="*/ 5385601 h 6858000"/>
              <a:gd name="connsiteX83" fmla="*/ 973990 w 7472601"/>
              <a:gd name="connsiteY83" fmla="*/ 5424940 h 6858000"/>
              <a:gd name="connsiteX84" fmla="*/ 1103809 w 7472601"/>
              <a:gd name="connsiteY84" fmla="*/ 5433720 h 6858000"/>
              <a:gd name="connsiteX85" fmla="*/ 1123454 w 7472601"/>
              <a:gd name="connsiteY85" fmla="*/ 5435727 h 6858000"/>
              <a:gd name="connsiteX86" fmla="*/ 1737017 w 7472601"/>
              <a:gd name="connsiteY86" fmla="*/ 5452183 h 6858000"/>
              <a:gd name="connsiteX87" fmla="*/ 1824397 w 7472601"/>
              <a:gd name="connsiteY87" fmla="*/ 5447757 h 6858000"/>
              <a:gd name="connsiteX88" fmla="*/ 2070059 w 7472601"/>
              <a:gd name="connsiteY88" fmla="*/ 5441660 h 6858000"/>
              <a:gd name="connsiteX89" fmla="*/ 1456157 w 7472601"/>
              <a:gd name="connsiteY89" fmla="*/ 5371404 h 6858000"/>
              <a:gd name="connsiteX90" fmla="*/ 4988186 w 7472601"/>
              <a:gd name="connsiteY90" fmla="*/ 5216467 h 6858000"/>
              <a:gd name="connsiteX91" fmla="*/ 4777334 w 7472601"/>
              <a:gd name="connsiteY91" fmla="*/ 5406072 h 6858000"/>
              <a:gd name="connsiteX92" fmla="*/ 4718341 w 7472601"/>
              <a:gd name="connsiteY92" fmla="*/ 5468043 h 6858000"/>
              <a:gd name="connsiteX93" fmla="*/ 4604655 w 7472601"/>
              <a:gd name="connsiteY93" fmla="*/ 5583434 h 6858000"/>
              <a:gd name="connsiteX94" fmla="*/ 4565074 w 7472601"/>
              <a:gd name="connsiteY94" fmla="*/ 5618550 h 6858000"/>
              <a:gd name="connsiteX95" fmla="*/ 4988186 w 7472601"/>
              <a:gd name="connsiteY95" fmla="*/ 5216467 h 6858000"/>
              <a:gd name="connsiteX96" fmla="*/ 4978032 w 7472601"/>
              <a:gd name="connsiteY96" fmla="*/ 5183809 h 6858000"/>
              <a:gd name="connsiteX97" fmla="*/ 4463413 w 7472601"/>
              <a:gd name="connsiteY97" fmla="*/ 5615162 h 6858000"/>
              <a:gd name="connsiteX98" fmla="*/ 4358134 w 7472601"/>
              <a:gd name="connsiteY98" fmla="*/ 5742791 h 6858000"/>
              <a:gd name="connsiteX99" fmla="*/ 4376219 w 7472601"/>
              <a:gd name="connsiteY99" fmla="*/ 5729027 h 6858000"/>
              <a:gd name="connsiteX100" fmla="*/ 4582340 w 7472601"/>
              <a:gd name="connsiteY100" fmla="*/ 5561037 h 6858000"/>
              <a:gd name="connsiteX101" fmla="*/ 4694684 w 7472601"/>
              <a:gd name="connsiteY101" fmla="*/ 5447098 h 6858000"/>
              <a:gd name="connsiteX102" fmla="*/ 4754123 w 7472601"/>
              <a:gd name="connsiteY102" fmla="*/ 5384643 h 6858000"/>
              <a:gd name="connsiteX103" fmla="*/ 4978032 w 7472601"/>
              <a:gd name="connsiteY103" fmla="*/ 5183809 h 6858000"/>
              <a:gd name="connsiteX104" fmla="*/ 1903353 w 7472601"/>
              <a:gd name="connsiteY104" fmla="*/ 5044827 h 6858000"/>
              <a:gd name="connsiteX105" fmla="*/ 1936931 w 7472601"/>
              <a:gd name="connsiteY105" fmla="*/ 5093954 h 6858000"/>
              <a:gd name="connsiteX106" fmla="*/ 2195868 w 7472601"/>
              <a:gd name="connsiteY106" fmla="*/ 5396574 h 6858000"/>
              <a:gd name="connsiteX107" fmla="*/ 2088852 w 7472601"/>
              <a:gd name="connsiteY107" fmla="*/ 5166123 h 6858000"/>
              <a:gd name="connsiteX108" fmla="*/ 1958241 w 7472601"/>
              <a:gd name="connsiteY108" fmla="*/ 5067955 h 6858000"/>
              <a:gd name="connsiteX109" fmla="*/ 1903353 w 7472601"/>
              <a:gd name="connsiteY109" fmla="*/ 5044827 h 6858000"/>
              <a:gd name="connsiteX110" fmla="*/ 1979378 w 7472601"/>
              <a:gd name="connsiteY110" fmla="*/ 4769504 h 6858000"/>
              <a:gd name="connsiteX111" fmla="*/ 2882120 w 7472601"/>
              <a:gd name="connsiteY111" fmla="*/ 5064547 h 6858000"/>
              <a:gd name="connsiteX112" fmla="*/ 2793103 w 7472601"/>
              <a:gd name="connsiteY112" fmla="*/ 5039699 h 6858000"/>
              <a:gd name="connsiteX113" fmla="*/ 2770041 w 7472601"/>
              <a:gd name="connsiteY113" fmla="*/ 5033634 h 6858000"/>
              <a:gd name="connsiteX114" fmla="*/ 1979378 w 7472601"/>
              <a:gd name="connsiteY114" fmla="*/ 4769504 h 6858000"/>
              <a:gd name="connsiteX115" fmla="*/ 1927410 w 7472601"/>
              <a:gd name="connsiteY115" fmla="*/ 4716164 h 6858000"/>
              <a:gd name="connsiteX116" fmla="*/ 1959587 w 7472601"/>
              <a:gd name="connsiteY116" fmla="*/ 4728849 h 6858000"/>
              <a:gd name="connsiteX117" fmla="*/ 2777707 w 7472601"/>
              <a:gd name="connsiteY117" fmla="*/ 5003991 h 6858000"/>
              <a:gd name="connsiteX118" fmla="*/ 2800768 w 7472601"/>
              <a:gd name="connsiteY118" fmla="*/ 5010056 h 6858000"/>
              <a:gd name="connsiteX119" fmla="*/ 2879408 w 7472601"/>
              <a:gd name="connsiteY119" fmla="*/ 5031590 h 6858000"/>
              <a:gd name="connsiteX120" fmla="*/ 2862295 w 7472601"/>
              <a:gd name="connsiteY120" fmla="*/ 5022958 h 6858000"/>
              <a:gd name="connsiteX121" fmla="*/ 2813343 w 7472601"/>
              <a:gd name="connsiteY121" fmla="*/ 4998369 h 6858000"/>
              <a:gd name="connsiteX122" fmla="*/ 2646245 w 7472601"/>
              <a:gd name="connsiteY122" fmla="*/ 4930999 h 6858000"/>
              <a:gd name="connsiteX123" fmla="*/ 1999243 w 7472601"/>
              <a:gd name="connsiteY123" fmla="*/ 4730524 h 6858000"/>
              <a:gd name="connsiteX124" fmla="*/ 1979527 w 7472601"/>
              <a:gd name="connsiteY124" fmla="*/ 4726651 h 6858000"/>
              <a:gd name="connsiteX125" fmla="*/ 1927410 w 7472601"/>
              <a:gd name="connsiteY125" fmla="*/ 4716164 h 6858000"/>
              <a:gd name="connsiteX126" fmla="*/ 1997014 w 7472601"/>
              <a:gd name="connsiteY126" fmla="*/ 4698007 h 6858000"/>
              <a:gd name="connsiteX127" fmla="*/ 2005458 w 7472601"/>
              <a:gd name="connsiteY127" fmla="*/ 4699540 h 6858000"/>
              <a:gd name="connsiteX128" fmla="*/ 2657186 w 7472601"/>
              <a:gd name="connsiteY128" fmla="*/ 4901687 h 6858000"/>
              <a:gd name="connsiteX129" fmla="*/ 2826662 w 7472601"/>
              <a:gd name="connsiteY129" fmla="*/ 4970362 h 6858000"/>
              <a:gd name="connsiteX130" fmla="*/ 2876100 w 7472601"/>
              <a:gd name="connsiteY130" fmla="*/ 4995397 h 6858000"/>
              <a:gd name="connsiteX131" fmla="*/ 3042600 w 7472601"/>
              <a:gd name="connsiteY131" fmla="*/ 5059532 h 6858000"/>
              <a:gd name="connsiteX132" fmla="*/ 1997014 w 7472601"/>
              <a:gd name="connsiteY132" fmla="*/ 4698007 h 6858000"/>
              <a:gd name="connsiteX133" fmla="*/ 2305292 w 7472601"/>
              <a:gd name="connsiteY133" fmla="*/ 4219492 h 6858000"/>
              <a:gd name="connsiteX134" fmla="*/ 3360922 w 7472601"/>
              <a:gd name="connsiteY134" fmla="*/ 4529373 h 6858000"/>
              <a:gd name="connsiteX135" fmla="*/ 3492420 w 7472601"/>
              <a:gd name="connsiteY135" fmla="*/ 4510145 h 6858000"/>
              <a:gd name="connsiteX136" fmla="*/ 3364086 w 7472601"/>
              <a:gd name="connsiteY136" fmla="*/ 4480340 h 6858000"/>
              <a:gd name="connsiteX137" fmla="*/ 3225818 w 7472601"/>
              <a:gd name="connsiteY137" fmla="*/ 4411822 h 6858000"/>
              <a:gd name="connsiteX138" fmla="*/ 3129696 w 7472601"/>
              <a:gd name="connsiteY138" fmla="*/ 4360704 h 6858000"/>
              <a:gd name="connsiteX139" fmla="*/ 2814545 w 7472601"/>
              <a:gd name="connsiteY139" fmla="*/ 4282955 h 6858000"/>
              <a:gd name="connsiteX140" fmla="*/ 2305292 w 7472601"/>
              <a:gd name="connsiteY140" fmla="*/ 4219492 h 6858000"/>
              <a:gd name="connsiteX141" fmla="*/ 2626982 w 7472601"/>
              <a:gd name="connsiteY141" fmla="*/ 4206450 h 6858000"/>
              <a:gd name="connsiteX142" fmla="*/ 2490617 w 7472601"/>
              <a:gd name="connsiteY142" fmla="*/ 4206951 h 6858000"/>
              <a:gd name="connsiteX143" fmla="*/ 2819869 w 7472601"/>
              <a:gd name="connsiteY143" fmla="*/ 4252936 h 6858000"/>
              <a:gd name="connsiteX144" fmla="*/ 3143018 w 7472601"/>
              <a:gd name="connsiteY144" fmla="*/ 4332698 h 6858000"/>
              <a:gd name="connsiteX145" fmla="*/ 3241520 w 7472601"/>
              <a:gd name="connsiteY145" fmla="*/ 4385112 h 6858000"/>
              <a:gd name="connsiteX146" fmla="*/ 3374575 w 7472601"/>
              <a:gd name="connsiteY146" fmla="*/ 4451517 h 6858000"/>
              <a:gd name="connsiteX147" fmla="*/ 3505221 w 7472601"/>
              <a:gd name="connsiteY147" fmla="*/ 4480757 h 6858000"/>
              <a:gd name="connsiteX148" fmla="*/ 2626982 w 7472601"/>
              <a:gd name="connsiteY148" fmla="*/ 4206450 h 6858000"/>
              <a:gd name="connsiteX149" fmla="*/ 1310106 w 7472601"/>
              <a:gd name="connsiteY149" fmla="*/ 3943217 h 6858000"/>
              <a:gd name="connsiteX150" fmla="*/ 854994 w 7472601"/>
              <a:gd name="connsiteY150" fmla="*/ 4399136 h 6858000"/>
              <a:gd name="connsiteX151" fmla="*/ 742462 w 7472601"/>
              <a:gd name="connsiteY151" fmla="*/ 4594648 h 6858000"/>
              <a:gd name="connsiteX152" fmla="*/ 820602 w 7472601"/>
              <a:gd name="connsiteY152" fmla="*/ 4485915 h 6858000"/>
              <a:gd name="connsiteX153" fmla="*/ 878295 w 7472601"/>
              <a:gd name="connsiteY153" fmla="*/ 4403594 h 6858000"/>
              <a:gd name="connsiteX154" fmla="*/ 1240607 w 7472601"/>
              <a:gd name="connsiteY154" fmla="*/ 4010401 h 6858000"/>
              <a:gd name="connsiteX155" fmla="*/ 1310106 w 7472601"/>
              <a:gd name="connsiteY155" fmla="*/ 3943217 h 6858000"/>
              <a:gd name="connsiteX156" fmla="*/ 1423113 w 7472601"/>
              <a:gd name="connsiteY156" fmla="*/ 3874565 h 6858000"/>
              <a:gd name="connsiteX157" fmla="*/ 1260565 w 7472601"/>
              <a:gd name="connsiteY157" fmla="*/ 4031982 h 6858000"/>
              <a:gd name="connsiteX158" fmla="*/ 901900 w 7472601"/>
              <a:gd name="connsiteY158" fmla="*/ 4421236 h 6858000"/>
              <a:gd name="connsiteX159" fmla="*/ 845044 w 7472601"/>
              <a:gd name="connsiteY159" fmla="*/ 4502436 h 6858000"/>
              <a:gd name="connsiteX160" fmla="*/ 685926 w 7472601"/>
              <a:gd name="connsiteY160" fmla="*/ 4703069 h 6858000"/>
              <a:gd name="connsiteX161" fmla="*/ 684248 w 7472601"/>
              <a:gd name="connsiteY161" fmla="*/ 4706721 h 6858000"/>
              <a:gd name="connsiteX162" fmla="*/ 1423113 w 7472601"/>
              <a:gd name="connsiteY162" fmla="*/ 3874565 h 6858000"/>
              <a:gd name="connsiteX163" fmla="*/ 3316479 w 7472601"/>
              <a:gd name="connsiteY163" fmla="*/ 3872136 h 6858000"/>
              <a:gd name="connsiteX164" fmla="*/ 3546806 w 7472601"/>
              <a:gd name="connsiteY164" fmla="*/ 4356139 h 6858000"/>
              <a:gd name="connsiteX165" fmla="*/ 3364433 w 7472601"/>
              <a:gd name="connsiteY165" fmla="*/ 3953121 h 6858000"/>
              <a:gd name="connsiteX166" fmla="*/ 3316479 w 7472601"/>
              <a:gd name="connsiteY166" fmla="*/ 3872136 h 6858000"/>
              <a:gd name="connsiteX167" fmla="*/ 3291335 w 7472601"/>
              <a:gd name="connsiteY167" fmla="*/ 3767420 h 6858000"/>
              <a:gd name="connsiteX168" fmla="*/ 3390805 w 7472601"/>
              <a:gd name="connsiteY168" fmla="*/ 3937163 h 6858000"/>
              <a:gd name="connsiteX169" fmla="*/ 3579062 w 7472601"/>
              <a:gd name="connsiteY169" fmla="*/ 4359040 h 6858000"/>
              <a:gd name="connsiteX170" fmla="*/ 3467355 w 7472601"/>
              <a:gd name="connsiteY170" fmla="*/ 3988130 h 6858000"/>
              <a:gd name="connsiteX171" fmla="*/ 3310753 w 7472601"/>
              <a:gd name="connsiteY171" fmla="*/ 3787140 h 6858000"/>
              <a:gd name="connsiteX172" fmla="*/ 3291335 w 7472601"/>
              <a:gd name="connsiteY172" fmla="*/ 3767420 h 6858000"/>
              <a:gd name="connsiteX173" fmla="*/ 1635889 w 7472601"/>
              <a:gd name="connsiteY173" fmla="*/ 3709494 h 6858000"/>
              <a:gd name="connsiteX174" fmla="*/ 1634800 w 7472601"/>
              <a:gd name="connsiteY174" fmla="*/ 3731111 h 6858000"/>
              <a:gd name="connsiteX175" fmla="*/ 1635889 w 7472601"/>
              <a:gd name="connsiteY175" fmla="*/ 3709494 h 6858000"/>
              <a:gd name="connsiteX176" fmla="*/ 1510397 w 7472601"/>
              <a:gd name="connsiteY176" fmla="*/ 3684705 h 6858000"/>
              <a:gd name="connsiteX177" fmla="*/ 1146550 w 7472601"/>
              <a:gd name="connsiteY177" fmla="*/ 3802012 h 6858000"/>
              <a:gd name="connsiteX178" fmla="*/ 698834 w 7472601"/>
              <a:gd name="connsiteY178" fmla="*/ 3952272 h 6858000"/>
              <a:gd name="connsiteX179" fmla="*/ 34256 w 7472601"/>
              <a:gd name="connsiteY179" fmla="*/ 4347603 h 6858000"/>
              <a:gd name="connsiteX180" fmla="*/ 527241 w 7472601"/>
              <a:gd name="connsiteY180" fmla="*/ 4065078 h 6858000"/>
              <a:gd name="connsiteX181" fmla="*/ 1510397 w 7472601"/>
              <a:gd name="connsiteY181" fmla="*/ 3684705 h 6858000"/>
              <a:gd name="connsiteX182" fmla="*/ 1313114 w 7472601"/>
              <a:gd name="connsiteY182" fmla="*/ 3655216 h 6858000"/>
              <a:gd name="connsiteX183" fmla="*/ 1109304 w 7472601"/>
              <a:gd name="connsiteY183" fmla="*/ 3669030 h 6858000"/>
              <a:gd name="connsiteX184" fmla="*/ 8129 w 7472601"/>
              <a:gd name="connsiteY184" fmla="*/ 4330519 h 6858000"/>
              <a:gd name="connsiteX185" fmla="*/ 687572 w 7472601"/>
              <a:gd name="connsiteY185" fmla="*/ 3925629 h 6858000"/>
              <a:gd name="connsiteX186" fmla="*/ 1138365 w 7472601"/>
              <a:gd name="connsiteY186" fmla="*/ 3774515 h 6858000"/>
              <a:gd name="connsiteX187" fmla="*/ 1505579 w 7472601"/>
              <a:gd name="connsiteY187" fmla="*/ 3655526 h 6858000"/>
              <a:gd name="connsiteX188" fmla="*/ 1313114 w 7472601"/>
              <a:gd name="connsiteY188" fmla="*/ 3655216 h 6858000"/>
              <a:gd name="connsiteX189" fmla="*/ 3655073 w 7472601"/>
              <a:gd name="connsiteY189" fmla="*/ 3650884 h 6858000"/>
              <a:gd name="connsiteX190" fmla="*/ 3989938 w 7472601"/>
              <a:gd name="connsiteY190" fmla="*/ 3991685 h 6858000"/>
              <a:gd name="connsiteX191" fmla="*/ 4393907 w 7472601"/>
              <a:gd name="connsiteY191" fmla="*/ 4261258 h 6858000"/>
              <a:gd name="connsiteX192" fmla="*/ 4648051 w 7472601"/>
              <a:gd name="connsiteY192" fmla="*/ 4374051 h 6858000"/>
              <a:gd name="connsiteX193" fmla="*/ 4383389 w 7472601"/>
              <a:gd name="connsiteY193" fmla="*/ 4184369 h 6858000"/>
              <a:gd name="connsiteX194" fmla="*/ 4165508 w 7472601"/>
              <a:gd name="connsiteY194" fmla="*/ 4035196 h 6858000"/>
              <a:gd name="connsiteX195" fmla="*/ 4068162 w 7472601"/>
              <a:gd name="connsiteY195" fmla="*/ 3953394 h 6858000"/>
              <a:gd name="connsiteX196" fmla="*/ 3981416 w 7472601"/>
              <a:gd name="connsiteY196" fmla="*/ 3880482 h 6858000"/>
              <a:gd name="connsiteX197" fmla="*/ 3800147 w 7472601"/>
              <a:gd name="connsiteY197" fmla="*/ 3749872 h 6858000"/>
              <a:gd name="connsiteX198" fmla="*/ 3655073 w 7472601"/>
              <a:gd name="connsiteY198" fmla="*/ 3650884 h 6858000"/>
              <a:gd name="connsiteX199" fmla="*/ 3670252 w 7472601"/>
              <a:gd name="connsiteY199" fmla="*/ 3622798 h 6858000"/>
              <a:gd name="connsiteX200" fmla="*/ 3817258 w 7472601"/>
              <a:gd name="connsiteY200" fmla="*/ 3723577 h 6858000"/>
              <a:gd name="connsiteX201" fmla="*/ 4000461 w 7472601"/>
              <a:gd name="connsiteY201" fmla="*/ 3855966 h 6858000"/>
              <a:gd name="connsiteX202" fmla="*/ 4088180 w 7472601"/>
              <a:gd name="connsiteY202" fmla="*/ 3929774 h 6858000"/>
              <a:gd name="connsiteX203" fmla="*/ 4184555 w 7472601"/>
              <a:gd name="connsiteY203" fmla="*/ 4010683 h 6858000"/>
              <a:gd name="connsiteX204" fmla="*/ 4399563 w 7472601"/>
              <a:gd name="connsiteY204" fmla="*/ 4158106 h 6858000"/>
              <a:gd name="connsiteX205" fmla="*/ 4684469 w 7472601"/>
              <a:gd name="connsiteY205" fmla="*/ 4364680 h 6858000"/>
              <a:gd name="connsiteX206" fmla="*/ 4690271 w 7472601"/>
              <a:gd name="connsiteY206" fmla="*/ 4370034 h 6858000"/>
              <a:gd name="connsiteX207" fmla="*/ 4136093 w 7472601"/>
              <a:gd name="connsiteY207" fmla="*/ 3858466 h 6858000"/>
              <a:gd name="connsiteX208" fmla="*/ 3670252 w 7472601"/>
              <a:gd name="connsiteY208" fmla="*/ 3622798 h 6858000"/>
              <a:gd name="connsiteX209" fmla="*/ 4440129 w 7472601"/>
              <a:gd name="connsiteY209" fmla="*/ 3448571 h 6858000"/>
              <a:gd name="connsiteX210" fmla="*/ 4856525 w 7472601"/>
              <a:gd name="connsiteY210" fmla="*/ 3915351 h 6858000"/>
              <a:gd name="connsiteX211" fmla="*/ 5059055 w 7472601"/>
              <a:gd name="connsiteY211" fmla="*/ 4108918 h 6858000"/>
              <a:gd name="connsiteX212" fmla="*/ 5290070 w 7472601"/>
              <a:gd name="connsiteY212" fmla="*/ 4263619 h 6858000"/>
              <a:gd name="connsiteX213" fmla="*/ 4834991 w 7472601"/>
              <a:gd name="connsiteY213" fmla="*/ 3830985 h 6858000"/>
              <a:gd name="connsiteX214" fmla="*/ 4440129 w 7472601"/>
              <a:gd name="connsiteY214" fmla="*/ 3448571 h 6858000"/>
              <a:gd name="connsiteX215" fmla="*/ 4441737 w 7472601"/>
              <a:gd name="connsiteY215" fmla="*/ 3399734 h 6858000"/>
              <a:gd name="connsiteX216" fmla="*/ 4431236 w 7472601"/>
              <a:gd name="connsiteY216" fmla="*/ 3400954 h 6858000"/>
              <a:gd name="connsiteX217" fmla="*/ 4557150 w 7472601"/>
              <a:gd name="connsiteY217" fmla="*/ 3510023 h 6858000"/>
              <a:gd name="connsiteX218" fmla="*/ 4856936 w 7472601"/>
              <a:gd name="connsiteY218" fmla="*/ 3809146 h 6858000"/>
              <a:gd name="connsiteX219" fmla="*/ 5111996 w 7472601"/>
              <a:gd name="connsiteY219" fmla="*/ 4065759 h 6858000"/>
              <a:gd name="connsiteX220" fmla="*/ 5388878 w 7472601"/>
              <a:gd name="connsiteY220" fmla="*/ 4300185 h 6858000"/>
              <a:gd name="connsiteX221" fmla="*/ 5425556 w 7472601"/>
              <a:gd name="connsiteY221" fmla="*/ 4308967 h 6858000"/>
              <a:gd name="connsiteX222" fmla="*/ 4943646 w 7472601"/>
              <a:gd name="connsiteY222" fmla="*/ 3822916 h 6858000"/>
              <a:gd name="connsiteX223" fmla="*/ 4594837 w 7472601"/>
              <a:gd name="connsiteY223" fmla="*/ 3532274 h 6858000"/>
              <a:gd name="connsiteX224" fmla="*/ 4441737 w 7472601"/>
              <a:gd name="connsiteY224" fmla="*/ 3399734 h 6858000"/>
              <a:gd name="connsiteX225" fmla="*/ 5425834 w 7472601"/>
              <a:gd name="connsiteY225" fmla="*/ 3162785 h 6858000"/>
              <a:gd name="connsiteX226" fmla="*/ 5401644 w 7472601"/>
              <a:gd name="connsiteY226" fmla="*/ 3617847 h 6858000"/>
              <a:gd name="connsiteX227" fmla="*/ 5467256 w 7472601"/>
              <a:gd name="connsiteY227" fmla="*/ 4175494 h 6858000"/>
              <a:gd name="connsiteX228" fmla="*/ 5448069 w 7472601"/>
              <a:gd name="connsiteY228" fmla="*/ 3567554 h 6858000"/>
              <a:gd name="connsiteX229" fmla="*/ 5425834 w 7472601"/>
              <a:gd name="connsiteY229" fmla="*/ 3162785 h 6858000"/>
              <a:gd name="connsiteX230" fmla="*/ 1318687 w 7472601"/>
              <a:gd name="connsiteY230" fmla="*/ 3113840 h 6858000"/>
              <a:gd name="connsiteX231" fmla="*/ 1066793 w 7472601"/>
              <a:gd name="connsiteY231" fmla="*/ 3212171 h 6858000"/>
              <a:gd name="connsiteX232" fmla="*/ 993319 w 7472601"/>
              <a:gd name="connsiteY232" fmla="*/ 3247648 h 6858000"/>
              <a:gd name="connsiteX233" fmla="*/ 853081 w 7472601"/>
              <a:gd name="connsiteY233" fmla="*/ 3312410 h 6858000"/>
              <a:gd name="connsiteX234" fmla="*/ 805957 w 7472601"/>
              <a:gd name="connsiteY234" fmla="*/ 3330443 h 6858000"/>
              <a:gd name="connsiteX235" fmla="*/ 1318687 w 7472601"/>
              <a:gd name="connsiteY235" fmla="*/ 3113840 h 6858000"/>
              <a:gd name="connsiteX236" fmla="*/ 5453702 w 7472601"/>
              <a:gd name="connsiteY236" fmla="*/ 3090882 h 6858000"/>
              <a:gd name="connsiteX237" fmla="*/ 5480135 w 7472601"/>
              <a:gd name="connsiteY237" fmla="*/ 3565802 h 6858000"/>
              <a:gd name="connsiteX238" fmla="*/ 5499023 w 7472601"/>
              <a:gd name="connsiteY238" fmla="*/ 4166310 h 6858000"/>
              <a:gd name="connsiteX239" fmla="*/ 5547022 w 7472601"/>
              <a:gd name="connsiteY239" fmla="*/ 3607838 h 6858000"/>
              <a:gd name="connsiteX240" fmla="*/ 5515964 w 7472601"/>
              <a:gd name="connsiteY240" fmla="*/ 3378541 h 6858000"/>
              <a:gd name="connsiteX241" fmla="*/ 5453702 w 7472601"/>
              <a:gd name="connsiteY241" fmla="*/ 3090882 h 6858000"/>
              <a:gd name="connsiteX242" fmla="*/ 1238695 w 7472601"/>
              <a:gd name="connsiteY242" fmla="*/ 3076820 h 6858000"/>
              <a:gd name="connsiteX243" fmla="*/ 716371 w 7472601"/>
              <a:gd name="connsiteY243" fmla="*/ 3293249 h 6858000"/>
              <a:gd name="connsiteX244" fmla="*/ 579522 w 7472601"/>
              <a:gd name="connsiteY244" fmla="*/ 3371759 h 6858000"/>
              <a:gd name="connsiteX245" fmla="*/ 600288 w 7472601"/>
              <a:gd name="connsiteY245" fmla="*/ 3365555 h 6858000"/>
              <a:gd name="connsiteX246" fmla="*/ 840692 w 7472601"/>
              <a:gd name="connsiteY246" fmla="*/ 3284921 h 6858000"/>
              <a:gd name="connsiteX247" fmla="*/ 979248 w 7472601"/>
              <a:gd name="connsiteY247" fmla="*/ 3221003 h 6858000"/>
              <a:gd name="connsiteX248" fmla="*/ 1053282 w 7472601"/>
              <a:gd name="connsiteY248" fmla="*/ 3185247 h 6858000"/>
              <a:gd name="connsiteX249" fmla="*/ 1320603 w 7472601"/>
              <a:gd name="connsiteY249" fmla="*/ 3081281 h 6858000"/>
              <a:gd name="connsiteX250" fmla="*/ 1238695 w 7472601"/>
              <a:gd name="connsiteY250" fmla="*/ 3076820 h 6858000"/>
              <a:gd name="connsiteX251" fmla="*/ 5425627 w 7472601"/>
              <a:gd name="connsiteY251" fmla="*/ 2954192 h 6858000"/>
              <a:gd name="connsiteX252" fmla="*/ 5470770 w 7472601"/>
              <a:gd name="connsiteY252" fmla="*/ 3005435 h 6858000"/>
              <a:gd name="connsiteX253" fmla="*/ 5519779 w 7472601"/>
              <a:gd name="connsiteY253" fmla="*/ 4359223 h 6858000"/>
              <a:gd name="connsiteX254" fmla="*/ 5520293 w 7472601"/>
              <a:gd name="connsiteY254" fmla="*/ 4360602 h 6858000"/>
              <a:gd name="connsiteX255" fmla="*/ 5767221 w 7472601"/>
              <a:gd name="connsiteY255" fmla="*/ 4665564 h 6858000"/>
              <a:gd name="connsiteX256" fmla="*/ 6937169 w 7472601"/>
              <a:gd name="connsiteY256" fmla="*/ 4815941 h 6858000"/>
              <a:gd name="connsiteX257" fmla="*/ 6953922 w 7472601"/>
              <a:gd name="connsiteY257" fmla="*/ 4890068 h 6858000"/>
              <a:gd name="connsiteX258" fmla="*/ 6071359 w 7472601"/>
              <a:gd name="connsiteY258" fmla="*/ 4770770 h 6858000"/>
              <a:gd name="connsiteX259" fmla="*/ 6038839 w 7472601"/>
              <a:gd name="connsiteY259" fmla="*/ 4764474 h 6858000"/>
              <a:gd name="connsiteX260" fmla="*/ 6038706 w 7472601"/>
              <a:gd name="connsiteY260" fmla="*/ 4763847 h 6858000"/>
              <a:gd name="connsiteX261" fmla="*/ 6037784 w 7472601"/>
              <a:gd name="connsiteY261" fmla="*/ 4764270 h 6858000"/>
              <a:gd name="connsiteX262" fmla="*/ 6038839 w 7472601"/>
              <a:gd name="connsiteY262" fmla="*/ 4764474 h 6858000"/>
              <a:gd name="connsiteX263" fmla="*/ 6040338 w 7472601"/>
              <a:gd name="connsiteY263" fmla="*/ 4771418 h 6858000"/>
              <a:gd name="connsiteX264" fmla="*/ 6024488 w 7472601"/>
              <a:gd name="connsiteY264" fmla="*/ 4809903 h 6858000"/>
              <a:gd name="connsiteX265" fmla="*/ 5599771 w 7472601"/>
              <a:gd name="connsiteY265" fmla="*/ 5509652 h 6858000"/>
              <a:gd name="connsiteX266" fmla="*/ 5548843 w 7472601"/>
              <a:gd name="connsiteY266" fmla="*/ 5563845 h 6858000"/>
              <a:gd name="connsiteX267" fmla="*/ 5940952 w 7472601"/>
              <a:gd name="connsiteY267" fmla="*/ 6250028 h 6858000"/>
              <a:gd name="connsiteX268" fmla="*/ 6043441 w 7472601"/>
              <a:gd name="connsiteY268" fmla="*/ 6665847 h 6858000"/>
              <a:gd name="connsiteX269" fmla="*/ 6093432 w 7472601"/>
              <a:gd name="connsiteY269" fmla="*/ 6858000 h 6858000"/>
              <a:gd name="connsiteX270" fmla="*/ 6034344 w 7472601"/>
              <a:gd name="connsiteY270" fmla="*/ 6858000 h 6858000"/>
              <a:gd name="connsiteX271" fmla="*/ 6026679 w 7472601"/>
              <a:gd name="connsiteY271" fmla="*/ 6836959 h 6858000"/>
              <a:gd name="connsiteX272" fmla="*/ 5800441 w 7472601"/>
              <a:gd name="connsiteY272" fmla="*/ 6335286 h 6858000"/>
              <a:gd name="connsiteX273" fmla="*/ 5526562 w 7472601"/>
              <a:gd name="connsiteY273" fmla="*/ 5705388 h 6858000"/>
              <a:gd name="connsiteX274" fmla="*/ 5519640 w 7472601"/>
              <a:gd name="connsiteY274" fmla="*/ 5683774 h 6858000"/>
              <a:gd name="connsiteX275" fmla="*/ 5844559 w 7472601"/>
              <a:gd name="connsiteY275" fmla="*/ 6553349 h 6858000"/>
              <a:gd name="connsiteX276" fmla="*/ 5975994 w 7472601"/>
              <a:gd name="connsiteY276" fmla="*/ 6858000 h 6858000"/>
              <a:gd name="connsiteX277" fmla="*/ 5898547 w 7472601"/>
              <a:gd name="connsiteY277" fmla="*/ 6858000 h 6858000"/>
              <a:gd name="connsiteX278" fmla="*/ 5682041 w 7472601"/>
              <a:gd name="connsiteY278" fmla="*/ 6355860 h 6858000"/>
              <a:gd name="connsiteX279" fmla="*/ 5461758 w 7472601"/>
              <a:gd name="connsiteY279" fmla="*/ 5820220 h 6858000"/>
              <a:gd name="connsiteX280" fmla="*/ 5237282 w 7472601"/>
              <a:gd name="connsiteY280" fmla="*/ 6579086 h 6858000"/>
              <a:gd name="connsiteX281" fmla="*/ 5115009 w 7472601"/>
              <a:gd name="connsiteY281" fmla="*/ 6858000 h 6858000"/>
              <a:gd name="connsiteX282" fmla="*/ 5028074 w 7472601"/>
              <a:gd name="connsiteY282" fmla="*/ 6858000 h 6858000"/>
              <a:gd name="connsiteX283" fmla="*/ 5079508 w 7472601"/>
              <a:gd name="connsiteY283" fmla="*/ 6749074 h 6858000"/>
              <a:gd name="connsiteX284" fmla="*/ 5371846 w 7472601"/>
              <a:gd name="connsiteY284" fmla="*/ 5924413 h 6858000"/>
              <a:gd name="connsiteX285" fmla="*/ 5270512 w 7472601"/>
              <a:gd name="connsiteY285" fmla="*/ 6138975 h 6858000"/>
              <a:gd name="connsiteX286" fmla="*/ 5062409 w 7472601"/>
              <a:gd name="connsiteY286" fmla="*/ 6653544 h 6858000"/>
              <a:gd name="connsiteX287" fmla="*/ 5036628 w 7472601"/>
              <a:gd name="connsiteY287" fmla="*/ 6754247 h 6858000"/>
              <a:gd name="connsiteX288" fmla="*/ 5009112 w 7472601"/>
              <a:gd name="connsiteY288" fmla="*/ 6858000 h 6858000"/>
              <a:gd name="connsiteX289" fmla="*/ 4976679 w 7472601"/>
              <a:gd name="connsiteY289" fmla="*/ 6858000 h 6858000"/>
              <a:gd name="connsiteX290" fmla="*/ 5006537 w 7472601"/>
              <a:gd name="connsiteY290" fmla="*/ 6747068 h 6858000"/>
              <a:gd name="connsiteX291" fmla="*/ 5032723 w 7472601"/>
              <a:gd name="connsiteY291" fmla="*/ 6644957 h 6858000"/>
              <a:gd name="connsiteX292" fmla="*/ 5242949 w 7472601"/>
              <a:gd name="connsiteY292" fmla="*/ 6125175 h 6858000"/>
              <a:gd name="connsiteX293" fmla="*/ 5286321 w 7472601"/>
              <a:gd name="connsiteY293" fmla="*/ 6033555 h 6858000"/>
              <a:gd name="connsiteX294" fmla="*/ 5008210 w 7472601"/>
              <a:gd name="connsiteY294" fmla="*/ 6649194 h 6858000"/>
              <a:gd name="connsiteX295" fmla="*/ 4986321 w 7472601"/>
              <a:gd name="connsiteY295" fmla="*/ 6765687 h 6858000"/>
              <a:gd name="connsiteX296" fmla="*/ 4973474 w 7472601"/>
              <a:gd name="connsiteY296" fmla="*/ 6858000 h 6858000"/>
              <a:gd name="connsiteX297" fmla="*/ 4907178 w 7472601"/>
              <a:gd name="connsiteY297" fmla="*/ 6858000 h 6858000"/>
              <a:gd name="connsiteX298" fmla="*/ 4910810 w 7472601"/>
              <a:gd name="connsiteY298" fmla="*/ 6829660 h 6858000"/>
              <a:gd name="connsiteX299" fmla="*/ 4987461 w 7472601"/>
              <a:gd name="connsiteY299" fmla="*/ 6432994 h 6858000"/>
              <a:gd name="connsiteX300" fmla="*/ 5179262 w 7472601"/>
              <a:gd name="connsiteY300" fmla="*/ 6035044 h 6858000"/>
              <a:gd name="connsiteX301" fmla="*/ 4689678 w 7472601"/>
              <a:gd name="connsiteY301" fmla="*/ 6440241 h 6858000"/>
              <a:gd name="connsiteX302" fmla="*/ 4477543 w 7472601"/>
              <a:gd name="connsiteY302" fmla="*/ 6674836 h 6858000"/>
              <a:gd name="connsiteX303" fmla="*/ 4329957 w 7472601"/>
              <a:gd name="connsiteY303" fmla="*/ 6858000 h 6858000"/>
              <a:gd name="connsiteX304" fmla="*/ 4218595 w 7472601"/>
              <a:gd name="connsiteY304" fmla="*/ 6858000 h 6858000"/>
              <a:gd name="connsiteX305" fmla="*/ 4368888 w 7472601"/>
              <a:gd name="connsiteY305" fmla="*/ 6668412 h 6858000"/>
              <a:gd name="connsiteX306" fmla="*/ 4563091 w 7472601"/>
              <a:gd name="connsiteY306" fmla="*/ 6442508 h 6858000"/>
              <a:gd name="connsiteX307" fmla="*/ 5387324 w 7472601"/>
              <a:gd name="connsiteY307" fmla="*/ 5705830 h 6858000"/>
              <a:gd name="connsiteX308" fmla="*/ 5073620 w 7472601"/>
              <a:gd name="connsiteY308" fmla="*/ 5955437 h 6858000"/>
              <a:gd name="connsiteX309" fmla="*/ 4689789 w 7472601"/>
              <a:gd name="connsiteY309" fmla="*/ 6268382 h 6858000"/>
              <a:gd name="connsiteX310" fmla="*/ 4418722 w 7472601"/>
              <a:gd name="connsiteY310" fmla="*/ 6570886 h 6858000"/>
              <a:gd name="connsiteX311" fmla="*/ 4214944 w 7472601"/>
              <a:gd name="connsiteY311" fmla="*/ 6858000 h 6858000"/>
              <a:gd name="connsiteX312" fmla="*/ 4177898 w 7472601"/>
              <a:gd name="connsiteY312" fmla="*/ 6858000 h 6858000"/>
              <a:gd name="connsiteX313" fmla="*/ 4391597 w 7472601"/>
              <a:gd name="connsiteY313" fmla="*/ 6556370 h 6858000"/>
              <a:gd name="connsiteX314" fmla="*/ 4668889 w 7472601"/>
              <a:gd name="connsiteY314" fmla="*/ 6246399 h 6858000"/>
              <a:gd name="connsiteX315" fmla="*/ 5055427 w 7472601"/>
              <a:gd name="connsiteY315" fmla="*/ 5931476 h 6858000"/>
              <a:gd name="connsiteX316" fmla="*/ 5371814 w 7472601"/>
              <a:gd name="connsiteY316" fmla="*/ 5678975 h 6858000"/>
              <a:gd name="connsiteX317" fmla="*/ 4987918 w 7472601"/>
              <a:gd name="connsiteY317" fmla="*/ 5838701 h 6858000"/>
              <a:gd name="connsiteX318" fmla="*/ 4317146 w 7472601"/>
              <a:gd name="connsiteY318" fmla="*/ 6587716 h 6858000"/>
              <a:gd name="connsiteX319" fmla="*/ 4171627 w 7472601"/>
              <a:gd name="connsiteY319" fmla="*/ 6858000 h 6858000"/>
              <a:gd name="connsiteX320" fmla="*/ 4081585 w 7472601"/>
              <a:gd name="connsiteY320" fmla="*/ 6858000 h 6858000"/>
              <a:gd name="connsiteX321" fmla="*/ 4238603 w 7472601"/>
              <a:gd name="connsiteY321" fmla="*/ 6559341 h 6858000"/>
              <a:gd name="connsiteX322" fmla="*/ 4778333 w 7472601"/>
              <a:gd name="connsiteY322" fmla="*/ 5873626 h 6858000"/>
              <a:gd name="connsiteX323" fmla="*/ 5414185 w 7472601"/>
              <a:gd name="connsiteY323" fmla="*/ 5573882 h 6858000"/>
              <a:gd name="connsiteX324" fmla="*/ 5959648 w 7472601"/>
              <a:gd name="connsiteY324" fmla="*/ 4760797 h 6858000"/>
              <a:gd name="connsiteX325" fmla="*/ 5355019 w 7472601"/>
              <a:gd name="connsiteY325" fmla="*/ 4734672 h 6858000"/>
              <a:gd name="connsiteX326" fmla="*/ 5083565 w 7472601"/>
              <a:gd name="connsiteY326" fmla="*/ 5179121 h 6858000"/>
              <a:gd name="connsiteX327" fmla="*/ 4713577 w 7472601"/>
              <a:gd name="connsiteY327" fmla="*/ 5616803 h 6858000"/>
              <a:gd name="connsiteX328" fmla="*/ 3989559 w 7472601"/>
              <a:gd name="connsiteY328" fmla="*/ 6145945 h 6858000"/>
              <a:gd name="connsiteX329" fmla="*/ 3939824 w 7472601"/>
              <a:gd name="connsiteY329" fmla="*/ 6066900 h 6858000"/>
              <a:gd name="connsiteX330" fmla="*/ 4584537 w 7472601"/>
              <a:gd name="connsiteY330" fmla="*/ 5324826 h 6858000"/>
              <a:gd name="connsiteX331" fmla="*/ 5037105 w 7472601"/>
              <a:gd name="connsiteY331" fmla="*/ 5088765 h 6858000"/>
              <a:gd name="connsiteX332" fmla="*/ 5039930 w 7472601"/>
              <a:gd name="connsiteY332" fmla="*/ 5089585 h 6858000"/>
              <a:gd name="connsiteX333" fmla="*/ 5263764 w 7472601"/>
              <a:gd name="connsiteY333" fmla="*/ 4735525 h 6858000"/>
              <a:gd name="connsiteX334" fmla="*/ 4086300 w 7472601"/>
              <a:gd name="connsiteY334" fmla="*/ 4884599 h 6858000"/>
              <a:gd name="connsiteX335" fmla="*/ 4085485 w 7472601"/>
              <a:gd name="connsiteY335" fmla="*/ 4899070 h 6858000"/>
              <a:gd name="connsiteX336" fmla="*/ 3871915 w 7472601"/>
              <a:gd name="connsiteY336" fmla="*/ 5253645 h 6858000"/>
              <a:gd name="connsiteX337" fmla="*/ 3799374 w 7472601"/>
              <a:gd name="connsiteY337" fmla="*/ 5466127 h 6858000"/>
              <a:gd name="connsiteX338" fmla="*/ 3498850 w 7472601"/>
              <a:gd name="connsiteY338" fmla="*/ 6661888 h 6858000"/>
              <a:gd name="connsiteX339" fmla="*/ 3399216 w 7472601"/>
              <a:gd name="connsiteY339" fmla="*/ 6858000 h 6858000"/>
              <a:gd name="connsiteX340" fmla="*/ 3303688 w 7472601"/>
              <a:gd name="connsiteY340" fmla="*/ 6858000 h 6858000"/>
              <a:gd name="connsiteX341" fmla="*/ 3391774 w 7472601"/>
              <a:gd name="connsiteY341" fmla="*/ 6697181 h 6858000"/>
              <a:gd name="connsiteX342" fmla="*/ 3735540 w 7472601"/>
              <a:gd name="connsiteY342" fmla="*/ 5546923 h 6858000"/>
              <a:gd name="connsiteX343" fmla="*/ 3729438 w 7472601"/>
              <a:gd name="connsiteY343" fmla="*/ 5569058 h 6858000"/>
              <a:gd name="connsiteX344" fmla="*/ 3707782 w 7472601"/>
              <a:gd name="connsiteY344" fmla="*/ 5644908 h 6858000"/>
              <a:gd name="connsiteX345" fmla="*/ 3583827 w 7472601"/>
              <a:gd name="connsiteY345" fmla="*/ 6039215 h 6858000"/>
              <a:gd name="connsiteX346" fmla="*/ 3547861 w 7472601"/>
              <a:gd name="connsiteY346" fmla="*/ 6129609 h 6858000"/>
              <a:gd name="connsiteX347" fmla="*/ 3490905 w 7472601"/>
              <a:gd name="connsiteY347" fmla="*/ 6277660 h 6858000"/>
              <a:gd name="connsiteX348" fmla="*/ 3455859 w 7472601"/>
              <a:gd name="connsiteY348" fmla="*/ 6391301 h 6858000"/>
              <a:gd name="connsiteX349" fmla="*/ 3429112 w 7472601"/>
              <a:gd name="connsiteY349" fmla="*/ 6479469 h 6858000"/>
              <a:gd name="connsiteX350" fmla="*/ 3304862 w 7472601"/>
              <a:gd name="connsiteY350" fmla="*/ 6796476 h 6858000"/>
              <a:gd name="connsiteX351" fmla="*/ 3276071 w 7472601"/>
              <a:gd name="connsiteY351" fmla="*/ 6858000 h 6858000"/>
              <a:gd name="connsiteX352" fmla="*/ 3240805 w 7472601"/>
              <a:gd name="connsiteY352" fmla="*/ 6858000 h 6858000"/>
              <a:gd name="connsiteX353" fmla="*/ 3275917 w 7472601"/>
              <a:gd name="connsiteY353" fmla="*/ 6783192 h 6858000"/>
              <a:gd name="connsiteX354" fmla="*/ 3399358 w 7472601"/>
              <a:gd name="connsiteY354" fmla="*/ 6469011 h 6858000"/>
              <a:gd name="connsiteX355" fmla="*/ 3425650 w 7472601"/>
              <a:gd name="connsiteY355" fmla="*/ 6381333 h 6858000"/>
              <a:gd name="connsiteX356" fmla="*/ 3460661 w 7472601"/>
              <a:gd name="connsiteY356" fmla="*/ 6266763 h 6858000"/>
              <a:gd name="connsiteX357" fmla="*/ 3518021 w 7472601"/>
              <a:gd name="connsiteY357" fmla="*/ 6117298 h 6858000"/>
              <a:gd name="connsiteX358" fmla="*/ 3554035 w 7472601"/>
              <a:gd name="connsiteY358" fmla="*/ 6027832 h 6858000"/>
              <a:gd name="connsiteX359" fmla="*/ 3677174 w 7472601"/>
              <a:gd name="connsiteY359" fmla="*/ 5636351 h 6858000"/>
              <a:gd name="connsiteX360" fmla="*/ 3698819 w 7472601"/>
              <a:gd name="connsiteY360" fmla="*/ 5560503 h 6858000"/>
              <a:gd name="connsiteX361" fmla="*/ 3702094 w 7472601"/>
              <a:gd name="connsiteY361" fmla="*/ 5549194 h 6858000"/>
              <a:gd name="connsiteX362" fmla="*/ 3398355 w 7472601"/>
              <a:gd name="connsiteY362" fmla="*/ 6094603 h 6858000"/>
              <a:gd name="connsiteX363" fmla="*/ 3193941 w 7472601"/>
              <a:gd name="connsiteY363" fmla="*/ 6798775 h 6858000"/>
              <a:gd name="connsiteX364" fmla="*/ 3184140 w 7472601"/>
              <a:gd name="connsiteY364" fmla="*/ 6858000 h 6858000"/>
              <a:gd name="connsiteX365" fmla="*/ 3099978 w 7472601"/>
              <a:gd name="connsiteY365" fmla="*/ 6858000 h 6858000"/>
              <a:gd name="connsiteX366" fmla="*/ 3101556 w 7472601"/>
              <a:gd name="connsiteY366" fmla="*/ 6843337 h 6858000"/>
              <a:gd name="connsiteX367" fmla="*/ 3370162 w 7472601"/>
              <a:gd name="connsiteY367" fmla="*/ 5785550 h 6858000"/>
              <a:gd name="connsiteX368" fmla="*/ 3746477 w 7472601"/>
              <a:gd name="connsiteY368" fmla="*/ 5377889 h 6858000"/>
              <a:gd name="connsiteX369" fmla="*/ 3863399 w 7472601"/>
              <a:gd name="connsiteY369" fmla="*/ 5087257 h 6858000"/>
              <a:gd name="connsiteX370" fmla="*/ 3968712 w 7472601"/>
              <a:gd name="connsiteY370" fmla="*/ 4913989 h 6858000"/>
              <a:gd name="connsiteX371" fmla="*/ 2792390 w 7472601"/>
              <a:gd name="connsiteY371" fmla="*/ 5382974 h 6858000"/>
              <a:gd name="connsiteX372" fmla="*/ 2714982 w 7472601"/>
              <a:gd name="connsiteY372" fmla="*/ 5427051 h 6858000"/>
              <a:gd name="connsiteX373" fmla="*/ 2813361 w 7472601"/>
              <a:gd name="connsiteY373" fmla="*/ 6023912 h 6858000"/>
              <a:gd name="connsiteX374" fmla="*/ 2688430 w 7472601"/>
              <a:gd name="connsiteY374" fmla="*/ 6801564 h 6858000"/>
              <a:gd name="connsiteX375" fmla="*/ 2629626 w 7472601"/>
              <a:gd name="connsiteY375" fmla="*/ 6763394 h 6858000"/>
              <a:gd name="connsiteX376" fmla="*/ 2565328 w 7472601"/>
              <a:gd name="connsiteY376" fmla="*/ 5516399 h 6858000"/>
              <a:gd name="connsiteX377" fmla="*/ 1922999 w 7472601"/>
              <a:gd name="connsiteY377" fmla="*/ 5980343 h 6858000"/>
              <a:gd name="connsiteX378" fmla="*/ 1950261 w 7472601"/>
              <a:gd name="connsiteY378" fmla="*/ 6405858 h 6858000"/>
              <a:gd name="connsiteX379" fmla="*/ 2365554 w 7472601"/>
              <a:gd name="connsiteY379" fmla="*/ 6759107 h 6858000"/>
              <a:gd name="connsiteX380" fmla="*/ 2424142 w 7472601"/>
              <a:gd name="connsiteY380" fmla="*/ 6858000 h 6858000"/>
              <a:gd name="connsiteX381" fmla="*/ 2395994 w 7472601"/>
              <a:gd name="connsiteY381" fmla="*/ 6858000 h 6858000"/>
              <a:gd name="connsiteX382" fmla="*/ 2392863 w 7472601"/>
              <a:gd name="connsiteY382" fmla="*/ 6852964 h 6858000"/>
              <a:gd name="connsiteX383" fmla="*/ 2017589 w 7472601"/>
              <a:gd name="connsiteY383" fmla="*/ 6493982 h 6858000"/>
              <a:gd name="connsiteX384" fmla="*/ 2147336 w 7472601"/>
              <a:gd name="connsiteY384" fmla="*/ 6594052 h 6858000"/>
              <a:gd name="connsiteX385" fmla="*/ 2207047 w 7472601"/>
              <a:gd name="connsiteY385" fmla="*/ 6654540 h 6858000"/>
              <a:gd name="connsiteX386" fmla="*/ 2299106 w 7472601"/>
              <a:gd name="connsiteY386" fmla="*/ 6778931 h 6858000"/>
              <a:gd name="connsiteX387" fmla="*/ 2314430 w 7472601"/>
              <a:gd name="connsiteY387" fmla="*/ 6801144 h 6858000"/>
              <a:gd name="connsiteX388" fmla="*/ 2352406 w 7472601"/>
              <a:gd name="connsiteY388" fmla="*/ 6858000 h 6858000"/>
              <a:gd name="connsiteX389" fmla="*/ 2314492 w 7472601"/>
              <a:gd name="connsiteY389" fmla="*/ 6858000 h 6858000"/>
              <a:gd name="connsiteX390" fmla="*/ 2288095 w 7472601"/>
              <a:gd name="connsiteY390" fmla="*/ 6818030 h 6858000"/>
              <a:gd name="connsiteX391" fmla="*/ 2272768 w 7472601"/>
              <a:gd name="connsiteY391" fmla="*/ 6795822 h 6858000"/>
              <a:gd name="connsiteX392" fmla="*/ 2182715 w 7472601"/>
              <a:gd name="connsiteY392" fmla="*/ 6675071 h 6858000"/>
              <a:gd name="connsiteX393" fmla="*/ 2032061 w 7472601"/>
              <a:gd name="connsiteY393" fmla="*/ 6541380 h 6858000"/>
              <a:gd name="connsiteX394" fmla="*/ 2257220 w 7472601"/>
              <a:gd name="connsiteY394" fmla="*/ 6826257 h 6858000"/>
              <a:gd name="connsiteX395" fmla="*/ 2281324 w 7472601"/>
              <a:gd name="connsiteY395" fmla="*/ 6858000 h 6858000"/>
              <a:gd name="connsiteX396" fmla="*/ 2242860 w 7472601"/>
              <a:gd name="connsiteY396" fmla="*/ 6858000 h 6858000"/>
              <a:gd name="connsiteX397" fmla="*/ 2232818 w 7472601"/>
              <a:gd name="connsiteY397" fmla="*/ 6844926 h 6858000"/>
              <a:gd name="connsiteX398" fmla="*/ 1990172 w 7472601"/>
              <a:gd name="connsiteY398" fmla="*/ 6542121 h 6858000"/>
              <a:gd name="connsiteX399" fmla="*/ 2124090 w 7472601"/>
              <a:gd name="connsiteY399" fmla="*/ 6761017 h 6858000"/>
              <a:gd name="connsiteX400" fmla="*/ 2200380 w 7472601"/>
              <a:gd name="connsiteY400" fmla="*/ 6858000 h 6858000"/>
              <a:gd name="connsiteX401" fmla="*/ 2147507 w 7472601"/>
              <a:gd name="connsiteY401" fmla="*/ 6858000 h 6858000"/>
              <a:gd name="connsiteX402" fmla="*/ 2070668 w 7472601"/>
              <a:gd name="connsiteY402" fmla="*/ 6761520 h 6858000"/>
              <a:gd name="connsiteX403" fmla="*/ 1975142 w 7472601"/>
              <a:gd name="connsiteY403" fmla="*/ 6585570 h 6858000"/>
              <a:gd name="connsiteX404" fmla="*/ 2050035 w 7472601"/>
              <a:gd name="connsiteY404" fmla="*/ 6813345 h 6858000"/>
              <a:gd name="connsiteX405" fmla="*/ 2063025 w 7472601"/>
              <a:gd name="connsiteY405" fmla="*/ 6858000 h 6858000"/>
              <a:gd name="connsiteX406" fmla="*/ 2021675 w 7472601"/>
              <a:gd name="connsiteY406" fmla="*/ 6858000 h 6858000"/>
              <a:gd name="connsiteX407" fmla="*/ 2019308 w 7472601"/>
              <a:gd name="connsiteY407" fmla="*/ 6847118 h 6858000"/>
              <a:gd name="connsiteX408" fmla="*/ 1938835 w 7472601"/>
              <a:gd name="connsiteY408" fmla="*/ 6551160 h 6858000"/>
              <a:gd name="connsiteX409" fmla="*/ 1953230 w 7472601"/>
              <a:gd name="connsiteY409" fmla="*/ 6759699 h 6858000"/>
              <a:gd name="connsiteX410" fmla="*/ 1956763 w 7472601"/>
              <a:gd name="connsiteY410" fmla="*/ 6778191 h 6858000"/>
              <a:gd name="connsiteX411" fmla="*/ 1967925 w 7472601"/>
              <a:gd name="connsiteY411" fmla="*/ 6858000 h 6858000"/>
              <a:gd name="connsiteX412" fmla="*/ 1936622 w 7472601"/>
              <a:gd name="connsiteY412" fmla="*/ 6858000 h 6858000"/>
              <a:gd name="connsiteX413" fmla="*/ 1926261 w 7472601"/>
              <a:gd name="connsiteY413" fmla="*/ 6784064 h 6858000"/>
              <a:gd name="connsiteX414" fmla="*/ 1922724 w 7472601"/>
              <a:gd name="connsiteY414" fmla="*/ 6765577 h 6858000"/>
              <a:gd name="connsiteX415" fmla="*/ 1904650 w 7472601"/>
              <a:gd name="connsiteY415" fmla="*/ 6639616 h 6858000"/>
              <a:gd name="connsiteX416" fmla="*/ 1885273 w 7472601"/>
              <a:gd name="connsiteY416" fmla="*/ 6858000 h 6858000"/>
              <a:gd name="connsiteX417" fmla="*/ 1854363 w 7472601"/>
              <a:gd name="connsiteY417" fmla="*/ 6858000 h 6858000"/>
              <a:gd name="connsiteX418" fmla="*/ 1880391 w 7472601"/>
              <a:gd name="connsiteY418" fmla="*/ 6603796 h 6858000"/>
              <a:gd name="connsiteX419" fmla="*/ 1818273 w 7472601"/>
              <a:gd name="connsiteY419" fmla="*/ 6715729 h 6858000"/>
              <a:gd name="connsiteX420" fmla="*/ 1794691 w 7472601"/>
              <a:gd name="connsiteY420" fmla="*/ 6843239 h 6858000"/>
              <a:gd name="connsiteX421" fmla="*/ 1794914 w 7472601"/>
              <a:gd name="connsiteY421" fmla="*/ 6858000 h 6858000"/>
              <a:gd name="connsiteX422" fmla="*/ 1746128 w 7472601"/>
              <a:gd name="connsiteY422" fmla="*/ 6858000 h 6858000"/>
              <a:gd name="connsiteX423" fmla="*/ 1753934 w 7472601"/>
              <a:gd name="connsiteY423" fmla="*/ 6724796 h 6858000"/>
              <a:gd name="connsiteX424" fmla="*/ 1792053 w 7472601"/>
              <a:gd name="connsiteY424" fmla="*/ 6572396 h 6858000"/>
              <a:gd name="connsiteX425" fmla="*/ 1862248 w 7472601"/>
              <a:gd name="connsiteY425" fmla="*/ 6266397 h 6858000"/>
              <a:gd name="connsiteX426" fmla="*/ 1862250 w 7472601"/>
              <a:gd name="connsiteY426" fmla="*/ 6033531 h 6858000"/>
              <a:gd name="connsiteX427" fmla="*/ 1211999 w 7472601"/>
              <a:gd name="connsiteY427" fmla="*/ 6683610 h 6858000"/>
              <a:gd name="connsiteX428" fmla="*/ 1213266 w 7472601"/>
              <a:gd name="connsiteY428" fmla="*/ 6691947 h 6858000"/>
              <a:gd name="connsiteX429" fmla="*/ 1203370 w 7472601"/>
              <a:gd name="connsiteY429" fmla="*/ 6850676 h 6858000"/>
              <a:gd name="connsiteX430" fmla="*/ 1203671 w 7472601"/>
              <a:gd name="connsiteY430" fmla="*/ 6858000 h 6858000"/>
              <a:gd name="connsiteX431" fmla="*/ 1143180 w 7472601"/>
              <a:gd name="connsiteY431" fmla="*/ 6858000 h 6858000"/>
              <a:gd name="connsiteX432" fmla="*/ 1142176 w 7472601"/>
              <a:gd name="connsiteY432" fmla="*/ 6766045 h 6858000"/>
              <a:gd name="connsiteX433" fmla="*/ 1067484 w 7472601"/>
              <a:gd name="connsiteY433" fmla="*/ 6858000 h 6858000"/>
              <a:gd name="connsiteX434" fmla="*/ 953928 w 7472601"/>
              <a:gd name="connsiteY434" fmla="*/ 6858000 h 6858000"/>
              <a:gd name="connsiteX435" fmla="*/ 959715 w 7472601"/>
              <a:gd name="connsiteY435" fmla="*/ 6850185 h 6858000"/>
              <a:gd name="connsiteX436" fmla="*/ 1483788 w 7472601"/>
              <a:gd name="connsiteY436" fmla="*/ 6259174 h 6858000"/>
              <a:gd name="connsiteX437" fmla="*/ 1100671 w 7472601"/>
              <a:gd name="connsiteY437" fmla="*/ 6252137 h 6858000"/>
              <a:gd name="connsiteX438" fmla="*/ 1090144 w 7472601"/>
              <a:gd name="connsiteY438" fmla="*/ 6256748 h 6858000"/>
              <a:gd name="connsiteX439" fmla="*/ 1095872 w 7472601"/>
              <a:gd name="connsiteY439" fmla="*/ 6271892 h 6858000"/>
              <a:gd name="connsiteX440" fmla="*/ 262785 w 7472601"/>
              <a:gd name="connsiteY440" fmla="*/ 6845450 h 6858000"/>
              <a:gd name="connsiteX441" fmla="*/ 209968 w 7472601"/>
              <a:gd name="connsiteY441" fmla="*/ 6770713 h 6858000"/>
              <a:gd name="connsiteX442" fmla="*/ 873460 w 7472601"/>
              <a:gd name="connsiteY442" fmla="*/ 6253768 h 6858000"/>
              <a:gd name="connsiteX443" fmla="*/ 192686 w 7472601"/>
              <a:gd name="connsiteY443" fmla="*/ 5849257 h 6858000"/>
              <a:gd name="connsiteX444" fmla="*/ 4696 w 7472601"/>
              <a:gd name="connsiteY444" fmla="*/ 5697668 h 6858000"/>
              <a:gd name="connsiteX445" fmla="*/ 0 w 7472601"/>
              <a:gd name="connsiteY445" fmla="*/ 5689984 h 6858000"/>
              <a:gd name="connsiteX446" fmla="*/ 0 w 7472601"/>
              <a:gd name="connsiteY446" fmla="*/ 5513472 h 6858000"/>
              <a:gd name="connsiteX447" fmla="*/ 174101 w 7472601"/>
              <a:gd name="connsiteY447" fmla="*/ 5620277 h 6858000"/>
              <a:gd name="connsiteX448" fmla="*/ 891800 w 7472601"/>
              <a:gd name="connsiteY448" fmla="*/ 6036935 h 6858000"/>
              <a:gd name="connsiteX449" fmla="*/ 1072219 w 7472601"/>
              <a:gd name="connsiteY449" fmla="*/ 6169443 h 6858000"/>
              <a:gd name="connsiteX450" fmla="*/ 1074117 w 7472601"/>
              <a:gd name="connsiteY450" fmla="*/ 6170301 h 6858000"/>
              <a:gd name="connsiteX451" fmla="*/ 1083114 w 7472601"/>
              <a:gd name="connsiteY451" fmla="*/ 6174131 h 6858000"/>
              <a:gd name="connsiteX452" fmla="*/ 1543010 w 7472601"/>
              <a:gd name="connsiteY452" fmla="*/ 6191140 h 6858000"/>
              <a:gd name="connsiteX453" fmla="*/ 1551080 w 7472601"/>
              <a:gd name="connsiteY453" fmla="*/ 6195006 h 6858000"/>
              <a:gd name="connsiteX454" fmla="*/ 2345443 w 7472601"/>
              <a:gd name="connsiteY454" fmla="*/ 5549882 h 6858000"/>
              <a:gd name="connsiteX455" fmla="*/ 1721499 w 7472601"/>
              <a:gd name="connsiteY455" fmla="*/ 5599969 h 6858000"/>
              <a:gd name="connsiteX456" fmla="*/ 767716 w 7472601"/>
              <a:gd name="connsiteY456" fmla="*/ 5472768 h 6858000"/>
              <a:gd name="connsiteX457" fmla="*/ 722147 w 7472601"/>
              <a:gd name="connsiteY457" fmla="*/ 5393091 h 6858000"/>
              <a:gd name="connsiteX458" fmla="*/ 1485552 w 7472601"/>
              <a:gd name="connsiteY458" fmla="*/ 5313202 h 6858000"/>
              <a:gd name="connsiteX459" fmla="*/ 2143004 w 7472601"/>
              <a:gd name="connsiteY459" fmla="*/ 5402420 h 6858000"/>
              <a:gd name="connsiteX460" fmla="*/ 1933391 w 7472601"/>
              <a:gd name="connsiteY460" fmla="*/ 5156971 h 6858000"/>
              <a:gd name="connsiteX461" fmla="*/ 1827118 w 7472601"/>
              <a:gd name="connsiteY461" fmla="*/ 4968410 h 6858000"/>
              <a:gd name="connsiteX462" fmla="*/ 1837349 w 7472601"/>
              <a:gd name="connsiteY462" fmla="*/ 4956357 h 6858000"/>
              <a:gd name="connsiteX463" fmla="*/ 2162835 w 7472601"/>
              <a:gd name="connsiteY463" fmla="*/ 5187853 h 6858000"/>
              <a:gd name="connsiteX464" fmla="*/ 2257167 w 7472601"/>
              <a:gd name="connsiteY464" fmla="*/ 5462123 h 6858000"/>
              <a:gd name="connsiteX465" fmla="*/ 2261598 w 7472601"/>
              <a:gd name="connsiteY465" fmla="*/ 5467998 h 6858000"/>
              <a:gd name="connsiteX466" fmla="*/ 2437177 w 7472601"/>
              <a:gd name="connsiteY466" fmla="*/ 5479608 h 6858000"/>
              <a:gd name="connsiteX467" fmla="*/ 2445247 w 7472601"/>
              <a:gd name="connsiteY467" fmla="*/ 5483476 h 6858000"/>
              <a:gd name="connsiteX468" fmla="*/ 2743626 w 7472601"/>
              <a:gd name="connsiteY468" fmla="*/ 5304819 h 6858000"/>
              <a:gd name="connsiteX469" fmla="*/ 3048102 w 7472601"/>
              <a:gd name="connsiteY469" fmla="*/ 5150595 h 6858000"/>
              <a:gd name="connsiteX470" fmla="*/ 1799414 w 7472601"/>
              <a:gd name="connsiteY470" fmla="*/ 4694732 h 6858000"/>
              <a:gd name="connsiteX471" fmla="*/ 1771735 w 7472601"/>
              <a:gd name="connsiteY471" fmla="*/ 4619929 h 6858000"/>
              <a:gd name="connsiteX472" fmla="*/ 3104273 w 7472601"/>
              <a:gd name="connsiteY472" fmla="*/ 5076159 h 6858000"/>
              <a:gd name="connsiteX473" fmla="*/ 3113245 w 7472601"/>
              <a:gd name="connsiteY473" fmla="*/ 5090705 h 6858000"/>
              <a:gd name="connsiteX474" fmla="*/ 3126294 w 7472601"/>
              <a:gd name="connsiteY474" fmla="*/ 5114400 h 6858000"/>
              <a:gd name="connsiteX475" fmla="*/ 3937433 w 7472601"/>
              <a:gd name="connsiteY475" fmla="*/ 4830473 h 6858000"/>
              <a:gd name="connsiteX476" fmla="*/ 3590475 w 7472601"/>
              <a:gd name="connsiteY476" fmla="*/ 4597974 h 6858000"/>
              <a:gd name="connsiteX477" fmla="*/ 3100264 w 7472601"/>
              <a:gd name="connsiteY477" fmla="*/ 4579845 h 6858000"/>
              <a:gd name="connsiteX478" fmla="*/ 2183576 w 7472601"/>
              <a:gd name="connsiteY478" fmla="*/ 4227150 h 6858000"/>
              <a:gd name="connsiteX479" fmla="*/ 2151029 w 7472601"/>
              <a:gd name="connsiteY479" fmla="*/ 4146947 h 6858000"/>
              <a:gd name="connsiteX480" fmla="*/ 3563434 w 7472601"/>
              <a:gd name="connsiteY480" fmla="*/ 4469115 h 6858000"/>
              <a:gd name="connsiteX481" fmla="*/ 3177952 w 7472601"/>
              <a:gd name="connsiteY481" fmla="*/ 3657386 h 6858000"/>
              <a:gd name="connsiteX482" fmla="*/ 3189263 w 7472601"/>
              <a:gd name="connsiteY482" fmla="*/ 3625726 h 6858000"/>
              <a:gd name="connsiteX483" fmla="*/ 3560912 w 7472601"/>
              <a:gd name="connsiteY483" fmla="*/ 4079863 h 6858000"/>
              <a:gd name="connsiteX484" fmla="*/ 3626636 w 7472601"/>
              <a:gd name="connsiteY484" fmla="*/ 4512230 h 6858000"/>
              <a:gd name="connsiteX485" fmla="*/ 3653088 w 7472601"/>
              <a:gd name="connsiteY485" fmla="*/ 4521417 h 6858000"/>
              <a:gd name="connsiteX486" fmla="*/ 3988128 w 7472601"/>
              <a:gd name="connsiteY486" fmla="*/ 4817267 h 6858000"/>
              <a:gd name="connsiteX487" fmla="*/ 4830582 w 7472601"/>
              <a:gd name="connsiteY487" fmla="*/ 4676000 h 6858000"/>
              <a:gd name="connsiteX488" fmla="*/ 4830100 w 7472601"/>
              <a:gd name="connsiteY488" fmla="*/ 4675554 h 6858000"/>
              <a:gd name="connsiteX489" fmla="*/ 4036318 w 7472601"/>
              <a:gd name="connsiteY489" fmla="*/ 4147013 h 6858000"/>
              <a:gd name="connsiteX490" fmla="*/ 3432098 w 7472601"/>
              <a:gd name="connsiteY490" fmla="*/ 3537312 h 6858000"/>
              <a:gd name="connsiteX491" fmla="*/ 3446761 w 7472601"/>
              <a:gd name="connsiteY491" fmla="*/ 3461278 h 6858000"/>
              <a:gd name="connsiteX492" fmla="*/ 4419733 w 7472601"/>
              <a:gd name="connsiteY492" fmla="*/ 3963555 h 6858000"/>
              <a:gd name="connsiteX493" fmla="*/ 4781371 w 7472601"/>
              <a:gd name="connsiteY493" fmla="*/ 4458604 h 6858000"/>
              <a:gd name="connsiteX494" fmla="*/ 4780440 w 7472601"/>
              <a:gd name="connsiteY494" fmla="*/ 4470290 h 6858000"/>
              <a:gd name="connsiteX495" fmla="*/ 4898954 w 7472601"/>
              <a:gd name="connsiteY495" fmla="*/ 4662092 h 6858000"/>
              <a:gd name="connsiteX496" fmla="*/ 4900699 w 7472601"/>
              <a:gd name="connsiteY496" fmla="*/ 4670867 h 6858000"/>
              <a:gd name="connsiteX497" fmla="*/ 5714511 w 7472601"/>
              <a:gd name="connsiteY497" fmla="*/ 4663483 h 6858000"/>
              <a:gd name="connsiteX498" fmla="*/ 5464793 w 7472601"/>
              <a:gd name="connsiteY498" fmla="*/ 4393556 h 6858000"/>
              <a:gd name="connsiteX499" fmla="*/ 5461897 w 7472601"/>
              <a:gd name="connsiteY499" fmla="*/ 4390879 h 6858000"/>
              <a:gd name="connsiteX500" fmla="*/ 4294126 w 7472601"/>
              <a:gd name="connsiteY500" fmla="*/ 3303048 h 6858000"/>
              <a:gd name="connsiteX501" fmla="*/ 4305321 w 7472601"/>
              <a:gd name="connsiteY501" fmla="*/ 3256953 h 6858000"/>
              <a:gd name="connsiteX502" fmla="*/ 4949299 w 7472601"/>
              <a:gd name="connsiteY502" fmla="*/ 3766336 h 6858000"/>
              <a:gd name="connsiteX503" fmla="*/ 5291452 w 7472601"/>
              <a:gd name="connsiteY503" fmla="*/ 4076801 h 6858000"/>
              <a:gd name="connsiteX504" fmla="*/ 5434998 w 7472601"/>
              <a:gd name="connsiteY504" fmla="*/ 4254100 h 6858000"/>
              <a:gd name="connsiteX505" fmla="*/ 5351015 w 7472601"/>
              <a:gd name="connsiteY505" fmla="*/ 3760989 h 6858000"/>
              <a:gd name="connsiteX506" fmla="*/ 5413780 w 7472601"/>
              <a:gd name="connsiteY506" fmla="*/ 2966265 h 6858000"/>
              <a:gd name="connsiteX507" fmla="*/ 5425627 w 7472601"/>
              <a:gd name="connsiteY507" fmla="*/ 2954192 h 6858000"/>
              <a:gd name="connsiteX508" fmla="*/ 6604735 w 7472601"/>
              <a:gd name="connsiteY508" fmla="*/ 2041381 h 6858000"/>
              <a:gd name="connsiteX509" fmla="*/ 7204487 w 7472601"/>
              <a:gd name="connsiteY509" fmla="*/ 2742112 h 6858000"/>
              <a:gd name="connsiteX510" fmla="*/ 7131592 w 7472601"/>
              <a:gd name="connsiteY510" fmla="*/ 2672096 h 6858000"/>
              <a:gd name="connsiteX511" fmla="*/ 6996344 w 7472601"/>
              <a:gd name="connsiteY511" fmla="*/ 2518310 h 6858000"/>
              <a:gd name="connsiteX512" fmla="*/ 6735495 w 7472601"/>
              <a:gd name="connsiteY512" fmla="*/ 2196890 h 6858000"/>
              <a:gd name="connsiteX513" fmla="*/ 6721901 w 7472601"/>
              <a:gd name="connsiteY513" fmla="*/ 2179274 h 6858000"/>
              <a:gd name="connsiteX514" fmla="*/ 6604735 w 7472601"/>
              <a:gd name="connsiteY514" fmla="*/ 2041381 h 6858000"/>
              <a:gd name="connsiteX515" fmla="*/ 6591670 w 7472601"/>
              <a:gd name="connsiteY515" fmla="*/ 1988277 h 6858000"/>
              <a:gd name="connsiteX516" fmla="*/ 6747349 w 7472601"/>
              <a:gd name="connsiteY516" fmla="*/ 2160069 h 6858000"/>
              <a:gd name="connsiteX517" fmla="*/ 6760943 w 7472601"/>
              <a:gd name="connsiteY517" fmla="*/ 2177686 h 6858000"/>
              <a:gd name="connsiteX518" fmla="*/ 7021065 w 7472601"/>
              <a:gd name="connsiteY518" fmla="*/ 2498102 h 6858000"/>
              <a:gd name="connsiteX519" fmla="*/ 7155223 w 7472601"/>
              <a:gd name="connsiteY519" fmla="*/ 2650386 h 6858000"/>
              <a:gd name="connsiteX520" fmla="*/ 7203167 w 7472601"/>
              <a:gd name="connsiteY520" fmla="*/ 2697288 h 6858000"/>
              <a:gd name="connsiteX521" fmla="*/ 6937703 w 7472601"/>
              <a:gd name="connsiteY521" fmla="*/ 2321981 h 6858000"/>
              <a:gd name="connsiteX522" fmla="*/ 6591670 w 7472601"/>
              <a:gd name="connsiteY522" fmla="*/ 1988277 h 6858000"/>
              <a:gd name="connsiteX523" fmla="*/ 5798671 w 7472601"/>
              <a:gd name="connsiteY523" fmla="*/ 1981601 h 6858000"/>
              <a:gd name="connsiteX524" fmla="*/ 5754709 w 7472601"/>
              <a:gd name="connsiteY524" fmla="*/ 2071454 h 6858000"/>
              <a:gd name="connsiteX525" fmla="*/ 5763044 w 7472601"/>
              <a:gd name="connsiteY525" fmla="*/ 2842206 h 6858000"/>
              <a:gd name="connsiteX526" fmla="*/ 5764974 w 7472601"/>
              <a:gd name="connsiteY526" fmla="*/ 2799609 h 6858000"/>
              <a:gd name="connsiteX527" fmla="*/ 5767665 w 7472601"/>
              <a:gd name="connsiteY527" fmla="*/ 2666409 h 6858000"/>
              <a:gd name="connsiteX528" fmla="*/ 5763055 w 7472601"/>
              <a:gd name="connsiteY528" fmla="*/ 2579705 h 6858000"/>
              <a:gd name="connsiteX529" fmla="*/ 5758079 w 7472601"/>
              <a:gd name="connsiteY529" fmla="*/ 2492508 h 6858000"/>
              <a:gd name="connsiteX530" fmla="*/ 5779325 w 7472601"/>
              <a:gd name="connsiteY530" fmla="*/ 2197069 h 6858000"/>
              <a:gd name="connsiteX531" fmla="*/ 5798671 w 7472601"/>
              <a:gd name="connsiteY531" fmla="*/ 1981601 h 6858000"/>
              <a:gd name="connsiteX532" fmla="*/ 5829202 w 7472601"/>
              <a:gd name="connsiteY532" fmla="*/ 1971679 h 6858000"/>
              <a:gd name="connsiteX533" fmla="*/ 5809558 w 7472601"/>
              <a:gd name="connsiteY533" fmla="*/ 2198043 h 6858000"/>
              <a:gd name="connsiteX534" fmla="*/ 5788653 w 7472601"/>
              <a:gd name="connsiteY534" fmla="*/ 2489430 h 6858000"/>
              <a:gd name="connsiteX535" fmla="*/ 5793439 w 7472601"/>
              <a:gd name="connsiteY535" fmla="*/ 2575235 h 6858000"/>
              <a:gd name="connsiteX536" fmla="*/ 5796837 w 7472601"/>
              <a:gd name="connsiteY536" fmla="*/ 2637633 h 6858000"/>
              <a:gd name="connsiteX537" fmla="*/ 5818614 w 7472601"/>
              <a:gd name="connsiteY537" fmla="*/ 2473055 h 6858000"/>
              <a:gd name="connsiteX538" fmla="*/ 5829202 w 7472601"/>
              <a:gd name="connsiteY538" fmla="*/ 1971679 h 6858000"/>
              <a:gd name="connsiteX539" fmla="*/ 5911389 w 7472601"/>
              <a:gd name="connsiteY539" fmla="*/ 1898371 h 6858000"/>
              <a:gd name="connsiteX540" fmla="*/ 6237627 w 7472601"/>
              <a:gd name="connsiteY540" fmla="*/ 2231921 h 6858000"/>
              <a:gd name="connsiteX541" fmla="*/ 5911389 w 7472601"/>
              <a:gd name="connsiteY541" fmla="*/ 1898371 h 6858000"/>
              <a:gd name="connsiteX542" fmla="*/ 6944437 w 7472601"/>
              <a:gd name="connsiteY542" fmla="*/ 1575402 h 6858000"/>
              <a:gd name="connsiteX543" fmla="*/ 6304730 w 7472601"/>
              <a:gd name="connsiteY543" fmla="*/ 1766654 h 6858000"/>
              <a:gd name="connsiteX544" fmla="*/ 6944437 w 7472601"/>
              <a:gd name="connsiteY544" fmla="*/ 1575402 h 6858000"/>
              <a:gd name="connsiteX545" fmla="*/ 7019523 w 7472601"/>
              <a:gd name="connsiteY545" fmla="*/ 1519450 h 6858000"/>
              <a:gd name="connsiteX546" fmla="*/ 6298091 w 7472601"/>
              <a:gd name="connsiteY546" fmla="*/ 1737122 h 6858000"/>
              <a:gd name="connsiteX547" fmla="*/ 7019523 w 7472601"/>
              <a:gd name="connsiteY547" fmla="*/ 1519450 h 6858000"/>
              <a:gd name="connsiteX548" fmla="*/ 2399523 w 7472601"/>
              <a:gd name="connsiteY548" fmla="*/ 1428234 h 6858000"/>
              <a:gd name="connsiteX549" fmla="*/ 2224982 w 7472601"/>
              <a:gd name="connsiteY549" fmla="*/ 1826201 h 6858000"/>
              <a:gd name="connsiteX550" fmla="*/ 2096099 w 7472601"/>
              <a:gd name="connsiteY550" fmla="*/ 2345900 h 6858000"/>
              <a:gd name="connsiteX551" fmla="*/ 2283317 w 7472601"/>
              <a:gd name="connsiteY551" fmla="*/ 1796925 h 6858000"/>
              <a:gd name="connsiteX552" fmla="*/ 2399523 w 7472601"/>
              <a:gd name="connsiteY552" fmla="*/ 1428234 h 6858000"/>
              <a:gd name="connsiteX553" fmla="*/ 2448558 w 7472601"/>
              <a:gd name="connsiteY553" fmla="*/ 1373435 h 6858000"/>
              <a:gd name="connsiteX554" fmla="*/ 2312521 w 7472601"/>
              <a:gd name="connsiteY554" fmla="*/ 1806140 h 6858000"/>
              <a:gd name="connsiteX555" fmla="*/ 2127533 w 7472601"/>
              <a:gd name="connsiteY555" fmla="*/ 2348380 h 6858000"/>
              <a:gd name="connsiteX556" fmla="*/ 2358080 w 7472601"/>
              <a:gd name="connsiteY556" fmla="*/ 1866134 h 6858000"/>
              <a:gd name="connsiteX557" fmla="*/ 2407436 w 7472601"/>
              <a:gd name="connsiteY557" fmla="*/ 1651070 h 6858000"/>
              <a:gd name="connsiteX558" fmla="*/ 2448558 w 7472601"/>
              <a:gd name="connsiteY558" fmla="*/ 1373435 h 6858000"/>
              <a:gd name="connsiteX559" fmla="*/ 278707 w 7472601"/>
              <a:gd name="connsiteY559" fmla="*/ 1352270 h 6858000"/>
              <a:gd name="connsiteX560" fmla="*/ 321570 w 7472601"/>
              <a:gd name="connsiteY560" fmla="*/ 1861610 h 6858000"/>
              <a:gd name="connsiteX561" fmla="*/ 294281 w 7472601"/>
              <a:gd name="connsiteY561" fmla="*/ 1440658 h 6858000"/>
              <a:gd name="connsiteX562" fmla="*/ 278707 w 7472601"/>
              <a:gd name="connsiteY562" fmla="*/ 1352270 h 6858000"/>
              <a:gd name="connsiteX563" fmla="*/ 1423821 w 7472601"/>
              <a:gd name="connsiteY563" fmla="*/ 1351958 h 6858000"/>
              <a:gd name="connsiteX564" fmla="*/ 1638521 w 7472601"/>
              <a:gd name="connsiteY564" fmla="*/ 1908470 h 6858000"/>
              <a:gd name="connsiteX565" fmla="*/ 1754199 w 7472601"/>
              <a:gd name="connsiteY565" fmla="*/ 2149284 h 6858000"/>
              <a:gd name="connsiteX566" fmla="*/ 1908359 w 7472601"/>
              <a:gd name="connsiteY566" fmla="*/ 2364988 h 6858000"/>
              <a:gd name="connsiteX567" fmla="*/ 1647661 w 7472601"/>
              <a:gd name="connsiteY567" fmla="*/ 1825945 h 6858000"/>
              <a:gd name="connsiteX568" fmla="*/ 1423821 w 7472601"/>
              <a:gd name="connsiteY568" fmla="*/ 1351958 h 6858000"/>
              <a:gd name="connsiteX569" fmla="*/ 1431890 w 7472601"/>
              <a:gd name="connsiteY569" fmla="*/ 1306475 h 6858000"/>
              <a:gd name="connsiteX570" fmla="*/ 1507597 w 7472601"/>
              <a:gd name="connsiteY570" fmla="*/ 1446132 h 6858000"/>
              <a:gd name="connsiteX571" fmla="*/ 1674586 w 7472601"/>
              <a:gd name="connsiteY571" fmla="*/ 1813832 h 6858000"/>
              <a:gd name="connsiteX572" fmla="*/ 1815950 w 7472601"/>
              <a:gd name="connsiteY572" fmla="*/ 2128564 h 6858000"/>
              <a:gd name="connsiteX573" fmla="*/ 1984242 w 7472601"/>
              <a:gd name="connsiteY573" fmla="*/ 2430829 h 6858000"/>
              <a:gd name="connsiteX574" fmla="*/ 2014023 w 7472601"/>
              <a:gd name="connsiteY574" fmla="*/ 2450995 h 6858000"/>
              <a:gd name="connsiteX575" fmla="*/ 1747337 w 7472601"/>
              <a:gd name="connsiteY575" fmla="*/ 1855264 h 6858000"/>
              <a:gd name="connsiteX576" fmla="*/ 1533749 w 7472601"/>
              <a:gd name="connsiteY576" fmla="*/ 1478656 h 6858000"/>
              <a:gd name="connsiteX577" fmla="*/ 1431890 w 7472601"/>
              <a:gd name="connsiteY577" fmla="*/ 1306475 h 6858000"/>
              <a:gd name="connsiteX578" fmla="*/ 5052692 w 7472601"/>
              <a:gd name="connsiteY578" fmla="*/ 1292994 h 6858000"/>
              <a:gd name="connsiteX579" fmla="*/ 5200661 w 7472601"/>
              <a:gd name="connsiteY579" fmla="*/ 1635186 h 6858000"/>
              <a:gd name="connsiteX580" fmla="*/ 5297138 w 7472601"/>
              <a:gd name="connsiteY580" fmla="*/ 1906351 h 6858000"/>
              <a:gd name="connsiteX581" fmla="*/ 5052692 w 7472601"/>
              <a:gd name="connsiteY581" fmla="*/ 1292994 h 6858000"/>
              <a:gd name="connsiteX582" fmla="*/ 5009948 w 7472601"/>
              <a:gd name="connsiteY582" fmla="*/ 1273619 h 6858000"/>
              <a:gd name="connsiteX583" fmla="*/ 5121777 w 7472601"/>
              <a:gd name="connsiteY583" fmla="*/ 1654213 h 6858000"/>
              <a:gd name="connsiteX584" fmla="*/ 5293545 w 7472601"/>
              <a:gd name="connsiteY584" fmla="*/ 2072247 h 6858000"/>
              <a:gd name="connsiteX585" fmla="*/ 5294042 w 7472601"/>
              <a:gd name="connsiteY585" fmla="*/ 2065019 h 6858000"/>
              <a:gd name="connsiteX586" fmla="*/ 5171936 w 7472601"/>
              <a:gd name="connsiteY586" fmla="*/ 1647613 h 6858000"/>
              <a:gd name="connsiteX587" fmla="*/ 5009948 w 7472601"/>
              <a:gd name="connsiteY587" fmla="*/ 1273619 h 6858000"/>
              <a:gd name="connsiteX588" fmla="*/ 655236 w 7472601"/>
              <a:gd name="connsiteY588" fmla="*/ 1268632 h 6858000"/>
              <a:gd name="connsiteX589" fmla="*/ 839521 w 7472601"/>
              <a:gd name="connsiteY589" fmla="*/ 1685315 h 6858000"/>
              <a:gd name="connsiteX590" fmla="*/ 1109416 w 7472601"/>
              <a:gd name="connsiteY590" fmla="*/ 2061663 h 6858000"/>
              <a:gd name="connsiteX591" fmla="*/ 1298300 w 7472601"/>
              <a:gd name="connsiteY591" fmla="*/ 2247742 h 6858000"/>
              <a:gd name="connsiteX592" fmla="*/ 1125871 w 7472601"/>
              <a:gd name="connsiteY592" fmla="*/ 1989513 h 6858000"/>
              <a:gd name="connsiteX593" fmla="*/ 981574 w 7472601"/>
              <a:gd name="connsiteY593" fmla="*/ 1783157 h 6858000"/>
              <a:gd name="connsiteX594" fmla="*/ 922198 w 7472601"/>
              <a:gd name="connsiteY594" fmla="*/ 1677437 h 6858000"/>
              <a:gd name="connsiteX595" fmla="*/ 869293 w 7472601"/>
              <a:gd name="connsiteY595" fmla="*/ 1583214 h 6858000"/>
              <a:gd name="connsiteX596" fmla="*/ 751431 w 7472601"/>
              <a:gd name="connsiteY596" fmla="*/ 1405731 h 6858000"/>
              <a:gd name="connsiteX597" fmla="*/ 655236 w 7472601"/>
              <a:gd name="connsiteY597" fmla="*/ 1268632 h 6858000"/>
              <a:gd name="connsiteX598" fmla="*/ 6516292 w 7472601"/>
              <a:gd name="connsiteY598" fmla="*/ 1263064 h 6858000"/>
              <a:gd name="connsiteX599" fmla="*/ 5736320 w 7472601"/>
              <a:gd name="connsiteY599" fmla="*/ 1501803 h 6858000"/>
              <a:gd name="connsiteX600" fmla="*/ 6516292 w 7472601"/>
              <a:gd name="connsiteY600" fmla="*/ 1263064 h 6858000"/>
              <a:gd name="connsiteX601" fmla="*/ 291466 w 7472601"/>
              <a:gd name="connsiteY601" fmla="*/ 1250369 h 6858000"/>
              <a:gd name="connsiteX602" fmla="*/ 323180 w 7472601"/>
              <a:gd name="connsiteY602" fmla="*/ 1435283 h 6858000"/>
              <a:gd name="connsiteX603" fmla="*/ 349381 w 7472601"/>
              <a:gd name="connsiteY603" fmla="*/ 1875041 h 6858000"/>
              <a:gd name="connsiteX604" fmla="*/ 374363 w 7472601"/>
              <a:gd name="connsiteY604" fmla="*/ 1506494 h 6858000"/>
              <a:gd name="connsiteX605" fmla="*/ 302168 w 7472601"/>
              <a:gd name="connsiteY605" fmla="*/ 1274495 h 6858000"/>
              <a:gd name="connsiteX606" fmla="*/ 291466 w 7472601"/>
              <a:gd name="connsiteY606" fmla="*/ 1250369 h 6858000"/>
              <a:gd name="connsiteX607" fmla="*/ 678222 w 7472601"/>
              <a:gd name="connsiteY607" fmla="*/ 1248670 h 6858000"/>
              <a:gd name="connsiteX608" fmla="*/ 775536 w 7472601"/>
              <a:gd name="connsiteY608" fmla="*/ 1388015 h 6858000"/>
              <a:gd name="connsiteX609" fmla="*/ 894529 w 7472601"/>
              <a:gd name="connsiteY609" fmla="*/ 1567739 h 6858000"/>
              <a:gd name="connsiteX610" fmla="*/ 948000 w 7472601"/>
              <a:gd name="connsiteY610" fmla="*/ 1663088 h 6858000"/>
              <a:gd name="connsiteX611" fmla="*/ 1006812 w 7472601"/>
              <a:gd name="connsiteY611" fmla="*/ 1767683 h 6858000"/>
              <a:gd name="connsiteX612" fmla="*/ 1149133 w 7472601"/>
              <a:gd name="connsiteY612" fmla="*/ 1971513 h 6858000"/>
              <a:gd name="connsiteX613" fmla="*/ 1333952 w 7472601"/>
              <a:gd name="connsiteY613" fmla="*/ 2251620 h 6858000"/>
              <a:gd name="connsiteX614" fmla="*/ 1337329 w 7472601"/>
              <a:gd name="connsiteY614" fmla="*/ 2258350 h 6858000"/>
              <a:gd name="connsiteX615" fmla="*/ 1014726 w 7472601"/>
              <a:gd name="connsiteY615" fmla="*/ 1615556 h 6858000"/>
              <a:gd name="connsiteX616" fmla="*/ 678222 w 7472601"/>
              <a:gd name="connsiteY616" fmla="*/ 1248670 h 6858000"/>
              <a:gd name="connsiteX617" fmla="*/ 6691602 w 7472601"/>
              <a:gd name="connsiteY617" fmla="*/ 1140573 h 6858000"/>
              <a:gd name="connsiteX618" fmla="*/ 6571100 w 7472601"/>
              <a:gd name="connsiteY618" fmla="*/ 1183662 h 6858000"/>
              <a:gd name="connsiteX619" fmla="*/ 6241687 w 7472601"/>
              <a:gd name="connsiteY619" fmla="*/ 1257600 h 6858000"/>
              <a:gd name="connsiteX620" fmla="*/ 5693009 w 7472601"/>
              <a:gd name="connsiteY620" fmla="*/ 1478256 h 6858000"/>
              <a:gd name="connsiteX621" fmla="*/ 6548420 w 7472601"/>
              <a:gd name="connsiteY621" fmla="*/ 1214599 h 6858000"/>
              <a:gd name="connsiteX622" fmla="*/ 6605473 w 7472601"/>
              <a:gd name="connsiteY622" fmla="*/ 1184686 h 6858000"/>
              <a:gd name="connsiteX623" fmla="*/ 6691602 w 7472601"/>
              <a:gd name="connsiteY623" fmla="*/ 1140573 h 6858000"/>
              <a:gd name="connsiteX624" fmla="*/ 4002475 w 7472601"/>
              <a:gd name="connsiteY624" fmla="*/ 1037802 h 6858000"/>
              <a:gd name="connsiteX625" fmla="*/ 4000324 w 7472601"/>
              <a:gd name="connsiteY625" fmla="*/ 1039362 h 6858000"/>
              <a:gd name="connsiteX626" fmla="*/ 4002862 w 7472601"/>
              <a:gd name="connsiteY626" fmla="*/ 1042866 h 6858000"/>
              <a:gd name="connsiteX627" fmla="*/ 4002475 w 7472601"/>
              <a:gd name="connsiteY627" fmla="*/ 1037802 h 6858000"/>
              <a:gd name="connsiteX628" fmla="*/ 506322 w 7472601"/>
              <a:gd name="connsiteY628" fmla="*/ 1020997 h 6858000"/>
              <a:gd name="connsiteX629" fmla="*/ 533068 w 7472601"/>
              <a:gd name="connsiteY629" fmla="*/ 1029409 h 6858000"/>
              <a:gd name="connsiteX630" fmla="*/ 1232525 w 7472601"/>
              <a:gd name="connsiteY630" fmla="*/ 1804675 h 6858000"/>
              <a:gd name="connsiteX631" fmla="*/ 1388858 w 7472601"/>
              <a:gd name="connsiteY631" fmla="*/ 2368011 h 6858000"/>
              <a:gd name="connsiteX632" fmla="*/ 1384098 w 7472601"/>
              <a:gd name="connsiteY632" fmla="*/ 2378125 h 6858000"/>
              <a:gd name="connsiteX633" fmla="*/ 1425393 w 7472601"/>
              <a:gd name="connsiteY633" fmla="*/ 2589124 h 6858000"/>
              <a:gd name="connsiteX634" fmla="*/ 1424001 w 7472601"/>
              <a:gd name="connsiteY634" fmla="*/ 2597541 h 6858000"/>
              <a:gd name="connsiteX635" fmla="*/ 2152729 w 7472601"/>
              <a:gd name="connsiteY635" fmla="*/ 2864487 h 6858000"/>
              <a:gd name="connsiteX636" fmla="*/ 2020609 w 7472601"/>
              <a:gd name="connsiteY636" fmla="*/ 2539671 h 6858000"/>
              <a:gd name="connsiteX637" fmla="*/ 2018920 w 7472601"/>
              <a:gd name="connsiteY637" fmla="*/ 2536309 h 6858000"/>
              <a:gd name="connsiteX638" fmla="*/ 1342441 w 7472601"/>
              <a:gd name="connsiteY638" fmla="*/ 1173017 h 6858000"/>
              <a:gd name="connsiteX639" fmla="*/ 1367925 w 7472601"/>
              <a:gd name="connsiteY639" fmla="*/ 1135648 h 6858000"/>
              <a:gd name="connsiteX640" fmla="*/ 1771401 w 7472601"/>
              <a:gd name="connsiteY640" fmla="*/ 1806673 h 6858000"/>
              <a:gd name="connsiteX641" fmla="*/ 1972385 w 7472601"/>
              <a:gd name="connsiteY641" fmla="*/ 2198735 h 6858000"/>
              <a:gd name="connsiteX642" fmla="*/ 2040892 w 7472601"/>
              <a:gd name="connsiteY642" fmla="*/ 2405205 h 6858000"/>
              <a:gd name="connsiteX643" fmla="*/ 2131689 w 7472601"/>
              <a:gd name="connsiteY643" fmla="*/ 1936926 h 6858000"/>
              <a:gd name="connsiteX644" fmla="*/ 2454820 w 7472601"/>
              <a:gd name="connsiteY644" fmla="*/ 1248808 h 6858000"/>
              <a:gd name="connsiteX645" fmla="*/ 2492512 w 7472601"/>
              <a:gd name="connsiteY645" fmla="*/ 1302920 h 6858000"/>
              <a:gd name="connsiteX646" fmla="*/ 2081216 w 7472601"/>
              <a:gd name="connsiteY646" fmla="*/ 2527513 h 6858000"/>
              <a:gd name="connsiteX647" fmla="*/ 2081211 w 7472601"/>
              <a:gd name="connsiteY647" fmla="*/ 2528916 h 6858000"/>
              <a:gd name="connsiteX648" fmla="*/ 2199067 w 7472601"/>
              <a:gd name="connsiteY648" fmla="*/ 2884061 h 6858000"/>
              <a:gd name="connsiteX649" fmla="*/ 3192586 w 7472601"/>
              <a:gd name="connsiteY649" fmla="*/ 3411496 h 6858000"/>
              <a:gd name="connsiteX650" fmla="*/ 3182620 w 7472601"/>
              <a:gd name="connsiteY650" fmla="*/ 3483279 h 6858000"/>
              <a:gd name="connsiteX651" fmla="*/ 2435119 w 7472601"/>
              <a:gd name="connsiteY651" fmla="*/ 3080173 h 6858000"/>
              <a:gd name="connsiteX652" fmla="*/ 2410152 w 7472601"/>
              <a:gd name="connsiteY652" fmla="*/ 3063751 h 6858000"/>
              <a:gd name="connsiteX653" fmla="*/ 2408099 w 7472601"/>
              <a:gd name="connsiteY653" fmla="*/ 3064403 h 6858000"/>
              <a:gd name="connsiteX654" fmla="*/ 2407218 w 7472601"/>
              <a:gd name="connsiteY654" fmla="*/ 3070324 h 6858000"/>
              <a:gd name="connsiteX655" fmla="*/ 2380138 w 7472601"/>
              <a:gd name="connsiteY655" fmla="*/ 3099341 h 6858000"/>
              <a:gd name="connsiteX656" fmla="*/ 1765923 w 7472601"/>
              <a:gd name="connsiteY656" fmla="*/ 3581043 h 6858000"/>
              <a:gd name="connsiteX657" fmla="*/ 1702258 w 7472601"/>
              <a:gd name="connsiteY657" fmla="*/ 3612286 h 6858000"/>
              <a:gd name="connsiteX658" fmla="*/ 1538370 w 7472601"/>
              <a:gd name="connsiteY658" fmla="*/ 3811804 h 6858000"/>
              <a:gd name="connsiteX659" fmla="*/ 542867 w 7472601"/>
              <a:gd name="connsiteY659" fmla="*/ 4944092 h 6858000"/>
              <a:gd name="connsiteX660" fmla="*/ 515800 w 7472601"/>
              <a:gd name="connsiteY660" fmla="*/ 4862180 h 6858000"/>
              <a:gd name="connsiteX661" fmla="*/ 909145 w 7472601"/>
              <a:gd name="connsiteY661" fmla="*/ 4199225 h 6858000"/>
              <a:gd name="connsiteX662" fmla="*/ 1214067 w 7472601"/>
              <a:gd name="connsiteY662" fmla="*/ 3908561 h 6858000"/>
              <a:gd name="connsiteX663" fmla="*/ 640967 w 7472601"/>
              <a:gd name="connsiteY663" fmla="*/ 4105601 h 6858000"/>
              <a:gd name="connsiteX664" fmla="*/ 112563 w 7472601"/>
              <a:gd name="connsiteY664" fmla="*/ 4396952 h 6858000"/>
              <a:gd name="connsiteX665" fmla="*/ 0 w 7472601"/>
              <a:gd name="connsiteY665" fmla="*/ 4466006 h 6858000"/>
              <a:gd name="connsiteX666" fmla="*/ 0 w 7472601"/>
              <a:gd name="connsiteY666" fmla="*/ 4233763 h 6858000"/>
              <a:gd name="connsiteX667" fmla="*/ 36881 w 7472601"/>
              <a:gd name="connsiteY667" fmla="*/ 4200118 h 6858000"/>
              <a:gd name="connsiteX668" fmla="*/ 910534 w 7472601"/>
              <a:gd name="connsiteY668" fmla="*/ 3629753 h 6858000"/>
              <a:gd name="connsiteX669" fmla="*/ 1578717 w 7472601"/>
              <a:gd name="connsiteY669" fmla="*/ 3575982 h 6858000"/>
              <a:gd name="connsiteX670" fmla="*/ 2338780 w 7472601"/>
              <a:gd name="connsiteY670" fmla="*/ 3033725 h 6858000"/>
              <a:gd name="connsiteX671" fmla="*/ 1807991 w 7472601"/>
              <a:gd name="connsiteY671" fmla="*/ 2807184 h 6858000"/>
              <a:gd name="connsiteX672" fmla="*/ 1416358 w 7472601"/>
              <a:gd name="connsiteY672" fmla="*/ 3112571 h 6858000"/>
              <a:gd name="connsiteX673" fmla="*/ 939066 w 7472601"/>
              <a:gd name="connsiteY673" fmla="*/ 3378798 h 6858000"/>
              <a:gd name="connsiteX674" fmla="*/ 115099 w 7472601"/>
              <a:gd name="connsiteY674" fmla="*/ 3607650 h 6858000"/>
              <a:gd name="connsiteX675" fmla="*/ 97284 w 7472601"/>
              <a:gd name="connsiteY675" fmla="*/ 3520393 h 6858000"/>
              <a:gd name="connsiteX676" fmla="*/ 922050 w 7472601"/>
              <a:gd name="connsiteY676" fmla="*/ 3074867 h 6858000"/>
              <a:gd name="connsiteX677" fmla="*/ 1405265 w 7472601"/>
              <a:gd name="connsiteY677" fmla="*/ 3016319 h 6858000"/>
              <a:gd name="connsiteX678" fmla="*/ 1407512 w 7472601"/>
              <a:gd name="connsiteY678" fmla="*/ 3018001 h 6858000"/>
              <a:gd name="connsiteX679" fmla="*/ 1726266 w 7472601"/>
              <a:gd name="connsiteY679" fmla="*/ 2777274 h 6858000"/>
              <a:gd name="connsiteX680" fmla="*/ 625390 w 7472601"/>
              <a:gd name="connsiteY680" fmla="*/ 2514541 h 6858000"/>
              <a:gd name="connsiteX681" fmla="*/ 619799 w 7472601"/>
              <a:gd name="connsiteY681" fmla="*/ 2527180 h 6858000"/>
              <a:gd name="connsiteX682" fmla="*/ 310030 w 7472601"/>
              <a:gd name="connsiteY682" fmla="*/ 2771818 h 6858000"/>
              <a:gd name="connsiteX683" fmla="*/ 173877 w 7472601"/>
              <a:gd name="connsiteY683" fmla="*/ 2937056 h 6858000"/>
              <a:gd name="connsiteX684" fmla="*/ 77889 w 7472601"/>
              <a:gd name="connsiteY684" fmla="*/ 3138440 h 6858000"/>
              <a:gd name="connsiteX685" fmla="*/ 0 w 7472601"/>
              <a:gd name="connsiteY685" fmla="*/ 3271395 h 6858000"/>
              <a:gd name="connsiteX686" fmla="*/ 0 w 7472601"/>
              <a:gd name="connsiteY686" fmla="*/ 3153002 h 6858000"/>
              <a:gd name="connsiteX687" fmla="*/ 2386 w 7472601"/>
              <a:gd name="connsiteY687" fmla="*/ 3149203 h 6858000"/>
              <a:gd name="connsiteX688" fmla="*/ 89753 w 7472601"/>
              <a:gd name="connsiteY688" fmla="*/ 2987702 h 6858000"/>
              <a:gd name="connsiteX689" fmla="*/ 76869 w 7472601"/>
              <a:gd name="connsiteY689" fmla="*/ 3005404 h 6858000"/>
              <a:gd name="connsiteX690" fmla="*/ 32049 w 7472601"/>
              <a:gd name="connsiteY690" fmla="*/ 3065814 h 6858000"/>
              <a:gd name="connsiteX691" fmla="*/ 0 w 7472601"/>
              <a:gd name="connsiteY691" fmla="*/ 3108744 h 6858000"/>
              <a:gd name="connsiteX692" fmla="*/ 0 w 7472601"/>
              <a:gd name="connsiteY692" fmla="*/ 3058059 h 6858000"/>
              <a:gd name="connsiteX693" fmla="*/ 7610 w 7472601"/>
              <a:gd name="connsiteY693" fmla="*/ 3047889 h 6858000"/>
              <a:gd name="connsiteX694" fmla="*/ 52419 w 7472601"/>
              <a:gd name="connsiteY694" fmla="*/ 2987479 h 6858000"/>
              <a:gd name="connsiteX695" fmla="*/ 59142 w 7472601"/>
              <a:gd name="connsiteY695" fmla="*/ 2978488 h 6858000"/>
              <a:gd name="connsiteX696" fmla="*/ 0 w 7472601"/>
              <a:gd name="connsiteY696" fmla="*/ 3015334 h 6858000"/>
              <a:gd name="connsiteX697" fmla="*/ 0 w 7472601"/>
              <a:gd name="connsiteY697" fmla="*/ 2914286 h 6858000"/>
              <a:gd name="connsiteX698" fmla="*/ 36383 w 7472601"/>
              <a:gd name="connsiteY698" fmla="*/ 2901128 h 6858000"/>
              <a:gd name="connsiteX699" fmla="*/ 156329 w 7472601"/>
              <a:gd name="connsiteY699" fmla="*/ 2840533 h 6858000"/>
              <a:gd name="connsiteX700" fmla="*/ 358355 w 7472601"/>
              <a:gd name="connsiteY700" fmla="*/ 2620471 h 6858000"/>
              <a:gd name="connsiteX701" fmla="*/ 510577 w 7472601"/>
              <a:gd name="connsiteY701" fmla="*/ 2501244 h 6858000"/>
              <a:gd name="connsiteX702" fmla="*/ 211967 w 7472601"/>
              <a:gd name="connsiteY702" fmla="*/ 2479171 h 6858000"/>
              <a:gd name="connsiteX703" fmla="*/ 0 w 7472601"/>
              <a:gd name="connsiteY703" fmla="*/ 2476398 h 6858000"/>
              <a:gd name="connsiteX704" fmla="*/ 0 w 7472601"/>
              <a:gd name="connsiteY704" fmla="*/ 2389189 h 6858000"/>
              <a:gd name="connsiteX705" fmla="*/ 103062 w 7472601"/>
              <a:gd name="connsiteY705" fmla="*/ 2389518 h 6858000"/>
              <a:gd name="connsiteX706" fmla="*/ 510734 w 7472601"/>
              <a:gd name="connsiteY706" fmla="*/ 2416201 h 6858000"/>
              <a:gd name="connsiteX707" fmla="*/ 279257 w 7472601"/>
              <a:gd name="connsiteY707" fmla="*/ 2092102 h 6858000"/>
              <a:gd name="connsiteX708" fmla="*/ 65265 w 7472601"/>
              <a:gd name="connsiteY708" fmla="*/ 2006049 h 6858000"/>
              <a:gd name="connsiteX709" fmla="*/ 0 w 7472601"/>
              <a:gd name="connsiteY709" fmla="*/ 1982532 h 6858000"/>
              <a:gd name="connsiteX710" fmla="*/ 0 w 7472601"/>
              <a:gd name="connsiteY710" fmla="*/ 1912789 h 6858000"/>
              <a:gd name="connsiteX711" fmla="*/ 97460 w 7472601"/>
              <a:gd name="connsiteY711" fmla="*/ 1953725 h 6858000"/>
              <a:gd name="connsiteX712" fmla="*/ 221272 w 7472601"/>
              <a:gd name="connsiteY712" fmla="*/ 1980766 h 6858000"/>
              <a:gd name="connsiteX713" fmla="*/ 116765 w 7472601"/>
              <a:gd name="connsiteY713" fmla="*/ 1911033 h 6858000"/>
              <a:gd name="connsiteX714" fmla="*/ 16405 w 7472601"/>
              <a:gd name="connsiteY714" fmla="*/ 1803412 h 6858000"/>
              <a:gd name="connsiteX715" fmla="*/ 0 w 7472601"/>
              <a:gd name="connsiteY715" fmla="*/ 1784777 h 6858000"/>
              <a:gd name="connsiteX716" fmla="*/ 0 w 7472601"/>
              <a:gd name="connsiteY716" fmla="*/ 1740082 h 6858000"/>
              <a:gd name="connsiteX717" fmla="*/ 39394 w 7472601"/>
              <a:gd name="connsiteY717" fmla="*/ 1784856 h 6858000"/>
              <a:gd name="connsiteX718" fmla="*/ 135813 w 7472601"/>
              <a:gd name="connsiteY718" fmla="*/ 1888838 h 6858000"/>
              <a:gd name="connsiteX719" fmla="*/ 242575 w 7472601"/>
              <a:gd name="connsiteY719" fmla="*/ 1958841 h 6858000"/>
              <a:gd name="connsiteX720" fmla="*/ 82197 w 7472601"/>
              <a:gd name="connsiteY720" fmla="*/ 1754826 h 6858000"/>
              <a:gd name="connsiteX721" fmla="*/ 0 w 7472601"/>
              <a:gd name="connsiteY721" fmla="*/ 1679650 h 6858000"/>
              <a:gd name="connsiteX722" fmla="*/ 0 w 7472601"/>
              <a:gd name="connsiteY722" fmla="*/ 1602463 h 6858000"/>
              <a:gd name="connsiteX723" fmla="*/ 84689 w 7472601"/>
              <a:gd name="connsiteY723" fmla="*/ 1677442 h 6858000"/>
              <a:gd name="connsiteX724" fmla="*/ 298437 w 7472601"/>
              <a:gd name="connsiteY724" fmla="*/ 1968019 h 6858000"/>
              <a:gd name="connsiteX725" fmla="*/ 227269 w 7472601"/>
              <a:gd name="connsiteY725" fmla="*/ 1114064 h 6858000"/>
              <a:gd name="connsiteX726" fmla="*/ 248003 w 7472601"/>
              <a:gd name="connsiteY726" fmla="*/ 1089613 h 6858000"/>
              <a:gd name="connsiteX727" fmla="*/ 427020 w 7472601"/>
              <a:gd name="connsiteY727" fmla="*/ 1619803 h 6858000"/>
              <a:gd name="connsiteX728" fmla="*/ 340345 w 7472601"/>
              <a:gd name="connsiteY728" fmla="*/ 2027739 h 6858000"/>
              <a:gd name="connsiteX729" fmla="*/ 360865 w 7472601"/>
              <a:gd name="connsiteY729" fmla="*/ 2044827 h 6858000"/>
              <a:gd name="connsiteX730" fmla="*/ 560414 w 7472601"/>
              <a:gd name="connsiteY730" fmla="*/ 2421457 h 6858000"/>
              <a:gd name="connsiteX731" fmla="*/ 1359703 w 7472601"/>
              <a:gd name="connsiteY731" fmla="*/ 2578554 h 6858000"/>
              <a:gd name="connsiteX732" fmla="*/ 1359422 w 7472601"/>
              <a:gd name="connsiteY732" fmla="*/ 2577994 h 6858000"/>
              <a:gd name="connsiteX733" fmla="*/ 828701 w 7472601"/>
              <a:gd name="connsiteY733" fmla="*/ 1839520 h 6858000"/>
              <a:gd name="connsiteX734" fmla="*/ 494427 w 7472601"/>
              <a:gd name="connsiteY734" fmla="*/ 1092333 h 6858000"/>
              <a:gd name="connsiteX735" fmla="*/ 506322 w 7472601"/>
              <a:gd name="connsiteY735" fmla="*/ 1020997 h 6858000"/>
              <a:gd name="connsiteX736" fmla="*/ 4570198 w 7472601"/>
              <a:gd name="connsiteY736" fmla="*/ 978081 h 6858000"/>
              <a:gd name="connsiteX737" fmla="*/ 4523691 w 7472601"/>
              <a:gd name="connsiteY737" fmla="*/ 1127776 h 6858000"/>
              <a:gd name="connsiteX738" fmla="*/ 4509875 w 7472601"/>
              <a:gd name="connsiteY738" fmla="*/ 1167552 h 6858000"/>
              <a:gd name="connsiteX739" fmla="*/ 4478168 w 7472601"/>
              <a:gd name="connsiteY739" fmla="*/ 1260735 h 6858000"/>
              <a:gd name="connsiteX740" fmla="*/ 4409309 w 7472601"/>
              <a:gd name="connsiteY740" fmla="*/ 1666996 h 6858000"/>
              <a:gd name="connsiteX741" fmla="*/ 4370031 w 7472601"/>
              <a:gd name="connsiteY741" fmla="*/ 1955666 h 6858000"/>
              <a:gd name="connsiteX742" fmla="*/ 4570198 w 7472601"/>
              <a:gd name="connsiteY742" fmla="*/ 978081 h 6858000"/>
              <a:gd name="connsiteX743" fmla="*/ 4557898 w 7472601"/>
              <a:gd name="connsiteY743" fmla="*/ 900011 h 6858000"/>
              <a:gd name="connsiteX744" fmla="*/ 4344840 w 7472601"/>
              <a:gd name="connsiteY744" fmla="*/ 1922038 h 6858000"/>
              <a:gd name="connsiteX745" fmla="*/ 4378710 w 7472601"/>
              <a:gd name="connsiteY745" fmla="*/ 1665516 h 6858000"/>
              <a:gd name="connsiteX746" fmla="*/ 4448798 w 7472601"/>
              <a:gd name="connsiteY746" fmla="*/ 1253024 h 6858000"/>
              <a:gd name="connsiteX747" fmla="*/ 4480315 w 7472601"/>
              <a:gd name="connsiteY747" fmla="*/ 1158454 h 6858000"/>
              <a:gd name="connsiteX748" fmla="*/ 4494133 w 7472601"/>
              <a:gd name="connsiteY748" fmla="*/ 1118676 h 6858000"/>
              <a:gd name="connsiteX749" fmla="*/ 4557898 w 7472601"/>
              <a:gd name="connsiteY749" fmla="*/ 900011 h 6858000"/>
              <a:gd name="connsiteX750" fmla="*/ 5870151 w 7472601"/>
              <a:gd name="connsiteY750" fmla="*/ 898890 h 6858000"/>
              <a:gd name="connsiteX751" fmla="*/ 5861335 w 7472601"/>
              <a:gd name="connsiteY751" fmla="*/ 899177 h 6858000"/>
              <a:gd name="connsiteX752" fmla="*/ 5843702 w 7472601"/>
              <a:gd name="connsiteY752" fmla="*/ 899748 h 6858000"/>
              <a:gd name="connsiteX753" fmla="*/ 5651107 w 7472601"/>
              <a:gd name="connsiteY753" fmla="*/ 920306 h 6858000"/>
              <a:gd name="connsiteX754" fmla="*/ 5459407 w 7472601"/>
              <a:gd name="connsiteY754" fmla="*/ 940975 h 6858000"/>
              <a:gd name="connsiteX755" fmla="*/ 5374846 w 7472601"/>
              <a:gd name="connsiteY755" fmla="*/ 941988 h 6858000"/>
              <a:gd name="connsiteX756" fmla="*/ 5256105 w 7472601"/>
              <a:gd name="connsiteY756" fmla="*/ 945632 h 6858000"/>
              <a:gd name="connsiteX757" fmla="*/ 5107071 w 7472601"/>
              <a:gd name="connsiteY757" fmla="*/ 969720 h 6858000"/>
              <a:gd name="connsiteX758" fmla="*/ 4998681 w 7472601"/>
              <a:gd name="connsiteY758" fmla="*/ 988771 h 6858000"/>
              <a:gd name="connsiteX759" fmla="*/ 5870151 w 7472601"/>
              <a:gd name="connsiteY759" fmla="*/ 898890 h 6858000"/>
              <a:gd name="connsiteX760" fmla="*/ 5504425 w 7472601"/>
              <a:gd name="connsiteY760" fmla="*/ 848067 h 6858000"/>
              <a:gd name="connsiteX761" fmla="*/ 4968849 w 7472601"/>
              <a:gd name="connsiteY761" fmla="*/ 962318 h 6858000"/>
              <a:gd name="connsiteX762" fmla="*/ 5104039 w 7472601"/>
              <a:gd name="connsiteY762" fmla="*/ 940634 h 6858000"/>
              <a:gd name="connsiteX763" fmla="*/ 5256311 w 7472601"/>
              <a:gd name="connsiteY763" fmla="*/ 916490 h 6858000"/>
              <a:gd name="connsiteX764" fmla="*/ 5377381 w 7472601"/>
              <a:gd name="connsiteY764" fmla="*/ 912671 h 6858000"/>
              <a:gd name="connsiteX765" fmla="*/ 5460148 w 7472601"/>
              <a:gd name="connsiteY765" fmla="*/ 911442 h 6858000"/>
              <a:gd name="connsiteX766" fmla="*/ 5648971 w 7472601"/>
              <a:gd name="connsiteY766" fmla="*/ 891331 h 6858000"/>
              <a:gd name="connsiteX767" fmla="*/ 5844807 w 7472601"/>
              <a:gd name="connsiteY767" fmla="*/ 870718 h 6858000"/>
              <a:gd name="connsiteX768" fmla="*/ 5862975 w 7472601"/>
              <a:gd name="connsiteY768" fmla="*/ 869756 h 6858000"/>
              <a:gd name="connsiteX769" fmla="*/ 5920887 w 7472601"/>
              <a:gd name="connsiteY769" fmla="*/ 865929 h 6858000"/>
              <a:gd name="connsiteX770" fmla="*/ 5504425 w 7472601"/>
              <a:gd name="connsiteY770" fmla="*/ 848067 h 6858000"/>
              <a:gd name="connsiteX771" fmla="*/ 3607114 w 7472601"/>
              <a:gd name="connsiteY771" fmla="*/ 467441 h 6858000"/>
              <a:gd name="connsiteX772" fmla="*/ 3296242 w 7472601"/>
              <a:gd name="connsiteY772" fmla="*/ 807991 h 6858000"/>
              <a:gd name="connsiteX773" fmla="*/ 3174674 w 7472601"/>
              <a:gd name="connsiteY773" fmla="*/ 919759 h 6858000"/>
              <a:gd name="connsiteX774" fmla="*/ 3042978 w 7472601"/>
              <a:gd name="connsiteY774" fmla="*/ 1054894 h 6858000"/>
              <a:gd name="connsiteX775" fmla="*/ 2968914 w 7472601"/>
              <a:gd name="connsiteY775" fmla="*/ 1133756 h 6858000"/>
              <a:gd name="connsiteX776" fmla="*/ 3103823 w 7472601"/>
              <a:gd name="connsiteY776" fmla="*/ 1026814 h 6858000"/>
              <a:gd name="connsiteX777" fmla="*/ 3607114 w 7472601"/>
              <a:gd name="connsiteY777" fmla="*/ 467441 h 6858000"/>
              <a:gd name="connsiteX778" fmla="*/ 3744487 w 7472601"/>
              <a:gd name="connsiteY778" fmla="*/ 383136 h 6858000"/>
              <a:gd name="connsiteX779" fmla="*/ 3970213 w 7472601"/>
              <a:gd name="connsiteY779" fmla="*/ 995559 h 6858000"/>
              <a:gd name="connsiteX780" fmla="*/ 3744487 w 7472601"/>
              <a:gd name="connsiteY780" fmla="*/ 383136 h 6858000"/>
              <a:gd name="connsiteX781" fmla="*/ 3624562 w 7472601"/>
              <a:gd name="connsiteY781" fmla="*/ 367041 h 6858000"/>
              <a:gd name="connsiteX782" fmla="*/ 3489712 w 7472601"/>
              <a:gd name="connsiteY782" fmla="*/ 485386 h 6858000"/>
              <a:gd name="connsiteX783" fmla="*/ 3182994 w 7472601"/>
              <a:gd name="connsiteY783" fmla="*/ 828265 h 6858000"/>
              <a:gd name="connsiteX784" fmla="*/ 2892114 w 7472601"/>
              <a:gd name="connsiteY784" fmla="*/ 1172635 h 6858000"/>
              <a:gd name="connsiteX785" fmla="*/ 3021459 w 7472601"/>
              <a:gd name="connsiteY785" fmla="*/ 1035385 h 6858000"/>
              <a:gd name="connsiteX786" fmla="*/ 3153873 w 7472601"/>
              <a:gd name="connsiteY786" fmla="*/ 898971 h 6858000"/>
              <a:gd name="connsiteX787" fmla="*/ 3276511 w 7472601"/>
              <a:gd name="connsiteY787" fmla="*/ 786423 h 6858000"/>
              <a:gd name="connsiteX788" fmla="*/ 3584154 w 7472601"/>
              <a:gd name="connsiteY788" fmla="*/ 448218 h 6858000"/>
              <a:gd name="connsiteX789" fmla="*/ 3624562 w 7472601"/>
              <a:gd name="connsiteY789" fmla="*/ 367041 h 6858000"/>
              <a:gd name="connsiteX790" fmla="*/ 3766672 w 7472601"/>
              <a:gd name="connsiteY790" fmla="*/ 359429 h 6858000"/>
              <a:gd name="connsiteX791" fmla="*/ 3996338 w 7472601"/>
              <a:gd name="connsiteY791" fmla="*/ 968237 h 6858000"/>
              <a:gd name="connsiteX792" fmla="*/ 3766672 w 7472601"/>
              <a:gd name="connsiteY792" fmla="*/ 359429 h 6858000"/>
              <a:gd name="connsiteX793" fmla="*/ 5805386 w 7472601"/>
              <a:gd name="connsiteY793" fmla="*/ 239240 h 6858000"/>
              <a:gd name="connsiteX794" fmla="*/ 5736947 w 7472601"/>
              <a:gd name="connsiteY794" fmla="*/ 261367 h 6858000"/>
              <a:gd name="connsiteX795" fmla="*/ 5427012 w 7472601"/>
              <a:gd name="connsiteY795" fmla="*/ 311272 h 6858000"/>
              <a:gd name="connsiteX796" fmla="*/ 5147818 w 7472601"/>
              <a:gd name="connsiteY796" fmla="*/ 322112 h 6858000"/>
              <a:gd name="connsiteX797" fmla="*/ 5060854 w 7472601"/>
              <a:gd name="connsiteY797" fmla="*/ 311882 h 6858000"/>
              <a:gd name="connsiteX798" fmla="*/ 4945989 w 7472601"/>
              <a:gd name="connsiteY798" fmla="*/ 300516 h 6858000"/>
              <a:gd name="connsiteX799" fmla="*/ 5410479 w 7472601"/>
              <a:gd name="connsiteY799" fmla="*/ 348434 h 6858000"/>
              <a:gd name="connsiteX800" fmla="*/ 5805386 w 7472601"/>
              <a:gd name="connsiteY800" fmla="*/ 239240 h 6858000"/>
              <a:gd name="connsiteX801" fmla="*/ 5905192 w 7472601"/>
              <a:gd name="connsiteY801" fmla="*/ 163079 h 6858000"/>
              <a:gd name="connsiteX802" fmla="*/ 5865655 w 7472601"/>
              <a:gd name="connsiteY802" fmla="*/ 171901 h 6858000"/>
              <a:gd name="connsiteX803" fmla="*/ 5259740 w 7472601"/>
              <a:gd name="connsiteY803" fmla="*/ 257013 h 6858000"/>
              <a:gd name="connsiteX804" fmla="*/ 5208466 w 7472601"/>
              <a:gd name="connsiteY804" fmla="*/ 257550 h 6858000"/>
              <a:gd name="connsiteX805" fmla="*/ 4980204 w 7472601"/>
              <a:gd name="connsiteY805" fmla="*/ 271903 h 6858000"/>
              <a:gd name="connsiteX806" fmla="*/ 5068068 w 7472601"/>
              <a:gd name="connsiteY806" fmla="*/ 282244 h 6858000"/>
              <a:gd name="connsiteX807" fmla="*/ 5153231 w 7472601"/>
              <a:gd name="connsiteY807" fmla="*/ 292240 h 6858000"/>
              <a:gd name="connsiteX808" fmla="*/ 5426491 w 7472601"/>
              <a:gd name="connsiteY808" fmla="*/ 281128 h 6858000"/>
              <a:gd name="connsiteX809" fmla="*/ 5731212 w 7472601"/>
              <a:gd name="connsiteY809" fmla="*/ 231951 h 6858000"/>
              <a:gd name="connsiteX810" fmla="*/ 5905192 w 7472601"/>
              <a:gd name="connsiteY810" fmla="*/ 163079 h 6858000"/>
              <a:gd name="connsiteX811" fmla="*/ 5944437 w 7472601"/>
              <a:gd name="connsiteY811" fmla="*/ 113829 h 6858000"/>
              <a:gd name="connsiteX812" fmla="*/ 5825032 w 7472601"/>
              <a:gd name="connsiteY812" fmla="*/ 146405 h 6858000"/>
              <a:gd name="connsiteX813" fmla="*/ 4955599 w 7472601"/>
              <a:gd name="connsiteY813" fmla="*/ 247008 h 6858000"/>
              <a:gd name="connsiteX814" fmla="*/ 5210104 w 7472601"/>
              <a:gd name="connsiteY814" fmla="*/ 228123 h 6858000"/>
              <a:gd name="connsiteX815" fmla="*/ 5261015 w 7472601"/>
              <a:gd name="connsiteY815" fmla="*/ 227087 h 6858000"/>
              <a:gd name="connsiteX816" fmla="*/ 5861181 w 7472601"/>
              <a:gd name="connsiteY816" fmla="*/ 143093 h 6858000"/>
              <a:gd name="connsiteX817" fmla="*/ 5961252 w 7472601"/>
              <a:gd name="connsiteY817" fmla="*/ 114820 h 6858000"/>
              <a:gd name="connsiteX818" fmla="*/ 5944437 w 7472601"/>
              <a:gd name="connsiteY818" fmla="*/ 113829 h 6858000"/>
              <a:gd name="connsiteX819" fmla="*/ 3882765 w 7472601"/>
              <a:gd name="connsiteY819" fmla="*/ 0 h 6858000"/>
              <a:gd name="connsiteX820" fmla="*/ 3995099 w 7472601"/>
              <a:gd name="connsiteY820" fmla="*/ 0 h 6858000"/>
              <a:gd name="connsiteX821" fmla="*/ 4163818 w 7472601"/>
              <a:gd name="connsiteY821" fmla="*/ 234104 h 6858000"/>
              <a:gd name="connsiteX822" fmla="*/ 4172099 w 7472601"/>
              <a:gd name="connsiteY822" fmla="*/ 234207 h 6858000"/>
              <a:gd name="connsiteX823" fmla="*/ 4784282 w 7472601"/>
              <a:gd name="connsiteY823" fmla="*/ 276561 h 6858000"/>
              <a:gd name="connsiteX824" fmla="*/ 4801687 w 7472601"/>
              <a:gd name="connsiteY824" fmla="*/ 267764 h 6858000"/>
              <a:gd name="connsiteX825" fmla="*/ 6082788 w 7472601"/>
              <a:gd name="connsiteY825" fmla="*/ 64119 h 6858000"/>
              <a:gd name="connsiteX826" fmla="*/ 6099442 w 7472601"/>
              <a:gd name="connsiteY826" fmla="*/ 82568 h 6858000"/>
              <a:gd name="connsiteX827" fmla="*/ 4804137 w 7472601"/>
              <a:gd name="connsiteY827" fmla="*/ 320931 h 6858000"/>
              <a:gd name="connsiteX828" fmla="*/ 4227047 w 7472601"/>
              <a:gd name="connsiteY828" fmla="*/ 313415 h 6858000"/>
              <a:gd name="connsiteX829" fmla="*/ 4346041 w 7472601"/>
              <a:gd name="connsiteY829" fmla="*/ 456086 h 6858000"/>
              <a:gd name="connsiteX830" fmla="*/ 4870967 w 7472601"/>
              <a:gd name="connsiteY830" fmla="*/ 963061 h 6858000"/>
              <a:gd name="connsiteX831" fmla="*/ 4889647 w 7472601"/>
              <a:gd name="connsiteY831" fmla="*/ 957147 h 6858000"/>
              <a:gd name="connsiteX832" fmla="*/ 5422504 w 7472601"/>
              <a:gd name="connsiteY832" fmla="*/ 805191 h 6858000"/>
              <a:gd name="connsiteX833" fmla="*/ 6087656 w 7472601"/>
              <a:gd name="connsiteY833" fmla="*/ 826703 h 6858000"/>
              <a:gd name="connsiteX834" fmla="*/ 6058717 w 7472601"/>
              <a:gd name="connsiteY834" fmla="*/ 865992 h 6858000"/>
              <a:gd name="connsiteX835" fmla="*/ 4974153 w 7472601"/>
              <a:gd name="connsiteY835" fmla="*/ 1045456 h 6858000"/>
              <a:gd name="connsiteX836" fmla="*/ 5627835 w 7472601"/>
              <a:gd name="connsiteY836" fmla="*/ 1472077 h 6858000"/>
              <a:gd name="connsiteX837" fmla="*/ 5629817 w 7472601"/>
              <a:gd name="connsiteY837" fmla="*/ 1471412 h 6858000"/>
              <a:gd name="connsiteX838" fmla="*/ 5634124 w 7472601"/>
              <a:gd name="connsiteY838" fmla="*/ 1470572 h 6858000"/>
              <a:gd name="connsiteX839" fmla="*/ 5755832 w 7472601"/>
              <a:gd name="connsiteY839" fmla="*/ 1383886 h 6858000"/>
              <a:gd name="connsiteX840" fmla="*/ 6014186 w 7472601"/>
              <a:gd name="connsiteY840" fmla="*/ 1279799 h 6858000"/>
              <a:gd name="connsiteX841" fmla="*/ 6901619 w 7472601"/>
              <a:gd name="connsiteY841" fmla="*/ 1047874 h 6858000"/>
              <a:gd name="connsiteX842" fmla="*/ 6931566 w 7472601"/>
              <a:gd name="connsiteY842" fmla="*/ 1062034 h 6858000"/>
              <a:gd name="connsiteX843" fmla="*/ 5790982 w 7472601"/>
              <a:gd name="connsiteY843" fmla="*/ 1561380 h 6858000"/>
              <a:gd name="connsiteX844" fmla="*/ 6188971 w 7472601"/>
              <a:gd name="connsiteY844" fmla="*/ 1755168 h 6858000"/>
              <a:gd name="connsiteX845" fmla="*/ 6202446 w 7472601"/>
              <a:gd name="connsiteY845" fmla="*/ 1752268 h 6858000"/>
              <a:gd name="connsiteX846" fmla="*/ 7179560 w 7472601"/>
              <a:gd name="connsiteY846" fmla="*/ 1467551 h 6858000"/>
              <a:gd name="connsiteX847" fmla="*/ 7158730 w 7472601"/>
              <a:gd name="connsiteY847" fmla="*/ 1507835 h 6858000"/>
              <a:gd name="connsiteX848" fmla="*/ 6326959 w 7472601"/>
              <a:gd name="connsiteY848" fmla="*/ 1817686 h 6858000"/>
              <a:gd name="connsiteX849" fmla="*/ 6537433 w 7472601"/>
              <a:gd name="connsiteY849" fmla="*/ 1907790 h 6858000"/>
              <a:gd name="connsiteX850" fmla="*/ 6550221 w 7472601"/>
              <a:gd name="connsiteY850" fmla="*/ 1910729 h 6858000"/>
              <a:gd name="connsiteX851" fmla="*/ 6964438 w 7472601"/>
              <a:gd name="connsiteY851" fmla="*/ 2209505 h 6858000"/>
              <a:gd name="connsiteX852" fmla="*/ 7367862 w 7472601"/>
              <a:gd name="connsiteY852" fmla="*/ 2806833 h 6858000"/>
              <a:gd name="connsiteX853" fmla="*/ 7364329 w 7472601"/>
              <a:gd name="connsiteY853" fmla="*/ 2826907 h 6858000"/>
              <a:gd name="connsiteX854" fmla="*/ 7290545 w 7472601"/>
              <a:gd name="connsiteY854" fmla="*/ 2850663 h 6858000"/>
              <a:gd name="connsiteX855" fmla="*/ 6472036 w 7472601"/>
              <a:gd name="connsiteY855" fmla="*/ 1959003 h 6858000"/>
              <a:gd name="connsiteX856" fmla="*/ 5792897 w 7472601"/>
              <a:gd name="connsiteY856" fmla="*/ 1647747 h 6858000"/>
              <a:gd name="connsiteX857" fmla="*/ 5842751 w 7472601"/>
              <a:gd name="connsiteY857" fmla="*/ 1816112 h 6858000"/>
              <a:gd name="connsiteX858" fmla="*/ 5847424 w 7472601"/>
              <a:gd name="connsiteY858" fmla="*/ 1815776 h 6858000"/>
              <a:gd name="connsiteX859" fmla="*/ 6399821 w 7472601"/>
              <a:gd name="connsiteY859" fmla="*/ 2344799 h 6858000"/>
              <a:gd name="connsiteX860" fmla="*/ 6323232 w 7472601"/>
              <a:gd name="connsiteY860" fmla="*/ 2389634 h 6858000"/>
              <a:gd name="connsiteX861" fmla="*/ 5942958 w 7472601"/>
              <a:gd name="connsiteY861" fmla="*/ 2077708 h 6858000"/>
              <a:gd name="connsiteX862" fmla="*/ 5921559 w 7472601"/>
              <a:gd name="connsiteY862" fmla="*/ 2378596 h 6858000"/>
              <a:gd name="connsiteX863" fmla="*/ 5817651 w 7472601"/>
              <a:gd name="connsiteY863" fmla="*/ 3023919 h 6858000"/>
              <a:gd name="connsiteX864" fmla="*/ 5729634 w 7472601"/>
              <a:gd name="connsiteY864" fmla="*/ 3051849 h 6858000"/>
              <a:gd name="connsiteX865" fmla="*/ 5611018 w 7472601"/>
              <a:gd name="connsiteY865" fmla="*/ 2316769 h 6858000"/>
              <a:gd name="connsiteX866" fmla="*/ 5687608 w 7472601"/>
              <a:gd name="connsiteY866" fmla="*/ 2039972 h 6858000"/>
              <a:gd name="connsiteX867" fmla="*/ 5657554 w 7472601"/>
              <a:gd name="connsiteY867" fmla="*/ 1576445 h 6858000"/>
              <a:gd name="connsiteX868" fmla="*/ 5150475 w 7472601"/>
              <a:gd name="connsiteY868" fmla="*/ 1274012 h 6858000"/>
              <a:gd name="connsiteX869" fmla="*/ 5349142 w 7472601"/>
              <a:gd name="connsiteY869" fmla="*/ 2204405 h 6858000"/>
              <a:gd name="connsiteX870" fmla="*/ 5262214 w 7472601"/>
              <a:gd name="connsiteY870" fmla="*/ 2233836 h 6858000"/>
              <a:gd name="connsiteX871" fmla="*/ 4981539 w 7472601"/>
              <a:gd name="connsiteY871" fmla="*/ 1542201 h 6858000"/>
              <a:gd name="connsiteX872" fmla="*/ 4958461 w 7472601"/>
              <a:gd name="connsiteY872" fmla="*/ 1136957 h 6858000"/>
              <a:gd name="connsiteX873" fmla="*/ 4655015 w 7472601"/>
              <a:gd name="connsiteY873" fmla="*/ 891426 h 6858000"/>
              <a:gd name="connsiteX874" fmla="*/ 4348002 w 7472601"/>
              <a:gd name="connsiteY874" fmla="*/ 2205895 h 6858000"/>
              <a:gd name="connsiteX875" fmla="*/ 4262250 w 7472601"/>
              <a:gd name="connsiteY875" fmla="*/ 2219972 h 6858000"/>
              <a:gd name="connsiteX876" fmla="*/ 4550611 w 7472601"/>
              <a:gd name="connsiteY876" fmla="*/ 817540 h 6858000"/>
              <a:gd name="connsiteX877" fmla="*/ 4564418 w 7472601"/>
              <a:gd name="connsiteY877" fmla="*/ 808293 h 6858000"/>
              <a:gd name="connsiteX878" fmla="*/ 4266388 w 7472601"/>
              <a:gd name="connsiteY878" fmla="*/ 500083 h 6858000"/>
              <a:gd name="connsiteX879" fmla="*/ 4032842 w 7472601"/>
              <a:gd name="connsiteY879" fmla="*/ 211809 h 6858000"/>
              <a:gd name="connsiteX880" fmla="*/ 3882765 w 7472601"/>
              <a:gd name="connsiteY880" fmla="*/ 0 h 6858000"/>
              <a:gd name="connsiteX881" fmla="*/ 3721337 w 7472601"/>
              <a:gd name="connsiteY881" fmla="*/ 0 h 6858000"/>
              <a:gd name="connsiteX882" fmla="*/ 3797544 w 7472601"/>
              <a:gd name="connsiteY882" fmla="*/ 0 h 6858000"/>
              <a:gd name="connsiteX883" fmla="*/ 3775734 w 7472601"/>
              <a:gd name="connsiteY883" fmla="*/ 95131 h 6858000"/>
              <a:gd name="connsiteX884" fmla="*/ 3724807 w 7472601"/>
              <a:gd name="connsiteY884" fmla="*/ 272257 h 6858000"/>
              <a:gd name="connsiteX885" fmla="*/ 3726844 w 7472601"/>
              <a:gd name="connsiteY885" fmla="*/ 282988 h 6858000"/>
              <a:gd name="connsiteX886" fmla="*/ 3742664 w 7472601"/>
              <a:gd name="connsiteY886" fmla="*/ 279918 h 6858000"/>
              <a:gd name="connsiteX887" fmla="*/ 4103910 w 7472601"/>
              <a:gd name="connsiteY887" fmla="*/ 1161917 h 6858000"/>
              <a:gd name="connsiteX888" fmla="*/ 4020269 w 7472601"/>
              <a:gd name="connsiteY888" fmla="*/ 1200406 h 6858000"/>
              <a:gd name="connsiteX889" fmla="*/ 3674882 w 7472601"/>
              <a:gd name="connsiteY889" fmla="*/ 488524 h 6858000"/>
              <a:gd name="connsiteX890" fmla="*/ 3132682 w 7472601"/>
              <a:gd name="connsiteY890" fmla="*/ 1072284 h 6858000"/>
              <a:gd name="connsiteX891" fmla="*/ 2716346 w 7472601"/>
              <a:gd name="connsiteY891" fmla="*/ 1276376 h 6858000"/>
              <a:gd name="connsiteX892" fmla="*/ 2716772 w 7472601"/>
              <a:gd name="connsiteY892" fmla="*/ 1255462 h 6858000"/>
              <a:gd name="connsiteX893" fmla="*/ 3471096 w 7472601"/>
              <a:gd name="connsiteY893" fmla="*/ 437072 h 6858000"/>
              <a:gd name="connsiteX894" fmla="*/ 3639057 w 7472601"/>
              <a:gd name="connsiteY894" fmla="*/ 286334 h 6858000"/>
              <a:gd name="connsiteX895" fmla="*/ 3640309 w 7472601"/>
              <a:gd name="connsiteY895" fmla="*/ 284664 h 6858000"/>
              <a:gd name="connsiteX896" fmla="*/ 3646022 w 7472601"/>
              <a:gd name="connsiteY896" fmla="*/ 276711 h 6858000"/>
              <a:gd name="connsiteX897" fmla="*/ 3707943 w 7472601"/>
              <a:gd name="connsiteY897" fmla="*/ 65958 h 6858000"/>
              <a:gd name="connsiteX898" fmla="*/ 3721337 w 7472601"/>
              <a:gd name="connsiteY898" fmla="*/ 0 h 6858000"/>
              <a:gd name="connsiteX899" fmla="*/ 2867960 w 7472601"/>
              <a:gd name="connsiteY899" fmla="*/ 0 h 6858000"/>
              <a:gd name="connsiteX900" fmla="*/ 2926351 w 7472601"/>
              <a:gd name="connsiteY900" fmla="*/ 0 h 6858000"/>
              <a:gd name="connsiteX901" fmla="*/ 2902823 w 7472601"/>
              <a:gd name="connsiteY901" fmla="*/ 262929 h 6858000"/>
              <a:gd name="connsiteX902" fmla="*/ 2940663 w 7472601"/>
              <a:gd name="connsiteY902" fmla="*/ 140884 h 6858000"/>
              <a:gd name="connsiteX903" fmla="*/ 2947039 w 7472601"/>
              <a:gd name="connsiteY903" fmla="*/ 122524 h 6858000"/>
              <a:gd name="connsiteX904" fmla="*/ 2984316 w 7472601"/>
              <a:gd name="connsiteY904" fmla="*/ 0 h 6858000"/>
              <a:gd name="connsiteX905" fmla="*/ 3016114 w 7472601"/>
              <a:gd name="connsiteY905" fmla="*/ 0 h 6858000"/>
              <a:gd name="connsiteX906" fmla="*/ 2979949 w 7472601"/>
              <a:gd name="connsiteY906" fmla="*/ 119274 h 6858000"/>
              <a:gd name="connsiteX907" fmla="*/ 3023879 w 7472601"/>
              <a:gd name="connsiteY907" fmla="*/ 0 h 6858000"/>
              <a:gd name="connsiteX908" fmla="*/ 3105400 w 7472601"/>
              <a:gd name="connsiteY908" fmla="*/ 0 h 6858000"/>
              <a:gd name="connsiteX909" fmla="*/ 3094669 w 7472601"/>
              <a:gd name="connsiteY909" fmla="*/ 30308 h 6858000"/>
              <a:gd name="connsiteX910" fmla="*/ 2901945 w 7472601"/>
              <a:gd name="connsiteY910" fmla="*/ 466538 h 6858000"/>
              <a:gd name="connsiteX911" fmla="*/ 2815209 w 7472601"/>
              <a:gd name="connsiteY911" fmla="*/ 497361 h 6858000"/>
              <a:gd name="connsiteX912" fmla="*/ 2844845 w 7472601"/>
              <a:gd name="connsiteY912" fmla="*/ 127638 h 6858000"/>
              <a:gd name="connsiteX913" fmla="*/ 2867960 w 7472601"/>
              <a:gd name="connsiteY913" fmla="*/ 0 h 6858000"/>
              <a:gd name="connsiteX914" fmla="*/ 1057230 w 7472601"/>
              <a:gd name="connsiteY914" fmla="*/ 0 h 6858000"/>
              <a:gd name="connsiteX915" fmla="*/ 1111003 w 7472601"/>
              <a:gd name="connsiteY915" fmla="*/ 0 h 6858000"/>
              <a:gd name="connsiteX916" fmla="*/ 1125553 w 7472601"/>
              <a:gd name="connsiteY916" fmla="*/ 52588 h 6858000"/>
              <a:gd name="connsiteX917" fmla="*/ 1304276 w 7472601"/>
              <a:gd name="connsiteY917" fmla="*/ 476275 h 6858000"/>
              <a:gd name="connsiteX918" fmla="*/ 1492066 w 7472601"/>
              <a:gd name="connsiteY918" fmla="*/ 886333 h 6858000"/>
              <a:gd name="connsiteX919" fmla="*/ 1423698 w 7472601"/>
              <a:gd name="connsiteY919" fmla="*/ 710817 h 6858000"/>
              <a:gd name="connsiteX920" fmla="*/ 1357609 w 7472601"/>
              <a:gd name="connsiteY920" fmla="*/ 532892 h 6858000"/>
              <a:gd name="connsiteX921" fmla="*/ 1309550 w 7472601"/>
              <a:gd name="connsiteY921" fmla="*/ 374031 h 6858000"/>
              <a:gd name="connsiteX922" fmla="*/ 1193673 w 7472601"/>
              <a:gd name="connsiteY922" fmla="*/ 49533 h 6858000"/>
              <a:gd name="connsiteX923" fmla="*/ 1164391 w 7472601"/>
              <a:gd name="connsiteY923" fmla="*/ 0 h 6858000"/>
              <a:gd name="connsiteX924" fmla="*/ 1200666 w 7472601"/>
              <a:gd name="connsiteY924" fmla="*/ 0 h 6858000"/>
              <a:gd name="connsiteX925" fmla="*/ 1223408 w 7472601"/>
              <a:gd name="connsiteY925" fmla="*/ 38996 h 6858000"/>
              <a:gd name="connsiteX926" fmla="*/ 1339635 w 7472601"/>
              <a:gd name="connsiteY926" fmla="*/ 365517 h 6858000"/>
              <a:gd name="connsiteX927" fmla="*/ 1387469 w 7472601"/>
              <a:gd name="connsiteY927" fmla="*/ 523079 h 6858000"/>
              <a:gd name="connsiteX928" fmla="*/ 1452685 w 7472601"/>
              <a:gd name="connsiteY928" fmla="*/ 699806 h 6858000"/>
              <a:gd name="connsiteX929" fmla="*/ 1492092 w 7472601"/>
              <a:gd name="connsiteY929" fmla="*/ 800424 h 6858000"/>
              <a:gd name="connsiteX930" fmla="*/ 1455302 w 7472601"/>
              <a:gd name="connsiteY930" fmla="*/ 632913 h 6858000"/>
              <a:gd name="connsiteX931" fmla="*/ 1222336 w 7472601"/>
              <a:gd name="connsiteY931" fmla="*/ 9480 h 6858000"/>
              <a:gd name="connsiteX932" fmla="*/ 1214634 w 7472601"/>
              <a:gd name="connsiteY932" fmla="*/ 0 h 6858000"/>
              <a:gd name="connsiteX933" fmla="*/ 1289827 w 7472601"/>
              <a:gd name="connsiteY933" fmla="*/ 0 h 6858000"/>
              <a:gd name="connsiteX934" fmla="*/ 1321076 w 7472601"/>
              <a:gd name="connsiteY934" fmla="*/ 59722 h 6858000"/>
              <a:gd name="connsiteX935" fmla="*/ 1512579 w 7472601"/>
              <a:gd name="connsiteY935" fmla="*/ 626441 h 6858000"/>
              <a:gd name="connsiteX936" fmla="*/ 1506076 w 7472601"/>
              <a:gd name="connsiteY936" fmla="*/ 1089289 h 6858000"/>
              <a:gd name="connsiteX937" fmla="*/ 1486346 w 7472601"/>
              <a:gd name="connsiteY937" fmla="*/ 1079919 h 6858000"/>
              <a:gd name="connsiteX938" fmla="*/ 1070511 w 7472601"/>
              <a:gd name="connsiteY938" fmla="*/ 48609 h 6858000"/>
              <a:gd name="connsiteX939" fmla="*/ 1057230 w 7472601"/>
              <a:gd name="connsiteY939" fmla="*/ 0 h 6858000"/>
              <a:gd name="connsiteX940" fmla="*/ 43151 w 7472601"/>
              <a:gd name="connsiteY940" fmla="*/ 0 h 6858000"/>
              <a:gd name="connsiteX941" fmla="*/ 95283 w 7472601"/>
              <a:gd name="connsiteY941" fmla="*/ 0 h 6858000"/>
              <a:gd name="connsiteX942" fmla="*/ 300708 w 7472601"/>
              <a:gd name="connsiteY942" fmla="*/ 154571 h 6858000"/>
              <a:gd name="connsiteX943" fmla="*/ 530414 w 7472601"/>
              <a:gd name="connsiteY943" fmla="*/ 354673 h 6858000"/>
              <a:gd name="connsiteX944" fmla="*/ 333785 w 7472601"/>
              <a:gd name="connsiteY944" fmla="*/ 161564 h 6858000"/>
              <a:gd name="connsiteX945" fmla="*/ 147005 w 7472601"/>
              <a:gd name="connsiteY945" fmla="*/ 0 h 6858000"/>
              <a:gd name="connsiteX946" fmla="*/ 272509 w 7472601"/>
              <a:gd name="connsiteY946" fmla="*/ 0 h 6858000"/>
              <a:gd name="connsiteX947" fmla="*/ 326276 w 7472601"/>
              <a:gd name="connsiteY947" fmla="*/ 45847 h 6858000"/>
              <a:gd name="connsiteX948" fmla="*/ 823759 w 7472601"/>
              <a:gd name="connsiteY948" fmla="*/ 574145 h 6858000"/>
              <a:gd name="connsiteX949" fmla="*/ 811254 w 7472601"/>
              <a:gd name="connsiteY949" fmla="*/ 665546 h 6858000"/>
              <a:gd name="connsiteX950" fmla="*/ 154042 w 7472601"/>
              <a:gd name="connsiteY950" fmla="*/ 261522 h 6858000"/>
              <a:gd name="connsiteX951" fmla="*/ 13550 w 7472601"/>
              <a:gd name="connsiteY951" fmla="*/ 158423 h 6858000"/>
              <a:gd name="connsiteX952" fmla="*/ 0 w 7472601"/>
              <a:gd name="connsiteY952" fmla="*/ 146618 h 6858000"/>
              <a:gd name="connsiteX953" fmla="*/ 0 w 7472601"/>
              <a:gd name="connsiteY953" fmla="*/ 59161 h 6858000"/>
              <a:gd name="connsiteX954" fmla="*/ 45427 w 7472601"/>
              <a:gd name="connsiteY954" fmla="*/ 101078 h 6858000"/>
              <a:gd name="connsiteX955" fmla="*/ 630103 w 7472601"/>
              <a:gd name="connsiteY955" fmla="*/ 485885 h 6858000"/>
              <a:gd name="connsiteX956" fmla="*/ 532040 w 7472601"/>
              <a:gd name="connsiteY956" fmla="*/ 399359 h 6858000"/>
              <a:gd name="connsiteX957" fmla="*/ 517618 w 7472601"/>
              <a:gd name="connsiteY957" fmla="*/ 385726 h 6858000"/>
              <a:gd name="connsiteX958" fmla="*/ 285074 w 7472601"/>
              <a:gd name="connsiteY958" fmla="*/ 182755 h 6858000"/>
              <a:gd name="connsiteX959" fmla="*/ 43151 w 7472601"/>
              <a:gd name="connsiteY959"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221686 h 6858000"/>
              <a:gd name="connsiteX78" fmla="*/ 7467600 w 7467663"/>
              <a:gd name="connsiteY78" fmla="*/ 6334256 h 6858000"/>
              <a:gd name="connsiteX79" fmla="*/ 7454976 w 7467663"/>
              <a:gd name="connsiteY79" fmla="*/ 6318297 h 6858000"/>
              <a:gd name="connsiteX80" fmla="*/ 1456157 w 7467663"/>
              <a:gd name="connsiteY80" fmla="*/ 5371404 h 6858000"/>
              <a:gd name="connsiteX81" fmla="*/ 1244432 w 7467663"/>
              <a:gd name="connsiteY81" fmla="*/ 5385601 h 6858000"/>
              <a:gd name="connsiteX82" fmla="*/ 973990 w 7467663"/>
              <a:gd name="connsiteY82" fmla="*/ 5424940 h 6858000"/>
              <a:gd name="connsiteX83" fmla="*/ 1103809 w 7467663"/>
              <a:gd name="connsiteY83" fmla="*/ 5433720 h 6858000"/>
              <a:gd name="connsiteX84" fmla="*/ 1123454 w 7467663"/>
              <a:gd name="connsiteY84" fmla="*/ 5435727 h 6858000"/>
              <a:gd name="connsiteX85" fmla="*/ 1737017 w 7467663"/>
              <a:gd name="connsiteY85" fmla="*/ 5452183 h 6858000"/>
              <a:gd name="connsiteX86" fmla="*/ 1824397 w 7467663"/>
              <a:gd name="connsiteY86" fmla="*/ 5447757 h 6858000"/>
              <a:gd name="connsiteX87" fmla="*/ 2070059 w 7467663"/>
              <a:gd name="connsiteY87" fmla="*/ 5441660 h 6858000"/>
              <a:gd name="connsiteX88" fmla="*/ 1456157 w 7467663"/>
              <a:gd name="connsiteY88" fmla="*/ 5371404 h 6858000"/>
              <a:gd name="connsiteX89" fmla="*/ 4988186 w 7467663"/>
              <a:gd name="connsiteY89" fmla="*/ 5216467 h 6858000"/>
              <a:gd name="connsiteX90" fmla="*/ 4777334 w 7467663"/>
              <a:gd name="connsiteY90" fmla="*/ 5406072 h 6858000"/>
              <a:gd name="connsiteX91" fmla="*/ 4718341 w 7467663"/>
              <a:gd name="connsiteY91" fmla="*/ 5468043 h 6858000"/>
              <a:gd name="connsiteX92" fmla="*/ 4604655 w 7467663"/>
              <a:gd name="connsiteY92" fmla="*/ 5583434 h 6858000"/>
              <a:gd name="connsiteX93" fmla="*/ 4565074 w 7467663"/>
              <a:gd name="connsiteY93" fmla="*/ 5618550 h 6858000"/>
              <a:gd name="connsiteX94" fmla="*/ 4988186 w 7467663"/>
              <a:gd name="connsiteY94" fmla="*/ 5216467 h 6858000"/>
              <a:gd name="connsiteX95" fmla="*/ 4978032 w 7467663"/>
              <a:gd name="connsiteY95" fmla="*/ 5183809 h 6858000"/>
              <a:gd name="connsiteX96" fmla="*/ 4463413 w 7467663"/>
              <a:gd name="connsiteY96" fmla="*/ 5615162 h 6858000"/>
              <a:gd name="connsiteX97" fmla="*/ 4358134 w 7467663"/>
              <a:gd name="connsiteY97" fmla="*/ 5742791 h 6858000"/>
              <a:gd name="connsiteX98" fmla="*/ 4376219 w 7467663"/>
              <a:gd name="connsiteY98" fmla="*/ 5729027 h 6858000"/>
              <a:gd name="connsiteX99" fmla="*/ 4582340 w 7467663"/>
              <a:gd name="connsiteY99" fmla="*/ 5561037 h 6858000"/>
              <a:gd name="connsiteX100" fmla="*/ 4694684 w 7467663"/>
              <a:gd name="connsiteY100" fmla="*/ 5447098 h 6858000"/>
              <a:gd name="connsiteX101" fmla="*/ 4754123 w 7467663"/>
              <a:gd name="connsiteY101" fmla="*/ 5384643 h 6858000"/>
              <a:gd name="connsiteX102" fmla="*/ 4978032 w 7467663"/>
              <a:gd name="connsiteY102" fmla="*/ 5183809 h 6858000"/>
              <a:gd name="connsiteX103" fmla="*/ 1903353 w 7467663"/>
              <a:gd name="connsiteY103" fmla="*/ 5044827 h 6858000"/>
              <a:gd name="connsiteX104" fmla="*/ 1936931 w 7467663"/>
              <a:gd name="connsiteY104" fmla="*/ 5093954 h 6858000"/>
              <a:gd name="connsiteX105" fmla="*/ 2195868 w 7467663"/>
              <a:gd name="connsiteY105" fmla="*/ 5396574 h 6858000"/>
              <a:gd name="connsiteX106" fmla="*/ 2088852 w 7467663"/>
              <a:gd name="connsiteY106" fmla="*/ 5166123 h 6858000"/>
              <a:gd name="connsiteX107" fmla="*/ 1958241 w 7467663"/>
              <a:gd name="connsiteY107" fmla="*/ 5067955 h 6858000"/>
              <a:gd name="connsiteX108" fmla="*/ 1903353 w 7467663"/>
              <a:gd name="connsiteY108" fmla="*/ 5044827 h 6858000"/>
              <a:gd name="connsiteX109" fmla="*/ 1979378 w 7467663"/>
              <a:gd name="connsiteY109" fmla="*/ 4769504 h 6858000"/>
              <a:gd name="connsiteX110" fmla="*/ 2882120 w 7467663"/>
              <a:gd name="connsiteY110" fmla="*/ 5064547 h 6858000"/>
              <a:gd name="connsiteX111" fmla="*/ 2793103 w 7467663"/>
              <a:gd name="connsiteY111" fmla="*/ 5039699 h 6858000"/>
              <a:gd name="connsiteX112" fmla="*/ 2770041 w 7467663"/>
              <a:gd name="connsiteY112" fmla="*/ 5033634 h 6858000"/>
              <a:gd name="connsiteX113" fmla="*/ 1979378 w 7467663"/>
              <a:gd name="connsiteY113" fmla="*/ 4769504 h 6858000"/>
              <a:gd name="connsiteX114" fmla="*/ 1927410 w 7467663"/>
              <a:gd name="connsiteY114" fmla="*/ 4716164 h 6858000"/>
              <a:gd name="connsiteX115" fmla="*/ 1959587 w 7467663"/>
              <a:gd name="connsiteY115" fmla="*/ 4728849 h 6858000"/>
              <a:gd name="connsiteX116" fmla="*/ 2777707 w 7467663"/>
              <a:gd name="connsiteY116" fmla="*/ 5003991 h 6858000"/>
              <a:gd name="connsiteX117" fmla="*/ 2800768 w 7467663"/>
              <a:gd name="connsiteY117" fmla="*/ 5010056 h 6858000"/>
              <a:gd name="connsiteX118" fmla="*/ 2879408 w 7467663"/>
              <a:gd name="connsiteY118" fmla="*/ 5031590 h 6858000"/>
              <a:gd name="connsiteX119" fmla="*/ 2862295 w 7467663"/>
              <a:gd name="connsiteY119" fmla="*/ 5022958 h 6858000"/>
              <a:gd name="connsiteX120" fmla="*/ 2813343 w 7467663"/>
              <a:gd name="connsiteY120" fmla="*/ 4998369 h 6858000"/>
              <a:gd name="connsiteX121" fmla="*/ 2646245 w 7467663"/>
              <a:gd name="connsiteY121" fmla="*/ 4930999 h 6858000"/>
              <a:gd name="connsiteX122" fmla="*/ 1999243 w 7467663"/>
              <a:gd name="connsiteY122" fmla="*/ 4730524 h 6858000"/>
              <a:gd name="connsiteX123" fmla="*/ 1979527 w 7467663"/>
              <a:gd name="connsiteY123" fmla="*/ 4726651 h 6858000"/>
              <a:gd name="connsiteX124" fmla="*/ 1927410 w 7467663"/>
              <a:gd name="connsiteY124" fmla="*/ 4716164 h 6858000"/>
              <a:gd name="connsiteX125" fmla="*/ 1997014 w 7467663"/>
              <a:gd name="connsiteY125" fmla="*/ 4698007 h 6858000"/>
              <a:gd name="connsiteX126" fmla="*/ 2005458 w 7467663"/>
              <a:gd name="connsiteY126" fmla="*/ 4699540 h 6858000"/>
              <a:gd name="connsiteX127" fmla="*/ 2657186 w 7467663"/>
              <a:gd name="connsiteY127" fmla="*/ 4901687 h 6858000"/>
              <a:gd name="connsiteX128" fmla="*/ 2826662 w 7467663"/>
              <a:gd name="connsiteY128" fmla="*/ 4970362 h 6858000"/>
              <a:gd name="connsiteX129" fmla="*/ 2876100 w 7467663"/>
              <a:gd name="connsiteY129" fmla="*/ 4995397 h 6858000"/>
              <a:gd name="connsiteX130" fmla="*/ 3042600 w 7467663"/>
              <a:gd name="connsiteY130" fmla="*/ 5059532 h 6858000"/>
              <a:gd name="connsiteX131" fmla="*/ 1997014 w 7467663"/>
              <a:gd name="connsiteY131" fmla="*/ 4698007 h 6858000"/>
              <a:gd name="connsiteX132" fmla="*/ 2305292 w 7467663"/>
              <a:gd name="connsiteY132" fmla="*/ 4219492 h 6858000"/>
              <a:gd name="connsiteX133" fmla="*/ 3360922 w 7467663"/>
              <a:gd name="connsiteY133" fmla="*/ 4529373 h 6858000"/>
              <a:gd name="connsiteX134" fmla="*/ 3492420 w 7467663"/>
              <a:gd name="connsiteY134" fmla="*/ 4510145 h 6858000"/>
              <a:gd name="connsiteX135" fmla="*/ 3364086 w 7467663"/>
              <a:gd name="connsiteY135" fmla="*/ 4480340 h 6858000"/>
              <a:gd name="connsiteX136" fmla="*/ 3225818 w 7467663"/>
              <a:gd name="connsiteY136" fmla="*/ 4411822 h 6858000"/>
              <a:gd name="connsiteX137" fmla="*/ 3129696 w 7467663"/>
              <a:gd name="connsiteY137" fmla="*/ 4360704 h 6858000"/>
              <a:gd name="connsiteX138" fmla="*/ 2814545 w 7467663"/>
              <a:gd name="connsiteY138" fmla="*/ 4282955 h 6858000"/>
              <a:gd name="connsiteX139" fmla="*/ 2305292 w 7467663"/>
              <a:gd name="connsiteY139" fmla="*/ 4219492 h 6858000"/>
              <a:gd name="connsiteX140" fmla="*/ 2626982 w 7467663"/>
              <a:gd name="connsiteY140" fmla="*/ 4206450 h 6858000"/>
              <a:gd name="connsiteX141" fmla="*/ 2490617 w 7467663"/>
              <a:gd name="connsiteY141" fmla="*/ 4206951 h 6858000"/>
              <a:gd name="connsiteX142" fmla="*/ 2819869 w 7467663"/>
              <a:gd name="connsiteY142" fmla="*/ 4252936 h 6858000"/>
              <a:gd name="connsiteX143" fmla="*/ 3143018 w 7467663"/>
              <a:gd name="connsiteY143" fmla="*/ 4332698 h 6858000"/>
              <a:gd name="connsiteX144" fmla="*/ 3241520 w 7467663"/>
              <a:gd name="connsiteY144" fmla="*/ 4385112 h 6858000"/>
              <a:gd name="connsiteX145" fmla="*/ 3374575 w 7467663"/>
              <a:gd name="connsiteY145" fmla="*/ 4451517 h 6858000"/>
              <a:gd name="connsiteX146" fmla="*/ 3505221 w 7467663"/>
              <a:gd name="connsiteY146" fmla="*/ 4480757 h 6858000"/>
              <a:gd name="connsiteX147" fmla="*/ 2626982 w 7467663"/>
              <a:gd name="connsiteY147" fmla="*/ 4206450 h 6858000"/>
              <a:gd name="connsiteX148" fmla="*/ 1310106 w 7467663"/>
              <a:gd name="connsiteY148" fmla="*/ 3943217 h 6858000"/>
              <a:gd name="connsiteX149" fmla="*/ 854994 w 7467663"/>
              <a:gd name="connsiteY149" fmla="*/ 4399136 h 6858000"/>
              <a:gd name="connsiteX150" fmla="*/ 742462 w 7467663"/>
              <a:gd name="connsiteY150" fmla="*/ 4594648 h 6858000"/>
              <a:gd name="connsiteX151" fmla="*/ 820602 w 7467663"/>
              <a:gd name="connsiteY151" fmla="*/ 4485915 h 6858000"/>
              <a:gd name="connsiteX152" fmla="*/ 878295 w 7467663"/>
              <a:gd name="connsiteY152" fmla="*/ 4403594 h 6858000"/>
              <a:gd name="connsiteX153" fmla="*/ 1240607 w 7467663"/>
              <a:gd name="connsiteY153" fmla="*/ 4010401 h 6858000"/>
              <a:gd name="connsiteX154" fmla="*/ 1310106 w 7467663"/>
              <a:gd name="connsiteY154" fmla="*/ 3943217 h 6858000"/>
              <a:gd name="connsiteX155" fmla="*/ 1423113 w 7467663"/>
              <a:gd name="connsiteY155" fmla="*/ 3874565 h 6858000"/>
              <a:gd name="connsiteX156" fmla="*/ 1260565 w 7467663"/>
              <a:gd name="connsiteY156" fmla="*/ 4031982 h 6858000"/>
              <a:gd name="connsiteX157" fmla="*/ 901900 w 7467663"/>
              <a:gd name="connsiteY157" fmla="*/ 4421236 h 6858000"/>
              <a:gd name="connsiteX158" fmla="*/ 845044 w 7467663"/>
              <a:gd name="connsiteY158" fmla="*/ 4502436 h 6858000"/>
              <a:gd name="connsiteX159" fmla="*/ 685926 w 7467663"/>
              <a:gd name="connsiteY159" fmla="*/ 4703069 h 6858000"/>
              <a:gd name="connsiteX160" fmla="*/ 684248 w 7467663"/>
              <a:gd name="connsiteY160" fmla="*/ 4706721 h 6858000"/>
              <a:gd name="connsiteX161" fmla="*/ 1423113 w 7467663"/>
              <a:gd name="connsiteY161" fmla="*/ 3874565 h 6858000"/>
              <a:gd name="connsiteX162" fmla="*/ 3316479 w 7467663"/>
              <a:gd name="connsiteY162" fmla="*/ 3872136 h 6858000"/>
              <a:gd name="connsiteX163" fmla="*/ 3546806 w 7467663"/>
              <a:gd name="connsiteY163" fmla="*/ 4356139 h 6858000"/>
              <a:gd name="connsiteX164" fmla="*/ 3364433 w 7467663"/>
              <a:gd name="connsiteY164" fmla="*/ 3953121 h 6858000"/>
              <a:gd name="connsiteX165" fmla="*/ 3316479 w 7467663"/>
              <a:gd name="connsiteY165" fmla="*/ 3872136 h 6858000"/>
              <a:gd name="connsiteX166" fmla="*/ 3291335 w 7467663"/>
              <a:gd name="connsiteY166" fmla="*/ 3767420 h 6858000"/>
              <a:gd name="connsiteX167" fmla="*/ 3390805 w 7467663"/>
              <a:gd name="connsiteY167" fmla="*/ 3937163 h 6858000"/>
              <a:gd name="connsiteX168" fmla="*/ 3579062 w 7467663"/>
              <a:gd name="connsiteY168" fmla="*/ 4359040 h 6858000"/>
              <a:gd name="connsiteX169" fmla="*/ 3467355 w 7467663"/>
              <a:gd name="connsiteY169" fmla="*/ 3988130 h 6858000"/>
              <a:gd name="connsiteX170" fmla="*/ 3310753 w 7467663"/>
              <a:gd name="connsiteY170" fmla="*/ 3787140 h 6858000"/>
              <a:gd name="connsiteX171" fmla="*/ 3291335 w 7467663"/>
              <a:gd name="connsiteY171" fmla="*/ 3767420 h 6858000"/>
              <a:gd name="connsiteX172" fmla="*/ 1635889 w 7467663"/>
              <a:gd name="connsiteY172" fmla="*/ 3709494 h 6858000"/>
              <a:gd name="connsiteX173" fmla="*/ 1634800 w 7467663"/>
              <a:gd name="connsiteY173" fmla="*/ 3731111 h 6858000"/>
              <a:gd name="connsiteX174" fmla="*/ 1635889 w 7467663"/>
              <a:gd name="connsiteY174" fmla="*/ 3709494 h 6858000"/>
              <a:gd name="connsiteX175" fmla="*/ 1510397 w 7467663"/>
              <a:gd name="connsiteY175" fmla="*/ 3684705 h 6858000"/>
              <a:gd name="connsiteX176" fmla="*/ 1146550 w 7467663"/>
              <a:gd name="connsiteY176" fmla="*/ 3802012 h 6858000"/>
              <a:gd name="connsiteX177" fmla="*/ 698834 w 7467663"/>
              <a:gd name="connsiteY177" fmla="*/ 3952272 h 6858000"/>
              <a:gd name="connsiteX178" fmla="*/ 34256 w 7467663"/>
              <a:gd name="connsiteY178" fmla="*/ 4347603 h 6858000"/>
              <a:gd name="connsiteX179" fmla="*/ 527241 w 7467663"/>
              <a:gd name="connsiteY179" fmla="*/ 4065078 h 6858000"/>
              <a:gd name="connsiteX180" fmla="*/ 1510397 w 7467663"/>
              <a:gd name="connsiteY180" fmla="*/ 3684705 h 6858000"/>
              <a:gd name="connsiteX181" fmla="*/ 1313114 w 7467663"/>
              <a:gd name="connsiteY181" fmla="*/ 3655216 h 6858000"/>
              <a:gd name="connsiteX182" fmla="*/ 1109304 w 7467663"/>
              <a:gd name="connsiteY182" fmla="*/ 3669030 h 6858000"/>
              <a:gd name="connsiteX183" fmla="*/ 8129 w 7467663"/>
              <a:gd name="connsiteY183" fmla="*/ 4330519 h 6858000"/>
              <a:gd name="connsiteX184" fmla="*/ 687572 w 7467663"/>
              <a:gd name="connsiteY184" fmla="*/ 3925629 h 6858000"/>
              <a:gd name="connsiteX185" fmla="*/ 1138365 w 7467663"/>
              <a:gd name="connsiteY185" fmla="*/ 3774515 h 6858000"/>
              <a:gd name="connsiteX186" fmla="*/ 1505579 w 7467663"/>
              <a:gd name="connsiteY186" fmla="*/ 3655526 h 6858000"/>
              <a:gd name="connsiteX187" fmla="*/ 1313114 w 7467663"/>
              <a:gd name="connsiteY187" fmla="*/ 3655216 h 6858000"/>
              <a:gd name="connsiteX188" fmla="*/ 3655073 w 7467663"/>
              <a:gd name="connsiteY188" fmla="*/ 3650884 h 6858000"/>
              <a:gd name="connsiteX189" fmla="*/ 3989938 w 7467663"/>
              <a:gd name="connsiteY189" fmla="*/ 3991685 h 6858000"/>
              <a:gd name="connsiteX190" fmla="*/ 4393907 w 7467663"/>
              <a:gd name="connsiteY190" fmla="*/ 4261258 h 6858000"/>
              <a:gd name="connsiteX191" fmla="*/ 4648051 w 7467663"/>
              <a:gd name="connsiteY191" fmla="*/ 4374051 h 6858000"/>
              <a:gd name="connsiteX192" fmla="*/ 4383389 w 7467663"/>
              <a:gd name="connsiteY192" fmla="*/ 4184369 h 6858000"/>
              <a:gd name="connsiteX193" fmla="*/ 4165508 w 7467663"/>
              <a:gd name="connsiteY193" fmla="*/ 4035196 h 6858000"/>
              <a:gd name="connsiteX194" fmla="*/ 4068162 w 7467663"/>
              <a:gd name="connsiteY194" fmla="*/ 3953394 h 6858000"/>
              <a:gd name="connsiteX195" fmla="*/ 3981416 w 7467663"/>
              <a:gd name="connsiteY195" fmla="*/ 3880482 h 6858000"/>
              <a:gd name="connsiteX196" fmla="*/ 3800147 w 7467663"/>
              <a:gd name="connsiteY196" fmla="*/ 3749872 h 6858000"/>
              <a:gd name="connsiteX197" fmla="*/ 3655073 w 7467663"/>
              <a:gd name="connsiteY197" fmla="*/ 3650884 h 6858000"/>
              <a:gd name="connsiteX198" fmla="*/ 3670252 w 7467663"/>
              <a:gd name="connsiteY198" fmla="*/ 3622798 h 6858000"/>
              <a:gd name="connsiteX199" fmla="*/ 3817258 w 7467663"/>
              <a:gd name="connsiteY199" fmla="*/ 3723577 h 6858000"/>
              <a:gd name="connsiteX200" fmla="*/ 4000461 w 7467663"/>
              <a:gd name="connsiteY200" fmla="*/ 3855966 h 6858000"/>
              <a:gd name="connsiteX201" fmla="*/ 4088180 w 7467663"/>
              <a:gd name="connsiteY201" fmla="*/ 3929774 h 6858000"/>
              <a:gd name="connsiteX202" fmla="*/ 4184555 w 7467663"/>
              <a:gd name="connsiteY202" fmla="*/ 4010683 h 6858000"/>
              <a:gd name="connsiteX203" fmla="*/ 4399563 w 7467663"/>
              <a:gd name="connsiteY203" fmla="*/ 4158106 h 6858000"/>
              <a:gd name="connsiteX204" fmla="*/ 4684469 w 7467663"/>
              <a:gd name="connsiteY204" fmla="*/ 4364680 h 6858000"/>
              <a:gd name="connsiteX205" fmla="*/ 4690271 w 7467663"/>
              <a:gd name="connsiteY205" fmla="*/ 4370034 h 6858000"/>
              <a:gd name="connsiteX206" fmla="*/ 4136093 w 7467663"/>
              <a:gd name="connsiteY206" fmla="*/ 3858466 h 6858000"/>
              <a:gd name="connsiteX207" fmla="*/ 3670252 w 7467663"/>
              <a:gd name="connsiteY207" fmla="*/ 3622798 h 6858000"/>
              <a:gd name="connsiteX208" fmla="*/ 4440129 w 7467663"/>
              <a:gd name="connsiteY208" fmla="*/ 3448571 h 6858000"/>
              <a:gd name="connsiteX209" fmla="*/ 4856525 w 7467663"/>
              <a:gd name="connsiteY209" fmla="*/ 3915351 h 6858000"/>
              <a:gd name="connsiteX210" fmla="*/ 5059055 w 7467663"/>
              <a:gd name="connsiteY210" fmla="*/ 4108918 h 6858000"/>
              <a:gd name="connsiteX211" fmla="*/ 5290070 w 7467663"/>
              <a:gd name="connsiteY211" fmla="*/ 4263619 h 6858000"/>
              <a:gd name="connsiteX212" fmla="*/ 4834991 w 7467663"/>
              <a:gd name="connsiteY212" fmla="*/ 3830985 h 6858000"/>
              <a:gd name="connsiteX213" fmla="*/ 4440129 w 7467663"/>
              <a:gd name="connsiteY213" fmla="*/ 3448571 h 6858000"/>
              <a:gd name="connsiteX214" fmla="*/ 4441737 w 7467663"/>
              <a:gd name="connsiteY214" fmla="*/ 3399734 h 6858000"/>
              <a:gd name="connsiteX215" fmla="*/ 4431236 w 7467663"/>
              <a:gd name="connsiteY215" fmla="*/ 3400954 h 6858000"/>
              <a:gd name="connsiteX216" fmla="*/ 4557150 w 7467663"/>
              <a:gd name="connsiteY216" fmla="*/ 3510023 h 6858000"/>
              <a:gd name="connsiteX217" fmla="*/ 4856936 w 7467663"/>
              <a:gd name="connsiteY217" fmla="*/ 3809146 h 6858000"/>
              <a:gd name="connsiteX218" fmla="*/ 5111996 w 7467663"/>
              <a:gd name="connsiteY218" fmla="*/ 4065759 h 6858000"/>
              <a:gd name="connsiteX219" fmla="*/ 5388878 w 7467663"/>
              <a:gd name="connsiteY219" fmla="*/ 4300185 h 6858000"/>
              <a:gd name="connsiteX220" fmla="*/ 5425556 w 7467663"/>
              <a:gd name="connsiteY220" fmla="*/ 4308967 h 6858000"/>
              <a:gd name="connsiteX221" fmla="*/ 4943646 w 7467663"/>
              <a:gd name="connsiteY221" fmla="*/ 3822916 h 6858000"/>
              <a:gd name="connsiteX222" fmla="*/ 4594837 w 7467663"/>
              <a:gd name="connsiteY222" fmla="*/ 3532274 h 6858000"/>
              <a:gd name="connsiteX223" fmla="*/ 4441737 w 7467663"/>
              <a:gd name="connsiteY223" fmla="*/ 3399734 h 6858000"/>
              <a:gd name="connsiteX224" fmla="*/ 5425834 w 7467663"/>
              <a:gd name="connsiteY224" fmla="*/ 3162785 h 6858000"/>
              <a:gd name="connsiteX225" fmla="*/ 5401644 w 7467663"/>
              <a:gd name="connsiteY225" fmla="*/ 3617847 h 6858000"/>
              <a:gd name="connsiteX226" fmla="*/ 5467256 w 7467663"/>
              <a:gd name="connsiteY226" fmla="*/ 4175494 h 6858000"/>
              <a:gd name="connsiteX227" fmla="*/ 5448069 w 7467663"/>
              <a:gd name="connsiteY227" fmla="*/ 3567554 h 6858000"/>
              <a:gd name="connsiteX228" fmla="*/ 5425834 w 7467663"/>
              <a:gd name="connsiteY228" fmla="*/ 3162785 h 6858000"/>
              <a:gd name="connsiteX229" fmla="*/ 1318687 w 7467663"/>
              <a:gd name="connsiteY229" fmla="*/ 3113840 h 6858000"/>
              <a:gd name="connsiteX230" fmla="*/ 1066793 w 7467663"/>
              <a:gd name="connsiteY230" fmla="*/ 3212171 h 6858000"/>
              <a:gd name="connsiteX231" fmla="*/ 993319 w 7467663"/>
              <a:gd name="connsiteY231" fmla="*/ 3247648 h 6858000"/>
              <a:gd name="connsiteX232" fmla="*/ 853081 w 7467663"/>
              <a:gd name="connsiteY232" fmla="*/ 3312410 h 6858000"/>
              <a:gd name="connsiteX233" fmla="*/ 805957 w 7467663"/>
              <a:gd name="connsiteY233" fmla="*/ 3330443 h 6858000"/>
              <a:gd name="connsiteX234" fmla="*/ 1318687 w 7467663"/>
              <a:gd name="connsiteY234" fmla="*/ 3113840 h 6858000"/>
              <a:gd name="connsiteX235" fmla="*/ 5453702 w 7467663"/>
              <a:gd name="connsiteY235" fmla="*/ 3090882 h 6858000"/>
              <a:gd name="connsiteX236" fmla="*/ 5480135 w 7467663"/>
              <a:gd name="connsiteY236" fmla="*/ 3565802 h 6858000"/>
              <a:gd name="connsiteX237" fmla="*/ 5499023 w 7467663"/>
              <a:gd name="connsiteY237" fmla="*/ 4166310 h 6858000"/>
              <a:gd name="connsiteX238" fmla="*/ 5547022 w 7467663"/>
              <a:gd name="connsiteY238" fmla="*/ 3607838 h 6858000"/>
              <a:gd name="connsiteX239" fmla="*/ 5515964 w 7467663"/>
              <a:gd name="connsiteY239" fmla="*/ 3378541 h 6858000"/>
              <a:gd name="connsiteX240" fmla="*/ 5453702 w 7467663"/>
              <a:gd name="connsiteY240" fmla="*/ 3090882 h 6858000"/>
              <a:gd name="connsiteX241" fmla="*/ 1238695 w 7467663"/>
              <a:gd name="connsiteY241" fmla="*/ 3076820 h 6858000"/>
              <a:gd name="connsiteX242" fmla="*/ 716371 w 7467663"/>
              <a:gd name="connsiteY242" fmla="*/ 3293249 h 6858000"/>
              <a:gd name="connsiteX243" fmla="*/ 579522 w 7467663"/>
              <a:gd name="connsiteY243" fmla="*/ 3371759 h 6858000"/>
              <a:gd name="connsiteX244" fmla="*/ 600288 w 7467663"/>
              <a:gd name="connsiteY244" fmla="*/ 3365555 h 6858000"/>
              <a:gd name="connsiteX245" fmla="*/ 840692 w 7467663"/>
              <a:gd name="connsiteY245" fmla="*/ 3284921 h 6858000"/>
              <a:gd name="connsiteX246" fmla="*/ 979248 w 7467663"/>
              <a:gd name="connsiteY246" fmla="*/ 3221003 h 6858000"/>
              <a:gd name="connsiteX247" fmla="*/ 1053282 w 7467663"/>
              <a:gd name="connsiteY247" fmla="*/ 3185247 h 6858000"/>
              <a:gd name="connsiteX248" fmla="*/ 1320603 w 7467663"/>
              <a:gd name="connsiteY248" fmla="*/ 3081281 h 6858000"/>
              <a:gd name="connsiteX249" fmla="*/ 1238695 w 7467663"/>
              <a:gd name="connsiteY249" fmla="*/ 3076820 h 6858000"/>
              <a:gd name="connsiteX250" fmla="*/ 5425627 w 7467663"/>
              <a:gd name="connsiteY250" fmla="*/ 2954192 h 6858000"/>
              <a:gd name="connsiteX251" fmla="*/ 5470770 w 7467663"/>
              <a:gd name="connsiteY251" fmla="*/ 3005435 h 6858000"/>
              <a:gd name="connsiteX252" fmla="*/ 5519779 w 7467663"/>
              <a:gd name="connsiteY252" fmla="*/ 4359223 h 6858000"/>
              <a:gd name="connsiteX253" fmla="*/ 5520293 w 7467663"/>
              <a:gd name="connsiteY253" fmla="*/ 4360602 h 6858000"/>
              <a:gd name="connsiteX254" fmla="*/ 5767221 w 7467663"/>
              <a:gd name="connsiteY254" fmla="*/ 4665564 h 6858000"/>
              <a:gd name="connsiteX255" fmla="*/ 6937169 w 7467663"/>
              <a:gd name="connsiteY255" fmla="*/ 4815941 h 6858000"/>
              <a:gd name="connsiteX256" fmla="*/ 6953922 w 7467663"/>
              <a:gd name="connsiteY256" fmla="*/ 4890068 h 6858000"/>
              <a:gd name="connsiteX257" fmla="*/ 6071359 w 7467663"/>
              <a:gd name="connsiteY257" fmla="*/ 4770770 h 6858000"/>
              <a:gd name="connsiteX258" fmla="*/ 6038839 w 7467663"/>
              <a:gd name="connsiteY258" fmla="*/ 4764474 h 6858000"/>
              <a:gd name="connsiteX259" fmla="*/ 6038706 w 7467663"/>
              <a:gd name="connsiteY259" fmla="*/ 4763847 h 6858000"/>
              <a:gd name="connsiteX260" fmla="*/ 6037784 w 7467663"/>
              <a:gd name="connsiteY260" fmla="*/ 4764270 h 6858000"/>
              <a:gd name="connsiteX261" fmla="*/ 6038839 w 7467663"/>
              <a:gd name="connsiteY261" fmla="*/ 4764474 h 6858000"/>
              <a:gd name="connsiteX262" fmla="*/ 6040338 w 7467663"/>
              <a:gd name="connsiteY262" fmla="*/ 4771418 h 6858000"/>
              <a:gd name="connsiteX263" fmla="*/ 6024488 w 7467663"/>
              <a:gd name="connsiteY263" fmla="*/ 4809903 h 6858000"/>
              <a:gd name="connsiteX264" fmla="*/ 5599771 w 7467663"/>
              <a:gd name="connsiteY264" fmla="*/ 5509652 h 6858000"/>
              <a:gd name="connsiteX265" fmla="*/ 5548843 w 7467663"/>
              <a:gd name="connsiteY265" fmla="*/ 5563845 h 6858000"/>
              <a:gd name="connsiteX266" fmla="*/ 5940952 w 7467663"/>
              <a:gd name="connsiteY266" fmla="*/ 6250028 h 6858000"/>
              <a:gd name="connsiteX267" fmla="*/ 6043441 w 7467663"/>
              <a:gd name="connsiteY267" fmla="*/ 6665847 h 6858000"/>
              <a:gd name="connsiteX268" fmla="*/ 6093432 w 7467663"/>
              <a:gd name="connsiteY268" fmla="*/ 6858000 h 6858000"/>
              <a:gd name="connsiteX269" fmla="*/ 6034344 w 7467663"/>
              <a:gd name="connsiteY269" fmla="*/ 6858000 h 6858000"/>
              <a:gd name="connsiteX270" fmla="*/ 6026679 w 7467663"/>
              <a:gd name="connsiteY270" fmla="*/ 6836959 h 6858000"/>
              <a:gd name="connsiteX271" fmla="*/ 5800441 w 7467663"/>
              <a:gd name="connsiteY271" fmla="*/ 6335286 h 6858000"/>
              <a:gd name="connsiteX272" fmla="*/ 5526562 w 7467663"/>
              <a:gd name="connsiteY272" fmla="*/ 5705388 h 6858000"/>
              <a:gd name="connsiteX273" fmla="*/ 5519640 w 7467663"/>
              <a:gd name="connsiteY273" fmla="*/ 5683774 h 6858000"/>
              <a:gd name="connsiteX274" fmla="*/ 5844559 w 7467663"/>
              <a:gd name="connsiteY274" fmla="*/ 6553349 h 6858000"/>
              <a:gd name="connsiteX275" fmla="*/ 5975994 w 7467663"/>
              <a:gd name="connsiteY275" fmla="*/ 6858000 h 6858000"/>
              <a:gd name="connsiteX276" fmla="*/ 5898547 w 7467663"/>
              <a:gd name="connsiteY276" fmla="*/ 6858000 h 6858000"/>
              <a:gd name="connsiteX277" fmla="*/ 5682041 w 7467663"/>
              <a:gd name="connsiteY277" fmla="*/ 6355860 h 6858000"/>
              <a:gd name="connsiteX278" fmla="*/ 5461758 w 7467663"/>
              <a:gd name="connsiteY278" fmla="*/ 5820220 h 6858000"/>
              <a:gd name="connsiteX279" fmla="*/ 5237282 w 7467663"/>
              <a:gd name="connsiteY279" fmla="*/ 6579086 h 6858000"/>
              <a:gd name="connsiteX280" fmla="*/ 5115009 w 7467663"/>
              <a:gd name="connsiteY280" fmla="*/ 6858000 h 6858000"/>
              <a:gd name="connsiteX281" fmla="*/ 5028074 w 7467663"/>
              <a:gd name="connsiteY281" fmla="*/ 6858000 h 6858000"/>
              <a:gd name="connsiteX282" fmla="*/ 5079508 w 7467663"/>
              <a:gd name="connsiteY282" fmla="*/ 6749074 h 6858000"/>
              <a:gd name="connsiteX283" fmla="*/ 5371846 w 7467663"/>
              <a:gd name="connsiteY283" fmla="*/ 5924413 h 6858000"/>
              <a:gd name="connsiteX284" fmla="*/ 5270512 w 7467663"/>
              <a:gd name="connsiteY284" fmla="*/ 6138975 h 6858000"/>
              <a:gd name="connsiteX285" fmla="*/ 5062409 w 7467663"/>
              <a:gd name="connsiteY285" fmla="*/ 6653544 h 6858000"/>
              <a:gd name="connsiteX286" fmla="*/ 5036628 w 7467663"/>
              <a:gd name="connsiteY286" fmla="*/ 6754247 h 6858000"/>
              <a:gd name="connsiteX287" fmla="*/ 5009112 w 7467663"/>
              <a:gd name="connsiteY287" fmla="*/ 6858000 h 6858000"/>
              <a:gd name="connsiteX288" fmla="*/ 4976679 w 7467663"/>
              <a:gd name="connsiteY288" fmla="*/ 6858000 h 6858000"/>
              <a:gd name="connsiteX289" fmla="*/ 5006537 w 7467663"/>
              <a:gd name="connsiteY289" fmla="*/ 6747068 h 6858000"/>
              <a:gd name="connsiteX290" fmla="*/ 5032723 w 7467663"/>
              <a:gd name="connsiteY290" fmla="*/ 6644957 h 6858000"/>
              <a:gd name="connsiteX291" fmla="*/ 5242949 w 7467663"/>
              <a:gd name="connsiteY291" fmla="*/ 6125175 h 6858000"/>
              <a:gd name="connsiteX292" fmla="*/ 5286321 w 7467663"/>
              <a:gd name="connsiteY292" fmla="*/ 6033555 h 6858000"/>
              <a:gd name="connsiteX293" fmla="*/ 5008210 w 7467663"/>
              <a:gd name="connsiteY293" fmla="*/ 6649194 h 6858000"/>
              <a:gd name="connsiteX294" fmla="*/ 4986321 w 7467663"/>
              <a:gd name="connsiteY294" fmla="*/ 6765687 h 6858000"/>
              <a:gd name="connsiteX295" fmla="*/ 4973474 w 7467663"/>
              <a:gd name="connsiteY295" fmla="*/ 6858000 h 6858000"/>
              <a:gd name="connsiteX296" fmla="*/ 4907178 w 7467663"/>
              <a:gd name="connsiteY296" fmla="*/ 6858000 h 6858000"/>
              <a:gd name="connsiteX297" fmla="*/ 4910810 w 7467663"/>
              <a:gd name="connsiteY297" fmla="*/ 6829660 h 6858000"/>
              <a:gd name="connsiteX298" fmla="*/ 4987461 w 7467663"/>
              <a:gd name="connsiteY298" fmla="*/ 6432994 h 6858000"/>
              <a:gd name="connsiteX299" fmla="*/ 5179262 w 7467663"/>
              <a:gd name="connsiteY299" fmla="*/ 6035044 h 6858000"/>
              <a:gd name="connsiteX300" fmla="*/ 4689678 w 7467663"/>
              <a:gd name="connsiteY300" fmla="*/ 6440241 h 6858000"/>
              <a:gd name="connsiteX301" fmla="*/ 4477543 w 7467663"/>
              <a:gd name="connsiteY301" fmla="*/ 6674836 h 6858000"/>
              <a:gd name="connsiteX302" fmla="*/ 4329957 w 7467663"/>
              <a:gd name="connsiteY302" fmla="*/ 6858000 h 6858000"/>
              <a:gd name="connsiteX303" fmla="*/ 4218595 w 7467663"/>
              <a:gd name="connsiteY303" fmla="*/ 6858000 h 6858000"/>
              <a:gd name="connsiteX304" fmla="*/ 4368888 w 7467663"/>
              <a:gd name="connsiteY304" fmla="*/ 6668412 h 6858000"/>
              <a:gd name="connsiteX305" fmla="*/ 4563091 w 7467663"/>
              <a:gd name="connsiteY305" fmla="*/ 6442508 h 6858000"/>
              <a:gd name="connsiteX306" fmla="*/ 5387324 w 7467663"/>
              <a:gd name="connsiteY306" fmla="*/ 5705830 h 6858000"/>
              <a:gd name="connsiteX307" fmla="*/ 5073620 w 7467663"/>
              <a:gd name="connsiteY307" fmla="*/ 5955437 h 6858000"/>
              <a:gd name="connsiteX308" fmla="*/ 4689789 w 7467663"/>
              <a:gd name="connsiteY308" fmla="*/ 6268382 h 6858000"/>
              <a:gd name="connsiteX309" fmla="*/ 4418722 w 7467663"/>
              <a:gd name="connsiteY309" fmla="*/ 6570886 h 6858000"/>
              <a:gd name="connsiteX310" fmla="*/ 4214944 w 7467663"/>
              <a:gd name="connsiteY310" fmla="*/ 6858000 h 6858000"/>
              <a:gd name="connsiteX311" fmla="*/ 4177898 w 7467663"/>
              <a:gd name="connsiteY311" fmla="*/ 6858000 h 6858000"/>
              <a:gd name="connsiteX312" fmla="*/ 4391597 w 7467663"/>
              <a:gd name="connsiteY312" fmla="*/ 6556370 h 6858000"/>
              <a:gd name="connsiteX313" fmla="*/ 4668889 w 7467663"/>
              <a:gd name="connsiteY313" fmla="*/ 6246399 h 6858000"/>
              <a:gd name="connsiteX314" fmla="*/ 5055427 w 7467663"/>
              <a:gd name="connsiteY314" fmla="*/ 5931476 h 6858000"/>
              <a:gd name="connsiteX315" fmla="*/ 5371814 w 7467663"/>
              <a:gd name="connsiteY315" fmla="*/ 5678975 h 6858000"/>
              <a:gd name="connsiteX316" fmla="*/ 4987918 w 7467663"/>
              <a:gd name="connsiteY316" fmla="*/ 5838701 h 6858000"/>
              <a:gd name="connsiteX317" fmla="*/ 4317146 w 7467663"/>
              <a:gd name="connsiteY317" fmla="*/ 6587716 h 6858000"/>
              <a:gd name="connsiteX318" fmla="*/ 4171627 w 7467663"/>
              <a:gd name="connsiteY318" fmla="*/ 6858000 h 6858000"/>
              <a:gd name="connsiteX319" fmla="*/ 4081585 w 7467663"/>
              <a:gd name="connsiteY319" fmla="*/ 6858000 h 6858000"/>
              <a:gd name="connsiteX320" fmla="*/ 4238603 w 7467663"/>
              <a:gd name="connsiteY320" fmla="*/ 6559341 h 6858000"/>
              <a:gd name="connsiteX321" fmla="*/ 4778333 w 7467663"/>
              <a:gd name="connsiteY321" fmla="*/ 5873626 h 6858000"/>
              <a:gd name="connsiteX322" fmla="*/ 5414185 w 7467663"/>
              <a:gd name="connsiteY322" fmla="*/ 5573882 h 6858000"/>
              <a:gd name="connsiteX323" fmla="*/ 5959648 w 7467663"/>
              <a:gd name="connsiteY323" fmla="*/ 4760797 h 6858000"/>
              <a:gd name="connsiteX324" fmla="*/ 5355019 w 7467663"/>
              <a:gd name="connsiteY324" fmla="*/ 4734672 h 6858000"/>
              <a:gd name="connsiteX325" fmla="*/ 5083565 w 7467663"/>
              <a:gd name="connsiteY325" fmla="*/ 5179121 h 6858000"/>
              <a:gd name="connsiteX326" fmla="*/ 4713577 w 7467663"/>
              <a:gd name="connsiteY326" fmla="*/ 5616803 h 6858000"/>
              <a:gd name="connsiteX327" fmla="*/ 3989559 w 7467663"/>
              <a:gd name="connsiteY327" fmla="*/ 6145945 h 6858000"/>
              <a:gd name="connsiteX328" fmla="*/ 3939824 w 7467663"/>
              <a:gd name="connsiteY328" fmla="*/ 6066900 h 6858000"/>
              <a:gd name="connsiteX329" fmla="*/ 4584537 w 7467663"/>
              <a:gd name="connsiteY329" fmla="*/ 5324826 h 6858000"/>
              <a:gd name="connsiteX330" fmla="*/ 5037105 w 7467663"/>
              <a:gd name="connsiteY330" fmla="*/ 5088765 h 6858000"/>
              <a:gd name="connsiteX331" fmla="*/ 5039930 w 7467663"/>
              <a:gd name="connsiteY331" fmla="*/ 5089585 h 6858000"/>
              <a:gd name="connsiteX332" fmla="*/ 5263764 w 7467663"/>
              <a:gd name="connsiteY332" fmla="*/ 4735525 h 6858000"/>
              <a:gd name="connsiteX333" fmla="*/ 4086300 w 7467663"/>
              <a:gd name="connsiteY333" fmla="*/ 4884599 h 6858000"/>
              <a:gd name="connsiteX334" fmla="*/ 4085485 w 7467663"/>
              <a:gd name="connsiteY334" fmla="*/ 4899070 h 6858000"/>
              <a:gd name="connsiteX335" fmla="*/ 3871915 w 7467663"/>
              <a:gd name="connsiteY335" fmla="*/ 5253645 h 6858000"/>
              <a:gd name="connsiteX336" fmla="*/ 3799374 w 7467663"/>
              <a:gd name="connsiteY336" fmla="*/ 5466127 h 6858000"/>
              <a:gd name="connsiteX337" fmla="*/ 3498850 w 7467663"/>
              <a:gd name="connsiteY337" fmla="*/ 6661888 h 6858000"/>
              <a:gd name="connsiteX338" fmla="*/ 3399216 w 7467663"/>
              <a:gd name="connsiteY338" fmla="*/ 6858000 h 6858000"/>
              <a:gd name="connsiteX339" fmla="*/ 3303688 w 7467663"/>
              <a:gd name="connsiteY339" fmla="*/ 6858000 h 6858000"/>
              <a:gd name="connsiteX340" fmla="*/ 3391774 w 7467663"/>
              <a:gd name="connsiteY340" fmla="*/ 6697181 h 6858000"/>
              <a:gd name="connsiteX341" fmla="*/ 3735540 w 7467663"/>
              <a:gd name="connsiteY341" fmla="*/ 5546923 h 6858000"/>
              <a:gd name="connsiteX342" fmla="*/ 3729438 w 7467663"/>
              <a:gd name="connsiteY342" fmla="*/ 5569058 h 6858000"/>
              <a:gd name="connsiteX343" fmla="*/ 3707782 w 7467663"/>
              <a:gd name="connsiteY343" fmla="*/ 5644908 h 6858000"/>
              <a:gd name="connsiteX344" fmla="*/ 3583827 w 7467663"/>
              <a:gd name="connsiteY344" fmla="*/ 6039215 h 6858000"/>
              <a:gd name="connsiteX345" fmla="*/ 3547861 w 7467663"/>
              <a:gd name="connsiteY345" fmla="*/ 6129609 h 6858000"/>
              <a:gd name="connsiteX346" fmla="*/ 3490905 w 7467663"/>
              <a:gd name="connsiteY346" fmla="*/ 6277660 h 6858000"/>
              <a:gd name="connsiteX347" fmla="*/ 3455859 w 7467663"/>
              <a:gd name="connsiteY347" fmla="*/ 6391301 h 6858000"/>
              <a:gd name="connsiteX348" fmla="*/ 3429112 w 7467663"/>
              <a:gd name="connsiteY348" fmla="*/ 6479469 h 6858000"/>
              <a:gd name="connsiteX349" fmla="*/ 3304862 w 7467663"/>
              <a:gd name="connsiteY349" fmla="*/ 6796476 h 6858000"/>
              <a:gd name="connsiteX350" fmla="*/ 3276071 w 7467663"/>
              <a:gd name="connsiteY350" fmla="*/ 6858000 h 6858000"/>
              <a:gd name="connsiteX351" fmla="*/ 3240805 w 7467663"/>
              <a:gd name="connsiteY351" fmla="*/ 6858000 h 6858000"/>
              <a:gd name="connsiteX352" fmla="*/ 3275917 w 7467663"/>
              <a:gd name="connsiteY352" fmla="*/ 6783192 h 6858000"/>
              <a:gd name="connsiteX353" fmla="*/ 3399358 w 7467663"/>
              <a:gd name="connsiteY353" fmla="*/ 6469011 h 6858000"/>
              <a:gd name="connsiteX354" fmla="*/ 3425650 w 7467663"/>
              <a:gd name="connsiteY354" fmla="*/ 6381333 h 6858000"/>
              <a:gd name="connsiteX355" fmla="*/ 3460661 w 7467663"/>
              <a:gd name="connsiteY355" fmla="*/ 6266763 h 6858000"/>
              <a:gd name="connsiteX356" fmla="*/ 3518021 w 7467663"/>
              <a:gd name="connsiteY356" fmla="*/ 6117298 h 6858000"/>
              <a:gd name="connsiteX357" fmla="*/ 3554035 w 7467663"/>
              <a:gd name="connsiteY357" fmla="*/ 6027832 h 6858000"/>
              <a:gd name="connsiteX358" fmla="*/ 3677174 w 7467663"/>
              <a:gd name="connsiteY358" fmla="*/ 5636351 h 6858000"/>
              <a:gd name="connsiteX359" fmla="*/ 3698819 w 7467663"/>
              <a:gd name="connsiteY359" fmla="*/ 5560503 h 6858000"/>
              <a:gd name="connsiteX360" fmla="*/ 3702094 w 7467663"/>
              <a:gd name="connsiteY360" fmla="*/ 5549194 h 6858000"/>
              <a:gd name="connsiteX361" fmla="*/ 3398355 w 7467663"/>
              <a:gd name="connsiteY361" fmla="*/ 6094603 h 6858000"/>
              <a:gd name="connsiteX362" fmla="*/ 3193941 w 7467663"/>
              <a:gd name="connsiteY362" fmla="*/ 6798775 h 6858000"/>
              <a:gd name="connsiteX363" fmla="*/ 3184140 w 7467663"/>
              <a:gd name="connsiteY363" fmla="*/ 6858000 h 6858000"/>
              <a:gd name="connsiteX364" fmla="*/ 3099978 w 7467663"/>
              <a:gd name="connsiteY364" fmla="*/ 6858000 h 6858000"/>
              <a:gd name="connsiteX365" fmla="*/ 3101556 w 7467663"/>
              <a:gd name="connsiteY365" fmla="*/ 6843337 h 6858000"/>
              <a:gd name="connsiteX366" fmla="*/ 3370162 w 7467663"/>
              <a:gd name="connsiteY366" fmla="*/ 5785550 h 6858000"/>
              <a:gd name="connsiteX367" fmla="*/ 3746477 w 7467663"/>
              <a:gd name="connsiteY367" fmla="*/ 5377889 h 6858000"/>
              <a:gd name="connsiteX368" fmla="*/ 3863399 w 7467663"/>
              <a:gd name="connsiteY368" fmla="*/ 5087257 h 6858000"/>
              <a:gd name="connsiteX369" fmla="*/ 3968712 w 7467663"/>
              <a:gd name="connsiteY369" fmla="*/ 4913989 h 6858000"/>
              <a:gd name="connsiteX370" fmla="*/ 2792390 w 7467663"/>
              <a:gd name="connsiteY370" fmla="*/ 5382974 h 6858000"/>
              <a:gd name="connsiteX371" fmla="*/ 2714982 w 7467663"/>
              <a:gd name="connsiteY371" fmla="*/ 5427051 h 6858000"/>
              <a:gd name="connsiteX372" fmla="*/ 2813361 w 7467663"/>
              <a:gd name="connsiteY372" fmla="*/ 6023912 h 6858000"/>
              <a:gd name="connsiteX373" fmla="*/ 2688430 w 7467663"/>
              <a:gd name="connsiteY373" fmla="*/ 6801564 h 6858000"/>
              <a:gd name="connsiteX374" fmla="*/ 2629626 w 7467663"/>
              <a:gd name="connsiteY374" fmla="*/ 6763394 h 6858000"/>
              <a:gd name="connsiteX375" fmla="*/ 2565328 w 7467663"/>
              <a:gd name="connsiteY375" fmla="*/ 5516399 h 6858000"/>
              <a:gd name="connsiteX376" fmla="*/ 1922999 w 7467663"/>
              <a:gd name="connsiteY376" fmla="*/ 5980343 h 6858000"/>
              <a:gd name="connsiteX377" fmla="*/ 1950261 w 7467663"/>
              <a:gd name="connsiteY377" fmla="*/ 6405858 h 6858000"/>
              <a:gd name="connsiteX378" fmla="*/ 2365554 w 7467663"/>
              <a:gd name="connsiteY378" fmla="*/ 6759107 h 6858000"/>
              <a:gd name="connsiteX379" fmla="*/ 2424142 w 7467663"/>
              <a:gd name="connsiteY379" fmla="*/ 6858000 h 6858000"/>
              <a:gd name="connsiteX380" fmla="*/ 2395994 w 7467663"/>
              <a:gd name="connsiteY380" fmla="*/ 6858000 h 6858000"/>
              <a:gd name="connsiteX381" fmla="*/ 2392863 w 7467663"/>
              <a:gd name="connsiteY381" fmla="*/ 6852964 h 6858000"/>
              <a:gd name="connsiteX382" fmla="*/ 2017589 w 7467663"/>
              <a:gd name="connsiteY382" fmla="*/ 6493982 h 6858000"/>
              <a:gd name="connsiteX383" fmla="*/ 2147336 w 7467663"/>
              <a:gd name="connsiteY383" fmla="*/ 6594052 h 6858000"/>
              <a:gd name="connsiteX384" fmla="*/ 2207047 w 7467663"/>
              <a:gd name="connsiteY384" fmla="*/ 6654540 h 6858000"/>
              <a:gd name="connsiteX385" fmla="*/ 2299106 w 7467663"/>
              <a:gd name="connsiteY385" fmla="*/ 6778931 h 6858000"/>
              <a:gd name="connsiteX386" fmla="*/ 2314430 w 7467663"/>
              <a:gd name="connsiteY386" fmla="*/ 6801144 h 6858000"/>
              <a:gd name="connsiteX387" fmla="*/ 2352406 w 7467663"/>
              <a:gd name="connsiteY387" fmla="*/ 6858000 h 6858000"/>
              <a:gd name="connsiteX388" fmla="*/ 2314492 w 7467663"/>
              <a:gd name="connsiteY388" fmla="*/ 6858000 h 6858000"/>
              <a:gd name="connsiteX389" fmla="*/ 2288095 w 7467663"/>
              <a:gd name="connsiteY389" fmla="*/ 6818030 h 6858000"/>
              <a:gd name="connsiteX390" fmla="*/ 2272768 w 7467663"/>
              <a:gd name="connsiteY390" fmla="*/ 6795822 h 6858000"/>
              <a:gd name="connsiteX391" fmla="*/ 2182715 w 7467663"/>
              <a:gd name="connsiteY391" fmla="*/ 6675071 h 6858000"/>
              <a:gd name="connsiteX392" fmla="*/ 2032061 w 7467663"/>
              <a:gd name="connsiteY392" fmla="*/ 6541380 h 6858000"/>
              <a:gd name="connsiteX393" fmla="*/ 2257220 w 7467663"/>
              <a:gd name="connsiteY393" fmla="*/ 6826257 h 6858000"/>
              <a:gd name="connsiteX394" fmla="*/ 2281324 w 7467663"/>
              <a:gd name="connsiteY394" fmla="*/ 6858000 h 6858000"/>
              <a:gd name="connsiteX395" fmla="*/ 2242860 w 7467663"/>
              <a:gd name="connsiteY395" fmla="*/ 6858000 h 6858000"/>
              <a:gd name="connsiteX396" fmla="*/ 2232818 w 7467663"/>
              <a:gd name="connsiteY396" fmla="*/ 6844926 h 6858000"/>
              <a:gd name="connsiteX397" fmla="*/ 1990172 w 7467663"/>
              <a:gd name="connsiteY397" fmla="*/ 6542121 h 6858000"/>
              <a:gd name="connsiteX398" fmla="*/ 2124090 w 7467663"/>
              <a:gd name="connsiteY398" fmla="*/ 6761017 h 6858000"/>
              <a:gd name="connsiteX399" fmla="*/ 2200380 w 7467663"/>
              <a:gd name="connsiteY399" fmla="*/ 6858000 h 6858000"/>
              <a:gd name="connsiteX400" fmla="*/ 2147507 w 7467663"/>
              <a:gd name="connsiteY400" fmla="*/ 6858000 h 6858000"/>
              <a:gd name="connsiteX401" fmla="*/ 2070668 w 7467663"/>
              <a:gd name="connsiteY401" fmla="*/ 6761520 h 6858000"/>
              <a:gd name="connsiteX402" fmla="*/ 1975142 w 7467663"/>
              <a:gd name="connsiteY402" fmla="*/ 6585570 h 6858000"/>
              <a:gd name="connsiteX403" fmla="*/ 2050035 w 7467663"/>
              <a:gd name="connsiteY403" fmla="*/ 6813345 h 6858000"/>
              <a:gd name="connsiteX404" fmla="*/ 2063025 w 7467663"/>
              <a:gd name="connsiteY404" fmla="*/ 6858000 h 6858000"/>
              <a:gd name="connsiteX405" fmla="*/ 2021675 w 7467663"/>
              <a:gd name="connsiteY405" fmla="*/ 6858000 h 6858000"/>
              <a:gd name="connsiteX406" fmla="*/ 2019308 w 7467663"/>
              <a:gd name="connsiteY406" fmla="*/ 6847118 h 6858000"/>
              <a:gd name="connsiteX407" fmla="*/ 1938835 w 7467663"/>
              <a:gd name="connsiteY407" fmla="*/ 6551160 h 6858000"/>
              <a:gd name="connsiteX408" fmla="*/ 1953230 w 7467663"/>
              <a:gd name="connsiteY408" fmla="*/ 6759699 h 6858000"/>
              <a:gd name="connsiteX409" fmla="*/ 1956763 w 7467663"/>
              <a:gd name="connsiteY409" fmla="*/ 6778191 h 6858000"/>
              <a:gd name="connsiteX410" fmla="*/ 1967925 w 7467663"/>
              <a:gd name="connsiteY410" fmla="*/ 6858000 h 6858000"/>
              <a:gd name="connsiteX411" fmla="*/ 1936622 w 7467663"/>
              <a:gd name="connsiteY411" fmla="*/ 6858000 h 6858000"/>
              <a:gd name="connsiteX412" fmla="*/ 1926261 w 7467663"/>
              <a:gd name="connsiteY412" fmla="*/ 6784064 h 6858000"/>
              <a:gd name="connsiteX413" fmla="*/ 1922724 w 7467663"/>
              <a:gd name="connsiteY413" fmla="*/ 6765577 h 6858000"/>
              <a:gd name="connsiteX414" fmla="*/ 1904650 w 7467663"/>
              <a:gd name="connsiteY414" fmla="*/ 6639616 h 6858000"/>
              <a:gd name="connsiteX415" fmla="*/ 1885273 w 7467663"/>
              <a:gd name="connsiteY415" fmla="*/ 6858000 h 6858000"/>
              <a:gd name="connsiteX416" fmla="*/ 1854363 w 7467663"/>
              <a:gd name="connsiteY416" fmla="*/ 6858000 h 6858000"/>
              <a:gd name="connsiteX417" fmla="*/ 1880391 w 7467663"/>
              <a:gd name="connsiteY417" fmla="*/ 6603796 h 6858000"/>
              <a:gd name="connsiteX418" fmla="*/ 1818273 w 7467663"/>
              <a:gd name="connsiteY418" fmla="*/ 6715729 h 6858000"/>
              <a:gd name="connsiteX419" fmla="*/ 1794691 w 7467663"/>
              <a:gd name="connsiteY419" fmla="*/ 6843239 h 6858000"/>
              <a:gd name="connsiteX420" fmla="*/ 1794914 w 7467663"/>
              <a:gd name="connsiteY420" fmla="*/ 6858000 h 6858000"/>
              <a:gd name="connsiteX421" fmla="*/ 1746128 w 7467663"/>
              <a:gd name="connsiteY421" fmla="*/ 6858000 h 6858000"/>
              <a:gd name="connsiteX422" fmla="*/ 1753934 w 7467663"/>
              <a:gd name="connsiteY422" fmla="*/ 6724796 h 6858000"/>
              <a:gd name="connsiteX423" fmla="*/ 1792053 w 7467663"/>
              <a:gd name="connsiteY423" fmla="*/ 6572396 h 6858000"/>
              <a:gd name="connsiteX424" fmla="*/ 1862248 w 7467663"/>
              <a:gd name="connsiteY424" fmla="*/ 6266397 h 6858000"/>
              <a:gd name="connsiteX425" fmla="*/ 1862250 w 7467663"/>
              <a:gd name="connsiteY425" fmla="*/ 6033531 h 6858000"/>
              <a:gd name="connsiteX426" fmla="*/ 1211999 w 7467663"/>
              <a:gd name="connsiteY426" fmla="*/ 6683610 h 6858000"/>
              <a:gd name="connsiteX427" fmla="*/ 1213266 w 7467663"/>
              <a:gd name="connsiteY427" fmla="*/ 6691947 h 6858000"/>
              <a:gd name="connsiteX428" fmla="*/ 1203370 w 7467663"/>
              <a:gd name="connsiteY428" fmla="*/ 6850676 h 6858000"/>
              <a:gd name="connsiteX429" fmla="*/ 1203671 w 7467663"/>
              <a:gd name="connsiteY429" fmla="*/ 6858000 h 6858000"/>
              <a:gd name="connsiteX430" fmla="*/ 1143180 w 7467663"/>
              <a:gd name="connsiteY430" fmla="*/ 6858000 h 6858000"/>
              <a:gd name="connsiteX431" fmla="*/ 1142176 w 7467663"/>
              <a:gd name="connsiteY431" fmla="*/ 6766045 h 6858000"/>
              <a:gd name="connsiteX432" fmla="*/ 1067484 w 7467663"/>
              <a:gd name="connsiteY432" fmla="*/ 6858000 h 6858000"/>
              <a:gd name="connsiteX433" fmla="*/ 953928 w 7467663"/>
              <a:gd name="connsiteY433" fmla="*/ 6858000 h 6858000"/>
              <a:gd name="connsiteX434" fmla="*/ 959715 w 7467663"/>
              <a:gd name="connsiteY434" fmla="*/ 6850185 h 6858000"/>
              <a:gd name="connsiteX435" fmla="*/ 1483788 w 7467663"/>
              <a:gd name="connsiteY435" fmla="*/ 6259174 h 6858000"/>
              <a:gd name="connsiteX436" fmla="*/ 1100671 w 7467663"/>
              <a:gd name="connsiteY436" fmla="*/ 6252137 h 6858000"/>
              <a:gd name="connsiteX437" fmla="*/ 1090144 w 7467663"/>
              <a:gd name="connsiteY437" fmla="*/ 6256748 h 6858000"/>
              <a:gd name="connsiteX438" fmla="*/ 1095872 w 7467663"/>
              <a:gd name="connsiteY438" fmla="*/ 6271892 h 6858000"/>
              <a:gd name="connsiteX439" fmla="*/ 262785 w 7467663"/>
              <a:gd name="connsiteY439" fmla="*/ 6845450 h 6858000"/>
              <a:gd name="connsiteX440" fmla="*/ 209968 w 7467663"/>
              <a:gd name="connsiteY440" fmla="*/ 6770713 h 6858000"/>
              <a:gd name="connsiteX441" fmla="*/ 873460 w 7467663"/>
              <a:gd name="connsiteY441" fmla="*/ 6253768 h 6858000"/>
              <a:gd name="connsiteX442" fmla="*/ 192686 w 7467663"/>
              <a:gd name="connsiteY442" fmla="*/ 5849257 h 6858000"/>
              <a:gd name="connsiteX443" fmla="*/ 4696 w 7467663"/>
              <a:gd name="connsiteY443" fmla="*/ 5697668 h 6858000"/>
              <a:gd name="connsiteX444" fmla="*/ 0 w 7467663"/>
              <a:gd name="connsiteY444" fmla="*/ 5689984 h 6858000"/>
              <a:gd name="connsiteX445" fmla="*/ 0 w 7467663"/>
              <a:gd name="connsiteY445" fmla="*/ 5513472 h 6858000"/>
              <a:gd name="connsiteX446" fmla="*/ 174101 w 7467663"/>
              <a:gd name="connsiteY446" fmla="*/ 5620277 h 6858000"/>
              <a:gd name="connsiteX447" fmla="*/ 891800 w 7467663"/>
              <a:gd name="connsiteY447" fmla="*/ 6036935 h 6858000"/>
              <a:gd name="connsiteX448" fmla="*/ 1072219 w 7467663"/>
              <a:gd name="connsiteY448" fmla="*/ 6169443 h 6858000"/>
              <a:gd name="connsiteX449" fmla="*/ 1074117 w 7467663"/>
              <a:gd name="connsiteY449" fmla="*/ 6170301 h 6858000"/>
              <a:gd name="connsiteX450" fmla="*/ 1083114 w 7467663"/>
              <a:gd name="connsiteY450" fmla="*/ 6174131 h 6858000"/>
              <a:gd name="connsiteX451" fmla="*/ 1543010 w 7467663"/>
              <a:gd name="connsiteY451" fmla="*/ 6191140 h 6858000"/>
              <a:gd name="connsiteX452" fmla="*/ 1551080 w 7467663"/>
              <a:gd name="connsiteY452" fmla="*/ 6195006 h 6858000"/>
              <a:gd name="connsiteX453" fmla="*/ 2345443 w 7467663"/>
              <a:gd name="connsiteY453" fmla="*/ 5549882 h 6858000"/>
              <a:gd name="connsiteX454" fmla="*/ 1721499 w 7467663"/>
              <a:gd name="connsiteY454" fmla="*/ 5599969 h 6858000"/>
              <a:gd name="connsiteX455" fmla="*/ 767716 w 7467663"/>
              <a:gd name="connsiteY455" fmla="*/ 5472768 h 6858000"/>
              <a:gd name="connsiteX456" fmla="*/ 722147 w 7467663"/>
              <a:gd name="connsiteY456" fmla="*/ 5393091 h 6858000"/>
              <a:gd name="connsiteX457" fmla="*/ 1485552 w 7467663"/>
              <a:gd name="connsiteY457" fmla="*/ 5313202 h 6858000"/>
              <a:gd name="connsiteX458" fmla="*/ 2143004 w 7467663"/>
              <a:gd name="connsiteY458" fmla="*/ 5402420 h 6858000"/>
              <a:gd name="connsiteX459" fmla="*/ 1933391 w 7467663"/>
              <a:gd name="connsiteY459" fmla="*/ 5156971 h 6858000"/>
              <a:gd name="connsiteX460" fmla="*/ 1827118 w 7467663"/>
              <a:gd name="connsiteY460" fmla="*/ 4968410 h 6858000"/>
              <a:gd name="connsiteX461" fmla="*/ 1837349 w 7467663"/>
              <a:gd name="connsiteY461" fmla="*/ 4956357 h 6858000"/>
              <a:gd name="connsiteX462" fmla="*/ 2162835 w 7467663"/>
              <a:gd name="connsiteY462" fmla="*/ 5187853 h 6858000"/>
              <a:gd name="connsiteX463" fmla="*/ 2257167 w 7467663"/>
              <a:gd name="connsiteY463" fmla="*/ 5462123 h 6858000"/>
              <a:gd name="connsiteX464" fmla="*/ 2261598 w 7467663"/>
              <a:gd name="connsiteY464" fmla="*/ 5467998 h 6858000"/>
              <a:gd name="connsiteX465" fmla="*/ 2437177 w 7467663"/>
              <a:gd name="connsiteY465" fmla="*/ 5479608 h 6858000"/>
              <a:gd name="connsiteX466" fmla="*/ 2445247 w 7467663"/>
              <a:gd name="connsiteY466" fmla="*/ 5483476 h 6858000"/>
              <a:gd name="connsiteX467" fmla="*/ 2743626 w 7467663"/>
              <a:gd name="connsiteY467" fmla="*/ 5304819 h 6858000"/>
              <a:gd name="connsiteX468" fmla="*/ 3048102 w 7467663"/>
              <a:gd name="connsiteY468" fmla="*/ 5150595 h 6858000"/>
              <a:gd name="connsiteX469" fmla="*/ 1799414 w 7467663"/>
              <a:gd name="connsiteY469" fmla="*/ 4694732 h 6858000"/>
              <a:gd name="connsiteX470" fmla="*/ 1771735 w 7467663"/>
              <a:gd name="connsiteY470" fmla="*/ 4619929 h 6858000"/>
              <a:gd name="connsiteX471" fmla="*/ 3104273 w 7467663"/>
              <a:gd name="connsiteY471" fmla="*/ 5076159 h 6858000"/>
              <a:gd name="connsiteX472" fmla="*/ 3113245 w 7467663"/>
              <a:gd name="connsiteY472" fmla="*/ 5090705 h 6858000"/>
              <a:gd name="connsiteX473" fmla="*/ 3126294 w 7467663"/>
              <a:gd name="connsiteY473" fmla="*/ 5114400 h 6858000"/>
              <a:gd name="connsiteX474" fmla="*/ 3937433 w 7467663"/>
              <a:gd name="connsiteY474" fmla="*/ 4830473 h 6858000"/>
              <a:gd name="connsiteX475" fmla="*/ 3590475 w 7467663"/>
              <a:gd name="connsiteY475" fmla="*/ 4597974 h 6858000"/>
              <a:gd name="connsiteX476" fmla="*/ 3100264 w 7467663"/>
              <a:gd name="connsiteY476" fmla="*/ 4579845 h 6858000"/>
              <a:gd name="connsiteX477" fmla="*/ 2183576 w 7467663"/>
              <a:gd name="connsiteY477" fmla="*/ 4227150 h 6858000"/>
              <a:gd name="connsiteX478" fmla="*/ 2151029 w 7467663"/>
              <a:gd name="connsiteY478" fmla="*/ 4146947 h 6858000"/>
              <a:gd name="connsiteX479" fmla="*/ 3563434 w 7467663"/>
              <a:gd name="connsiteY479" fmla="*/ 4469115 h 6858000"/>
              <a:gd name="connsiteX480" fmla="*/ 3177952 w 7467663"/>
              <a:gd name="connsiteY480" fmla="*/ 3657386 h 6858000"/>
              <a:gd name="connsiteX481" fmla="*/ 3189263 w 7467663"/>
              <a:gd name="connsiteY481" fmla="*/ 3625726 h 6858000"/>
              <a:gd name="connsiteX482" fmla="*/ 3560912 w 7467663"/>
              <a:gd name="connsiteY482" fmla="*/ 4079863 h 6858000"/>
              <a:gd name="connsiteX483" fmla="*/ 3626636 w 7467663"/>
              <a:gd name="connsiteY483" fmla="*/ 4512230 h 6858000"/>
              <a:gd name="connsiteX484" fmla="*/ 3653088 w 7467663"/>
              <a:gd name="connsiteY484" fmla="*/ 4521417 h 6858000"/>
              <a:gd name="connsiteX485" fmla="*/ 3988128 w 7467663"/>
              <a:gd name="connsiteY485" fmla="*/ 4817267 h 6858000"/>
              <a:gd name="connsiteX486" fmla="*/ 4830582 w 7467663"/>
              <a:gd name="connsiteY486" fmla="*/ 4676000 h 6858000"/>
              <a:gd name="connsiteX487" fmla="*/ 4830100 w 7467663"/>
              <a:gd name="connsiteY487" fmla="*/ 4675554 h 6858000"/>
              <a:gd name="connsiteX488" fmla="*/ 4036318 w 7467663"/>
              <a:gd name="connsiteY488" fmla="*/ 4147013 h 6858000"/>
              <a:gd name="connsiteX489" fmla="*/ 3432098 w 7467663"/>
              <a:gd name="connsiteY489" fmla="*/ 3537312 h 6858000"/>
              <a:gd name="connsiteX490" fmla="*/ 3446761 w 7467663"/>
              <a:gd name="connsiteY490" fmla="*/ 3461278 h 6858000"/>
              <a:gd name="connsiteX491" fmla="*/ 4419733 w 7467663"/>
              <a:gd name="connsiteY491" fmla="*/ 3963555 h 6858000"/>
              <a:gd name="connsiteX492" fmla="*/ 4781371 w 7467663"/>
              <a:gd name="connsiteY492" fmla="*/ 4458604 h 6858000"/>
              <a:gd name="connsiteX493" fmla="*/ 4780440 w 7467663"/>
              <a:gd name="connsiteY493" fmla="*/ 4470290 h 6858000"/>
              <a:gd name="connsiteX494" fmla="*/ 4898954 w 7467663"/>
              <a:gd name="connsiteY494" fmla="*/ 4662092 h 6858000"/>
              <a:gd name="connsiteX495" fmla="*/ 4900699 w 7467663"/>
              <a:gd name="connsiteY495" fmla="*/ 4670867 h 6858000"/>
              <a:gd name="connsiteX496" fmla="*/ 5714511 w 7467663"/>
              <a:gd name="connsiteY496" fmla="*/ 4663483 h 6858000"/>
              <a:gd name="connsiteX497" fmla="*/ 5464793 w 7467663"/>
              <a:gd name="connsiteY497" fmla="*/ 4393556 h 6858000"/>
              <a:gd name="connsiteX498" fmla="*/ 5461897 w 7467663"/>
              <a:gd name="connsiteY498" fmla="*/ 4390879 h 6858000"/>
              <a:gd name="connsiteX499" fmla="*/ 4294126 w 7467663"/>
              <a:gd name="connsiteY499" fmla="*/ 3303048 h 6858000"/>
              <a:gd name="connsiteX500" fmla="*/ 4305321 w 7467663"/>
              <a:gd name="connsiteY500" fmla="*/ 3256953 h 6858000"/>
              <a:gd name="connsiteX501" fmla="*/ 4949299 w 7467663"/>
              <a:gd name="connsiteY501" fmla="*/ 3766336 h 6858000"/>
              <a:gd name="connsiteX502" fmla="*/ 5291452 w 7467663"/>
              <a:gd name="connsiteY502" fmla="*/ 4076801 h 6858000"/>
              <a:gd name="connsiteX503" fmla="*/ 5434998 w 7467663"/>
              <a:gd name="connsiteY503" fmla="*/ 4254100 h 6858000"/>
              <a:gd name="connsiteX504" fmla="*/ 5351015 w 7467663"/>
              <a:gd name="connsiteY504" fmla="*/ 3760989 h 6858000"/>
              <a:gd name="connsiteX505" fmla="*/ 5413780 w 7467663"/>
              <a:gd name="connsiteY505" fmla="*/ 2966265 h 6858000"/>
              <a:gd name="connsiteX506" fmla="*/ 5425627 w 7467663"/>
              <a:gd name="connsiteY506" fmla="*/ 2954192 h 6858000"/>
              <a:gd name="connsiteX507" fmla="*/ 6604735 w 7467663"/>
              <a:gd name="connsiteY507" fmla="*/ 2041381 h 6858000"/>
              <a:gd name="connsiteX508" fmla="*/ 7204487 w 7467663"/>
              <a:gd name="connsiteY508" fmla="*/ 2742112 h 6858000"/>
              <a:gd name="connsiteX509" fmla="*/ 7131592 w 7467663"/>
              <a:gd name="connsiteY509" fmla="*/ 2672096 h 6858000"/>
              <a:gd name="connsiteX510" fmla="*/ 6996344 w 7467663"/>
              <a:gd name="connsiteY510" fmla="*/ 2518310 h 6858000"/>
              <a:gd name="connsiteX511" fmla="*/ 6735495 w 7467663"/>
              <a:gd name="connsiteY511" fmla="*/ 2196890 h 6858000"/>
              <a:gd name="connsiteX512" fmla="*/ 6721901 w 7467663"/>
              <a:gd name="connsiteY512" fmla="*/ 2179274 h 6858000"/>
              <a:gd name="connsiteX513" fmla="*/ 6604735 w 7467663"/>
              <a:gd name="connsiteY513" fmla="*/ 2041381 h 6858000"/>
              <a:gd name="connsiteX514" fmla="*/ 6591670 w 7467663"/>
              <a:gd name="connsiteY514" fmla="*/ 1988277 h 6858000"/>
              <a:gd name="connsiteX515" fmla="*/ 6747349 w 7467663"/>
              <a:gd name="connsiteY515" fmla="*/ 2160069 h 6858000"/>
              <a:gd name="connsiteX516" fmla="*/ 6760943 w 7467663"/>
              <a:gd name="connsiteY516" fmla="*/ 2177686 h 6858000"/>
              <a:gd name="connsiteX517" fmla="*/ 7021065 w 7467663"/>
              <a:gd name="connsiteY517" fmla="*/ 2498102 h 6858000"/>
              <a:gd name="connsiteX518" fmla="*/ 7155223 w 7467663"/>
              <a:gd name="connsiteY518" fmla="*/ 2650386 h 6858000"/>
              <a:gd name="connsiteX519" fmla="*/ 7203167 w 7467663"/>
              <a:gd name="connsiteY519" fmla="*/ 2697288 h 6858000"/>
              <a:gd name="connsiteX520" fmla="*/ 6937703 w 7467663"/>
              <a:gd name="connsiteY520" fmla="*/ 2321981 h 6858000"/>
              <a:gd name="connsiteX521" fmla="*/ 6591670 w 7467663"/>
              <a:gd name="connsiteY521" fmla="*/ 1988277 h 6858000"/>
              <a:gd name="connsiteX522" fmla="*/ 5798671 w 7467663"/>
              <a:gd name="connsiteY522" fmla="*/ 1981601 h 6858000"/>
              <a:gd name="connsiteX523" fmla="*/ 5754709 w 7467663"/>
              <a:gd name="connsiteY523" fmla="*/ 2071454 h 6858000"/>
              <a:gd name="connsiteX524" fmla="*/ 5763044 w 7467663"/>
              <a:gd name="connsiteY524" fmla="*/ 2842206 h 6858000"/>
              <a:gd name="connsiteX525" fmla="*/ 5764974 w 7467663"/>
              <a:gd name="connsiteY525" fmla="*/ 2799609 h 6858000"/>
              <a:gd name="connsiteX526" fmla="*/ 5767665 w 7467663"/>
              <a:gd name="connsiteY526" fmla="*/ 2666409 h 6858000"/>
              <a:gd name="connsiteX527" fmla="*/ 5763055 w 7467663"/>
              <a:gd name="connsiteY527" fmla="*/ 2579705 h 6858000"/>
              <a:gd name="connsiteX528" fmla="*/ 5758079 w 7467663"/>
              <a:gd name="connsiteY528" fmla="*/ 2492508 h 6858000"/>
              <a:gd name="connsiteX529" fmla="*/ 5779325 w 7467663"/>
              <a:gd name="connsiteY529" fmla="*/ 2197069 h 6858000"/>
              <a:gd name="connsiteX530" fmla="*/ 5798671 w 7467663"/>
              <a:gd name="connsiteY530" fmla="*/ 1981601 h 6858000"/>
              <a:gd name="connsiteX531" fmla="*/ 5829202 w 7467663"/>
              <a:gd name="connsiteY531" fmla="*/ 1971679 h 6858000"/>
              <a:gd name="connsiteX532" fmla="*/ 5809558 w 7467663"/>
              <a:gd name="connsiteY532" fmla="*/ 2198043 h 6858000"/>
              <a:gd name="connsiteX533" fmla="*/ 5788653 w 7467663"/>
              <a:gd name="connsiteY533" fmla="*/ 2489430 h 6858000"/>
              <a:gd name="connsiteX534" fmla="*/ 5793439 w 7467663"/>
              <a:gd name="connsiteY534" fmla="*/ 2575235 h 6858000"/>
              <a:gd name="connsiteX535" fmla="*/ 5796837 w 7467663"/>
              <a:gd name="connsiteY535" fmla="*/ 2637633 h 6858000"/>
              <a:gd name="connsiteX536" fmla="*/ 5818614 w 7467663"/>
              <a:gd name="connsiteY536" fmla="*/ 2473055 h 6858000"/>
              <a:gd name="connsiteX537" fmla="*/ 5829202 w 7467663"/>
              <a:gd name="connsiteY537" fmla="*/ 1971679 h 6858000"/>
              <a:gd name="connsiteX538" fmla="*/ 5911389 w 7467663"/>
              <a:gd name="connsiteY538" fmla="*/ 1898371 h 6858000"/>
              <a:gd name="connsiteX539" fmla="*/ 6237627 w 7467663"/>
              <a:gd name="connsiteY539" fmla="*/ 2231921 h 6858000"/>
              <a:gd name="connsiteX540" fmla="*/ 5911389 w 7467663"/>
              <a:gd name="connsiteY540" fmla="*/ 1898371 h 6858000"/>
              <a:gd name="connsiteX541" fmla="*/ 6944437 w 7467663"/>
              <a:gd name="connsiteY541" fmla="*/ 1575402 h 6858000"/>
              <a:gd name="connsiteX542" fmla="*/ 6304730 w 7467663"/>
              <a:gd name="connsiteY542" fmla="*/ 1766654 h 6858000"/>
              <a:gd name="connsiteX543" fmla="*/ 6944437 w 7467663"/>
              <a:gd name="connsiteY543" fmla="*/ 1575402 h 6858000"/>
              <a:gd name="connsiteX544" fmla="*/ 7019523 w 7467663"/>
              <a:gd name="connsiteY544" fmla="*/ 1519450 h 6858000"/>
              <a:gd name="connsiteX545" fmla="*/ 6298091 w 7467663"/>
              <a:gd name="connsiteY545" fmla="*/ 1737122 h 6858000"/>
              <a:gd name="connsiteX546" fmla="*/ 7019523 w 7467663"/>
              <a:gd name="connsiteY546" fmla="*/ 1519450 h 6858000"/>
              <a:gd name="connsiteX547" fmla="*/ 2399523 w 7467663"/>
              <a:gd name="connsiteY547" fmla="*/ 1428234 h 6858000"/>
              <a:gd name="connsiteX548" fmla="*/ 2224982 w 7467663"/>
              <a:gd name="connsiteY548" fmla="*/ 1826201 h 6858000"/>
              <a:gd name="connsiteX549" fmla="*/ 2096099 w 7467663"/>
              <a:gd name="connsiteY549" fmla="*/ 2345900 h 6858000"/>
              <a:gd name="connsiteX550" fmla="*/ 2283317 w 7467663"/>
              <a:gd name="connsiteY550" fmla="*/ 1796925 h 6858000"/>
              <a:gd name="connsiteX551" fmla="*/ 2399523 w 7467663"/>
              <a:gd name="connsiteY551" fmla="*/ 1428234 h 6858000"/>
              <a:gd name="connsiteX552" fmla="*/ 2448558 w 7467663"/>
              <a:gd name="connsiteY552" fmla="*/ 1373435 h 6858000"/>
              <a:gd name="connsiteX553" fmla="*/ 2312521 w 7467663"/>
              <a:gd name="connsiteY553" fmla="*/ 1806140 h 6858000"/>
              <a:gd name="connsiteX554" fmla="*/ 2127533 w 7467663"/>
              <a:gd name="connsiteY554" fmla="*/ 2348380 h 6858000"/>
              <a:gd name="connsiteX555" fmla="*/ 2358080 w 7467663"/>
              <a:gd name="connsiteY555" fmla="*/ 1866134 h 6858000"/>
              <a:gd name="connsiteX556" fmla="*/ 2407436 w 7467663"/>
              <a:gd name="connsiteY556" fmla="*/ 1651070 h 6858000"/>
              <a:gd name="connsiteX557" fmla="*/ 2448558 w 7467663"/>
              <a:gd name="connsiteY557" fmla="*/ 1373435 h 6858000"/>
              <a:gd name="connsiteX558" fmla="*/ 278707 w 7467663"/>
              <a:gd name="connsiteY558" fmla="*/ 1352270 h 6858000"/>
              <a:gd name="connsiteX559" fmla="*/ 321570 w 7467663"/>
              <a:gd name="connsiteY559" fmla="*/ 1861610 h 6858000"/>
              <a:gd name="connsiteX560" fmla="*/ 294281 w 7467663"/>
              <a:gd name="connsiteY560" fmla="*/ 1440658 h 6858000"/>
              <a:gd name="connsiteX561" fmla="*/ 278707 w 7467663"/>
              <a:gd name="connsiteY561" fmla="*/ 1352270 h 6858000"/>
              <a:gd name="connsiteX562" fmla="*/ 1423821 w 7467663"/>
              <a:gd name="connsiteY562" fmla="*/ 1351958 h 6858000"/>
              <a:gd name="connsiteX563" fmla="*/ 1638521 w 7467663"/>
              <a:gd name="connsiteY563" fmla="*/ 1908470 h 6858000"/>
              <a:gd name="connsiteX564" fmla="*/ 1754199 w 7467663"/>
              <a:gd name="connsiteY564" fmla="*/ 2149284 h 6858000"/>
              <a:gd name="connsiteX565" fmla="*/ 1908359 w 7467663"/>
              <a:gd name="connsiteY565" fmla="*/ 2364988 h 6858000"/>
              <a:gd name="connsiteX566" fmla="*/ 1647661 w 7467663"/>
              <a:gd name="connsiteY566" fmla="*/ 1825945 h 6858000"/>
              <a:gd name="connsiteX567" fmla="*/ 1423821 w 7467663"/>
              <a:gd name="connsiteY567" fmla="*/ 1351958 h 6858000"/>
              <a:gd name="connsiteX568" fmla="*/ 1431890 w 7467663"/>
              <a:gd name="connsiteY568" fmla="*/ 1306475 h 6858000"/>
              <a:gd name="connsiteX569" fmla="*/ 1507597 w 7467663"/>
              <a:gd name="connsiteY569" fmla="*/ 1446132 h 6858000"/>
              <a:gd name="connsiteX570" fmla="*/ 1674586 w 7467663"/>
              <a:gd name="connsiteY570" fmla="*/ 1813832 h 6858000"/>
              <a:gd name="connsiteX571" fmla="*/ 1815950 w 7467663"/>
              <a:gd name="connsiteY571" fmla="*/ 2128564 h 6858000"/>
              <a:gd name="connsiteX572" fmla="*/ 1984242 w 7467663"/>
              <a:gd name="connsiteY572" fmla="*/ 2430829 h 6858000"/>
              <a:gd name="connsiteX573" fmla="*/ 2014023 w 7467663"/>
              <a:gd name="connsiteY573" fmla="*/ 2450995 h 6858000"/>
              <a:gd name="connsiteX574" fmla="*/ 1747337 w 7467663"/>
              <a:gd name="connsiteY574" fmla="*/ 1855264 h 6858000"/>
              <a:gd name="connsiteX575" fmla="*/ 1533749 w 7467663"/>
              <a:gd name="connsiteY575" fmla="*/ 1478656 h 6858000"/>
              <a:gd name="connsiteX576" fmla="*/ 1431890 w 7467663"/>
              <a:gd name="connsiteY576" fmla="*/ 1306475 h 6858000"/>
              <a:gd name="connsiteX577" fmla="*/ 5052692 w 7467663"/>
              <a:gd name="connsiteY577" fmla="*/ 1292994 h 6858000"/>
              <a:gd name="connsiteX578" fmla="*/ 5200661 w 7467663"/>
              <a:gd name="connsiteY578" fmla="*/ 1635186 h 6858000"/>
              <a:gd name="connsiteX579" fmla="*/ 5297138 w 7467663"/>
              <a:gd name="connsiteY579" fmla="*/ 1906351 h 6858000"/>
              <a:gd name="connsiteX580" fmla="*/ 5052692 w 7467663"/>
              <a:gd name="connsiteY580" fmla="*/ 1292994 h 6858000"/>
              <a:gd name="connsiteX581" fmla="*/ 5009948 w 7467663"/>
              <a:gd name="connsiteY581" fmla="*/ 1273619 h 6858000"/>
              <a:gd name="connsiteX582" fmla="*/ 5121777 w 7467663"/>
              <a:gd name="connsiteY582" fmla="*/ 1654213 h 6858000"/>
              <a:gd name="connsiteX583" fmla="*/ 5293545 w 7467663"/>
              <a:gd name="connsiteY583" fmla="*/ 2072247 h 6858000"/>
              <a:gd name="connsiteX584" fmla="*/ 5294042 w 7467663"/>
              <a:gd name="connsiteY584" fmla="*/ 2065019 h 6858000"/>
              <a:gd name="connsiteX585" fmla="*/ 5171936 w 7467663"/>
              <a:gd name="connsiteY585" fmla="*/ 1647613 h 6858000"/>
              <a:gd name="connsiteX586" fmla="*/ 5009948 w 7467663"/>
              <a:gd name="connsiteY586" fmla="*/ 1273619 h 6858000"/>
              <a:gd name="connsiteX587" fmla="*/ 655236 w 7467663"/>
              <a:gd name="connsiteY587" fmla="*/ 1268632 h 6858000"/>
              <a:gd name="connsiteX588" fmla="*/ 839521 w 7467663"/>
              <a:gd name="connsiteY588" fmla="*/ 1685315 h 6858000"/>
              <a:gd name="connsiteX589" fmla="*/ 1109416 w 7467663"/>
              <a:gd name="connsiteY589" fmla="*/ 2061663 h 6858000"/>
              <a:gd name="connsiteX590" fmla="*/ 1298300 w 7467663"/>
              <a:gd name="connsiteY590" fmla="*/ 2247742 h 6858000"/>
              <a:gd name="connsiteX591" fmla="*/ 1125871 w 7467663"/>
              <a:gd name="connsiteY591" fmla="*/ 1989513 h 6858000"/>
              <a:gd name="connsiteX592" fmla="*/ 981574 w 7467663"/>
              <a:gd name="connsiteY592" fmla="*/ 1783157 h 6858000"/>
              <a:gd name="connsiteX593" fmla="*/ 922198 w 7467663"/>
              <a:gd name="connsiteY593" fmla="*/ 1677437 h 6858000"/>
              <a:gd name="connsiteX594" fmla="*/ 869293 w 7467663"/>
              <a:gd name="connsiteY594" fmla="*/ 1583214 h 6858000"/>
              <a:gd name="connsiteX595" fmla="*/ 751431 w 7467663"/>
              <a:gd name="connsiteY595" fmla="*/ 1405731 h 6858000"/>
              <a:gd name="connsiteX596" fmla="*/ 655236 w 7467663"/>
              <a:gd name="connsiteY596" fmla="*/ 1268632 h 6858000"/>
              <a:gd name="connsiteX597" fmla="*/ 6516292 w 7467663"/>
              <a:gd name="connsiteY597" fmla="*/ 1263064 h 6858000"/>
              <a:gd name="connsiteX598" fmla="*/ 5736320 w 7467663"/>
              <a:gd name="connsiteY598" fmla="*/ 1501803 h 6858000"/>
              <a:gd name="connsiteX599" fmla="*/ 6516292 w 7467663"/>
              <a:gd name="connsiteY599" fmla="*/ 1263064 h 6858000"/>
              <a:gd name="connsiteX600" fmla="*/ 291466 w 7467663"/>
              <a:gd name="connsiteY600" fmla="*/ 1250369 h 6858000"/>
              <a:gd name="connsiteX601" fmla="*/ 323180 w 7467663"/>
              <a:gd name="connsiteY601" fmla="*/ 1435283 h 6858000"/>
              <a:gd name="connsiteX602" fmla="*/ 349381 w 7467663"/>
              <a:gd name="connsiteY602" fmla="*/ 1875041 h 6858000"/>
              <a:gd name="connsiteX603" fmla="*/ 374363 w 7467663"/>
              <a:gd name="connsiteY603" fmla="*/ 1506494 h 6858000"/>
              <a:gd name="connsiteX604" fmla="*/ 302168 w 7467663"/>
              <a:gd name="connsiteY604" fmla="*/ 1274495 h 6858000"/>
              <a:gd name="connsiteX605" fmla="*/ 291466 w 7467663"/>
              <a:gd name="connsiteY605" fmla="*/ 1250369 h 6858000"/>
              <a:gd name="connsiteX606" fmla="*/ 678222 w 7467663"/>
              <a:gd name="connsiteY606" fmla="*/ 1248670 h 6858000"/>
              <a:gd name="connsiteX607" fmla="*/ 775536 w 7467663"/>
              <a:gd name="connsiteY607" fmla="*/ 1388015 h 6858000"/>
              <a:gd name="connsiteX608" fmla="*/ 894529 w 7467663"/>
              <a:gd name="connsiteY608" fmla="*/ 1567739 h 6858000"/>
              <a:gd name="connsiteX609" fmla="*/ 948000 w 7467663"/>
              <a:gd name="connsiteY609" fmla="*/ 1663088 h 6858000"/>
              <a:gd name="connsiteX610" fmla="*/ 1006812 w 7467663"/>
              <a:gd name="connsiteY610" fmla="*/ 1767683 h 6858000"/>
              <a:gd name="connsiteX611" fmla="*/ 1149133 w 7467663"/>
              <a:gd name="connsiteY611" fmla="*/ 1971513 h 6858000"/>
              <a:gd name="connsiteX612" fmla="*/ 1333952 w 7467663"/>
              <a:gd name="connsiteY612" fmla="*/ 2251620 h 6858000"/>
              <a:gd name="connsiteX613" fmla="*/ 1337329 w 7467663"/>
              <a:gd name="connsiteY613" fmla="*/ 2258350 h 6858000"/>
              <a:gd name="connsiteX614" fmla="*/ 1014726 w 7467663"/>
              <a:gd name="connsiteY614" fmla="*/ 1615556 h 6858000"/>
              <a:gd name="connsiteX615" fmla="*/ 678222 w 7467663"/>
              <a:gd name="connsiteY615" fmla="*/ 1248670 h 6858000"/>
              <a:gd name="connsiteX616" fmla="*/ 6691602 w 7467663"/>
              <a:gd name="connsiteY616" fmla="*/ 1140573 h 6858000"/>
              <a:gd name="connsiteX617" fmla="*/ 6571100 w 7467663"/>
              <a:gd name="connsiteY617" fmla="*/ 1183662 h 6858000"/>
              <a:gd name="connsiteX618" fmla="*/ 6241687 w 7467663"/>
              <a:gd name="connsiteY618" fmla="*/ 1257600 h 6858000"/>
              <a:gd name="connsiteX619" fmla="*/ 5693009 w 7467663"/>
              <a:gd name="connsiteY619" fmla="*/ 1478256 h 6858000"/>
              <a:gd name="connsiteX620" fmla="*/ 6548420 w 7467663"/>
              <a:gd name="connsiteY620" fmla="*/ 1214599 h 6858000"/>
              <a:gd name="connsiteX621" fmla="*/ 6605473 w 7467663"/>
              <a:gd name="connsiteY621" fmla="*/ 1184686 h 6858000"/>
              <a:gd name="connsiteX622" fmla="*/ 6691602 w 7467663"/>
              <a:gd name="connsiteY622" fmla="*/ 1140573 h 6858000"/>
              <a:gd name="connsiteX623" fmla="*/ 4002475 w 7467663"/>
              <a:gd name="connsiteY623" fmla="*/ 1037802 h 6858000"/>
              <a:gd name="connsiteX624" fmla="*/ 4000324 w 7467663"/>
              <a:gd name="connsiteY624" fmla="*/ 1039362 h 6858000"/>
              <a:gd name="connsiteX625" fmla="*/ 4002862 w 7467663"/>
              <a:gd name="connsiteY625" fmla="*/ 1042866 h 6858000"/>
              <a:gd name="connsiteX626" fmla="*/ 4002475 w 7467663"/>
              <a:gd name="connsiteY626" fmla="*/ 1037802 h 6858000"/>
              <a:gd name="connsiteX627" fmla="*/ 506322 w 7467663"/>
              <a:gd name="connsiteY627" fmla="*/ 1020997 h 6858000"/>
              <a:gd name="connsiteX628" fmla="*/ 533068 w 7467663"/>
              <a:gd name="connsiteY628" fmla="*/ 1029409 h 6858000"/>
              <a:gd name="connsiteX629" fmla="*/ 1232525 w 7467663"/>
              <a:gd name="connsiteY629" fmla="*/ 1804675 h 6858000"/>
              <a:gd name="connsiteX630" fmla="*/ 1388858 w 7467663"/>
              <a:gd name="connsiteY630" fmla="*/ 2368011 h 6858000"/>
              <a:gd name="connsiteX631" fmla="*/ 1384098 w 7467663"/>
              <a:gd name="connsiteY631" fmla="*/ 2378125 h 6858000"/>
              <a:gd name="connsiteX632" fmla="*/ 1425393 w 7467663"/>
              <a:gd name="connsiteY632" fmla="*/ 2589124 h 6858000"/>
              <a:gd name="connsiteX633" fmla="*/ 1424001 w 7467663"/>
              <a:gd name="connsiteY633" fmla="*/ 2597541 h 6858000"/>
              <a:gd name="connsiteX634" fmla="*/ 2152729 w 7467663"/>
              <a:gd name="connsiteY634" fmla="*/ 2864487 h 6858000"/>
              <a:gd name="connsiteX635" fmla="*/ 2020609 w 7467663"/>
              <a:gd name="connsiteY635" fmla="*/ 2539671 h 6858000"/>
              <a:gd name="connsiteX636" fmla="*/ 2018920 w 7467663"/>
              <a:gd name="connsiteY636" fmla="*/ 2536309 h 6858000"/>
              <a:gd name="connsiteX637" fmla="*/ 1342441 w 7467663"/>
              <a:gd name="connsiteY637" fmla="*/ 1173017 h 6858000"/>
              <a:gd name="connsiteX638" fmla="*/ 1367925 w 7467663"/>
              <a:gd name="connsiteY638" fmla="*/ 1135648 h 6858000"/>
              <a:gd name="connsiteX639" fmla="*/ 1771401 w 7467663"/>
              <a:gd name="connsiteY639" fmla="*/ 1806673 h 6858000"/>
              <a:gd name="connsiteX640" fmla="*/ 1972385 w 7467663"/>
              <a:gd name="connsiteY640" fmla="*/ 2198735 h 6858000"/>
              <a:gd name="connsiteX641" fmla="*/ 2040892 w 7467663"/>
              <a:gd name="connsiteY641" fmla="*/ 2405205 h 6858000"/>
              <a:gd name="connsiteX642" fmla="*/ 2131689 w 7467663"/>
              <a:gd name="connsiteY642" fmla="*/ 1936926 h 6858000"/>
              <a:gd name="connsiteX643" fmla="*/ 2454820 w 7467663"/>
              <a:gd name="connsiteY643" fmla="*/ 1248808 h 6858000"/>
              <a:gd name="connsiteX644" fmla="*/ 2492512 w 7467663"/>
              <a:gd name="connsiteY644" fmla="*/ 1302920 h 6858000"/>
              <a:gd name="connsiteX645" fmla="*/ 2081216 w 7467663"/>
              <a:gd name="connsiteY645" fmla="*/ 2527513 h 6858000"/>
              <a:gd name="connsiteX646" fmla="*/ 2081211 w 7467663"/>
              <a:gd name="connsiteY646" fmla="*/ 2528916 h 6858000"/>
              <a:gd name="connsiteX647" fmla="*/ 2199067 w 7467663"/>
              <a:gd name="connsiteY647" fmla="*/ 2884061 h 6858000"/>
              <a:gd name="connsiteX648" fmla="*/ 3192586 w 7467663"/>
              <a:gd name="connsiteY648" fmla="*/ 3411496 h 6858000"/>
              <a:gd name="connsiteX649" fmla="*/ 3182620 w 7467663"/>
              <a:gd name="connsiteY649" fmla="*/ 3483279 h 6858000"/>
              <a:gd name="connsiteX650" fmla="*/ 2435119 w 7467663"/>
              <a:gd name="connsiteY650" fmla="*/ 3080173 h 6858000"/>
              <a:gd name="connsiteX651" fmla="*/ 2410152 w 7467663"/>
              <a:gd name="connsiteY651" fmla="*/ 3063751 h 6858000"/>
              <a:gd name="connsiteX652" fmla="*/ 2408099 w 7467663"/>
              <a:gd name="connsiteY652" fmla="*/ 3064403 h 6858000"/>
              <a:gd name="connsiteX653" fmla="*/ 2407218 w 7467663"/>
              <a:gd name="connsiteY653" fmla="*/ 3070324 h 6858000"/>
              <a:gd name="connsiteX654" fmla="*/ 2380138 w 7467663"/>
              <a:gd name="connsiteY654" fmla="*/ 3099341 h 6858000"/>
              <a:gd name="connsiteX655" fmla="*/ 1765923 w 7467663"/>
              <a:gd name="connsiteY655" fmla="*/ 3581043 h 6858000"/>
              <a:gd name="connsiteX656" fmla="*/ 1702258 w 7467663"/>
              <a:gd name="connsiteY656" fmla="*/ 3612286 h 6858000"/>
              <a:gd name="connsiteX657" fmla="*/ 1538370 w 7467663"/>
              <a:gd name="connsiteY657" fmla="*/ 3811804 h 6858000"/>
              <a:gd name="connsiteX658" fmla="*/ 542867 w 7467663"/>
              <a:gd name="connsiteY658" fmla="*/ 4944092 h 6858000"/>
              <a:gd name="connsiteX659" fmla="*/ 515800 w 7467663"/>
              <a:gd name="connsiteY659" fmla="*/ 4862180 h 6858000"/>
              <a:gd name="connsiteX660" fmla="*/ 909145 w 7467663"/>
              <a:gd name="connsiteY660" fmla="*/ 4199225 h 6858000"/>
              <a:gd name="connsiteX661" fmla="*/ 1214067 w 7467663"/>
              <a:gd name="connsiteY661" fmla="*/ 3908561 h 6858000"/>
              <a:gd name="connsiteX662" fmla="*/ 640967 w 7467663"/>
              <a:gd name="connsiteY662" fmla="*/ 4105601 h 6858000"/>
              <a:gd name="connsiteX663" fmla="*/ 112563 w 7467663"/>
              <a:gd name="connsiteY663" fmla="*/ 4396952 h 6858000"/>
              <a:gd name="connsiteX664" fmla="*/ 0 w 7467663"/>
              <a:gd name="connsiteY664" fmla="*/ 4466006 h 6858000"/>
              <a:gd name="connsiteX665" fmla="*/ 0 w 7467663"/>
              <a:gd name="connsiteY665" fmla="*/ 4233763 h 6858000"/>
              <a:gd name="connsiteX666" fmla="*/ 36881 w 7467663"/>
              <a:gd name="connsiteY666" fmla="*/ 4200118 h 6858000"/>
              <a:gd name="connsiteX667" fmla="*/ 910534 w 7467663"/>
              <a:gd name="connsiteY667" fmla="*/ 3629753 h 6858000"/>
              <a:gd name="connsiteX668" fmla="*/ 1578717 w 7467663"/>
              <a:gd name="connsiteY668" fmla="*/ 3575982 h 6858000"/>
              <a:gd name="connsiteX669" fmla="*/ 2338780 w 7467663"/>
              <a:gd name="connsiteY669" fmla="*/ 3033725 h 6858000"/>
              <a:gd name="connsiteX670" fmla="*/ 1807991 w 7467663"/>
              <a:gd name="connsiteY670" fmla="*/ 2807184 h 6858000"/>
              <a:gd name="connsiteX671" fmla="*/ 1416358 w 7467663"/>
              <a:gd name="connsiteY671" fmla="*/ 3112571 h 6858000"/>
              <a:gd name="connsiteX672" fmla="*/ 939066 w 7467663"/>
              <a:gd name="connsiteY672" fmla="*/ 3378798 h 6858000"/>
              <a:gd name="connsiteX673" fmla="*/ 115099 w 7467663"/>
              <a:gd name="connsiteY673" fmla="*/ 3607650 h 6858000"/>
              <a:gd name="connsiteX674" fmla="*/ 97284 w 7467663"/>
              <a:gd name="connsiteY674" fmla="*/ 3520393 h 6858000"/>
              <a:gd name="connsiteX675" fmla="*/ 922050 w 7467663"/>
              <a:gd name="connsiteY675" fmla="*/ 3074867 h 6858000"/>
              <a:gd name="connsiteX676" fmla="*/ 1405265 w 7467663"/>
              <a:gd name="connsiteY676" fmla="*/ 3016319 h 6858000"/>
              <a:gd name="connsiteX677" fmla="*/ 1407512 w 7467663"/>
              <a:gd name="connsiteY677" fmla="*/ 3018001 h 6858000"/>
              <a:gd name="connsiteX678" fmla="*/ 1726266 w 7467663"/>
              <a:gd name="connsiteY678" fmla="*/ 2777274 h 6858000"/>
              <a:gd name="connsiteX679" fmla="*/ 625390 w 7467663"/>
              <a:gd name="connsiteY679" fmla="*/ 2514541 h 6858000"/>
              <a:gd name="connsiteX680" fmla="*/ 619799 w 7467663"/>
              <a:gd name="connsiteY680" fmla="*/ 2527180 h 6858000"/>
              <a:gd name="connsiteX681" fmla="*/ 310030 w 7467663"/>
              <a:gd name="connsiteY681" fmla="*/ 2771818 h 6858000"/>
              <a:gd name="connsiteX682" fmla="*/ 173877 w 7467663"/>
              <a:gd name="connsiteY682" fmla="*/ 2937056 h 6858000"/>
              <a:gd name="connsiteX683" fmla="*/ 77889 w 7467663"/>
              <a:gd name="connsiteY683" fmla="*/ 3138440 h 6858000"/>
              <a:gd name="connsiteX684" fmla="*/ 0 w 7467663"/>
              <a:gd name="connsiteY684" fmla="*/ 3271395 h 6858000"/>
              <a:gd name="connsiteX685" fmla="*/ 0 w 7467663"/>
              <a:gd name="connsiteY685" fmla="*/ 3153002 h 6858000"/>
              <a:gd name="connsiteX686" fmla="*/ 2386 w 7467663"/>
              <a:gd name="connsiteY686" fmla="*/ 3149203 h 6858000"/>
              <a:gd name="connsiteX687" fmla="*/ 89753 w 7467663"/>
              <a:gd name="connsiteY687" fmla="*/ 2987702 h 6858000"/>
              <a:gd name="connsiteX688" fmla="*/ 76869 w 7467663"/>
              <a:gd name="connsiteY688" fmla="*/ 3005404 h 6858000"/>
              <a:gd name="connsiteX689" fmla="*/ 32049 w 7467663"/>
              <a:gd name="connsiteY689" fmla="*/ 3065814 h 6858000"/>
              <a:gd name="connsiteX690" fmla="*/ 0 w 7467663"/>
              <a:gd name="connsiteY690" fmla="*/ 3108744 h 6858000"/>
              <a:gd name="connsiteX691" fmla="*/ 0 w 7467663"/>
              <a:gd name="connsiteY691" fmla="*/ 3058059 h 6858000"/>
              <a:gd name="connsiteX692" fmla="*/ 7610 w 7467663"/>
              <a:gd name="connsiteY692" fmla="*/ 3047889 h 6858000"/>
              <a:gd name="connsiteX693" fmla="*/ 52419 w 7467663"/>
              <a:gd name="connsiteY693" fmla="*/ 2987479 h 6858000"/>
              <a:gd name="connsiteX694" fmla="*/ 59142 w 7467663"/>
              <a:gd name="connsiteY694" fmla="*/ 2978488 h 6858000"/>
              <a:gd name="connsiteX695" fmla="*/ 0 w 7467663"/>
              <a:gd name="connsiteY695" fmla="*/ 3015334 h 6858000"/>
              <a:gd name="connsiteX696" fmla="*/ 0 w 7467663"/>
              <a:gd name="connsiteY696" fmla="*/ 2914286 h 6858000"/>
              <a:gd name="connsiteX697" fmla="*/ 36383 w 7467663"/>
              <a:gd name="connsiteY697" fmla="*/ 2901128 h 6858000"/>
              <a:gd name="connsiteX698" fmla="*/ 156329 w 7467663"/>
              <a:gd name="connsiteY698" fmla="*/ 2840533 h 6858000"/>
              <a:gd name="connsiteX699" fmla="*/ 358355 w 7467663"/>
              <a:gd name="connsiteY699" fmla="*/ 2620471 h 6858000"/>
              <a:gd name="connsiteX700" fmla="*/ 510577 w 7467663"/>
              <a:gd name="connsiteY700" fmla="*/ 2501244 h 6858000"/>
              <a:gd name="connsiteX701" fmla="*/ 211967 w 7467663"/>
              <a:gd name="connsiteY701" fmla="*/ 2479171 h 6858000"/>
              <a:gd name="connsiteX702" fmla="*/ 0 w 7467663"/>
              <a:gd name="connsiteY702" fmla="*/ 2476398 h 6858000"/>
              <a:gd name="connsiteX703" fmla="*/ 0 w 7467663"/>
              <a:gd name="connsiteY703" fmla="*/ 2389189 h 6858000"/>
              <a:gd name="connsiteX704" fmla="*/ 103062 w 7467663"/>
              <a:gd name="connsiteY704" fmla="*/ 2389518 h 6858000"/>
              <a:gd name="connsiteX705" fmla="*/ 510734 w 7467663"/>
              <a:gd name="connsiteY705" fmla="*/ 2416201 h 6858000"/>
              <a:gd name="connsiteX706" fmla="*/ 279257 w 7467663"/>
              <a:gd name="connsiteY706" fmla="*/ 2092102 h 6858000"/>
              <a:gd name="connsiteX707" fmla="*/ 65265 w 7467663"/>
              <a:gd name="connsiteY707" fmla="*/ 2006049 h 6858000"/>
              <a:gd name="connsiteX708" fmla="*/ 0 w 7467663"/>
              <a:gd name="connsiteY708" fmla="*/ 1982532 h 6858000"/>
              <a:gd name="connsiteX709" fmla="*/ 0 w 7467663"/>
              <a:gd name="connsiteY709" fmla="*/ 1912789 h 6858000"/>
              <a:gd name="connsiteX710" fmla="*/ 97460 w 7467663"/>
              <a:gd name="connsiteY710" fmla="*/ 1953725 h 6858000"/>
              <a:gd name="connsiteX711" fmla="*/ 221272 w 7467663"/>
              <a:gd name="connsiteY711" fmla="*/ 1980766 h 6858000"/>
              <a:gd name="connsiteX712" fmla="*/ 116765 w 7467663"/>
              <a:gd name="connsiteY712" fmla="*/ 1911033 h 6858000"/>
              <a:gd name="connsiteX713" fmla="*/ 16405 w 7467663"/>
              <a:gd name="connsiteY713" fmla="*/ 1803412 h 6858000"/>
              <a:gd name="connsiteX714" fmla="*/ 0 w 7467663"/>
              <a:gd name="connsiteY714" fmla="*/ 1784777 h 6858000"/>
              <a:gd name="connsiteX715" fmla="*/ 0 w 7467663"/>
              <a:gd name="connsiteY715" fmla="*/ 1740082 h 6858000"/>
              <a:gd name="connsiteX716" fmla="*/ 39394 w 7467663"/>
              <a:gd name="connsiteY716" fmla="*/ 1784856 h 6858000"/>
              <a:gd name="connsiteX717" fmla="*/ 135813 w 7467663"/>
              <a:gd name="connsiteY717" fmla="*/ 1888838 h 6858000"/>
              <a:gd name="connsiteX718" fmla="*/ 242575 w 7467663"/>
              <a:gd name="connsiteY718" fmla="*/ 1958841 h 6858000"/>
              <a:gd name="connsiteX719" fmla="*/ 82197 w 7467663"/>
              <a:gd name="connsiteY719" fmla="*/ 1754826 h 6858000"/>
              <a:gd name="connsiteX720" fmla="*/ 0 w 7467663"/>
              <a:gd name="connsiteY720" fmla="*/ 1679650 h 6858000"/>
              <a:gd name="connsiteX721" fmla="*/ 0 w 7467663"/>
              <a:gd name="connsiteY721" fmla="*/ 1602463 h 6858000"/>
              <a:gd name="connsiteX722" fmla="*/ 84689 w 7467663"/>
              <a:gd name="connsiteY722" fmla="*/ 1677442 h 6858000"/>
              <a:gd name="connsiteX723" fmla="*/ 298437 w 7467663"/>
              <a:gd name="connsiteY723" fmla="*/ 1968019 h 6858000"/>
              <a:gd name="connsiteX724" fmla="*/ 227269 w 7467663"/>
              <a:gd name="connsiteY724" fmla="*/ 1114064 h 6858000"/>
              <a:gd name="connsiteX725" fmla="*/ 248003 w 7467663"/>
              <a:gd name="connsiteY725" fmla="*/ 1089613 h 6858000"/>
              <a:gd name="connsiteX726" fmla="*/ 427020 w 7467663"/>
              <a:gd name="connsiteY726" fmla="*/ 1619803 h 6858000"/>
              <a:gd name="connsiteX727" fmla="*/ 340345 w 7467663"/>
              <a:gd name="connsiteY727" fmla="*/ 2027739 h 6858000"/>
              <a:gd name="connsiteX728" fmla="*/ 360865 w 7467663"/>
              <a:gd name="connsiteY728" fmla="*/ 2044827 h 6858000"/>
              <a:gd name="connsiteX729" fmla="*/ 560414 w 7467663"/>
              <a:gd name="connsiteY729" fmla="*/ 2421457 h 6858000"/>
              <a:gd name="connsiteX730" fmla="*/ 1359703 w 7467663"/>
              <a:gd name="connsiteY730" fmla="*/ 2578554 h 6858000"/>
              <a:gd name="connsiteX731" fmla="*/ 1359422 w 7467663"/>
              <a:gd name="connsiteY731" fmla="*/ 2577994 h 6858000"/>
              <a:gd name="connsiteX732" fmla="*/ 828701 w 7467663"/>
              <a:gd name="connsiteY732" fmla="*/ 1839520 h 6858000"/>
              <a:gd name="connsiteX733" fmla="*/ 494427 w 7467663"/>
              <a:gd name="connsiteY733" fmla="*/ 1092333 h 6858000"/>
              <a:gd name="connsiteX734" fmla="*/ 506322 w 7467663"/>
              <a:gd name="connsiteY734" fmla="*/ 1020997 h 6858000"/>
              <a:gd name="connsiteX735" fmla="*/ 4570198 w 7467663"/>
              <a:gd name="connsiteY735" fmla="*/ 978081 h 6858000"/>
              <a:gd name="connsiteX736" fmla="*/ 4523691 w 7467663"/>
              <a:gd name="connsiteY736" fmla="*/ 1127776 h 6858000"/>
              <a:gd name="connsiteX737" fmla="*/ 4509875 w 7467663"/>
              <a:gd name="connsiteY737" fmla="*/ 1167552 h 6858000"/>
              <a:gd name="connsiteX738" fmla="*/ 4478168 w 7467663"/>
              <a:gd name="connsiteY738" fmla="*/ 1260735 h 6858000"/>
              <a:gd name="connsiteX739" fmla="*/ 4409309 w 7467663"/>
              <a:gd name="connsiteY739" fmla="*/ 1666996 h 6858000"/>
              <a:gd name="connsiteX740" fmla="*/ 4370031 w 7467663"/>
              <a:gd name="connsiteY740" fmla="*/ 1955666 h 6858000"/>
              <a:gd name="connsiteX741" fmla="*/ 4570198 w 7467663"/>
              <a:gd name="connsiteY741" fmla="*/ 978081 h 6858000"/>
              <a:gd name="connsiteX742" fmla="*/ 4557898 w 7467663"/>
              <a:gd name="connsiteY742" fmla="*/ 900011 h 6858000"/>
              <a:gd name="connsiteX743" fmla="*/ 4344840 w 7467663"/>
              <a:gd name="connsiteY743" fmla="*/ 1922038 h 6858000"/>
              <a:gd name="connsiteX744" fmla="*/ 4378710 w 7467663"/>
              <a:gd name="connsiteY744" fmla="*/ 1665516 h 6858000"/>
              <a:gd name="connsiteX745" fmla="*/ 4448798 w 7467663"/>
              <a:gd name="connsiteY745" fmla="*/ 1253024 h 6858000"/>
              <a:gd name="connsiteX746" fmla="*/ 4480315 w 7467663"/>
              <a:gd name="connsiteY746" fmla="*/ 1158454 h 6858000"/>
              <a:gd name="connsiteX747" fmla="*/ 4494133 w 7467663"/>
              <a:gd name="connsiteY747" fmla="*/ 1118676 h 6858000"/>
              <a:gd name="connsiteX748" fmla="*/ 4557898 w 7467663"/>
              <a:gd name="connsiteY748" fmla="*/ 900011 h 6858000"/>
              <a:gd name="connsiteX749" fmla="*/ 5870151 w 7467663"/>
              <a:gd name="connsiteY749" fmla="*/ 898890 h 6858000"/>
              <a:gd name="connsiteX750" fmla="*/ 5861335 w 7467663"/>
              <a:gd name="connsiteY750" fmla="*/ 899177 h 6858000"/>
              <a:gd name="connsiteX751" fmla="*/ 5843702 w 7467663"/>
              <a:gd name="connsiteY751" fmla="*/ 899748 h 6858000"/>
              <a:gd name="connsiteX752" fmla="*/ 5651107 w 7467663"/>
              <a:gd name="connsiteY752" fmla="*/ 920306 h 6858000"/>
              <a:gd name="connsiteX753" fmla="*/ 5459407 w 7467663"/>
              <a:gd name="connsiteY753" fmla="*/ 940975 h 6858000"/>
              <a:gd name="connsiteX754" fmla="*/ 5374846 w 7467663"/>
              <a:gd name="connsiteY754" fmla="*/ 941988 h 6858000"/>
              <a:gd name="connsiteX755" fmla="*/ 5256105 w 7467663"/>
              <a:gd name="connsiteY755" fmla="*/ 945632 h 6858000"/>
              <a:gd name="connsiteX756" fmla="*/ 5107071 w 7467663"/>
              <a:gd name="connsiteY756" fmla="*/ 969720 h 6858000"/>
              <a:gd name="connsiteX757" fmla="*/ 4998681 w 7467663"/>
              <a:gd name="connsiteY757" fmla="*/ 988771 h 6858000"/>
              <a:gd name="connsiteX758" fmla="*/ 5870151 w 7467663"/>
              <a:gd name="connsiteY758" fmla="*/ 898890 h 6858000"/>
              <a:gd name="connsiteX759" fmla="*/ 5504425 w 7467663"/>
              <a:gd name="connsiteY759" fmla="*/ 848067 h 6858000"/>
              <a:gd name="connsiteX760" fmla="*/ 4968849 w 7467663"/>
              <a:gd name="connsiteY760" fmla="*/ 962318 h 6858000"/>
              <a:gd name="connsiteX761" fmla="*/ 5104039 w 7467663"/>
              <a:gd name="connsiteY761" fmla="*/ 940634 h 6858000"/>
              <a:gd name="connsiteX762" fmla="*/ 5256311 w 7467663"/>
              <a:gd name="connsiteY762" fmla="*/ 916490 h 6858000"/>
              <a:gd name="connsiteX763" fmla="*/ 5377381 w 7467663"/>
              <a:gd name="connsiteY763" fmla="*/ 912671 h 6858000"/>
              <a:gd name="connsiteX764" fmla="*/ 5460148 w 7467663"/>
              <a:gd name="connsiteY764" fmla="*/ 911442 h 6858000"/>
              <a:gd name="connsiteX765" fmla="*/ 5648971 w 7467663"/>
              <a:gd name="connsiteY765" fmla="*/ 891331 h 6858000"/>
              <a:gd name="connsiteX766" fmla="*/ 5844807 w 7467663"/>
              <a:gd name="connsiteY766" fmla="*/ 870718 h 6858000"/>
              <a:gd name="connsiteX767" fmla="*/ 5862975 w 7467663"/>
              <a:gd name="connsiteY767" fmla="*/ 869756 h 6858000"/>
              <a:gd name="connsiteX768" fmla="*/ 5920887 w 7467663"/>
              <a:gd name="connsiteY768" fmla="*/ 865929 h 6858000"/>
              <a:gd name="connsiteX769" fmla="*/ 5504425 w 7467663"/>
              <a:gd name="connsiteY769" fmla="*/ 848067 h 6858000"/>
              <a:gd name="connsiteX770" fmla="*/ 3607114 w 7467663"/>
              <a:gd name="connsiteY770" fmla="*/ 467441 h 6858000"/>
              <a:gd name="connsiteX771" fmla="*/ 3296242 w 7467663"/>
              <a:gd name="connsiteY771" fmla="*/ 807991 h 6858000"/>
              <a:gd name="connsiteX772" fmla="*/ 3174674 w 7467663"/>
              <a:gd name="connsiteY772" fmla="*/ 919759 h 6858000"/>
              <a:gd name="connsiteX773" fmla="*/ 3042978 w 7467663"/>
              <a:gd name="connsiteY773" fmla="*/ 1054894 h 6858000"/>
              <a:gd name="connsiteX774" fmla="*/ 2968914 w 7467663"/>
              <a:gd name="connsiteY774" fmla="*/ 1133756 h 6858000"/>
              <a:gd name="connsiteX775" fmla="*/ 3103823 w 7467663"/>
              <a:gd name="connsiteY775" fmla="*/ 1026814 h 6858000"/>
              <a:gd name="connsiteX776" fmla="*/ 3607114 w 7467663"/>
              <a:gd name="connsiteY776" fmla="*/ 467441 h 6858000"/>
              <a:gd name="connsiteX777" fmla="*/ 3744487 w 7467663"/>
              <a:gd name="connsiteY777" fmla="*/ 383136 h 6858000"/>
              <a:gd name="connsiteX778" fmla="*/ 3970213 w 7467663"/>
              <a:gd name="connsiteY778" fmla="*/ 995559 h 6858000"/>
              <a:gd name="connsiteX779" fmla="*/ 3744487 w 7467663"/>
              <a:gd name="connsiteY779" fmla="*/ 383136 h 6858000"/>
              <a:gd name="connsiteX780" fmla="*/ 3624562 w 7467663"/>
              <a:gd name="connsiteY780" fmla="*/ 367041 h 6858000"/>
              <a:gd name="connsiteX781" fmla="*/ 3489712 w 7467663"/>
              <a:gd name="connsiteY781" fmla="*/ 485386 h 6858000"/>
              <a:gd name="connsiteX782" fmla="*/ 3182994 w 7467663"/>
              <a:gd name="connsiteY782" fmla="*/ 828265 h 6858000"/>
              <a:gd name="connsiteX783" fmla="*/ 2892114 w 7467663"/>
              <a:gd name="connsiteY783" fmla="*/ 1172635 h 6858000"/>
              <a:gd name="connsiteX784" fmla="*/ 3021459 w 7467663"/>
              <a:gd name="connsiteY784" fmla="*/ 1035385 h 6858000"/>
              <a:gd name="connsiteX785" fmla="*/ 3153873 w 7467663"/>
              <a:gd name="connsiteY785" fmla="*/ 898971 h 6858000"/>
              <a:gd name="connsiteX786" fmla="*/ 3276511 w 7467663"/>
              <a:gd name="connsiteY786" fmla="*/ 786423 h 6858000"/>
              <a:gd name="connsiteX787" fmla="*/ 3584154 w 7467663"/>
              <a:gd name="connsiteY787" fmla="*/ 448218 h 6858000"/>
              <a:gd name="connsiteX788" fmla="*/ 3624562 w 7467663"/>
              <a:gd name="connsiteY788" fmla="*/ 367041 h 6858000"/>
              <a:gd name="connsiteX789" fmla="*/ 3766672 w 7467663"/>
              <a:gd name="connsiteY789" fmla="*/ 359429 h 6858000"/>
              <a:gd name="connsiteX790" fmla="*/ 3996338 w 7467663"/>
              <a:gd name="connsiteY790" fmla="*/ 968237 h 6858000"/>
              <a:gd name="connsiteX791" fmla="*/ 3766672 w 7467663"/>
              <a:gd name="connsiteY791" fmla="*/ 359429 h 6858000"/>
              <a:gd name="connsiteX792" fmla="*/ 5805386 w 7467663"/>
              <a:gd name="connsiteY792" fmla="*/ 239240 h 6858000"/>
              <a:gd name="connsiteX793" fmla="*/ 5736947 w 7467663"/>
              <a:gd name="connsiteY793" fmla="*/ 261367 h 6858000"/>
              <a:gd name="connsiteX794" fmla="*/ 5427012 w 7467663"/>
              <a:gd name="connsiteY794" fmla="*/ 311272 h 6858000"/>
              <a:gd name="connsiteX795" fmla="*/ 5147818 w 7467663"/>
              <a:gd name="connsiteY795" fmla="*/ 322112 h 6858000"/>
              <a:gd name="connsiteX796" fmla="*/ 5060854 w 7467663"/>
              <a:gd name="connsiteY796" fmla="*/ 311882 h 6858000"/>
              <a:gd name="connsiteX797" fmla="*/ 4945989 w 7467663"/>
              <a:gd name="connsiteY797" fmla="*/ 300516 h 6858000"/>
              <a:gd name="connsiteX798" fmla="*/ 5410479 w 7467663"/>
              <a:gd name="connsiteY798" fmla="*/ 348434 h 6858000"/>
              <a:gd name="connsiteX799" fmla="*/ 5805386 w 7467663"/>
              <a:gd name="connsiteY799" fmla="*/ 239240 h 6858000"/>
              <a:gd name="connsiteX800" fmla="*/ 5905192 w 7467663"/>
              <a:gd name="connsiteY800" fmla="*/ 163079 h 6858000"/>
              <a:gd name="connsiteX801" fmla="*/ 5865655 w 7467663"/>
              <a:gd name="connsiteY801" fmla="*/ 171901 h 6858000"/>
              <a:gd name="connsiteX802" fmla="*/ 5259740 w 7467663"/>
              <a:gd name="connsiteY802" fmla="*/ 257013 h 6858000"/>
              <a:gd name="connsiteX803" fmla="*/ 5208466 w 7467663"/>
              <a:gd name="connsiteY803" fmla="*/ 257550 h 6858000"/>
              <a:gd name="connsiteX804" fmla="*/ 4980204 w 7467663"/>
              <a:gd name="connsiteY804" fmla="*/ 271903 h 6858000"/>
              <a:gd name="connsiteX805" fmla="*/ 5068068 w 7467663"/>
              <a:gd name="connsiteY805" fmla="*/ 282244 h 6858000"/>
              <a:gd name="connsiteX806" fmla="*/ 5153231 w 7467663"/>
              <a:gd name="connsiteY806" fmla="*/ 292240 h 6858000"/>
              <a:gd name="connsiteX807" fmla="*/ 5426491 w 7467663"/>
              <a:gd name="connsiteY807" fmla="*/ 281128 h 6858000"/>
              <a:gd name="connsiteX808" fmla="*/ 5731212 w 7467663"/>
              <a:gd name="connsiteY808" fmla="*/ 231951 h 6858000"/>
              <a:gd name="connsiteX809" fmla="*/ 5905192 w 7467663"/>
              <a:gd name="connsiteY809" fmla="*/ 163079 h 6858000"/>
              <a:gd name="connsiteX810" fmla="*/ 5944437 w 7467663"/>
              <a:gd name="connsiteY810" fmla="*/ 113829 h 6858000"/>
              <a:gd name="connsiteX811" fmla="*/ 5825032 w 7467663"/>
              <a:gd name="connsiteY811" fmla="*/ 146405 h 6858000"/>
              <a:gd name="connsiteX812" fmla="*/ 4955599 w 7467663"/>
              <a:gd name="connsiteY812" fmla="*/ 247008 h 6858000"/>
              <a:gd name="connsiteX813" fmla="*/ 5210104 w 7467663"/>
              <a:gd name="connsiteY813" fmla="*/ 228123 h 6858000"/>
              <a:gd name="connsiteX814" fmla="*/ 5261015 w 7467663"/>
              <a:gd name="connsiteY814" fmla="*/ 227087 h 6858000"/>
              <a:gd name="connsiteX815" fmla="*/ 5861181 w 7467663"/>
              <a:gd name="connsiteY815" fmla="*/ 143093 h 6858000"/>
              <a:gd name="connsiteX816" fmla="*/ 5961252 w 7467663"/>
              <a:gd name="connsiteY816" fmla="*/ 114820 h 6858000"/>
              <a:gd name="connsiteX817" fmla="*/ 5944437 w 7467663"/>
              <a:gd name="connsiteY817" fmla="*/ 113829 h 6858000"/>
              <a:gd name="connsiteX818" fmla="*/ 3882765 w 7467663"/>
              <a:gd name="connsiteY818" fmla="*/ 0 h 6858000"/>
              <a:gd name="connsiteX819" fmla="*/ 3995099 w 7467663"/>
              <a:gd name="connsiteY819" fmla="*/ 0 h 6858000"/>
              <a:gd name="connsiteX820" fmla="*/ 4163818 w 7467663"/>
              <a:gd name="connsiteY820" fmla="*/ 234104 h 6858000"/>
              <a:gd name="connsiteX821" fmla="*/ 4172099 w 7467663"/>
              <a:gd name="connsiteY821" fmla="*/ 234207 h 6858000"/>
              <a:gd name="connsiteX822" fmla="*/ 4784282 w 7467663"/>
              <a:gd name="connsiteY822" fmla="*/ 276561 h 6858000"/>
              <a:gd name="connsiteX823" fmla="*/ 4801687 w 7467663"/>
              <a:gd name="connsiteY823" fmla="*/ 267764 h 6858000"/>
              <a:gd name="connsiteX824" fmla="*/ 6082788 w 7467663"/>
              <a:gd name="connsiteY824" fmla="*/ 64119 h 6858000"/>
              <a:gd name="connsiteX825" fmla="*/ 6099442 w 7467663"/>
              <a:gd name="connsiteY825" fmla="*/ 82568 h 6858000"/>
              <a:gd name="connsiteX826" fmla="*/ 4804137 w 7467663"/>
              <a:gd name="connsiteY826" fmla="*/ 320931 h 6858000"/>
              <a:gd name="connsiteX827" fmla="*/ 4227047 w 7467663"/>
              <a:gd name="connsiteY827" fmla="*/ 313415 h 6858000"/>
              <a:gd name="connsiteX828" fmla="*/ 4346041 w 7467663"/>
              <a:gd name="connsiteY828" fmla="*/ 456086 h 6858000"/>
              <a:gd name="connsiteX829" fmla="*/ 4870967 w 7467663"/>
              <a:gd name="connsiteY829" fmla="*/ 963061 h 6858000"/>
              <a:gd name="connsiteX830" fmla="*/ 4889647 w 7467663"/>
              <a:gd name="connsiteY830" fmla="*/ 957147 h 6858000"/>
              <a:gd name="connsiteX831" fmla="*/ 5422504 w 7467663"/>
              <a:gd name="connsiteY831" fmla="*/ 805191 h 6858000"/>
              <a:gd name="connsiteX832" fmla="*/ 6087656 w 7467663"/>
              <a:gd name="connsiteY832" fmla="*/ 826703 h 6858000"/>
              <a:gd name="connsiteX833" fmla="*/ 6058717 w 7467663"/>
              <a:gd name="connsiteY833" fmla="*/ 865992 h 6858000"/>
              <a:gd name="connsiteX834" fmla="*/ 4974153 w 7467663"/>
              <a:gd name="connsiteY834" fmla="*/ 1045456 h 6858000"/>
              <a:gd name="connsiteX835" fmla="*/ 5627835 w 7467663"/>
              <a:gd name="connsiteY835" fmla="*/ 1472077 h 6858000"/>
              <a:gd name="connsiteX836" fmla="*/ 5629817 w 7467663"/>
              <a:gd name="connsiteY836" fmla="*/ 1471412 h 6858000"/>
              <a:gd name="connsiteX837" fmla="*/ 5634124 w 7467663"/>
              <a:gd name="connsiteY837" fmla="*/ 1470572 h 6858000"/>
              <a:gd name="connsiteX838" fmla="*/ 5755832 w 7467663"/>
              <a:gd name="connsiteY838" fmla="*/ 1383886 h 6858000"/>
              <a:gd name="connsiteX839" fmla="*/ 6014186 w 7467663"/>
              <a:gd name="connsiteY839" fmla="*/ 1279799 h 6858000"/>
              <a:gd name="connsiteX840" fmla="*/ 6901619 w 7467663"/>
              <a:gd name="connsiteY840" fmla="*/ 1047874 h 6858000"/>
              <a:gd name="connsiteX841" fmla="*/ 6931566 w 7467663"/>
              <a:gd name="connsiteY841" fmla="*/ 1062034 h 6858000"/>
              <a:gd name="connsiteX842" fmla="*/ 5790982 w 7467663"/>
              <a:gd name="connsiteY842" fmla="*/ 1561380 h 6858000"/>
              <a:gd name="connsiteX843" fmla="*/ 6188971 w 7467663"/>
              <a:gd name="connsiteY843" fmla="*/ 1755168 h 6858000"/>
              <a:gd name="connsiteX844" fmla="*/ 6202446 w 7467663"/>
              <a:gd name="connsiteY844" fmla="*/ 1752268 h 6858000"/>
              <a:gd name="connsiteX845" fmla="*/ 7179560 w 7467663"/>
              <a:gd name="connsiteY845" fmla="*/ 1467551 h 6858000"/>
              <a:gd name="connsiteX846" fmla="*/ 7158730 w 7467663"/>
              <a:gd name="connsiteY846" fmla="*/ 1507835 h 6858000"/>
              <a:gd name="connsiteX847" fmla="*/ 6326959 w 7467663"/>
              <a:gd name="connsiteY847" fmla="*/ 1817686 h 6858000"/>
              <a:gd name="connsiteX848" fmla="*/ 6537433 w 7467663"/>
              <a:gd name="connsiteY848" fmla="*/ 1907790 h 6858000"/>
              <a:gd name="connsiteX849" fmla="*/ 6550221 w 7467663"/>
              <a:gd name="connsiteY849" fmla="*/ 1910729 h 6858000"/>
              <a:gd name="connsiteX850" fmla="*/ 6964438 w 7467663"/>
              <a:gd name="connsiteY850" fmla="*/ 2209505 h 6858000"/>
              <a:gd name="connsiteX851" fmla="*/ 7367862 w 7467663"/>
              <a:gd name="connsiteY851" fmla="*/ 2806833 h 6858000"/>
              <a:gd name="connsiteX852" fmla="*/ 7364329 w 7467663"/>
              <a:gd name="connsiteY852" fmla="*/ 2826907 h 6858000"/>
              <a:gd name="connsiteX853" fmla="*/ 7290545 w 7467663"/>
              <a:gd name="connsiteY853" fmla="*/ 2850663 h 6858000"/>
              <a:gd name="connsiteX854" fmla="*/ 6472036 w 7467663"/>
              <a:gd name="connsiteY854" fmla="*/ 1959003 h 6858000"/>
              <a:gd name="connsiteX855" fmla="*/ 5792897 w 7467663"/>
              <a:gd name="connsiteY855" fmla="*/ 1647747 h 6858000"/>
              <a:gd name="connsiteX856" fmla="*/ 5842751 w 7467663"/>
              <a:gd name="connsiteY856" fmla="*/ 1816112 h 6858000"/>
              <a:gd name="connsiteX857" fmla="*/ 5847424 w 7467663"/>
              <a:gd name="connsiteY857" fmla="*/ 1815776 h 6858000"/>
              <a:gd name="connsiteX858" fmla="*/ 6399821 w 7467663"/>
              <a:gd name="connsiteY858" fmla="*/ 2344799 h 6858000"/>
              <a:gd name="connsiteX859" fmla="*/ 6323232 w 7467663"/>
              <a:gd name="connsiteY859" fmla="*/ 2389634 h 6858000"/>
              <a:gd name="connsiteX860" fmla="*/ 5942958 w 7467663"/>
              <a:gd name="connsiteY860" fmla="*/ 2077708 h 6858000"/>
              <a:gd name="connsiteX861" fmla="*/ 5921559 w 7467663"/>
              <a:gd name="connsiteY861" fmla="*/ 2378596 h 6858000"/>
              <a:gd name="connsiteX862" fmla="*/ 5817651 w 7467663"/>
              <a:gd name="connsiteY862" fmla="*/ 3023919 h 6858000"/>
              <a:gd name="connsiteX863" fmla="*/ 5729634 w 7467663"/>
              <a:gd name="connsiteY863" fmla="*/ 3051849 h 6858000"/>
              <a:gd name="connsiteX864" fmla="*/ 5611018 w 7467663"/>
              <a:gd name="connsiteY864" fmla="*/ 2316769 h 6858000"/>
              <a:gd name="connsiteX865" fmla="*/ 5687608 w 7467663"/>
              <a:gd name="connsiteY865" fmla="*/ 2039972 h 6858000"/>
              <a:gd name="connsiteX866" fmla="*/ 5657554 w 7467663"/>
              <a:gd name="connsiteY866" fmla="*/ 1576445 h 6858000"/>
              <a:gd name="connsiteX867" fmla="*/ 5150475 w 7467663"/>
              <a:gd name="connsiteY867" fmla="*/ 1274012 h 6858000"/>
              <a:gd name="connsiteX868" fmla="*/ 5349142 w 7467663"/>
              <a:gd name="connsiteY868" fmla="*/ 2204405 h 6858000"/>
              <a:gd name="connsiteX869" fmla="*/ 5262214 w 7467663"/>
              <a:gd name="connsiteY869" fmla="*/ 2233836 h 6858000"/>
              <a:gd name="connsiteX870" fmla="*/ 4981539 w 7467663"/>
              <a:gd name="connsiteY870" fmla="*/ 1542201 h 6858000"/>
              <a:gd name="connsiteX871" fmla="*/ 4958461 w 7467663"/>
              <a:gd name="connsiteY871" fmla="*/ 1136957 h 6858000"/>
              <a:gd name="connsiteX872" fmla="*/ 4655015 w 7467663"/>
              <a:gd name="connsiteY872" fmla="*/ 891426 h 6858000"/>
              <a:gd name="connsiteX873" fmla="*/ 4348002 w 7467663"/>
              <a:gd name="connsiteY873" fmla="*/ 2205895 h 6858000"/>
              <a:gd name="connsiteX874" fmla="*/ 4262250 w 7467663"/>
              <a:gd name="connsiteY874" fmla="*/ 2219972 h 6858000"/>
              <a:gd name="connsiteX875" fmla="*/ 4550611 w 7467663"/>
              <a:gd name="connsiteY875" fmla="*/ 817540 h 6858000"/>
              <a:gd name="connsiteX876" fmla="*/ 4564418 w 7467663"/>
              <a:gd name="connsiteY876" fmla="*/ 808293 h 6858000"/>
              <a:gd name="connsiteX877" fmla="*/ 4266388 w 7467663"/>
              <a:gd name="connsiteY877" fmla="*/ 500083 h 6858000"/>
              <a:gd name="connsiteX878" fmla="*/ 4032842 w 7467663"/>
              <a:gd name="connsiteY878" fmla="*/ 211809 h 6858000"/>
              <a:gd name="connsiteX879" fmla="*/ 3882765 w 7467663"/>
              <a:gd name="connsiteY879" fmla="*/ 0 h 6858000"/>
              <a:gd name="connsiteX880" fmla="*/ 3721337 w 7467663"/>
              <a:gd name="connsiteY880" fmla="*/ 0 h 6858000"/>
              <a:gd name="connsiteX881" fmla="*/ 3797544 w 7467663"/>
              <a:gd name="connsiteY881" fmla="*/ 0 h 6858000"/>
              <a:gd name="connsiteX882" fmla="*/ 3775734 w 7467663"/>
              <a:gd name="connsiteY882" fmla="*/ 95131 h 6858000"/>
              <a:gd name="connsiteX883" fmla="*/ 3724807 w 7467663"/>
              <a:gd name="connsiteY883" fmla="*/ 272257 h 6858000"/>
              <a:gd name="connsiteX884" fmla="*/ 3726844 w 7467663"/>
              <a:gd name="connsiteY884" fmla="*/ 282988 h 6858000"/>
              <a:gd name="connsiteX885" fmla="*/ 3742664 w 7467663"/>
              <a:gd name="connsiteY885" fmla="*/ 279918 h 6858000"/>
              <a:gd name="connsiteX886" fmla="*/ 4103910 w 7467663"/>
              <a:gd name="connsiteY886" fmla="*/ 1161917 h 6858000"/>
              <a:gd name="connsiteX887" fmla="*/ 4020269 w 7467663"/>
              <a:gd name="connsiteY887" fmla="*/ 1200406 h 6858000"/>
              <a:gd name="connsiteX888" fmla="*/ 3674882 w 7467663"/>
              <a:gd name="connsiteY888" fmla="*/ 488524 h 6858000"/>
              <a:gd name="connsiteX889" fmla="*/ 3132682 w 7467663"/>
              <a:gd name="connsiteY889" fmla="*/ 1072284 h 6858000"/>
              <a:gd name="connsiteX890" fmla="*/ 2716346 w 7467663"/>
              <a:gd name="connsiteY890" fmla="*/ 1276376 h 6858000"/>
              <a:gd name="connsiteX891" fmla="*/ 2716772 w 7467663"/>
              <a:gd name="connsiteY891" fmla="*/ 1255462 h 6858000"/>
              <a:gd name="connsiteX892" fmla="*/ 3471096 w 7467663"/>
              <a:gd name="connsiteY892" fmla="*/ 437072 h 6858000"/>
              <a:gd name="connsiteX893" fmla="*/ 3639057 w 7467663"/>
              <a:gd name="connsiteY893" fmla="*/ 286334 h 6858000"/>
              <a:gd name="connsiteX894" fmla="*/ 3640309 w 7467663"/>
              <a:gd name="connsiteY894" fmla="*/ 284664 h 6858000"/>
              <a:gd name="connsiteX895" fmla="*/ 3646022 w 7467663"/>
              <a:gd name="connsiteY895" fmla="*/ 276711 h 6858000"/>
              <a:gd name="connsiteX896" fmla="*/ 3707943 w 7467663"/>
              <a:gd name="connsiteY896" fmla="*/ 65958 h 6858000"/>
              <a:gd name="connsiteX897" fmla="*/ 3721337 w 7467663"/>
              <a:gd name="connsiteY897" fmla="*/ 0 h 6858000"/>
              <a:gd name="connsiteX898" fmla="*/ 2867960 w 7467663"/>
              <a:gd name="connsiteY898" fmla="*/ 0 h 6858000"/>
              <a:gd name="connsiteX899" fmla="*/ 2926351 w 7467663"/>
              <a:gd name="connsiteY899" fmla="*/ 0 h 6858000"/>
              <a:gd name="connsiteX900" fmla="*/ 2902823 w 7467663"/>
              <a:gd name="connsiteY900" fmla="*/ 262929 h 6858000"/>
              <a:gd name="connsiteX901" fmla="*/ 2940663 w 7467663"/>
              <a:gd name="connsiteY901" fmla="*/ 140884 h 6858000"/>
              <a:gd name="connsiteX902" fmla="*/ 2947039 w 7467663"/>
              <a:gd name="connsiteY902" fmla="*/ 122524 h 6858000"/>
              <a:gd name="connsiteX903" fmla="*/ 2984316 w 7467663"/>
              <a:gd name="connsiteY903" fmla="*/ 0 h 6858000"/>
              <a:gd name="connsiteX904" fmla="*/ 3016114 w 7467663"/>
              <a:gd name="connsiteY904" fmla="*/ 0 h 6858000"/>
              <a:gd name="connsiteX905" fmla="*/ 2979949 w 7467663"/>
              <a:gd name="connsiteY905" fmla="*/ 119274 h 6858000"/>
              <a:gd name="connsiteX906" fmla="*/ 3023879 w 7467663"/>
              <a:gd name="connsiteY906" fmla="*/ 0 h 6858000"/>
              <a:gd name="connsiteX907" fmla="*/ 3105400 w 7467663"/>
              <a:gd name="connsiteY907" fmla="*/ 0 h 6858000"/>
              <a:gd name="connsiteX908" fmla="*/ 3094669 w 7467663"/>
              <a:gd name="connsiteY908" fmla="*/ 30308 h 6858000"/>
              <a:gd name="connsiteX909" fmla="*/ 2901945 w 7467663"/>
              <a:gd name="connsiteY909" fmla="*/ 466538 h 6858000"/>
              <a:gd name="connsiteX910" fmla="*/ 2815209 w 7467663"/>
              <a:gd name="connsiteY910" fmla="*/ 497361 h 6858000"/>
              <a:gd name="connsiteX911" fmla="*/ 2844845 w 7467663"/>
              <a:gd name="connsiteY911" fmla="*/ 127638 h 6858000"/>
              <a:gd name="connsiteX912" fmla="*/ 2867960 w 7467663"/>
              <a:gd name="connsiteY912" fmla="*/ 0 h 6858000"/>
              <a:gd name="connsiteX913" fmla="*/ 1057230 w 7467663"/>
              <a:gd name="connsiteY913" fmla="*/ 0 h 6858000"/>
              <a:gd name="connsiteX914" fmla="*/ 1111003 w 7467663"/>
              <a:gd name="connsiteY914" fmla="*/ 0 h 6858000"/>
              <a:gd name="connsiteX915" fmla="*/ 1125553 w 7467663"/>
              <a:gd name="connsiteY915" fmla="*/ 52588 h 6858000"/>
              <a:gd name="connsiteX916" fmla="*/ 1304276 w 7467663"/>
              <a:gd name="connsiteY916" fmla="*/ 476275 h 6858000"/>
              <a:gd name="connsiteX917" fmla="*/ 1492066 w 7467663"/>
              <a:gd name="connsiteY917" fmla="*/ 886333 h 6858000"/>
              <a:gd name="connsiteX918" fmla="*/ 1423698 w 7467663"/>
              <a:gd name="connsiteY918" fmla="*/ 710817 h 6858000"/>
              <a:gd name="connsiteX919" fmla="*/ 1357609 w 7467663"/>
              <a:gd name="connsiteY919" fmla="*/ 532892 h 6858000"/>
              <a:gd name="connsiteX920" fmla="*/ 1309550 w 7467663"/>
              <a:gd name="connsiteY920" fmla="*/ 374031 h 6858000"/>
              <a:gd name="connsiteX921" fmla="*/ 1193673 w 7467663"/>
              <a:gd name="connsiteY921" fmla="*/ 49533 h 6858000"/>
              <a:gd name="connsiteX922" fmla="*/ 1164391 w 7467663"/>
              <a:gd name="connsiteY922" fmla="*/ 0 h 6858000"/>
              <a:gd name="connsiteX923" fmla="*/ 1200666 w 7467663"/>
              <a:gd name="connsiteY923" fmla="*/ 0 h 6858000"/>
              <a:gd name="connsiteX924" fmla="*/ 1223408 w 7467663"/>
              <a:gd name="connsiteY924" fmla="*/ 38996 h 6858000"/>
              <a:gd name="connsiteX925" fmla="*/ 1339635 w 7467663"/>
              <a:gd name="connsiteY925" fmla="*/ 365517 h 6858000"/>
              <a:gd name="connsiteX926" fmla="*/ 1387469 w 7467663"/>
              <a:gd name="connsiteY926" fmla="*/ 523079 h 6858000"/>
              <a:gd name="connsiteX927" fmla="*/ 1452685 w 7467663"/>
              <a:gd name="connsiteY927" fmla="*/ 699806 h 6858000"/>
              <a:gd name="connsiteX928" fmla="*/ 1492092 w 7467663"/>
              <a:gd name="connsiteY928" fmla="*/ 800424 h 6858000"/>
              <a:gd name="connsiteX929" fmla="*/ 1455302 w 7467663"/>
              <a:gd name="connsiteY929" fmla="*/ 632913 h 6858000"/>
              <a:gd name="connsiteX930" fmla="*/ 1222336 w 7467663"/>
              <a:gd name="connsiteY930" fmla="*/ 9480 h 6858000"/>
              <a:gd name="connsiteX931" fmla="*/ 1214634 w 7467663"/>
              <a:gd name="connsiteY931" fmla="*/ 0 h 6858000"/>
              <a:gd name="connsiteX932" fmla="*/ 1289827 w 7467663"/>
              <a:gd name="connsiteY932" fmla="*/ 0 h 6858000"/>
              <a:gd name="connsiteX933" fmla="*/ 1321076 w 7467663"/>
              <a:gd name="connsiteY933" fmla="*/ 59722 h 6858000"/>
              <a:gd name="connsiteX934" fmla="*/ 1512579 w 7467663"/>
              <a:gd name="connsiteY934" fmla="*/ 626441 h 6858000"/>
              <a:gd name="connsiteX935" fmla="*/ 1506076 w 7467663"/>
              <a:gd name="connsiteY935" fmla="*/ 1089289 h 6858000"/>
              <a:gd name="connsiteX936" fmla="*/ 1486346 w 7467663"/>
              <a:gd name="connsiteY936" fmla="*/ 1079919 h 6858000"/>
              <a:gd name="connsiteX937" fmla="*/ 1070511 w 7467663"/>
              <a:gd name="connsiteY937" fmla="*/ 48609 h 6858000"/>
              <a:gd name="connsiteX938" fmla="*/ 1057230 w 7467663"/>
              <a:gd name="connsiteY938" fmla="*/ 0 h 6858000"/>
              <a:gd name="connsiteX939" fmla="*/ 43151 w 7467663"/>
              <a:gd name="connsiteY939" fmla="*/ 0 h 6858000"/>
              <a:gd name="connsiteX940" fmla="*/ 95283 w 7467663"/>
              <a:gd name="connsiteY940" fmla="*/ 0 h 6858000"/>
              <a:gd name="connsiteX941" fmla="*/ 300708 w 7467663"/>
              <a:gd name="connsiteY941" fmla="*/ 154571 h 6858000"/>
              <a:gd name="connsiteX942" fmla="*/ 530414 w 7467663"/>
              <a:gd name="connsiteY942" fmla="*/ 354673 h 6858000"/>
              <a:gd name="connsiteX943" fmla="*/ 333785 w 7467663"/>
              <a:gd name="connsiteY943" fmla="*/ 161564 h 6858000"/>
              <a:gd name="connsiteX944" fmla="*/ 147005 w 7467663"/>
              <a:gd name="connsiteY944" fmla="*/ 0 h 6858000"/>
              <a:gd name="connsiteX945" fmla="*/ 272509 w 7467663"/>
              <a:gd name="connsiteY945" fmla="*/ 0 h 6858000"/>
              <a:gd name="connsiteX946" fmla="*/ 326276 w 7467663"/>
              <a:gd name="connsiteY946" fmla="*/ 45847 h 6858000"/>
              <a:gd name="connsiteX947" fmla="*/ 823759 w 7467663"/>
              <a:gd name="connsiteY947" fmla="*/ 574145 h 6858000"/>
              <a:gd name="connsiteX948" fmla="*/ 811254 w 7467663"/>
              <a:gd name="connsiteY948" fmla="*/ 665546 h 6858000"/>
              <a:gd name="connsiteX949" fmla="*/ 154042 w 7467663"/>
              <a:gd name="connsiteY949" fmla="*/ 261522 h 6858000"/>
              <a:gd name="connsiteX950" fmla="*/ 13550 w 7467663"/>
              <a:gd name="connsiteY950" fmla="*/ 158423 h 6858000"/>
              <a:gd name="connsiteX951" fmla="*/ 0 w 7467663"/>
              <a:gd name="connsiteY951" fmla="*/ 146618 h 6858000"/>
              <a:gd name="connsiteX952" fmla="*/ 0 w 7467663"/>
              <a:gd name="connsiteY952" fmla="*/ 59161 h 6858000"/>
              <a:gd name="connsiteX953" fmla="*/ 45427 w 7467663"/>
              <a:gd name="connsiteY953" fmla="*/ 101078 h 6858000"/>
              <a:gd name="connsiteX954" fmla="*/ 630103 w 7467663"/>
              <a:gd name="connsiteY954" fmla="*/ 485885 h 6858000"/>
              <a:gd name="connsiteX955" fmla="*/ 532040 w 7467663"/>
              <a:gd name="connsiteY955" fmla="*/ 399359 h 6858000"/>
              <a:gd name="connsiteX956" fmla="*/ 517618 w 7467663"/>
              <a:gd name="connsiteY956" fmla="*/ 385726 h 6858000"/>
              <a:gd name="connsiteX957" fmla="*/ 285074 w 7467663"/>
              <a:gd name="connsiteY957" fmla="*/ 182755 h 6858000"/>
              <a:gd name="connsiteX958" fmla="*/ 43151 w 7467663"/>
              <a:gd name="connsiteY958"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334256 h 6858000"/>
              <a:gd name="connsiteX78" fmla="*/ 7454976 w 7467663"/>
              <a:gd name="connsiteY78" fmla="*/ 6318297 h 6858000"/>
              <a:gd name="connsiteX79" fmla="*/ 1456157 w 7467663"/>
              <a:gd name="connsiteY79" fmla="*/ 5371404 h 6858000"/>
              <a:gd name="connsiteX80" fmla="*/ 1244432 w 7467663"/>
              <a:gd name="connsiteY80" fmla="*/ 5385601 h 6858000"/>
              <a:gd name="connsiteX81" fmla="*/ 973990 w 7467663"/>
              <a:gd name="connsiteY81" fmla="*/ 5424940 h 6858000"/>
              <a:gd name="connsiteX82" fmla="*/ 1103809 w 7467663"/>
              <a:gd name="connsiteY82" fmla="*/ 5433720 h 6858000"/>
              <a:gd name="connsiteX83" fmla="*/ 1123454 w 7467663"/>
              <a:gd name="connsiteY83" fmla="*/ 5435727 h 6858000"/>
              <a:gd name="connsiteX84" fmla="*/ 1737017 w 7467663"/>
              <a:gd name="connsiteY84" fmla="*/ 5452183 h 6858000"/>
              <a:gd name="connsiteX85" fmla="*/ 1824397 w 7467663"/>
              <a:gd name="connsiteY85" fmla="*/ 5447757 h 6858000"/>
              <a:gd name="connsiteX86" fmla="*/ 2070059 w 7467663"/>
              <a:gd name="connsiteY86" fmla="*/ 5441660 h 6858000"/>
              <a:gd name="connsiteX87" fmla="*/ 1456157 w 7467663"/>
              <a:gd name="connsiteY87" fmla="*/ 5371404 h 6858000"/>
              <a:gd name="connsiteX88" fmla="*/ 4988186 w 7467663"/>
              <a:gd name="connsiteY88" fmla="*/ 5216467 h 6858000"/>
              <a:gd name="connsiteX89" fmla="*/ 4777334 w 7467663"/>
              <a:gd name="connsiteY89" fmla="*/ 5406072 h 6858000"/>
              <a:gd name="connsiteX90" fmla="*/ 4718341 w 7467663"/>
              <a:gd name="connsiteY90" fmla="*/ 5468043 h 6858000"/>
              <a:gd name="connsiteX91" fmla="*/ 4604655 w 7467663"/>
              <a:gd name="connsiteY91" fmla="*/ 5583434 h 6858000"/>
              <a:gd name="connsiteX92" fmla="*/ 4565074 w 7467663"/>
              <a:gd name="connsiteY92" fmla="*/ 5618550 h 6858000"/>
              <a:gd name="connsiteX93" fmla="*/ 4988186 w 7467663"/>
              <a:gd name="connsiteY93" fmla="*/ 5216467 h 6858000"/>
              <a:gd name="connsiteX94" fmla="*/ 4978032 w 7467663"/>
              <a:gd name="connsiteY94" fmla="*/ 5183809 h 6858000"/>
              <a:gd name="connsiteX95" fmla="*/ 4463413 w 7467663"/>
              <a:gd name="connsiteY95" fmla="*/ 5615162 h 6858000"/>
              <a:gd name="connsiteX96" fmla="*/ 4358134 w 7467663"/>
              <a:gd name="connsiteY96" fmla="*/ 5742791 h 6858000"/>
              <a:gd name="connsiteX97" fmla="*/ 4376219 w 7467663"/>
              <a:gd name="connsiteY97" fmla="*/ 5729027 h 6858000"/>
              <a:gd name="connsiteX98" fmla="*/ 4582340 w 7467663"/>
              <a:gd name="connsiteY98" fmla="*/ 5561037 h 6858000"/>
              <a:gd name="connsiteX99" fmla="*/ 4694684 w 7467663"/>
              <a:gd name="connsiteY99" fmla="*/ 5447098 h 6858000"/>
              <a:gd name="connsiteX100" fmla="*/ 4754123 w 7467663"/>
              <a:gd name="connsiteY100" fmla="*/ 5384643 h 6858000"/>
              <a:gd name="connsiteX101" fmla="*/ 4978032 w 7467663"/>
              <a:gd name="connsiteY101" fmla="*/ 5183809 h 6858000"/>
              <a:gd name="connsiteX102" fmla="*/ 1903353 w 7467663"/>
              <a:gd name="connsiteY102" fmla="*/ 5044827 h 6858000"/>
              <a:gd name="connsiteX103" fmla="*/ 1936931 w 7467663"/>
              <a:gd name="connsiteY103" fmla="*/ 5093954 h 6858000"/>
              <a:gd name="connsiteX104" fmla="*/ 2195868 w 7467663"/>
              <a:gd name="connsiteY104" fmla="*/ 5396574 h 6858000"/>
              <a:gd name="connsiteX105" fmla="*/ 2088852 w 7467663"/>
              <a:gd name="connsiteY105" fmla="*/ 5166123 h 6858000"/>
              <a:gd name="connsiteX106" fmla="*/ 1958241 w 7467663"/>
              <a:gd name="connsiteY106" fmla="*/ 5067955 h 6858000"/>
              <a:gd name="connsiteX107" fmla="*/ 1903353 w 7467663"/>
              <a:gd name="connsiteY107" fmla="*/ 5044827 h 6858000"/>
              <a:gd name="connsiteX108" fmla="*/ 1979378 w 7467663"/>
              <a:gd name="connsiteY108" fmla="*/ 4769504 h 6858000"/>
              <a:gd name="connsiteX109" fmla="*/ 2882120 w 7467663"/>
              <a:gd name="connsiteY109" fmla="*/ 5064547 h 6858000"/>
              <a:gd name="connsiteX110" fmla="*/ 2793103 w 7467663"/>
              <a:gd name="connsiteY110" fmla="*/ 5039699 h 6858000"/>
              <a:gd name="connsiteX111" fmla="*/ 2770041 w 7467663"/>
              <a:gd name="connsiteY111" fmla="*/ 5033634 h 6858000"/>
              <a:gd name="connsiteX112" fmla="*/ 1979378 w 7467663"/>
              <a:gd name="connsiteY112" fmla="*/ 4769504 h 6858000"/>
              <a:gd name="connsiteX113" fmla="*/ 1927410 w 7467663"/>
              <a:gd name="connsiteY113" fmla="*/ 4716164 h 6858000"/>
              <a:gd name="connsiteX114" fmla="*/ 1959587 w 7467663"/>
              <a:gd name="connsiteY114" fmla="*/ 4728849 h 6858000"/>
              <a:gd name="connsiteX115" fmla="*/ 2777707 w 7467663"/>
              <a:gd name="connsiteY115" fmla="*/ 5003991 h 6858000"/>
              <a:gd name="connsiteX116" fmla="*/ 2800768 w 7467663"/>
              <a:gd name="connsiteY116" fmla="*/ 5010056 h 6858000"/>
              <a:gd name="connsiteX117" fmla="*/ 2879408 w 7467663"/>
              <a:gd name="connsiteY117" fmla="*/ 5031590 h 6858000"/>
              <a:gd name="connsiteX118" fmla="*/ 2862295 w 7467663"/>
              <a:gd name="connsiteY118" fmla="*/ 5022958 h 6858000"/>
              <a:gd name="connsiteX119" fmla="*/ 2813343 w 7467663"/>
              <a:gd name="connsiteY119" fmla="*/ 4998369 h 6858000"/>
              <a:gd name="connsiteX120" fmla="*/ 2646245 w 7467663"/>
              <a:gd name="connsiteY120" fmla="*/ 4930999 h 6858000"/>
              <a:gd name="connsiteX121" fmla="*/ 1999243 w 7467663"/>
              <a:gd name="connsiteY121" fmla="*/ 4730524 h 6858000"/>
              <a:gd name="connsiteX122" fmla="*/ 1979527 w 7467663"/>
              <a:gd name="connsiteY122" fmla="*/ 4726651 h 6858000"/>
              <a:gd name="connsiteX123" fmla="*/ 1927410 w 7467663"/>
              <a:gd name="connsiteY123" fmla="*/ 4716164 h 6858000"/>
              <a:gd name="connsiteX124" fmla="*/ 1997014 w 7467663"/>
              <a:gd name="connsiteY124" fmla="*/ 4698007 h 6858000"/>
              <a:gd name="connsiteX125" fmla="*/ 2005458 w 7467663"/>
              <a:gd name="connsiteY125" fmla="*/ 4699540 h 6858000"/>
              <a:gd name="connsiteX126" fmla="*/ 2657186 w 7467663"/>
              <a:gd name="connsiteY126" fmla="*/ 4901687 h 6858000"/>
              <a:gd name="connsiteX127" fmla="*/ 2826662 w 7467663"/>
              <a:gd name="connsiteY127" fmla="*/ 4970362 h 6858000"/>
              <a:gd name="connsiteX128" fmla="*/ 2876100 w 7467663"/>
              <a:gd name="connsiteY128" fmla="*/ 4995397 h 6858000"/>
              <a:gd name="connsiteX129" fmla="*/ 3042600 w 7467663"/>
              <a:gd name="connsiteY129" fmla="*/ 5059532 h 6858000"/>
              <a:gd name="connsiteX130" fmla="*/ 1997014 w 7467663"/>
              <a:gd name="connsiteY130" fmla="*/ 4698007 h 6858000"/>
              <a:gd name="connsiteX131" fmla="*/ 2305292 w 7467663"/>
              <a:gd name="connsiteY131" fmla="*/ 4219492 h 6858000"/>
              <a:gd name="connsiteX132" fmla="*/ 3360922 w 7467663"/>
              <a:gd name="connsiteY132" fmla="*/ 4529373 h 6858000"/>
              <a:gd name="connsiteX133" fmla="*/ 3492420 w 7467663"/>
              <a:gd name="connsiteY133" fmla="*/ 4510145 h 6858000"/>
              <a:gd name="connsiteX134" fmla="*/ 3364086 w 7467663"/>
              <a:gd name="connsiteY134" fmla="*/ 4480340 h 6858000"/>
              <a:gd name="connsiteX135" fmla="*/ 3225818 w 7467663"/>
              <a:gd name="connsiteY135" fmla="*/ 4411822 h 6858000"/>
              <a:gd name="connsiteX136" fmla="*/ 3129696 w 7467663"/>
              <a:gd name="connsiteY136" fmla="*/ 4360704 h 6858000"/>
              <a:gd name="connsiteX137" fmla="*/ 2814545 w 7467663"/>
              <a:gd name="connsiteY137" fmla="*/ 4282955 h 6858000"/>
              <a:gd name="connsiteX138" fmla="*/ 2305292 w 7467663"/>
              <a:gd name="connsiteY138" fmla="*/ 4219492 h 6858000"/>
              <a:gd name="connsiteX139" fmla="*/ 2626982 w 7467663"/>
              <a:gd name="connsiteY139" fmla="*/ 4206450 h 6858000"/>
              <a:gd name="connsiteX140" fmla="*/ 2490617 w 7467663"/>
              <a:gd name="connsiteY140" fmla="*/ 4206951 h 6858000"/>
              <a:gd name="connsiteX141" fmla="*/ 2819869 w 7467663"/>
              <a:gd name="connsiteY141" fmla="*/ 4252936 h 6858000"/>
              <a:gd name="connsiteX142" fmla="*/ 3143018 w 7467663"/>
              <a:gd name="connsiteY142" fmla="*/ 4332698 h 6858000"/>
              <a:gd name="connsiteX143" fmla="*/ 3241520 w 7467663"/>
              <a:gd name="connsiteY143" fmla="*/ 4385112 h 6858000"/>
              <a:gd name="connsiteX144" fmla="*/ 3374575 w 7467663"/>
              <a:gd name="connsiteY144" fmla="*/ 4451517 h 6858000"/>
              <a:gd name="connsiteX145" fmla="*/ 3505221 w 7467663"/>
              <a:gd name="connsiteY145" fmla="*/ 4480757 h 6858000"/>
              <a:gd name="connsiteX146" fmla="*/ 2626982 w 7467663"/>
              <a:gd name="connsiteY146" fmla="*/ 4206450 h 6858000"/>
              <a:gd name="connsiteX147" fmla="*/ 1310106 w 7467663"/>
              <a:gd name="connsiteY147" fmla="*/ 3943217 h 6858000"/>
              <a:gd name="connsiteX148" fmla="*/ 854994 w 7467663"/>
              <a:gd name="connsiteY148" fmla="*/ 4399136 h 6858000"/>
              <a:gd name="connsiteX149" fmla="*/ 742462 w 7467663"/>
              <a:gd name="connsiteY149" fmla="*/ 4594648 h 6858000"/>
              <a:gd name="connsiteX150" fmla="*/ 820602 w 7467663"/>
              <a:gd name="connsiteY150" fmla="*/ 4485915 h 6858000"/>
              <a:gd name="connsiteX151" fmla="*/ 878295 w 7467663"/>
              <a:gd name="connsiteY151" fmla="*/ 4403594 h 6858000"/>
              <a:gd name="connsiteX152" fmla="*/ 1240607 w 7467663"/>
              <a:gd name="connsiteY152" fmla="*/ 4010401 h 6858000"/>
              <a:gd name="connsiteX153" fmla="*/ 1310106 w 7467663"/>
              <a:gd name="connsiteY153" fmla="*/ 3943217 h 6858000"/>
              <a:gd name="connsiteX154" fmla="*/ 1423113 w 7467663"/>
              <a:gd name="connsiteY154" fmla="*/ 3874565 h 6858000"/>
              <a:gd name="connsiteX155" fmla="*/ 1260565 w 7467663"/>
              <a:gd name="connsiteY155" fmla="*/ 4031982 h 6858000"/>
              <a:gd name="connsiteX156" fmla="*/ 901900 w 7467663"/>
              <a:gd name="connsiteY156" fmla="*/ 4421236 h 6858000"/>
              <a:gd name="connsiteX157" fmla="*/ 845044 w 7467663"/>
              <a:gd name="connsiteY157" fmla="*/ 4502436 h 6858000"/>
              <a:gd name="connsiteX158" fmla="*/ 685926 w 7467663"/>
              <a:gd name="connsiteY158" fmla="*/ 4703069 h 6858000"/>
              <a:gd name="connsiteX159" fmla="*/ 684248 w 7467663"/>
              <a:gd name="connsiteY159" fmla="*/ 4706721 h 6858000"/>
              <a:gd name="connsiteX160" fmla="*/ 1423113 w 7467663"/>
              <a:gd name="connsiteY160" fmla="*/ 3874565 h 6858000"/>
              <a:gd name="connsiteX161" fmla="*/ 3316479 w 7467663"/>
              <a:gd name="connsiteY161" fmla="*/ 3872136 h 6858000"/>
              <a:gd name="connsiteX162" fmla="*/ 3546806 w 7467663"/>
              <a:gd name="connsiteY162" fmla="*/ 4356139 h 6858000"/>
              <a:gd name="connsiteX163" fmla="*/ 3364433 w 7467663"/>
              <a:gd name="connsiteY163" fmla="*/ 3953121 h 6858000"/>
              <a:gd name="connsiteX164" fmla="*/ 3316479 w 7467663"/>
              <a:gd name="connsiteY164" fmla="*/ 3872136 h 6858000"/>
              <a:gd name="connsiteX165" fmla="*/ 3291335 w 7467663"/>
              <a:gd name="connsiteY165" fmla="*/ 3767420 h 6858000"/>
              <a:gd name="connsiteX166" fmla="*/ 3390805 w 7467663"/>
              <a:gd name="connsiteY166" fmla="*/ 3937163 h 6858000"/>
              <a:gd name="connsiteX167" fmla="*/ 3579062 w 7467663"/>
              <a:gd name="connsiteY167" fmla="*/ 4359040 h 6858000"/>
              <a:gd name="connsiteX168" fmla="*/ 3467355 w 7467663"/>
              <a:gd name="connsiteY168" fmla="*/ 3988130 h 6858000"/>
              <a:gd name="connsiteX169" fmla="*/ 3310753 w 7467663"/>
              <a:gd name="connsiteY169" fmla="*/ 3787140 h 6858000"/>
              <a:gd name="connsiteX170" fmla="*/ 3291335 w 7467663"/>
              <a:gd name="connsiteY170" fmla="*/ 3767420 h 6858000"/>
              <a:gd name="connsiteX171" fmla="*/ 1635889 w 7467663"/>
              <a:gd name="connsiteY171" fmla="*/ 3709494 h 6858000"/>
              <a:gd name="connsiteX172" fmla="*/ 1634800 w 7467663"/>
              <a:gd name="connsiteY172" fmla="*/ 3731111 h 6858000"/>
              <a:gd name="connsiteX173" fmla="*/ 1635889 w 7467663"/>
              <a:gd name="connsiteY173" fmla="*/ 3709494 h 6858000"/>
              <a:gd name="connsiteX174" fmla="*/ 1510397 w 7467663"/>
              <a:gd name="connsiteY174" fmla="*/ 3684705 h 6858000"/>
              <a:gd name="connsiteX175" fmla="*/ 1146550 w 7467663"/>
              <a:gd name="connsiteY175" fmla="*/ 3802012 h 6858000"/>
              <a:gd name="connsiteX176" fmla="*/ 698834 w 7467663"/>
              <a:gd name="connsiteY176" fmla="*/ 3952272 h 6858000"/>
              <a:gd name="connsiteX177" fmla="*/ 34256 w 7467663"/>
              <a:gd name="connsiteY177" fmla="*/ 4347603 h 6858000"/>
              <a:gd name="connsiteX178" fmla="*/ 527241 w 7467663"/>
              <a:gd name="connsiteY178" fmla="*/ 4065078 h 6858000"/>
              <a:gd name="connsiteX179" fmla="*/ 1510397 w 7467663"/>
              <a:gd name="connsiteY179" fmla="*/ 3684705 h 6858000"/>
              <a:gd name="connsiteX180" fmla="*/ 1313114 w 7467663"/>
              <a:gd name="connsiteY180" fmla="*/ 3655216 h 6858000"/>
              <a:gd name="connsiteX181" fmla="*/ 1109304 w 7467663"/>
              <a:gd name="connsiteY181" fmla="*/ 3669030 h 6858000"/>
              <a:gd name="connsiteX182" fmla="*/ 8129 w 7467663"/>
              <a:gd name="connsiteY182" fmla="*/ 4330519 h 6858000"/>
              <a:gd name="connsiteX183" fmla="*/ 687572 w 7467663"/>
              <a:gd name="connsiteY183" fmla="*/ 3925629 h 6858000"/>
              <a:gd name="connsiteX184" fmla="*/ 1138365 w 7467663"/>
              <a:gd name="connsiteY184" fmla="*/ 3774515 h 6858000"/>
              <a:gd name="connsiteX185" fmla="*/ 1505579 w 7467663"/>
              <a:gd name="connsiteY185" fmla="*/ 3655526 h 6858000"/>
              <a:gd name="connsiteX186" fmla="*/ 1313114 w 7467663"/>
              <a:gd name="connsiteY186" fmla="*/ 3655216 h 6858000"/>
              <a:gd name="connsiteX187" fmla="*/ 3655073 w 7467663"/>
              <a:gd name="connsiteY187" fmla="*/ 3650884 h 6858000"/>
              <a:gd name="connsiteX188" fmla="*/ 3989938 w 7467663"/>
              <a:gd name="connsiteY188" fmla="*/ 3991685 h 6858000"/>
              <a:gd name="connsiteX189" fmla="*/ 4393907 w 7467663"/>
              <a:gd name="connsiteY189" fmla="*/ 4261258 h 6858000"/>
              <a:gd name="connsiteX190" fmla="*/ 4648051 w 7467663"/>
              <a:gd name="connsiteY190" fmla="*/ 4374051 h 6858000"/>
              <a:gd name="connsiteX191" fmla="*/ 4383389 w 7467663"/>
              <a:gd name="connsiteY191" fmla="*/ 4184369 h 6858000"/>
              <a:gd name="connsiteX192" fmla="*/ 4165508 w 7467663"/>
              <a:gd name="connsiteY192" fmla="*/ 4035196 h 6858000"/>
              <a:gd name="connsiteX193" fmla="*/ 4068162 w 7467663"/>
              <a:gd name="connsiteY193" fmla="*/ 3953394 h 6858000"/>
              <a:gd name="connsiteX194" fmla="*/ 3981416 w 7467663"/>
              <a:gd name="connsiteY194" fmla="*/ 3880482 h 6858000"/>
              <a:gd name="connsiteX195" fmla="*/ 3800147 w 7467663"/>
              <a:gd name="connsiteY195" fmla="*/ 3749872 h 6858000"/>
              <a:gd name="connsiteX196" fmla="*/ 3655073 w 7467663"/>
              <a:gd name="connsiteY196" fmla="*/ 3650884 h 6858000"/>
              <a:gd name="connsiteX197" fmla="*/ 3670252 w 7467663"/>
              <a:gd name="connsiteY197" fmla="*/ 3622798 h 6858000"/>
              <a:gd name="connsiteX198" fmla="*/ 3817258 w 7467663"/>
              <a:gd name="connsiteY198" fmla="*/ 3723577 h 6858000"/>
              <a:gd name="connsiteX199" fmla="*/ 4000461 w 7467663"/>
              <a:gd name="connsiteY199" fmla="*/ 3855966 h 6858000"/>
              <a:gd name="connsiteX200" fmla="*/ 4088180 w 7467663"/>
              <a:gd name="connsiteY200" fmla="*/ 3929774 h 6858000"/>
              <a:gd name="connsiteX201" fmla="*/ 4184555 w 7467663"/>
              <a:gd name="connsiteY201" fmla="*/ 4010683 h 6858000"/>
              <a:gd name="connsiteX202" fmla="*/ 4399563 w 7467663"/>
              <a:gd name="connsiteY202" fmla="*/ 4158106 h 6858000"/>
              <a:gd name="connsiteX203" fmla="*/ 4684469 w 7467663"/>
              <a:gd name="connsiteY203" fmla="*/ 4364680 h 6858000"/>
              <a:gd name="connsiteX204" fmla="*/ 4690271 w 7467663"/>
              <a:gd name="connsiteY204" fmla="*/ 4370034 h 6858000"/>
              <a:gd name="connsiteX205" fmla="*/ 4136093 w 7467663"/>
              <a:gd name="connsiteY205" fmla="*/ 3858466 h 6858000"/>
              <a:gd name="connsiteX206" fmla="*/ 3670252 w 7467663"/>
              <a:gd name="connsiteY206" fmla="*/ 3622798 h 6858000"/>
              <a:gd name="connsiteX207" fmla="*/ 4440129 w 7467663"/>
              <a:gd name="connsiteY207" fmla="*/ 3448571 h 6858000"/>
              <a:gd name="connsiteX208" fmla="*/ 4856525 w 7467663"/>
              <a:gd name="connsiteY208" fmla="*/ 3915351 h 6858000"/>
              <a:gd name="connsiteX209" fmla="*/ 5059055 w 7467663"/>
              <a:gd name="connsiteY209" fmla="*/ 4108918 h 6858000"/>
              <a:gd name="connsiteX210" fmla="*/ 5290070 w 7467663"/>
              <a:gd name="connsiteY210" fmla="*/ 4263619 h 6858000"/>
              <a:gd name="connsiteX211" fmla="*/ 4834991 w 7467663"/>
              <a:gd name="connsiteY211" fmla="*/ 3830985 h 6858000"/>
              <a:gd name="connsiteX212" fmla="*/ 4440129 w 7467663"/>
              <a:gd name="connsiteY212" fmla="*/ 3448571 h 6858000"/>
              <a:gd name="connsiteX213" fmla="*/ 4441737 w 7467663"/>
              <a:gd name="connsiteY213" fmla="*/ 3399734 h 6858000"/>
              <a:gd name="connsiteX214" fmla="*/ 4431236 w 7467663"/>
              <a:gd name="connsiteY214" fmla="*/ 3400954 h 6858000"/>
              <a:gd name="connsiteX215" fmla="*/ 4557150 w 7467663"/>
              <a:gd name="connsiteY215" fmla="*/ 3510023 h 6858000"/>
              <a:gd name="connsiteX216" fmla="*/ 4856936 w 7467663"/>
              <a:gd name="connsiteY216" fmla="*/ 3809146 h 6858000"/>
              <a:gd name="connsiteX217" fmla="*/ 5111996 w 7467663"/>
              <a:gd name="connsiteY217" fmla="*/ 4065759 h 6858000"/>
              <a:gd name="connsiteX218" fmla="*/ 5388878 w 7467663"/>
              <a:gd name="connsiteY218" fmla="*/ 4300185 h 6858000"/>
              <a:gd name="connsiteX219" fmla="*/ 5425556 w 7467663"/>
              <a:gd name="connsiteY219" fmla="*/ 4308967 h 6858000"/>
              <a:gd name="connsiteX220" fmla="*/ 4943646 w 7467663"/>
              <a:gd name="connsiteY220" fmla="*/ 3822916 h 6858000"/>
              <a:gd name="connsiteX221" fmla="*/ 4594837 w 7467663"/>
              <a:gd name="connsiteY221" fmla="*/ 3532274 h 6858000"/>
              <a:gd name="connsiteX222" fmla="*/ 4441737 w 7467663"/>
              <a:gd name="connsiteY222" fmla="*/ 3399734 h 6858000"/>
              <a:gd name="connsiteX223" fmla="*/ 5425834 w 7467663"/>
              <a:gd name="connsiteY223" fmla="*/ 3162785 h 6858000"/>
              <a:gd name="connsiteX224" fmla="*/ 5401644 w 7467663"/>
              <a:gd name="connsiteY224" fmla="*/ 3617847 h 6858000"/>
              <a:gd name="connsiteX225" fmla="*/ 5467256 w 7467663"/>
              <a:gd name="connsiteY225" fmla="*/ 4175494 h 6858000"/>
              <a:gd name="connsiteX226" fmla="*/ 5448069 w 7467663"/>
              <a:gd name="connsiteY226" fmla="*/ 3567554 h 6858000"/>
              <a:gd name="connsiteX227" fmla="*/ 5425834 w 7467663"/>
              <a:gd name="connsiteY227" fmla="*/ 3162785 h 6858000"/>
              <a:gd name="connsiteX228" fmla="*/ 1318687 w 7467663"/>
              <a:gd name="connsiteY228" fmla="*/ 3113840 h 6858000"/>
              <a:gd name="connsiteX229" fmla="*/ 1066793 w 7467663"/>
              <a:gd name="connsiteY229" fmla="*/ 3212171 h 6858000"/>
              <a:gd name="connsiteX230" fmla="*/ 993319 w 7467663"/>
              <a:gd name="connsiteY230" fmla="*/ 3247648 h 6858000"/>
              <a:gd name="connsiteX231" fmla="*/ 853081 w 7467663"/>
              <a:gd name="connsiteY231" fmla="*/ 3312410 h 6858000"/>
              <a:gd name="connsiteX232" fmla="*/ 805957 w 7467663"/>
              <a:gd name="connsiteY232" fmla="*/ 3330443 h 6858000"/>
              <a:gd name="connsiteX233" fmla="*/ 1318687 w 7467663"/>
              <a:gd name="connsiteY233" fmla="*/ 3113840 h 6858000"/>
              <a:gd name="connsiteX234" fmla="*/ 5453702 w 7467663"/>
              <a:gd name="connsiteY234" fmla="*/ 3090882 h 6858000"/>
              <a:gd name="connsiteX235" fmla="*/ 5480135 w 7467663"/>
              <a:gd name="connsiteY235" fmla="*/ 3565802 h 6858000"/>
              <a:gd name="connsiteX236" fmla="*/ 5499023 w 7467663"/>
              <a:gd name="connsiteY236" fmla="*/ 4166310 h 6858000"/>
              <a:gd name="connsiteX237" fmla="*/ 5547022 w 7467663"/>
              <a:gd name="connsiteY237" fmla="*/ 3607838 h 6858000"/>
              <a:gd name="connsiteX238" fmla="*/ 5515964 w 7467663"/>
              <a:gd name="connsiteY238" fmla="*/ 3378541 h 6858000"/>
              <a:gd name="connsiteX239" fmla="*/ 5453702 w 7467663"/>
              <a:gd name="connsiteY239" fmla="*/ 3090882 h 6858000"/>
              <a:gd name="connsiteX240" fmla="*/ 1238695 w 7467663"/>
              <a:gd name="connsiteY240" fmla="*/ 3076820 h 6858000"/>
              <a:gd name="connsiteX241" fmla="*/ 716371 w 7467663"/>
              <a:gd name="connsiteY241" fmla="*/ 3293249 h 6858000"/>
              <a:gd name="connsiteX242" fmla="*/ 579522 w 7467663"/>
              <a:gd name="connsiteY242" fmla="*/ 3371759 h 6858000"/>
              <a:gd name="connsiteX243" fmla="*/ 600288 w 7467663"/>
              <a:gd name="connsiteY243" fmla="*/ 3365555 h 6858000"/>
              <a:gd name="connsiteX244" fmla="*/ 840692 w 7467663"/>
              <a:gd name="connsiteY244" fmla="*/ 3284921 h 6858000"/>
              <a:gd name="connsiteX245" fmla="*/ 979248 w 7467663"/>
              <a:gd name="connsiteY245" fmla="*/ 3221003 h 6858000"/>
              <a:gd name="connsiteX246" fmla="*/ 1053282 w 7467663"/>
              <a:gd name="connsiteY246" fmla="*/ 3185247 h 6858000"/>
              <a:gd name="connsiteX247" fmla="*/ 1320603 w 7467663"/>
              <a:gd name="connsiteY247" fmla="*/ 3081281 h 6858000"/>
              <a:gd name="connsiteX248" fmla="*/ 1238695 w 7467663"/>
              <a:gd name="connsiteY248" fmla="*/ 3076820 h 6858000"/>
              <a:gd name="connsiteX249" fmla="*/ 5425627 w 7467663"/>
              <a:gd name="connsiteY249" fmla="*/ 2954192 h 6858000"/>
              <a:gd name="connsiteX250" fmla="*/ 5470770 w 7467663"/>
              <a:gd name="connsiteY250" fmla="*/ 3005435 h 6858000"/>
              <a:gd name="connsiteX251" fmla="*/ 5519779 w 7467663"/>
              <a:gd name="connsiteY251" fmla="*/ 4359223 h 6858000"/>
              <a:gd name="connsiteX252" fmla="*/ 5520293 w 7467663"/>
              <a:gd name="connsiteY252" fmla="*/ 4360602 h 6858000"/>
              <a:gd name="connsiteX253" fmla="*/ 5767221 w 7467663"/>
              <a:gd name="connsiteY253" fmla="*/ 4665564 h 6858000"/>
              <a:gd name="connsiteX254" fmla="*/ 6937169 w 7467663"/>
              <a:gd name="connsiteY254" fmla="*/ 4815941 h 6858000"/>
              <a:gd name="connsiteX255" fmla="*/ 6953922 w 7467663"/>
              <a:gd name="connsiteY255" fmla="*/ 4890068 h 6858000"/>
              <a:gd name="connsiteX256" fmla="*/ 6071359 w 7467663"/>
              <a:gd name="connsiteY256" fmla="*/ 4770770 h 6858000"/>
              <a:gd name="connsiteX257" fmla="*/ 6038839 w 7467663"/>
              <a:gd name="connsiteY257" fmla="*/ 4764474 h 6858000"/>
              <a:gd name="connsiteX258" fmla="*/ 6038706 w 7467663"/>
              <a:gd name="connsiteY258" fmla="*/ 4763847 h 6858000"/>
              <a:gd name="connsiteX259" fmla="*/ 6037784 w 7467663"/>
              <a:gd name="connsiteY259" fmla="*/ 4764270 h 6858000"/>
              <a:gd name="connsiteX260" fmla="*/ 6038839 w 7467663"/>
              <a:gd name="connsiteY260" fmla="*/ 4764474 h 6858000"/>
              <a:gd name="connsiteX261" fmla="*/ 6040338 w 7467663"/>
              <a:gd name="connsiteY261" fmla="*/ 4771418 h 6858000"/>
              <a:gd name="connsiteX262" fmla="*/ 6024488 w 7467663"/>
              <a:gd name="connsiteY262" fmla="*/ 4809903 h 6858000"/>
              <a:gd name="connsiteX263" fmla="*/ 5599771 w 7467663"/>
              <a:gd name="connsiteY263" fmla="*/ 5509652 h 6858000"/>
              <a:gd name="connsiteX264" fmla="*/ 5548843 w 7467663"/>
              <a:gd name="connsiteY264" fmla="*/ 5563845 h 6858000"/>
              <a:gd name="connsiteX265" fmla="*/ 5940952 w 7467663"/>
              <a:gd name="connsiteY265" fmla="*/ 6250028 h 6858000"/>
              <a:gd name="connsiteX266" fmla="*/ 6043441 w 7467663"/>
              <a:gd name="connsiteY266" fmla="*/ 6665847 h 6858000"/>
              <a:gd name="connsiteX267" fmla="*/ 6093432 w 7467663"/>
              <a:gd name="connsiteY267" fmla="*/ 6858000 h 6858000"/>
              <a:gd name="connsiteX268" fmla="*/ 6034344 w 7467663"/>
              <a:gd name="connsiteY268" fmla="*/ 6858000 h 6858000"/>
              <a:gd name="connsiteX269" fmla="*/ 6026679 w 7467663"/>
              <a:gd name="connsiteY269" fmla="*/ 6836959 h 6858000"/>
              <a:gd name="connsiteX270" fmla="*/ 5800441 w 7467663"/>
              <a:gd name="connsiteY270" fmla="*/ 6335286 h 6858000"/>
              <a:gd name="connsiteX271" fmla="*/ 5526562 w 7467663"/>
              <a:gd name="connsiteY271" fmla="*/ 5705388 h 6858000"/>
              <a:gd name="connsiteX272" fmla="*/ 5519640 w 7467663"/>
              <a:gd name="connsiteY272" fmla="*/ 5683774 h 6858000"/>
              <a:gd name="connsiteX273" fmla="*/ 5844559 w 7467663"/>
              <a:gd name="connsiteY273" fmla="*/ 6553349 h 6858000"/>
              <a:gd name="connsiteX274" fmla="*/ 5975994 w 7467663"/>
              <a:gd name="connsiteY274" fmla="*/ 6858000 h 6858000"/>
              <a:gd name="connsiteX275" fmla="*/ 5898547 w 7467663"/>
              <a:gd name="connsiteY275" fmla="*/ 6858000 h 6858000"/>
              <a:gd name="connsiteX276" fmla="*/ 5682041 w 7467663"/>
              <a:gd name="connsiteY276" fmla="*/ 6355860 h 6858000"/>
              <a:gd name="connsiteX277" fmla="*/ 5461758 w 7467663"/>
              <a:gd name="connsiteY277" fmla="*/ 5820220 h 6858000"/>
              <a:gd name="connsiteX278" fmla="*/ 5237282 w 7467663"/>
              <a:gd name="connsiteY278" fmla="*/ 6579086 h 6858000"/>
              <a:gd name="connsiteX279" fmla="*/ 5115009 w 7467663"/>
              <a:gd name="connsiteY279" fmla="*/ 6858000 h 6858000"/>
              <a:gd name="connsiteX280" fmla="*/ 5028074 w 7467663"/>
              <a:gd name="connsiteY280" fmla="*/ 6858000 h 6858000"/>
              <a:gd name="connsiteX281" fmla="*/ 5079508 w 7467663"/>
              <a:gd name="connsiteY281" fmla="*/ 6749074 h 6858000"/>
              <a:gd name="connsiteX282" fmla="*/ 5371846 w 7467663"/>
              <a:gd name="connsiteY282" fmla="*/ 5924413 h 6858000"/>
              <a:gd name="connsiteX283" fmla="*/ 5270512 w 7467663"/>
              <a:gd name="connsiteY283" fmla="*/ 6138975 h 6858000"/>
              <a:gd name="connsiteX284" fmla="*/ 5062409 w 7467663"/>
              <a:gd name="connsiteY284" fmla="*/ 6653544 h 6858000"/>
              <a:gd name="connsiteX285" fmla="*/ 5036628 w 7467663"/>
              <a:gd name="connsiteY285" fmla="*/ 6754247 h 6858000"/>
              <a:gd name="connsiteX286" fmla="*/ 5009112 w 7467663"/>
              <a:gd name="connsiteY286" fmla="*/ 6858000 h 6858000"/>
              <a:gd name="connsiteX287" fmla="*/ 4976679 w 7467663"/>
              <a:gd name="connsiteY287" fmla="*/ 6858000 h 6858000"/>
              <a:gd name="connsiteX288" fmla="*/ 5006537 w 7467663"/>
              <a:gd name="connsiteY288" fmla="*/ 6747068 h 6858000"/>
              <a:gd name="connsiteX289" fmla="*/ 5032723 w 7467663"/>
              <a:gd name="connsiteY289" fmla="*/ 6644957 h 6858000"/>
              <a:gd name="connsiteX290" fmla="*/ 5242949 w 7467663"/>
              <a:gd name="connsiteY290" fmla="*/ 6125175 h 6858000"/>
              <a:gd name="connsiteX291" fmla="*/ 5286321 w 7467663"/>
              <a:gd name="connsiteY291" fmla="*/ 6033555 h 6858000"/>
              <a:gd name="connsiteX292" fmla="*/ 5008210 w 7467663"/>
              <a:gd name="connsiteY292" fmla="*/ 6649194 h 6858000"/>
              <a:gd name="connsiteX293" fmla="*/ 4986321 w 7467663"/>
              <a:gd name="connsiteY293" fmla="*/ 6765687 h 6858000"/>
              <a:gd name="connsiteX294" fmla="*/ 4973474 w 7467663"/>
              <a:gd name="connsiteY294" fmla="*/ 6858000 h 6858000"/>
              <a:gd name="connsiteX295" fmla="*/ 4907178 w 7467663"/>
              <a:gd name="connsiteY295" fmla="*/ 6858000 h 6858000"/>
              <a:gd name="connsiteX296" fmla="*/ 4910810 w 7467663"/>
              <a:gd name="connsiteY296" fmla="*/ 6829660 h 6858000"/>
              <a:gd name="connsiteX297" fmla="*/ 4987461 w 7467663"/>
              <a:gd name="connsiteY297" fmla="*/ 6432994 h 6858000"/>
              <a:gd name="connsiteX298" fmla="*/ 5179262 w 7467663"/>
              <a:gd name="connsiteY298" fmla="*/ 6035044 h 6858000"/>
              <a:gd name="connsiteX299" fmla="*/ 4689678 w 7467663"/>
              <a:gd name="connsiteY299" fmla="*/ 6440241 h 6858000"/>
              <a:gd name="connsiteX300" fmla="*/ 4477543 w 7467663"/>
              <a:gd name="connsiteY300" fmla="*/ 6674836 h 6858000"/>
              <a:gd name="connsiteX301" fmla="*/ 4329957 w 7467663"/>
              <a:gd name="connsiteY301" fmla="*/ 6858000 h 6858000"/>
              <a:gd name="connsiteX302" fmla="*/ 4218595 w 7467663"/>
              <a:gd name="connsiteY302" fmla="*/ 6858000 h 6858000"/>
              <a:gd name="connsiteX303" fmla="*/ 4368888 w 7467663"/>
              <a:gd name="connsiteY303" fmla="*/ 6668412 h 6858000"/>
              <a:gd name="connsiteX304" fmla="*/ 4563091 w 7467663"/>
              <a:gd name="connsiteY304" fmla="*/ 6442508 h 6858000"/>
              <a:gd name="connsiteX305" fmla="*/ 5387324 w 7467663"/>
              <a:gd name="connsiteY305" fmla="*/ 5705830 h 6858000"/>
              <a:gd name="connsiteX306" fmla="*/ 5073620 w 7467663"/>
              <a:gd name="connsiteY306" fmla="*/ 5955437 h 6858000"/>
              <a:gd name="connsiteX307" fmla="*/ 4689789 w 7467663"/>
              <a:gd name="connsiteY307" fmla="*/ 6268382 h 6858000"/>
              <a:gd name="connsiteX308" fmla="*/ 4418722 w 7467663"/>
              <a:gd name="connsiteY308" fmla="*/ 6570886 h 6858000"/>
              <a:gd name="connsiteX309" fmla="*/ 4214944 w 7467663"/>
              <a:gd name="connsiteY309" fmla="*/ 6858000 h 6858000"/>
              <a:gd name="connsiteX310" fmla="*/ 4177898 w 7467663"/>
              <a:gd name="connsiteY310" fmla="*/ 6858000 h 6858000"/>
              <a:gd name="connsiteX311" fmla="*/ 4391597 w 7467663"/>
              <a:gd name="connsiteY311" fmla="*/ 6556370 h 6858000"/>
              <a:gd name="connsiteX312" fmla="*/ 4668889 w 7467663"/>
              <a:gd name="connsiteY312" fmla="*/ 6246399 h 6858000"/>
              <a:gd name="connsiteX313" fmla="*/ 5055427 w 7467663"/>
              <a:gd name="connsiteY313" fmla="*/ 5931476 h 6858000"/>
              <a:gd name="connsiteX314" fmla="*/ 5371814 w 7467663"/>
              <a:gd name="connsiteY314" fmla="*/ 5678975 h 6858000"/>
              <a:gd name="connsiteX315" fmla="*/ 4987918 w 7467663"/>
              <a:gd name="connsiteY315" fmla="*/ 5838701 h 6858000"/>
              <a:gd name="connsiteX316" fmla="*/ 4317146 w 7467663"/>
              <a:gd name="connsiteY316" fmla="*/ 6587716 h 6858000"/>
              <a:gd name="connsiteX317" fmla="*/ 4171627 w 7467663"/>
              <a:gd name="connsiteY317" fmla="*/ 6858000 h 6858000"/>
              <a:gd name="connsiteX318" fmla="*/ 4081585 w 7467663"/>
              <a:gd name="connsiteY318" fmla="*/ 6858000 h 6858000"/>
              <a:gd name="connsiteX319" fmla="*/ 4238603 w 7467663"/>
              <a:gd name="connsiteY319" fmla="*/ 6559341 h 6858000"/>
              <a:gd name="connsiteX320" fmla="*/ 4778333 w 7467663"/>
              <a:gd name="connsiteY320" fmla="*/ 5873626 h 6858000"/>
              <a:gd name="connsiteX321" fmla="*/ 5414185 w 7467663"/>
              <a:gd name="connsiteY321" fmla="*/ 5573882 h 6858000"/>
              <a:gd name="connsiteX322" fmla="*/ 5959648 w 7467663"/>
              <a:gd name="connsiteY322" fmla="*/ 4760797 h 6858000"/>
              <a:gd name="connsiteX323" fmla="*/ 5355019 w 7467663"/>
              <a:gd name="connsiteY323" fmla="*/ 4734672 h 6858000"/>
              <a:gd name="connsiteX324" fmla="*/ 5083565 w 7467663"/>
              <a:gd name="connsiteY324" fmla="*/ 5179121 h 6858000"/>
              <a:gd name="connsiteX325" fmla="*/ 4713577 w 7467663"/>
              <a:gd name="connsiteY325" fmla="*/ 5616803 h 6858000"/>
              <a:gd name="connsiteX326" fmla="*/ 3989559 w 7467663"/>
              <a:gd name="connsiteY326" fmla="*/ 6145945 h 6858000"/>
              <a:gd name="connsiteX327" fmla="*/ 3939824 w 7467663"/>
              <a:gd name="connsiteY327" fmla="*/ 6066900 h 6858000"/>
              <a:gd name="connsiteX328" fmla="*/ 4584537 w 7467663"/>
              <a:gd name="connsiteY328" fmla="*/ 5324826 h 6858000"/>
              <a:gd name="connsiteX329" fmla="*/ 5037105 w 7467663"/>
              <a:gd name="connsiteY329" fmla="*/ 5088765 h 6858000"/>
              <a:gd name="connsiteX330" fmla="*/ 5039930 w 7467663"/>
              <a:gd name="connsiteY330" fmla="*/ 5089585 h 6858000"/>
              <a:gd name="connsiteX331" fmla="*/ 5263764 w 7467663"/>
              <a:gd name="connsiteY331" fmla="*/ 4735525 h 6858000"/>
              <a:gd name="connsiteX332" fmla="*/ 4086300 w 7467663"/>
              <a:gd name="connsiteY332" fmla="*/ 4884599 h 6858000"/>
              <a:gd name="connsiteX333" fmla="*/ 4085485 w 7467663"/>
              <a:gd name="connsiteY333" fmla="*/ 4899070 h 6858000"/>
              <a:gd name="connsiteX334" fmla="*/ 3871915 w 7467663"/>
              <a:gd name="connsiteY334" fmla="*/ 5253645 h 6858000"/>
              <a:gd name="connsiteX335" fmla="*/ 3799374 w 7467663"/>
              <a:gd name="connsiteY335" fmla="*/ 5466127 h 6858000"/>
              <a:gd name="connsiteX336" fmla="*/ 3498850 w 7467663"/>
              <a:gd name="connsiteY336" fmla="*/ 6661888 h 6858000"/>
              <a:gd name="connsiteX337" fmla="*/ 3399216 w 7467663"/>
              <a:gd name="connsiteY337" fmla="*/ 6858000 h 6858000"/>
              <a:gd name="connsiteX338" fmla="*/ 3303688 w 7467663"/>
              <a:gd name="connsiteY338" fmla="*/ 6858000 h 6858000"/>
              <a:gd name="connsiteX339" fmla="*/ 3391774 w 7467663"/>
              <a:gd name="connsiteY339" fmla="*/ 6697181 h 6858000"/>
              <a:gd name="connsiteX340" fmla="*/ 3735540 w 7467663"/>
              <a:gd name="connsiteY340" fmla="*/ 5546923 h 6858000"/>
              <a:gd name="connsiteX341" fmla="*/ 3729438 w 7467663"/>
              <a:gd name="connsiteY341" fmla="*/ 5569058 h 6858000"/>
              <a:gd name="connsiteX342" fmla="*/ 3707782 w 7467663"/>
              <a:gd name="connsiteY342" fmla="*/ 5644908 h 6858000"/>
              <a:gd name="connsiteX343" fmla="*/ 3583827 w 7467663"/>
              <a:gd name="connsiteY343" fmla="*/ 6039215 h 6858000"/>
              <a:gd name="connsiteX344" fmla="*/ 3547861 w 7467663"/>
              <a:gd name="connsiteY344" fmla="*/ 6129609 h 6858000"/>
              <a:gd name="connsiteX345" fmla="*/ 3490905 w 7467663"/>
              <a:gd name="connsiteY345" fmla="*/ 6277660 h 6858000"/>
              <a:gd name="connsiteX346" fmla="*/ 3455859 w 7467663"/>
              <a:gd name="connsiteY346" fmla="*/ 6391301 h 6858000"/>
              <a:gd name="connsiteX347" fmla="*/ 3429112 w 7467663"/>
              <a:gd name="connsiteY347" fmla="*/ 6479469 h 6858000"/>
              <a:gd name="connsiteX348" fmla="*/ 3304862 w 7467663"/>
              <a:gd name="connsiteY348" fmla="*/ 6796476 h 6858000"/>
              <a:gd name="connsiteX349" fmla="*/ 3276071 w 7467663"/>
              <a:gd name="connsiteY349" fmla="*/ 6858000 h 6858000"/>
              <a:gd name="connsiteX350" fmla="*/ 3240805 w 7467663"/>
              <a:gd name="connsiteY350" fmla="*/ 6858000 h 6858000"/>
              <a:gd name="connsiteX351" fmla="*/ 3275917 w 7467663"/>
              <a:gd name="connsiteY351" fmla="*/ 6783192 h 6858000"/>
              <a:gd name="connsiteX352" fmla="*/ 3399358 w 7467663"/>
              <a:gd name="connsiteY352" fmla="*/ 6469011 h 6858000"/>
              <a:gd name="connsiteX353" fmla="*/ 3425650 w 7467663"/>
              <a:gd name="connsiteY353" fmla="*/ 6381333 h 6858000"/>
              <a:gd name="connsiteX354" fmla="*/ 3460661 w 7467663"/>
              <a:gd name="connsiteY354" fmla="*/ 6266763 h 6858000"/>
              <a:gd name="connsiteX355" fmla="*/ 3518021 w 7467663"/>
              <a:gd name="connsiteY355" fmla="*/ 6117298 h 6858000"/>
              <a:gd name="connsiteX356" fmla="*/ 3554035 w 7467663"/>
              <a:gd name="connsiteY356" fmla="*/ 6027832 h 6858000"/>
              <a:gd name="connsiteX357" fmla="*/ 3677174 w 7467663"/>
              <a:gd name="connsiteY357" fmla="*/ 5636351 h 6858000"/>
              <a:gd name="connsiteX358" fmla="*/ 3698819 w 7467663"/>
              <a:gd name="connsiteY358" fmla="*/ 5560503 h 6858000"/>
              <a:gd name="connsiteX359" fmla="*/ 3702094 w 7467663"/>
              <a:gd name="connsiteY359" fmla="*/ 5549194 h 6858000"/>
              <a:gd name="connsiteX360" fmla="*/ 3398355 w 7467663"/>
              <a:gd name="connsiteY360" fmla="*/ 6094603 h 6858000"/>
              <a:gd name="connsiteX361" fmla="*/ 3193941 w 7467663"/>
              <a:gd name="connsiteY361" fmla="*/ 6798775 h 6858000"/>
              <a:gd name="connsiteX362" fmla="*/ 3184140 w 7467663"/>
              <a:gd name="connsiteY362" fmla="*/ 6858000 h 6858000"/>
              <a:gd name="connsiteX363" fmla="*/ 3099978 w 7467663"/>
              <a:gd name="connsiteY363" fmla="*/ 6858000 h 6858000"/>
              <a:gd name="connsiteX364" fmla="*/ 3101556 w 7467663"/>
              <a:gd name="connsiteY364" fmla="*/ 6843337 h 6858000"/>
              <a:gd name="connsiteX365" fmla="*/ 3370162 w 7467663"/>
              <a:gd name="connsiteY365" fmla="*/ 5785550 h 6858000"/>
              <a:gd name="connsiteX366" fmla="*/ 3746477 w 7467663"/>
              <a:gd name="connsiteY366" fmla="*/ 5377889 h 6858000"/>
              <a:gd name="connsiteX367" fmla="*/ 3863399 w 7467663"/>
              <a:gd name="connsiteY367" fmla="*/ 5087257 h 6858000"/>
              <a:gd name="connsiteX368" fmla="*/ 3968712 w 7467663"/>
              <a:gd name="connsiteY368" fmla="*/ 4913989 h 6858000"/>
              <a:gd name="connsiteX369" fmla="*/ 2792390 w 7467663"/>
              <a:gd name="connsiteY369" fmla="*/ 5382974 h 6858000"/>
              <a:gd name="connsiteX370" fmla="*/ 2714982 w 7467663"/>
              <a:gd name="connsiteY370" fmla="*/ 5427051 h 6858000"/>
              <a:gd name="connsiteX371" fmla="*/ 2813361 w 7467663"/>
              <a:gd name="connsiteY371" fmla="*/ 6023912 h 6858000"/>
              <a:gd name="connsiteX372" fmla="*/ 2688430 w 7467663"/>
              <a:gd name="connsiteY372" fmla="*/ 6801564 h 6858000"/>
              <a:gd name="connsiteX373" fmla="*/ 2629626 w 7467663"/>
              <a:gd name="connsiteY373" fmla="*/ 6763394 h 6858000"/>
              <a:gd name="connsiteX374" fmla="*/ 2565328 w 7467663"/>
              <a:gd name="connsiteY374" fmla="*/ 5516399 h 6858000"/>
              <a:gd name="connsiteX375" fmla="*/ 1922999 w 7467663"/>
              <a:gd name="connsiteY375" fmla="*/ 5980343 h 6858000"/>
              <a:gd name="connsiteX376" fmla="*/ 1950261 w 7467663"/>
              <a:gd name="connsiteY376" fmla="*/ 6405858 h 6858000"/>
              <a:gd name="connsiteX377" fmla="*/ 2365554 w 7467663"/>
              <a:gd name="connsiteY377" fmla="*/ 6759107 h 6858000"/>
              <a:gd name="connsiteX378" fmla="*/ 2424142 w 7467663"/>
              <a:gd name="connsiteY378" fmla="*/ 6858000 h 6858000"/>
              <a:gd name="connsiteX379" fmla="*/ 2395994 w 7467663"/>
              <a:gd name="connsiteY379" fmla="*/ 6858000 h 6858000"/>
              <a:gd name="connsiteX380" fmla="*/ 2392863 w 7467663"/>
              <a:gd name="connsiteY380" fmla="*/ 6852964 h 6858000"/>
              <a:gd name="connsiteX381" fmla="*/ 2017589 w 7467663"/>
              <a:gd name="connsiteY381" fmla="*/ 6493982 h 6858000"/>
              <a:gd name="connsiteX382" fmla="*/ 2147336 w 7467663"/>
              <a:gd name="connsiteY382" fmla="*/ 6594052 h 6858000"/>
              <a:gd name="connsiteX383" fmla="*/ 2207047 w 7467663"/>
              <a:gd name="connsiteY383" fmla="*/ 6654540 h 6858000"/>
              <a:gd name="connsiteX384" fmla="*/ 2299106 w 7467663"/>
              <a:gd name="connsiteY384" fmla="*/ 6778931 h 6858000"/>
              <a:gd name="connsiteX385" fmla="*/ 2314430 w 7467663"/>
              <a:gd name="connsiteY385" fmla="*/ 6801144 h 6858000"/>
              <a:gd name="connsiteX386" fmla="*/ 2352406 w 7467663"/>
              <a:gd name="connsiteY386" fmla="*/ 6858000 h 6858000"/>
              <a:gd name="connsiteX387" fmla="*/ 2314492 w 7467663"/>
              <a:gd name="connsiteY387" fmla="*/ 6858000 h 6858000"/>
              <a:gd name="connsiteX388" fmla="*/ 2288095 w 7467663"/>
              <a:gd name="connsiteY388" fmla="*/ 6818030 h 6858000"/>
              <a:gd name="connsiteX389" fmla="*/ 2272768 w 7467663"/>
              <a:gd name="connsiteY389" fmla="*/ 6795822 h 6858000"/>
              <a:gd name="connsiteX390" fmla="*/ 2182715 w 7467663"/>
              <a:gd name="connsiteY390" fmla="*/ 6675071 h 6858000"/>
              <a:gd name="connsiteX391" fmla="*/ 2032061 w 7467663"/>
              <a:gd name="connsiteY391" fmla="*/ 6541380 h 6858000"/>
              <a:gd name="connsiteX392" fmla="*/ 2257220 w 7467663"/>
              <a:gd name="connsiteY392" fmla="*/ 6826257 h 6858000"/>
              <a:gd name="connsiteX393" fmla="*/ 2281324 w 7467663"/>
              <a:gd name="connsiteY393" fmla="*/ 6858000 h 6858000"/>
              <a:gd name="connsiteX394" fmla="*/ 2242860 w 7467663"/>
              <a:gd name="connsiteY394" fmla="*/ 6858000 h 6858000"/>
              <a:gd name="connsiteX395" fmla="*/ 2232818 w 7467663"/>
              <a:gd name="connsiteY395" fmla="*/ 6844926 h 6858000"/>
              <a:gd name="connsiteX396" fmla="*/ 1990172 w 7467663"/>
              <a:gd name="connsiteY396" fmla="*/ 6542121 h 6858000"/>
              <a:gd name="connsiteX397" fmla="*/ 2124090 w 7467663"/>
              <a:gd name="connsiteY397" fmla="*/ 6761017 h 6858000"/>
              <a:gd name="connsiteX398" fmla="*/ 2200380 w 7467663"/>
              <a:gd name="connsiteY398" fmla="*/ 6858000 h 6858000"/>
              <a:gd name="connsiteX399" fmla="*/ 2147507 w 7467663"/>
              <a:gd name="connsiteY399" fmla="*/ 6858000 h 6858000"/>
              <a:gd name="connsiteX400" fmla="*/ 2070668 w 7467663"/>
              <a:gd name="connsiteY400" fmla="*/ 6761520 h 6858000"/>
              <a:gd name="connsiteX401" fmla="*/ 1975142 w 7467663"/>
              <a:gd name="connsiteY401" fmla="*/ 6585570 h 6858000"/>
              <a:gd name="connsiteX402" fmla="*/ 2050035 w 7467663"/>
              <a:gd name="connsiteY402" fmla="*/ 6813345 h 6858000"/>
              <a:gd name="connsiteX403" fmla="*/ 2063025 w 7467663"/>
              <a:gd name="connsiteY403" fmla="*/ 6858000 h 6858000"/>
              <a:gd name="connsiteX404" fmla="*/ 2021675 w 7467663"/>
              <a:gd name="connsiteY404" fmla="*/ 6858000 h 6858000"/>
              <a:gd name="connsiteX405" fmla="*/ 2019308 w 7467663"/>
              <a:gd name="connsiteY405" fmla="*/ 6847118 h 6858000"/>
              <a:gd name="connsiteX406" fmla="*/ 1938835 w 7467663"/>
              <a:gd name="connsiteY406" fmla="*/ 6551160 h 6858000"/>
              <a:gd name="connsiteX407" fmla="*/ 1953230 w 7467663"/>
              <a:gd name="connsiteY407" fmla="*/ 6759699 h 6858000"/>
              <a:gd name="connsiteX408" fmla="*/ 1956763 w 7467663"/>
              <a:gd name="connsiteY408" fmla="*/ 6778191 h 6858000"/>
              <a:gd name="connsiteX409" fmla="*/ 1967925 w 7467663"/>
              <a:gd name="connsiteY409" fmla="*/ 6858000 h 6858000"/>
              <a:gd name="connsiteX410" fmla="*/ 1936622 w 7467663"/>
              <a:gd name="connsiteY410" fmla="*/ 6858000 h 6858000"/>
              <a:gd name="connsiteX411" fmla="*/ 1926261 w 7467663"/>
              <a:gd name="connsiteY411" fmla="*/ 6784064 h 6858000"/>
              <a:gd name="connsiteX412" fmla="*/ 1922724 w 7467663"/>
              <a:gd name="connsiteY412" fmla="*/ 6765577 h 6858000"/>
              <a:gd name="connsiteX413" fmla="*/ 1904650 w 7467663"/>
              <a:gd name="connsiteY413" fmla="*/ 6639616 h 6858000"/>
              <a:gd name="connsiteX414" fmla="*/ 1885273 w 7467663"/>
              <a:gd name="connsiteY414" fmla="*/ 6858000 h 6858000"/>
              <a:gd name="connsiteX415" fmla="*/ 1854363 w 7467663"/>
              <a:gd name="connsiteY415" fmla="*/ 6858000 h 6858000"/>
              <a:gd name="connsiteX416" fmla="*/ 1880391 w 7467663"/>
              <a:gd name="connsiteY416" fmla="*/ 6603796 h 6858000"/>
              <a:gd name="connsiteX417" fmla="*/ 1818273 w 7467663"/>
              <a:gd name="connsiteY417" fmla="*/ 6715729 h 6858000"/>
              <a:gd name="connsiteX418" fmla="*/ 1794691 w 7467663"/>
              <a:gd name="connsiteY418" fmla="*/ 6843239 h 6858000"/>
              <a:gd name="connsiteX419" fmla="*/ 1794914 w 7467663"/>
              <a:gd name="connsiteY419" fmla="*/ 6858000 h 6858000"/>
              <a:gd name="connsiteX420" fmla="*/ 1746128 w 7467663"/>
              <a:gd name="connsiteY420" fmla="*/ 6858000 h 6858000"/>
              <a:gd name="connsiteX421" fmla="*/ 1753934 w 7467663"/>
              <a:gd name="connsiteY421" fmla="*/ 6724796 h 6858000"/>
              <a:gd name="connsiteX422" fmla="*/ 1792053 w 7467663"/>
              <a:gd name="connsiteY422" fmla="*/ 6572396 h 6858000"/>
              <a:gd name="connsiteX423" fmla="*/ 1862248 w 7467663"/>
              <a:gd name="connsiteY423" fmla="*/ 6266397 h 6858000"/>
              <a:gd name="connsiteX424" fmla="*/ 1862250 w 7467663"/>
              <a:gd name="connsiteY424" fmla="*/ 6033531 h 6858000"/>
              <a:gd name="connsiteX425" fmla="*/ 1211999 w 7467663"/>
              <a:gd name="connsiteY425" fmla="*/ 6683610 h 6858000"/>
              <a:gd name="connsiteX426" fmla="*/ 1213266 w 7467663"/>
              <a:gd name="connsiteY426" fmla="*/ 6691947 h 6858000"/>
              <a:gd name="connsiteX427" fmla="*/ 1203370 w 7467663"/>
              <a:gd name="connsiteY427" fmla="*/ 6850676 h 6858000"/>
              <a:gd name="connsiteX428" fmla="*/ 1203671 w 7467663"/>
              <a:gd name="connsiteY428" fmla="*/ 6858000 h 6858000"/>
              <a:gd name="connsiteX429" fmla="*/ 1143180 w 7467663"/>
              <a:gd name="connsiteY429" fmla="*/ 6858000 h 6858000"/>
              <a:gd name="connsiteX430" fmla="*/ 1142176 w 7467663"/>
              <a:gd name="connsiteY430" fmla="*/ 6766045 h 6858000"/>
              <a:gd name="connsiteX431" fmla="*/ 1067484 w 7467663"/>
              <a:gd name="connsiteY431" fmla="*/ 6858000 h 6858000"/>
              <a:gd name="connsiteX432" fmla="*/ 953928 w 7467663"/>
              <a:gd name="connsiteY432" fmla="*/ 6858000 h 6858000"/>
              <a:gd name="connsiteX433" fmla="*/ 959715 w 7467663"/>
              <a:gd name="connsiteY433" fmla="*/ 6850185 h 6858000"/>
              <a:gd name="connsiteX434" fmla="*/ 1483788 w 7467663"/>
              <a:gd name="connsiteY434" fmla="*/ 6259174 h 6858000"/>
              <a:gd name="connsiteX435" fmla="*/ 1100671 w 7467663"/>
              <a:gd name="connsiteY435" fmla="*/ 6252137 h 6858000"/>
              <a:gd name="connsiteX436" fmla="*/ 1090144 w 7467663"/>
              <a:gd name="connsiteY436" fmla="*/ 6256748 h 6858000"/>
              <a:gd name="connsiteX437" fmla="*/ 1095872 w 7467663"/>
              <a:gd name="connsiteY437" fmla="*/ 6271892 h 6858000"/>
              <a:gd name="connsiteX438" fmla="*/ 262785 w 7467663"/>
              <a:gd name="connsiteY438" fmla="*/ 6845450 h 6858000"/>
              <a:gd name="connsiteX439" fmla="*/ 209968 w 7467663"/>
              <a:gd name="connsiteY439" fmla="*/ 6770713 h 6858000"/>
              <a:gd name="connsiteX440" fmla="*/ 873460 w 7467663"/>
              <a:gd name="connsiteY440" fmla="*/ 6253768 h 6858000"/>
              <a:gd name="connsiteX441" fmla="*/ 192686 w 7467663"/>
              <a:gd name="connsiteY441" fmla="*/ 5849257 h 6858000"/>
              <a:gd name="connsiteX442" fmla="*/ 4696 w 7467663"/>
              <a:gd name="connsiteY442" fmla="*/ 5697668 h 6858000"/>
              <a:gd name="connsiteX443" fmla="*/ 0 w 7467663"/>
              <a:gd name="connsiteY443" fmla="*/ 5689984 h 6858000"/>
              <a:gd name="connsiteX444" fmla="*/ 0 w 7467663"/>
              <a:gd name="connsiteY444" fmla="*/ 5513472 h 6858000"/>
              <a:gd name="connsiteX445" fmla="*/ 174101 w 7467663"/>
              <a:gd name="connsiteY445" fmla="*/ 5620277 h 6858000"/>
              <a:gd name="connsiteX446" fmla="*/ 891800 w 7467663"/>
              <a:gd name="connsiteY446" fmla="*/ 6036935 h 6858000"/>
              <a:gd name="connsiteX447" fmla="*/ 1072219 w 7467663"/>
              <a:gd name="connsiteY447" fmla="*/ 6169443 h 6858000"/>
              <a:gd name="connsiteX448" fmla="*/ 1074117 w 7467663"/>
              <a:gd name="connsiteY448" fmla="*/ 6170301 h 6858000"/>
              <a:gd name="connsiteX449" fmla="*/ 1083114 w 7467663"/>
              <a:gd name="connsiteY449" fmla="*/ 6174131 h 6858000"/>
              <a:gd name="connsiteX450" fmla="*/ 1543010 w 7467663"/>
              <a:gd name="connsiteY450" fmla="*/ 6191140 h 6858000"/>
              <a:gd name="connsiteX451" fmla="*/ 1551080 w 7467663"/>
              <a:gd name="connsiteY451" fmla="*/ 6195006 h 6858000"/>
              <a:gd name="connsiteX452" fmla="*/ 2345443 w 7467663"/>
              <a:gd name="connsiteY452" fmla="*/ 5549882 h 6858000"/>
              <a:gd name="connsiteX453" fmla="*/ 1721499 w 7467663"/>
              <a:gd name="connsiteY453" fmla="*/ 5599969 h 6858000"/>
              <a:gd name="connsiteX454" fmla="*/ 767716 w 7467663"/>
              <a:gd name="connsiteY454" fmla="*/ 5472768 h 6858000"/>
              <a:gd name="connsiteX455" fmla="*/ 722147 w 7467663"/>
              <a:gd name="connsiteY455" fmla="*/ 5393091 h 6858000"/>
              <a:gd name="connsiteX456" fmla="*/ 1485552 w 7467663"/>
              <a:gd name="connsiteY456" fmla="*/ 5313202 h 6858000"/>
              <a:gd name="connsiteX457" fmla="*/ 2143004 w 7467663"/>
              <a:gd name="connsiteY457" fmla="*/ 5402420 h 6858000"/>
              <a:gd name="connsiteX458" fmla="*/ 1933391 w 7467663"/>
              <a:gd name="connsiteY458" fmla="*/ 5156971 h 6858000"/>
              <a:gd name="connsiteX459" fmla="*/ 1827118 w 7467663"/>
              <a:gd name="connsiteY459" fmla="*/ 4968410 h 6858000"/>
              <a:gd name="connsiteX460" fmla="*/ 1837349 w 7467663"/>
              <a:gd name="connsiteY460" fmla="*/ 4956357 h 6858000"/>
              <a:gd name="connsiteX461" fmla="*/ 2162835 w 7467663"/>
              <a:gd name="connsiteY461" fmla="*/ 5187853 h 6858000"/>
              <a:gd name="connsiteX462" fmla="*/ 2257167 w 7467663"/>
              <a:gd name="connsiteY462" fmla="*/ 5462123 h 6858000"/>
              <a:gd name="connsiteX463" fmla="*/ 2261598 w 7467663"/>
              <a:gd name="connsiteY463" fmla="*/ 5467998 h 6858000"/>
              <a:gd name="connsiteX464" fmla="*/ 2437177 w 7467663"/>
              <a:gd name="connsiteY464" fmla="*/ 5479608 h 6858000"/>
              <a:gd name="connsiteX465" fmla="*/ 2445247 w 7467663"/>
              <a:gd name="connsiteY465" fmla="*/ 5483476 h 6858000"/>
              <a:gd name="connsiteX466" fmla="*/ 2743626 w 7467663"/>
              <a:gd name="connsiteY466" fmla="*/ 5304819 h 6858000"/>
              <a:gd name="connsiteX467" fmla="*/ 3048102 w 7467663"/>
              <a:gd name="connsiteY467" fmla="*/ 5150595 h 6858000"/>
              <a:gd name="connsiteX468" fmla="*/ 1799414 w 7467663"/>
              <a:gd name="connsiteY468" fmla="*/ 4694732 h 6858000"/>
              <a:gd name="connsiteX469" fmla="*/ 1771735 w 7467663"/>
              <a:gd name="connsiteY469" fmla="*/ 4619929 h 6858000"/>
              <a:gd name="connsiteX470" fmla="*/ 3104273 w 7467663"/>
              <a:gd name="connsiteY470" fmla="*/ 5076159 h 6858000"/>
              <a:gd name="connsiteX471" fmla="*/ 3113245 w 7467663"/>
              <a:gd name="connsiteY471" fmla="*/ 5090705 h 6858000"/>
              <a:gd name="connsiteX472" fmla="*/ 3126294 w 7467663"/>
              <a:gd name="connsiteY472" fmla="*/ 5114400 h 6858000"/>
              <a:gd name="connsiteX473" fmla="*/ 3937433 w 7467663"/>
              <a:gd name="connsiteY473" fmla="*/ 4830473 h 6858000"/>
              <a:gd name="connsiteX474" fmla="*/ 3590475 w 7467663"/>
              <a:gd name="connsiteY474" fmla="*/ 4597974 h 6858000"/>
              <a:gd name="connsiteX475" fmla="*/ 3100264 w 7467663"/>
              <a:gd name="connsiteY475" fmla="*/ 4579845 h 6858000"/>
              <a:gd name="connsiteX476" fmla="*/ 2183576 w 7467663"/>
              <a:gd name="connsiteY476" fmla="*/ 4227150 h 6858000"/>
              <a:gd name="connsiteX477" fmla="*/ 2151029 w 7467663"/>
              <a:gd name="connsiteY477" fmla="*/ 4146947 h 6858000"/>
              <a:gd name="connsiteX478" fmla="*/ 3563434 w 7467663"/>
              <a:gd name="connsiteY478" fmla="*/ 4469115 h 6858000"/>
              <a:gd name="connsiteX479" fmla="*/ 3177952 w 7467663"/>
              <a:gd name="connsiteY479" fmla="*/ 3657386 h 6858000"/>
              <a:gd name="connsiteX480" fmla="*/ 3189263 w 7467663"/>
              <a:gd name="connsiteY480" fmla="*/ 3625726 h 6858000"/>
              <a:gd name="connsiteX481" fmla="*/ 3560912 w 7467663"/>
              <a:gd name="connsiteY481" fmla="*/ 4079863 h 6858000"/>
              <a:gd name="connsiteX482" fmla="*/ 3626636 w 7467663"/>
              <a:gd name="connsiteY482" fmla="*/ 4512230 h 6858000"/>
              <a:gd name="connsiteX483" fmla="*/ 3653088 w 7467663"/>
              <a:gd name="connsiteY483" fmla="*/ 4521417 h 6858000"/>
              <a:gd name="connsiteX484" fmla="*/ 3988128 w 7467663"/>
              <a:gd name="connsiteY484" fmla="*/ 4817267 h 6858000"/>
              <a:gd name="connsiteX485" fmla="*/ 4830582 w 7467663"/>
              <a:gd name="connsiteY485" fmla="*/ 4676000 h 6858000"/>
              <a:gd name="connsiteX486" fmla="*/ 4830100 w 7467663"/>
              <a:gd name="connsiteY486" fmla="*/ 4675554 h 6858000"/>
              <a:gd name="connsiteX487" fmla="*/ 4036318 w 7467663"/>
              <a:gd name="connsiteY487" fmla="*/ 4147013 h 6858000"/>
              <a:gd name="connsiteX488" fmla="*/ 3432098 w 7467663"/>
              <a:gd name="connsiteY488" fmla="*/ 3537312 h 6858000"/>
              <a:gd name="connsiteX489" fmla="*/ 3446761 w 7467663"/>
              <a:gd name="connsiteY489" fmla="*/ 3461278 h 6858000"/>
              <a:gd name="connsiteX490" fmla="*/ 4419733 w 7467663"/>
              <a:gd name="connsiteY490" fmla="*/ 3963555 h 6858000"/>
              <a:gd name="connsiteX491" fmla="*/ 4781371 w 7467663"/>
              <a:gd name="connsiteY491" fmla="*/ 4458604 h 6858000"/>
              <a:gd name="connsiteX492" fmla="*/ 4780440 w 7467663"/>
              <a:gd name="connsiteY492" fmla="*/ 4470290 h 6858000"/>
              <a:gd name="connsiteX493" fmla="*/ 4898954 w 7467663"/>
              <a:gd name="connsiteY493" fmla="*/ 4662092 h 6858000"/>
              <a:gd name="connsiteX494" fmla="*/ 4900699 w 7467663"/>
              <a:gd name="connsiteY494" fmla="*/ 4670867 h 6858000"/>
              <a:gd name="connsiteX495" fmla="*/ 5714511 w 7467663"/>
              <a:gd name="connsiteY495" fmla="*/ 4663483 h 6858000"/>
              <a:gd name="connsiteX496" fmla="*/ 5464793 w 7467663"/>
              <a:gd name="connsiteY496" fmla="*/ 4393556 h 6858000"/>
              <a:gd name="connsiteX497" fmla="*/ 5461897 w 7467663"/>
              <a:gd name="connsiteY497" fmla="*/ 4390879 h 6858000"/>
              <a:gd name="connsiteX498" fmla="*/ 4294126 w 7467663"/>
              <a:gd name="connsiteY498" fmla="*/ 3303048 h 6858000"/>
              <a:gd name="connsiteX499" fmla="*/ 4305321 w 7467663"/>
              <a:gd name="connsiteY499" fmla="*/ 3256953 h 6858000"/>
              <a:gd name="connsiteX500" fmla="*/ 4949299 w 7467663"/>
              <a:gd name="connsiteY500" fmla="*/ 3766336 h 6858000"/>
              <a:gd name="connsiteX501" fmla="*/ 5291452 w 7467663"/>
              <a:gd name="connsiteY501" fmla="*/ 4076801 h 6858000"/>
              <a:gd name="connsiteX502" fmla="*/ 5434998 w 7467663"/>
              <a:gd name="connsiteY502" fmla="*/ 4254100 h 6858000"/>
              <a:gd name="connsiteX503" fmla="*/ 5351015 w 7467663"/>
              <a:gd name="connsiteY503" fmla="*/ 3760989 h 6858000"/>
              <a:gd name="connsiteX504" fmla="*/ 5413780 w 7467663"/>
              <a:gd name="connsiteY504" fmla="*/ 2966265 h 6858000"/>
              <a:gd name="connsiteX505" fmla="*/ 5425627 w 7467663"/>
              <a:gd name="connsiteY505" fmla="*/ 2954192 h 6858000"/>
              <a:gd name="connsiteX506" fmla="*/ 6604735 w 7467663"/>
              <a:gd name="connsiteY506" fmla="*/ 2041381 h 6858000"/>
              <a:gd name="connsiteX507" fmla="*/ 7204487 w 7467663"/>
              <a:gd name="connsiteY507" fmla="*/ 2742112 h 6858000"/>
              <a:gd name="connsiteX508" fmla="*/ 7131592 w 7467663"/>
              <a:gd name="connsiteY508" fmla="*/ 2672096 h 6858000"/>
              <a:gd name="connsiteX509" fmla="*/ 6996344 w 7467663"/>
              <a:gd name="connsiteY509" fmla="*/ 2518310 h 6858000"/>
              <a:gd name="connsiteX510" fmla="*/ 6735495 w 7467663"/>
              <a:gd name="connsiteY510" fmla="*/ 2196890 h 6858000"/>
              <a:gd name="connsiteX511" fmla="*/ 6721901 w 7467663"/>
              <a:gd name="connsiteY511" fmla="*/ 2179274 h 6858000"/>
              <a:gd name="connsiteX512" fmla="*/ 6604735 w 7467663"/>
              <a:gd name="connsiteY512" fmla="*/ 2041381 h 6858000"/>
              <a:gd name="connsiteX513" fmla="*/ 6591670 w 7467663"/>
              <a:gd name="connsiteY513" fmla="*/ 1988277 h 6858000"/>
              <a:gd name="connsiteX514" fmla="*/ 6747349 w 7467663"/>
              <a:gd name="connsiteY514" fmla="*/ 2160069 h 6858000"/>
              <a:gd name="connsiteX515" fmla="*/ 6760943 w 7467663"/>
              <a:gd name="connsiteY515" fmla="*/ 2177686 h 6858000"/>
              <a:gd name="connsiteX516" fmla="*/ 7021065 w 7467663"/>
              <a:gd name="connsiteY516" fmla="*/ 2498102 h 6858000"/>
              <a:gd name="connsiteX517" fmla="*/ 7155223 w 7467663"/>
              <a:gd name="connsiteY517" fmla="*/ 2650386 h 6858000"/>
              <a:gd name="connsiteX518" fmla="*/ 7203167 w 7467663"/>
              <a:gd name="connsiteY518" fmla="*/ 2697288 h 6858000"/>
              <a:gd name="connsiteX519" fmla="*/ 6937703 w 7467663"/>
              <a:gd name="connsiteY519" fmla="*/ 2321981 h 6858000"/>
              <a:gd name="connsiteX520" fmla="*/ 6591670 w 7467663"/>
              <a:gd name="connsiteY520" fmla="*/ 1988277 h 6858000"/>
              <a:gd name="connsiteX521" fmla="*/ 5798671 w 7467663"/>
              <a:gd name="connsiteY521" fmla="*/ 1981601 h 6858000"/>
              <a:gd name="connsiteX522" fmla="*/ 5754709 w 7467663"/>
              <a:gd name="connsiteY522" fmla="*/ 2071454 h 6858000"/>
              <a:gd name="connsiteX523" fmla="*/ 5763044 w 7467663"/>
              <a:gd name="connsiteY523" fmla="*/ 2842206 h 6858000"/>
              <a:gd name="connsiteX524" fmla="*/ 5764974 w 7467663"/>
              <a:gd name="connsiteY524" fmla="*/ 2799609 h 6858000"/>
              <a:gd name="connsiteX525" fmla="*/ 5767665 w 7467663"/>
              <a:gd name="connsiteY525" fmla="*/ 2666409 h 6858000"/>
              <a:gd name="connsiteX526" fmla="*/ 5763055 w 7467663"/>
              <a:gd name="connsiteY526" fmla="*/ 2579705 h 6858000"/>
              <a:gd name="connsiteX527" fmla="*/ 5758079 w 7467663"/>
              <a:gd name="connsiteY527" fmla="*/ 2492508 h 6858000"/>
              <a:gd name="connsiteX528" fmla="*/ 5779325 w 7467663"/>
              <a:gd name="connsiteY528" fmla="*/ 2197069 h 6858000"/>
              <a:gd name="connsiteX529" fmla="*/ 5798671 w 7467663"/>
              <a:gd name="connsiteY529" fmla="*/ 1981601 h 6858000"/>
              <a:gd name="connsiteX530" fmla="*/ 5829202 w 7467663"/>
              <a:gd name="connsiteY530" fmla="*/ 1971679 h 6858000"/>
              <a:gd name="connsiteX531" fmla="*/ 5809558 w 7467663"/>
              <a:gd name="connsiteY531" fmla="*/ 2198043 h 6858000"/>
              <a:gd name="connsiteX532" fmla="*/ 5788653 w 7467663"/>
              <a:gd name="connsiteY532" fmla="*/ 2489430 h 6858000"/>
              <a:gd name="connsiteX533" fmla="*/ 5793439 w 7467663"/>
              <a:gd name="connsiteY533" fmla="*/ 2575235 h 6858000"/>
              <a:gd name="connsiteX534" fmla="*/ 5796837 w 7467663"/>
              <a:gd name="connsiteY534" fmla="*/ 2637633 h 6858000"/>
              <a:gd name="connsiteX535" fmla="*/ 5818614 w 7467663"/>
              <a:gd name="connsiteY535" fmla="*/ 2473055 h 6858000"/>
              <a:gd name="connsiteX536" fmla="*/ 5829202 w 7467663"/>
              <a:gd name="connsiteY536" fmla="*/ 1971679 h 6858000"/>
              <a:gd name="connsiteX537" fmla="*/ 5911389 w 7467663"/>
              <a:gd name="connsiteY537" fmla="*/ 1898371 h 6858000"/>
              <a:gd name="connsiteX538" fmla="*/ 6237627 w 7467663"/>
              <a:gd name="connsiteY538" fmla="*/ 2231921 h 6858000"/>
              <a:gd name="connsiteX539" fmla="*/ 5911389 w 7467663"/>
              <a:gd name="connsiteY539" fmla="*/ 1898371 h 6858000"/>
              <a:gd name="connsiteX540" fmla="*/ 6944437 w 7467663"/>
              <a:gd name="connsiteY540" fmla="*/ 1575402 h 6858000"/>
              <a:gd name="connsiteX541" fmla="*/ 6304730 w 7467663"/>
              <a:gd name="connsiteY541" fmla="*/ 1766654 h 6858000"/>
              <a:gd name="connsiteX542" fmla="*/ 6944437 w 7467663"/>
              <a:gd name="connsiteY542" fmla="*/ 1575402 h 6858000"/>
              <a:gd name="connsiteX543" fmla="*/ 7019523 w 7467663"/>
              <a:gd name="connsiteY543" fmla="*/ 1519450 h 6858000"/>
              <a:gd name="connsiteX544" fmla="*/ 6298091 w 7467663"/>
              <a:gd name="connsiteY544" fmla="*/ 1737122 h 6858000"/>
              <a:gd name="connsiteX545" fmla="*/ 7019523 w 7467663"/>
              <a:gd name="connsiteY545" fmla="*/ 1519450 h 6858000"/>
              <a:gd name="connsiteX546" fmla="*/ 2399523 w 7467663"/>
              <a:gd name="connsiteY546" fmla="*/ 1428234 h 6858000"/>
              <a:gd name="connsiteX547" fmla="*/ 2224982 w 7467663"/>
              <a:gd name="connsiteY547" fmla="*/ 1826201 h 6858000"/>
              <a:gd name="connsiteX548" fmla="*/ 2096099 w 7467663"/>
              <a:gd name="connsiteY548" fmla="*/ 2345900 h 6858000"/>
              <a:gd name="connsiteX549" fmla="*/ 2283317 w 7467663"/>
              <a:gd name="connsiteY549" fmla="*/ 1796925 h 6858000"/>
              <a:gd name="connsiteX550" fmla="*/ 2399523 w 7467663"/>
              <a:gd name="connsiteY550" fmla="*/ 1428234 h 6858000"/>
              <a:gd name="connsiteX551" fmla="*/ 2448558 w 7467663"/>
              <a:gd name="connsiteY551" fmla="*/ 1373435 h 6858000"/>
              <a:gd name="connsiteX552" fmla="*/ 2312521 w 7467663"/>
              <a:gd name="connsiteY552" fmla="*/ 1806140 h 6858000"/>
              <a:gd name="connsiteX553" fmla="*/ 2127533 w 7467663"/>
              <a:gd name="connsiteY553" fmla="*/ 2348380 h 6858000"/>
              <a:gd name="connsiteX554" fmla="*/ 2358080 w 7467663"/>
              <a:gd name="connsiteY554" fmla="*/ 1866134 h 6858000"/>
              <a:gd name="connsiteX555" fmla="*/ 2407436 w 7467663"/>
              <a:gd name="connsiteY555" fmla="*/ 1651070 h 6858000"/>
              <a:gd name="connsiteX556" fmla="*/ 2448558 w 7467663"/>
              <a:gd name="connsiteY556" fmla="*/ 1373435 h 6858000"/>
              <a:gd name="connsiteX557" fmla="*/ 278707 w 7467663"/>
              <a:gd name="connsiteY557" fmla="*/ 1352270 h 6858000"/>
              <a:gd name="connsiteX558" fmla="*/ 321570 w 7467663"/>
              <a:gd name="connsiteY558" fmla="*/ 1861610 h 6858000"/>
              <a:gd name="connsiteX559" fmla="*/ 294281 w 7467663"/>
              <a:gd name="connsiteY559" fmla="*/ 1440658 h 6858000"/>
              <a:gd name="connsiteX560" fmla="*/ 278707 w 7467663"/>
              <a:gd name="connsiteY560" fmla="*/ 1352270 h 6858000"/>
              <a:gd name="connsiteX561" fmla="*/ 1423821 w 7467663"/>
              <a:gd name="connsiteY561" fmla="*/ 1351958 h 6858000"/>
              <a:gd name="connsiteX562" fmla="*/ 1638521 w 7467663"/>
              <a:gd name="connsiteY562" fmla="*/ 1908470 h 6858000"/>
              <a:gd name="connsiteX563" fmla="*/ 1754199 w 7467663"/>
              <a:gd name="connsiteY563" fmla="*/ 2149284 h 6858000"/>
              <a:gd name="connsiteX564" fmla="*/ 1908359 w 7467663"/>
              <a:gd name="connsiteY564" fmla="*/ 2364988 h 6858000"/>
              <a:gd name="connsiteX565" fmla="*/ 1647661 w 7467663"/>
              <a:gd name="connsiteY565" fmla="*/ 1825945 h 6858000"/>
              <a:gd name="connsiteX566" fmla="*/ 1423821 w 7467663"/>
              <a:gd name="connsiteY566" fmla="*/ 1351958 h 6858000"/>
              <a:gd name="connsiteX567" fmla="*/ 1431890 w 7467663"/>
              <a:gd name="connsiteY567" fmla="*/ 1306475 h 6858000"/>
              <a:gd name="connsiteX568" fmla="*/ 1507597 w 7467663"/>
              <a:gd name="connsiteY568" fmla="*/ 1446132 h 6858000"/>
              <a:gd name="connsiteX569" fmla="*/ 1674586 w 7467663"/>
              <a:gd name="connsiteY569" fmla="*/ 1813832 h 6858000"/>
              <a:gd name="connsiteX570" fmla="*/ 1815950 w 7467663"/>
              <a:gd name="connsiteY570" fmla="*/ 2128564 h 6858000"/>
              <a:gd name="connsiteX571" fmla="*/ 1984242 w 7467663"/>
              <a:gd name="connsiteY571" fmla="*/ 2430829 h 6858000"/>
              <a:gd name="connsiteX572" fmla="*/ 2014023 w 7467663"/>
              <a:gd name="connsiteY572" fmla="*/ 2450995 h 6858000"/>
              <a:gd name="connsiteX573" fmla="*/ 1747337 w 7467663"/>
              <a:gd name="connsiteY573" fmla="*/ 1855264 h 6858000"/>
              <a:gd name="connsiteX574" fmla="*/ 1533749 w 7467663"/>
              <a:gd name="connsiteY574" fmla="*/ 1478656 h 6858000"/>
              <a:gd name="connsiteX575" fmla="*/ 1431890 w 7467663"/>
              <a:gd name="connsiteY575" fmla="*/ 1306475 h 6858000"/>
              <a:gd name="connsiteX576" fmla="*/ 5052692 w 7467663"/>
              <a:gd name="connsiteY576" fmla="*/ 1292994 h 6858000"/>
              <a:gd name="connsiteX577" fmla="*/ 5200661 w 7467663"/>
              <a:gd name="connsiteY577" fmla="*/ 1635186 h 6858000"/>
              <a:gd name="connsiteX578" fmla="*/ 5297138 w 7467663"/>
              <a:gd name="connsiteY578" fmla="*/ 1906351 h 6858000"/>
              <a:gd name="connsiteX579" fmla="*/ 5052692 w 7467663"/>
              <a:gd name="connsiteY579" fmla="*/ 1292994 h 6858000"/>
              <a:gd name="connsiteX580" fmla="*/ 5009948 w 7467663"/>
              <a:gd name="connsiteY580" fmla="*/ 1273619 h 6858000"/>
              <a:gd name="connsiteX581" fmla="*/ 5121777 w 7467663"/>
              <a:gd name="connsiteY581" fmla="*/ 1654213 h 6858000"/>
              <a:gd name="connsiteX582" fmla="*/ 5293545 w 7467663"/>
              <a:gd name="connsiteY582" fmla="*/ 2072247 h 6858000"/>
              <a:gd name="connsiteX583" fmla="*/ 5294042 w 7467663"/>
              <a:gd name="connsiteY583" fmla="*/ 2065019 h 6858000"/>
              <a:gd name="connsiteX584" fmla="*/ 5171936 w 7467663"/>
              <a:gd name="connsiteY584" fmla="*/ 1647613 h 6858000"/>
              <a:gd name="connsiteX585" fmla="*/ 5009948 w 7467663"/>
              <a:gd name="connsiteY585" fmla="*/ 1273619 h 6858000"/>
              <a:gd name="connsiteX586" fmla="*/ 655236 w 7467663"/>
              <a:gd name="connsiteY586" fmla="*/ 1268632 h 6858000"/>
              <a:gd name="connsiteX587" fmla="*/ 839521 w 7467663"/>
              <a:gd name="connsiteY587" fmla="*/ 1685315 h 6858000"/>
              <a:gd name="connsiteX588" fmla="*/ 1109416 w 7467663"/>
              <a:gd name="connsiteY588" fmla="*/ 2061663 h 6858000"/>
              <a:gd name="connsiteX589" fmla="*/ 1298300 w 7467663"/>
              <a:gd name="connsiteY589" fmla="*/ 2247742 h 6858000"/>
              <a:gd name="connsiteX590" fmla="*/ 1125871 w 7467663"/>
              <a:gd name="connsiteY590" fmla="*/ 1989513 h 6858000"/>
              <a:gd name="connsiteX591" fmla="*/ 981574 w 7467663"/>
              <a:gd name="connsiteY591" fmla="*/ 1783157 h 6858000"/>
              <a:gd name="connsiteX592" fmla="*/ 922198 w 7467663"/>
              <a:gd name="connsiteY592" fmla="*/ 1677437 h 6858000"/>
              <a:gd name="connsiteX593" fmla="*/ 869293 w 7467663"/>
              <a:gd name="connsiteY593" fmla="*/ 1583214 h 6858000"/>
              <a:gd name="connsiteX594" fmla="*/ 751431 w 7467663"/>
              <a:gd name="connsiteY594" fmla="*/ 1405731 h 6858000"/>
              <a:gd name="connsiteX595" fmla="*/ 655236 w 7467663"/>
              <a:gd name="connsiteY595" fmla="*/ 1268632 h 6858000"/>
              <a:gd name="connsiteX596" fmla="*/ 6516292 w 7467663"/>
              <a:gd name="connsiteY596" fmla="*/ 1263064 h 6858000"/>
              <a:gd name="connsiteX597" fmla="*/ 5736320 w 7467663"/>
              <a:gd name="connsiteY597" fmla="*/ 1501803 h 6858000"/>
              <a:gd name="connsiteX598" fmla="*/ 6516292 w 7467663"/>
              <a:gd name="connsiteY598" fmla="*/ 1263064 h 6858000"/>
              <a:gd name="connsiteX599" fmla="*/ 291466 w 7467663"/>
              <a:gd name="connsiteY599" fmla="*/ 1250369 h 6858000"/>
              <a:gd name="connsiteX600" fmla="*/ 323180 w 7467663"/>
              <a:gd name="connsiteY600" fmla="*/ 1435283 h 6858000"/>
              <a:gd name="connsiteX601" fmla="*/ 349381 w 7467663"/>
              <a:gd name="connsiteY601" fmla="*/ 1875041 h 6858000"/>
              <a:gd name="connsiteX602" fmla="*/ 374363 w 7467663"/>
              <a:gd name="connsiteY602" fmla="*/ 1506494 h 6858000"/>
              <a:gd name="connsiteX603" fmla="*/ 302168 w 7467663"/>
              <a:gd name="connsiteY603" fmla="*/ 1274495 h 6858000"/>
              <a:gd name="connsiteX604" fmla="*/ 291466 w 7467663"/>
              <a:gd name="connsiteY604" fmla="*/ 1250369 h 6858000"/>
              <a:gd name="connsiteX605" fmla="*/ 678222 w 7467663"/>
              <a:gd name="connsiteY605" fmla="*/ 1248670 h 6858000"/>
              <a:gd name="connsiteX606" fmla="*/ 775536 w 7467663"/>
              <a:gd name="connsiteY606" fmla="*/ 1388015 h 6858000"/>
              <a:gd name="connsiteX607" fmla="*/ 894529 w 7467663"/>
              <a:gd name="connsiteY607" fmla="*/ 1567739 h 6858000"/>
              <a:gd name="connsiteX608" fmla="*/ 948000 w 7467663"/>
              <a:gd name="connsiteY608" fmla="*/ 1663088 h 6858000"/>
              <a:gd name="connsiteX609" fmla="*/ 1006812 w 7467663"/>
              <a:gd name="connsiteY609" fmla="*/ 1767683 h 6858000"/>
              <a:gd name="connsiteX610" fmla="*/ 1149133 w 7467663"/>
              <a:gd name="connsiteY610" fmla="*/ 1971513 h 6858000"/>
              <a:gd name="connsiteX611" fmla="*/ 1333952 w 7467663"/>
              <a:gd name="connsiteY611" fmla="*/ 2251620 h 6858000"/>
              <a:gd name="connsiteX612" fmla="*/ 1337329 w 7467663"/>
              <a:gd name="connsiteY612" fmla="*/ 2258350 h 6858000"/>
              <a:gd name="connsiteX613" fmla="*/ 1014726 w 7467663"/>
              <a:gd name="connsiteY613" fmla="*/ 1615556 h 6858000"/>
              <a:gd name="connsiteX614" fmla="*/ 678222 w 7467663"/>
              <a:gd name="connsiteY614" fmla="*/ 1248670 h 6858000"/>
              <a:gd name="connsiteX615" fmla="*/ 6691602 w 7467663"/>
              <a:gd name="connsiteY615" fmla="*/ 1140573 h 6858000"/>
              <a:gd name="connsiteX616" fmla="*/ 6571100 w 7467663"/>
              <a:gd name="connsiteY616" fmla="*/ 1183662 h 6858000"/>
              <a:gd name="connsiteX617" fmla="*/ 6241687 w 7467663"/>
              <a:gd name="connsiteY617" fmla="*/ 1257600 h 6858000"/>
              <a:gd name="connsiteX618" fmla="*/ 5693009 w 7467663"/>
              <a:gd name="connsiteY618" fmla="*/ 1478256 h 6858000"/>
              <a:gd name="connsiteX619" fmla="*/ 6548420 w 7467663"/>
              <a:gd name="connsiteY619" fmla="*/ 1214599 h 6858000"/>
              <a:gd name="connsiteX620" fmla="*/ 6605473 w 7467663"/>
              <a:gd name="connsiteY620" fmla="*/ 1184686 h 6858000"/>
              <a:gd name="connsiteX621" fmla="*/ 6691602 w 7467663"/>
              <a:gd name="connsiteY621" fmla="*/ 1140573 h 6858000"/>
              <a:gd name="connsiteX622" fmla="*/ 4002475 w 7467663"/>
              <a:gd name="connsiteY622" fmla="*/ 1037802 h 6858000"/>
              <a:gd name="connsiteX623" fmla="*/ 4000324 w 7467663"/>
              <a:gd name="connsiteY623" fmla="*/ 1039362 h 6858000"/>
              <a:gd name="connsiteX624" fmla="*/ 4002862 w 7467663"/>
              <a:gd name="connsiteY624" fmla="*/ 1042866 h 6858000"/>
              <a:gd name="connsiteX625" fmla="*/ 4002475 w 7467663"/>
              <a:gd name="connsiteY625" fmla="*/ 1037802 h 6858000"/>
              <a:gd name="connsiteX626" fmla="*/ 506322 w 7467663"/>
              <a:gd name="connsiteY626" fmla="*/ 1020997 h 6858000"/>
              <a:gd name="connsiteX627" fmla="*/ 533068 w 7467663"/>
              <a:gd name="connsiteY627" fmla="*/ 1029409 h 6858000"/>
              <a:gd name="connsiteX628" fmla="*/ 1232525 w 7467663"/>
              <a:gd name="connsiteY628" fmla="*/ 1804675 h 6858000"/>
              <a:gd name="connsiteX629" fmla="*/ 1388858 w 7467663"/>
              <a:gd name="connsiteY629" fmla="*/ 2368011 h 6858000"/>
              <a:gd name="connsiteX630" fmla="*/ 1384098 w 7467663"/>
              <a:gd name="connsiteY630" fmla="*/ 2378125 h 6858000"/>
              <a:gd name="connsiteX631" fmla="*/ 1425393 w 7467663"/>
              <a:gd name="connsiteY631" fmla="*/ 2589124 h 6858000"/>
              <a:gd name="connsiteX632" fmla="*/ 1424001 w 7467663"/>
              <a:gd name="connsiteY632" fmla="*/ 2597541 h 6858000"/>
              <a:gd name="connsiteX633" fmla="*/ 2152729 w 7467663"/>
              <a:gd name="connsiteY633" fmla="*/ 2864487 h 6858000"/>
              <a:gd name="connsiteX634" fmla="*/ 2020609 w 7467663"/>
              <a:gd name="connsiteY634" fmla="*/ 2539671 h 6858000"/>
              <a:gd name="connsiteX635" fmla="*/ 2018920 w 7467663"/>
              <a:gd name="connsiteY635" fmla="*/ 2536309 h 6858000"/>
              <a:gd name="connsiteX636" fmla="*/ 1342441 w 7467663"/>
              <a:gd name="connsiteY636" fmla="*/ 1173017 h 6858000"/>
              <a:gd name="connsiteX637" fmla="*/ 1367925 w 7467663"/>
              <a:gd name="connsiteY637" fmla="*/ 1135648 h 6858000"/>
              <a:gd name="connsiteX638" fmla="*/ 1771401 w 7467663"/>
              <a:gd name="connsiteY638" fmla="*/ 1806673 h 6858000"/>
              <a:gd name="connsiteX639" fmla="*/ 1972385 w 7467663"/>
              <a:gd name="connsiteY639" fmla="*/ 2198735 h 6858000"/>
              <a:gd name="connsiteX640" fmla="*/ 2040892 w 7467663"/>
              <a:gd name="connsiteY640" fmla="*/ 2405205 h 6858000"/>
              <a:gd name="connsiteX641" fmla="*/ 2131689 w 7467663"/>
              <a:gd name="connsiteY641" fmla="*/ 1936926 h 6858000"/>
              <a:gd name="connsiteX642" fmla="*/ 2454820 w 7467663"/>
              <a:gd name="connsiteY642" fmla="*/ 1248808 h 6858000"/>
              <a:gd name="connsiteX643" fmla="*/ 2492512 w 7467663"/>
              <a:gd name="connsiteY643" fmla="*/ 1302920 h 6858000"/>
              <a:gd name="connsiteX644" fmla="*/ 2081216 w 7467663"/>
              <a:gd name="connsiteY644" fmla="*/ 2527513 h 6858000"/>
              <a:gd name="connsiteX645" fmla="*/ 2081211 w 7467663"/>
              <a:gd name="connsiteY645" fmla="*/ 2528916 h 6858000"/>
              <a:gd name="connsiteX646" fmla="*/ 2199067 w 7467663"/>
              <a:gd name="connsiteY646" fmla="*/ 2884061 h 6858000"/>
              <a:gd name="connsiteX647" fmla="*/ 3192586 w 7467663"/>
              <a:gd name="connsiteY647" fmla="*/ 3411496 h 6858000"/>
              <a:gd name="connsiteX648" fmla="*/ 3182620 w 7467663"/>
              <a:gd name="connsiteY648" fmla="*/ 3483279 h 6858000"/>
              <a:gd name="connsiteX649" fmla="*/ 2435119 w 7467663"/>
              <a:gd name="connsiteY649" fmla="*/ 3080173 h 6858000"/>
              <a:gd name="connsiteX650" fmla="*/ 2410152 w 7467663"/>
              <a:gd name="connsiteY650" fmla="*/ 3063751 h 6858000"/>
              <a:gd name="connsiteX651" fmla="*/ 2408099 w 7467663"/>
              <a:gd name="connsiteY651" fmla="*/ 3064403 h 6858000"/>
              <a:gd name="connsiteX652" fmla="*/ 2407218 w 7467663"/>
              <a:gd name="connsiteY652" fmla="*/ 3070324 h 6858000"/>
              <a:gd name="connsiteX653" fmla="*/ 2380138 w 7467663"/>
              <a:gd name="connsiteY653" fmla="*/ 3099341 h 6858000"/>
              <a:gd name="connsiteX654" fmla="*/ 1765923 w 7467663"/>
              <a:gd name="connsiteY654" fmla="*/ 3581043 h 6858000"/>
              <a:gd name="connsiteX655" fmla="*/ 1702258 w 7467663"/>
              <a:gd name="connsiteY655" fmla="*/ 3612286 h 6858000"/>
              <a:gd name="connsiteX656" fmla="*/ 1538370 w 7467663"/>
              <a:gd name="connsiteY656" fmla="*/ 3811804 h 6858000"/>
              <a:gd name="connsiteX657" fmla="*/ 542867 w 7467663"/>
              <a:gd name="connsiteY657" fmla="*/ 4944092 h 6858000"/>
              <a:gd name="connsiteX658" fmla="*/ 515800 w 7467663"/>
              <a:gd name="connsiteY658" fmla="*/ 4862180 h 6858000"/>
              <a:gd name="connsiteX659" fmla="*/ 909145 w 7467663"/>
              <a:gd name="connsiteY659" fmla="*/ 4199225 h 6858000"/>
              <a:gd name="connsiteX660" fmla="*/ 1214067 w 7467663"/>
              <a:gd name="connsiteY660" fmla="*/ 3908561 h 6858000"/>
              <a:gd name="connsiteX661" fmla="*/ 640967 w 7467663"/>
              <a:gd name="connsiteY661" fmla="*/ 4105601 h 6858000"/>
              <a:gd name="connsiteX662" fmla="*/ 112563 w 7467663"/>
              <a:gd name="connsiteY662" fmla="*/ 4396952 h 6858000"/>
              <a:gd name="connsiteX663" fmla="*/ 0 w 7467663"/>
              <a:gd name="connsiteY663" fmla="*/ 4466006 h 6858000"/>
              <a:gd name="connsiteX664" fmla="*/ 0 w 7467663"/>
              <a:gd name="connsiteY664" fmla="*/ 4233763 h 6858000"/>
              <a:gd name="connsiteX665" fmla="*/ 36881 w 7467663"/>
              <a:gd name="connsiteY665" fmla="*/ 4200118 h 6858000"/>
              <a:gd name="connsiteX666" fmla="*/ 910534 w 7467663"/>
              <a:gd name="connsiteY666" fmla="*/ 3629753 h 6858000"/>
              <a:gd name="connsiteX667" fmla="*/ 1578717 w 7467663"/>
              <a:gd name="connsiteY667" fmla="*/ 3575982 h 6858000"/>
              <a:gd name="connsiteX668" fmla="*/ 2338780 w 7467663"/>
              <a:gd name="connsiteY668" fmla="*/ 3033725 h 6858000"/>
              <a:gd name="connsiteX669" fmla="*/ 1807991 w 7467663"/>
              <a:gd name="connsiteY669" fmla="*/ 2807184 h 6858000"/>
              <a:gd name="connsiteX670" fmla="*/ 1416358 w 7467663"/>
              <a:gd name="connsiteY670" fmla="*/ 3112571 h 6858000"/>
              <a:gd name="connsiteX671" fmla="*/ 939066 w 7467663"/>
              <a:gd name="connsiteY671" fmla="*/ 3378798 h 6858000"/>
              <a:gd name="connsiteX672" fmla="*/ 115099 w 7467663"/>
              <a:gd name="connsiteY672" fmla="*/ 3607650 h 6858000"/>
              <a:gd name="connsiteX673" fmla="*/ 97284 w 7467663"/>
              <a:gd name="connsiteY673" fmla="*/ 3520393 h 6858000"/>
              <a:gd name="connsiteX674" fmla="*/ 922050 w 7467663"/>
              <a:gd name="connsiteY674" fmla="*/ 3074867 h 6858000"/>
              <a:gd name="connsiteX675" fmla="*/ 1405265 w 7467663"/>
              <a:gd name="connsiteY675" fmla="*/ 3016319 h 6858000"/>
              <a:gd name="connsiteX676" fmla="*/ 1407512 w 7467663"/>
              <a:gd name="connsiteY676" fmla="*/ 3018001 h 6858000"/>
              <a:gd name="connsiteX677" fmla="*/ 1726266 w 7467663"/>
              <a:gd name="connsiteY677" fmla="*/ 2777274 h 6858000"/>
              <a:gd name="connsiteX678" fmla="*/ 625390 w 7467663"/>
              <a:gd name="connsiteY678" fmla="*/ 2514541 h 6858000"/>
              <a:gd name="connsiteX679" fmla="*/ 619799 w 7467663"/>
              <a:gd name="connsiteY679" fmla="*/ 2527180 h 6858000"/>
              <a:gd name="connsiteX680" fmla="*/ 310030 w 7467663"/>
              <a:gd name="connsiteY680" fmla="*/ 2771818 h 6858000"/>
              <a:gd name="connsiteX681" fmla="*/ 173877 w 7467663"/>
              <a:gd name="connsiteY681" fmla="*/ 2937056 h 6858000"/>
              <a:gd name="connsiteX682" fmla="*/ 77889 w 7467663"/>
              <a:gd name="connsiteY682" fmla="*/ 3138440 h 6858000"/>
              <a:gd name="connsiteX683" fmla="*/ 0 w 7467663"/>
              <a:gd name="connsiteY683" fmla="*/ 3271395 h 6858000"/>
              <a:gd name="connsiteX684" fmla="*/ 0 w 7467663"/>
              <a:gd name="connsiteY684" fmla="*/ 3153002 h 6858000"/>
              <a:gd name="connsiteX685" fmla="*/ 2386 w 7467663"/>
              <a:gd name="connsiteY685" fmla="*/ 3149203 h 6858000"/>
              <a:gd name="connsiteX686" fmla="*/ 89753 w 7467663"/>
              <a:gd name="connsiteY686" fmla="*/ 2987702 h 6858000"/>
              <a:gd name="connsiteX687" fmla="*/ 76869 w 7467663"/>
              <a:gd name="connsiteY687" fmla="*/ 3005404 h 6858000"/>
              <a:gd name="connsiteX688" fmla="*/ 32049 w 7467663"/>
              <a:gd name="connsiteY688" fmla="*/ 3065814 h 6858000"/>
              <a:gd name="connsiteX689" fmla="*/ 0 w 7467663"/>
              <a:gd name="connsiteY689" fmla="*/ 3108744 h 6858000"/>
              <a:gd name="connsiteX690" fmla="*/ 0 w 7467663"/>
              <a:gd name="connsiteY690" fmla="*/ 3058059 h 6858000"/>
              <a:gd name="connsiteX691" fmla="*/ 7610 w 7467663"/>
              <a:gd name="connsiteY691" fmla="*/ 3047889 h 6858000"/>
              <a:gd name="connsiteX692" fmla="*/ 52419 w 7467663"/>
              <a:gd name="connsiteY692" fmla="*/ 2987479 h 6858000"/>
              <a:gd name="connsiteX693" fmla="*/ 59142 w 7467663"/>
              <a:gd name="connsiteY693" fmla="*/ 2978488 h 6858000"/>
              <a:gd name="connsiteX694" fmla="*/ 0 w 7467663"/>
              <a:gd name="connsiteY694" fmla="*/ 3015334 h 6858000"/>
              <a:gd name="connsiteX695" fmla="*/ 0 w 7467663"/>
              <a:gd name="connsiteY695" fmla="*/ 2914286 h 6858000"/>
              <a:gd name="connsiteX696" fmla="*/ 36383 w 7467663"/>
              <a:gd name="connsiteY696" fmla="*/ 2901128 h 6858000"/>
              <a:gd name="connsiteX697" fmla="*/ 156329 w 7467663"/>
              <a:gd name="connsiteY697" fmla="*/ 2840533 h 6858000"/>
              <a:gd name="connsiteX698" fmla="*/ 358355 w 7467663"/>
              <a:gd name="connsiteY698" fmla="*/ 2620471 h 6858000"/>
              <a:gd name="connsiteX699" fmla="*/ 510577 w 7467663"/>
              <a:gd name="connsiteY699" fmla="*/ 2501244 h 6858000"/>
              <a:gd name="connsiteX700" fmla="*/ 211967 w 7467663"/>
              <a:gd name="connsiteY700" fmla="*/ 2479171 h 6858000"/>
              <a:gd name="connsiteX701" fmla="*/ 0 w 7467663"/>
              <a:gd name="connsiteY701" fmla="*/ 2476398 h 6858000"/>
              <a:gd name="connsiteX702" fmla="*/ 0 w 7467663"/>
              <a:gd name="connsiteY702" fmla="*/ 2389189 h 6858000"/>
              <a:gd name="connsiteX703" fmla="*/ 103062 w 7467663"/>
              <a:gd name="connsiteY703" fmla="*/ 2389518 h 6858000"/>
              <a:gd name="connsiteX704" fmla="*/ 510734 w 7467663"/>
              <a:gd name="connsiteY704" fmla="*/ 2416201 h 6858000"/>
              <a:gd name="connsiteX705" fmla="*/ 279257 w 7467663"/>
              <a:gd name="connsiteY705" fmla="*/ 2092102 h 6858000"/>
              <a:gd name="connsiteX706" fmla="*/ 65265 w 7467663"/>
              <a:gd name="connsiteY706" fmla="*/ 2006049 h 6858000"/>
              <a:gd name="connsiteX707" fmla="*/ 0 w 7467663"/>
              <a:gd name="connsiteY707" fmla="*/ 1982532 h 6858000"/>
              <a:gd name="connsiteX708" fmla="*/ 0 w 7467663"/>
              <a:gd name="connsiteY708" fmla="*/ 1912789 h 6858000"/>
              <a:gd name="connsiteX709" fmla="*/ 97460 w 7467663"/>
              <a:gd name="connsiteY709" fmla="*/ 1953725 h 6858000"/>
              <a:gd name="connsiteX710" fmla="*/ 221272 w 7467663"/>
              <a:gd name="connsiteY710" fmla="*/ 1980766 h 6858000"/>
              <a:gd name="connsiteX711" fmla="*/ 116765 w 7467663"/>
              <a:gd name="connsiteY711" fmla="*/ 1911033 h 6858000"/>
              <a:gd name="connsiteX712" fmla="*/ 16405 w 7467663"/>
              <a:gd name="connsiteY712" fmla="*/ 1803412 h 6858000"/>
              <a:gd name="connsiteX713" fmla="*/ 0 w 7467663"/>
              <a:gd name="connsiteY713" fmla="*/ 1784777 h 6858000"/>
              <a:gd name="connsiteX714" fmla="*/ 0 w 7467663"/>
              <a:gd name="connsiteY714" fmla="*/ 1740082 h 6858000"/>
              <a:gd name="connsiteX715" fmla="*/ 39394 w 7467663"/>
              <a:gd name="connsiteY715" fmla="*/ 1784856 h 6858000"/>
              <a:gd name="connsiteX716" fmla="*/ 135813 w 7467663"/>
              <a:gd name="connsiteY716" fmla="*/ 1888838 h 6858000"/>
              <a:gd name="connsiteX717" fmla="*/ 242575 w 7467663"/>
              <a:gd name="connsiteY717" fmla="*/ 1958841 h 6858000"/>
              <a:gd name="connsiteX718" fmla="*/ 82197 w 7467663"/>
              <a:gd name="connsiteY718" fmla="*/ 1754826 h 6858000"/>
              <a:gd name="connsiteX719" fmla="*/ 0 w 7467663"/>
              <a:gd name="connsiteY719" fmla="*/ 1679650 h 6858000"/>
              <a:gd name="connsiteX720" fmla="*/ 0 w 7467663"/>
              <a:gd name="connsiteY720" fmla="*/ 1602463 h 6858000"/>
              <a:gd name="connsiteX721" fmla="*/ 84689 w 7467663"/>
              <a:gd name="connsiteY721" fmla="*/ 1677442 h 6858000"/>
              <a:gd name="connsiteX722" fmla="*/ 298437 w 7467663"/>
              <a:gd name="connsiteY722" fmla="*/ 1968019 h 6858000"/>
              <a:gd name="connsiteX723" fmla="*/ 227269 w 7467663"/>
              <a:gd name="connsiteY723" fmla="*/ 1114064 h 6858000"/>
              <a:gd name="connsiteX724" fmla="*/ 248003 w 7467663"/>
              <a:gd name="connsiteY724" fmla="*/ 1089613 h 6858000"/>
              <a:gd name="connsiteX725" fmla="*/ 427020 w 7467663"/>
              <a:gd name="connsiteY725" fmla="*/ 1619803 h 6858000"/>
              <a:gd name="connsiteX726" fmla="*/ 340345 w 7467663"/>
              <a:gd name="connsiteY726" fmla="*/ 2027739 h 6858000"/>
              <a:gd name="connsiteX727" fmla="*/ 360865 w 7467663"/>
              <a:gd name="connsiteY727" fmla="*/ 2044827 h 6858000"/>
              <a:gd name="connsiteX728" fmla="*/ 560414 w 7467663"/>
              <a:gd name="connsiteY728" fmla="*/ 2421457 h 6858000"/>
              <a:gd name="connsiteX729" fmla="*/ 1359703 w 7467663"/>
              <a:gd name="connsiteY729" fmla="*/ 2578554 h 6858000"/>
              <a:gd name="connsiteX730" fmla="*/ 1359422 w 7467663"/>
              <a:gd name="connsiteY730" fmla="*/ 2577994 h 6858000"/>
              <a:gd name="connsiteX731" fmla="*/ 828701 w 7467663"/>
              <a:gd name="connsiteY731" fmla="*/ 1839520 h 6858000"/>
              <a:gd name="connsiteX732" fmla="*/ 494427 w 7467663"/>
              <a:gd name="connsiteY732" fmla="*/ 1092333 h 6858000"/>
              <a:gd name="connsiteX733" fmla="*/ 506322 w 7467663"/>
              <a:gd name="connsiteY733" fmla="*/ 1020997 h 6858000"/>
              <a:gd name="connsiteX734" fmla="*/ 4570198 w 7467663"/>
              <a:gd name="connsiteY734" fmla="*/ 978081 h 6858000"/>
              <a:gd name="connsiteX735" fmla="*/ 4523691 w 7467663"/>
              <a:gd name="connsiteY735" fmla="*/ 1127776 h 6858000"/>
              <a:gd name="connsiteX736" fmla="*/ 4509875 w 7467663"/>
              <a:gd name="connsiteY736" fmla="*/ 1167552 h 6858000"/>
              <a:gd name="connsiteX737" fmla="*/ 4478168 w 7467663"/>
              <a:gd name="connsiteY737" fmla="*/ 1260735 h 6858000"/>
              <a:gd name="connsiteX738" fmla="*/ 4409309 w 7467663"/>
              <a:gd name="connsiteY738" fmla="*/ 1666996 h 6858000"/>
              <a:gd name="connsiteX739" fmla="*/ 4370031 w 7467663"/>
              <a:gd name="connsiteY739" fmla="*/ 1955666 h 6858000"/>
              <a:gd name="connsiteX740" fmla="*/ 4570198 w 7467663"/>
              <a:gd name="connsiteY740" fmla="*/ 978081 h 6858000"/>
              <a:gd name="connsiteX741" fmla="*/ 4557898 w 7467663"/>
              <a:gd name="connsiteY741" fmla="*/ 900011 h 6858000"/>
              <a:gd name="connsiteX742" fmla="*/ 4344840 w 7467663"/>
              <a:gd name="connsiteY742" fmla="*/ 1922038 h 6858000"/>
              <a:gd name="connsiteX743" fmla="*/ 4378710 w 7467663"/>
              <a:gd name="connsiteY743" fmla="*/ 1665516 h 6858000"/>
              <a:gd name="connsiteX744" fmla="*/ 4448798 w 7467663"/>
              <a:gd name="connsiteY744" fmla="*/ 1253024 h 6858000"/>
              <a:gd name="connsiteX745" fmla="*/ 4480315 w 7467663"/>
              <a:gd name="connsiteY745" fmla="*/ 1158454 h 6858000"/>
              <a:gd name="connsiteX746" fmla="*/ 4494133 w 7467663"/>
              <a:gd name="connsiteY746" fmla="*/ 1118676 h 6858000"/>
              <a:gd name="connsiteX747" fmla="*/ 4557898 w 7467663"/>
              <a:gd name="connsiteY747" fmla="*/ 900011 h 6858000"/>
              <a:gd name="connsiteX748" fmla="*/ 5870151 w 7467663"/>
              <a:gd name="connsiteY748" fmla="*/ 898890 h 6858000"/>
              <a:gd name="connsiteX749" fmla="*/ 5861335 w 7467663"/>
              <a:gd name="connsiteY749" fmla="*/ 899177 h 6858000"/>
              <a:gd name="connsiteX750" fmla="*/ 5843702 w 7467663"/>
              <a:gd name="connsiteY750" fmla="*/ 899748 h 6858000"/>
              <a:gd name="connsiteX751" fmla="*/ 5651107 w 7467663"/>
              <a:gd name="connsiteY751" fmla="*/ 920306 h 6858000"/>
              <a:gd name="connsiteX752" fmla="*/ 5459407 w 7467663"/>
              <a:gd name="connsiteY752" fmla="*/ 940975 h 6858000"/>
              <a:gd name="connsiteX753" fmla="*/ 5374846 w 7467663"/>
              <a:gd name="connsiteY753" fmla="*/ 941988 h 6858000"/>
              <a:gd name="connsiteX754" fmla="*/ 5256105 w 7467663"/>
              <a:gd name="connsiteY754" fmla="*/ 945632 h 6858000"/>
              <a:gd name="connsiteX755" fmla="*/ 5107071 w 7467663"/>
              <a:gd name="connsiteY755" fmla="*/ 969720 h 6858000"/>
              <a:gd name="connsiteX756" fmla="*/ 4998681 w 7467663"/>
              <a:gd name="connsiteY756" fmla="*/ 988771 h 6858000"/>
              <a:gd name="connsiteX757" fmla="*/ 5870151 w 7467663"/>
              <a:gd name="connsiteY757" fmla="*/ 898890 h 6858000"/>
              <a:gd name="connsiteX758" fmla="*/ 5504425 w 7467663"/>
              <a:gd name="connsiteY758" fmla="*/ 848067 h 6858000"/>
              <a:gd name="connsiteX759" fmla="*/ 4968849 w 7467663"/>
              <a:gd name="connsiteY759" fmla="*/ 962318 h 6858000"/>
              <a:gd name="connsiteX760" fmla="*/ 5104039 w 7467663"/>
              <a:gd name="connsiteY760" fmla="*/ 940634 h 6858000"/>
              <a:gd name="connsiteX761" fmla="*/ 5256311 w 7467663"/>
              <a:gd name="connsiteY761" fmla="*/ 916490 h 6858000"/>
              <a:gd name="connsiteX762" fmla="*/ 5377381 w 7467663"/>
              <a:gd name="connsiteY762" fmla="*/ 912671 h 6858000"/>
              <a:gd name="connsiteX763" fmla="*/ 5460148 w 7467663"/>
              <a:gd name="connsiteY763" fmla="*/ 911442 h 6858000"/>
              <a:gd name="connsiteX764" fmla="*/ 5648971 w 7467663"/>
              <a:gd name="connsiteY764" fmla="*/ 891331 h 6858000"/>
              <a:gd name="connsiteX765" fmla="*/ 5844807 w 7467663"/>
              <a:gd name="connsiteY765" fmla="*/ 870718 h 6858000"/>
              <a:gd name="connsiteX766" fmla="*/ 5862975 w 7467663"/>
              <a:gd name="connsiteY766" fmla="*/ 869756 h 6858000"/>
              <a:gd name="connsiteX767" fmla="*/ 5920887 w 7467663"/>
              <a:gd name="connsiteY767" fmla="*/ 865929 h 6858000"/>
              <a:gd name="connsiteX768" fmla="*/ 5504425 w 7467663"/>
              <a:gd name="connsiteY768" fmla="*/ 848067 h 6858000"/>
              <a:gd name="connsiteX769" fmla="*/ 3607114 w 7467663"/>
              <a:gd name="connsiteY769" fmla="*/ 467441 h 6858000"/>
              <a:gd name="connsiteX770" fmla="*/ 3296242 w 7467663"/>
              <a:gd name="connsiteY770" fmla="*/ 807991 h 6858000"/>
              <a:gd name="connsiteX771" fmla="*/ 3174674 w 7467663"/>
              <a:gd name="connsiteY771" fmla="*/ 919759 h 6858000"/>
              <a:gd name="connsiteX772" fmla="*/ 3042978 w 7467663"/>
              <a:gd name="connsiteY772" fmla="*/ 1054894 h 6858000"/>
              <a:gd name="connsiteX773" fmla="*/ 2968914 w 7467663"/>
              <a:gd name="connsiteY773" fmla="*/ 1133756 h 6858000"/>
              <a:gd name="connsiteX774" fmla="*/ 3103823 w 7467663"/>
              <a:gd name="connsiteY774" fmla="*/ 1026814 h 6858000"/>
              <a:gd name="connsiteX775" fmla="*/ 3607114 w 7467663"/>
              <a:gd name="connsiteY775" fmla="*/ 467441 h 6858000"/>
              <a:gd name="connsiteX776" fmla="*/ 3744487 w 7467663"/>
              <a:gd name="connsiteY776" fmla="*/ 383136 h 6858000"/>
              <a:gd name="connsiteX777" fmla="*/ 3970213 w 7467663"/>
              <a:gd name="connsiteY777" fmla="*/ 995559 h 6858000"/>
              <a:gd name="connsiteX778" fmla="*/ 3744487 w 7467663"/>
              <a:gd name="connsiteY778" fmla="*/ 383136 h 6858000"/>
              <a:gd name="connsiteX779" fmla="*/ 3624562 w 7467663"/>
              <a:gd name="connsiteY779" fmla="*/ 367041 h 6858000"/>
              <a:gd name="connsiteX780" fmla="*/ 3489712 w 7467663"/>
              <a:gd name="connsiteY780" fmla="*/ 485386 h 6858000"/>
              <a:gd name="connsiteX781" fmla="*/ 3182994 w 7467663"/>
              <a:gd name="connsiteY781" fmla="*/ 828265 h 6858000"/>
              <a:gd name="connsiteX782" fmla="*/ 2892114 w 7467663"/>
              <a:gd name="connsiteY782" fmla="*/ 1172635 h 6858000"/>
              <a:gd name="connsiteX783" fmla="*/ 3021459 w 7467663"/>
              <a:gd name="connsiteY783" fmla="*/ 1035385 h 6858000"/>
              <a:gd name="connsiteX784" fmla="*/ 3153873 w 7467663"/>
              <a:gd name="connsiteY784" fmla="*/ 898971 h 6858000"/>
              <a:gd name="connsiteX785" fmla="*/ 3276511 w 7467663"/>
              <a:gd name="connsiteY785" fmla="*/ 786423 h 6858000"/>
              <a:gd name="connsiteX786" fmla="*/ 3584154 w 7467663"/>
              <a:gd name="connsiteY786" fmla="*/ 448218 h 6858000"/>
              <a:gd name="connsiteX787" fmla="*/ 3624562 w 7467663"/>
              <a:gd name="connsiteY787" fmla="*/ 367041 h 6858000"/>
              <a:gd name="connsiteX788" fmla="*/ 3766672 w 7467663"/>
              <a:gd name="connsiteY788" fmla="*/ 359429 h 6858000"/>
              <a:gd name="connsiteX789" fmla="*/ 3996338 w 7467663"/>
              <a:gd name="connsiteY789" fmla="*/ 968237 h 6858000"/>
              <a:gd name="connsiteX790" fmla="*/ 3766672 w 7467663"/>
              <a:gd name="connsiteY790" fmla="*/ 359429 h 6858000"/>
              <a:gd name="connsiteX791" fmla="*/ 5805386 w 7467663"/>
              <a:gd name="connsiteY791" fmla="*/ 239240 h 6858000"/>
              <a:gd name="connsiteX792" fmla="*/ 5736947 w 7467663"/>
              <a:gd name="connsiteY792" fmla="*/ 261367 h 6858000"/>
              <a:gd name="connsiteX793" fmla="*/ 5427012 w 7467663"/>
              <a:gd name="connsiteY793" fmla="*/ 311272 h 6858000"/>
              <a:gd name="connsiteX794" fmla="*/ 5147818 w 7467663"/>
              <a:gd name="connsiteY794" fmla="*/ 322112 h 6858000"/>
              <a:gd name="connsiteX795" fmla="*/ 5060854 w 7467663"/>
              <a:gd name="connsiteY795" fmla="*/ 311882 h 6858000"/>
              <a:gd name="connsiteX796" fmla="*/ 4945989 w 7467663"/>
              <a:gd name="connsiteY796" fmla="*/ 300516 h 6858000"/>
              <a:gd name="connsiteX797" fmla="*/ 5410479 w 7467663"/>
              <a:gd name="connsiteY797" fmla="*/ 348434 h 6858000"/>
              <a:gd name="connsiteX798" fmla="*/ 5805386 w 7467663"/>
              <a:gd name="connsiteY798" fmla="*/ 239240 h 6858000"/>
              <a:gd name="connsiteX799" fmla="*/ 5905192 w 7467663"/>
              <a:gd name="connsiteY799" fmla="*/ 163079 h 6858000"/>
              <a:gd name="connsiteX800" fmla="*/ 5865655 w 7467663"/>
              <a:gd name="connsiteY800" fmla="*/ 171901 h 6858000"/>
              <a:gd name="connsiteX801" fmla="*/ 5259740 w 7467663"/>
              <a:gd name="connsiteY801" fmla="*/ 257013 h 6858000"/>
              <a:gd name="connsiteX802" fmla="*/ 5208466 w 7467663"/>
              <a:gd name="connsiteY802" fmla="*/ 257550 h 6858000"/>
              <a:gd name="connsiteX803" fmla="*/ 4980204 w 7467663"/>
              <a:gd name="connsiteY803" fmla="*/ 271903 h 6858000"/>
              <a:gd name="connsiteX804" fmla="*/ 5068068 w 7467663"/>
              <a:gd name="connsiteY804" fmla="*/ 282244 h 6858000"/>
              <a:gd name="connsiteX805" fmla="*/ 5153231 w 7467663"/>
              <a:gd name="connsiteY805" fmla="*/ 292240 h 6858000"/>
              <a:gd name="connsiteX806" fmla="*/ 5426491 w 7467663"/>
              <a:gd name="connsiteY806" fmla="*/ 281128 h 6858000"/>
              <a:gd name="connsiteX807" fmla="*/ 5731212 w 7467663"/>
              <a:gd name="connsiteY807" fmla="*/ 231951 h 6858000"/>
              <a:gd name="connsiteX808" fmla="*/ 5905192 w 7467663"/>
              <a:gd name="connsiteY808" fmla="*/ 163079 h 6858000"/>
              <a:gd name="connsiteX809" fmla="*/ 5944437 w 7467663"/>
              <a:gd name="connsiteY809" fmla="*/ 113829 h 6858000"/>
              <a:gd name="connsiteX810" fmla="*/ 5825032 w 7467663"/>
              <a:gd name="connsiteY810" fmla="*/ 146405 h 6858000"/>
              <a:gd name="connsiteX811" fmla="*/ 4955599 w 7467663"/>
              <a:gd name="connsiteY811" fmla="*/ 247008 h 6858000"/>
              <a:gd name="connsiteX812" fmla="*/ 5210104 w 7467663"/>
              <a:gd name="connsiteY812" fmla="*/ 228123 h 6858000"/>
              <a:gd name="connsiteX813" fmla="*/ 5261015 w 7467663"/>
              <a:gd name="connsiteY813" fmla="*/ 227087 h 6858000"/>
              <a:gd name="connsiteX814" fmla="*/ 5861181 w 7467663"/>
              <a:gd name="connsiteY814" fmla="*/ 143093 h 6858000"/>
              <a:gd name="connsiteX815" fmla="*/ 5961252 w 7467663"/>
              <a:gd name="connsiteY815" fmla="*/ 114820 h 6858000"/>
              <a:gd name="connsiteX816" fmla="*/ 5944437 w 7467663"/>
              <a:gd name="connsiteY816" fmla="*/ 113829 h 6858000"/>
              <a:gd name="connsiteX817" fmla="*/ 3882765 w 7467663"/>
              <a:gd name="connsiteY817" fmla="*/ 0 h 6858000"/>
              <a:gd name="connsiteX818" fmla="*/ 3995099 w 7467663"/>
              <a:gd name="connsiteY818" fmla="*/ 0 h 6858000"/>
              <a:gd name="connsiteX819" fmla="*/ 4163818 w 7467663"/>
              <a:gd name="connsiteY819" fmla="*/ 234104 h 6858000"/>
              <a:gd name="connsiteX820" fmla="*/ 4172099 w 7467663"/>
              <a:gd name="connsiteY820" fmla="*/ 234207 h 6858000"/>
              <a:gd name="connsiteX821" fmla="*/ 4784282 w 7467663"/>
              <a:gd name="connsiteY821" fmla="*/ 276561 h 6858000"/>
              <a:gd name="connsiteX822" fmla="*/ 4801687 w 7467663"/>
              <a:gd name="connsiteY822" fmla="*/ 267764 h 6858000"/>
              <a:gd name="connsiteX823" fmla="*/ 6082788 w 7467663"/>
              <a:gd name="connsiteY823" fmla="*/ 64119 h 6858000"/>
              <a:gd name="connsiteX824" fmla="*/ 6099442 w 7467663"/>
              <a:gd name="connsiteY824" fmla="*/ 82568 h 6858000"/>
              <a:gd name="connsiteX825" fmla="*/ 4804137 w 7467663"/>
              <a:gd name="connsiteY825" fmla="*/ 320931 h 6858000"/>
              <a:gd name="connsiteX826" fmla="*/ 4227047 w 7467663"/>
              <a:gd name="connsiteY826" fmla="*/ 313415 h 6858000"/>
              <a:gd name="connsiteX827" fmla="*/ 4346041 w 7467663"/>
              <a:gd name="connsiteY827" fmla="*/ 456086 h 6858000"/>
              <a:gd name="connsiteX828" fmla="*/ 4870967 w 7467663"/>
              <a:gd name="connsiteY828" fmla="*/ 963061 h 6858000"/>
              <a:gd name="connsiteX829" fmla="*/ 4889647 w 7467663"/>
              <a:gd name="connsiteY829" fmla="*/ 957147 h 6858000"/>
              <a:gd name="connsiteX830" fmla="*/ 5422504 w 7467663"/>
              <a:gd name="connsiteY830" fmla="*/ 805191 h 6858000"/>
              <a:gd name="connsiteX831" fmla="*/ 6087656 w 7467663"/>
              <a:gd name="connsiteY831" fmla="*/ 826703 h 6858000"/>
              <a:gd name="connsiteX832" fmla="*/ 6058717 w 7467663"/>
              <a:gd name="connsiteY832" fmla="*/ 865992 h 6858000"/>
              <a:gd name="connsiteX833" fmla="*/ 4974153 w 7467663"/>
              <a:gd name="connsiteY833" fmla="*/ 1045456 h 6858000"/>
              <a:gd name="connsiteX834" fmla="*/ 5627835 w 7467663"/>
              <a:gd name="connsiteY834" fmla="*/ 1472077 h 6858000"/>
              <a:gd name="connsiteX835" fmla="*/ 5629817 w 7467663"/>
              <a:gd name="connsiteY835" fmla="*/ 1471412 h 6858000"/>
              <a:gd name="connsiteX836" fmla="*/ 5634124 w 7467663"/>
              <a:gd name="connsiteY836" fmla="*/ 1470572 h 6858000"/>
              <a:gd name="connsiteX837" fmla="*/ 5755832 w 7467663"/>
              <a:gd name="connsiteY837" fmla="*/ 1383886 h 6858000"/>
              <a:gd name="connsiteX838" fmla="*/ 6014186 w 7467663"/>
              <a:gd name="connsiteY838" fmla="*/ 1279799 h 6858000"/>
              <a:gd name="connsiteX839" fmla="*/ 6901619 w 7467663"/>
              <a:gd name="connsiteY839" fmla="*/ 1047874 h 6858000"/>
              <a:gd name="connsiteX840" fmla="*/ 6931566 w 7467663"/>
              <a:gd name="connsiteY840" fmla="*/ 1062034 h 6858000"/>
              <a:gd name="connsiteX841" fmla="*/ 5790982 w 7467663"/>
              <a:gd name="connsiteY841" fmla="*/ 1561380 h 6858000"/>
              <a:gd name="connsiteX842" fmla="*/ 6188971 w 7467663"/>
              <a:gd name="connsiteY842" fmla="*/ 1755168 h 6858000"/>
              <a:gd name="connsiteX843" fmla="*/ 6202446 w 7467663"/>
              <a:gd name="connsiteY843" fmla="*/ 1752268 h 6858000"/>
              <a:gd name="connsiteX844" fmla="*/ 7179560 w 7467663"/>
              <a:gd name="connsiteY844" fmla="*/ 1467551 h 6858000"/>
              <a:gd name="connsiteX845" fmla="*/ 7158730 w 7467663"/>
              <a:gd name="connsiteY845" fmla="*/ 1507835 h 6858000"/>
              <a:gd name="connsiteX846" fmla="*/ 6326959 w 7467663"/>
              <a:gd name="connsiteY846" fmla="*/ 1817686 h 6858000"/>
              <a:gd name="connsiteX847" fmla="*/ 6537433 w 7467663"/>
              <a:gd name="connsiteY847" fmla="*/ 1907790 h 6858000"/>
              <a:gd name="connsiteX848" fmla="*/ 6550221 w 7467663"/>
              <a:gd name="connsiteY848" fmla="*/ 1910729 h 6858000"/>
              <a:gd name="connsiteX849" fmla="*/ 6964438 w 7467663"/>
              <a:gd name="connsiteY849" fmla="*/ 2209505 h 6858000"/>
              <a:gd name="connsiteX850" fmla="*/ 7367862 w 7467663"/>
              <a:gd name="connsiteY850" fmla="*/ 2806833 h 6858000"/>
              <a:gd name="connsiteX851" fmla="*/ 7364329 w 7467663"/>
              <a:gd name="connsiteY851" fmla="*/ 2826907 h 6858000"/>
              <a:gd name="connsiteX852" fmla="*/ 7290545 w 7467663"/>
              <a:gd name="connsiteY852" fmla="*/ 2850663 h 6858000"/>
              <a:gd name="connsiteX853" fmla="*/ 6472036 w 7467663"/>
              <a:gd name="connsiteY853" fmla="*/ 1959003 h 6858000"/>
              <a:gd name="connsiteX854" fmla="*/ 5792897 w 7467663"/>
              <a:gd name="connsiteY854" fmla="*/ 1647747 h 6858000"/>
              <a:gd name="connsiteX855" fmla="*/ 5842751 w 7467663"/>
              <a:gd name="connsiteY855" fmla="*/ 1816112 h 6858000"/>
              <a:gd name="connsiteX856" fmla="*/ 5847424 w 7467663"/>
              <a:gd name="connsiteY856" fmla="*/ 1815776 h 6858000"/>
              <a:gd name="connsiteX857" fmla="*/ 6399821 w 7467663"/>
              <a:gd name="connsiteY857" fmla="*/ 2344799 h 6858000"/>
              <a:gd name="connsiteX858" fmla="*/ 6323232 w 7467663"/>
              <a:gd name="connsiteY858" fmla="*/ 2389634 h 6858000"/>
              <a:gd name="connsiteX859" fmla="*/ 5942958 w 7467663"/>
              <a:gd name="connsiteY859" fmla="*/ 2077708 h 6858000"/>
              <a:gd name="connsiteX860" fmla="*/ 5921559 w 7467663"/>
              <a:gd name="connsiteY860" fmla="*/ 2378596 h 6858000"/>
              <a:gd name="connsiteX861" fmla="*/ 5817651 w 7467663"/>
              <a:gd name="connsiteY861" fmla="*/ 3023919 h 6858000"/>
              <a:gd name="connsiteX862" fmla="*/ 5729634 w 7467663"/>
              <a:gd name="connsiteY862" fmla="*/ 3051849 h 6858000"/>
              <a:gd name="connsiteX863" fmla="*/ 5611018 w 7467663"/>
              <a:gd name="connsiteY863" fmla="*/ 2316769 h 6858000"/>
              <a:gd name="connsiteX864" fmla="*/ 5687608 w 7467663"/>
              <a:gd name="connsiteY864" fmla="*/ 2039972 h 6858000"/>
              <a:gd name="connsiteX865" fmla="*/ 5657554 w 7467663"/>
              <a:gd name="connsiteY865" fmla="*/ 1576445 h 6858000"/>
              <a:gd name="connsiteX866" fmla="*/ 5150475 w 7467663"/>
              <a:gd name="connsiteY866" fmla="*/ 1274012 h 6858000"/>
              <a:gd name="connsiteX867" fmla="*/ 5349142 w 7467663"/>
              <a:gd name="connsiteY867" fmla="*/ 2204405 h 6858000"/>
              <a:gd name="connsiteX868" fmla="*/ 5262214 w 7467663"/>
              <a:gd name="connsiteY868" fmla="*/ 2233836 h 6858000"/>
              <a:gd name="connsiteX869" fmla="*/ 4981539 w 7467663"/>
              <a:gd name="connsiteY869" fmla="*/ 1542201 h 6858000"/>
              <a:gd name="connsiteX870" fmla="*/ 4958461 w 7467663"/>
              <a:gd name="connsiteY870" fmla="*/ 1136957 h 6858000"/>
              <a:gd name="connsiteX871" fmla="*/ 4655015 w 7467663"/>
              <a:gd name="connsiteY871" fmla="*/ 891426 h 6858000"/>
              <a:gd name="connsiteX872" fmla="*/ 4348002 w 7467663"/>
              <a:gd name="connsiteY872" fmla="*/ 2205895 h 6858000"/>
              <a:gd name="connsiteX873" fmla="*/ 4262250 w 7467663"/>
              <a:gd name="connsiteY873" fmla="*/ 2219972 h 6858000"/>
              <a:gd name="connsiteX874" fmla="*/ 4550611 w 7467663"/>
              <a:gd name="connsiteY874" fmla="*/ 817540 h 6858000"/>
              <a:gd name="connsiteX875" fmla="*/ 4564418 w 7467663"/>
              <a:gd name="connsiteY875" fmla="*/ 808293 h 6858000"/>
              <a:gd name="connsiteX876" fmla="*/ 4266388 w 7467663"/>
              <a:gd name="connsiteY876" fmla="*/ 500083 h 6858000"/>
              <a:gd name="connsiteX877" fmla="*/ 4032842 w 7467663"/>
              <a:gd name="connsiteY877" fmla="*/ 211809 h 6858000"/>
              <a:gd name="connsiteX878" fmla="*/ 3882765 w 7467663"/>
              <a:gd name="connsiteY878" fmla="*/ 0 h 6858000"/>
              <a:gd name="connsiteX879" fmla="*/ 3721337 w 7467663"/>
              <a:gd name="connsiteY879" fmla="*/ 0 h 6858000"/>
              <a:gd name="connsiteX880" fmla="*/ 3797544 w 7467663"/>
              <a:gd name="connsiteY880" fmla="*/ 0 h 6858000"/>
              <a:gd name="connsiteX881" fmla="*/ 3775734 w 7467663"/>
              <a:gd name="connsiteY881" fmla="*/ 95131 h 6858000"/>
              <a:gd name="connsiteX882" fmla="*/ 3724807 w 7467663"/>
              <a:gd name="connsiteY882" fmla="*/ 272257 h 6858000"/>
              <a:gd name="connsiteX883" fmla="*/ 3726844 w 7467663"/>
              <a:gd name="connsiteY883" fmla="*/ 282988 h 6858000"/>
              <a:gd name="connsiteX884" fmla="*/ 3742664 w 7467663"/>
              <a:gd name="connsiteY884" fmla="*/ 279918 h 6858000"/>
              <a:gd name="connsiteX885" fmla="*/ 4103910 w 7467663"/>
              <a:gd name="connsiteY885" fmla="*/ 1161917 h 6858000"/>
              <a:gd name="connsiteX886" fmla="*/ 4020269 w 7467663"/>
              <a:gd name="connsiteY886" fmla="*/ 1200406 h 6858000"/>
              <a:gd name="connsiteX887" fmla="*/ 3674882 w 7467663"/>
              <a:gd name="connsiteY887" fmla="*/ 488524 h 6858000"/>
              <a:gd name="connsiteX888" fmla="*/ 3132682 w 7467663"/>
              <a:gd name="connsiteY888" fmla="*/ 1072284 h 6858000"/>
              <a:gd name="connsiteX889" fmla="*/ 2716346 w 7467663"/>
              <a:gd name="connsiteY889" fmla="*/ 1276376 h 6858000"/>
              <a:gd name="connsiteX890" fmla="*/ 2716772 w 7467663"/>
              <a:gd name="connsiteY890" fmla="*/ 1255462 h 6858000"/>
              <a:gd name="connsiteX891" fmla="*/ 3471096 w 7467663"/>
              <a:gd name="connsiteY891" fmla="*/ 437072 h 6858000"/>
              <a:gd name="connsiteX892" fmla="*/ 3639057 w 7467663"/>
              <a:gd name="connsiteY892" fmla="*/ 286334 h 6858000"/>
              <a:gd name="connsiteX893" fmla="*/ 3640309 w 7467663"/>
              <a:gd name="connsiteY893" fmla="*/ 284664 h 6858000"/>
              <a:gd name="connsiteX894" fmla="*/ 3646022 w 7467663"/>
              <a:gd name="connsiteY894" fmla="*/ 276711 h 6858000"/>
              <a:gd name="connsiteX895" fmla="*/ 3707943 w 7467663"/>
              <a:gd name="connsiteY895" fmla="*/ 65958 h 6858000"/>
              <a:gd name="connsiteX896" fmla="*/ 3721337 w 7467663"/>
              <a:gd name="connsiteY896" fmla="*/ 0 h 6858000"/>
              <a:gd name="connsiteX897" fmla="*/ 2867960 w 7467663"/>
              <a:gd name="connsiteY897" fmla="*/ 0 h 6858000"/>
              <a:gd name="connsiteX898" fmla="*/ 2926351 w 7467663"/>
              <a:gd name="connsiteY898" fmla="*/ 0 h 6858000"/>
              <a:gd name="connsiteX899" fmla="*/ 2902823 w 7467663"/>
              <a:gd name="connsiteY899" fmla="*/ 262929 h 6858000"/>
              <a:gd name="connsiteX900" fmla="*/ 2940663 w 7467663"/>
              <a:gd name="connsiteY900" fmla="*/ 140884 h 6858000"/>
              <a:gd name="connsiteX901" fmla="*/ 2947039 w 7467663"/>
              <a:gd name="connsiteY901" fmla="*/ 122524 h 6858000"/>
              <a:gd name="connsiteX902" fmla="*/ 2984316 w 7467663"/>
              <a:gd name="connsiteY902" fmla="*/ 0 h 6858000"/>
              <a:gd name="connsiteX903" fmla="*/ 3016114 w 7467663"/>
              <a:gd name="connsiteY903" fmla="*/ 0 h 6858000"/>
              <a:gd name="connsiteX904" fmla="*/ 2979949 w 7467663"/>
              <a:gd name="connsiteY904" fmla="*/ 119274 h 6858000"/>
              <a:gd name="connsiteX905" fmla="*/ 3023879 w 7467663"/>
              <a:gd name="connsiteY905" fmla="*/ 0 h 6858000"/>
              <a:gd name="connsiteX906" fmla="*/ 3105400 w 7467663"/>
              <a:gd name="connsiteY906" fmla="*/ 0 h 6858000"/>
              <a:gd name="connsiteX907" fmla="*/ 3094669 w 7467663"/>
              <a:gd name="connsiteY907" fmla="*/ 30308 h 6858000"/>
              <a:gd name="connsiteX908" fmla="*/ 2901945 w 7467663"/>
              <a:gd name="connsiteY908" fmla="*/ 466538 h 6858000"/>
              <a:gd name="connsiteX909" fmla="*/ 2815209 w 7467663"/>
              <a:gd name="connsiteY909" fmla="*/ 497361 h 6858000"/>
              <a:gd name="connsiteX910" fmla="*/ 2844845 w 7467663"/>
              <a:gd name="connsiteY910" fmla="*/ 127638 h 6858000"/>
              <a:gd name="connsiteX911" fmla="*/ 2867960 w 7467663"/>
              <a:gd name="connsiteY911" fmla="*/ 0 h 6858000"/>
              <a:gd name="connsiteX912" fmla="*/ 1057230 w 7467663"/>
              <a:gd name="connsiteY912" fmla="*/ 0 h 6858000"/>
              <a:gd name="connsiteX913" fmla="*/ 1111003 w 7467663"/>
              <a:gd name="connsiteY913" fmla="*/ 0 h 6858000"/>
              <a:gd name="connsiteX914" fmla="*/ 1125553 w 7467663"/>
              <a:gd name="connsiteY914" fmla="*/ 52588 h 6858000"/>
              <a:gd name="connsiteX915" fmla="*/ 1304276 w 7467663"/>
              <a:gd name="connsiteY915" fmla="*/ 476275 h 6858000"/>
              <a:gd name="connsiteX916" fmla="*/ 1492066 w 7467663"/>
              <a:gd name="connsiteY916" fmla="*/ 886333 h 6858000"/>
              <a:gd name="connsiteX917" fmla="*/ 1423698 w 7467663"/>
              <a:gd name="connsiteY917" fmla="*/ 710817 h 6858000"/>
              <a:gd name="connsiteX918" fmla="*/ 1357609 w 7467663"/>
              <a:gd name="connsiteY918" fmla="*/ 532892 h 6858000"/>
              <a:gd name="connsiteX919" fmla="*/ 1309550 w 7467663"/>
              <a:gd name="connsiteY919" fmla="*/ 374031 h 6858000"/>
              <a:gd name="connsiteX920" fmla="*/ 1193673 w 7467663"/>
              <a:gd name="connsiteY920" fmla="*/ 49533 h 6858000"/>
              <a:gd name="connsiteX921" fmla="*/ 1164391 w 7467663"/>
              <a:gd name="connsiteY921" fmla="*/ 0 h 6858000"/>
              <a:gd name="connsiteX922" fmla="*/ 1200666 w 7467663"/>
              <a:gd name="connsiteY922" fmla="*/ 0 h 6858000"/>
              <a:gd name="connsiteX923" fmla="*/ 1223408 w 7467663"/>
              <a:gd name="connsiteY923" fmla="*/ 38996 h 6858000"/>
              <a:gd name="connsiteX924" fmla="*/ 1339635 w 7467663"/>
              <a:gd name="connsiteY924" fmla="*/ 365517 h 6858000"/>
              <a:gd name="connsiteX925" fmla="*/ 1387469 w 7467663"/>
              <a:gd name="connsiteY925" fmla="*/ 523079 h 6858000"/>
              <a:gd name="connsiteX926" fmla="*/ 1452685 w 7467663"/>
              <a:gd name="connsiteY926" fmla="*/ 699806 h 6858000"/>
              <a:gd name="connsiteX927" fmla="*/ 1492092 w 7467663"/>
              <a:gd name="connsiteY927" fmla="*/ 800424 h 6858000"/>
              <a:gd name="connsiteX928" fmla="*/ 1455302 w 7467663"/>
              <a:gd name="connsiteY928" fmla="*/ 632913 h 6858000"/>
              <a:gd name="connsiteX929" fmla="*/ 1222336 w 7467663"/>
              <a:gd name="connsiteY929" fmla="*/ 9480 h 6858000"/>
              <a:gd name="connsiteX930" fmla="*/ 1214634 w 7467663"/>
              <a:gd name="connsiteY930" fmla="*/ 0 h 6858000"/>
              <a:gd name="connsiteX931" fmla="*/ 1289827 w 7467663"/>
              <a:gd name="connsiteY931" fmla="*/ 0 h 6858000"/>
              <a:gd name="connsiteX932" fmla="*/ 1321076 w 7467663"/>
              <a:gd name="connsiteY932" fmla="*/ 59722 h 6858000"/>
              <a:gd name="connsiteX933" fmla="*/ 1512579 w 7467663"/>
              <a:gd name="connsiteY933" fmla="*/ 626441 h 6858000"/>
              <a:gd name="connsiteX934" fmla="*/ 1506076 w 7467663"/>
              <a:gd name="connsiteY934" fmla="*/ 1089289 h 6858000"/>
              <a:gd name="connsiteX935" fmla="*/ 1486346 w 7467663"/>
              <a:gd name="connsiteY935" fmla="*/ 1079919 h 6858000"/>
              <a:gd name="connsiteX936" fmla="*/ 1070511 w 7467663"/>
              <a:gd name="connsiteY936" fmla="*/ 48609 h 6858000"/>
              <a:gd name="connsiteX937" fmla="*/ 1057230 w 7467663"/>
              <a:gd name="connsiteY937" fmla="*/ 0 h 6858000"/>
              <a:gd name="connsiteX938" fmla="*/ 43151 w 7467663"/>
              <a:gd name="connsiteY938" fmla="*/ 0 h 6858000"/>
              <a:gd name="connsiteX939" fmla="*/ 95283 w 7467663"/>
              <a:gd name="connsiteY939" fmla="*/ 0 h 6858000"/>
              <a:gd name="connsiteX940" fmla="*/ 300708 w 7467663"/>
              <a:gd name="connsiteY940" fmla="*/ 154571 h 6858000"/>
              <a:gd name="connsiteX941" fmla="*/ 530414 w 7467663"/>
              <a:gd name="connsiteY941" fmla="*/ 354673 h 6858000"/>
              <a:gd name="connsiteX942" fmla="*/ 333785 w 7467663"/>
              <a:gd name="connsiteY942" fmla="*/ 161564 h 6858000"/>
              <a:gd name="connsiteX943" fmla="*/ 147005 w 7467663"/>
              <a:gd name="connsiteY943" fmla="*/ 0 h 6858000"/>
              <a:gd name="connsiteX944" fmla="*/ 272509 w 7467663"/>
              <a:gd name="connsiteY944" fmla="*/ 0 h 6858000"/>
              <a:gd name="connsiteX945" fmla="*/ 326276 w 7467663"/>
              <a:gd name="connsiteY945" fmla="*/ 45847 h 6858000"/>
              <a:gd name="connsiteX946" fmla="*/ 823759 w 7467663"/>
              <a:gd name="connsiteY946" fmla="*/ 574145 h 6858000"/>
              <a:gd name="connsiteX947" fmla="*/ 811254 w 7467663"/>
              <a:gd name="connsiteY947" fmla="*/ 665546 h 6858000"/>
              <a:gd name="connsiteX948" fmla="*/ 154042 w 7467663"/>
              <a:gd name="connsiteY948" fmla="*/ 261522 h 6858000"/>
              <a:gd name="connsiteX949" fmla="*/ 13550 w 7467663"/>
              <a:gd name="connsiteY949" fmla="*/ 158423 h 6858000"/>
              <a:gd name="connsiteX950" fmla="*/ 0 w 7467663"/>
              <a:gd name="connsiteY950" fmla="*/ 146618 h 6858000"/>
              <a:gd name="connsiteX951" fmla="*/ 0 w 7467663"/>
              <a:gd name="connsiteY951" fmla="*/ 59161 h 6858000"/>
              <a:gd name="connsiteX952" fmla="*/ 45427 w 7467663"/>
              <a:gd name="connsiteY952" fmla="*/ 101078 h 6858000"/>
              <a:gd name="connsiteX953" fmla="*/ 630103 w 7467663"/>
              <a:gd name="connsiteY953" fmla="*/ 485885 h 6858000"/>
              <a:gd name="connsiteX954" fmla="*/ 532040 w 7467663"/>
              <a:gd name="connsiteY954" fmla="*/ 399359 h 6858000"/>
              <a:gd name="connsiteX955" fmla="*/ 517618 w 7467663"/>
              <a:gd name="connsiteY955" fmla="*/ 385726 h 6858000"/>
              <a:gd name="connsiteX956" fmla="*/ 285074 w 7467663"/>
              <a:gd name="connsiteY956" fmla="*/ 182755 h 6858000"/>
              <a:gd name="connsiteX957" fmla="*/ 43151 w 7467663"/>
              <a:gd name="connsiteY957"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67600 w 7467663"/>
              <a:gd name="connsiteY76" fmla="*/ 6334256 h 6858000"/>
              <a:gd name="connsiteX77" fmla="*/ 7454976 w 7467663"/>
              <a:gd name="connsiteY77" fmla="*/ 6318297 h 6858000"/>
              <a:gd name="connsiteX78" fmla="*/ 1456157 w 7467663"/>
              <a:gd name="connsiteY78" fmla="*/ 5371404 h 6858000"/>
              <a:gd name="connsiteX79" fmla="*/ 1244432 w 7467663"/>
              <a:gd name="connsiteY79" fmla="*/ 5385601 h 6858000"/>
              <a:gd name="connsiteX80" fmla="*/ 973990 w 7467663"/>
              <a:gd name="connsiteY80" fmla="*/ 5424940 h 6858000"/>
              <a:gd name="connsiteX81" fmla="*/ 1103809 w 7467663"/>
              <a:gd name="connsiteY81" fmla="*/ 5433720 h 6858000"/>
              <a:gd name="connsiteX82" fmla="*/ 1123454 w 7467663"/>
              <a:gd name="connsiteY82" fmla="*/ 5435727 h 6858000"/>
              <a:gd name="connsiteX83" fmla="*/ 1737017 w 7467663"/>
              <a:gd name="connsiteY83" fmla="*/ 5452183 h 6858000"/>
              <a:gd name="connsiteX84" fmla="*/ 1824397 w 7467663"/>
              <a:gd name="connsiteY84" fmla="*/ 5447757 h 6858000"/>
              <a:gd name="connsiteX85" fmla="*/ 2070059 w 7467663"/>
              <a:gd name="connsiteY85" fmla="*/ 5441660 h 6858000"/>
              <a:gd name="connsiteX86" fmla="*/ 1456157 w 7467663"/>
              <a:gd name="connsiteY86" fmla="*/ 5371404 h 6858000"/>
              <a:gd name="connsiteX87" fmla="*/ 4988186 w 7467663"/>
              <a:gd name="connsiteY87" fmla="*/ 5216467 h 6858000"/>
              <a:gd name="connsiteX88" fmla="*/ 4777334 w 7467663"/>
              <a:gd name="connsiteY88" fmla="*/ 5406072 h 6858000"/>
              <a:gd name="connsiteX89" fmla="*/ 4718341 w 7467663"/>
              <a:gd name="connsiteY89" fmla="*/ 5468043 h 6858000"/>
              <a:gd name="connsiteX90" fmla="*/ 4604655 w 7467663"/>
              <a:gd name="connsiteY90" fmla="*/ 5583434 h 6858000"/>
              <a:gd name="connsiteX91" fmla="*/ 4565074 w 7467663"/>
              <a:gd name="connsiteY91" fmla="*/ 5618550 h 6858000"/>
              <a:gd name="connsiteX92" fmla="*/ 4988186 w 7467663"/>
              <a:gd name="connsiteY92" fmla="*/ 5216467 h 6858000"/>
              <a:gd name="connsiteX93" fmla="*/ 4978032 w 7467663"/>
              <a:gd name="connsiteY93" fmla="*/ 5183809 h 6858000"/>
              <a:gd name="connsiteX94" fmla="*/ 4463413 w 7467663"/>
              <a:gd name="connsiteY94" fmla="*/ 5615162 h 6858000"/>
              <a:gd name="connsiteX95" fmla="*/ 4358134 w 7467663"/>
              <a:gd name="connsiteY95" fmla="*/ 5742791 h 6858000"/>
              <a:gd name="connsiteX96" fmla="*/ 4376219 w 7467663"/>
              <a:gd name="connsiteY96" fmla="*/ 5729027 h 6858000"/>
              <a:gd name="connsiteX97" fmla="*/ 4582340 w 7467663"/>
              <a:gd name="connsiteY97" fmla="*/ 5561037 h 6858000"/>
              <a:gd name="connsiteX98" fmla="*/ 4694684 w 7467663"/>
              <a:gd name="connsiteY98" fmla="*/ 5447098 h 6858000"/>
              <a:gd name="connsiteX99" fmla="*/ 4754123 w 7467663"/>
              <a:gd name="connsiteY99" fmla="*/ 5384643 h 6858000"/>
              <a:gd name="connsiteX100" fmla="*/ 4978032 w 7467663"/>
              <a:gd name="connsiteY100" fmla="*/ 5183809 h 6858000"/>
              <a:gd name="connsiteX101" fmla="*/ 1903353 w 7467663"/>
              <a:gd name="connsiteY101" fmla="*/ 5044827 h 6858000"/>
              <a:gd name="connsiteX102" fmla="*/ 1936931 w 7467663"/>
              <a:gd name="connsiteY102" fmla="*/ 5093954 h 6858000"/>
              <a:gd name="connsiteX103" fmla="*/ 2195868 w 7467663"/>
              <a:gd name="connsiteY103" fmla="*/ 5396574 h 6858000"/>
              <a:gd name="connsiteX104" fmla="*/ 2088852 w 7467663"/>
              <a:gd name="connsiteY104" fmla="*/ 5166123 h 6858000"/>
              <a:gd name="connsiteX105" fmla="*/ 1958241 w 7467663"/>
              <a:gd name="connsiteY105" fmla="*/ 5067955 h 6858000"/>
              <a:gd name="connsiteX106" fmla="*/ 1903353 w 7467663"/>
              <a:gd name="connsiteY106" fmla="*/ 5044827 h 6858000"/>
              <a:gd name="connsiteX107" fmla="*/ 1979378 w 7467663"/>
              <a:gd name="connsiteY107" fmla="*/ 4769504 h 6858000"/>
              <a:gd name="connsiteX108" fmla="*/ 2882120 w 7467663"/>
              <a:gd name="connsiteY108" fmla="*/ 5064547 h 6858000"/>
              <a:gd name="connsiteX109" fmla="*/ 2793103 w 7467663"/>
              <a:gd name="connsiteY109" fmla="*/ 5039699 h 6858000"/>
              <a:gd name="connsiteX110" fmla="*/ 2770041 w 7467663"/>
              <a:gd name="connsiteY110" fmla="*/ 5033634 h 6858000"/>
              <a:gd name="connsiteX111" fmla="*/ 1979378 w 7467663"/>
              <a:gd name="connsiteY111" fmla="*/ 4769504 h 6858000"/>
              <a:gd name="connsiteX112" fmla="*/ 1927410 w 7467663"/>
              <a:gd name="connsiteY112" fmla="*/ 4716164 h 6858000"/>
              <a:gd name="connsiteX113" fmla="*/ 1959587 w 7467663"/>
              <a:gd name="connsiteY113" fmla="*/ 4728849 h 6858000"/>
              <a:gd name="connsiteX114" fmla="*/ 2777707 w 7467663"/>
              <a:gd name="connsiteY114" fmla="*/ 5003991 h 6858000"/>
              <a:gd name="connsiteX115" fmla="*/ 2800768 w 7467663"/>
              <a:gd name="connsiteY115" fmla="*/ 5010056 h 6858000"/>
              <a:gd name="connsiteX116" fmla="*/ 2879408 w 7467663"/>
              <a:gd name="connsiteY116" fmla="*/ 5031590 h 6858000"/>
              <a:gd name="connsiteX117" fmla="*/ 2862295 w 7467663"/>
              <a:gd name="connsiteY117" fmla="*/ 5022958 h 6858000"/>
              <a:gd name="connsiteX118" fmla="*/ 2813343 w 7467663"/>
              <a:gd name="connsiteY118" fmla="*/ 4998369 h 6858000"/>
              <a:gd name="connsiteX119" fmla="*/ 2646245 w 7467663"/>
              <a:gd name="connsiteY119" fmla="*/ 4930999 h 6858000"/>
              <a:gd name="connsiteX120" fmla="*/ 1999243 w 7467663"/>
              <a:gd name="connsiteY120" fmla="*/ 4730524 h 6858000"/>
              <a:gd name="connsiteX121" fmla="*/ 1979527 w 7467663"/>
              <a:gd name="connsiteY121" fmla="*/ 4726651 h 6858000"/>
              <a:gd name="connsiteX122" fmla="*/ 1927410 w 7467663"/>
              <a:gd name="connsiteY122" fmla="*/ 4716164 h 6858000"/>
              <a:gd name="connsiteX123" fmla="*/ 1997014 w 7467663"/>
              <a:gd name="connsiteY123" fmla="*/ 4698007 h 6858000"/>
              <a:gd name="connsiteX124" fmla="*/ 2005458 w 7467663"/>
              <a:gd name="connsiteY124" fmla="*/ 4699540 h 6858000"/>
              <a:gd name="connsiteX125" fmla="*/ 2657186 w 7467663"/>
              <a:gd name="connsiteY125" fmla="*/ 4901687 h 6858000"/>
              <a:gd name="connsiteX126" fmla="*/ 2826662 w 7467663"/>
              <a:gd name="connsiteY126" fmla="*/ 4970362 h 6858000"/>
              <a:gd name="connsiteX127" fmla="*/ 2876100 w 7467663"/>
              <a:gd name="connsiteY127" fmla="*/ 4995397 h 6858000"/>
              <a:gd name="connsiteX128" fmla="*/ 3042600 w 7467663"/>
              <a:gd name="connsiteY128" fmla="*/ 5059532 h 6858000"/>
              <a:gd name="connsiteX129" fmla="*/ 1997014 w 7467663"/>
              <a:gd name="connsiteY129" fmla="*/ 4698007 h 6858000"/>
              <a:gd name="connsiteX130" fmla="*/ 2305292 w 7467663"/>
              <a:gd name="connsiteY130" fmla="*/ 4219492 h 6858000"/>
              <a:gd name="connsiteX131" fmla="*/ 3360922 w 7467663"/>
              <a:gd name="connsiteY131" fmla="*/ 4529373 h 6858000"/>
              <a:gd name="connsiteX132" fmla="*/ 3492420 w 7467663"/>
              <a:gd name="connsiteY132" fmla="*/ 4510145 h 6858000"/>
              <a:gd name="connsiteX133" fmla="*/ 3364086 w 7467663"/>
              <a:gd name="connsiteY133" fmla="*/ 4480340 h 6858000"/>
              <a:gd name="connsiteX134" fmla="*/ 3225818 w 7467663"/>
              <a:gd name="connsiteY134" fmla="*/ 4411822 h 6858000"/>
              <a:gd name="connsiteX135" fmla="*/ 3129696 w 7467663"/>
              <a:gd name="connsiteY135" fmla="*/ 4360704 h 6858000"/>
              <a:gd name="connsiteX136" fmla="*/ 2814545 w 7467663"/>
              <a:gd name="connsiteY136" fmla="*/ 4282955 h 6858000"/>
              <a:gd name="connsiteX137" fmla="*/ 2305292 w 7467663"/>
              <a:gd name="connsiteY137" fmla="*/ 4219492 h 6858000"/>
              <a:gd name="connsiteX138" fmla="*/ 2626982 w 7467663"/>
              <a:gd name="connsiteY138" fmla="*/ 4206450 h 6858000"/>
              <a:gd name="connsiteX139" fmla="*/ 2490617 w 7467663"/>
              <a:gd name="connsiteY139" fmla="*/ 4206951 h 6858000"/>
              <a:gd name="connsiteX140" fmla="*/ 2819869 w 7467663"/>
              <a:gd name="connsiteY140" fmla="*/ 4252936 h 6858000"/>
              <a:gd name="connsiteX141" fmla="*/ 3143018 w 7467663"/>
              <a:gd name="connsiteY141" fmla="*/ 4332698 h 6858000"/>
              <a:gd name="connsiteX142" fmla="*/ 3241520 w 7467663"/>
              <a:gd name="connsiteY142" fmla="*/ 4385112 h 6858000"/>
              <a:gd name="connsiteX143" fmla="*/ 3374575 w 7467663"/>
              <a:gd name="connsiteY143" fmla="*/ 4451517 h 6858000"/>
              <a:gd name="connsiteX144" fmla="*/ 3505221 w 7467663"/>
              <a:gd name="connsiteY144" fmla="*/ 4480757 h 6858000"/>
              <a:gd name="connsiteX145" fmla="*/ 2626982 w 7467663"/>
              <a:gd name="connsiteY145" fmla="*/ 4206450 h 6858000"/>
              <a:gd name="connsiteX146" fmla="*/ 1310106 w 7467663"/>
              <a:gd name="connsiteY146" fmla="*/ 3943217 h 6858000"/>
              <a:gd name="connsiteX147" fmla="*/ 854994 w 7467663"/>
              <a:gd name="connsiteY147" fmla="*/ 4399136 h 6858000"/>
              <a:gd name="connsiteX148" fmla="*/ 742462 w 7467663"/>
              <a:gd name="connsiteY148" fmla="*/ 4594648 h 6858000"/>
              <a:gd name="connsiteX149" fmla="*/ 820602 w 7467663"/>
              <a:gd name="connsiteY149" fmla="*/ 4485915 h 6858000"/>
              <a:gd name="connsiteX150" fmla="*/ 878295 w 7467663"/>
              <a:gd name="connsiteY150" fmla="*/ 4403594 h 6858000"/>
              <a:gd name="connsiteX151" fmla="*/ 1240607 w 7467663"/>
              <a:gd name="connsiteY151" fmla="*/ 4010401 h 6858000"/>
              <a:gd name="connsiteX152" fmla="*/ 1310106 w 7467663"/>
              <a:gd name="connsiteY152" fmla="*/ 3943217 h 6858000"/>
              <a:gd name="connsiteX153" fmla="*/ 1423113 w 7467663"/>
              <a:gd name="connsiteY153" fmla="*/ 3874565 h 6858000"/>
              <a:gd name="connsiteX154" fmla="*/ 1260565 w 7467663"/>
              <a:gd name="connsiteY154" fmla="*/ 4031982 h 6858000"/>
              <a:gd name="connsiteX155" fmla="*/ 901900 w 7467663"/>
              <a:gd name="connsiteY155" fmla="*/ 4421236 h 6858000"/>
              <a:gd name="connsiteX156" fmla="*/ 845044 w 7467663"/>
              <a:gd name="connsiteY156" fmla="*/ 4502436 h 6858000"/>
              <a:gd name="connsiteX157" fmla="*/ 685926 w 7467663"/>
              <a:gd name="connsiteY157" fmla="*/ 4703069 h 6858000"/>
              <a:gd name="connsiteX158" fmla="*/ 684248 w 7467663"/>
              <a:gd name="connsiteY158" fmla="*/ 4706721 h 6858000"/>
              <a:gd name="connsiteX159" fmla="*/ 1423113 w 7467663"/>
              <a:gd name="connsiteY159" fmla="*/ 3874565 h 6858000"/>
              <a:gd name="connsiteX160" fmla="*/ 3316479 w 7467663"/>
              <a:gd name="connsiteY160" fmla="*/ 3872136 h 6858000"/>
              <a:gd name="connsiteX161" fmla="*/ 3546806 w 7467663"/>
              <a:gd name="connsiteY161" fmla="*/ 4356139 h 6858000"/>
              <a:gd name="connsiteX162" fmla="*/ 3364433 w 7467663"/>
              <a:gd name="connsiteY162" fmla="*/ 3953121 h 6858000"/>
              <a:gd name="connsiteX163" fmla="*/ 3316479 w 7467663"/>
              <a:gd name="connsiteY163" fmla="*/ 3872136 h 6858000"/>
              <a:gd name="connsiteX164" fmla="*/ 3291335 w 7467663"/>
              <a:gd name="connsiteY164" fmla="*/ 3767420 h 6858000"/>
              <a:gd name="connsiteX165" fmla="*/ 3390805 w 7467663"/>
              <a:gd name="connsiteY165" fmla="*/ 3937163 h 6858000"/>
              <a:gd name="connsiteX166" fmla="*/ 3579062 w 7467663"/>
              <a:gd name="connsiteY166" fmla="*/ 4359040 h 6858000"/>
              <a:gd name="connsiteX167" fmla="*/ 3467355 w 7467663"/>
              <a:gd name="connsiteY167" fmla="*/ 3988130 h 6858000"/>
              <a:gd name="connsiteX168" fmla="*/ 3310753 w 7467663"/>
              <a:gd name="connsiteY168" fmla="*/ 3787140 h 6858000"/>
              <a:gd name="connsiteX169" fmla="*/ 3291335 w 7467663"/>
              <a:gd name="connsiteY169" fmla="*/ 3767420 h 6858000"/>
              <a:gd name="connsiteX170" fmla="*/ 1635889 w 7467663"/>
              <a:gd name="connsiteY170" fmla="*/ 3709494 h 6858000"/>
              <a:gd name="connsiteX171" fmla="*/ 1634800 w 7467663"/>
              <a:gd name="connsiteY171" fmla="*/ 3731111 h 6858000"/>
              <a:gd name="connsiteX172" fmla="*/ 1635889 w 7467663"/>
              <a:gd name="connsiteY172" fmla="*/ 3709494 h 6858000"/>
              <a:gd name="connsiteX173" fmla="*/ 1510397 w 7467663"/>
              <a:gd name="connsiteY173" fmla="*/ 3684705 h 6858000"/>
              <a:gd name="connsiteX174" fmla="*/ 1146550 w 7467663"/>
              <a:gd name="connsiteY174" fmla="*/ 3802012 h 6858000"/>
              <a:gd name="connsiteX175" fmla="*/ 698834 w 7467663"/>
              <a:gd name="connsiteY175" fmla="*/ 3952272 h 6858000"/>
              <a:gd name="connsiteX176" fmla="*/ 34256 w 7467663"/>
              <a:gd name="connsiteY176" fmla="*/ 4347603 h 6858000"/>
              <a:gd name="connsiteX177" fmla="*/ 527241 w 7467663"/>
              <a:gd name="connsiteY177" fmla="*/ 4065078 h 6858000"/>
              <a:gd name="connsiteX178" fmla="*/ 1510397 w 7467663"/>
              <a:gd name="connsiteY178" fmla="*/ 3684705 h 6858000"/>
              <a:gd name="connsiteX179" fmla="*/ 1313114 w 7467663"/>
              <a:gd name="connsiteY179" fmla="*/ 3655216 h 6858000"/>
              <a:gd name="connsiteX180" fmla="*/ 1109304 w 7467663"/>
              <a:gd name="connsiteY180" fmla="*/ 3669030 h 6858000"/>
              <a:gd name="connsiteX181" fmla="*/ 8129 w 7467663"/>
              <a:gd name="connsiteY181" fmla="*/ 4330519 h 6858000"/>
              <a:gd name="connsiteX182" fmla="*/ 687572 w 7467663"/>
              <a:gd name="connsiteY182" fmla="*/ 3925629 h 6858000"/>
              <a:gd name="connsiteX183" fmla="*/ 1138365 w 7467663"/>
              <a:gd name="connsiteY183" fmla="*/ 3774515 h 6858000"/>
              <a:gd name="connsiteX184" fmla="*/ 1505579 w 7467663"/>
              <a:gd name="connsiteY184" fmla="*/ 3655526 h 6858000"/>
              <a:gd name="connsiteX185" fmla="*/ 1313114 w 7467663"/>
              <a:gd name="connsiteY185" fmla="*/ 3655216 h 6858000"/>
              <a:gd name="connsiteX186" fmla="*/ 3655073 w 7467663"/>
              <a:gd name="connsiteY186" fmla="*/ 3650884 h 6858000"/>
              <a:gd name="connsiteX187" fmla="*/ 3989938 w 7467663"/>
              <a:gd name="connsiteY187" fmla="*/ 3991685 h 6858000"/>
              <a:gd name="connsiteX188" fmla="*/ 4393907 w 7467663"/>
              <a:gd name="connsiteY188" fmla="*/ 4261258 h 6858000"/>
              <a:gd name="connsiteX189" fmla="*/ 4648051 w 7467663"/>
              <a:gd name="connsiteY189" fmla="*/ 4374051 h 6858000"/>
              <a:gd name="connsiteX190" fmla="*/ 4383389 w 7467663"/>
              <a:gd name="connsiteY190" fmla="*/ 4184369 h 6858000"/>
              <a:gd name="connsiteX191" fmla="*/ 4165508 w 7467663"/>
              <a:gd name="connsiteY191" fmla="*/ 4035196 h 6858000"/>
              <a:gd name="connsiteX192" fmla="*/ 4068162 w 7467663"/>
              <a:gd name="connsiteY192" fmla="*/ 3953394 h 6858000"/>
              <a:gd name="connsiteX193" fmla="*/ 3981416 w 7467663"/>
              <a:gd name="connsiteY193" fmla="*/ 3880482 h 6858000"/>
              <a:gd name="connsiteX194" fmla="*/ 3800147 w 7467663"/>
              <a:gd name="connsiteY194" fmla="*/ 3749872 h 6858000"/>
              <a:gd name="connsiteX195" fmla="*/ 3655073 w 7467663"/>
              <a:gd name="connsiteY195" fmla="*/ 3650884 h 6858000"/>
              <a:gd name="connsiteX196" fmla="*/ 3670252 w 7467663"/>
              <a:gd name="connsiteY196" fmla="*/ 3622798 h 6858000"/>
              <a:gd name="connsiteX197" fmla="*/ 3817258 w 7467663"/>
              <a:gd name="connsiteY197" fmla="*/ 3723577 h 6858000"/>
              <a:gd name="connsiteX198" fmla="*/ 4000461 w 7467663"/>
              <a:gd name="connsiteY198" fmla="*/ 3855966 h 6858000"/>
              <a:gd name="connsiteX199" fmla="*/ 4088180 w 7467663"/>
              <a:gd name="connsiteY199" fmla="*/ 3929774 h 6858000"/>
              <a:gd name="connsiteX200" fmla="*/ 4184555 w 7467663"/>
              <a:gd name="connsiteY200" fmla="*/ 4010683 h 6858000"/>
              <a:gd name="connsiteX201" fmla="*/ 4399563 w 7467663"/>
              <a:gd name="connsiteY201" fmla="*/ 4158106 h 6858000"/>
              <a:gd name="connsiteX202" fmla="*/ 4684469 w 7467663"/>
              <a:gd name="connsiteY202" fmla="*/ 4364680 h 6858000"/>
              <a:gd name="connsiteX203" fmla="*/ 4690271 w 7467663"/>
              <a:gd name="connsiteY203" fmla="*/ 4370034 h 6858000"/>
              <a:gd name="connsiteX204" fmla="*/ 4136093 w 7467663"/>
              <a:gd name="connsiteY204" fmla="*/ 3858466 h 6858000"/>
              <a:gd name="connsiteX205" fmla="*/ 3670252 w 7467663"/>
              <a:gd name="connsiteY205" fmla="*/ 3622798 h 6858000"/>
              <a:gd name="connsiteX206" fmla="*/ 4440129 w 7467663"/>
              <a:gd name="connsiteY206" fmla="*/ 3448571 h 6858000"/>
              <a:gd name="connsiteX207" fmla="*/ 4856525 w 7467663"/>
              <a:gd name="connsiteY207" fmla="*/ 3915351 h 6858000"/>
              <a:gd name="connsiteX208" fmla="*/ 5059055 w 7467663"/>
              <a:gd name="connsiteY208" fmla="*/ 4108918 h 6858000"/>
              <a:gd name="connsiteX209" fmla="*/ 5290070 w 7467663"/>
              <a:gd name="connsiteY209" fmla="*/ 4263619 h 6858000"/>
              <a:gd name="connsiteX210" fmla="*/ 4834991 w 7467663"/>
              <a:gd name="connsiteY210" fmla="*/ 3830985 h 6858000"/>
              <a:gd name="connsiteX211" fmla="*/ 4440129 w 7467663"/>
              <a:gd name="connsiteY211" fmla="*/ 3448571 h 6858000"/>
              <a:gd name="connsiteX212" fmla="*/ 4441737 w 7467663"/>
              <a:gd name="connsiteY212" fmla="*/ 3399734 h 6858000"/>
              <a:gd name="connsiteX213" fmla="*/ 4431236 w 7467663"/>
              <a:gd name="connsiteY213" fmla="*/ 3400954 h 6858000"/>
              <a:gd name="connsiteX214" fmla="*/ 4557150 w 7467663"/>
              <a:gd name="connsiteY214" fmla="*/ 3510023 h 6858000"/>
              <a:gd name="connsiteX215" fmla="*/ 4856936 w 7467663"/>
              <a:gd name="connsiteY215" fmla="*/ 3809146 h 6858000"/>
              <a:gd name="connsiteX216" fmla="*/ 5111996 w 7467663"/>
              <a:gd name="connsiteY216" fmla="*/ 4065759 h 6858000"/>
              <a:gd name="connsiteX217" fmla="*/ 5388878 w 7467663"/>
              <a:gd name="connsiteY217" fmla="*/ 4300185 h 6858000"/>
              <a:gd name="connsiteX218" fmla="*/ 5425556 w 7467663"/>
              <a:gd name="connsiteY218" fmla="*/ 4308967 h 6858000"/>
              <a:gd name="connsiteX219" fmla="*/ 4943646 w 7467663"/>
              <a:gd name="connsiteY219" fmla="*/ 3822916 h 6858000"/>
              <a:gd name="connsiteX220" fmla="*/ 4594837 w 7467663"/>
              <a:gd name="connsiteY220" fmla="*/ 3532274 h 6858000"/>
              <a:gd name="connsiteX221" fmla="*/ 4441737 w 7467663"/>
              <a:gd name="connsiteY221" fmla="*/ 3399734 h 6858000"/>
              <a:gd name="connsiteX222" fmla="*/ 5425834 w 7467663"/>
              <a:gd name="connsiteY222" fmla="*/ 3162785 h 6858000"/>
              <a:gd name="connsiteX223" fmla="*/ 5401644 w 7467663"/>
              <a:gd name="connsiteY223" fmla="*/ 3617847 h 6858000"/>
              <a:gd name="connsiteX224" fmla="*/ 5467256 w 7467663"/>
              <a:gd name="connsiteY224" fmla="*/ 4175494 h 6858000"/>
              <a:gd name="connsiteX225" fmla="*/ 5448069 w 7467663"/>
              <a:gd name="connsiteY225" fmla="*/ 3567554 h 6858000"/>
              <a:gd name="connsiteX226" fmla="*/ 5425834 w 7467663"/>
              <a:gd name="connsiteY226" fmla="*/ 3162785 h 6858000"/>
              <a:gd name="connsiteX227" fmla="*/ 1318687 w 7467663"/>
              <a:gd name="connsiteY227" fmla="*/ 3113840 h 6858000"/>
              <a:gd name="connsiteX228" fmla="*/ 1066793 w 7467663"/>
              <a:gd name="connsiteY228" fmla="*/ 3212171 h 6858000"/>
              <a:gd name="connsiteX229" fmla="*/ 993319 w 7467663"/>
              <a:gd name="connsiteY229" fmla="*/ 3247648 h 6858000"/>
              <a:gd name="connsiteX230" fmla="*/ 853081 w 7467663"/>
              <a:gd name="connsiteY230" fmla="*/ 3312410 h 6858000"/>
              <a:gd name="connsiteX231" fmla="*/ 805957 w 7467663"/>
              <a:gd name="connsiteY231" fmla="*/ 3330443 h 6858000"/>
              <a:gd name="connsiteX232" fmla="*/ 1318687 w 7467663"/>
              <a:gd name="connsiteY232" fmla="*/ 3113840 h 6858000"/>
              <a:gd name="connsiteX233" fmla="*/ 5453702 w 7467663"/>
              <a:gd name="connsiteY233" fmla="*/ 3090882 h 6858000"/>
              <a:gd name="connsiteX234" fmla="*/ 5480135 w 7467663"/>
              <a:gd name="connsiteY234" fmla="*/ 3565802 h 6858000"/>
              <a:gd name="connsiteX235" fmla="*/ 5499023 w 7467663"/>
              <a:gd name="connsiteY235" fmla="*/ 4166310 h 6858000"/>
              <a:gd name="connsiteX236" fmla="*/ 5547022 w 7467663"/>
              <a:gd name="connsiteY236" fmla="*/ 3607838 h 6858000"/>
              <a:gd name="connsiteX237" fmla="*/ 5515964 w 7467663"/>
              <a:gd name="connsiteY237" fmla="*/ 3378541 h 6858000"/>
              <a:gd name="connsiteX238" fmla="*/ 5453702 w 7467663"/>
              <a:gd name="connsiteY238" fmla="*/ 3090882 h 6858000"/>
              <a:gd name="connsiteX239" fmla="*/ 1238695 w 7467663"/>
              <a:gd name="connsiteY239" fmla="*/ 3076820 h 6858000"/>
              <a:gd name="connsiteX240" fmla="*/ 716371 w 7467663"/>
              <a:gd name="connsiteY240" fmla="*/ 3293249 h 6858000"/>
              <a:gd name="connsiteX241" fmla="*/ 579522 w 7467663"/>
              <a:gd name="connsiteY241" fmla="*/ 3371759 h 6858000"/>
              <a:gd name="connsiteX242" fmla="*/ 600288 w 7467663"/>
              <a:gd name="connsiteY242" fmla="*/ 3365555 h 6858000"/>
              <a:gd name="connsiteX243" fmla="*/ 840692 w 7467663"/>
              <a:gd name="connsiteY243" fmla="*/ 3284921 h 6858000"/>
              <a:gd name="connsiteX244" fmla="*/ 979248 w 7467663"/>
              <a:gd name="connsiteY244" fmla="*/ 3221003 h 6858000"/>
              <a:gd name="connsiteX245" fmla="*/ 1053282 w 7467663"/>
              <a:gd name="connsiteY245" fmla="*/ 3185247 h 6858000"/>
              <a:gd name="connsiteX246" fmla="*/ 1320603 w 7467663"/>
              <a:gd name="connsiteY246" fmla="*/ 3081281 h 6858000"/>
              <a:gd name="connsiteX247" fmla="*/ 1238695 w 7467663"/>
              <a:gd name="connsiteY247" fmla="*/ 3076820 h 6858000"/>
              <a:gd name="connsiteX248" fmla="*/ 5425627 w 7467663"/>
              <a:gd name="connsiteY248" fmla="*/ 2954192 h 6858000"/>
              <a:gd name="connsiteX249" fmla="*/ 5470770 w 7467663"/>
              <a:gd name="connsiteY249" fmla="*/ 3005435 h 6858000"/>
              <a:gd name="connsiteX250" fmla="*/ 5519779 w 7467663"/>
              <a:gd name="connsiteY250" fmla="*/ 4359223 h 6858000"/>
              <a:gd name="connsiteX251" fmla="*/ 5520293 w 7467663"/>
              <a:gd name="connsiteY251" fmla="*/ 4360602 h 6858000"/>
              <a:gd name="connsiteX252" fmla="*/ 5767221 w 7467663"/>
              <a:gd name="connsiteY252" fmla="*/ 4665564 h 6858000"/>
              <a:gd name="connsiteX253" fmla="*/ 6937169 w 7467663"/>
              <a:gd name="connsiteY253" fmla="*/ 4815941 h 6858000"/>
              <a:gd name="connsiteX254" fmla="*/ 6953922 w 7467663"/>
              <a:gd name="connsiteY254" fmla="*/ 4890068 h 6858000"/>
              <a:gd name="connsiteX255" fmla="*/ 6071359 w 7467663"/>
              <a:gd name="connsiteY255" fmla="*/ 4770770 h 6858000"/>
              <a:gd name="connsiteX256" fmla="*/ 6038839 w 7467663"/>
              <a:gd name="connsiteY256" fmla="*/ 4764474 h 6858000"/>
              <a:gd name="connsiteX257" fmla="*/ 6038706 w 7467663"/>
              <a:gd name="connsiteY257" fmla="*/ 4763847 h 6858000"/>
              <a:gd name="connsiteX258" fmla="*/ 6037784 w 7467663"/>
              <a:gd name="connsiteY258" fmla="*/ 4764270 h 6858000"/>
              <a:gd name="connsiteX259" fmla="*/ 6038839 w 7467663"/>
              <a:gd name="connsiteY259" fmla="*/ 4764474 h 6858000"/>
              <a:gd name="connsiteX260" fmla="*/ 6040338 w 7467663"/>
              <a:gd name="connsiteY260" fmla="*/ 4771418 h 6858000"/>
              <a:gd name="connsiteX261" fmla="*/ 6024488 w 7467663"/>
              <a:gd name="connsiteY261" fmla="*/ 4809903 h 6858000"/>
              <a:gd name="connsiteX262" fmla="*/ 5599771 w 7467663"/>
              <a:gd name="connsiteY262" fmla="*/ 5509652 h 6858000"/>
              <a:gd name="connsiteX263" fmla="*/ 5548843 w 7467663"/>
              <a:gd name="connsiteY263" fmla="*/ 5563845 h 6858000"/>
              <a:gd name="connsiteX264" fmla="*/ 5940952 w 7467663"/>
              <a:gd name="connsiteY264" fmla="*/ 6250028 h 6858000"/>
              <a:gd name="connsiteX265" fmla="*/ 6043441 w 7467663"/>
              <a:gd name="connsiteY265" fmla="*/ 6665847 h 6858000"/>
              <a:gd name="connsiteX266" fmla="*/ 6093432 w 7467663"/>
              <a:gd name="connsiteY266" fmla="*/ 6858000 h 6858000"/>
              <a:gd name="connsiteX267" fmla="*/ 6034344 w 7467663"/>
              <a:gd name="connsiteY267" fmla="*/ 6858000 h 6858000"/>
              <a:gd name="connsiteX268" fmla="*/ 6026679 w 7467663"/>
              <a:gd name="connsiteY268" fmla="*/ 6836959 h 6858000"/>
              <a:gd name="connsiteX269" fmla="*/ 5800441 w 7467663"/>
              <a:gd name="connsiteY269" fmla="*/ 6335286 h 6858000"/>
              <a:gd name="connsiteX270" fmla="*/ 5526562 w 7467663"/>
              <a:gd name="connsiteY270" fmla="*/ 5705388 h 6858000"/>
              <a:gd name="connsiteX271" fmla="*/ 5519640 w 7467663"/>
              <a:gd name="connsiteY271" fmla="*/ 5683774 h 6858000"/>
              <a:gd name="connsiteX272" fmla="*/ 5844559 w 7467663"/>
              <a:gd name="connsiteY272" fmla="*/ 6553349 h 6858000"/>
              <a:gd name="connsiteX273" fmla="*/ 5975994 w 7467663"/>
              <a:gd name="connsiteY273" fmla="*/ 6858000 h 6858000"/>
              <a:gd name="connsiteX274" fmla="*/ 5898547 w 7467663"/>
              <a:gd name="connsiteY274" fmla="*/ 6858000 h 6858000"/>
              <a:gd name="connsiteX275" fmla="*/ 5682041 w 7467663"/>
              <a:gd name="connsiteY275" fmla="*/ 6355860 h 6858000"/>
              <a:gd name="connsiteX276" fmla="*/ 5461758 w 7467663"/>
              <a:gd name="connsiteY276" fmla="*/ 5820220 h 6858000"/>
              <a:gd name="connsiteX277" fmla="*/ 5237282 w 7467663"/>
              <a:gd name="connsiteY277" fmla="*/ 6579086 h 6858000"/>
              <a:gd name="connsiteX278" fmla="*/ 5115009 w 7467663"/>
              <a:gd name="connsiteY278" fmla="*/ 6858000 h 6858000"/>
              <a:gd name="connsiteX279" fmla="*/ 5028074 w 7467663"/>
              <a:gd name="connsiteY279" fmla="*/ 6858000 h 6858000"/>
              <a:gd name="connsiteX280" fmla="*/ 5079508 w 7467663"/>
              <a:gd name="connsiteY280" fmla="*/ 6749074 h 6858000"/>
              <a:gd name="connsiteX281" fmla="*/ 5371846 w 7467663"/>
              <a:gd name="connsiteY281" fmla="*/ 5924413 h 6858000"/>
              <a:gd name="connsiteX282" fmla="*/ 5270512 w 7467663"/>
              <a:gd name="connsiteY282" fmla="*/ 6138975 h 6858000"/>
              <a:gd name="connsiteX283" fmla="*/ 5062409 w 7467663"/>
              <a:gd name="connsiteY283" fmla="*/ 6653544 h 6858000"/>
              <a:gd name="connsiteX284" fmla="*/ 5036628 w 7467663"/>
              <a:gd name="connsiteY284" fmla="*/ 6754247 h 6858000"/>
              <a:gd name="connsiteX285" fmla="*/ 5009112 w 7467663"/>
              <a:gd name="connsiteY285" fmla="*/ 6858000 h 6858000"/>
              <a:gd name="connsiteX286" fmla="*/ 4976679 w 7467663"/>
              <a:gd name="connsiteY286" fmla="*/ 6858000 h 6858000"/>
              <a:gd name="connsiteX287" fmla="*/ 5006537 w 7467663"/>
              <a:gd name="connsiteY287" fmla="*/ 6747068 h 6858000"/>
              <a:gd name="connsiteX288" fmla="*/ 5032723 w 7467663"/>
              <a:gd name="connsiteY288" fmla="*/ 6644957 h 6858000"/>
              <a:gd name="connsiteX289" fmla="*/ 5242949 w 7467663"/>
              <a:gd name="connsiteY289" fmla="*/ 6125175 h 6858000"/>
              <a:gd name="connsiteX290" fmla="*/ 5286321 w 7467663"/>
              <a:gd name="connsiteY290" fmla="*/ 6033555 h 6858000"/>
              <a:gd name="connsiteX291" fmla="*/ 5008210 w 7467663"/>
              <a:gd name="connsiteY291" fmla="*/ 6649194 h 6858000"/>
              <a:gd name="connsiteX292" fmla="*/ 4986321 w 7467663"/>
              <a:gd name="connsiteY292" fmla="*/ 6765687 h 6858000"/>
              <a:gd name="connsiteX293" fmla="*/ 4973474 w 7467663"/>
              <a:gd name="connsiteY293" fmla="*/ 6858000 h 6858000"/>
              <a:gd name="connsiteX294" fmla="*/ 4907178 w 7467663"/>
              <a:gd name="connsiteY294" fmla="*/ 6858000 h 6858000"/>
              <a:gd name="connsiteX295" fmla="*/ 4910810 w 7467663"/>
              <a:gd name="connsiteY295" fmla="*/ 6829660 h 6858000"/>
              <a:gd name="connsiteX296" fmla="*/ 4987461 w 7467663"/>
              <a:gd name="connsiteY296" fmla="*/ 6432994 h 6858000"/>
              <a:gd name="connsiteX297" fmla="*/ 5179262 w 7467663"/>
              <a:gd name="connsiteY297" fmla="*/ 6035044 h 6858000"/>
              <a:gd name="connsiteX298" fmla="*/ 4689678 w 7467663"/>
              <a:gd name="connsiteY298" fmla="*/ 6440241 h 6858000"/>
              <a:gd name="connsiteX299" fmla="*/ 4477543 w 7467663"/>
              <a:gd name="connsiteY299" fmla="*/ 6674836 h 6858000"/>
              <a:gd name="connsiteX300" fmla="*/ 4329957 w 7467663"/>
              <a:gd name="connsiteY300" fmla="*/ 6858000 h 6858000"/>
              <a:gd name="connsiteX301" fmla="*/ 4218595 w 7467663"/>
              <a:gd name="connsiteY301" fmla="*/ 6858000 h 6858000"/>
              <a:gd name="connsiteX302" fmla="*/ 4368888 w 7467663"/>
              <a:gd name="connsiteY302" fmla="*/ 6668412 h 6858000"/>
              <a:gd name="connsiteX303" fmla="*/ 4563091 w 7467663"/>
              <a:gd name="connsiteY303" fmla="*/ 6442508 h 6858000"/>
              <a:gd name="connsiteX304" fmla="*/ 5387324 w 7467663"/>
              <a:gd name="connsiteY304" fmla="*/ 5705830 h 6858000"/>
              <a:gd name="connsiteX305" fmla="*/ 5073620 w 7467663"/>
              <a:gd name="connsiteY305" fmla="*/ 5955437 h 6858000"/>
              <a:gd name="connsiteX306" fmla="*/ 4689789 w 7467663"/>
              <a:gd name="connsiteY306" fmla="*/ 6268382 h 6858000"/>
              <a:gd name="connsiteX307" fmla="*/ 4418722 w 7467663"/>
              <a:gd name="connsiteY307" fmla="*/ 6570886 h 6858000"/>
              <a:gd name="connsiteX308" fmla="*/ 4214944 w 7467663"/>
              <a:gd name="connsiteY308" fmla="*/ 6858000 h 6858000"/>
              <a:gd name="connsiteX309" fmla="*/ 4177898 w 7467663"/>
              <a:gd name="connsiteY309" fmla="*/ 6858000 h 6858000"/>
              <a:gd name="connsiteX310" fmla="*/ 4391597 w 7467663"/>
              <a:gd name="connsiteY310" fmla="*/ 6556370 h 6858000"/>
              <a:gd name="connsiteX311" fmla="*/ 4668889 w 7467663"/>
              <a:gd name="connsiteY311" fmla="*/ 6246399 h 6858000"/>
              <a:gd name="connsiteX312" fmla="*/ 5055427 w 7467663"/>
              <a:gd name="connsiteY312" fmla="*/ 5931476 h 6858000"/>
              <a:gd name="connsiteX313" fmla="*/ 5371814 w 7467663"/>
              <a:gd name="connsiteY313" fmla="*/ 5678975 h 6858000"/>
              <a:gd name="connsiteX314" fmla="*/ 4987918 w 7467663"/>
              <a:gd name="connsiteY314" fmla="*/ 5838701 h 6858000"/>
              <a:gd name="connsiteX315" fmla="*/ 4317146 w 7467663"/>
              <a:gd name="connsiteY315" fmla="*/ 6587716 h 6858000"/>
              <a:gd name="connsiteX316" fmla="*/ 4171627 w 7467663"/>
              <a:gd name="connsiteY316" fmla="*/ 6858000 h 6858000"/>
              <a:gd name="connsiteX317" fmla="*/ 4081585 w 7467663"/>
              <a:gd name="connsiteY317" fmla="*/ 6858000 h 6858000"/>
              <a:gd name="connsiteX318" fmla="*/ 4238603 w 7467663"/>
              <a:gd name="connsiteY318" fmla="*/ 6559341 h 6858000"/>
              <a:gd name="connsiteX319" fmla="*/ 4778333 w 7467663"/>
              <a:gd name="connsiteY319" fmla="*/ 5873626 h 6858000"/>
              <a:gd name="connsiteX320" fmla="*/ 5414185 w 7467663"/>
              <a:gd name="connsiteY320" fmla="*/ 5573882 h 6858000"/>
              <a:gd name="connsiteX321" fmla="*/ 5959648 w 7467663"/>
              <a:gd name="connsiteY321" fmla="*/ 4760797 h 6858000"/>
              <a:gd name="connsiteX322" fmla="*/ 5355019 w 7467663"/>
              <a:gd name="connsiteY322" fmla="*/ 4734672 h 6858000"/>
              <a:gd name="connsiteX323" fmla="*/ 5083565 w 7467663"/>
              <a:gd name="connsiteY323" fmla="*/ 5179121 h 6858000"/>
              <a:gd name="connsiteX324" fmla="*/ 4713577 w 7467663"/>
              <a:gd name="connsiteY324" fmla="*/ 5616803 h 6858000"/>
              <a:gd name="connsiteX325" fmla="*/ 3989559 w 7467663"/>
              <a:gd name="connsiteY325" fmla="*/ 6145945 h 6858000"/>
              <a:gd name="connsiteX326" fmla="*/ 3939824 w 7467663"/>
              <a:gd name="connsiteY326" fmla="*/ 6066900 h 6858000"/>
              <a:gd name="connsiteX327" fmla="*/ 4584537 w 7467663"/>
              <a:gd name="connsiteY327" fmla="*/ 5324826 h 6858000"/>
              <a:gd name="connsiteX328" fmla="*/ 5037105 w 7467663"/>
              <a:gd name="connsiteY328" fmla="*/ 5088765 h 6858000"/>
              <a:gd name="connsiteX329" fmla="*/ 5039930 w 7467663"/>
              <a:gd name="connsiteY329" fmla="*/ 5089585 h 6858000"/>
              <a:gd name="connsiteX330" fmla="*/ 5263764 w 7467663"/>
              <a:gd name="connsiteY330" fmla="*/ 4735525 h 6858000"/>
              <a:gd name="connsiteX331" fmla="*/ 4086300 w 7467663"/>
              <a:gd name="connsiteY331" fmla="*/ 4884599 h 6858000"/>
              <a:gd name="connsiteX332" fmla="*/ 4085485 w 7467663"/>
              <a:gd name="connsiteY332" fmla="*/ 4899070 h 6858000"/>
              <a:gd name="connsiteX333" fmla="*/ 3871915 w 7467663"/>
              <a:gd name="connsiteY333" fmla="*/ 5253645 h 6858000"/>
              <a:gd name="connsiteX334" fmla="*/ 3799374 w 7467663"/>
              <a:gd name="connsiteY334" fmla="*/ 5466127 h 6858000"/>
              <a:gd name="connsiteX335" fmla="*/ 3498850 w 7467663"/>
              <a:gd name="connsiteY335" fmla="*/ 6661888 h 6858000"/>
              <a:gd name="connsiteX336" fmla="*/ 3399216 w 7467663"/>
              <a:gd name="connsiteY336" fmla="*/ 6858000 h 6858000"/>
              <a:gd name="connsiteX337" fmla="*/ 3303688 w 7467663"/>
              <a:gd name="connsiteY337" fmla="*/ 6858000 h 6858000"/>
              <a:gd name="connsiteX338" fmla="*/ 3391774 w 7467663"/>
              <a:gd name="connsiteY338" fmla="*/ 6697181 h 6858000"/>
              <a:gd name="connsiteX339" fmla="*/ 3735540 w 7467663"/>
              <a:gd name="connsiteY339" fmla="*/ 5546923 h 6858000"/>
              <a:gd name="connsiteX340" fmla="*/ 3729438 w 7467663"/>
              <a:gd name="connsiteY340" fmla="*/ 5569058 h 6858000"/>
              <a:gd name="connsiteX341" fmla="*/ 3707782 w 7467663"/>
              <a:gd name="connsiteY341" fmla="*/ 5644908 h 6858000"/>
              <a:gd name="connsiteX342" fmla="*/ 3583827 w 7467663"/>
              <a:gd name="connsiteY342" fmla="*/ 6039215 h 6858000"/>
              <a:gd name="connsiteX343" fmla="*/ 3547861 w 7467663"/>
              <a:gd name="connsiteY343" fmla="*/ 6129609 h 6858000"/>
              <a:gd name="connsiteX344" fmla="*/ 3490905 w 7467663"/>
              <a:gd name="connsiteY344" fmla="*/ 6277660 h 6858000"/>
              <a:gd name="connsiteX345" fmla="*/ 3455859 w 7467663"/>
              <a:gd name="connsiteY345" fmla="*/ 6391301 h 6858000"/>
              <a:gd name="connsiteX346" fmla="*/ 3429112 w 7467663"/>
              <a:gd name="connsiteY346" fmla="*/ 6479469 h 6858000"/>
              <a:gd name="connsiteX347" fmla="*/ 3304862 w 7467663"/>
              <a:gd name="connsiteY347" fmla="*/ 6796476 h 6858000"/>
              <a:gd name="connsiteX348" fmla="*/ 3276071 w 7467663"/>
              <a:gd name="connsiteY348" fmla="*/ 6858000 h 6858000"/>
              <a:gd name="connsiteX349" fmla="*/ 3240805 w 7467663"/>
              <a:gd name="connsiteY349" fmla="*/ 6858000 h 6858000"/>
              <a:gd name="connsiteX350" fmla="*/ 3275917 w 7467663"/>
              <a:gd name="connsiteY350" fmla="*/ 6783192 h 6858000"/>
              <a:gd name="connsiteX351" fmla="*/ 3399358 w 7467663"/>
              <a:gd name="connsiteY351" fmla="*/ 6469011 h 6858000"/>
              <a:gd name="connsiteX352" fmla="*/ 3425650 w 7467663"/>
              <a:gd name="connsiteY352" fmla="*/ 6381333 h 6858000"/>
              <a:gd name="connsiteX353" fmla="*/ 3460661 w 7467663"/>
              <a:gd name="connsiteY353" fmla="*/ 6266763 h 6858000"/>
              <a:gd name="connsiteX354" fmla="*/ 3518021 w 7467663"/>
              <a:gd name="connsiteY354" fmla="*/ 6117298 h 6858000"/>
              <a:gd name="connsiteX355" fmla="*/ 3554035 w 7467663"/>
              <a:gd name="connsiteY355" fmla="*/ 6027832 h 6858000"/>
              <a:gd name="connsiteX356" fmla="*/ 3677174 w 7467663"/>
              <a:gd name="connsiteY356" fmla="*/ 5636351 h 6858000"/>
              <a:gd name="connsiteX357" fmla="*/ 3698819 w 7467663"/>
              <a:gd name="connsiteY357" fmla="*/ 5560503 h 6858000"/>
              <a:gd name="connsiteX358" fmla="*/ 3702094 w 7467663"/>
              <a:gd name="connsiteY358" fmla="*/ 5549194 h 6858000"/>
              <a:gd name="connsiteX359" fmla="*/ 3398355 w 7467663"/>
              <a:gd name="connsiteY359" fmla="*/ 6094603 h 6858000"/>
              <a:gd name="connsiteX360" fmla="*/ 3193941 w 7467663"/>
              <a:gd name="connsiteY360" fmla="*/ 6798775 h 6858000"/>
              <a:gd name="connsiteX361" fmla="*/ 3184140 w 7467663"/>
              <a:gd name="connsiteY361" fmla="*/ 6858000 h 6858000"/>
              <a:gd name="connsiteX362" fmla="*/ 3099978 w 7467663"/>
              <a:gd name="connsiteY362" fmla="*/ 6858000 h 6858000"/>
              <a:gd name="connsiteX363" fmla="*/ 3101556 w 7467663"/>
              <a:gd name="connsiteY363" fmla="*/ 6843337 h 6858000"/>
              <a:gd name="connsiteX364" fmla="*/ 3370162 w 7467663"/>
              <a:gd name="connsiteY364" fmla="*/ 5785550 h 6858000"/>
              <a:gd name="connsiteX365" fmla="*/ 3746477 w 7467663"/>
              <a:gd name="connsiteY365" fmla="*/ 5377889 h 6858000"/>
              <a:gd name="connsiteX366" fmla="*/ 3863399 w 7467663"/>
              <a:gd name="connsiteY366" fmla="*/ 5087257 h 6858000"/>
              <a:gd name="connsiteX367" fmla="*/ 3968712 w 7467663"/>
              <a:gd name="connsiteY367" fmla="*/ 4913989 h 6858000"/>
              <a:gd name="connsiteX368" fmla="*/ 2792390 w 7467663"/>
              <a:gd name="connsiteY368" fmla="*/ 5382974 h 6858000"/>
              <a:gd name="connsiteX369" fmla="*/ 2714982 w 7467663"/>
              <a:gd name="connsiteY369" fmla="*/ 5427051 h 6858000"/>
              <a:gd name="connsiteX370" fmla="*/ 2813361 w 7467663"/>
              <a:gd name="connsiteY370" fmla="*/ 6023912 h 6858000"/>
              <a:gd name="connsiteX371" fmla="*/ 2688430 w 7467663"/>
              <a:gd name="connsiteY371" fmla="*/ 6801564 h 6858000"/>
              <a:gd name="connsiteX372" fmla="*/ 2629626 w 7467663"/>
              <a:gd name="connsiteY372" fmla="*/ 6763394 h 6858000"/>
              <a:gd name="connsiteX373" fmla="*/ 2565328 w 7467663"/>
              <a:gd name="connsiteY373" fmla="*/ 5516399 h 6858000"/>
              <a:gd name="connsiteX374" fmla="*/ 1922999 w 7467663"/>
              <a:gd name="connsiteY374" fmla="*/ 5980343 h 6858000"/>
              <a:gd name="connsiteX375" fmla="*/ 1950261 w 7467663"/>
              <a:gd name="connsiteY375" fmla="*/ 6405858 h 6858000"/>
              <a:gd name="connsiteX376" fmla="*/ 2365554 w 7467663"/>
              <a:gd name="connsiteY376" fmla="*/ 6759107 h 6858000"/>
              <a:gd name="connsiteX377" fmla="*/ 2424142 w 7467663"/>
              <a:gd name="connsiteY377" fmla="*/ 6858000 h 6858000"/>
              <a:gd name="connsiteX378" fmla="*/ 2395994 w 7467663"/>
              <a:gd name="connsiteY378" fmla="*/ 6858000 h 6858000"/>
              <a:gd name="connsiteX379" fmla="*/ 2392863 w 7467663"/>
              <a:gd name="connsiteY379" fmla="*/ 6852964 h 6858000"/>
              <a:gd name="connsiteX380" fmla="*/ 2017589 w 7467663"/>
              <a:gd name="connsiteY380" fmla="*/ 6493982 h 6858000"/>
              <a:gd name="connsiteX381" fmla="*/ 2147336 w 7467663"/>
              <a:gd name="connsiteY381" fmla="*/ 6594052 h 6858000"/>
              <a:gd name="connsiteX382" fmla="*/ 2207047 w 7467663"/>
              <a:gd name="connsiteY382" fmla="*/ 6654540 h 6858000"/>
              <a:gd name="connsiteX383" fmla="*/ 2299106 w 7467663"/>
              <a:gd name="connsiteY383" fmla="*/ 6778931 h 6858000"/>
              <a:gd name="connsiteX384" fmla="*/ 2314430 w 7467663"/>
              <a:gd name="connsiteY384" fmla="*/ 6801144 h 6858000"/>
              <a:gd name="connsiteX385" fmla="*/ 2352406 w 7467663"/>
              <a:gd name="connsiteY385" fmla="*/ 6858000 h 6858000"/>
              <a:gd name="connsiteX386" fmla="*/ 2314492 w 7467663"/>
              <a:gd name="connsiteY386" fmla="*/ 6858000 h 6858000"/>
              <a:gd name="connsiteX387" fmla="*/ 2288095 w 7467663"/>
              <a:gd name="connsiteY387" fmla="*/ 6818030 h 6858000"/>
              <a:gd name="connsiteX388" fmla="*/ 2272768 w 7467663"/>
              <a:gd name="connsiteY388" fmla="*/ 6795822 h 6858000"/>
              <a:gd name="connsiteX389" fmla="*/ 2182715 w 7467663"/>
              <a:gd name="connsiteY389" fmla="*/ 6675071 h 6858000"/>
              <a:gd name="connsiteX390" fmla="*/ 2032061 w 7467663"/>
              <a:gd name="connsiteY390" fmla="*/ 6541380 h 6858000"/>
              <a:gd name="connsiteX391" fmla="*/ 2257220 w 7467663"/>
              <a:gd name="connsiteY391" fmla="*/ 6826257 h 6858000"/>
              <a:gd name="connsiteX392" fmla="*/ 2281324 w 7467663"/>
              <a:gd name="connsiteY392" fmla="*/ 6858000 h 6858000"/>
              <a:gd name="connsiteX393" fmla="*/ 2242860 w 7467663"/>
              <a:gd name="connsiteY393" fmla="*/ 6858000 h 6858000"/>
              <a:gd name="connsiteX394" fmla="*/ 2232818 w 7467663"/>
              <a:gd name="connsiteY394" fmla="*/ 6844926 h 6858000"/>
              <a:gd name="connsiteX395" fmla="*/ 1990172 w 7467663"/>
              <a:gd name="connsiteY395" fmla="*/ 6542121 h 6858000"/>
              <a:gd name="connsiteX396" fmla="*/ 2124090 w 7467663"/>
              <a:gd name="connsiteY396" fmla="*/ 6761017 h 6858000"/>
              <a:gd name="connsiteX397" fmla="*/ 2200380 w 7467663"/>
              <a:gd name="connsiteY397" fmla="*/ 6858000 h 6858000"/>
              <a:gd name="connsiteX398" fmla="*/ 2147507 w 7467663"/>
              <a:gd name="connsiteY398" fmla="*/ 6858000 h 6858000"/>
              <a:gd name="connsiteX399" fmla="*/ 2070668 w 7467663"/>
              <a:gd name="connsiteY399" fmla="*/ 6761520 h 6858000"/>
              <a:gd name="connsiteX400" fmla="*/ 1975142 w 7467663"/>
              <a:gd name="connsiteY400" fmla="*/ 6585570 h 6858000"/>
              <a:gd name="connsiteX401" fmla="*/ 2050035 w 7467663"/>
              <a:gd name="connsiteY401" fmla="*/ 6813345 h 6858000"/>
              <a:gd name="connsiteX402" fmla="*/ 2063025 w 7467663"/>
              <a:gd name="connsiteY402" fmla="*/ 6858000 h 6858000"/>
              <a:gd name="connsiteX403" fmla="*/ 2021675 w 7467663"/>
              <a:gd name="connsiteY403" fmla="*/ 6858000 h 6858000"/>
              <a:gd name="connsiteX404" fmla="*/ 2019308 w 7467663"/>
              <a:gd name="connsiteY404" fmla="*/ 6847118 h 6858000"/>
              <a:gd name="connsiteX405" fmla="*/ 1938835 w 7467663"/>
              <a:gd name="connsiteY405" fmla="*/ 6551160 h 6858000"/>
              <a:gd name="connsiteX406" fmla="*/ 1953230 w 7467663"/>
              <a:gd name="connsiteY406" fmla="*/ 6759699 h 6858000"/>
              <a:gd name="connsiteX407" fmla="*/ 1956763 w 7467663"/>
              <a:gd name="connsiteY407" fmla="*/ 6778191 h 6858000"/>
              <a:gd name="connsiteX408" fmla="*/ 1967925 w 7467663"/>
              <a:gd name="connsiteY408" fmla="*/ 6858000 h 6858000"/>
              <a:gd name="connsiteX409" fmla="*/ 1936622 w 7467663"/>
              <a:gd name="connsiteY409" fmla="*/ 6858000 h 6858000"/>
              <a:gd name="connsiteX410" fmla="*/ 1926261 w 7467663"/>
              <a:gd name="connsiteY410" fmla="*/ 6784064 h 6858000"/>
              <a:gd name="connsiteX411" fmla="*/ 1922724 w 7467663"/>
              <a:gd name="connsiteY411" fmla="*/ 6765577 h 6858000"/>
              <a:gd name="connsiteX412" fmla="*/ 1904650 w 7467663"/>
              <a:gd name="connsiteY412" fmla="*/ 6639616 h 6858000"/>
              <a:gd name="connsiteX413" fmla="*/ 1885273 w 7467663"/>
              <a:gd name="connsiteY413" fmla="*/ 6858000 h 6858000"/>
              <a:gd name="connsiteX414" fmla="*/ 1854363 w 7467663"/>
              <a:gd name="connsiteY414" fmla="*/ 6858000 h 6858000"/>
              <a:gd name="connsiteX415" fmla="*/ 1880391 w 7467663"/>
              <a:gd name="connsiteY415" fmla="*/ 6603796 h 6858000"/>
              <a:gd name="connsiteX416" fmla="*/ 1818273 w 7467663"/>
              <a:gd name="connsiteY416" fmla="*/ 6715729 h 6858000"/>
              <a:gd name="connsiteX417" fmla="*/ 1794691 w 7467663"/>
              <a:gd name="connsiteY417" fmla="*/ 6843239 h 6858000"/>
              <a:gd name="connsiteX418" fmla="*/ 1794914 w 7467663"/>
              <a:gd name="connsiteY418" fmla="*/ 6858000 h 6858000"/>
              <a:gd name="connsiteX419" fmla="*/ 1746128 w 7467663"/>
              <a:gd name="connsiteY419" fmla="*/ 6858000 h 6858000"/>
              <a:gd name="connsiteX420" fmla="*/ 1753934 w 7467663"/>
              <a:gd name="connsiteY420" fmla="*/ 6724796 h 6858000"/>
              <a:gd name="connsiteX421" fmla="*/ 1792053 w 7467663"/>
              <a:gd name="connsiteY421" fmla="*/ 6572396 h 6858000"/>
              <a:gd name="connsiteX422" fmla="*/ 1862248 w 7467663"/>
              <a:gd name="connsiteY422" fmla="*/ 6266397 h 6858000"/>
              <a:gd name="connsiteX423" fmla="*/ 1862250 w 7467663"/>
              <a:gd name="connsiteY423" fmla="*/ 6033531 h 6858000"/>
              <a:gd name="connsiteX424" fmla="*/ 1211999 w 7467663"/>
              <a:gd name="connsiteY424" fmla="*/ 6683610 h 6858000"/>
              <a:gd name="connsiteX425" fmla="*/ 1213266 w 7467663"/>
              <a:gd name="connsiteY425" fmla="*/ 6691947 h 6858000"/>
              <a:gd name="connsiteX426" fmla="*/ 1203370 w 7467663"/>
              <a:gd name="connsiteY426" fmla="*/ 6850676 h 6858000"/>
              <a:gd name="connsiteX427" fmla="*/ 1203671 w 7467663"/>
              <a:gd name="connsiteY427" fmla="*/ 6858000 h 6858000"/>
              <a:gd name="connsiteX428" fmla="*/ 1143180 w 7467663"/>
              <a:gd name="connsiteY428" fmla="*/ 6858000 h 6858000"/>
              <a:gd name="connsiteX429" fmla="*/ 1142176 w 7467663"/>
              <a:gd name="connsiteY429" fmla="*/ 6766045 h 6858000"/>
              <a:gd name="connsiteX430" fmla="*/ 1067484 w 7467663"/>
              <a:gd name="connsiteY430" fmla="*/ 6858000 h 6858000"/>
              <a:gd name="connsiteX431" fmla="*/ 953928 w 7467663"/>
              <a:gd name="connsiteY431" fmla="*/ 6858000 h 6858000"/>
              <a:gd name="connsiteX432" fmla="*/ 959715 w 7467663"/>
              <a:gd name="connsiteY432" fmla="*/ 6850185 h 6858000"/>
              <a:gd name="connsiteX433" fmla="*/ 1483788 w 7467663"/>
              <a:gd name="connsiteY433" fmla="*/ 6259174 h 6858000"/>
              <a:gd name="connsiteX434" fmla="*/ 1100671 w 7467663"/>
              <a:gd name="connsiteY434" fmla="*/ 6252137 h 6858000"/>
              <a:gd name="connsiteX435" fmla="*/ 1090144 w 7467663"/>
              <a:gd name="connsiteY435" fmla="*/ 6256748 h 6858000"/>
              <a:gd name="connsiteX436" fmla="*/ 1095872 w 7467663"/>
              <a:gd name="connsiteY436" fmla="*/ 6271892 h 6858000"/>
              <a:gd name="connsiteX437" fmla="*/ 262785 w 7467663"/>
              <a:gd name="connsiteY437" fmla="*/ 6845450 h 6858000"/>
              <a:gd name="connsiteX438" fmla="*/ 209968 w 7467663"/>
              <a:gd name="connsiteY438" fmla="*/ 6770713 h 6858000"/>
              <a:gd name="connsiteX439" fmla="*/ 873460 w 7467663"/>
              <a:gd name="connsiteY439" fmla="*/ 6253768 h 6858000"/>
              <a:gd name="connsiteX440" fmla="*/ 192686 w 7467663"/>
              <a:gd name="connsiteY440" fmla="*/ 5849257 h 6858000"/>
              <a:gd name="connsiteX441" fmla="*/ 4696 w 7467663"/>
              <a:gd name="connsiteY441" fmla="*/ 5697668 h 6858000"/>
              <a:gd name="connsiteX442" fmla="*/ 0 w 7467663"/>
              <a:gd name="connsiteY442" fmla="*/ 5689984 h 6858000"/>
              <a:gd name="connsiteX443" fmla="*/ 0 w 7467663"/>
              <a:gd name="connsiteY443" fmla="*/ 5513472 h 6858000"/>
              <a:gd name="connsiteX444" fmla="*/ 174101 w 7467663"/>
              <a:gd name="connsiteY444" fmla="*/ 5620277 h 6858000"/>
              <a:gd name="connsiteX445" fmla="*/ 891800 w 7467663"/>
              <a:gd name="connsiteY445" fmla="*/ 6036935 h 6858000"/>
              <a:gd name="connsiteX446" fmla="*/ 1072219 w 7467663"/>
              <a:gd name="connsiteY446" fmla="*/ 6169443 h 6858000"/>
              <a:gd name="connsiteX447" fmla="*/ 1074117 w 7467663"/>
              <a:gd name="connsiteY447" fmla="*/ 6170301 h 6858000"/>
              <a:gd name="connsiteX448" fmla="*/ 1083114 w 7467663"/>
              <a:gd name="connsiteY448" fmla="*/ 6174131 h 6858000"/>
              <a:gd name="connsiteX449" fmla="*/ 1543010 w 7467663"/>
              <a:gd name="connsiteY449" fmla="*/ 6191140 h 6858000"/>
              <a:gd name="connsiteX450" fmla="*/ 1551080 w 7467663"/>
              <a:gd name="connsiteY450" fmla="*/ 6195006 h 6858000"/>
              <a:gd name="connsiteX451" fmla="*/ 2345443 w 7467663"/>
              <a:gd name="connsiteY451" fmla="*/ 5549882 h 6858000"/>
              <a:gd name="connsiteX452" fmla="*/ 1721499 w 7467663"/>
              <a:gd name="connsiteY452" fmla="*/ 5599969 h 6858000"/>
              <a:gd name="connsiteX453" fmla="*/ 767716 w 7467663"/>
              <a:gd name="connsiteY453" fmla="*/ 5472768 h 6858000"/>
              <a:gd name="connsiteX454" fmla="*/ 722147 w 7467663"/>
              <a:gd name="connsiteY454" fmla="*/ 5393091 h 6858000"/>
              <a:gd name="connsiteX455" fmla="*/ 1485552 w 7467663"/>
              <a:gd name="connsiteY455" fmla="*/ 5313202 h 6858000"/>
              <a:gd name="connsiteX456" fmla="*/ 2143004 w 7467663"/>
              <a:gd name="connsiteY456" fmla="*/ 5402420 h 6858000"/>
              <a:gd name="connsiteX457" fmla="*/ 1933391 w 7467663"/>
              <a:gd name="connsiteY457" fmla="*/ 5156971 h 6858000"/>
              <a:gd name="connsiteX458" fmla="*/ 1827118 w 7467663"/>
              <a:gd name="connsiteY458" fmla="*/ 4968410 h 6858000"/>
              <a:gd name="connsiteX459" fmla="*/ 1837349 w 7467663"/>
              <a:gd name="connsiteY459" fmla="*/ 4956357 h 6858000"/>
              <a:gd name="connsiteX460" fmla="*/ 2162835 w 7467663"/>
              <a:gd name="connsiteY460" fmla="*/ 5187853 h 6858000"/>
              <a:gd name="connsiteX461" fmla="*/ 2257167 w 7467663"/>
              <a:gd name="connsiteY461" fmla="*/ 5462123 h 6858000"/>
              <a:gd name="connsiteX462" fmla="*/ 2261598 w 7467663"/>
              <a:gd name="connsiteY462" fmla="*/ 5467998 h 6858000"/>
              <a:gd name="connsiteX463" fmla="*/ 2437177 w 7467663"/>
              <a:gd name="connsiteY463" fmla="*/ 5479608 h 6858000"/>
              <a:gd name="connsiteX464" fmla="*/ 2445247 w 7467663"/>
              <a:gd name="connsiteY464" fmla="*/ 5483476 h 6858000"/>
              <a:gd name="connsiteX465" fmla="*/ 2743626 w 7467663"/>
              <a:gd name="connsiteY465" fmla="*/ 5304819 h 6858000"/>
              <a:gd name="connsiteX466" fmla="*/ 3048102 w 7467663"/>
              <a:gd name="connsiteY466" fmla="*/ 5150595 h 6858000"/>
              <a:gd name="connsiteX467" fmla="*/ 1799414 w 7467663"/>
              <a:gd name="connsiteY467" fmla="*/ 4694732 h 6858000"/>
              <a:gd name="connsiteX468" fmla="*/ 1771735 w 7467663"/>
              <a:gd name="connsiteY468" fmla="*/ 4619929 h 6858000"/>
              <a:gd name="connsiteX469" fmla="*/ 3104273 w 7467663"/>
              <a:gd name="connsiteY469" fmla="*/ 5076159 h 6858000"/>
              <a:gd name="connsiteX470" fmla="*/ 3113245 w 7467663"/>
              <a:gd name="connsiteY470" fmla="*/ 5090705 h 6858000"/>
              <a:gd name="connsiteX471" fmla="*/ 3126294 w 7467663"/>
              <a:gd name="connsiteY471" fmla="*/ 5114400 h 6858000"/>
              <a:gd name="connsiteX472" fmla="*/ 3937433 w 7467663"/>
              <a:gd name="connsiteY472" fmla="*/ 4830473 h 6858000"/>
              <a:gd name="connsiteX473" fmla="*/ 3590475 w 7467663"/>
              <a:gd name="connsiteY473" fmla="*/ 4597974 h 6858000"/>
              <a:gd name="connsiteX474" fmla="*/ 3100264 w 7467663"/>
              <a:gd name="connsiteY474" fmla="*/ 4579845 h 6858000"/>
              <a:gd name="connsiteX475" fmla="*/ 2183576 w 7467663"/>
              <a:gd name="connsiteY475" fmla="*/ 4227150 h 6858000"/>
              <a:gd name="connsiteX476" fmla="*/ 2151029 w 7467663"/>
              <a:gd name="connsiteY476" fmla="*/ 4146947 h 6858000"/>
              <a:gd name="connsiteX477" fmla="*/ 3563434 w 7467663"/>
              <a:gd name="connsiteY477" fmla="*/ 4469115 h 6858000"/>
              <a:gd name="connsiteX478" fmla="*/ 3177952 w 7467663"/>
              <a:gd name="connsiteY478" fmla="*/ 3657386 h 6858000"/>
              <a:gd name="connsiteX479" fmla="*/ 3189263 w 7467663"/>
              <a:gd name="connsiteY479" fmla="*/ 3625726 h 6858000"/>
              <a:gd name="connsiteX480" fmla="*/ 3560912 w 7467663"/>
              <a:gd name="connsiteY480" fmla="*/ 4079863 h 6858000"/>
              <a:gd name="connsiteX481" fmla="*/ 3626636 w 7467663"/>
              <a:gd name="connsiteY481" fmla="*/ 4512230 h 6858000"/>
              <a:gd name="connsiteX482" fmla="*/ 3653088 w 7467663"/>
              <a:gd name="connsiteY482" fmla="*/ 4521417 h 6858000"/>
              <a:gd name="connsiteX483" fmla="*/ 3988128 w 7467663"/>
              <a:gd name="connsiteY483" fmla="*/ 4817267 h 6858000"/>
              <a:gd name="connsiteX484" fmla="*/ 4830582 w 7467663"/>
              <a:gd name="connsiteY484" fmla="*/ 4676000 h 6858000"/>
              <a:gd name="connsiteX485" fmla="*/ 4830100 w 7467663"/>
              <a:gd name="connsiteY485" fmla="*/ 4675554 h 6858000"/>
              <a:gd name="connsiteX486" fmla="*/ 4036318 w 7467663"/>
              <a:gd name="connsiteY486" fmla="*/ 4147013 h 6858000"/>
              <a:gd name="connsiteX487" fmla="*/ 3432098 w 7467663"/>
              <a:gd name="connsiteY487" fmla="*/ 3537312 h 6858000"/>
              <a:gd name="connsiteX488" fmla="*/ 3446761 w 7467663"/>
              <a:gd name="connsiteY488" fmla="*/ 3461278 h 6858000"/>
              <a:gd name="connsiteX489" fmla="*/ 4419733 w 7467663"/>
              <a:gd name="connsiteY489" fmla="*/ 3963555 h 6858000"/>
              <a:gd name="connsiteX490" fmla="*/ 4781371 w 7467663"/>
              <a:gd name="connsiteY490" fmla="*/ 4458604 h 6858000"/>
              <a:gd name="connsiteX491" fmla="*/ 4780440 w 7467663"/>
              <a:gd name="connsiteY491" fmla="*/ 4470290 h 6858000"/>
              <a:gd name="connsiteX492" fmla="*/ 4898954 w 7467663"/>
              <a:gd name="connsiteY492" fmla="*/ 4662092 h 6858000"/>
              <a:gd name="connsiteX493" fmla="*/ 4900699 w 7467663"/>
              <a:gd name="connsiteY493" fmla="*/ 4670867 h 6858000"/>
              <a:gd name="connsiteX494" fmla="*/ 5714511 w 7467663"/>
              <a:gd name="connsiteY494" fmla="*/ 4663483 h 6858000"/>
              <a:gd name="connsiteX495" fmla="*/ 5464793 w 7467663"/>
              <a:gd name="connsiteY495" fmla="*/ 4393556 h 6858000"/>
              <a:gd name="connsiteX496" fmla="*/ 5461897 w 7467663"/>
              <a:gd name="connsiteY496" fmla="*/ 4390879 h 6858000"/>
              <a:gd name="connsiteX497" fmla="*/ 4294126 w 7467663"/>
              <a:gd name="connsiteY497" fmla="*/ 3303048 h 6858000"/>
              <a:gd name="connsiteX498" fmla="*/ 4305321 w 7467663"/>
              <a:gd name="connsiteY498" fmla="*/ 3256953 h 6858000"/>
              <a:gd name="connsiteX499" fmla="*/ 4949299 w 7467663"/>
              <a:gd name="connsiteY499" fmla="*/ 3766336 h 6858000"/>
              <a:gd name="connsiteX500" fmla="*/ 5291452 w 7467663"/>
              <a:gd name="connsiteY500" fmla="*/ 4076801 h 6858000"/>
              <a:gd name="connsiteX501" fmla="*/ 5434998 w 7467663"/>
              <a:gd name="connsiteY501" fmla="*/ 4254100 h 6858000"/>
              <a:gd name="connsiteX502" fmla="*/ 5351015 w 7467663"/>
              <a:gd name="connsiteY502" fmla="*/ 3760989 h 6858000"/>
              <a:gd name="connsiteX503" fmla="*/ 5413780 w 7467663"/>
              <a:gd name="connsiteY503" fmla="*/ 2966265 h 6858000"/>
              <a:gd name="connsiteX504" fmla="*/ 5425627 w 7467663"/>
              <a:gd name="connsiteY504" fmla="*/ 2954192 h 6858000"/>
              <a:gd name="connsiteX505" fmla="*/ 6604735 w 7467663"/>
              <a:gd name="connsiteY505" fmla="*/ 2041381 h 6858000"/>
              <a:gd name="connsiteX506" fmla="*/ 7204487 w 7467663"/>
              <a:gd name="connsiteY506" fmla="*/ 2742112 h 6858000"/>
              <a:gd name="connsiteX507" fmla="*/ 7131592 w 7467663"/>
              <a:gd name="connsiteY507" fmla="*/ 2672096 h 6858000"/>
              <a:gd name="connsiteX508" fmla="*/ 6996344 w 7467663"/>
              <a:gd name="connsiteY508" fmla="*/ 2518310 h 6858000"/>
              <a:gd name="connsiteX509" fmla="*/ 6735495 w 7467663"/>
              <a:gd name="connsiteY509" fmla="*/ 2196890 h 6858000"/>
              <a:gd name="connsiteX510" fmla="*/ 6721901 w 7467663"/>
              <a:gd name="connsiteY510" fmla="*/ 2179274 h 6858000"/>
              <a:gd name="connsiteX511" fmla="*/ 6604735 w 7467663"/>
              <a:gd name="connsiteY511" fmla="*/ 2041381 h 6858000"/>
              <a:gd name="connsiteX512" fmla="*/ 6591670 w 7467663"/>
              <a:gd name="connsiteY512" fmla="*/ 1988277 h 6858000"/>
              <a:gd name="connsiteX513" fmla="*/ 6747349 w 7467663"/>
              <a:gd name="connsiteY513" fmla="*/ 2160069 h 6858000"/>
              <a:gd name="connsiteX514" fmla="*/ 6760943 w 7467663"/>
              <a:gd name="connsiteY514" fmla="*/ 2177686 h 6858000"/>
              <a:gd name="connsiteX515" fmla="*/ 7021065 w 7467663"/>
              <a:gd name="connsiteY515" fmla="*/ 2498102 h 6858000"/>
              <a:gd name="connsiteX516" fmla="*/ 7155223 w 7467663"/>
              <a:gd name="connsiteY516" fmla="*/ 2650386 h 6858000"/>
              <a:gd name="connsiteX517" fmla="*/ 7203167 w 7467663"/>
              <a:gd name="connsiteY517" fmla="*/ 2697288 h 6858000"/>
              <a:gd name="connsiteX518" fmla="*/ 6937703 w 7467663"/>
              <a:gd name="connsiteY518" fmla="*/ 2321981 h 6858000"/>
              <a:gd name="connsiteX519" fmla="*/ 6591670 w 7467663"/>
              <a:gd name="connsiteY519" fmla="*/ 1988277 h 6858000"/>
              <a:gd name="connsiteX520" fmla="*/ 5798671 w 7467663"/>
              <a:gd name="connsiteY520" fmla="*/ 1981601 h 6858000"/>
              <a:gd name="connsiteX521" fmla="*/ 5754709 w 7467663"/>
              <a:gd name="connsiteY521" fmla="*/ 2071454 h 6858000"/>
              <a:gd name="connsiteX522" fmla="*/ 5763044 w 7467663"/>
              <a:gd name="connsiteY522" fmla="*/ 2842206 h 6858000"/>
              <a:gd name="connsiteX523" fmla="*/ 5764974 w 7467663"/>
              <a:gd name="connsiteY523" fmla="*/ 2799609 h 6858000"/>
              <a:gd name="connsiteX524" fmla="*/ 5767665 w 7467663"/>
              <a:gd name="connsiteY524" fmla="*/ 2666409 h 6858000"/>
              <a:gd name="connsiteX525" fmla="*/ 5763055 w 7467663"/>
              <a:gd name="connsiteY525" fmla="*/ 2579705 h 6858000"/>
              <a:gd name="connsiteX526" fmla="*/ 5758079 w 7467663"/>
              <a:gd name="connsiteY526" fmla="*/ 2492508 h 6858000"/>
              <a:gd name="connsiteX527" fmla="*/ 5779325 w 7467663"/>
              <a:gd name="connsiteY527" fmla="*/ 2197069 h 6858000"/>
              <a:gd name="connsiteX528" fmla="*/ 5798671 w 7467663"/>
              <a:gd name="connsiteY528" fmla="*/ 1981601 h 6858000"/>
              <a:gd name="connsiteX529" fmla="*/ 5829202 w 7467663"/>
              <a:gd name="connsiteY529" fmla="*/ 1971679 h 6858000"/>
              <a:gd name="connsiteX530" fmla="*/ 5809558 w 7467663"/>
              <a:gd name="connsiteY530" fmla="*/ 2198043 h 6858000"/>
              <a:gd name="connsiteX531" fmla="*/ 5788653 w 7467663"/>
              <a:gd name="connsiteY531" fmla="*/ 2489430 h 6858000"/>
              <a:gd name="connsiteX532" fmla="*/ 5793439 w 7467663"/>
              <a:gd name="connsiteY532" fmla="*/ 2575235 h 6858000"/>
              <a:gd name="connsiteX533" fmla="*/ 5796837 w 7467663"/>
              <a:gd name="connsiteY533" fmla="*/ 2637633 h 6858000"/>
              <a:gd name="connsiteX534" fmla="*/ 5818614 w 7467663"/>
              <a:gd name="connsiteY534" fmla="*/ 2473055 h 6858000"/>
              <a:gd name="connsiteX535" fmla="*/ 5829202 w 7467663"/>
              <a:gd name="connsiteY535" fmla="*/ 1971679 h 6858000"/>
              <a:gd name="connsiteX536" fmla="*/ 5911389 w 7467663"/>
              <a:gd name="connsiteY536" fmla="*/ 1898371 h 6858000"/>
              <a:gd name="connsiteX537" fmla="*/ 6237627 w 7467663"/>
              <a:gd name="connsiteY537" fmla="*/ 2231921 h 6858000"/>
              <a:gd name="connsiteX538" fmla="*/ 5911389 w 7467663"/>
              <a:gd name="connsiteY538" fmla="*/ 1898371 h 6858000"/>
              <a:gd name="connsiteX539" fmla="*/ 6944437 w 7467663"/>
              <a:gd name="connsiteY539" fmla="*/ 1575402 h 6858000"/>
              <a:gd name="connsiteX540" fmla="*/ 6304730 w 7467663"/>
              <a:gd name="connsiteY540" fmla="*/ 1766654 h 6858000"/>
              <a:gd name="connsiteX541" fmla="*/ 6944437 w 7467663"/>
              <a:gd name="connsiteY541" fmla="*/ 1575402 h 6858000"/>
              <a:gd name="connsiteX542" fmla="*/ 7019523 w 7467663"/>
              <a:gd name="connsiteY542" fmla="*/ 1519450 h 6858000"/>
              <a:gd name="connsiteX543" fmla="*/ 6298091 w 7467663"/>
              <a:gd name="connsiteY543" fmla="*/ 1737122 h 6858000"/>
              <a:gd name="connsiteX544" fmla="*/ 7019523 w 7467663"/>
              <a:gd name="connsiteY544" fmla="*/ 1519450 h 6858000"/>
              <a:gd name="connsiteX545" fmla="*/ 2399523 w 7467663"/>
              <a:gd name="connsiteY545" fmla="*/ 1428234 h 6858000"/>
              <a:gd name="connsiteX546" fmla="*/ 2224982 w 7467663"/>
              <a:gd name="connsiteY546" fmla="*/ 1826201 h 6858000"/>
              <a:gd name="connsiteX547" fmla="*/ 2096099 w 7467663"/>
              <a:gd name="connsiteY547" fmla="*/ 2345900 h 6858000"/>
              <a:gd name="connsiteX548" fmla="*/ 2283317 w 7467663"/>
              <a:gd name="connsiteY548" fmla="*/ 1796925 h 6858000"/>
              <a:gd name="connsiteX549" fmla="*/ 2399523 w 7467663"/>
              <a:gd name="connsiteY549" fmla="*/ 1428234 h 6858000"/>
              <a:gd name="connsiteX550" fmla="*/ 2448558 w 7467663"/>
              <a:gd name="connsiteY550" fmla="*/ 1373435 h 6858000"/>
              <a:gd name="connsiteX551" fmla="*/ 2312521 w 7467663"/>
              <a:gd name="connsiteY551" fmla="*/ 1806140 h 6858000"/>
              <a:gd name="connsiteX552" fmla="*/ 2127533 w 7467663"/>
              <a:gd name="connsiteY552" fmla="*/ 2348380 h 6858000"/>
              <a:gd name="connsiteX553" fmla="*/ 2358080 w 7467663"/>
              <a:gd name="connsiteY553" fmla="*/ 1866134 h 6858000"/>
              <a:gd name="connsiteX554" fmla="*/ 2407436 w 7467663"/>
              <a:gd name="connsiteY554" fmla="*/ 1651070 h 6858000"/>
              <a:gd name="connsiteX555" fmla="*/ 2448558 w 7467663"/>
              <a:gd name="connsiteY555" fmla="*/ 1373435 h 6858000"/>
              <a:gd name="connsiteX556" fmla="*/ 278707 w 7467663"/>
              <a:gd name="connsiteY556" fmla="*/ 1352270 h 6858000"/>
              <a:gd name="connsiteX557" fmla="*/ 321570 w 7467663"/>
              <a:gd name="connsiteY557" fmla="*/ 1861610 h 6858000"/>
              <a:gd name="connsiteX558" fmla="*/ 294281 w 7467663"/>
              <a:gd name="connsiteY558" fmla="*/ 1440658 h 6858000"/>
              <a:gd name="connsiteX559" fmla="*/ 278707 w 7467663"/>
              <a:gd name="connsiteY559" fmla="*/ 1352270 h 6858000"/>
              <a:gd name="connsiteX560" fmla="*/ 1423821 w 7467663"/>
              <a:gd name="connsiteY560" fmla="*/ 1351958 h 6858000"/>
              <a:gd name="connsiteX561" fmla="*/ 1638521 w 7467663"/>
              <a:gd name="connsiteY561" fmla="*/ 1908470 h 6858000"/>
              <a:gd name="connsiteX562" fmla="*/ 1754199 w 7467663"/>
              <a:gd name="connsiteY562" fmla="*/ 2149284 h 6858000"/>
              <a:gd name="connsiteX563" fmla="*/ 1908359 w 7467663"/>
              <a:gd name="connsiteY563" fmla="*/ 2364988 h 6858000"/>
              <a:gd name="connsiteX564" fmla="*/ 1647661 w 7467663"/>
              <a:gd name="connsiteY564" fmla="*/ 1825945 h 6858000"/>
              <a:gd name="connsiteX565" fmla="*/ 1423821 w 7467663"/>
              <a:gd name="connsiteY565" fmla="*/ 1351958 h 6858000"/>
              <a:gd name="connsiteX566" fmla="*/ 1431890 w 7467663"/>
              <a:gd name="connsiteY566" fmla="*/ 1306475 h 6858000"/>
              <a:gd name="connsiteX567" fmla="*/ 1507597 w 7467663"/>
              <a:gd name="connsiteY567" fmla="*/ 1446132 h 6858000"/>
              <a:gd name="connsiteX568" fmla="*/ 1674586 w 7467663"/>
              <a:gd name="connsiteY568" fmla="*/ 1813832 h 6858000"/>
              <a:gd name="connsiteX569" fmla="*/ 1815950 w 7467663"/>
              <a:gd name="connsiteY569" fmla="*/ 2128564 h 6858000"/>
              <a:gd name="connsiteX570" fmla="*/ 1984242 w 7467663"/>
              <a:gd name="connsiteY570" fmla="*/ 2430829 h 6858000"/>
              <a:gd name="connsiteX571" fmla="*/ 2014023 w 7467663"/>
              <a:gd name="connsiteY571" fmla="*/ 2450995 h 6858000"/>
              <a:gd name="connsiteX572" fmla="*/ 1747337 w 7467663"/>
              <a:gd name="connsiteY572" fmla="*/ 1855264 h 6858000"/>
              <a:gd name="connsiteX573" fmla="*/ 1533749 w 7467663"/>
              <a:gd name="connsiteY573" fmla="*/ 1478656 h 6858000"/>
              <a:gd name="connsiteX574" fmla="*/ 1431890 w 7467663"/>
              <a:gd name="connsiteY574" fmla="*/ 1306475 h 6858000"/>
              <a:gd name="connsiteX575" fmla="*/ 5052692 w 7467663"/>
              <a:gd name="connsiteY575" fmla="*/ 1292994 h 6858000"/>
              <a:gd name="connsiteX576" fmla="*/ 5200661 w 7467663"/>
              <a:gd name="connsiteY576" fmla="*/ 1635186 h 6858000"/>
              <a:gd name="connsiteX577" fmla="*/ 5297138 w 7467663"/>
              <a:gd name="connsiteY577" fmla="*/ 1906351 h 6858000"/>
              <a:gd name="connsiteX578" fmla="*/ 5052692 w 7467663"/>
              <a:gd name="connsiteY578" fmla="*/ 1292994 h 6858000"/>
              <a:gd name="connsiteX579" fmla="*/ 5009948 w 7467663"/>
              <a:gd name="connsiteY579" fmla="*/ 1273619 h 6858000"/>
              <a:gd name="connsiteX580" fmla="*/ 5121777 w 7467663"/>
              <a:gd name="connsiteY580" fmla="*/ 1654213 h 6858000"/>
              <a:gd name="connsiteX581" fmla="*/ 5293545 w 7467663"/>
              <a:gd name="connsiteY581" fmla="*/ 2072247 h 6858000"/>
              <a:gd name="connsiteX582" fmla="*/ 5294042 w 7467663"/>
              <a:gd name="connsiteY582" fmla="*/ 2065019 h 6858000"/>
              <a:gd name="connsiteX583" fmla="*/ 5171936 w 7467663"/>
              <a:gd name="connsiteY583" fmla="*/ 1647613 h 6858000"/>
              <a:gd name="connsiteX584" fmla="*/ 5009948 w 7467663"/>
              <a:gd name="connsiteY584" fmla="*/ 1273619 h 6858000"/>
              <a:gd name="connsiteX585" fmla="*/ 655236 w 7467663"/>
              <a:gd name="connsiteY585" fmla="*/ 1268632 h 6858000"/>
              <a:gd name="connsiteX586" fmla="*/ 839521 w 7467663"/>
              <a:gd name="connsiteY586" fmla="*/ 1685315 h 6858000"/>
              <a:gd name="connsiteX587" fmla="*/ 1109416 w 7467663"/>
              <a:gd name="connsiteY587" fmla="*/ 2061663 h 6858000"/>
              <a:gd name="connsiteX588" fmla="*/ 1298300 w 7467663"/>
              <a:gd name="connsiteY588" fmla="*/ 2247742 h 6858000"/>
              <a:gd name="connsiteX589" fmla="*/ 1125871 w 7467663"/>
              <a:gd name="connsiteY589" fmla="*/ 1989513 h 6858000"/>
              <a:gd name="connsiteX590" fmla="*/ 981574 w 7467663"/>
              <a:gd name="connsiteY590" fmla="*/ 1783157 h 6858000"/>
              <a:gd name="connsiteX591" fmla="*/ 922198 w 7467663"/>
              <a:gd name="connsiteY591" fmla="*/ 1677437 h 6858000"/>
              <a:gd name="connsiteX592" fmla="*/ 869293 w 7467663"/>
              <a:gd name="connsiteY592" fmla="*/ 1583214 h 6858000"/>
              <a:gd name="connsiteX593" fmla="*/ 751431 w 7467663"/>
              <a:gd name="connsiteY593" fmla="*/ 1405731 h 6858000"/>
              <a:gd name="connsiteX594" fmla="*/ 655236 w 7467663"/>
              <a:gd name="connsiteY594" fmla="*/ 1268632 h 6858000"/>
              <a:gd name="connsiteX595" fmla="*/ 6516292 w 7467663"/>
              <a:gd name="connsiteY595" fmla="*/ 1263064 h 6858000"/>
              <a:gd name="connsiteX596" fmla="*/ 5736320 w 7467663"/>
              <a:gd name="connsiteY596" fmla="*/ 1501803 h 6858000"/>
              <a:gd name="connsiteX597" fmla="*/ 6516292 w 7467663"/>
              <a:gd name="connsiteY597" fmla="*/ 1263064 h 6858000"/>
              <a:gd name="connsiteX598" fmla="*/ 291466 w 7467663"/>
              <a:gd name="connsiteY598" fmla="*/ 1250369 h 6858000"/>
              <a:gd name="connsiteX599" fmla="*/ 323180 w 7467663"/>
              <a:gd name="connsiteY599" fmla="*/ 1435283 h 6858000"/>
              <a:gd name="connsiteX600" fmla="*/ 349381 w 7467663"/>
              <a:gd name="connsiteY600" fmla="*/ 1875041 h 6858000"/>
              <a:gd name="connsiteX601" fmla="*/ 374363 w 7467663"/>
              <a:gd name="connsiteY601" fmla="*/ 1506494 h 6858000"/>
              <a:gd name="connsiteX602" fmla="*/ 302168 w 7467663"/>
              <a:gd name="connsiteY602" fmla="*/ 1274495 h 6858000"/>
              <a:gd name="connsiteX603" fmla="*/ 291466 w 7467663"/>
              <a:gd name="connsiteY603" fmla="*/ 1250369 h 6858000"/>
              <a:gd name="connsiteX604" fmla="*/ 678222 w 7467663"/>
              <a:gd name="connsiteY604" fmla="*/ 1248670 h 6858000"/>
              <a:gd name="connsiteX605" fmla="*/ 775536 w 7467663"/>
              <a:gd name="connsiteY605" fmla="*/ 1388015 h 6858000"/>
              <a:gd name="connsiteX606" fmla="*/ 894529 w 7467663"/>
              <a:gd name="connsiteY606" fmla="*/ 1567739 h 6858000"/>
              <a:gd name="connsiteX607" fmla="*/ 948000 w 7467663"/>
              <a:gd name="connsiteY607" fmla="*/ 1663088 h 6858000"/>
              <a:gd name="connsiteX608" fmla="*/ 1006812 w 7467663"/>
              <a:gd name="connsiteY608" fmla="*/ 1767683 h 6858000"/>
              <a:gd name="connsiteX609" fmla="*/ 1149133 w 7467663"/>
              <a:gd name="connsiteY609" fmla="*/ 1971513 h 6858000"/>
              <a:gd name="connsiteX610" fmla="*/ 1333952 w 7467663"/>
              <a:gd name="connsiteY610" fmla="*/ 2251620 h 6858000"/>
              <a:gd name="connsiteX611" fmla="*/ 1337329 w 7467663"/>
              <a:gd name="connsiteY611" fmla="*/ 2258350 h 6858000"/>
              <a:gd name="connsiteX612" fmla="*/ 1014726 w 7467663"/>
              <a:gd name="connsiteY612" fmla="*/ 1615556 h 6858000"/>
              <a:gd name="connsiteX613" fmla="*/ 678222 w 7467663"/>
              <a:gd name="connsiteY613" fmla="*/ 1248670 h 6858000"/>
              <a:gd name="connsiteX614" fmla="*/ 6691602 w 7467663"/>
              <a:gd name="connsiteY614" fmla="*/ 1140573 h 6858000"/>
              <a:gd name="connsiteX615" fmla="*/ 6571100 w 7467663"/>
              <a:gd name="connsiteY615" fmla="*/ 1183662 h 6858000"/>
              <a:gd name="connsiteX616" fmla="*/ 6241687 w 7467663"/>
              <a:gd name="connsiteY616" fmla="*/ 1257600 h 6858000"/>
              <a:gd name="connsiteX617" fmla="*/ 5693009 w 7467663"/>
              <a:gd name="connsiteY617" fmla="*/ 1478256 h 6858000"/>
              <a:gd name="connsiteX618" fmla="*/ 6548420 w 7467663"/>
              <a:gd name="connsiteY618" fmla="*/ 1214599 h 6858000"/>
              <a:gd name="connsiteX619" fmla="*/ 6605473 w 7467663"/>
              <a:gd name="connsiteY619" fmla="*/ 1184686 h 6858000"/>
              <a:gd name="connsiteX620" fmla="*/ 6691602 w 7467663"/>
              <a:gd name="connsiteY620" fmla="*/ 1140573 h 6858000"/>
              <a:gd name="connsiteX621" fmla="*/ 4002475 w 7467663"/>
              <a:gd name="connsiteY621" fmla="*/ 1037802 h 6858000"/>
              <a:gd name="connsiteX622" fmla="*/ 4000324 w 7467663"/>
              <a:gd name="connsiteY622" fmla="*/ 1039362 h 6858000"/>
              <a:gd name="connsiteX623" fmla="*/ 4002862 w 7467663"/>
              <a:gd name="connsiteY623" fmla="*/ 1042866 h 6858000"/>
              <a:gd name="connsiteX624" fmla="*/ 4002475 w 7467663"/>
              <a:gd name="connsiteY624" fmla="*/ 1037802 h 6858000"/>
              <a:gd name="connsiteX625" fmla="*/ 506322 w 7467663"/>
              <a:gd name="connsiteY625" fmla="*/ 1020997 h 6858000"/>
              <a:gd name="connsiteX626" fmla="*/ 533068 w 7467663"/>
              <a:gd name="connsiteY626" fmla="*/ 1029409 h 6858000"/>
              <a:gd name="connsiteX627" fmla="*/ 1232525 w 7467663"/>
              <a:gd name="connsiteY627" fmla="*/ 1804675 h 6858000"/>
              <a:gd name="connsiteX628" fmla="*/ 1388858 w 7467663"/>
              <a:gd name="connsiteY628" fmla="*/ 2368011 h 6858000"/>
              <a:gd name="connsiteX629" fmla="*/ 1384098 w 7467663"/>
              <a:gd name="connsiteY629" fmla="*/ 2378125 h 6858000"/>
              <a:gd name="connsiteX630" fmla="*/ 1425393 w 7467663"/>
              <a:gd name="connsiteY630" fmla="*/ 2589124 h 6858000"/>
              <a:gd name="connsiteX631" fmla="*/ 1424001 w 7467663"/>
              <a:gd name="connsiteY631" fmla="*/ 2597541 h 6858000"/>
              <a:gd name="connsiteX632" fmla="*/ 2152729 w 7467663"/>
              <a:gd name="connsiteY632" fmla="*/ 2864487 h 6858000"/>
              <a:gd name="connsiteX633" fmla="*/ 2020609 w 7467663"/>
              <a:gd name="connsiteY633" fmla="*/ 2539671 h 6858000"/>
              <a:gd name="connsiteX634" fmla="*/ 2018920 w 7467663"/>
              <a:gd name="connsiteY634" fmla="*/ 2536309 h 6858000"/>
              <a:gd name="connsiteX635" fmla="*/ 1342441 w 7467663"/>
              <a:gd name="connsiteY635" fmla="*/ 1173017 h 6858000"/>
              <a:gd name="connsiteX636" fmla="*/ 1367925 w 7467663"/>
              <a:gd name="connsiteY636" fmla="*/ 1135648 h 6858000"/>
              <a:gd name="connsiteX637" fmla="*/ 1771401 w 7467663"/>
              <a:gd name="connsiteY637" fmla="*/ 1806673 h 6858000"/>
              <a:gd name="connsiteX638" fmla="*/ 1972385 w 7467663"/>
              <a:gd name="connsiteY638" fmla="*/ 2198735 h 6858000"/>
              <a:gd name="connsiteX639" fmla="*/ 2040892 w 7467663"/>
              <a:gd name="connsiteY639" fmla="*/ 2405205 h 6858000"/>
              <a:gd name="connsiteX640" fmla="*/ 2131689 w 7467663"/>
              <a:gd name="connsiteY640" fmla="*/ 1936926 h 6858000"/>
              <a:gd name="connsiteX641" fmla="*/ 2454820 w 7467663"/>
              <a:gd name="connsiteY641" fmla="*/ 1248808 h 6858000"/>
              <a:gd name="connsiteX642" fmla="*/ 2492512 w 7467663"/>
              <a:gd name="connsiteY642" fmla="*/ 1302920 h 6858000"/>
              <a:gd name="connsiteX643" fmla="*/ 2081216 w 7467663"/>
              <a:gd name="connsiteY643" fmla="*/ 2527513 h 6858000"/>
              <a:gd name="connsiteX644" fmla="*/ 2081211 w 7467663"/>
              <a:gd name="connsiteY644" fmla="*/ 2528916 h 6858000"/>
              <a:gd name="connsiteX645" fmla="*/ 2199067 w 7467663"/>
              <a:gd name="connsiteY645" fmla="*/ 2884061 h 6858000"/>
              <a:gd name="connsiteX646" fmla="*/ 3192586 w 7467663"/>
              <a:gd name="connsiteY646" fmla="*/ 3411496 h 6858000"/>
              <a:gd name="connsiteX647" fmla="*/ 3182620 w 7467663"/>
              <a:gd name="connsiteY647" fmla="*/ 3483279 h 6858000"/>
              <a:gd name="connsiteX648" fmla="*/ 2435119 w 7467663"/>
              <a:gd name="connsiteY648" fmla="*/ 3080173 h 6858000"/>
              <a:gd name="connsiteX649" fmla="*/ 2410152 w 7467663"/>
              <a:gd name="connsiteY649" fmla="*/ 3063751 h 6858000"/>
              <a:gd name="connsiteX650" fmla="*/ 2408099 w 7467663"/>
              <a:gd name="connsiteY650" fmla="*/ 3064403 h 6858000"/>
              <a:gd name="connsiteX651" fmla="*/ 2407218 w 7467663"/>
              <a:gd name="connsiteY651" fmla="*/ 3070324 h 6858000"/>
              <a:gd name="connsiteX652" fmla="*/ 2380138 w 7467663"/>
              <a:gd name="connsiteY652" fmla="*/ 3099341 h 6858000"/>
              <a:gd name="connsiteX653" fmla="*/ 1765923 w 7467663"/>
              <a:gd name="connsiteY653" fmla="*/ 3581043 h 6858000"/>
              <a:gd name="connsiteX654" fmla="*/ 1702258 w 7467663"/>
              <a:gd name="connsiteY654" fmla="*/ 3612286 h 6858000"/>
              <a:gd name="connsiteX655" fmla="*/ 1538370 w 7467663"/>
              <a:gd name="connsiteY655" fmla="*/ 3811804 h 6858000"/>
              <a:gd name="connsiteX656" fmla="*/ 542867 w 7467663"/>
              <a:gd name="connsiteY656" fmla="*/ 4944092 h 6858000"/>
              <a:gd name="connsiteX657" fmla="*/ 515800 w 7467663"/>
              <a:gd name="connsiteY657" fmla="*/ 4862180 h 6858000"/>
              <a:gd name="connsiteX658" fmla="*/ 909145 w 7467663"/>
              <a:gd name="connsiteY658" fmla="*/ 4199225 h 6858000"/>
              <a:gd name="connsiteX659" fmla="*/ 1214067 w 7467663"/>
              <a:gd name="connsiteY659" fmla="*/ 3908561 h 6858000"/>
              <a:gd name="connsiteX660" fmla="*/ 640967 w 7467663"/>
              <a:gd name="connsiteY660" fmla="*/ 4105601 h 6858000"/>
              <a:gd name="connsiteX661" fmla="*/ 112563 w 7467663"/>
              <a:gd name="connsiteY661" fmla="*/ 4396952 h 6858000"/>
              <a:gd name="connsiteX662" fmla="*/ 0 w 7467663"/>
              <a:gd name="connsiteY662" fmla="*/ 4466006 h 6858000"/>
              <a:gd name="connsiteX663" fmla="*/ 0 w 7467663"/>
              <a:gd name="connsiteY663" fmla="*/ 4233763 h 6858000"/>
              <a:gd name="connsiteX664" fmla="*/ 36881 w 7467663"/>
              <a:gd name="connsiteY664" fmla="*/ 4200118 h 6858000"/>
              <a:gd name="connsiteX665" fmla="*/ 910534 w 7467663"/>
              <a:gd name="connsiteY665" fmla="*/ 3629753 h 6858000"/>
              <a:gd name="connsiteX666" fmla="*/ 1578717 w 7467663"/>
              <a:gd name="connsiteY666" fmla="*/ 3575982 h 6858000"/>
              <a:gd name="connsiteX667" fmla="*/ 2338780 w 7467663"/>
              <a:gd name="connsiteY667" fmla="*/ 3033725 h 6858000"/>
              <a:gd name="connsiteX668" fmla="*/ 1807991 w 7467663"/>
              <a:gd name="connsiteY668" fmla="*/ 2807184 h 6858000"/>
              <a:gd name="connsiteX669" fmla="*/ 1416358 w 7467663"/>
              <a:gd name="connsiteY669" fmla="*/ 3112571 h 6858000"/>
              <a:gd name="connsiteX670" fmla="*/ 939066 w 7467663"/>
              <a:gd name="connsiteY670" fmla="*/ 3378798 h 6858000"/>
              <a:gd name="connsiteX671" fmla="*/ 115099 w 7467663"/>
              <a:gd name="connsiteY671" fmla="*/ 3607650 h 6858000"/>
              <a:gd name="connsiteX672" fmla="*/ 97284 w 7467663"/>
              <a:gd name="connsiteY672" fmla="*/ 3520393 h 6858000"/>
              <a:gd name="connsiteX673" fmla="*/ 922050 w 7467663"/>
              <a:gd name="connsiteY673" fmla="*/ 3074867 h 6858000"/>
              <a:gd name="connsiteX674" fmla="*/ 1405265 w 7467663"/>
              <a:gd name="connsiteY674" fmla="*/ 3016319 h 6858000"/>
              <a:gd name="connsiteX675" fmla="*/ 1407512 w 7467663"/>
              <a:gd name="connsiteY675" fmla="*/ 3018001 h 6858000"/>
              <a:gd name="connsiteX676" fmla="*/ 1726266 w 7467663"/>
              <a:gd name="connsiteY676" fmla="*/ 2777274 h 6858000"/>
              <a:gd name="connsiteX677" fmla="*/ 625390 w 7467663"/>
              <a:gd name="connsiteY677" fmla="*/ 2514541 h 6858000"/>
              <a:gd name="connsiteX678" fmla="*/ 619799 w 7467663"/>
              <a:gd name="connsiteY678" fmla="*/ 2527180 h 6858000"/>
              <a:gd name="connsiteX679" fmla="*/ 310030 w 7467663"/>
              <a:gd name="connsiteY679" fmla="*/ 2771818 h 6858000"/>
              <a:gd name="connsiteX680" fmla="*/ 173877 w 7467663"/>
              <a:gd name="connsiteY680" fmla="*/ 2937056 h 6858000"/>
              <a:gd name="connsiteX681" fmla="*/ 77889 w 7467663"/>
              <a:gd name="connsiteY681" fmla="*/ 3138440 h 6858000"/>
              <a:gd name="connsiteX682" fmla="*/ 0 w 7467663"/>
              <a:gd name="connsiteY682" fmla="*/ 3271395 h 6858000"/>
              <a:gd name="connsiteX683" fmla="*/ 0 w 7467663"/>
              <a:gd name="connsiteY683" fmla="*/ 3153002 h 6858000"/>
              <a:gd name="connsiteX684" fmla="*/ 2386 w 7467663"/>
              <a:gd name="connsiteY684" fmla="*/ 3149203 h 6858000"/>
              <a:gd name="connsiteX685" fmla="*/ 89753 w 7467663"/>
              <a:gd name="connsiteY685" fmla="*/ 2987702 h 6858000"/>
              <a:gd name="connsiteX686" fmla="*/ 76869 w 7467663"/>
              <a:gd name="connsiteY686" fmla="*/ 3005404 h 6858000"/>
              <a:gd name="connsiteX687" fmla="*/ 32049 w 7467663"/>
              <a:gd name="connsiteY687" fmla="*/ 3065814 h 6858000"/>
              <a:gd name="connsiteX688" fmla="*/ 0 w 7467663"/>
              <a:gd name="connsiteY688" fmla="*/ 3108744 h 6858000"/>
              <a:gd name="connsiteX689" fmla="*/ 0 w 7467663"/>
              <a:gd name="connsiteY689" fmla="*/ 3058059 h 6858000"/>
              <a:gd name="connsiteX690" fmla="*/ 7610 w 7467663"/>
              <a:gd name="connsiteY690" fmla="*/ 3047889 h 6858000"/>
              <a:gd name="connsiteX691" fmla="*/ 52419 w 7467663"/>
              <a:gd name="connsiteY691" fmla="*/ 2987479 h 6858000"/>
              <a:gd name="connsiteX692" fmla="*/ 59142 w 7467663"/>
              <a:gd name="connsiteY692" fmla="*/ 2978488 h 6858000"/>
              <a:gd name="connsiteX693" fmla="*/ 0 w 7467663"/>
              <a:gd name="connsiteY693" fmla="*/ 3015334 h 6858000"/>
              <a:gd name="connsiteX694" fmla="*/ 0 w 7467663"/>
              <a:gd name="connsiteY694" fmla="*/ 2914286 h 6858000"/>
              <a:gd name="connsiteX695" fmla="*/ 36383 w 7467663"/>
              <a:gd name="connsiteY695" fmla="*/ 2901128 h 6858000"/>
              <a:gd name="connsiteX696" fmla="*/ 156329 w 7467663"/>
              <a:gd name="connsiteY696" fmla="*/ 2840533 h 6858000"/>
              <a:gd name="connsiteX697" fmla="*/ 358355 w 7467663"/>
              <a:gd name="connsiteY697" fmla="*/ 2620471 h 6858000"/>
              <a:gd name="connsiteX698" fmla="*/ 510577 w 7467663"/>
              <a:gd name="connsiteY698" fmla="*/ 2501244 h 6858000"/>
              <a:gd name="connsiteX699" fmla="*/ 211967 w 7467663"/>
              <a:gd name="connsiteY699" fmla="*/ 2479171 h 6858000"/>
              <a:gd name="connsiteX700" fmla="*/ 0 w 7467663"/>
              <a:gd name="connsiteY700" fmla="*/ 2476398 h 6858000"/>
              <a:gd name="connsiteX701" fmla="*/ 0 w 7467663"/>
              <a:gd name="connsiteY701" fmla="*/ 2389189 h 6858000"/>
              <a:gd name="connsiteX702" fmla="*/ 103062 w 7467663"/>
              <a:gd name="connsiteY702" fmla="*/ 2389518 h 6858000"/>
              <a:gd name="connsiteX703" fmla="*/ 510734 w 7467663"/>
              <a:gd name="connsiteY703" fmla="*/ 2416201 h 6858000"/>
              <a:gd name="connsiteX704" fmla="*/ 279257 w 7467663"/>
              <a:gd name="connsiteY704" fmla="*/ 2092102 h 6858000"/>
              <a:gd name="connsiteX705" fmla="*/ 65265 w 7467663"/>
              <a:gd name="connsiteY705" fmla="*/ 2006049 h 6858000"/>
              <a:gd name="connsiteX706" fmla="*/ 0 w 7467663"/>
              <a:gd name="connsiteY706" fmla="*/ 1982532 h 6858000"/>
              <a:gd name="connsiteX707" fmla="*/ 0 w 7467663"/>
              <a:gd name="connsiteY707" fmla="*/ 1912789 h 6858000"/>
              <a:gd name="connsiteX708" fmla="*/ 97460 w 7467663"/>
              <a:gd name="connsiteY708" fmla="*/ 1953725 h 6858000"/>
              <a:gd name="connsiteX709" fmla="*/ 221272 w 7467663"/>
              <a:gd name="connsiteY709" fmla="*/ 1980766 h 6858000"/>
              <a:gd name="connsiteX710" fmla="*/ 116765 w 7467663"/>
              <a:gd name="connsiteY710" fmla="*/ 1911033 h 6858000"/>
              <a:gd name="connsiteX711" fmla="*/ 16405 w 7467663"/>
              <a:gd name="connsiteY711" fmla="*/ 1803412 h 6858000"/>
              <a:gd name="connsiteX712" fmla="*/ 0 w 7467663"/>
              <a:gd name="connsiteY712" fmla="*/ 1784777 h 6858000"/>
              <a:gd name="connsiteX713" fmla="*/ 0 w 7467663"/>
              <a:gd name="connsiteY713" fmla="*/ 1740082 h 6858000"/>
              <a:gd name="connsiteX714" fmla="*/ 39394 w 7467663"/>
              <a:gd name="connsiteY714" fmla="*/ 1784856 h 6858000"/>
              <a:gd name="connsiteX715" fmla="*/ 135813 w 7467663"/>
              <a:gd name="connsiteY715" fmla="*/ 1888838 h 6858000"/>
              <a:gd name="connsiteX716" fmla="*/ 242575 w 7467663"/>
              <a:gd name="connsiteY716" fmla="*/ 1958841 h 6858000"/>
              <a:gd name="connsiteX717" fmla="*/ 82197 w 7467663"/>
              <a:gd name="connsiteY717" fmla="*/ 1754826 h 6858000"/>
              <a:gd name="connsiteX718" fmla="*/ 0 w 7467663"/>
              <a:gd name="connsiteY718" fmla="*/ 1679650 h 6858000"/>
              <a:gd name="connsiteX719" fmla="*/ 0 w 7467663"/>
              <a:gd name="connsiteY719" fmla="*/ 1602463 h 6858000"/>
              <a:gd name="connsiteX720" fmla="*/ 84689 w 7467663"/>
              <a:gd name="connsiteY720" fmla="*/ 1677442 h 6858000"/>
              <a:gd name="connsiteX721" fmla="*/ 298437 w 7467663"/>
              <a:gd name="connsiteY721" fmla="*/ 1968019 h 6858000"/>
              <a:gd name="connsiteX722" fmla="*/ 227269 w 7467663"/>
              <a:gd name="connsiteY722" fmla="*/ 1114064 h 6858000"/>
              <a:gd name="connsiteX723" fmla="*/ 248003 w 7467663"/>
              <a:gd name="connsiteY723" fmla="*/ 1089613 h 6858000"/>
              <a:gd name="connsiteX724" fmla="*/ 427020 w 7467663"/>
              <a:gd name="connsiteY724" fmla="*/ 1619803 h 6858000"/>
              <a:gd name="connsiteX725" fmla="*/ 340345 w 7467663"/>
              <a:gd name="connsiteY725" fmla="*/ 2027739 h 6858000"/>
              <a:gd name="connsiteX726" fmla="*/ 360865 w 7467663"/>
              <a:gd name="connsiteY726" fmla="*/ 2044827 h 6858000"/>
              <a:gd name="connsiteX727" fmla="*/ 560414 w 7467663"/>
              <a:gd name="connsiteY727" fmla="*/ 2421457 h 6858000"/>
              <a:gd name="connsiteX728" fmla="*/ 1359703 w 7467663"/>
              <a:gd name="connsiteY728" fmla="*/ 2578554 h 6858000"/>
              <a:gd name="connsiteX729" fmla="*/ 1359422 w 7467663"/>
              <a:gd name="connsiteY729" fmla="*/ 2577994 h 6858000"/>
              <a:gd name="connsiteX730" fmla="*/ 828701 w 7467663"/>
              <a:gd name="connsiteY730" fmla="*/ 1839520 h 6858000"/>
              <a:gd name="connsiteX731" fmla="*/ 494427 w 7467663"/>
              <a:gd name="connsiteY731" fmla="*/ 1092333 h 6858000"/>
              <a:gd name="connsiteX732" fmla="*/ 506322 w 7467663"/>
              <a:gd name="connsiteY732" fmla="*/ 1020997 h 6858000"/>
              <a:gd name="connsiteX733" fmla="*/ 4570198 w 7467663"/>
              <a:gd name="connsiteY733" fmla="*/ 978081 h 6858000"/>
              <a:gd name="connsiteX734" fmla="*/ 4523691 w 7467663"/>
              <a:gd name="connsiteY734" fmla="*/ 1127776 h 6858000"/>
              <a:gd name="connsiteX735" fmla="*/ 4509875 w 7467663"/>
              <a:gd name="connsiteY735" fmla="*/ 1167552 h 6858000"/>
              <a:gd name="connsiteX736" fmla="*/ 4478168 w 7467663"/>
              <a:gd name="connsiteY736" fmla="*/ 1260735 h 6858000"/>
              <a:gd name="connsiteX737" fmla="*/ 4409309 w 7467663"/>
              <a:gd name="connsiteY737" fmla="*/ 1666996 h 6858000"/>
              <a:gd name="connsiteX738" fmla="*/ 4370031 w 7467663"/>
              <a:gd name="connsiteY738" fmla="*/ 1955666 h 6858000"/>
              <a:gd name="connsiteX739" fmla="*/ 4570198 w 7467663"/>
              <a:gd name="connsiteY739" fmla="*/ 978081 h 6858000"/>
              <a:gd name="connsiteX740" fmla="*/ 4557898 w 7467663"/>
              <a:gd name="connsiteY740" fmla="*/ 900011 h 6858000"/>
              <a:gd name="connsiteX741" fmla="*/ 4344840 w 7467663"/>
              <a:gd name="connsiteY741" fmla="*/ 1922038 h 6858000"/>
              <a:gd name="connsiteX742" fmla="*/ 4378710 w 7467663"/>
              <a:gd name="connsiteY742" fmla="*/ 1665516 h 6858000"/>
              <a:gd name="connsiteX743" fmla="*/ 4448798 w 7467663"/>
              <a:gd name="connsiteY743" fmla="*/ 1253024 h 6858000"/>
              <a:gd name="connsiteX744" fmla="*/ 4480315 w 7467663"/>
              <a:gd name="connsiteY744" fmla="*/ 1158454 h 6858000"/>
              <a:gd name="connsiteX745" fmla="*/ 4494133 w 7467663"/>
              <a:gd name="connsiteY745" fmla="*/ 1118676 h 6858000"/>
              <a:gd name="connsiteX746" fmla="*/ 4557898 w 7467663"/>
              <a:gd name="connsiteY746" fmla="*/ 900011 h 6858000"/>
              <a:gd name="connsiteX747" fmla="*/ 5870151 w 7467663"/>
              <a:gd name="connsiteY747" fmla="*/ 898890 h 6858000"/>
              <a:gd name="connsiteX748" fmla="*/ 5861335 w 7467663"/>
              <a:gd name="connsiteY748" fmla="*/ 899177 h 6858000"/>
              <a:gd name="connsiteX749" fmla="*/ 5843702 w 7467663"/>
              <a:gd name="connsiteY749" fmla="*/ 899748 h 6858000"/>
              <a:gd name="connsiteX750" fmla="*/ 5651107 w 7467663"/>
              <a:gd name="connsiteY750" fmla="*/ 920306 h 6858000"/>
              <a:gd name="connsiteX751" fmla="*/ 5459407 w 7467663"/>
              <a:gd name="connsiteY751" fmla="*/ 940975 h 6858000"/>
              <a:gd name="connsiteX752" fmla="*/ 5374846 w 7467663"/>
              <a:gd name="connsiteY752" fmla="*/ 941988 h 6858000"/>
              <a:gd name="connsiteX753" fmla="*/ 5256105 w 7467663"/>
              <a:gd name="connsiteY753" fmla="*/ 945632 h 6858000"/>
              <a:gd name="connsiteX754" fmla="*/ 5107071 w 7467663"/>
              <a:gd name="connsiteY754" fmla="*/ 969720 h 6858000"/>
              <a:gd name="connsiteX755" fmla="*/ 4998681 w 7467663"/>
              <a:gd name="connsiteY755" fmla="*/ 988771 h 6858000"/>
              <a:gd name="connsiteX756" fmla="*/ 5870151 w 7467663"/>
              <a:gd name="connsiteY756" fmla="*/ 898890 h 6858000"/>
              <a:gd name="connsiteX757" fmla="*/ 5504425 w 7467663"/>
              <a:gd name="connsiteY757" fmla="*/ 848067 h 6858000"/>
              <a:gd name="connsiteX758" fmla="*/ 4968849 w 7467663"/>
              <a:gd name="connsiteY758" fmla="*/ 962318 h 6858000"/>
              <a:gd name="connsiteX759" fmla="*/ 5104039 w 7467663"/>
              <a:gd name="connsiteY759" fmla="*/ 940634 h 6858000"/>
              <a:gd name="connsiteX760" fmla="*/ 5256311 w 7467663"/>
              <a:gd name="connsiteY760" fmla="*/ 916490 h 6858000"/>
              <a:gd name="connsiteX761" fmla="*/ 5377381 w 7467663"/>
              <a:gd name="connsiteY761" fmla="*/ 912671 h 6858000"/>
              <a:gd name="connsiteX762" fmla="*/ 5460148 w 7467663"/>
              <a:gd name="connsiteY762" fmla="*/ 911442 h 6858000"/>
              <a:gd name="connsiteX763" fmla="*/ 5648971 w 7467663"/>
              <a:gd name="connsiteY763" fmla="*/ 891331 h 6858000"/>
              <a:gd name="connsiteX764" fmla="*/ 5844807 w 7467663"/>
              <a:gd name="connsiteY764" fmla="*/ 870718 h 6858000"/>
              <a:gd name="connsiteX765" fmla="*/ 5862975 w 7467663"/>
              <a:gd name="connsiteY765" fmla="*/ 869756 h 6858000"/>
              <a:gd name="connsiteX766" fmla="*/ 5920887 w 7467663"/>
              <a:gd name="connsiteY766" fmla="*/ 865929 h 6858000"/>
              <a:gd name="connsiteX767" fmla="*/ 5504425 w 7467663"/>
              <a:gd name="connsiteY767" fmla="*/ 848067 h 6858000"/>
              <a:gd name="connsiteX768" fmla="*/ 3607114 w 7467663"/>
              <a:gd name="connsiteY768" fmla="*/ 467441 h 6858000"/>
              <a:gd name="connsiteX769" fmla="*/ 3296242 w 7467663"/>
              <a:gd name="connsiteY769" fmla="*/ 807991 h 6858000"/>
              <a:gd name="connsiteX770" fmla="*/ 3174674 w 7467663"/>
              <a:gd name="connsiteY770" fmla="*/ 919759 h 6858000"/>
              <a:gd name="connsiteX771" fmla="*/ 3042978 w 7467663"/>
              <a:gd name="connsiteY771" fmla="*/ 1054894 h 6858000"/>
              <a:gd name="connsiteX772" fmla="*/ 2968914 w 7467663"/>
              <a:gd name="connsiteY772" fmla="*/ 1133756 h 6858000"/>
              <a:gd name="connsiteX773" fmla="*/ 3103823 w 7467663"/>
              <a:gd name="connsiteY773" fmla="*/ 1026814 h 6858000"/>
              <a:gd name="connsiteX774" fmla="*/ 3607114 w 7467663"/>
              <a:gd name="connsiteY774" fmla="*/ 467441 h 6858000"/>
              <a:gd name="connsiteX775" fmla="*/ 3744487 w 7467663"/>
              <a:gd name="connsiteY775" fmla="*/ 383136 h 6858000"/>
              <a:gd name="connsiteX776" fmla="*/ 3970213 w 7467663"/>
              <a:gd name="connsiteY776" fmla="*/ 995559 h 6858000"/>
              <a:gd name="connsiteX777" fmla="*/ 3744487 w 7467663"/>
              <a:gd name="connsiteY777" fmla="*/ 383136 h 6858000"/>
              <a:gd name="connsiteX778" fmla="*/ 3624562 w 7467663"/>
              <a:gd name="connsiteY778" fmla="*/ 367041 h 6858000"/>
              <a:gd name="connsiteX779" fmla="*/ 3489712 w 7467663"/>
              <a:gd name="connsiteY779" fmla="*/ 485386 h 6858000"/>
              <a:gd name="connsiteX780" fmla="*/ 3182994 w 7467663"/>
              <a:gd name="connsiteY780" fmla="*/ 828265 h 6858000"/>
              <a:gd name="connsiteX781" fmla="*/ 2892114 w 7467663"/>
              <a:gd name="connsiteY781" fmla="*/ 1172635 h 6858000"/>
              <a:gd name="connsiteX782" fmla="*/ 3021459 w 7467663"/>
              <a:gd name="connsiteY782" fmla="*/ 1035385 h 6858000"/>
              <a:gd name="connsiteX783" fmla="*/ 3153873 w 7467663"/>
              <a:gd name="connsiteY783" fmla="*/ 898971 h 6858000"/>
              <a:gd name="connsiteX784" fmla="*/ 3276511 w 7467663"/>
              <a:gd name="connsiteY784" fmla="*/ 786423 h 6858000"/>
              <a:gd name="connsiteX785" fmla="*/ 3584154 w 7467663"/>
              <a:gd name="connsiteY785" fmla="*/ 448218 h 6858000"/>
              <a:gd name="connsiteX786" fmla="*/ 3624562 w 7467663"/>
              <a:gd name="connsiteY786" fmla="*/ 367041 h 6858000"/>
              <a:gd name="connsiteX787" fmla="*/ 3766672 w 7467663"/>
              <a:gd name="connsiteY787" fmla="*/ 359429 h 6858000"/>
              <a:gd name="connsiteX788" fmla="*/ 3996338 w 7467663"/>
              <a:gd name="connsiteY788" fmla="*/ 968237 h 6858000"/>
              <a:gd name="connsiteX789" fmla="*/ 3766672 w 7467663"/>
              <a:gd name="connsiteY789" fmla="*/ 359429 h 6858000"/>
              <a:gd name="connsiteX790" fmla="*/ 5805386 w 7467663"/>
              <a:gd name="connsiteY790" fmla="*/ 239240 h 6858000"/>
              <a:gd name="connsiteX791" fmla="*/ 5736947 w 7467663"/>
              <a:gd name="connsiteY791" fmla="*/ 261367 h 6858000"/>
              <a:gd name="connsiteX792" fmla="*/ 5427012 w 7467663"/>
              <a:gd name="connsiteY792" fmla="*/ 311272 h 6858000"/>
              <a:gd name="connsiteX793" fmla="*/ 5147818 w 7467663"/>
              <a:gd name="connsiteY793" fmla="*/ 322112 h 6858000"/>
              <a:gd name="connsiteX794" fmla="*/ 5060854 w 7467663"/>
              <a:gd name="connsiteY794" fmla="*/ 311882 h 6858000"/>
              <a:gd name="connsiteX795" fmla="*/ 4945989 w 7467663"/>
              <a:gd name="connsiteY795" fmla="*/ 300516 h 6858000"/>
              <a:gd name="connsiteX796" fmla="*/ 5410479 w 7467663"/>
              <a:gd name="connsiteY796" fmla="*/ 348434 h 6858000"/>
              <a:gd name="connsiteX797" fmla="*/ 5805386 w 7467663"/>
              <a:gd name="connsiteY797" fmla="*/ 239240 h 6858000"/>
              <a:gd name="connsiteX798" fmla="*/ 5905192 w 7467663"/>
              <a:gd name="connsiteY798" fmla="*/ 163079 h 6858000"/>
              <a:gd name="connsiteX799" fmla="*/ 5865655 w 7467663"/>
              <a:gd name="connsiteY799" fmla="*/ 171901 h 6858000"/>
              <a:gd name="connsiteX800" fmla="*/ 5259740 w 7467663"/>
              <a:gd name="connsiteY800" fmla="*/ 257013 h 6858000"/>
              <a:gd name="connsiteX801" fmla="*/ 5208466 w 7467663"/>
              <a:gd name="connsiteY801" fmla="*/ 257550 h 6858000"/>
              <a:gd name="connsiteX802" fmla="*/ 4980204 w 7467663"/>
              <a:gd name="connsiteY802" fmla="*/ 271903 h 6858000"/>
              <a:gd name="connsiteX803" fmla="*/ 5068068 w 7467663"/>
              <a:gd name="connsiteY803" fmla="*/ 282244 h 6858000"/>
              <a:gd name="connsiteX804" fmla="*/ 5153231 w 7467663"/>
              <a:gd name="connsiteY804" fmla="*/ 292240 h 6858000"/>
              <a:gd name="connsiteX805" fmla="*/ 5426491 w 7467663"/>
              <a:gd name="connsiteY805" fmla="*/ 281128 h 6858000"/>
              <a:gd name="connsiteX806" fmla="*/ 5731212 w 7467663"/>
              <a:gd name="connsiteY806" fmla="*/ 231951 h 6858000"/>
              <a:gd name="connsiteX807" fmla="*/ 5905192 w 7467663"/>
              <a:gd name="connsiteY807" fmla="*/ 163079 h 6858000"/>
              <a:gd name="connsiteX808" fmla="*/ 5944437 w 7467663"/>
              <a:gd name="connsiteY808" fmla="*/ 113829 h 6858000"/>
              <a:gd name="connsiteX809" fmla="*/ 5825032 w 7467663"/>
              <a:gd name="connsiteY809" fmla="*/ 146405 h 6858000"/>
              <a:gd name="connsiteX810" fmla="*/ 4955599 w 7467663"/>
              <a:gd name="connsiteY810" fmla="*/ 247008 h 6858000"/>
              <a:gd name="connsiteX811" fmla="*/ 5210104 w 7467663"/>
              <a:gd name="connsiteY811" fmla="*/ 228123 h 6858000"/>
              <a:gd name="connsiteX812" fmla="*/ 5261015 w 7467663"/>
              <a:gd name="connsiteY812" fmla="*/ 227087 h 6858000"/>
              <a:gd name="connsiteX813" fmla="*/ 5861181 w 7467663"/>
              <a:gd name="connsiteY813" fmla="*/ 143093 h 6858000"/>
              <a:gd name="connsiteX814" fmla="*/ 5961252 w 7467663"/>
              <a:gd name="connsiteY814" fmla="*/ 114820 h 6858000"/>
              <a:gd name="connsiteX815" fmla="*/ 5944437 w 7467663"/>
              <a:gd name="connsiteY815" fmla="*/ 113829 h 6858000"/>
              <a:gd name="connsiteX816" fmla="*/ 3882765 w 7467663"/>
              <a:gd name="connsiteY816" fmla="*/ 0 h 6858000"/>
              <a:gd name="connsiteX817" fmla="*/ 3995099 w 7467663"/>
              <a:gd name="connsiteY817" fmla="*/ 0 h 6858000"/>
              <a:gd name="connsiteX818" fmla="*/ 4163818 w 7467663"/>
              <a:gd name="connsiteY818" fmla="*/ 234104 h 6858000"/>
              <a:gd name="connsiteX819" fmla="*/ 4172099 w 7467663"/>
              <a:gd name="connsiteY819" fmla="*/ 234207 h 6858000"/>
              <a:gd name="connsiteX820" fmla="*/ 4784282 w 7467663"/>
              <a:gd name="connsiteY820" fmla="*/ 276561 h 6858000"/>
              <a:gd name="connsiteX821" fmla="*/ 4801687 w 7467663"/>
              <a:gd name="connsiteY821" fmla="*/ 267764 h 6858000"/>
              <a:gd name="connsiteX822" fmla="*/ 6082788 w 7467663"/>
              <a:gd name="connsiteY822" fmla="*/ 64119 h 6858000"/>
              <a:gd name="connsiteX823" fmla="*/ 6099442 w 7467663"/>
              <a:gd name="connsiteY823" fmla="*/ 82568 h 6858000"/>
              <a:gd name="connsiteX824" fmla="*/ 4804137 w 7467663"/>
              <a:gd name="connsiteY824" fmla="*/ 320931 h 6858000"/>
              <a:gd name="connsiteX825" fmla="*/ 4227047 w 7467663"/>
              <a:gd name="connsiteY825" fmla="*/ 313415 h 6858000"/>
              <a:gd name="connsiteX826" fmla="*/ 4346041 w 7467663"/>
              <a:gd name="connsiteY826" fmla="*/ 456086 h 6858000"/>
              <a:gd name="connsiteX827" fmla="*/ 4870967 w 7467663"/>
              <a:gd name="connsiteY827" fmla="*/ 963061 h 6858000"/>
              <a:gd name="connsiteX828" fmla="*/ 4889647 w 7467663"/>
              <a:gd name="connsiteY828" fmla="*/ 957147 h 6858000"/>
              <a:gd name="connsiteX829" fmla="*/ 5422504 w 7467663"/>
              <a:gd name="connsiteY829" fmla="*/ 805191 h 6858000"/>
              <a:gd name="connsiteX830" fmla="*/ 6087656 w 7467663"/>
              <a:gd name="connsiteY830" fmla="*/ 826703 h 6858000"/>
              <a:gd name="connsiteX831" fmla="*/ 6058717 w 7467663"/>
              <a:gd name="connsiteY831" fmla="*/ 865992 h 6858000"/>
              <a:gd name="connsiteX832" fmla="*/ 4974153 w 7467663"/>
              <a:gd name="connsiteY832" fmla="*/ 1045456 h 6858000"/>
              <a:gd name="connsiteX833" fmla="*/ 5627835 w 7467663"/>
              <a:gd name="connsiteY833" fmla="*/ 1472077 h 6858000"/>
              <a:gd name="connsiteX834" fmla="*/ 5629817 w 7467663"/>
              <a:gd name="connsiteY834" fmla="*/ 1471412 h 6858000"/>
              <a:gd name="connsiteX835" fmla="*/ 5634124 w 7467663"/>
              <a:gd name="connsiteY835" fmla="*/ 1470572 h 6858000"/>
              <a:gd name="connsiteX836" fmla="*/ 5755832 w 7467663"/>
              <a:gd name="connsiteY836" fmla="*/ 1383886 h 6858000"/>
              <a:gd name="connsiteX837" fmla="*/ 6014186 w 7467663"/>
              <a:gd name="connsiteY837" fmla="*/ 1279799 h 6858000"/>
              <a:gd name="connsiteX838" fmla="*/ 6901619 w 7467663"/>
              <a:gd name="connsiteY838" fmla="*/ 1047874 h 6858000"/>
              <a:gd name="connsiteX839" fmla="*/ 6931566 w 7467663"/>
              <a:gd name="connsiteY839" fmla="*/ 1062034 h 6858000"/>
              <a:gd name="connsiteX840" fmla="*/ 5790982 w 7467663"/>
              <a:gd name="connsiteY840" fmla="*/ 1561380 h 6858000"/>
              <a:gd name="connsiteX841" fmla="*/ 6188971 w 7467663"/>
              <a:gd name="connsiteY841" fmla="*/ 1755168 h 6858000"/>
              <a:gd name="connsiteX842" fmla="*/ 6202446 w 7467663"/>
              <a:gd name="connsiteY842" fmla="*/ 1752268 h 6858000"/>
              <a:gd name="connsiteX843" fmla="*/ 7179560 w 7467663"/>
              <a:gd name="connsiteY843" fmla="*/ 1467551 h 6858000"/>
              <a:gd name="connsiteX844" fmla="*/ 7158730 w 7467663"/>
              <a:gd name="connsiteY844" fmla="*/ 1507835 h 6858000"/>
              <a:gd name="connsiteX845" fmla="*/ 6326959 w 7467663"/>
              <a:gd name="connsiteY845" fmla="*/ 1817686 h 6858000"/>
              <a:gd name="connsiteX846" fmla="*/ 6537433 w 7467663"/>
              <a:gd name="connsiteY846" fmla="*/ 1907790 h 6858000"/>
              <a:gd name="connsiteX847" fmla="*/ 6550221 w 7467663"/>
              <a:gd name="connsiteY847" fmla="*/ 1910729 h 6858000"/>
              <a:gd name="connsiteX848" fmla="*/ 6964438 w 7467663"/>
              <a:gd name="connsiteY848" fmla="*/ 2209505 h 6858000"/>
              <a:gd name="connsiteX849" fmla="*/ 7367862 w 7467663"/>
              <a:gd name="connsiteY849" fmla="*/ 2806833 h 6858000"/>
              <a:gd name="connsiteX850" fmla="*/ 7364329 w 7467663"/>
              <a:gd name="connsiteY850" fmla="*/ 2826907 h 6858000"/>
              <a:gd name="connsiteX851" fmla="*/ 7290545 w 7467663"/>
              <a:gd name="connsiteY851" fmla="*/ 2850663 h 6858000"/>
              <a:gd name="connsiteX852" fmla="*/ 6472036 w 7467663"/>
              <a:gd name="connsiteY852" fmla="*/ 1959003 h 6858000"/>
              <a:gd name="connsiteX853" fmla="*/ 5792897 w 7467663"/>
              <a:gd name="connsiteY853" fmla="*/ 1647747 h 6858000"/>
              <a:gd name="connsiteX854" fmla="*/ 5842751 w 7467663"/>
              <a:gd name="connsiteY854" fmla="*/ 1816112 h 6858000"/>
              <a:gd name="connsiteX855" fmla="*/ 5847424 w 7467663"/>
              <a:gd name="connsiteY855" fmla="*/ 1815776 h 6858000"/>
              <a:gd name="connsiteX856" fmla="*/ 6399821 w 7467663"/>
              <a:gd name="connsiteY856" fmla="*/ 2344799 h 6858000"/>
              <a:gd name="connsiteX857" fmla="*/ 6323232 w 7467663"/>
              <a:gd name="connsiteY857" fmla="*/ 2389634 h 6858000"/>
              <a:gd name="connsiteX858" fmla="*/ 5942958 w 7467663"/>
              <a:gd name="connsiteY858" fmla="*/ 2077708 h 6858000"/>
              <a:gd name="connsiteX859" fmla="*/ 5921559 w 7467663"/>
              <a:gd name="connsiteY859" fmla="*/ 2378596 h 6858000"/>
              <a:gd name="connsiteX860" fmla="*/ 5817651 w 7467663"/>
              <a:gd name="connsiteY860" fmla="*/ 3023919 h 6858000"/>
              <a:gd name="connsiteX861" fmla="*/ 5729634 w 7467663"/>
              <a:gd name="connsiteY861" fmla="*/ 3051849 h 6858000"/>
              <a:gd name="connsiteX862" fmla="*/ 5611018 w 7467663"/>
              <a:gd name="connsiteY862" fmla="*/ 2316769 h 6858000"/>
              <a:gd name="connsiteX863" fmla="*/ 5687608 w 7467663"/>
              <a:gd name="connsiteY863" fmla="*/ 2039972 h 6858000"/>
              <a:gd name="connsiteX864" fmla="*/ 5657554 w 7467663"/>
              <a:gd name="connsiteY864" fmla="*/ 1576445 h 6858000"/>
              <a:gd name="connsiteX865" fmla="*/ 5150475 w 7467663"/>
              <a:gd name="connsiteY865" fmla="*/ 1274012 h 6858000"/>
              <a:gd name="connsiteX866" fmla="*/ 5349142 w 7467663"/>
              <a:gd name="connsiteY866" fmla="*/ 2204405 h 6858000"/>
              <a:gd name="connsiteX867" fmla="*/ 5262214 w 7467663"/>
              <a:gd name="connsiteY867" fmla="*/ 2233836 h 6858000"/>
              <a:gd name="connsiteX868" fmla="*/ 4981539 w 7467663"/>
              <a:gd name="connsiteY868" fmla="*/ 1542201 h 6858000"/>
              <a:gd name="connsiteX869" fmla="*/ 4958461 w 7467663"/>
              <a:gd name="connsiteY869" fmla="*/ 1136957 h 6858000"/>
              <a:gd name="connsiteX870" fmla="*/ 4655015 w 7467663"/>
              <a:gd name="connsiteY870" fmla="*/ 891426 h 6858000"/>
              <a:gd name="connsiteX871" fmla="*/ 4348002 w 7467663"/>
              <a:gd name="connsiteY871" fmla="*/ 2205895 h 6858000"/>
              <a:gd name="connsiteX872" fmla="*/ 4262250 w 7467663"/>
              <a:gd name="connsiteY872" fmla="*/ 2219972 h 6858000"/>
              <a:gd name="connsiteX873" fmla="*/ 4550611 w 7467663"/>
              <a:gd name="connsiteY873" fmla="*/ 817540 h 6858000"/>
              <a:gd name="connsiteX874" fmla="*/ 4564418 w 7467663"/>
              <a:gd name="connsiteY874" fmla="*/ 808293 h 6858000"/>
              <a:gd name="connsiteX875" fmla="*/ 4266388 w 7467663"/>
              <a:gd name="connsiteY875" fmla="*/ 500083 h 6858000"/>
              <a:gd name="connsiteX876" fmla="*/ 4032842 w 7467663"/>
              <a:gd name="connsiteY876" fmla="*/ 211809 h 6858000"/>
              <a:gd name="connsiteX877" fmla="*/ 3882765 w 7467663"/>
              <a:gd name="connsiteY877" fmla="*/ 0 h 6858000"/>
              <a:gd name="connsiteX878" fmla="*/ 3721337 w 7467663"/>
              <a:gd name="connsiteY878" fmla="*/ 0 h 6858000"/>
              <a:gd name="connsiteX879" fmla="*/ 3797544 w 7467663"/>
              <a:gd name="connsiteY879" fmla="*/ 0 h 6858000"/>
              <a:gd name="connsiteX880" fmla="*/ 3775734 w 7467663"/>
              <a:gd name="connsiteY880" fmla="*/ 95131 h 6858000"/>
              <a:gd name="connsiteX881" fmla="*/ 3724807 w 7467663"/>
              <a:gd name="connsiteY881" fmla="*/ 272257 h 6858000"/>
              <a:gd name="connsiteX882" fmla="*/ 3726844 w 7467663"/>
              <a:gd name="connsiteY882" fmla="*/ 282988 h 6858000"/>
              <a:gd name="connsiteX883" fmla="*/ 3742664 w 7467663"/>
              <a:gd name="connsiteY883" fmla="*/ 279918 h 6858000"/>
              <a:gd name="connsiteX884" fmla="*/ 4103910 w 7467663"/>
              <a:gd name="connsiteY884" fmla="*/ 1161917 h 6858000"/>
              <a:gd name="connsiteX885" fmla="*/ 4020269 w 7467663"/>
              <a:gd name="connsiteY885" fmla="*/ 1200406 h 6858000"/>
              <a:gd name="connsiteX886" fmla="*/ 3674882 w 7467663"/>
              <a:gd name="connsiteY886" fmla="*/ 488524 h 6858000"/>
              <a:gd name="connsiteX887" fmla="*/ 3132682 w 7467663"/>
              <a:gd name="connsiteY887" fmla="*/ 1072284 h 6858000"/>
              <a:gd name="connsiteX888" fmla="*/ 2716346 w 7467663"/>
              <a:gd name="connsiteY888" fmla="*/ 1276376 h 6858000"/>
              <a:gd name="connsiteX889" fmla="*/ 2716772 w 7467663"/>
              <a:gd name="connsiteY889" fmla="*/ 1255462 h 6858000"/>
              <a:gd name="connsiteX890" fmla="*/ 3471096 w 7467663"/>
              <a:gd name="connsiteY890" fmla="*/ 437072 h 6858000"/>
              <a:gd name="connsiteX891" fmla="*/ 3639057 w 7467663"/>
              <a:gd name="connsiteY891" fmla="*/ 286334 h 6858000"/>
              <a:gd name="connsiteX892" fmla="*/ 3640309 w 7467663"/>
              <a:gd name="connsiteY892" fmla="*/ 284664 h 6858000"/>
              <a:gd name="connsiteX893" fmla="*/ 3646022 w 7467663"/>
              <a:gd name="connsiteY893" fmla="*/ 276711 h 6858000"/>
              <a:gd name="connsiteX894" fmla="*/ 3707943 w 7467663"/>
              <a:gd name="connsiteY894" fmla="*/ 65958 h 6858000"/>
              <a:gd name="connsiteX895" fmla="*/ 3721337 w 7467663"/>
              <a:gd name="connsiteY895" fmla="*/ 0 h 6858000"/>
              <a:gd name="connsiteX896" fmla="*/ 2867960 w 7467663"/>
              <a:gd name="connsiteY896" fmla="*/ 0 h 6858000"/>
              <a:gd name="connsiteX897" fmla="*/ 2926351 w 7467663"/>
              <a:gd name="connsiteY897" fmla="*/ 0 h 6858000"/>
              <a:gd name="connsiteX898" fmla="*/ 2902823 w 7467663"/>
              <a:gd name="connsiteY898" fmla="*/ 262929 h 6858000"/>
              <a:gd name="connsiteX899" fmla="*/ 2940663 w 7467663"/>
              <a:gd name="connsiteY899" fmla="*/ 140884 h 6858000"/>
              <a:gd name="connsiteX900" fmla="*/ 2947039 w 7467663"/>
              <a:gd name="connsiteY900" fmla="*/ 122524 h 6858000"/>
              <a:gd name="connsiteX901" fmla="*/ 2984316 w 7467663"/>
              <a:gd name="connsiteY901" fmla="*/ 0 h 6858000"/>
              <a:gd name="connsiteX902" fmla="*/ 3016114 w 7467663"/>
              <a:gd name="connsiteY902" fmla="*/ 0 h 6858000"/>
              <a:gd name="connsiteX903" fmla="*/ 2979949 w 7467663"/>
              <a:gd name="connsiteY903" fmla="*/ 119274 h 6858000"/>
              <a:gd name="connsiteX904" fmla="*/ 3023879 w 7467663"/>
              <a:gd name="connsiteY904" fmla="*/ 0 h 6858000"/>
              <a:gd name="connsiteX905" fmla="*/ 3105400 w 7467663"/>
              <a:gd name="connsiteY905" fmla="*/ 0 h 6858000"/>
              <a:gd name="connsiteX906" fmla="*/ 3094669 w 7467663"/>
              <a:gd name="connsiteY906" fmla="*/ 30308 h 6858000"/>
              <a:gd name="connsiteX907" fmla="*/ 2901945 w 7467663"/>
              <a:gd name="connsiteY907" fmla="*/ 466538 h 6858000"/>
              <a:gd name="connsiteX908" fmla="*/ 2815209 w 7467663"/>
              <a:gd name="connsiteY908" fmla="*/ 497361 h 6858000"/>
              <a:gd name="connsiteX909" fmla="*/ 2844845 w 7467663"/>
              <a:gd name="connsiteY909" fmla="*/ 127638 h 6858000"/>
              <a:gd name="connsiteX910" fmla="*/ 2867960 w 7467663"/>
              <a:gd name="connsiteY910" fmla="*/ 0 h 6858000"/>
              <a:gd name="connsiteX911" fmla="*/ 1057230 w 7467663"/>
              <a:gd name="connsiteY911" fmla="*/ 0 h 6858000"/>
              <a:gd name="connsiteX912" fmla="*/ 1111003 w 7467663"/>
              <a:gd name="connsiteY912" fmla="*/ 0 h 6858000"/>
              <a:gd name="connsiteX913" fmla="*/ 1125553 w 7467663"/>
              <a:gd name="connsiteY913" fmla="*/ 52588 h 6858000"/>
              <a:gd name="connsiteX914" fmla="*/ 1304276 w 7467663"/>
              <a:gd name="connsiteY914" fmla="*/ 476275 h 6858000"/>
              <a:gd name="connsiteX915" fmla="*/ 1492066 w 7467663"/>
              <a:gd name="connsiteY915" fmla="*/ 886333 h 6858000"/>
              <a:gd name="connsiteX916" fmla="*/ 1423698 w 7467663"/>
              <a:gd name="connsiteY916" fmla="*/ 710817 h 6858000"/>
              <a:gd name="connsiteX917" fmla="*/ 1357609 w 7467663"/>
              <a:gd name="connsiteY917" fmla="*/ 532892 h 6858000"/>
              <a:gd name="connsiteX918" fmla="*/ 1309550 w 7467663"/>
              <a:gd name="connsiteY918" fmla="*/ 374031 h 6858000"/>
              <a:gd name="connsiteX919" fmla="*/ 1193673 w 7467663"/>
              <a:gd name="connsiteY919" fmla="*/ 49533 h 6858000"/>
              <a:gd name="connsiteX920" fmla="*/ 1164391 w 7467663"/>
              <a:gd name="connsiteY920" fmla="*/ 0 h 6858000"/>
              <a:gd name="connsiteX921" fmla="*/ 1200666 w 7467663"/>
              <a:gd name="connsiteY921" fmla="*/ 0 h 6858000"/>
              <a:gd name="connsiteX922" fmla="*/ 1223408 w 7467663"/>
              <a:gd name="connsiteY922" fmla="*/ 38996 h 6858000"/>
              <a:gd name="connsiteX923" fmla="*/ 1339635 w 7467663"/>
              <a:gd name="connsiteY923" fmla="*/ 365517 h 6858000"/>
              <a:gd name="connsiteX924" fmla="*/ 1387469 w 7467663"/>
              <a:gd name="connsiteY924" fmla="*/ 523079 h 6858000"/>
              <a:gd name="connsiteX925" fmla="*/ 1452685 w 7467663"/>
              <a:gd name="connsiteY925" fmla="*/ 699806 h 6858000"/>
              <a:gd name="connsiteX926" fmla="*/ 1492092 w 7467663"/>
              <a:gd name="connsiteY926" fmla="*/ 800424 h 6858000"/>
              <a:gd name="connsiteX927" fmla="*/ 1455302 w 7467663"/>
              <a:gd name="connsiteY927" fmla="*/ 632913 h 6858000"/>
              <a:gd name="connsiteX928" fmla="*/ 1222336 w 7467663"/>
              <a:gd name="connsiteY928" fmla="*/ 9480 h 6858000"/>
              <a:gd name="connsiteX929" fmla="*/ 1214634 w 7467663"/>
              <a:gd name="connsiteY929" fmla="*/ 0 h 6858000"/>
              <a:gd name="connsiteX930" fmla="*/ 1289827 w 7467663"/>
              <a:gd name="connsiteY930" fmla="*/ 0 h 6858000"/>
              <a:gd name="connsiteX931" fmla="*/ 1321076 w 7467663"/>
              <a:gd name="connsiteY931" fmla="*/ 59722 h 6858000"/>
              <a:gd name="connsiteX932" fmla="*/ 1512579 w 7467663"/>
              <a:gd name="connsiteY932" fmla="*/ 626441 h 6858000"/>
              <a:gd name="connsiteX933" fmla="*/ 1506076 w 7467663"/>
              <a:gd name="connsiteY933" fmla="*/ 1089289 h 6858000"/>
              <a:gd name="connsiteX934" fmla="*/ 1486346 w 7467663"/>
              <a:gd name="connsiteY934" fmla="*/ 1079919 h 6858000"/>
              <a:gd name="connsiteX935" fmla="*/ 1070511 w 7467663"/>
              <a:gd name="connsiteY935" fmla="*/ 48609 h 6858000"/>
              <a:gd name="connsiteX936" fmla="*/ 1057230 w 7467663"/>
              <a:gd name="connsiteY936" fmla="*/ 0 h 6858000"/>
              <a:gd name="connsiteX937" fmla="*/ 43151 w 7467663"/>
              <a:gd name="connsiteY937" fmla="*/ 0 h 6858000"/>
              <a:gd name="connsiteX938" fmla="*/ 95283 w 7467663"/>
              <a:gd name="connsiteY938" fmla="*/ 0 h 6858000"/>
              <a:gd name="connsiteX939" fmla="*/ 300708 w 7467663"/>
              <a:gd name="connsiteY939" fmla="*/ 154571 h 6858000"/>
              <a:gd name="connsiteX940" fmla="*/ 530414 w 7467663"/>
              <a:gd name="connsiteY940" fmla="*/ 354673 h 6858000"/>
              <a:gd name="connsiteX941" fmla="*/ 333785 w 7467663"/>
              <a:gd name="connsiteY941" fmla="*/ 161564 h 6858000"/>
              <a:gd name="connsiteX942" fmla="*/ 147005 w 7467663"/>
              <a:gd name="connsiteY942" fmla="*/ 0 h 6858000"/>
              <a:gd name="connsiteX943" fmla="*/ 272509 w 7467663"/>
              <a:gd name="connsiteY943" fmla="*/ 0 h 6858000"/>
              <a:gd name="connsiteX944" fmla="*/ 326276 w 7467663"/>
              <a:gd name="connsiteY944" fmla="*/ 45847 h 6858000"/>
              <a:gd name="connsiteX945" fmla="*/ 823759 w 7467663"/>
              <a:gd name="connsiteY945" fmla="*/ 574145 h 6858000"/>
              <a:gd name="connsiteX946" fmla="*/ 811254 w 7467663"/>
              <a:gd name="connsiteY946" fmla="*/ 665546 h 6858000"/>
              <a:gd name="connsiteX947" fmla="*/ 154042 w 7467663"/>
              <a:gd name="connsiteY947" fmla="*/ 261522 h 6858000"/>
              <a:gd name="connsiteX948" fmla="*/ 13550 w 7467663"/>
              <a:gd name="connsiteY948" fmla="*/ 158423 h 6858000"/>
              <a:gd name="connsiteX949" fmla="*/ 0 w 7467663"/>
              <a:gd name="connsiteY949" fmla="*/ 146618 h 6858000"/>
              <a:gd name="connsiteX950" fmla="*/ 0 w 7467663"/>
              <a:gd name="connsiteY950" fmla="*/ 59161 h 6858000"/>
              <a:gd name="connsiteX951" fmla="*/ 45427 w 7467663"/>
              <a:gd name="connsiteY951" fmla="*/ 101078 h 6858000"/>
              <a:gd name="connsiteX952" fmla="*/ 630103 w 7467663"/>
              <a:gd name="connsiteY952" fmla="*/ 485885 h 6858000"/>
              <a:gd name="connsiteX953" fmla="*/ 532040 w 7467663"/>
              <a:gd name="connsiteY953" fmla="*/ 399359 h 6858000"/>
              <a:gd name="connsiteX954" fmla="*/ 517618 w 7467663"/>
              <a:gd name="connsiteY954" fmla="*/ 385726 h 6858000"/>
              <a:gd name="connsiteX955" fmla="*/ 285074 w 7467663"/>
              <a:gd name="connsiteY955" fmla="*/ 182755 h 6858000"/>
              <a:gd name="connsiteX956" fmla="*/ 43151 w 7467663"/>
              <a:gd name="connsiteY95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467600 w 7467600"/>
              <a:gd name="connsiteY75" fmla="*/ 6334256 h 6858000"/>
              <a:gd name="connsiteX76" fmla="*/ 7454976 w 7467600"/>
              <a:gd name="connsiteY76" fmla="*/ 6318297 h 6858000"/>
              <a:gd name="connsiteX77" fmla="*/ 1456157 w 7467600"/>
              <a:gd name="connsiteY77" fmla="*/ 5371404 h 6858000"/>
              <a:gd name="connsiteX78" fmla="*/ 1244432 w 7467600"/>
              <a:gd name="connsiteY78" fmla="*/ 5385601 h 6858000"/>
              <a:gd name="connsiteX79" fmla="*/ 973990 w 7467600"/>
              <a:gd name="connsiteY79" fmla="*/ 5424940 h 6858000"/>
              <a:gd name="connsiteX80" fmla="*/ 1103809 w 7467600"/>
              <a:gd name="connsiteY80" fmla="*/ 5433720 h 6858000"/>
              <a:gd name="connsiteX81" fmla="*/ 1123454 w 7467600"/>
              <a:gd name="connsiteY81" fmla="*/ 5435727 h 6858000"/>
              <a:gd name="connsiteX82" fmla="*/ 1737017 w 7467600"/>
              <a:gd name="connsiteY82" fmla="*/ 5452183 h 6858000"/>
              <a:gd name="connsiteX83" fmla="*/ 1824397 w 7467600"/>
              <a:gd name="connsiteY83" fmla="*/ 5447757 h 6858000"/>
              <a:gd name="connsiteX84" fmla="*/ 2070059 w 7467600"/>
              <a:gd name="connsiteY84" fmla="*/ 5441660 h 6858000"/>
              <a:gd name="connsiteX85" fmla="*/ 1456157 w 7467600"/>
              <a:gd name="connsiteY85" fmla="*/ 5371404 h 6858000"/>
              <a:gd name="connsiteX86" fmla="*/ 4988186 w 7467600"/>
              <a:gd name="connsiteY86" fmla="*/ 5216467 h 6858000"/>
              <a:gd name="connsiteX87" fmla="*/ 4777334 w 7467600"/>
              <a:gd name="connsiteY87" fmla="*/ 5406072 h 6858000"/>
              <a:gd name="connsiteX88" fmla="*/ 4718341 w 7467600"/>
              <a:gd name="connsiteY88" fmla="*/ 5468043 h 6858000"/>
              <a:gd name="connsiteX89" fmla="*/ 4604655 w 7467600"/>
              <a:gd name="connsiteY89" fmla="*/ 5583434 h 6858000"/>
              <a:gd name="connsiteX90" fmla="*/ 4565074 w 7467600"/>
              <a:gd name="connsiteY90" fmla="*/ 5618550 h 6858000"/>
              <a:gd name="connsiteX91" fmla="*/ 4988186 w 7467600"/>
              <a:gd name="connsiteY91" fmla="*/ 5216467 h 6858000"/>
              <a:gd name="connsiteX92" fmla="*/ 4978032 w 7467600"/>
              <a:gd name="connsiteY92" fmla="*/ 5183809 h 6858000"/>
              <a:gd name="connsiteX93" fmla="*/ 4463413 w 7467600"/>
              <a:gd name="connsiteY93" fmla="*/ 5615162 h 6858000"/>
              <a:gd name="connsiteX94" fmla="*/ 4358134 w 7467600"/>
              <a:gd name="connsiteY94" fmla="*/ 5742791 h 6858000"/>
              <a:gd name="connsiteX95" fmla="*/ 4376219 w 7467600"/>
              <a:gd name="connsiteY95" fmla="*/ 5729027 h 6858000"/>
              <a:gd name="connsiteX96" fmla="*/ 4582340 w 7467600"/>
              <a:gd name="connsiteY96" fmla="*/ 5561037 h 6858000"/>
              <a:gd name="connsiteX97" fmla="*/ 4694684 w 7467600"/>
              <a:gd name="connsiteY97" fmla="*/ 5447098 h 6858000"/>
              <a:gd name="connsiteX98" fmla="*/ 4754123 w 7467600"/>
              <a:gd name="connsiteY98" fmla="*/ 5384643 h 6858000"/>
              <a:gd name="connsiteX99" fmla="*/ 4978032 w 7467600"/>
              <a:gd name="connsiteY99" fmla="*/ 5183809 h 6858000"/>
              <a:gd name="connsiteX100" fmla="*/ 1903353 w 7467600"/>
              <a:gd name="connsiteY100" fmla="*/ 5044827 h 6858000"/>
              <a:gd name="connsiteX101" fmla="*/ 1936931 w 7467600"/>
              <a:gd name="connsiteY101" fmla="*/ 5093954 h 6858000"/>
              <a:gd name="connsiteX102" fmla="*/ 2195868 w 7467600"/>
              <a:gd name="connsiteY102" fmla="*/ 5396574 h 6858000"/>
              <a:gd name="connsiteX103" fmla="*/ 2088852 w 7467600"/>
              <a:gd name="connsiteY103" fmla="*/ 5166123 h 6858000"/>
              <a:gd name="connsiteX104" fmla="*/ 1958241 w 7467600"/>
              <a:gd name="connsiteY104" fmla="*/ 5067955 h 6858000"/>
              <a:gd name="connsiteX105" fmla="*/ 1903353 w 7467600"/>
              <a:gd name="connsiteY105" fmla="*/ 5044827 h 6858000"/>
              <a:gd name="connsiteX106" fmla="*/ 1979378 w 7467600"/>
              <a:gd name="connsiteY106" fmla="*/ 4769504 h 6858000"/>
              <a:gd name="connsiteX107" fmla="*/ 2882120 w 7467600"/>
              <a:gd name="connsiteY107" fmla="*/ 5064547 h 6858000"/>
              <a:gd name="connsiteX108" fmla="*/ 2793103 w 7467600"/>
              <a:gd name="connsiteY108" fmla="*/ 5039699 h 6858000"/>
              <a:gd name="connsiteX109" fmla="*/ 2770041 w 7467600"/>
              <a:gd name="connsiteY109" fmla="*/ 5033634 h 6858000"/>
              <a:gd name="connsiteX110" fmla="*/ 1979378 w 7467600"/>
              <a:gd name="connsiteY110" fmla="*/ 4769504 h 6858000"/>
              <a:gd name="connsiteX111" fmla="*/ 1927410 w 7467600"/>
              <a:gd name="connsiteY111" fmla="*/ 4716164 h 6858000"/>
              <a:gd name="connsiteX112" fmla="*/ 1959587 w 7467600"/>
              <a:gd name="connsiteY112" fmla="*/ 4728849 h 6858000"/>
              <a:gd name="connsiteX113" fmla="*/ 2777707 w 7467600"/>
              <a:gd name="connsiteY113" fmla="*/ 5003991 h 6858000"/>
              <a:gd name="connsiteX114" fmla="*/ 2800768 w 7467600"/>
              <a:gd name="connsiteY114" fmla="*/ 5010056 h 6858000"/>
              <a:gd name="connsiteX115" fmla="*/ 2879408 w 7467600"/>
              <a:gd name="connsiteY115" fmla="*/ 5031590 h 6858000"/>
              <a:gd name="connsiteX116" fmla="*/ 2862295 w 7467600"/>
              <a:gd name="connsiteY116" fmla="*/ 5022958 h 6858000"/>
              <a:gd name="connsiteX117" fmla="*/ 2813343 w 7467600"/>
              <a:gd name="connsiteY117" fmla="*/ 4998369 h 6858000"/>
              <a:gd name="connsiteX118" fmla="*/ 2646245 w 7467600"/>
              <a:gd name="connsiteY118" fmla="*/ 4930999 h 6858000"/>
              <a:gd name="connsiteX119" fmla="*/ 1999243 w 7467600"/>
              <a:gd name="connsiteY119" fmla="*/ 4730524 h 6858000"/>
              <a:gd name="connsiteX120" fmla="*/ 1979527 w 7467600"/>
              <a:gd name="connsiteY120" fmla="*/ 4726651 h 6858000"/>
              <a:gd name="connsiteX121" fmla="*/ 1927410 w 7467600"/>
              <a:gd name="connsiteY121" fmla="*/ 4716164 h 6858000"/>
              <a:gd name="connsiteX122" fmla="*/ 1997014 w 7467600"/>
              <a:gd name="connsiteY122" fmla="*/ 4698007 h 6858000"/>
              <a:gd name="connsiteX123" fmla="*/ 2005458 w 7467600"/>
              <a:gd name="connsiteY123" fmla="*/ 4699540 h 6858000"/>
              <a:gd name="connsiteX124" fmla="*/ 2657186 w 7467600"/>
              <a:gd name="connsiteY124" fmla="*/ 4901687 h 6858000"/>
              <a:gd name="connsiteX125" fmla="*/ 2826662 w 7467600"/>
              <a:gd name="connsiteY125" fmla="*/ 4970362 h 6858000"/>
              <a:gd name="connsiteX126" fmla="*/ 2876100 w 7467600"/>
              <a:gd name="connsiteY126" fmla="*/ 4995397 h 6858000"/>
              <a:gd name="connsiteX127" fmla="*/ 3042600 w 7467600"/>
              <a:gd name="connsiteY127" fmla="*/ 5059532 h 6858000"/>
              <a:gd name="connsiteX128" fmla="*/ 1997014 w 7467600"/>
              <a:gd name="connsiteY128" fmla="*/ 4698007 h 6858000"/>
              <a:gd name="connsiteX129" fmla="*/ 2305292 w 7467600"/>
              <a:gd name="connsiteY129" fmla="*/ 4219492 h 6858000"/>
              <a:gd name="connsiteX130" fmla="*/ 3360922 w 7467600"/>
              <a:gd name="connsiteY130" fmla="*/ 4529373 h 6858000"/>
              <a:gd name="connsiteX131" fmla="*/ 3492420 w 7467600"/>
              <a:gd name="connsiteY131" fmla="*/ 4510145 h 6858000"/>
              <a:gd name="connsiteX132" fmla="*/ 3364086 w 7467600"/>
              <a:gd name="connsiteY132" fmla="*/ 4480340 h 6858000"/>
              <a:gd name="connsiteX133" fmla="*/ 3225818 w 7467600"/>
              <a:gd name="connsiteY133" fmla="*/ 4411822 h 6858000"/>
              <a:gd name="connsiteX134" fmla="*/ 3129696 w 7467600"/>
              <a:gd name="connsiteY134" fmla="*/ 4360704 h 6858000"/>
              <a:gd name="connsiteX135" fmla="*/ 2814545 w 7467600"/>
              <a:gd name="connsiteY135" fmla="*/ 4282955 h 6858000"/>
              <a:gd name="connsiteX136" fmla="*/ 2305292 w 7467600"/>
              <a:gd name="connsiteY136" fmla="*/ 4219492 h 6858000"/>
              <a:gd name="connsiteX137" fmla="*/ 2626982 w 7467600"/>
              <a:gd name="connsiteY137" fmla="*/ 4206450 h 6858000"/>
              <a:gd name="connsiteX138" fmla="*/ 2490617 w 7467600"/>
              <a:gd name="connsiteY138" fmla="*/ 4206951 h 6858000"/>
              <a:gd name="connsiteX139" fmla="*/ 2819869 w 7467600"/>
              <a:gd name="connsiteY139" fmla="*/ 4252936 h 6858000"/>
              <a:gd name="connsiteX140" fmla="*/ 3143018 w 7467600"/>
              <a:gd name="connsiteY140" fmla="*/ 4332698 h 6858000"/>
              <a:gd name="connsiteX141" fmla="*/ 3241520 w 7467600"/>
              <a:gd name="connsiteY141" fmla="*/ 4385112 h 6858000"/>
              <a:gd name="connsiteX142" fmla="*/ 3374575 w 7467600"/>
              <a:gd name="connsiteY142" fmla="*/ 4451517 h 6858000"/>
              <a:gd name="connsiteX143" fmla="*/ 3505221 w 7467600"/>
              <a:gd name="connsiteY143" fmla="*/ 4480757 h 6858000"/>
              <a:gd name="connsiteX144" fmla="*/ 2626982 w 7467600"/>
              <a:gd name="connsiteY144" fmla="*/ 4206450 h 6858000"/>
              <a:gd name="connsiteX145" fmla="*/ 1310106 w 7467600"/>
              <a:gd name="connsiteY145" fmla="*/ 3943217 h 6858000"/>
              <a:gd name="connsiteX146" fmla="*/ 854994 w 7467600"/>
              <a:gd name="connsiteY146" fmla="*/ 4399136 h 6858000"/>
              <a:gd name="connsiteX147" fmla="*/ 742462 w 7467600"/>
              <a:gd name="connsiteY147" fmla="*/ 4594648 h 6858000"/>
              <a:gd name="connsiteX148" fmla="*/ 820602 w 7467600"/>
              <a:gd name="connsiteY148" fmla="*/ 4485915 h 6858000"/>
              <a:gd name="connsiteX149" fmla="*/ 878295 w 7467600"/>
              <a:gd name="connsiteY149" fmla="*/ 4403594 h 6858000"/>
              <a:gd name="connsiteX150" fmla="*/ 1240607 w 7467600"/>
              <a:gd name="connsiteY150" fmla="*/ 4010401 h 6858000"/>
              <a:gd name="connsiteX151" fmla="*/ 1310106 w 7467600"/>
              <a:gd name="connsiteY151" fmla="*/ 3943217 h 6858000"/>
              <a:gd name="connsiteX152" fmla="*/ 1423113 w 7467600"/>
              <a:gd name="connsiteY152" fmla="*/ 3874565 h 6858000"/>
              <a:gd name="connsiteX153" fmla="*/ 1260565 w 7467600"/>
              <a:gd name="connsiteY153" fmla="*/ 4031982 h 6858000"/>
              <a:gd name="connsiteX154" fmla="*/ 901900 w 7467600"/>
              <a:gd name="connsiteY154" fmla="*/ 4421236 h 6858000"/>
              <a:gd name="connsiteX155" fmla="*/ 845044 w 7467600"/>
              <a:gd name="connsiteY155" fmla="*/ 4502436 h 6858000"/>
              <a:gd name="connsiteX156" fmla="*/ 685926 w 7467600"/>
              <a:gd name="connsiteY156" fmla="*/ 4703069 h 6858000"/>
              <a:gd name="connsiteX157" fmla="*/ 684248 w 7467600"/>
              <a:gd name="connsiteY157" fmla="*/ 4706721 h 6858000"/>
              <a:gd name="connsiteX158" fmla="*/ 1423113 w 7467600"/>
              <a:gd name="connsiteY158" fmla="*/ 3874565 h 6858000"/>
              <a:gd name="connsiteX159" fmla="*/ 3316479 w 7467600"/>
              <a:gd name="connsiteY159" fmla="*/ 3872136 h 6858000"/>
              <a:gd name="connsiteX160" fmla="*/ 3546806 w 7467600"/>
              <a:gd name="connsiteY160" fmla="*/ 4356139 h 6858000"/>
              <a:gd name="connsiteX161" fmla="*/ 3364433 w 7467600"/>
              <a:gd name="connsiteY161" fmla="*/ 3953121 h 6858000"/>
              <a:gd name="connsiteX162" fmla="*/ 3316479 w 7467600"/>
              <a:gd name="connsiteY162" fmla="*/ 3872136 h 6858000"/>
              <a:gd name="connsiteX163" fmla="*/ 3291335 w 7467600"/>
              <a:gd name="connsiteY163" fmla="*/ 3767420 h 6858000"/>
              <a:gd name="connsiteX164" fmla="*/ 3390805 w 7467600"/>
              <a:gd name="connsiteY164" fmla="*/ 3937163 h 6858000"/>
              <a:gd name="connsiteX165" fmla="*/ 3579062 w 7467600"/>
              <a:gd name="connsiteY165" fmla="*/ 4359040 h 6858000"/>
              <a:gd name="connsiteX166" fmla="*/ 3467355 w 7467600"/>
              <a:gd name="connsiteY166" fmla="*/ 3988130 h 6858000"/>
              <a:gd name="connsiteX167" fmla="*/ 3310753 w 7467600"/>
              <a:gd name="connsiteY167" fmla="*/ 3787140 h 6858000"/>
              <a:gd name="connsiteX168" fmla="*/ 3291335 w 7467600"/>
              <a:gd name="connsiteY168" fmla="*/ 3767420 h 6858000"/>
              <a:gd name="connsiteX169" fmla="*/ 1635889 w 7467600"/>
              <a:gd name="connsiteY169" fmla="*/ 3709494 h 6858000"/>
              <a:gd name="connsiteX170" fmla="*/ 1634800 w 7467600"/>
              <a:gd name="connsiteY170" fmla="*/ 3731111 h 6858000"/>
              <a:gd name="connsiteX171" fmla="*/ 1635889 w 7467600"/>
              <a:gd name="connsiteY171" fmla="*/ 3709494 h 6858000"/>
              <a:gd name="connsiteX172" fmla="*/ 1510397 w 7467600"/>
              <a:gd name="connsiteY172" fmla="*/ 3684705 h 6858000"/>
              <a:gd name="connsiteX173" fmla="*/ 1146550 w 7467600"/>
              <a:gd name="connsiteY173" fmla="*/ 3802012 h 6858000"/>
              <a:gd name="connsiteX174" fmla="*/ 698834 w 7467600"/>
              <a:gd name="connsiteY174" fmla="*/ 3952272 h 6858000"/>
              <a:gd name="connsiteX175" fmla="*/ 34256 w 7467600"/>
              <a:gd name="connsiteY175" fmla="*/ 4347603 h 6858000"/>
              <a:gd name="connsiteX176" fmla="*/ 527241 w 7467600"/>
              <a:gd name="connsiteY176" fmla="*/ 4065078 h 6858000"/>
              <a:gd name="connsiteX177" fmla="*/ 1510397 w 7467600"/>
              <a:gd name="connsiteY177" fmla="*/ 3684705 h 6858000"/>
              <a:gd name="connsiteX178" fmla="*/ 1313114 w 7467600"/>
              <a:gd name="connsiteY178" fmla="*/ 3655216 h 6858000"/>
              <a:gd name="connsiteX179" fmla="*/ 1109304 w 7467600"/>
              <a:gd name="connsiteY179" fmla="*/ 3669030 h 6858000"/>
              <a:gd name="connsiteX180" fmla="*/ 8129 w 7467600"/>
              <a:gd name="connsiteY180" fmla="*/ 4330519 h 6858000"/>
              <a:gd name="connsiteX181" fmla="*/ 687572 w 7467600"/>
              <a:gd name="connsiteY181" fmla="*/ 3925629 h 6858000"/>
              <a:gd name="connsiteX182" fmla="*/ 1138365 w 7467600"/>
              <a:gd name="connsiteY182" fmla="*/ 3774515 h 6858000"/>
              <a:gd name="connsiteX183" fmla="*/ 1505579 w 7467600"/>
              <a:gd name="connsiteY183" fmla="*/ 3655526 h 6858000"/>
              <a:gd name="connsiteX184" fmla="*/ 1313114 w 7467600"/>
              <a:gd name="connsiteY184" fmla="*/ 3655216 h 6858000"/>
              <a:gd name="connsiteX185" fmla="*/ 3655073 w 7467600"/>
              <a:gd name="connsiteY185" fmla="*/ 3650884 h 6858000"/>
              <a:gd name="connsiteX186" fmla="*/ 3989938 w 7467600"/>
              <a:gd name="connsiteY186" fmla="*/ 3991685 h 6858000"/>
              <a:gd name="connsiteX187" fmla="*/ 4393907 w 7467600"/>
              <a:gd name="connsiteY187" fmla="*/ 4261258 h 6858000"/>
              <a:gd name="connsiteX188" fmla="*/ 4648051 w 7467600"/>
              <a:gd name="connsiteY188" fmla="*/ 4374051 h 6858000"/>
              <a:gd name="connsiteX189" fmla="*/ 4383389 w 7467600"/>
              <a:gd name="connsiteY189" fmla="*/ 4184369 h 6858000"/>
              <a:gd name="connsiteX190" fmla="*/ 4165508 w 7467600"/>
              <a:gd name="connsiteY190" fmla="*/ 4035196 h 6858000"/>
              <a:gd name="connsiteX191" fmla="*/ 4068162 w 7467600"/>
              <a:gd name="connsiteY191" fmla="*/ 3953394 h 6858000"/>
              <a:gd name="connsiteX192" fmla="*/ 3981416 w 7467600"/>
              <a:gd name="connsiteY192" fmla="*/ 3880482 h 6858000"/>
              <a:gd name="connsiteX193" fmla="*/ 3800147 w 7467600"/>
              <a:gd name="connsiteY193" fmla="*/ 3749872 h 6858000"/>
              <a:gd name="connsiteX194" fmla="*/ 3655073 w 7467600"/>
              <a:gd name="connsiteY194" fmla="*/ 3650884 h 6858000"/>
              <a:gd name="connsiteX195" fmla="*/ 3670252 w 7467600"/>
              <a:gd name="connsiteY195" fmla="*/ 3622798 h 6858000"/>
              <a:gd name="connsiteX196" fmla="*/ 3817258 w 7467600"/>
              <a:gd name="connsiteY196" fmla="*/ 3723577 h 6858000"/>
              <a:gd name="connsiteX197" fmla="*/ 4000461 w 7467600"/>
              <a:gd name="connsiteY197" fmla="*/ 3855966 h 6858000"/>
              <a:gd name="connsiteX198" fmla="*/ 4088180 w 7467600"/>
              <a:gd name="connsiteY198" fmla="*/ 3929774 h 6858000"/>
              <a:gd name="connsiteX199" fmla="*/ 4184555 w 7467600"/>
              <a:gd name="connsiteY199" fmla="*/ 4010683 h 6858000"/>
              <a:gd name="connsiteX200" fmla="*/ 4399563 w 7467600"/>
              <a:gd name="connsiteY200" fmla="*/ 4158106 h 6858000"/>
              <a:gd name="connsiteX201" fmla="*/ 4684469 w 7467600"/>
              <a:gd name="connsiteY201" fmla="*/ 4364680 h 6858000"/>
              <a:gd name="connsiteX202" fmla="*/ 4690271 w 7467600"/>
              <a:gd name="connsiteY202" fmla="*/ 4370034 h 6858000"/>
              <a:gd name="connsiteX203" fmla="*/ 4136093 w 7467600"/>
              <a:gd name="connsiteY203" fmla="*/ 3858466 h 6858000"/>
              <a:gd name="connsiteX204" fmla="*/ 3670252 w 7467600"/>
              <a:gd name="connsiteY204" fmla="*/ 3622798 h 6858000"/>
              <a:gd name="connsiteX205" fmla="*/ 4440129 w 7467600"/>
              <a:gd name="connsiteY205" fmla="*/ 3448571 h 6858000"/>
              <a:gd name="connsiteX206" fmla="*/ 4856525 w 7467600"/>
              <a:gd name="connsiteY206" fmla="*/ 3915351 h 6858000"/>
              <a:gd name="connsiteX207" fmla="*/ 5059055 w 7467600"/>
              <a:gd name="connsiteY207" fmla="*/ 4108918 h 6858000"/>
              <a:gd name="connsiteX208" fmla="*/ 5290070 w 7467600"/>
              <a:gd name="connsiteY208" fmla="*/ 4263619 h 6858000"/>
              <a:gd name="connsiteX209" fmla="*/ 4834991 w 7467600"/>
              <a:gd name="connsiteY209" fmla="*/ 3830985 h 6858000"/>
              <a:gd name="connsiteX210" fmla="*/ 4440129 w 7467600"/>
              <a:gd name="connsiteY210" fmla="*/ 3448571 h 6858000"/>
              <a:gd name="connsiteX211" fmla="*/ 4441737 w 7467600"/>
              <a:gd name="connsiteY211" fmla="*/ 3399734 h 6858000"/>
              <a:gd name="connsiteX212" fmla="*/ 4431236 w 7467600"/>
              <a:gd name="connsiteY212" fmla="*/ 3400954 h 6858000"/>
              <a:gd name="connsiteX213" fmla="*/ 4557150 w 7467600"/>
              <a:gd name="connsiteY213" fmla="*/ 3510023 h 6858000"/>
              <a:gd name="connsiteX214" fmla="*/ 4856936 w 7467600"/>
              <a:gd name="connsiteY214" fmla="*/ 3809146 h 6858000"/>
              <a:gd name="connsiteX215" fmla="*/ 5111996 w 7467600"/>
              <a:gd name="connsiteY215" fmla="*/ 4065759 h 6858000"/>
              <a:gd name="connsiteX216" fmla="*/ 5388878 w 7467600"/>
              <a:gd name="connsiteY216" fmla="*/ 4300185 h 6858000"/>
              <a:gd name="connsiteX217" fmla="*/ 5425556 w 7467600"/>
              <a:gd name="connsiteY217" fmla="*/ 4308967 h 6858000"/>
              <a:gd name="connsiteX218" fmla="*/ 4943646 w 7467600"/>
              <a:gd name="connsiteY218" fmla="*/ 3822916 h 6858000"/>
              <a:gd name="connsiteX219" fmla="*/ 4594837 w 7467600"/>
              <a:gd name="connsiteY219" fmla="*/ 3532274 h 6858000"/>
              <a:gd name="connsiteX220" fmla="*/ 4441737 w 7467600"/>
              <a:gd name="connsiteY220" fmla="*/ 3399734 h 6858000"/>
              <a:gd name="connsiteX221" fmla="*/ 5425834 w 7467600"/>
              <a:gd name="connsiteY221" fmla="*/ 3162785 h 6858000"/>
              <a:gd name="connsiteX222" fmla="*/ 5401644 w 7467600"/>
              <a:gd name="connsiteY222" fmla="*/ 3617847 h 6858000"/>
              <a:gd name="connsiteX223" fmla="*/ 5467256 w 7467600"/>
              <a:gd name="connsiteY223" fmla="*/ 4175494 h 6858000"/>
              <a:gd name="connsiteX224" fmla="*/ 5448069 w 7467600"/>
              <a:gd name="connsiteY224" fmla="*/ 3567554 h 6858000"/>
              <a:gd name="connsiteX225" fmla="*/ 5425834 w 7467600"/>
              <a:gd name="connsiteY225" fmla="*/ 3162785 h 6858000"/>
              <a:gd name="connsiteX226" fmla="*/ 1318687 w 7467600"/>
              <a:gd name="connsiteY226" fmla="*/ 3113840 h 6858000"/>
              <a:gd name="connsiteX227" fmla="*/ 1066793 w 7467600"/>
              <a:gd name="connsiteY227" fmla="*/ 3212171 h 6858000"/>
              <a:gd name="connsiteX228" fmla="*/ 993319 w 7467600"/>
              <a:gd name="connsiteY228" fmla="*/ 3247648 h 6858000"/>
              <a:gd name="connsiteX229" fmla="*/ 853081 w 7467600"/>
              <a:gd name="connsiteY229" fmla="*/ 3312410 h 6858000"/>
              <a:gd name="connsiteX230" fmla="*/ 805957 w 7467600"/>
              <a:gd name="connsiteY230" fmla="*/ 3330443 h 6858000"/>
              <a:gd name="connsiteX231" fmla="*/ 1318687 w 7467600"/>
              <a:gd name="connsiteY231" fmla="*/ 3113840 h 6858000"/>
              <a:gd name="connsiteX232" fmla="*/ 5453702 w 7467600"/>
              <a:gd name="connsiteY232" fmla="*/ 3090882 h 6858000"/>
              <a:gd name="connsiteX233" fmla="*/ 5480135 w 7467600"/>
              <a:gd name="connsiteY233" fmla="*/ 3565802 h 6858000"/>
              <a:gd name="connsiteX234" fmla="*/ 5499023 w 7467600"/>
              <a:gd name="connsiteY234" fmla="*/ 4166310 h 6858000"/>
              <a:gd name="connsiteX235" fmla="*/ 5547022 w 7467600"/>
              <a:gd name="connsiteY235" fmla="*/ 3607838 h 6858000"/>
              <a:gd name="connsiteX236" fmla="*/ 5515964 w 7467600"/>
              <a:gd name="connsiteY236" fmla="*/ 3378541 h 6858000"/>
              <a:gd name="connsiteX237" fmla="*/ 5453702 w 7467600"/>
              <a:gd name="connsiteY237" fmla="*/ 3090882 h 6858000"/>
              <a:gd name="connsiteX238" fmla="*/ 1238695 w 7467600"/>
              <a:gd name="connsiteY238" fmla="*/ 3076820 h 6858000"/>
              <a:gd name="connsiteX239" fmla="*/ 716371 w 7467600"/>
              <a:gd name="connsiteY239" fmla="*/ 3293249 h 6858000"/>
              <a:gd name="connsiteX240" fmla="*/ 579522 w 7467600"/>
              <a:gd name="connsiteY240" fmla="*/ 3371759 h 6858000"/>
              <a:gd name="connsiteX241" fmla="*/ 600288 w 7467600"/>
              <a:gd name="connsiteY241" fmla="*/ 3365555 h 6858000"/>
              <a:gd name="connsiteX242" fmla="*/ 840692 w 7467600"/>
              <a:gd name="connsiteY242" fmla="*/ 3284921 h 6858000"/>
              <a:gd name="connsiteX243" fmla="*/ 979248 w 7467600"/>
              <a:gd name="connsiteY243" fmla="*/ 3221003 h 6858000"/>
              <a:gd name="connsiteX244" fmla="*/ 1053282 w 7467600"/>
              <a:gd name="connsiteY244" fmla="*/ 3185247 h 6858000"/>
              <a:gd name="connsiteX245" fmla="*/ 1320603 w 7467600"/>
              <a:gd name="connsiteY245" fmla="*/ 3081281 h 6858000"/>
              <a:gd name="connsiteX246" fmla="*/ 1238695 w 7467600"/>
              <a:gd name="connsiteY246" fmla="*/ 3076820 h 6858000"/>
              <a:gd name="connsiteX247" fmla="*/ 5425627 w 7467600"/>
              <a:gd name="connsiteY247" fmla="*/ 2954192 h 6858000"/>
              <a:gd name="connsiteX248" fmla="*/ 5470770 w 7467600"/>
              <a:gd name="connsiteY248" fmla="*/ 3005435 h 6858000"/>
              <a:gd name="connsiteX249" fmla="*/ 5519779 w 7467600"/>
              <a:gd name="connsiteY249" fmla="*/ 4359223 h 6858000"/>
              <a:gd name="connsiteX250" fmla="*/ 5520293 w 7467600"/>
              <a:gd name="connsiteY250" fmla="*/ 4360602 h 6858000"/>
              <a:gd name="connsiteX251" fmla="*/ 5767221 w 7467600"/>
              <a:gd name="connsiteY251" fmla="*/ 4665564 h 6858000"/>
              <a:gd name="connsiteX252" fmla="*/ 6937169 w 7467600"/>
              <a:gd name="connsiteY252" fmla="*/ 4815941 h 6858000"/>
              <a:gd name="connsiteX253" fmla="*/ 6953922 w 7467600"/>
              <a:gd name="connsiteY253" fmla="*/ 4890068 h 6858000"/>
              <a:gd name="connsiteX254" fmla="*/ 6071359 w 7467600"/>
              <a:gd name="connsiteY254" fmla="*/ 4770770 h 6858000"/>
              <a:gd name="connsiteX255" fmla="*/ 6038839 w 7467600"/>
              <a:gd name="connsiteY255" fmla="*/ 4764474 h 6858000"/>
              <a:gd name="connsiteX256" fmla="*/ 6038706 w 7467600"/>
              <a:gd name="connsiteY256" fmla="*/ 4763847 h 6858000"/>
              <a:gd name="connsiteX257" fmla="*/ 6037784 w 7467600"/>
              <a:gd name="connsiteY257" fmla="*/ 4764270 h 6858000"/>
              <a:gd name="connsiteX258" fmla="*/ 6038839 w 7467600"/>
              <a:gd name="connsiteY258" fmla="*/ 4764474 h 6858000"/>
              <a:gd name="connsiteX259" fmla="*/ 6040338 w 7467600"/>
              <a:gd name="connsiteY259" fmla="*/ 4771418 h 6858000"/>
              <a:gd name="connsiteX260" fmla="*/ 6024488 w 7467600"/>
              <a:gd name="connsiteY260" fmla="*/ 4809903 h 6858000"/>
              <a:gd name="connsiteX261" fmla="*/ 5599771 w 7467600"/>
              <a:gd name="connsiteY261" fmla="*/ 5509652 h 6858000"/>
              <a:gd name="connsiteX262" fmla="*/ 5548843 w 7467600"/>
              <a:gd name="connsiteY262" fmla="*/ 5563845 h 6858000"/>
              <a:gd name="connsiteX263" fmla="*/ 5940952 w 7467600"/>
              <a:gd name="connsiteY263" fmla="*/ 6250028 h 6858000"/>
              <a:gd name="connsiteX264" fmla="*/ 6043441 w 7467600"/>
              <a:gd name="connsiteY264" fmla="*/ 6665847 h 6858000"/>
              <a:gd name="connsiteX265" fmla="*/ 6093432 w 7467600"/>
              <a:gd name="connsiteY265" fmla="*/ 6858000 h 6858000"/>
              <a:gd name="connsiteX266" fmla="*/ 6034344 w 7467600"/>
              <a:gd name="connsiteY266" fmla="*/ 6858000 h 6858000"/>
              <a:gd name="connsiteX267" fmla="*/ 6026679 w 7467600"/>
              <a:gd name="connsiteY267" fmla="*/ 6836959 h 6858000"/>
              <a:gd name="connsiteX268" fmla="*/ 5800441 w 7467600"/>
              <a:gd name="connsiteY268" fmla="*/ 6335286 h 6858000"/>
              <a:gd name="connsiteX269" fmla="*/ 5526562 w 7467600"/>
              <a:gd name="connsiteY269" fmla="*/ 5705388 h 6858000"/>
              <a:gd name="connsiteX270" fmla="*/ 5519640 w 7467600"/>
              <a:gd name="connsiteY270" fmla="*/ 5683774 h 6858000"/>
              <a:gd name="connsiteX271" fmla="*/ 5844559 w 7467600"/>
              <a:gd name="connsiteY271" fmla="*/ 6553349 h 6858000"/>
              <a:gd name="connsiteX272" fmla="*/ 5975994 w 7467600"/>
              <a:gd name="connsiteY272" fmla="*/ 6858000 h 6858000"/>
              <a:gd name="connsiteX273" fmla="*/ 5898547 w 7467600"/>
              <a:gd name="connsiteY273" fmla="*/ 6858000 h 6858000"/>
              <a:gd name="connsiteX274" fmla="*/ 5682041 w 7467600"/>
              <a:gd name="connsiteY274" fmla="*/ 6355860 h 6858000"/>
              <a:gd name="connsiteX275" fmla="*/ 5461758 w 7467600"/>
              <a:gd name="connsiteY275" fmla="*/ 5820220 h 6858000"/>
              <a:gd name="connsiteX276" fmla="*/ 5237282 w 7467600"/>
              <a:gd name="connsiteY276" fmla="*/ 6579086 h 6858000"/>
              <a:gd name="connsiteX277" fmla="*/ 5115009 w 7467600"/>
              <a:gd name="connsiteY277" fmla="*/ 6858000 h 6858000"/>
              <a:gd name="connsiteX278" fmla="*/ 5028074 w 7467600"/>
              <a:gd name="connsiteY278" fmla="*/ 6858000 h 6858000"/>
              <a:gd name="connsiteX279" fmla="*/ 5079508 w 7467600"/>
              <a:gd name="connsiteY279" fmla="*/ 6749074 h 6858000"/>
              <a:gd name="connsiteX280" fmla="*/ 5371846 w 7467600"/>
              <a:gd name="connsiteY280" fmla="*/ 5924413 h 6858000"/>
              <a:gd name="connsiteX281" fmla="*/ 5270512 w 7467600"/>
              <a:gd name="connsiteY281" fmla="*/ 6138975 h 6858000"/>
              <a:gd name="connsiteX282" fmla="*/ 5062409 w 7467600"/>
              <a:gd name="connsiteY282" fmla="*/ 6653544 h 6858000"/>
              <a:gd name="connsiteX283" fmla="*/ 5036628 w 7467600"/>
              <a:gd name="connsiteY283" fmla="*/ 6754247 h 6858000"/>
              <a:gd name="connsiteX284" fmla="*/ 5009112 w 7467600"/>
              <a:gd name="connsiteY284" fmla="*/ 6858000 h 6858000"/>
              <a:gd name="connsiteX285" fmla="*/ 4976679 w 7467600"/>
              <a:gd name="connsiteY285" fmla="*/ 6858000 h 6858000"/>
              <a:gd name="connsiteX286" fmla="*/ 5006537 w 7467600"/>
              <a:gd name="connsiteY286" fmla="*/ 6747068 h 6858000"/>
              <a:gd name="connsiteX287" fmla="*/ 5032723 w 7467600"/>
              <a:gd name="connsiteY287" fmla="*/ 6644957 h 6858000"/>
              <a:gd name="connsiteX288" fmla="*/ 5242949 w 7467600"/>
              <a:gd name="connsiteY288" fmla="*/ 6125175 h 6858000"/>
              <a:gd name="connsiteX289" fmla="*/ 5286321 w 7467600"/>
              <a:gd name="connsiteY289" fmla="*/ 6033555 h 6858000"/>
              <a:gd name="connsiteX290" fmla="*/ 5008210 w 7467600"/>
              <a:gd name="connsiteY290" fmla="*/ 6649194 h 6858000"/>
              <a:gd name="connsiteX291" fmla="*/ 4986321 w 7467600"/>
              <a:gd name="connsiteY291" fmla="*/ 6765687 h 6858000"/>
              <a:gd name="connsiteX292" fmla="*/ 4973474 w 7467600"/>
              <a:gd name="connsiteY292" fmla="*/ 6858000 h 6858000"/>
              <a:gd name="connsiteX293" fmla="*/ 4907178 w 7467600"/>
              <a:gd name="connsiteY293" fmla="*/ 6858000 h 6858000"/>
              <a:gd name="connsiteX294" fmla="*/ 4910810 w 7467600"/>
              <a:gd name="connsiteY294" fmla="*/ 6829660 h 6858000"/>
              <a:gd name="connsiteX295" fmla="*/ 4987461 w 7467600"/>
              <a:gd name="connsiteY295" fmla="*/ 6432994 h 6858000"/>
              <a:gd name="connsiteX296" fmla="*/ 5179262 w 7467600"/>
              <a:gd name="connsiteY296" fmla="*/ 6035044 h 6858000"/>
              <a:gd name="connsiteX297" fmla="*/ 4689678 w 7467600"/>
              <a:gd name="connsiteY297" fmla="*/ 6440241 h 6858000"/>
              <a:gd name="connsiteX298" fmla="*/ 4477543 w 7467600"/>
              <a:gd name="connsiteY298" fmla="*/ 6674836 h 6858000"/>
              <a:gd name="connsiteX299" fmla="*/ 4329957 w 7467600"/>
              <a:gd name="connsiteY299" fmla="*/ 6858000 h 6858000"/>
              <a:gd name="connsiteX300" fmla="*/ 4218595 w 7467600"/>
              <a:gd name="connsiteY300" fmla="*/ 6858000 h 6858000"/>
              <a:gd name="connsiteX301" fmla="*/ 4368888 w 7467600"/>
              <a:gd name="connsiteY301" fmla="*/ 6668412 h 6858000"/>
              <a:gd name="connsiteX302" fmla="*/ 4563091 w 7467600"/>
              <a:gd name="connsiteY302" fmla="*/ 6442508 h 6858000"/>
              <a:gd name="connsiteX303" fmla="*/ 5387324 w 7467600"/>
              <a:gd name="connsiteY303" fmla="*/ 5705830 h 6858000"/>
              <a:gd name="connsiteX304" fmla="*/ 5073620 w 7467600"/>
              <a:gd name="connsiteY304" fmla="*/ 5955437 h 6858000"/>
              <a:gd name="connsiteX305" fmla="*/ 4689789 w 7467600"/>
              <a:gd name="connsiteY305" fmla="*/ 6268382 h 6858000"/>
              <a:gd name="connsiteX306" fmla="*/ 4418722 w 7467600"/>
              <a:gd name="connsiteY306" fmla="*/ 6570886 h 6858000"/>
              <a:gd name="connsiteX307" fmla="*/ 4214944 w 7467600"/>
              <a:gd name="connsiteY307" fmla="*/ 6858000 h 6858000"/>
              <a:gd name="connsiteX308" fmla="*/ 4177898 w 7467600"/>
              <a:gd name="connsiteY308" fmla="*/ 6858000 h 6858000"/>
              <a:gd name="connsiteX309" fmla="*/ 4391597 w 7467600"/>
              <a:gd name="connsiteY309" fmla="*/ 6556370 h 6858000"/>
              <a:gd name="connsiteX310" fmla="*/ 4668889 w 7467600"/>
              <a:gd name="connsiteY310" fmla="*/ 6246399 h 6858000"/>
              <a:gd name="connsiteX311" fmla="*/ 5055427 w 7467600"/>
              <a:gd name="connsiteY311" fmla="*/ 5931476 h 6858000"/>
              <a:gd name="connsiteX312" fmla="*/ 5371814 w 7467600"/>
              <a:gd name="connsiteY312" fmla="*/ 5678975 h 6858000"/>
              <a:gd name="connsiteX313" fmla="*/ 4987918 w 7467600"/>
              <a:gd name="connsiteY313" fmla="*/ 5838701 h 6858000"/>
              <a:gd name="connsiteX314" fmla="*/ 4317146 w 7467600"/>
              <a:gd name="connsiteY314" fmla="*/ 6587716 h 6858000"/>
              <a:gd name="connsiteX315" fmla="*/ 4171627 w 7467600"/>
              <a:gd name="connsiteY315" fmla="*/ 6858000 h 6858000"/>
              <a:gd name="connsiteX316" fmla="*/ 4081585 w 7467600"/>
              <a:gd name="connsiteY316" fmla="*/ 6858000 h 6858000"/>
              <a:gd name="connsiteX317" fmla="*/ 4238603 w 7467600"/>
              <a:gd name="connsiteY317" fmla="*/ 6559341 h 6858000"/>
              <a:gd name="connsiteX318" fmla="*/ 4778333 w 7467600"/>
              <a:gd name="connsiteY318" fmla="*/ 5873626 h 6858000"/>
              <a:gd name="connsiteX319" fmla="*/ 5414185 w 7467600"/>
              <a:gd name="connsiteY319" fmla="*/ 5573882 h 6858000"/>
              <a:gd name="connsiteX320" fmla="*/ 5959648 w 7467600"/>
              <a:gd name="connsiteY320" fmla="*/ 4760797 h 6858000"/>
              <a:gd name="connsiteX321" fmla="*/ 5355019 w 7467600"/>
              <a:gd name="connsiteY321" fmla="*/ 4734672 h 6858000"/>
              <a:gd name="connsiteX322" fmla="*/ 5083565 w 7467600"/>
              <a:gd name="connsiteY322" fmla="*/ 5179121 h 6858000"/>
              <a:gd name="connsiteX323" fmla="*/ 4713577 w 7467600"/>
              <a:gd name="connsiteY323" fmla="*/ 5616803 h 6858000"/>
              <a:gd name="connsiteX324" fmla="*/ 3989559 w 7467600"/>
              <a:gd name="connsiteY324" fmla="*/ 6145945 h 6858000"/>
              <a:gd name="connsiteX325" fmla="*/ 3939824 w 7467600"/>
              <a:gd name="connsiteY325" fmla="*/ 6066900 h 6858000"/>
              <a:gd name="connsiteX326" fmla="*/ 4584537 w 7467600"/>
              <a:gd name="connsiteY326" fmla="*/ 5324826 h 6858000"/>
              <a:gd name="connsiteX327" fmla="*/ 5037105 w 7467600"/>
              <a:gd name="connsiteY327" fmla="*/ 5088765 h 6858000"/>
              <a:gd name="connsiteX328" fmla="*/ 5039930 w 7467600"/>
              <a:gd name="connsiteY328" fmla="*/ 5089585 h 6858000"/>
              <a:gd name="connsiteX329" fmla="*/ 5263764 w 7467600"/>
              <a:gd name="connsiteY329" fmla="*/ 4735525 h 6858000"/>
              <a:gd name="connsiteX330" fmla="*/ 4086300 w 7467600"/>
              <a:gd name="connsiteY330" fmla="*/ 4884599 h 6858000"/>
              <a:gd name="connsiteX331" fmla="*/ 4085485 w 7467600"/>
              <a:gd name="connsiteY331" fmla="*/ 4899070 h 6858000"/>
              <a:gd name="connsiteX332" fmla="*/ 3871915 w 7467600"/>
              <a:gd name="connsiteY332" fmla="*/ 5253645 h 6858000"/>
              <a:gd name="connsiteX333" fmla="*/ 3799374 w 7467600"/>
              <a:gd name="connsiteY333" fmla="*/ 5466127 h 6858000"/>
              <a:gd name="connsiteX334" fmla="*/ 3498850 w 7467600"/>
              <a:gd name="connsiteY334" fmla="*/ 6661888 h 6858000"/>
              <a:gd name="connsiteX335" fmla="*/ 3399216 w 7467600"/>
              <a:gd name="connsiteY335" fmla="*/ 6858000 h 6858000"/>
              <a:gd name="connsiteX336" fmla="*/ 3303688 w 7467600"/>
              <a:gd name="connsiteY336" fmla="*/ 6858000 h 6858000"/>
              <a:gd name="connsiteX337" fmla="*/ 3391774 w 7467600"/>
              <a:gd name="connsiteY337" fmla="*/ 6697181 h 6858000"/>
              <a:gd name="connsiteX338" fmla="*/ 3735540 w 7467600"/>
              <a:gd name="connsiteY338" fmla="*/ 5546923 h 6858000"/>
              <a:gd name="connsiteX339" fmla="*/ 3729438 w 7467600"/>
              <a:gd name="connsiteY339" fmla="*/ 5569058 h 6858000"/>
              <a:gd name="connsiteX340" fmla="*/ 3707782 w 7467600"/>
              <a:gd name="connsiteY340" fmla="*/ 5644908 h 6858000"/>
              <a:gd name="connsiteX341" fmla="*/ 3583827 w 7467600"/>
              <a:gd name="connsiteY341" fmla="*/ 6039215 h 6858000"/>
              <a:gd name="connsiteX342" fmla="*/ 3547861 w 7467600"/>
              <a:gd name="connsiteY342" fmla="*/ 6129609 h 6858000"/>
              <a:gd name="connsiteX343" fmla="*/ 3490905 w 7467600"/>
              <a:gd name="connsiteY343" fmla="*/ 6277660 h 6858000"/>
              <a:gd name="connsiteX344" fmla="*/ 3455859 w 7467600"/>
              <a:gd name="connsiteY344" fmla="*/ 6391301 h 6858000"/>
              <a:gd name="connsiteX345" fmla="*/ 3429112 w 7467600"/>
              <a:gd name="connsiteY345" fmla="*/ 6479469 h 6858000"/>
              <a:gd name="connsiteX346" fmla="*/ 3304862 w 7467600"/>
              <a:gd name="connsiteY346" fmla="*/ 6796476 h 6858000"/>
              <a:gd name="connsiteX347" fmla="*/ 3276071 w 7467600"/>
              <a:gd name="connsiteY347" fmla="*/ 6858000 h 6858000"/>
              <a:gd name="connsiteX348" fmla="*/ 3240805 w 7467600"/>
              <a:gd name="connsiteY348" fmla="*/ 6858000 h 6858000"/>
              <a:gd name="connsiteX349" fmla="*/ 3275917 w 7467600"/>
              <a:gd name="connsiteY349" fmla="*/ 6783192 h 6858000"/>
              <a:gd name="connsiteX350" fmla="*/ 3399358 w 7467600"/>
              <a:gd name="connsiteY350" fmla="*/ 6469011 h 6858000"/>
              <a:gd name="connsiteX351" fmla="*/ 3425650 w 7467600"/>
              <a:gd name="connsiteY351" fmla="*/ 6381333 h 6858000"/>
              <a:gd name="connsiteX352" fmla="*/ 3460661 w 7467600"/>
              <a:gd name="connsiteY352" fmla="*/ 6266763 h 6858000"/>
              <a:gd name="connsiteX353" fmla="*/ 3518021 w 7467600"/>
              <a:gd name="connsiteY353" fmla="*/ 6117298 h 6858000"/>
              <a:gd name="connsiteX354" fmla="*/ 3554035 w 7467600"/>
              <a:gd name="connsiteY354" fmla="*/ 6027832 h 6858000"/>
              <a:gd name="connsiteX355" fmla="*/ 3677174 w 7467600"/>
              <a:gd name="connsiteY355" fmla="*/ 5636351 h 6858000"/>
              <a:gd name="connsiteX356" fmla="*/ 3698819 w 7467600"/>
              <a:gd name="connsiteY356" fmla="*/ 5560503 h 6858000"/>
              <a:gd name="connsiteX357" fmla="*/ 3702094 w 7467600"/>
              <a:gd name="connsiteY357" fmla="*/ 5549194 h 6858000"/>
              <a:gd name="connsiteX358" fmla="*/ 3398355 w 7467600"/>
              <a:gd name="connsiteY358" fmla="*/ 6094603 h 6858000"/>
              <a:gd name="connsiteX359" fmla="*/ 3193941 w 7467600"/>
              <a:gd name="connsiteY359" fmla="*/ 6798775 h 6858000"/>
              <a:gd name="connsiteX360" fmla="*/ 3184140 w 7467600"/>
              <a:gd name="connsiteY360" fmla="*/ 6858000 h 6858000"/>
              <a:gd name="connsiteX361" fmla="*/ 3099978 w 7467600"/>
              <a:gd name="connsiteY361" fmla="*/ 6858000 h 6858000"/>
              <a:gd name="connsiteX362" fmla="*/ 3101556 w 7467600"/>
              <a:gd name="connsiteY362" fmla="*/ 6843337 h 6858000"/>
              <a:gd name="connsiteX363" fmla="*/ 3370162 w 7467600"/>
              <a:gd name="connsiteY363" fmla="*/ 5785550 h 6858000"/>
              <a:gd name="connsiteX364" fmla="*/ 3746477 w 7467600"/>
              <a:gd name="connsiteY364" fmla="*/ 5377889 h 6858000"/>
              <a:gd name="connsiteX365" fmla="*/ 3863399 w 7467600"/>
              <a:gd name="connsiteY365" fmla="*/ 5087257 h 6858000"/>
              <a:gd name="connsiteX366" fmla="*/ 3968712 w 7467600"/>
              <a:gd name="connsiteY366" fmla="*/ 4913989 h 6858000"/>
              <a:gd name="connsiteX367" fmla="*/ 2792390 w 7467600"/>
              <a:gd name="connsiteY367" fmla="*/ 5382974 h 6858000"/>
              <a:gd name="connsiteX368" fmla="*/ 2714982 w 7467600"/>
              <a:gd name="connsiteY368" fmla="*/ 5427051 h 6858000"/>
              <a:gd name="connsiteX369" fmla="*/ 2813361 w 7467600"/>
              <a:gd name="connsiteY369" fmla="*/ 6023912 h 6858000"/>
              <a:gd name="connsiteX370" fmla="*/ 2688430 w 7467600"/>
              <a:gd name="connsiteY370" fmla="*/ 6801564 h 6858000"/>
              <a:gd name="connsiteX371" fmla="*/ 2629626 w 7467600"/>
              <a:gd name="connsiteY371" fmla="*/ 6763394 h 6858000"/>
              <a:gd name="connsiteX372" fmla="*/ 2565328 w 7467600"/>
              <a:gd name="connsiteY372" fmla="*/ 5516399 h 6858000"/>
              <a:gd name="connsiteX373" fmla="*/ 1922999 w 7467600"/>
              <a:gd name="connsiteY373" fmla="*/ 5980343 h 6858000"/>
              <a:gd name="connsiteX374" fmla="*/ 1950261 w 7467600"/>
              <a:gd name="connsiteY374" fmla="*/ 6405858 h 6858000"/>
              <a:gd name="connsiteX375" fmla="*/ 2365554 w 7467600"/>
              <a:gd name="connsiteY375" fmla="*/ 6759107 h 6858000"/>
              <a:gd name="connsiteX376" fmla="*/ 2424142 w 7467600"/>
              <a:gd name="connsiteY376" fmla="*/ 6858000 h 6858000"/>
              <a:gd name="connsiteX377" fmla="*/ 2395994 w 7467600"/>
              <a:gd name="connsiteY377" fmla="*/ 6858000 h 6858000"/>
              <a:gd name="connsiteX378" fmla="*/ 2392863 w 7467600"/>
              <a:gd name="connsiteY378" fmla="*/ 6852964 h 6858000"/>
              <a:gd name="connsiteX379" fmla="*/ 2017589 w 7467600"/>
              <a:gd name="connsiteY379" fmla="*/ 6493982 h 6858000"/>
              <a:gd name="connsiteX380" fmla="*/ 2147336 w 7467600"/>
              <a:gd name="connsiteY380" fmla="*/ 6594052 h 6858000"/>
              <a:gd name="connsiteX381" fmla="*/ 2207047 w 7467600"/>
              <a:gd name="connsiteY381" fmla="*/ 6654540 h 6858000"/>
              <a:gd name="connsiteX382" fmla="*/ 2299106 w 7467600"/>
              <a:gd name="connsiteY382" fmla="*/ 6778931 h 6858000"/>
              <a:gd name="connsiteX383" fmla="*/ 2314430 w 7467600"/>
              <a:gd name="connsiteY383" fmla="*/ 6801144 h 6858000"/>
              <a:gd name="connsiteX384" fmla="*/ 2352406 w 7467600"/>
              <a:gd name="connsiteY384" fmla="*/ 6858000 h 6858000"/>
              <a:gd name="connsiteX385" fmla="*/ 2314492 w 7467600"/>
              <a:gd name="connsiteY385" fmla="*/ 6858000 h 6858000"/>
              <a:gd name="connsiteX386" fmla="*/ 2288095 w 7467600"/>
              <a:gd name="connsiteY386" fmla="*/ 6818030 h 6858000"/>
              <a:gd name="connsiteX387" fmla="*/ 2272768 w 7467600"/>
              <a:gd name="connsiteY387" fmla="*/ 6795822 h 6858000"/>
              <a:gd name="connsiteX388" fmla="*/ 2182715 w 7467600"/>
              <a:gd name="connsiteY388" fmla="*/ 6675071 h 6858000"/>
              <a:gd name="connsiteX389" fmla="*/ 2032061 w 7467600"/>
              <a:gd name="connsiteY389" fmla="*/ 6541380 h 6858000"/>
              <a:gd name="connsiteX390" fmla="*/ 2257220 w 7467600"/>
              <a:gd name="connsiteY390" fmla="*/ 6826257 h 6858000"/>
              <a:gd name="connsiteX391" fmla="*/ 2281324 w 7467600"/>
              <a:gd name="connsiteY391" fmla="*/ 6858000 h 6858000"/>
              <a:gd name="connsiteX392" fmla="*/ 2242860 w 7467600"/>
              <a:gd name="connsiteY392" fmla="*/ 6858000 h 6858000"/>
              <a:gd name="connsiteX393" fmla="*/ 2232818 w 7467600"/>
              <a:gd name="connsiteY393" fmla="*/ 6844926 h 6858000"/>
              <a:gd name="connsiteX394" fmla="*/ 1990172 w 7467600"/>
              <a:gd name="connsiteY394" fmla="*/ 6542121 h 6858000"/>
              <a:gd name="connsiteX395" fmla="*/ 2124090 w 7467600"/>
              <a:gd name="connsiteY395" fmla="*/ 6761017 h 6858000"/>
              <a:gd name="connsiteX396" fmla="*/ 2200380 w 7467600"/>
              <a:gd name="connsiteY396" fmla="*/ 6858000 h 6858000"/>
              <a:gd name="connsiteX397" fmla="*/ 2147507 w 7467600"/>
              <a:gd name="connsiteY397" fmla="*/ 6858000 h 6858000"/>
              <a:gd name="connsiteX398" fmla="*/ 2070668 w 7467600"/>
              <a:gd name="connsiteY398" fmla="*/ 6761520 h 6858000"/>
              <a:gd name="connsiteX399" fmla="*/ 1975142 w 7467600"/>
              <a:gd name="connsiteY399" fmla="*/ 6585570 h 6858000"/>
              <a:gd name="connsiteX400" fmla="*/ 2050035 w 7467600"/>
              <a:gd name="connsiteY400" fmla="*/ 6813345 h 6858000"/>
              <a:gd name="connsiteX401" fmla="*/ 2063025 w 7467600"/>
              <a:gd name="connsiteY401" fmla="*/ 6858000 h 6858000"/>
              <a:gd name="connsiteX402" fmla="*/ 2021675 w 7467600"/>
              <a:gd name="connsiteY402" fmla="*/ 6858000 h 6858000"/>
              <a:gd name="connsiteX403" fmla="*/ 2019308 w 7467600"/>
              <a:gd name="connsiteY403" fmla="*/ 6847118 h 6858000"/>
              <a:gd name="connsiteX404" fmla="*/ 1938835 w 7467600"/>
              <a:gd name="connsiteY404" fmla="*/ 6551160 h 6858000"/>
              <a:gd name="connsiteX405" fmla="*/ 1953230 w 7467600"/>
              <a:gd name="connsiteY405" fmla="*/ 6759699 h 6858000"/>
              <a:gd name="connsiteX406" fmla="*/ 1956763 w 7467600"/>
              <a:gd name="connsiteY406" fmla="*/ 6778191 h 6858000"/>
              <a:gd name="connsiteX407" fmla="*/ 1967925 w 7467600"/>
              <a:gd name="connsiteY407" fmla="*/ 6858000 h 6858000"/>
              <a:gd name="connsiteX408" fmla="*/ 1936622 w 7467600"/>
              <a:gd name="connsiteY408" fmla="*/ 6858000 h 6858000"/>
              <a:gd name="connsiteX409" fmla="*/ 1926261 w 7467600"/>
              <a:gd name="connsiteY409" fmla="*/ 6784064 h 6858000"/>
              <a:gd name="connsiteX410" fmla="*/ 1922724 w 7467600"/>
              <a:gd name="connsiteY410" fmla="*/ 6765577 h 6858000"/>
              <a:gd name="connsiteX411" fmla="*/ 1904650 w 7467600"/>
              <a:gd name="connsiteY411" fmla="*/ 6639616 h 6858000"/>
              <a:gd name="connsiteX412" fmla="*/ 1885273 w 7467600"/>
              <a:gd name="connsiteY412" fmla="*/ 6858000 h 6858000"/>
              <a:gd name="connsiteX413" fmla="*/ 1854363 w 7467600"/>
              <a:gd name="connsiteY413" fmla="*/ 6858000 h 6858000"/>
              <a:gd name="connsiteX414" fmla="*/ 1880391 w 7467600"/>
              <a:gd name="connsiteY414" fmla="*/ 6603796 h 6858000"/>
              <a:gd name="connsiteX415" fmla="*/ 1818273 w 7467600"/>
              <a:gd name="connsiteY415" fmla="*/ 6715729 h 6858000"/>
              <a:gd name="connsiteX416" fmla="*/ 1794691 w 7467600"/>
              <a:gd name="connsiteY416" fmla="*/ 6843239 h 6858000"/>
              <a:gd name="connsiteX417" fmla="*/ 1794914 w 7467600"/>
              <a:gd name="connsiteY417" fmla="*/ 6858000 h 6858000"/>
              <a:gd name="connsiteX418" fmla="*/ 1746128 w 7467600"/>
              <a:gd name="connsiteY418" fmla="*/ 6858000 h 6858000"/>
              <a:gd name="connsiteX419" fmla="*/ 1753934 w 7467600"/>
              <a:gd name="connsiteY419" fmla="*/ 6724796 h 6858000"/>
              <a:gd name="connsiteX420" fmla="*/ 1792053 w 7467600"/>
              <a:gd name="connsiteY420" fmla="*/ 6572396 h 6858000"/>
              <a:gd name="connsiteX421" fmla="*/ 1862248 w 7467600"/>
              <a:gd name="connsiteY421" fmla="*/ 6266397 h 6858000"/>
              <a:gd name="connsiteX422" fmla="*/ 1862250 w 7467600"/>
              <a:gd name="connsiteY422" fmla="*/ 6033531 h 6858000"/>
              <a:gd name="connsiteX423" fmla="*/ 1211999 w 7467600"/>
              <a:gd name="connsiteY423" fmla="*/ 6683610 h 6858000"/>
              <a:gd name="connsiteX424" fmla="*/ 1213266 w 7467600"/>
              <a:gd name="connsiteY424" fmla="*/ 6691947 h 6858000"/>
              <a:gd name="connsiteX425" fmla="*/ 1203370 w 7467600"/>
              <a:gd name="connsiteY425" fmla="*/ 6850676 h 6858000"/>
              <a:gd name="connsiteX426" fmla="*/ 1203671 w 7467600"/>
              <a:gd name="connsiteY426" fmla="*/ 6858000 h 6858000"/>
              <a:gd name="connsiteX427" fmla="*/ 1143180 w 7467600"/>
              <a:gd name="connsiteY427" fmla="*/ 6858000 h 6858000"/>
              <a:gd name="connsiteX428" fmla="*/ 1142176 w 7467600"/>
              <a:gd name="connsiteY428" fmla="*/ 6766045 h 6858000"/>
              <a:gd name="connsiteX429" fmla="*/ 1067484 w 7467600"/>
              <a:gd name="connsiteY429" fmla="*/ 6858000 h 6858000"/>
              <a:gd name="connsiteX430" fmla="*/ 953928 w 7467600"/>
              <a:gd name="connsiteY430" fmla="*/ 6858000 h 6858000"/>
              <a:gd name="connsiteX431" fmla="*/ 959715 w 7467600"/>
              <a:gd name="connsiteY431" fmla="*/ 6850185 h 6858000"/>
              <a:gd name="connsiteX432" fmla="*/ 1483788 w 7467600"/>
              <a:gd name="connsiteY432" fmla="*/ 6259174 h 6858000"/>
              <a:gd name="connsiteX433" fmla="*/ 1100671 w 7467600"/>
              <a:gd name="connsiteY433" fmla="*/ 6252137 h 6858000"/>
              <a:gd name="connsiteX434" fmla="*/ 1090144 w 7467600"/>
              <a:gd name="connsiteY434" fmla="*/ 6256748 h 6858000"/>
              <a:gd name="connsiteX435" fmla="*/ 1095872 w 7467600"/>
              <a:gd name="connsiteY435" fmla="*/ 6271892 h 6858000"/>
              <a:gd name="connsiteX436" fmla="*/ 262785 w 7467600"/>
              <a:gd name="connsiteY436" fmla="*/ 6845450 h 6858000"/>
              <a:gd name="connsiteX437" fmla="*/ 209968 w 7467600"/>
              <a:gd name="connsiteY437" fmla="*/ 6770713 h 6858000"/>
              <a:gd name="connsiteX438" fmla="*/ 873460 w 7467600"/>
              <a:gd name="connsiteY438" fmla="*/ 6253768 h 6858000"/>
              <a:gd name="connsiteX439" fmla="*/ 192686 w 7467600"/>
              <a:gd name="connsiteY439" fmla="*/ 5849257 h 6858000"/>
              <a:gd name="connsiteX440" fmla="*/ 4696 w 7467600"/>
              <a:gd name="connsiteY440" fmla="*/ 5697668 h 6858000"/>
              <a:gd name="connsiteX441" fmla="*/ 0 w 7467600"/>
              <a:gd name="connsiteY441" fmla="*/ 5689984 h 6858000"/>
              <a:gd name="connsiteX442" fmla="*/ 0 w 7467600"/>
              <a:gd name="connsiteY442" fmla="*/ 5513472 h 6858000"/>
              <a:gd name="connsiteX443" fmla="*/ 174101 w 7467600"/>
              <a:gd name="connsiteY443" fmla="*/ 5620277 h 6858000"/>
              <a:gd name="connsiteX444" fmla="*/ 891800 w 7467600"/>
              <a:gd name="connsiteY444" fmla="*/ 6036935 h 6858000"/>
              <a:gd name="connsiteX445" fmla="*/ 1072219 w 7467600"/>
              <a:gd name="connsiteY445" fmla="*/ 6169443 h 6858000"/>
              <a:gd name="connsiteX446" fmla="*/ 1074117 w 7467600"/>
              <a:gd name="connsiteY446" fmla="*/ 6170301 h 6858000"/>
              <a:gd name="connsiteX447" fmla="*/ 1083114 w 7467600"/>
              <a:gd name="connsiteY447" fmla="*/ 6174131 h 6858000"/>
              <a:gd name="connsiteX448" fmla="*/ 1543010 w 7467600"/>
              <a:gd name="connsiteY448" fmla="*/ 6191140 h 6858000"/>
              <a:gd name="connsiteX449" fmla="*/ 1551080 w 7467600"/>
              <a:gd name="connsiteY449" fmla="*/ 6195006 h 6858000"/>
              <a:gd name="connsiteX450" fmla="*/ 2345443 w 7467600"/>
              <a:gd name="connsiteY450" fmla="*/ 5549882 h 6858000"/>
              <a:gd name="connsiteX451" fmla="*/ 1721499 w 7467600"/>
              <a:gd name="connsiteY451" fmla="*/ 5599969 h 6858000"/>
              <a:gd name="connsiteX452" fmla="*/ 767716 w 7467600"/>
              <a:gd name="connsiteY452" fmla="*/ 5472768 h 6858000"/>
              <a:gd name="connsiteX453" fmla="*/ 722147 w 7467600"/>
              <a:gd name="connsiteY453" fmla="*/ 5393091 h 6858000"/>
              <a:gd name="connsiteX454" fmla="*/ 1485552 w 7467600"/>
              <a:gd name="connsiteY454" fmla="*/ 5313202 h 6858000"/>
              <a:gd name="connsiteX455" fmla="*/ 2143004 w 7467600"/>
              <a:gd name="connsiteY455" fmla="*/ 5402420 h 6858000"/>
              <a:gd name="connsiteX456" fmla="*/ 1933391 w 7467600"/>
              <a:gd name="connsiteY456" fmla="*/ 5156971 h 6858000"/>
              <a:gd name="connsiteX457" fmla="*/ 1827118 w 7467600"/>
              <a:gd name="connsiteY457" fmla="*/ 4968410 h 6858000"/>
              <a:gd name="connsiteX458" fmla="*/ 1837349 w 7467600"/>
              <a:gd name="connsiteY458" fmla="*/ 4956357 h 6858000"/>
              <a:gd name="connsiteX459" fmla="*/ 2162835 w 7467600"/>
              <a:gd name="connsiteY459" fmla="*/ 5187853 h 6858000"/>
              <a:gd name="connsiteX460" fmla="*/ 2257167 w 7467600"/>
              <a:gd name="connsiteY460" fmla="*/ 5462123 h 6858000"/>
              <a:gd name="connsiteX461" fmla="*/ 2261598 w 7467600"/>
              <a:gd name="connsiteY461" fmla="*/ 5467998 h 6858000"/>
              <a:gd name="connsiteX462" fmla="*/ 2437177 w 7467600"/>
              <a:gd name="connsiteY462" fmla="*/ 5479608 h 6858000"/>
              <a:gd name="connsiteX463" fmla="*/ 2445247 w 7467600"/>
              <a:gd name="connsiteY463" fmla="*/ 5483476 h 6858000"/>
              <a:gd name="connsiteX464" fmla="*/ 2743626 w 7467600"/>
              <a:gd name="connsiteY464" fmla="*/ 5304819 h 6858000"/>
              <a:gd name="connsiteX465" fmla="*/ 3048102 w 7467600"/>
              <a:gd name="connsiteY465" fmla="*/ 5150595 h 6858000"/>
              <a:gd name="connsiteX466" fmla="*/ 1799414 w 7467600"/>
              <a:gd name="connsiteY466" fmla="*/ 4694732 h 6858000"/>
              <a:gd name="connsiteX467" fmla="*/ 1771735 w 7467600"/>
              <a:gd name="connsiteY467" fmla="*/ 4619929 h 6858000"/>
              <a:gd name="connsiteX468" fmla="*/ 3104273 w 7467600"/>
              <a:gd name="connsiteY468" fmla="*/ 5076159 h 6858000"/>
              <a:gd name="connsiteX469" fmla="*/ 3113245 w 7467600"/>
              <a:gd name="connsiteY469" fmla="*/ 5090705 h 6858000"/>
              <a:gd name="connsiteX470" fmla="*/ 3126294 w 7467600"/>
              <a:gd name="connsiteY470" fmla="*/ 5114400 h 6858000"/>
              <a:gd name="connsiteX471" fmla="*/ 3937433 w 7467600"/>
              <a:gd name="connsiteY471" fmla="*/ 4830473 h 6858000"/>
              <a:gd name="connsiteX472" fmla="*/ 3590475 w 7467600"/>
              <a:gd name="connsiteY472" fmla="*/ 4597974 h 6858000"/>
              <a:gd name="connsiteX473" fmla="*/ 3100264 w 7467600"/>
              <a:gd name="connsiteY473" fmla="*/ 4579845 h 6858000"/>
              <a:gd name="connsiteX474" fmla="*/ 2183576 w 7467600"/>
              <a:gd name="connsiteY474" fmla="*/ 4227150 h 6858000"/>
              <a:gd name="connsiteX475" fmla="*/ 2151029 w 7467600"/>
              <a:gd name="connsiteY475" fmla="*/ 4146947 h 6858000"/>
              <a:gd name="connsiteX476" fmla="*/ 3563434 w 7467600"/>
              <a:gd name="connsiteY476" fmla="*/ 4469115 h 6858000"/>
              <a:gd name="connsiteX477" fmla="*/ 3177952 w 7467600"/>
              <a:gd name="connsiteY477" fmla="*/ 3657386 h 6858000"/>
              <a:gd name="connsiteX478" fmla="*/ 3189263 w 7467600"/>
              <a:gd name="connsiteY478" fmla="*/ 3625726 h 6858000"/>
              <a:gd name="connsiteX479" fmla="*/ 3560912 w 7467600"/>
              <a:gd name="connsiteY479" fmla="*/ 4079863 h 6858000"/>
              <a:gd name="connsiteX480" fmla="*/ 3626636 w 7467600"/>
              <a:gd name="connsiteY480" fmla="*/ 4512230 h 6858000"/>
              <a:gd name="connsiteX481" fmla="*/ 3653088 w 7467600"/>
              <a:gd name="connsiteY481" fmla="*/ 4521417 h 6858000"/>
              <a:gd name="connsiteX482" fmla="*/ 3988128 w 7467600"/>
              <a:gd name="connsiteY482" fmla="*/ 4817267 h 6858000"/>
              <a:gd name="connsiteX483" fmla="*/ 4830582 w 7467600"/>
              <a:gd name="connsiteY483" fmla="*/ 4676000 h 6858000"/>
              <a:gd name="connsiteX484" fmla="*/ 4830100 w 7467600"/>
              <a:gd name="connsiteY484" fmla="*/ 4675554 h 6858000"/>
              <a:gd name="connsiteX485" fmla="*/ 4036318 w 7467600"/>
              <a:gd name="connsiteY485" fmla="*/ 4147013 h 6858000"/>
              <a:gd name="connsiteX486" fmla="*/ 3432098 w 7467600"/>
              <a:gd name="connsiteY486" fmla="*/ 3537312 h 6858000"/>
              <a:gd name="connsiteX487" fmla="*/ 3446761 w 7467600"/>
              <a:gd name="connsiteY487" fmla="*/ 3461278 h 6858000"/>
              <a:gd name="connsiteX488" fmla="*/ 4419733 w 7467600"/>
              <a:gd name="connsiteY488" fmla="*/ 3963555 h 6858000"/>
              <a:gd name="connsiteX489" fmla="*/ 4781371 w 7467600"/>
              <a:gd name="connsiteY489" fmla="*/ 4458604 h 6858000"/>
              <a:gd name="connsiteX490" fmla="*/ 4780440 w 7467600"/>
              <a:gd name="connsiteY490" fmla="*/ 4470290 h 6858000"/>
              <a:gd name="connsiteX491" fmla="*/ 4898954 w 7467600"/>
              <a:gd name="connsiteY491" fmla="*/ 4662092 h 6858000"/>
              <a:gd name="connsiteX492" fmla="*/ 4900699 w 7467600"/>
              <a:gd name="connsiteY492" fmla="*/ 4670867 h 6858000"/>
              <a:gd name="connsiteX493" fmla="*/ 5714511 w 7467600"/>
              <a:gd name="connsiteY493" fmla="*/ 4663483 h 6858000"/>
              <a:gd name="connsiteX494" fmla="*/ 5464793 w 7467600"/>
              <a:gd name="connsiteY494" fmla="*/ 4393556 h 6858000"/>
              <a:gd name="connsiteX495" fmla="*/ 5461897 w 7467600"/>
              <a:gd name="connsiteY495" fmla="*/ 4390879 h 6858000"/>
              <a:gd name="connsiteX496" fmla="*/ 4294126 w 7467600"/>
              <a:gd name="connsiteY496" fmla="*/ 3303048 h 6858000"/>
              <a:gd name="connsiteX497" fmla="*/ 4305321 w 7467600"/>
              <a:gd name="connsiteY497" fmla="*/ 3256953 h 6858000"/>
              <a:gd name="connsiteX498" fmla="*/ 4949299 w 7467600"/>
              <a:gd name="connsiteY498" fmla="*/ 3766336 h 6858000"/>
              <a:gd name="connsiteX499" fmla="*/ 5291452 w 7467600"/>
              <a:gd name="connsiteY499" fmla="*/ 4076801 h 6858000"/>
              <a:gd name="connsiteX500" fmla="*/ 5434998 w 7467600"/>
              <a:gd name="connsiteY500" fmla="*/ 4254100 h 6858000"/>
              <a:gd name="connsiteX501" fmla="*/ 5351015 w 7467600"/>
              <a:gd name="connsiteY501" fmla="*/ 3760989 h 6858000"/>
              <a:gd name="connsiteX502" fmla="*/ 5413780 w 7467600"/>
              <a:gd name="connsiteY502" fmla="*/ 2966265 h 6858000"/>
              <a:gd name="connsiteX503" fmla="*/ 5425627 w 7467600"/>
              <a:gd name="connsiteY503" fmla="*/ 2954192 h 6858000"/>
              <a:gd name="connsiteX504" fmla="*/ 6604735 w 7467600"/>
              <a:gd name="connsiteY504" fmla="*/ 2041381 h 6858000"/>
              <a:gd name="connsiteX505" fmla="*/ 7204487 w 7467600"/>
              <a:gd name="connsiteY505" fmla="*/ 2742112 h 6858000"/>
              <a:gd name="connsiteX506" fmla="*/ 7131592 w 7467600"/>
              <a:gd name="connsiteY506" fmla="*/ 2672096 h 6858000"/>
              <a:gd name="connsiteX507" fmla="*/ 6996344 w 7467600"/>
              <a:gd name="connsiteY507" fmla="*/ 2518310 h 6858000"/>
              <a:gd name="connsiteX508" fmla="*/ 6735495 w 7467600"/>
              <a:gd name="connsiteY508" fmla="*/ 2196890 h 6858000"/>
              <a:gd name="connsiteX509" fmla="*/ 6721901 w 7467600"/>
              <a:gd name="connsiteY509" fmla="*/ 2179274 h 6858000"/>
              <a:gd name="connsiteX510" fmla="*/ 6604735 w 7467600"/>
              <a:gd name="connsiteY510" fmla="*/ 2041381 h 6858000"/>
              <a:gd name="connsiteX511" fmla="*/ 6591670 w 7467600"/>
              <a:gd name="connsiteY511" fmla="*/ 1988277 h 6858000"/>
              <a:gd name="connsiteX512" fmla="*/ 6747349 w 7467600"/>
              <a:gd name="connsiteY512" fmla="*/ 2160069 h 6858000"/>
              <a:gd name="connsiteX513" fmla="*/ 6760943 w 7467600"/>
              <a:gd name="connsiteY513" fmla="*/ 2177686 h 6858000"/>
              <a:gd name="connsiteX514" fmla="*/ 7021065 w 7467600"/>
              <a:gd name="connsiteY514" fmla="*/ 2498102 h 6858000"/>
              <a:gd name="connsiteX515" fmla="*/ 7155223 w 7467600"/>
              <a:gd name="connsiteY515" fmla="*/ 2650386 h 6858000"/>
              <a:gd name="connsiteX516" fmla="*/ 7203167 w 7467600"/>
              <a:gd name="connsiteY516" fmla="*/ 2697288 h 6858000"/>
              <a:gd name="connsiteX517" fmla="*/ 6937703 w 7467600"/>
              <a:gd name="connsiteY517" fmla="*/ 2321981 h 6858000"/>
              <a:gd name="connsiteX518" fmla="*/ 6591670 w 7467600"/>
              <a:gd name="connsiteY518" fmla="*/ 1988277 h 6858000"/>
              <a:gd name="connsiteX519" fmla="*/ 5798671 w 7467600"/>
              <a:gd name="connsiteY519" fmla="*/ 1981601 h 6858000"/>
              <a:gd name="connsiteX520" fmla="*/ 5754709 w 7467600"/>
              <a:gd name="connsiteY520" fmla="*/ 2071454 h 6858000"/>
              <a:gd name="connsiteX521" fmla="*/ 5763044 w 7467600"/>
              <a:gd name="connsiteY521" fmla="*/ 2842206 h 6858000"/>
              <a:gd name="connsiteX522" fmla="*/ 5764974 w 7467600"/>
              <a:gd name="connsiteY522" fmla="*/ 2799609 h 6858000"/>
              <a:gd name="connsiteX523" fmla="*/ 5767665 w 7467600"/>
              <a:gd name="connsiteY523" fmla="*/ 2666409 h 6858000"/>
              <a:gd name="connsiteX524" fmla="*/ 5763055 w 7467600"/>
              <a:gd name="connsiteY524" fmla="*/ 2579705 h 6858000"/>
              <a:gd name="connsiteX525" fmla="*/ 5758079 w 7467600"/>
              <a:gd name="connsiteY525" fmla="*/ 2492508 h 6858000"/>
              <a:gd name="connsiteX526" fmla="*/ 5779325 w 7467600"/>
              <a:gd name="connsiteY526" fmla="*/ 2197069 h 6858000"/>
              <a:gd name="connsiteX527" fmla="*/ 5798671 w 7467600"/>
              <a:gd name="connsiteY527" fmla="*/ 1981601 h 6858000"/>
              <a:gd name="connsiteX528" fmla="*/ 5829202 w 7467600"/>
              <a:gd name="connsiteY528" fmla="*/ 1971679 h 6858000"/>
              <a:gd name="connsiteX529" fmla="*/ 5809558 w 7467600"/>
              <a:gd name="connsiteY529" fmla="*/ 2198043 h 6858000"/>
              <a:gd name="connsiteX530" fmla="*/ 5788653 w 7467600"/>
              <a:gd name="connsiteY530" fmla="*/ 2489430 h 6858000"/>
              <a:gd name="connsiteX531" fmla="*/ 5793439 w 7467600"/>
              <a:gd name="connsiteY531" fmla="*/ 2575235 h 6858000"/>
              <a:gd name="connsiteX532" fmla="*/ 5796837 w 7467600"/>
              <a:gd name="connsiteY532" fmla="*/ 2637633 h 6858000"/>
              <a:gd name="connsiteX533" fmla="*/ 5818614 w 7467600"/>
              <a:gd name="connsiteY533" fmla="*/ 2473055 h 6858000"/>
              <a:gd name="connsiteX534" fmla="*/ 5829202 w 7467600"/>
              <a:gd name="connsiteY534" fmla="*/ 1971679 h 6858000"/>
              <a:gd name="connsiteX535" fmla="*/ 5911389 w 7467600"/>
              <a:gd name="connsiteY535" fmla="*/ 1898371 h 6858000"/>
              <a:gd name="connsiteX536" fmla="*/ 6237627 w 7467600"/>
              <a:gd name="connsiteY536" fmla="*/ 2231921 h 6858000"/>
              <a:gd name="connsiteX537" fmla="*/ 5911389 w 7467600"/>
              <a:gd name="connsiteY537" fmla="*/ 1898371 h 6858000"/>
              <a:gd name="connsiteX538" fmla="*/ 6944437 w 7467600"/>
              <a:gd name="connsiteY538" fmla="*/ 1575402 h 6858000"/>
              <a:gd name="connsiteX539" fmla="*/ 6304730 w 7467600"/>
              <a:gd name="connsiteY539" fmla="*/ 1766654 h 6858000"/>
              <a:gd name="connsiteX540" fmla="*/ 6944437 w 7467600"/>
              <a:gd name="connsiteY540" fmla="*/ 1575402 h 6858000"/>
              <a:gd name="connsiteX541" fmla="*/ 7019523 w 7467600"/>
              <a:gd name="connsiteY541" fmla="*/ 1519450 h 6858000"/>
              <a:gd name="connsiteX542" fmla="*/ 6298091 w 7467600"/>
              <a:gd name="connsiteY542" fmla="*/ 1737122 h 6858000"/>
              <a:gd name="connsiteX543" fmla="*/ 7019523 w 7467600"/>
              <a:gd name="connsiteY543" fmla="*/ 1519450 h 6858000"/>
              <a:gd name="connsiteX544" fmla="*/ 2399523 w 7467600"/>
              <a:gd name="connsiteY544" fmla="*/ 1428234 h 6858000"/>
              <a:gd name="connsiteX545" fmla="*/ 2224982 w 7467600"/>
              <a:gd name="connsiteY545" fmla="*/ 1826201 h 6858000"/>
              <a:gd name="connsiteX546" fmla="*/ 2096099 w 7467600"/>
              <a:gd name="connsiteY546" fmla="*/ 2345900 h 6858000"/>
              <a:gd name="connsiteX547" fmla="*/ 2283317 w 7467600"/>
              <a:gd name="connsiteY547" fmla="*/ 1796925 h 6858000"/>
              <a:gd name="connsiteX548" fmla="*/ 2399523 w 7467600"/>
              <a:gd name="connsiteY548" fmla="*/ 1428234 h 6858000"/>
              <a:gd name="connsiteX549" fmla="*/ 2448558 w 7467600"/>
              <a:gd name="connsiteY549" fmla="*/ 1373435 h 6858000"/>
              <a:gd name="connsiteX550" fmla="*/ 2312521 w 7467600"/>
              <a:gd name="connsiteY550" fmla="*/ 1806140 h 6858000"/>
              <a:gd name="connsiteX551" fmla="*/ 2127533 w 7467600"/>
              <a:gd name="connsiteY551" fmla="*/ 2348380 h 6858000"/>
              <a:gd name="connsiteX552" fmla="*/ 2358080 w 7467600"/>
              <a:gd name="connsiteY552" fmla="*/ 1866134 h 6858000"/>
              <a:gd name="connsiteX553" fmla="*/ 2407436 w 7467600"/>
              <a:gd name="connsiteY553" fmla="*/ 1651070 h 6858000"/>
              <a:gd name="connsiteX554" fmla="*/ 2448558 w 7467600"/>
              <a:gd name="connsiteY554" fmla="*/ 1373435 h 6858000"/>
              <a:gd name="connsiteX555" fmla="*/ 278707 w 7467600"/>
              <a:gd name="connsiteY555" fmla="*/ 1352270 h 6858000"/>
              <a:gd name="connsiteX556" fmla="*/ 321570 w 7467600"/>
              <a:gd name="connsiteY556" fmla="*/ 1861610 h 6858000"/>
              <a:gd name="connsiteX557" fmla="*/ 294281 w 7467600"/>
              <a:gd name="connsiteY557" fmla="*/ 1440658 h 6858000"/>
              <a:gd name="connsiteX558" fmla="*/ 278707 w 7467600"/>
              <a:gd name="connsiteY558" fmla="*/ 1352270 h 6858000"/>
              <a:gd name="connsiteX559" fmla="*/ 1423821 w 7467600"/>
              <a:gd name="connsiteY559" fmla="*/ 1351958 h 6858000"/>
              <a:gd name="connsiteX560" fmla="*/ 1638521 w 7467600"/>
              <a:gd name="connsiteY560" fmla="*/ 1908470 h 6858000"/>
              <a:gd name="connsiteX561" fmla="*/ 1754199 w 7467600"/>
              <a:gd name="connsiteY561" fmla="*/ 2149284 h 6858000"/>
              <a:gd name="connsiteX562" fmla="*/ 1908359 w 7467600"/>
              <a:gd name="connsiteY562" fmla="*/ 2364988 h 6858000"/>
              <a:gd name="connsiteX563" fmla="*/ 1647661 w 7467600"/>
              <a:gd name="connsiteY563" fmla="*/ 1825945 h 6858000"/>
              <a:gd name="connsiteX564" fmla="*/ 1423821 w 7467600"/>
              <a:gd name="connsiteY564" fmla="*/ 1351958 h 6858000"/>
              <a:gd name="connsiteX565" fmla="*/ 1431890 w 7467600"/>
              <a:gd name="connsiteY565" fmla="*/ 1306475 h 6858000"/>
              <a:gd name="connsiteX566" fmla="*/ 1507597 w 7467600"/>
              <a:gd name="connsiteY566" fmla="*/ 1446132 h 6858000"/>
              <a:gd name="connsiteX567" fmla="*/ 1674586 w 7467600"/>
              <a:gd name="connsiteY567" fmla="*/ 1813832 h 6858000"/>
              <a:gd name="connsiteX568" fmla="*/ 1815950 w 7467600"/>
              <a:gd name="connsiteY568" fmla="*/ 2128564 h 6858000"/>
              <a:gd name="connsiteX569" fmla="*/ 1984242 w 7467600"/>
              <a:gd name="connsiteY569" fmla="*/ 2430829 h 6858000"/>
              <a:gd name="connsiteX570" fmla="*/ 2014023 w 7467600"/>
              <a:gd name="connsiteY570" fmla="*/ 2450995 h 6858000"/>
              <a:gd name="connsiteX571" fmla="*/ 1747337 w 7467600"/>
              <a:gd name="connsiteY571" fmla="*/ 1855264 h 6858000"/>
              <a:gd name="connsiteX572" fmla="*/ 1533749 w 7467600"/>
              <a:gd name="connsiteY572" fmla="*/ 1478656 h 6858000"/>
              <a:gd name="connsiteX573" fmla="*/ 1431890 w 7467600"/>
              <a:gd name="connsiteY573" fmla="*/ 1306475 h 6858000"/>
              <a:gd name="connsiteX574" fmla="*/ 5052692 w 7467600"/>
              <a:gd name="connsiteY574" fmla="*/ 1292994 h 6858000"/>
              <a:gd name="connsiteX575" fmla="*/ 5200661 w 7467600"/>
              <a:gd name="connsiteY575" fmla="*/ 1635186 h 6858000"/>
              <a:gd name="connsiteX576" fmla="*/ 5297138 w 7467600"/>
              <a:gd name="connsiteY576" fmla="*/ 1906351 h 6858000"/>
              <a:gd name="connsiteX577" fmla="*/ 5052692 w 7467600"/>
              <a:gd name="connsiteY577" fmla="*/ 1292994 h 6858000"/>
              <a:gd name="connsiteX578" fmla="*/ 5009948 w 7467600"/>
              <a:gd name="connsiteY578" fmla="*/ 1273619 h 6858000"/>
              <a:gd name="connsiteX579" fmla="*/ 5121777 w 7467600"/>
              <a:gd name="connsiteY579" fmla="*/ 1654213 h 6858000"/>
              <a:gd name="connsiteX580" fmla="*/ 5293545 w 7467600"/>
              <a:gd name="connsiteY580" fmla="*/ 2072247 h 6858000"/>
              <a:gd name="connsiteX581" fmla="*/ 5294042 w 7467600"/>
              <a:gd name="connsiteY581" fmla="*/ 2065019 h 6858000"/>
              <a:gd name="connsiteX582" fmla="*/ 5171936 w 7467600"/>
              <a:gd name="connsiteY582" fmla="*/ 1647613 h 6858000"/>
              <a:gd name="connsiteX583" fmla="*/ 5009948 w 7467600"/>
              <a:gd name="connsiteY583" fmla="*/ 1273619 h 6858000"/>
              <a:gd name="connsiteX584" fmla="*/ 655236 w 7467600"/>
              <a:gd name="connsiteY584" fmla="*/ 1268632 h 6858000"/>
              <a:gd name="connsiteX585" fmla="*/ 839521 w 7467600"/>
              <a:gd name="connsiteY585" fmla="*/ 1685315 h 6858000"/>
              <a:gd name="connsiteX586" fmla="*/ 1109416 w 7467600"/>
              <a:gd name="connsiteY586" fmla="*/ 2061663 h 6858000"/>
              <a:gd name="connsiteX587" fmla="*/ 1298300 w 7467600"/>
              <a:gd name="connsiteY587" fmla="*/ 2247742 h 6858000"/>
              <a:gd name="connsiteX588" fmla="*/ 1125871 w 7467600"/>
              <a:gd name="connsiteY588" fmla="*/ 1989513 h 6858000"/>
              <a:gd name="connsiteX589" fmla="*/ 981574 w 7467600"/>
              <a:gd name="connsiteY589" fmla="*/ 1783157 h 6858000"/>
              <a:gd name="connsiteX590" fmla="*/ 922198 w 7467600"/>
              <a:gd name="connsiteY590" fmla="*/ 1677437 h 6858000"/>
              <a:gd name="connsiteX591" fmla="*/ 869293 w 7467600"/>
              <a:gd name="connsiteY591" fmla="*/ 1583214 h 6858000"/>
              <a:gd name="connsiteX592" fmla="*/ 751431 w 7467600"/>
              <a:gd name="connsiteY592" fmla="*/ 1405731 h 6858000"/>
              <a:gd name="connsiteX593" fmla="*/ 655236 w 7467600"/>
              <a:gd name="connsiteY593" fmla="*/ 1268632 h 6858000"/>
              <a:gd name="connsiteX594" fmla="*/ 6516292 w 7467600"/>
              <a:gd name="connsiteY594" fmla="*/ 1263064 h 6858000"/>
              <a:gd name="connsiteX595" fmla="*/ 5736320 w 7467600"/>
              <a:gd name="connsiteY595" fmla="*/ 1501803 h 6858000"/>
              <a:gd name="connsiteX596" fmla="*/ 6516292 w 7467600"/>
              <a:gd name="connsiteY596" fmla="*/ 1263064 h 6858000"/>
              <a:gd name="connsiteX597" fmla="*/ 291466 w 7467600"/>
              <a:gd name="connsiteY597" fmla="*/ 1250369 h 6858000"/>
              <a:gd name="connsiteX598" fmla="*/ 323180 w 7467600"/>
              <a:gd name="connsiteY598" fmla="*/ 1435283 h 6858000"/>
              <a:gd name="connsiteX599" fmla="*/ 349381 w 7467600"/>
              <a:gd name="connsiteY599" fmla="*/ 1875041 h 6858000"/>
              <a:gd name="connsiteX600" fmla="*/ 374363 w 7467600"/>
              <a:gd name="connsiteY600" fmla="*/ 1506494 h 6858000"/>
              <a:gd name="connsiteX601" fmla="*/ 302168 w 7467600"/>
              <a:gd name="connsiteY601" fmla="*/ 1274495 h 6858000"/>
              <a:gd name="connsiteX602" fmla="*/ 291466 w 7467600"/>
              <a:gd name="connsiteY602" fmla="*/ 1250369 h 6858000"/>
              <a:gd name="connsiteX603" fmla="*/ 678222 w 7467600"/>
              <a:gd name="connsiteY603" fmla="*/ 1248670 h 6858000"/>
              <a:gd name="connsiteX604" fmla="*/ 775536 w 7467600"/>
              <a:gd name="connsiteY604" fmla="*/ 1388015 h 6858000"/>
              <a:gd name="connsiteX605" fmla="*/ 894529 w 7467600"/>
              <a:gd name="connsiteY605" fmla="*/ 1567739 h 6858000"/>
              <a:gd name="connsiteX606" fmla="*/ 948000 w 7467600"/>
              <a:gd name="connsiteY606" fmla="*/ 1663088 h 6858000"/>
              <a:gd name="connsiteX607" fmla="*/ 1006812 w 7467600"/>
              <a:gd name="connsiteY607" fmla="*/ 1767683 h 6858000"/>
              <a:gd name="connsiteX608" fmla="*/ 1149133 w 7467600"/>
              <a:gd name="connsiteY608" fmla="*/ 1971513 h 6858000"/>
              <a:gd name="connsiteX609" fmla="*/ 1333952 w 7467600"/>
              <a:gd name="connsiteY609" fmla="*/ 2251620 h 6858000"/>
              <a:gd name="connsiteX610" fmla="*/ 1337329 w 7467600"/>
              <a:gd name="connsiteY610" fmla="*/ 2258350 h 6858000"/>
              <a:gd name="connsiteX611" fmla="*/ 1014726 w 7467600"/>
              <a:gd name="connsiteY611" fmla="*/ 1615556 h 6858000"/>
              <a:gd name="connsiteX612" fmla="*/ 678222 w 7467600"/>
              <a:gd name="connsiteY612" fmla="*/ 1248670 h 6858000"/>
              <a:gd name="connsiteX613" fmla="*/ 6691602 w 7467600"/>
              <a:gd name="connsiteY613" fmla="*/ 1140573 h 6858000"/>
              <a:gd name="connsiteX614" fmla="*/ 6571100 w 7467600"/>
              <a:gd name="connsiteY614" fmla="*/ 1183662 h 6858000"/>
              <a:gd name="connsiteX615" fmla="*/ 6241687 w 7467600"/>
              <a:gd name="connsiteY615" fmla="*/ 1257600 h 6858000"/>
              <a:gd name="connsiteX616" fmla="*/ 5693009 w 7467600"/>
              <a:gd name="connsiteY616" fmla="*/ 1478256 h 6858000"/>
              <a:gd name="connsiteX617" fmla="*/ 6548420 w 7467600"/>
              <a:gd name="connsiteY617" fmla="*/ 1214599 h 6858000"/>
              <a:gd name="connsiteX618" fmla="*/ 6605473 w 7467600"/>
              <a:gd name="connsiteY618" fmla="*/ 1184686 h 6858000"/>
              <a:gd name="connsiteX619" fmla="*/ 6691602 w 7467600"/>
              <a:gd name="connsiteY619" fmla="*/ 1140573 h 6858000"/>
              <a:gd name="connsiteX620" fmla="*/ 4002475 w 7467600"/>
              <a:gd name="connsiteY620" fmla="*/ 1037802 h 6858000"/>
              <a:gd name="connsiteX621" fmla="*/ 4000324 w 7467600"/>
              <a:gd name="connsiteY621" fmla="*/ 1039362 h 6858000"/>
              <a:gd name="connsiteX622" fmla="*/ 4002862 w 7467600"/>
              <a:gd name="connsiteY622" fmla="*/ 1042866 h 6858000"/>
              <a:gd name="connsiteX623" fmla="*/ 4002475 w 7467600"/>
              <a:gd name="connsiteY623" fmla="*/ 1037802 h 6858000"/>
              <a:gd name="connsiteX624" fmla="*/ 506322 w 7467600"/>
              <a:gd name="connsiteY624" fmla="*/ 1020997 h 6858000"/>
              <a:gd name="connsiteX625" fmla="*/ 533068 w 7467600"/>
              <a:gd name="connsiteY625" fmla="*/ 1029409 h 6858000"/>
              <a:gd name="connsiteX626" fmla="*/ 1232525 w 7467600"/>
              <a:gd name="connsiteY626" fmla="*/ 1804675 h 6858000"/>
              <a:gd name="connsiteX627" fmla="*/ 1388858 w 7467600"/>
              <a:gd name="connsiteY627" fmla="*/ 2368011 h 6858000"/>
              <a:gd name="connsiteX628" fmla="*/ 1384098 w 7467600"/>
              <a:gd name="connsiteY628" fmla="*/ 2378125 h 6858000"/>
              <a:gd name="connsiteX629" fmla="*/ 1425393 w 7467600"/>
              <a:gd name="connsiteY629" fmla="*/ 2589124 h 6858000"/>
              <a:gd name="connsiteX630" fmla="*/ 1424001 w 7467600"/>
              <a:gd name="connsiteY630" fmla="*/ 2597541 h 6858000"/>
              <a:gd name="connsiteX631" fmla="*/ 2152729 w 7467600"/>
              <a:gd name="connsiteY631" fmla="*/ 2864487 h 6858000"/>
              <a:gd name="connsiteX632" fmla="*/ 2020609 w 7467600"/>
              <a:gd name="connsiteY632" fmla="*/ 2539671 h 6858000"/>
              <a:gd name="connsiteX633" fmla="*/ 2018920 w 7467600"/>
              <a:gd name="connsiteY633" fmla="*/ 2536309 h 6858000"/>
              <a:gd name="connsiteX634" fmla="*/ 1342441 w 7467600"/>
              <a:gd name="connsiteY634" fmla="*/ 1173017 h 6858000"/>
              <a:gd name="connsiteX635" fmla="*/ 1367925 w 7467600"/>
              <a:gd name="connsiteY635" fmla="*/ 1135648 h 6858000"/>
              <a:gd name="connsiteX636" fmla="*/ 1771401 w 7467600"/>
              <a:gd name="connsiteY636" fmla="*/ 1806673 h 6858000"/>
              <a:gd name="connsiteX637" fmla="*/ 1972385 w 7467600"/>
              <a:gd name="connsiteY637" fmla="*/ 2198735 h 6858000"/>
              <a:gd name="connsiteX638" fmla="*/ 2040892 w 7467600"/>
              <a:gd name="connsiteY638" fmla="*/ 2405205 h 6858000"/>
              <a:gd name="connsiteX639" fmla="*/ 2131689 w 7467600"/>
              <a:gd name="connsiteY639" fmla="*/ 1936926 h 6858000"/>
              <a:gd name="connsiteX640" fmla="*/ 2454820 w 7467600"/>
              <a:gd name="connsiteY640" fmla="*/ 1248808 h 6858000"/>
              <a:gd name="connsiteX641" fmla="*/ 2492512 w 7467600"/>
              <a:gd name="connsiteY641" fmla="*/ 1302920 h 6858000"/>
              <a:gd name="connsiteX642" fmla="*/ 2081216 w 7467600"/>
              <a:gd name="connsiteY642" fmla="*/ 2527513 h 6858000"/>
              <a:gd name="connsiteX643" fmla="*/ 2081211 w 7467600"/>
              <a:gd name="connsiteY643" fmla="*/ 2528916 h 6858000"/>
              <a:gd name="connsiteX644" fmla="*/ 2199067 w 7467600"/>
              <a:gd name="connsiteY644" fmla="*/ 2884061 h 6858000"/>
              <a:gd name="connsiteX645" fmla="*/ 3192586 w 7467600"/>
              <a:gd name="connsiteY645" fmla="*/ 3411496 h 6858000"/>
              <a:gd name="connsiteX646" fmla="*/ 3182620 w 7467600"/>
              <a:gd name="connsiteY646" fmla="*/ 3483279 h 6858000"/>
              <a:gd name="connsiteX647" fmla="*/ 2435119 w 7467600"/>
              <a:gd name="connsiteY647" fmla="*/ 3080173 h 6858000"/>
              <a:gd name="connsiteX648" fmla="*/ 2410152 w 7467600"/>
              <a:gd name="connsiteY648" fmla="*/ 3063751 h 6858000"/>
              <a:gd name="connsiteX649" fmla="*/ 2408099 w 7467600"/>
              <a:gd name="connsiteY649" fmla="*/ 3064403 h 6858000"/>
              <a:gd name="connsiteX650" fmla="*/ 2407218 w 7467600"/>
              <a:gd name="connsiteY650" fmla="*/ 3070324 h 6858000"/>
              <a:gd name="connsiteX651" fmla="*/ 2380138 w 7467600"/>
              <a:gd name="connsiteY651" fmla="*/ 3099341 h 6858000"/>
              <a:gd name="connsiteX652" fmla="*/ 1765923 w 7467600"/>
              <a:gd name="connsiteY652" fmla="*/ 3581043 h 6858000"/>
              <a:gd name="connsiteX653" fmla="*/ 1702258 w 7467600"/>
              <a:gd name="connsiteY653" fmla="*/ 3612286 h 6858000"/>
              <a:gd name="connsiteX654" fmla="*/ 1538370 w 7467600"/>
              <a:gd name="connsiteY654" fmla="*/ 3811804 h 6858000"/>
              <a:gd name="connsiteX655" fmla="*/ 542867 w 7467600"/>
              <a:gd name="connsiteY655" fmla="*/ 4944092 h 6858000"/>
              <a:gd name="connsiteX656" fmla="*/ 515800 w 7467600"/>
              <a:gd name="connsiteY656" fmla="*/ 4862180 h 6858000"/>
              <a:gd name="connsiteX657" fmla="*/ 909145 w 7467600"/>
              <a:gd name="connsiteY657" fmla="*/ 4199225 h 6858000"/>
              <a:gd name="connsiteX658" fmla="*/ 1214067 w 7467600"/>
              <a:gd name="connsiteY658" fmla="*/ 3908561 h 6858000"/>
              <a:gd name="connsiteX659" fmla="*/ 640967 w 7467600"/>
              <a:gd name="connsiteY659" fmla="*/ 4105601 h 6858000"/>
              <a:gd name="connsiteX660" fmla="*/ 112563 w 7467600"/>
              <a:gd name="connsiteY660" fmla="*/ 4396952 h 6858000"/>
              <a:gd name="connsiteX661" fmla="*/ 0 w 7467600"/>
              <a:gd name="connsiteY661" fmla="*/ 4466006 h 6858000"/>
              <a:gd name="connsiteX662" fmla="*/ 0 w 7467600"/>
              <a:gd name="connsiteY662" fmla="*/ 4233763 h 6858000"/>
              <a:gd name="connsiteX663" fmla="*/ 36881 w 7467600"/>
              <a:gd name="connsiteY663" fmla="*/ 4200118 h 6858000"/>
              <a:gd name="connsiteX664" fmla="*/ 910534 w 7467600"/>
              <a:gd name="connsiteY664" fmla="*/ 3629753 h 6858000"/>
              <a:gd name="connsiteX665" fmla="*/ 1578717 w 7467600"/>
              <a:gd name="connsiteY665" fmla="*/ 3575982 h 6858000"/>
              <a:gd name="connsiteX666" fmla="*/ 2338780 w 7467600"/>
              <a:gd name="connsiteY666" fmla="*/ 3033725 h 6858000"/>
              <a:gd name="connsiteX667" fmla="*/ 1807991 w 7467600"/>
              <a:gd name="connsiteY667" fmla="*/ 2807184 h 6858000"/>
              <a:gd name="connsiteX668" fmla="*/ 1416358 w 7467600"/>
              <a:gd name="connsiteY668" fmla="*/ 3112571 h 6858000"/>
              <a:gd name="connsiteX669" fmla="*/ 939066 w 7467600"/>
              <a:gd name="connsiteY669" fmla="*/ 3378798 h 6858000"/>
              <a:gd name="connsiteX670" fmla="*/ 115099 w 7467600"/>
              <a:gd name="connsiteY670" fmla="*/ 3607650 h 6858000"/>
              <a:gd name="connsiteX671" fmla="*/ 97284 w 7467600"/>
              <a:gd name="connsiteY671" fmla="*/ 3520393 h 6858000"/>
              <a:gd name="connsiteX672" fmla="*/ 922050 w 7467600"/>
              <a:gd name="connsiteY672" fmla="*/ 3074867 h 6858000"/>
              <a:gd name="connsiteX673" fmla="*/ 1405265 w 7467600"/>
              <a:gd name="connsiteY673" fmla="*/ 3016319 h 6858000"/>
              <a:gd name="connsiteX674" fmla="*/ 1407512 w 7467600"/>
              <a:gd name="connsiteY674" fmla="*/ 3018001 h 6858000"/>
              <a:gd name="connsiteX675" fmla="*/ 1726266 w 7467600"/>
              <a:gd name="connsiteY675" fmla="*/ 2777274 h 6858000"/>
              <a:gd name="connsiteX676" fmla="*/ 625390 w 7467600"/>
              <a:gd name="connsiteY676" fmla="*/ 2514541 h 6858000"/>
              <a:gd name="connsiteX677" fmla="*/ 619799 w 7467600"/>
              <a:gd name="connsiteY677" fmla="*/ 2527180 h 6858000"/>
              <a:gd name="connsiteX678" fmla="*/ 310030 w 7467600"/>
              <a:gd name="connsiteY678" fmla="*/ 2771818 h 6858000"/>
              <a:gd name="connsiteX679" fmla="*/ 173877 w 7467600"/>
              <a:gd name="connsiteY679" fmla="*/ 2937056 h 6858000"/>
              <a:gd name="connsiteX680" fmla="*/ 77889 w 7467600"/>
              <a:gd name="connsiteY680" fmla="*/ 3138440 h 6858000"/>
              <a:gd name="connsiteX681" fmla="*/ 0 w 7467600"/>
              <a:gd name="connsiteY681" fmla="*/ 3271395 h 6858000"/>
              <a:gd name="connsiteX682" fmla="*/ 0 w 7467600"/>
              <a:gd name="connsiteY682" fmla="*/ 3153002 h 6858000"/>
              <a:gd name="connsiteX683" fmla="*/ 2386 w 7467600"/>
              <a:gd name="connsiteY683" fmla="*/ 3149203 h 6858000"/>
              <a:gd name="connsiteX684" fmla="*/ 89753 w 7467600"/>
              <a:gd name="connsiteY684" fmla="*/ 2987702 h 6858000"/>
              <a:gd name="connsiteX685" fmla="*/ 76869 w 7467600"/>
              <a:gd name="connsiteY685" fmla="*/ 3005404 h 6858000"/>
              <a:gd name="connsiteX686" fmla="*/ 32049 w 7467600"/>
              <a:gd name="connsiteY686" fmla="*/ 3065814 h 6858000"/>
              <a:gd name="connsiteX687" fmla="*/ 0 w 7467600"/>
              <a:gd name="connsiteY687" fmla="*/ 3108744 h 6858000"/>
              <a:gd name="connsiteX688" fmla="*/ 0 w 7467600"/>
              <a:gd name="connsiteY688" fmla="*/ 3058059 h 6858000"/>
              <a:gd name="connsiteX689" fmla="*/ 7610 w 7467600"/>
              <a:gd name="connsiteY689" fmla="*/ 3047889 h 6858000"/>
              <a:gd name="connsiteX690" fmla="*/ 52419 w 7467600"/>
              <a:gd name="connsiteY690" fmla="*/ 2987479 h 6858000"/>
              <a:gd name="connsiteX691" fmla="*/ 59142 w 7467600"/>
              <a:gd name="connsiteY691" fmla="*/ 2978488 h 6858000"/>
              <a:gd name="connsiteX692" fmla="*/ 0 w 7467600"/>
              <a:gd name="connsiteY692" fmla="*/ 3015334 h 6858000"/>
              <a:gd name="connsiteX693" fmla="*/ 0 w 7467600"/>
              <a:gd name="connsiteY693" fmla="*/ 2914286 h 6858000"/>
              <a:gd name="connsiteX694" fmla="*/ 36383 w 7467600"/>
              <a:gd name="connsiteY694" fmla="*/ 2901128 h 6858000"/>
              <a:gd name="connsiteX695" fmla="*/ 156329 w 7467600"/>
              <a:gd name="connsiteY695" fmla="*/ 2840533 h 6858000"/>
              <a:gd name="connsiteX696" fmla="*/ 358355 w 7467600"/>
              <a:gd name="connsiteY696" fmla="*/ 2620471 h 6858000"/>
              <a:gd name="connsiteX697" fmla="*/ 510577 w 7467600"/>
              <a:gd name="connsiteY697" fmla="*/ 2501244 h 6858000"/>
              <a:gd name="connsiteX698" fmla="*/ 211967 w 7467600"/>
              <a:gd name="connsiteY698" fmla="*/ 2479171 h 6858000"/>
              <a:gd name="connsiteX699" fmla="*/ 0 w 7467600"/>
              <a:gd name="connsiteY699" fmla="*/ 2476398 h 6858000"/>
              <a:gd name="connsiteX700" fmla="*/ 0 w 7467600"/>
              <a:gd name="connsiteY700" fmla="*/ 2389189 h 6858000"/>
              <a:gd name="connsiteX701" fmla="*/ 103062 w 7467600"/>
              <a:gd name="connsiteY701" fmla="*/ 2389518 h 6858000"/>
              <a:gd name="connsiteX702" fmla="*/ 510734 w 7467600"/>
              <a:gd name="connsiteY702" fmla="*/ 2416201 h 6858000"/>
              <a:gd name="connsiteX703" fmla="*/ 279257 w 7467600"/>
              <a:gd name="connsiteY703" fmla="*/ 2092102 h 6858000"/>
              <a:gd name="connsiteX704" fmla="*/ 65265 w 7467600"/>
              <a:gd name="connsiteY704" fmla="*/ 2006049 h 6858000"/>
              <a:gd name="connsiteX705" fmla="*/ 0 w 7467600"/>
              <a:gd name="connsiteY705" fmla="*/ 1982532 h 6858000"/>
              <a:gd name="connsiteX706" fmla="*/ 0 w 7467600"/>
              <a:gd name="connsiteY706" fmla="*/ 1912789 h 6858000"/>
              <a:gd name="connsiteX707" fmla="*/ 97460 w 7467600"/>
              <a:gd name="connsiteY707" fmla="*/ 1953725 h 6858000"/>
              <a:gd name="connsiteX708" fmla="*/ 221272 w 7467600"/>
              <a:gd name="connsiteY708" fmla="*/ 1980766 h 6858000"/>
              <a:gd name="connsiteX709" fmla="*/ 116765 w 7467600"/>
              <a:gd name="connsiteY709" fmla="*/ 1911033 h 6858000"/>
              <a:gd name="connsiteX710" fmla="*/ 16405 w 7467600"/>
              <a:gd name="connsiteY710" fmla="*/ 1803412 h 6858000"/>
              <a:gd name="connsiteX711" fmla="*/ 0 w 7467600"/>
              <a:gd name="connsiteY711" fmla="*/ 1784777 h 6858000"/>
              <a:gd name="connsiteX712" fmla="*/ 0 w 7467600"/>
              <a:gd name="connsiteY712" fmla="*/ 1740082 h 6858000"/>
              <a:gd name="connsiteX713" fmla="*/ 39394 w 7467600"/>
              <a:gd name="connsiteY713" fmla="*/ 1784856 h 6858000"/>
              <a:gd name="connsiteX714" fmla="*/ 135813 w 7467600"/>
              <a:gd name="connsiteY714" fmla="*/ 1888838 h 6858000"/>
              <a:gd name="connsiteX715" fmla="*/ 242575 w 7467600"/>
              <a:gd name="connsiteY715" fmla="*/ 1958841 h 6858000"/>
              <a:gd name="connsiteX716" fmla="*/ 82197 w 7467600"/>
              <a:gd name="connsiteY716" fmla="*/ 1754826 h 6858000"/>
              <a:gd name="connsiteX717" fmla="*/ 0 w 7467600"/>
              <a:gd name="connsiteY717" fmla="*/ 1679650 h 6858000"/>
              <a:gd name="connsiteX718" fmla="*/ 0 w 7467600"/>
              <a:gd name="connsiteY718" fmla="*/ 1602463 h 6858000"/>
              <a:gd name="connsiteX719" fmla="*/ 84689 w 7467600"/>
              <a:gd name="connsiteY719" fmla="*/ 1677442 h 6858000"/>
              <a:gd name="connsiteX720" fmla="*/ 298437 w 7467600"/>
              <a:gd name="connsiteY720" fmla="*/ 1968019 h 6858000"/>
              <a:gd name="connsiteX721" fmla="*/ 227269 w 7467600"/>
              <a:gd name="connsiteY721" fmla="*/ 1114064 h 6858000"/>
              <a:gd name="connsiteX722" fmla="*/ 248003 w 7467600"/>
              <a:gd name="connsiteY722" fmla="*/ 1089613 h 6858000"/>
              <a:gd name="connsiteX723" fmla="*/ 427020 w 7467600"/>
              <a:gd name="connsiteY723" fmla="*/ 1619803 h 6858000"/>
              <a:gd name="connsiteX724" fmla="*/ 340345 w 7467600"/>
              <a:gd name="connsiteY724" fmla="*/ 2027739 h 6858000"/>
              <a:gd name="connsiteX725" fmla="*/ 360865 w 7467600"/>
              <a:gd name="connsiteY725" fmla="*/ 2044827 h 6858000"/>
              <a:gd name="connsiteX726" fmla="*/ 560414 w 7467600"/>
              <a:gd name="connsiteY726" fmla="*/ 2421457 h 6858000"/>
              <a:gd name="connsiteX727" fmla="*/ 1359703 w 7467600"/>
              <a:gd name="connsiteY727" fmla="*/ 2578554 h 6858000"/>
              <a:gd name="connsiteX728" fmla="*/ 1359422 w 7467600"/>
              <a:gd name="connsiteY728" fmla="*/ 2577994 h 6858000"/>
              <a:gd name="connsiteX729" fmla="*/ 828701 w 7467600"/>
              <a:gd name="connsiteY729" fmla="*/ 1839520 h 6858000"/>
              <a:gd name="connsiteX730" fmla="*/ 494427 w 7467600"/>
              <a:gd name="connsiteY730" fmla="*/ 1092333 h 6858000"/>
              <a:gd name="connsiteX731" fmla="*/ 506322 w 7467600"/>
              <a:gd name="connsiteY731" fmla="*/ 1020997 h 6858000"/>
              <a:gd name="connsiteX732" fmla="*/ 4570198 w 7467600"/>
              <a:gd name="connsiteY732" fmla="*/ 978081 h 6858000"/>
              <a:gd name="connsiteX733" fmla="*/ 4523691 w 7467600"/>
              <a:gd name="connsiteY733" fmla="*/ 1127776 h 6858000"/>
              <a:gd name="connsiteX734" fmla="*/ 4509875 w 7467600"/>
              <a:gd name="connsiteY734" fmla="*/ 1167552 h 6858000"/>
              <a:gd name="connsiteX735" fmla="*/ 4478168 w 7467600"/>
              <a:gd name="connsiteY735" fmla="*/ 1260735 h 6858000"/>
              <a:gd name="connsiteX736" fmla="*/ 4409309 w 7467600"/>
              <a:gd name="connsiteY736" fmla="*/ 1666996 h 6858000"/>
              <a:gd name="connsiteX737" fmla="*/ 4370031 w 7467600"/>
              <a:gd name="connsiteY737" fmla="*/ 1955666 h 6858000"/>
              <a:gd name="connsiteX738" fmla="*/ 4570198 w 7467600"/>
              <a:gd name="connsiteY738" fmla="*/ 978081 h 6858000"/>
              <a:gd name="connsiteX739" fmla="*/ 4557898 w 7467600"/>
              <a:gd name="connsiteY739" fmla="*/ 900011 h 6858000"/>
              <a:gd name="connsiteX740" fmla="*/ 4344840 w 7467600"/>
              <a:gd name="connsiteY740" fmla="*/ 1922038 h 6858000"/>
              <a:gd name="connsiteX741" fmla="*/ 4378710 w 7467600"/>
              <a:gd name="connsiteY741" fmla="*/ 1665516 h 6858000"/>
              <a:gd name="connsiteX742" fmla="*/ 4448798 w 7467600"/>
              <a:gd name="connsiteY742" fmla="*/ 1253024 h 6858000"/>
              <a:gd name="connsiteX743" fmla="*/ 4480315 w 7467600"/>
              <a:gd name="connsiteY743" fmla="*/ 1158454 h 6858000"/>
              <a:gd name="connsiteX744" fmla="*/ 4494133 w 7467600"/>
              <a:gd name="connsiteY744" fmla="*/ 1118676 h 6858000"/>
              <a:gd name="connsiteX745" fmla="*/ 4557898 w 7467600"/>
              <a:gd name="connsiteY745" fmla="*/ 900011 h 6858000"/>
              <a:gd name="connsiteX746" fmla="*/ 5870151 w 7467600"/>
              <a:gd name="connsiteY746" fmla="*/ 898890 h 6858000"/>
              <a:gd name="connsiteX747" fmla="*/ 5861335 w 7467600"/>
              <a:gd name="connsiteY747" fmla="*/ 899177 h 6858000"/>
              <a:gd name="connsiteX748" fmla="*/ 5843702 w 7467600"/>
              <a:gd name="connsiteY748" fmla="*/ 899748 h 6858000"/>
              <a:gd name="connsiteX749" fmla="*/ 5651107 w 7467600"/>
              <a:gd name="connsiteY749" fmla="*/ 920306 h 6858000"/>
              <a:gd name="connsiteX750" fmla="*/ 5459407 w 7467600"/>
              <a:gd name="connsiteY750" fmla="*/ 940975 h 6858000"/>
              <a:gd name="connsiteX751" fmla="*/ 5374846 w 7467600"/>
              <a:gd name="connsiteY751" fmla="*/ 941988 h 6858000"/>
              <a:gd name="connsiteX752" fmla="*/ 5256105 w 7467600"/>
              <a:gd name="connsiteY752" fmla="*/ 945632 h 6858000"/>
              <a:gd name="connsiteX753" fmla="*/ 5107071 w 7467600"/>
              <a:gd name="connsiteY753" fmla="*/ 969720 h 6858000"/>
              <a:gd name="connsiteX754" fmla="*/ 4998681 w 7467600"/>
              <a:gd name="connsiteY754" fmla="*/ 988771 h 6858000"/>
              <a:gd name="connsiteX755" fmla="*/ 5870151 w 7467600"/>
              <a:gd name="connsiteY755" fmla="*/ 898890 h 6858000"/>
              <a:gd name="connsiteX756" fmla="*/ 5504425 w 7467600"/>
              <a:gd name="connsiteY756" fmla="*/ 848067 h 6858000"/>
              <a:gd name="connsiteX757" fmla="*/ 4968849 w 7467600"/>
              <a:gd name="connsiteY757" fmla="*/ 962318 h 6858000"/>
              <a:gd name="connsiteX758" fmla="*/ 5104039 w 7467600"/>
              <a:gd name="connsiteY758" fmla="*/ 940634 h 6858000"/>
              <a:gd name="connsiteX759" fmla="*/ 5256311 w 7467600"/>
              <a:gd name="connsiteY759" fmla="*/ 916490 h 6858000"/>
              <a:gd name="connsiteX760" fmla="*/ 5377381 w 7467600"/>
              <a:gd name="connsiteY760" fmla="*/ 912671 h 6858000"/>
              <a:gd name="connsiteX761" fmla="*/ 5460148 w 7467600"/>
              <a:gd name="connsiteY761" fmla="*/ 911442 h 6858000"/>
              <a:gd name="connsiteX762" fmla="*/ 5648971 w 7467600"/>
              <a:gd name="connsiteY762" fmla="*/ 891331 h 6858000"/>
              <a:gd name="connsiteX763" fmla="*/ 5844807 w 7467600"/>
              <a:gd name="connsiteY763" fmla="*/ 870718 h 6858000"/>
              <a:gd name="connsiteX764" fmla="*/ 5862975 w 7467600"/>
              <a:gd name="connsiteY764" fmla="*/ 869756 h 6858000"/>
              <a:gd name="connsiteX765" fmla="*/ 5920887 w 7467600"/>
              <a:gd name="connsiteY765" fmla="*/ 865929 h 6858000"/>
              <a:gd name="connsiteX766" fmla="*/ 5504425 w 7467600"/>
              <a:gd name="connsiteY766" fmla="*/ 848067 h 6858000"/>
              <a:gd name="connsiteX767" fmla="*/ 3607114 w 7467600"/>
              <a:gd name="connsiteY767" fmla="*/ 467441 h 6858000"/>
              <a:gd name="connsiteX768" fmla="*/ 3296242 w 7467600"/>
              <a:gd name="connsiteY768" fmla="*/ 807991 h 6858000"/>
              <a:gd name="connsiteX769" fmla="*/ 3174674 w 7467600"/>
              <a:gd name="connsiteY769" fmla="*/ 919759 h 6858000"/>
              <a:gd name="connsiteX770" fmla="*/ 3042978 w 7467600"/>
              <a:gd name="connsiteY770" fmla="*/ 1054894 h 6858000"/>
              <a:gd name="connsiteX771" fmla="*/ 2968914 w 7467600"/>
              <a:gd name="connsiteY771" fmla="*/ 1133756 h 6858000"/>
              <a:gd name="connsiteX772" fmla="*/ 3103823 w 7467600"/>
              <a:gd name="connsiteY772" fmla="*/ 1026814 h 6858000"/>
              <a:gd name="connsiteX773" fmla="*/ 3607114 w 7467600"/>
              <a:gd name="connsiteY773" fmla="*/ 467441 h 6858000"/>
              <a:gd name="connsiteX774" fmla="*/ 3744487 w 7467600"/>
              <a:gd name="connsiteY774" fmla="*/ 383136 h 6858000"/>
              <a:gd name="connsiteX775" fmla="*/ 3970213 w 7467600"/>
              <a:gd name="connsiteY775" fmla="*/ 995559 h 6858000"/>
              <a:gd name="connsiteX776" fmla="*/ 3744487 w 7467600"/>
              <a:gd name="connsiteY776" fmla="*/ 383136 h 6858000"/>
              <a:gd name="connsiteX777" fmla="*/ 3624562 w 7467600"/>
              <a:gd name="connsiteY777" fmla="*/ 367041 h 6858000"/>
              <a:gd name="connsiteX778" fmla="*/ 3489712 w 7467600"/>
              <a:gd name="connsiteY778" fmla="*/ 485386 h 6858000"/>
              <a:gd name="connsiteX779" fmla="*/ 3182994 w 7467600"/>
              <a:gd name="connsiteY779" fmla="*/ 828265 h 6858000"/>
              <a:gd name="connsiteX780" fmla="*/ 2892114 w 7467600"/>
              <a:gd name="connsiteY780" fmla="*/ 1172635 h 6858000"/>
              <a:gd name="connsiteX781" fmla="*/ 3021459 w 7467600"/>
              <a:gd name="connsiteY781" fmla="*/ 1035385 h 6858000"/>
              <a:gd name="connsiteX782" fmla="*/ 3153873 w 7467600"/>
              <a:gd name="connsiteY782" fmla="*/ 898971 h 6858000"/>
              <a:gd name="connsiteX783" fmla="*/ 3276511 w 7467600"/>
              <a:gd name="connsiteY783" fmla="*/ 786423 h 6858000"/>
              <a:gd name="connsiteX784" fmla="*/ 3584154 w 7467600"/>
              <a:gd name="connsiteY784" fmla="*/ 448218 h 6858000"/>
              <a:gd name="connsiteX785" fmla="*/ 3624562 w 7467600"/>
              <a:gd name="connsiteY785" fmla="*/ 367041 h 6858000"/>
              <a:gd name="connsiteX786" fmla="*/ 3766672 w 7467600"/>
              <a:gd name="connsiteY786" fmla="*/ 359429 h 6858000"/>
              <a:gd name="connsiteX787" fmla="*/ 3996338 w 7467600"/>
              <a:gd name="connsiteY787" fmla="*/ 968237 h 6858000"/>
              <a:gd name="connsiteX788" fmla="*/ 3766672 w 7467600"/>
              <a:gd name="connsiteY788" fmla="*/ 359429 h 6858000"/>
              <a:gd name="connsiteX789" fmla="*/ 5805386 w 7467600"/>
              <a:gd name="connsiteY789" fmla="*/ 239240 h 6858000"/>
              <a:gd name="connsiteX790" fmla="*/ 5736947 w 7467600"/>
              <a:gd name="connsiteY790" fmla="*/ 261367 h 6858000"/>
              <a:gd name="connsiteX791" fmla="*/ 5427012 w 7467600"/>
              <a:gd name="connsiteY791" fmla="*/ 311272 h 6858000"/>
              <a:gd name="connsiteX792" fmla="*/ 5147818 w 7467600"/>
              <a:gd name="connsiteY792" fmla="*/ 322112 h 6858000"/>
              <a:gd name="connsiteX793" fmla="*/ 5060854 w 7467600"/>
              <a:gd name="connsiteY793" fmla="*/ 311882 h 6858000"/>
              <a:gd name="connsiteX794" fmla="*/ 4945989 w 7467600"/>
              <a:gd name="connsiteY794" fmla="*/ 300516 h 6858000"/>
              <a:gd name="connsiteX795" fmla="*/ 5410479 w 7467600"/>
              <a:gd name="connsiteY795" fmla="*/ 348434 h 6858000"/>
              <a:gd name="connsiteX796" fmla="*/ 5805386 w 7467600"/>
              <a:gd name="connsiteY796" fmla="*/ 239240 h 6858000"/>
              <a:gd name="connsiteX797" fmla="*/ 5905192 w 7467600"/>
              <a:gd name="connsiteY797" fmla="*/ 163079 h 6858000"/>
              <a:gd name="connsiteX798" fmla="*/ 5865655 w 7467600"/>
              <a:gd name="connsiteY798" fmla="*/ 171901 h 6858000"/>
              <a:gd name="connsiteX799" fmla="*/ 5259740 w 7467600"/>
              <a:gd name="connsiteY799" fmla="*/ 257013 h 6858000"/>
              <a:gd name="connsiteX800" fmla="*/ 5208466 w 7467600"/>
              <a:gd name="connsiteY800" fmla="*/ 257550 h 6858000"/>
              <a:gd name="connsiteX801" fmla="*/ 4980204 w 7467600"/>
              <a:gd name="connsiteY801" fmla="*/ 271903 h 6858000"/>
              <a:gd name="connsiteX802" fmla="*/ 5068068 w 7467600"/>
              <a:gd name="connsiteY802" fmla="*/ 282244 h 6858000"/>
              <a:gd name="connsiteX803" fmla="*/ 5153231 w 7467600"/>
              <a:gd name="connsiteY803" fmla="*/ 292240 h 6858000"/>
              <a:gd name="connsiteX804" fmla="*/ 5426491 w 7467600"/>
              <a:gd name="connsiteY804" fmla="*/ 281128 h 6858000"/>
              <a:gd name="connsiteX805" fmla="*/ 5731212 w 7467600"/>
              <a:gd name="connsiteY805" fmla="*/ 231951 h 6858000"/>
              <a:gd name="connsiteX806" fmla="*/ 5905192 w 7467600"/>
              <a:gd name="connsiteY806" fmla="*/ 163079 h 6858000"/>
              <a:gd name="connsiteX807" fmla="*/ 5944437 w 7467600"/>
              <a:gd name="connsiteY807" fmla="*/ 113829 h 6858000"/>
              <a:gd name="connsiteX808" fmla="*/ 5825032 w 7467600"/>
              <a:gd name="connsiteY808" fmla="*/ 146405 h 6858000"/>
              <a:gd name="connsiteX809" fmla="*/ 4955599 w 7467600"/>
              <a:gd name="connsiteY809" fmla="*/ 247008 h 6858000"/>
              <a:gd name="connsiteX810" fmla="*/ 5210104 w 7467600"/>
              <a:gd name="connsiteY810" fmla="*/ 228123 h 6858000"/>
              <a:gd name="connsiteX811" fmla="*/ 5261015 w 7467600"/>
              <a:gd name="connsiteY811" fmla="*/ 227087 h 6858000"/>
              <a:gd name="connsiteX812" fmla="*/ 5861181 w 7467600"/>
              <a:gd name="connsiteY812" fmla="*/ 143093 h 6858000"/>
              <a:gd name="connsiteX813" fmla="*/ 5961252 w 7467600"/>
              <a:gd name="connsiteY813" fmla="*/ 114820 h 6858000"/>
              <a:gd name="connsiteX814" fmla="*/ 5944437 w 7467600"/>
              <a:gd name="connsiteY814" fmla="*/ 113829 h 6858000"/>
              <a:gd name="connsiteX815" fmla="*/ 3882765 w 7467600"/>
              <a:gd name="connsiteY815" fmla="*/ 0 h 6858000"/>
              <a:gd name="connsiteX816" fmla="*/ 3995099 w 7467600"/>
              <a:gd name="connsiteY816" fmla="*/ 0 h 6858000"/>
              <a:gd name="connsiteX817" fmla="*/ 4163818 w 7467600"/>
              <a:gd name="connsiteY817" fmla="*/ 234104 h 6858000"/>
              <a:gd name="connsiteX818" fmla="*/ 4172099 w 7467600"/>
              <a:gd name="connsiteY818" fmla="*/ 234207 h 6858000"/>
              <a:gd name="connsiteX819" fmla="*/ 4784282 w 7467600"/>
              <a:gd name="connsiteY819" fmla="*/ 276561 h 6858000"/>
              <a:gd name="connsiteX820" fmla="*/ 4801687 w 7467600"/>
              <a:gd name="connsiteY820" fmla="*/ 267764 h 6858000"/>
              <a:gd name="connsiteX821" fmla="*/ 6082788 w 7467600"/>
              <a:gd name="connsiteY821" fmla="*/ 64119 h 6858000"/>
              <a:gd name="connsiteX822" fmla="*/ 6099442 w 7467600"/>
              <a:gd name="connsiteY822" fmla="*/ 82568 h 6858000"/>
              <a:gd name="connsiteX823" fmla="*/ 4804137 w 7467600"/>
              <a:gd name="connsiteY823" fmla="*/ 320931 h 6858000"/>
              <a:gd name="connsiteX824" fmla="*/ 4227047 w 7467600"/>
              <a:gd name="connsiteY824" fmla="*/ 313415 h 6858000"/>
              <a:gd name="connsiteX825" fmla="*/ 4346041 w 7467600"/>
              <a:gd name="connsiteY825" fmla="*/ 456086 h 6858000"/>
              <a:gd name="connsiteX826" fmla="*/ 4870967 w 7467600"/>
              <a:gd name="connsiteY826" fmla="*/ 963061 h 6858000"/>
              <a:gd name="connsiteX827" fmla="*/ 4889647 w 7467600"/>
              <a:gd name="connsiteY827" fmla="*/ 957147 h 6858000"/>
              <a:gd name="connsiteX828" fmla="*/ 5422504 w 7467600"/>
              <a:gd name="connsiteY828" fmla="*/ 805191 h 6858000"/>
              <a:gd name="connsiteX829" fmla="*/ 6087656 w 7467600"/>
              <a:gd name="connsiteY829" fmla="*/ 826703 h 6858000"/>
              <a:gd name="connsiteX830" fmla="*/ 6058717 w 7467600"/>
              <a:gd name="connsiteY830" fmla="*/ 865992 h 6858000"/>
              <a:gd name="connsiteX831" fmla="*/ 4974153 w 7467600"/>
              <a:gd name="connsiteY831" fmla="*/ 1045456 h 6858000"/>
              <a:gd name="connsiteX832" fmla="*/ 5627835 w 7467600"/>
              <a:gd name="connsiteY832" fmla="*/ 1472077 h 6858000"/>
              <a:gd name="connsiteX833" fmla="*/ 5629817 w 7467600"/>
              <a:gd name="connsiteY833" fmla="*/ 1471412 h 6858000"/>
              <a:gd name="connsiteX834" fmla="*/ 5634124 w 7467600"/>
              <a:gd name="connsiteY834" fmla="*/ 1470572 h 6858000"/>
              <a:gd name="connsiteX835" fmla="*/ 5755832 w 7467600"/>
              <a:gd name="connsiteY835" fmla="*/ 1383886 h 6858000"/>
              <a:gd name="connsiteX836" fmla="*/ 6014186 w 7467600"/>
              <a:gd name="connsiteY836" fmla="*/ 1279799 h 6858000"/>
              <a:gd name="connsiteX837" fmla="*/ 6901619 w 7467600"/>
              <a:gd name="connsiteY837" fmla="*/ 1047874 h 6858000"/>
              <a:gd name="connsiteX838" fmla="*/ 6931566 w 7467600"/>
              <a:gd name="connsiteY838" fmla="*/ 1062034 h 6858000"/>
              <a:gd name="connsiteX839" fmla="*/ 5790982 w 7467600"/>
              <a:gd name="connsiteY839" fmla="*/ 1561380 h 6858000"/>
              <a:gd name="connsiteX840" fmla="*/ 6188971 w 7467600"/>
              <a:gd name="connsiteY840" fmla="*/ 1755168 h 6858000"/>
              <a:gd name="connsiteX841" fmla="*/ 6202446 w 7467600"/>
              <a:gd name="connsiteY841" fmla="*/ 1752268 h 6858000"/>
              <a:gd name="connsiteX842" fmla="*/ 7179560 w 7467600"/>
              <a:gd name="connsiteY842" fmla="*/ 1467551 h 6858000"/>
              <a:gd name="connsiteX843" fmla="*/ 7158730 w 7467600"/>
              <a:gd name="connsiteY843" fmla="*/ 1507835 h 6858000"/>
              <a:gd name="connsiteX844" fmla="*/ 6326959 w 7467600"/>
              <a:gd name="connsiteY844" fmla="*/ 1817686 h 6858000"/>
              <a:gd name="connsiteX845" fmla="*/ 6537433 w 7467600"/>
              <a:gd name="connsiteY845" fmla="*/ 1907790 h 6858000"/>
              <a:gd name="connsiteX846" fmla="*/ 6550221 w 7467600"/>
              <a:gd name="connsiteY846" fmla="*/ 1910729 h 6858000"/>
              <a:gd name="connsiteX847" fmla="*/ 6964438 w 7467600"/>
              <a:gd name="connsiteY847" fmla="*/ 2209505 h 6858000"/>
              <a:gd name="connsiteX848" fmla="*/ 7367862 w 7467600"/>
              <a:gd name="connsiteY848" fmla="*/ 2806833 h 6858000"/>
              <a:gd name="connsiteX849" fmla="*/ 7364329 w 7467600"/>
              <a:gd name="connsiteY849" fmla="*/ 2826907 h 6858000"/>
              <a:gd name="connsiteX850" fmla="*/ 7290545 w 7467600"/>
              <a:gd name="connsiteY850" fmla="*/ 2850663 h 6858000"/>
              <a:gd name="connsiteX851" fmla="*/ 6472036 w 7467600"/>
              <a:gd name="connsiteY851" fmla="*/ 1959003 h 6858000"/>
              <a:gd name="connsiteX852" fmla="*/ 5792897 w 7467600"/>
              <a:gd name="connsiteY852" fmla="*/ 1647747 h 6858000"/>
              <a:gd name="connsiteX853" fmla="*/ 5842751 w 7467600"/>
              <a:gd name="connsiteY853" fmla="*/ 1816112 h 6858000"/>
              <a:gd name="connsiteX854" fmla="*/ 5847424 w 7467600"/>
              <a:gd name="connsiteY854" fmla="*/ 1815776 h 6858000"/>
              <a:gd name="connsiteX855" fmla="*/ 6399821 w 7467600"/>
              <a:gd name="connsiteY855" fmla="*/ 2344799 h 6858000"/>
              <a:gd name="connsiteX856" fmla="*/ 6323232 w 7467600"/>
              <a:gd name="connsiteY856" fmla="*/ 2389634 h 6858000"/>
              <a:gd name="connsiteX857" fmla="*/ 5942958 w 7467600"/>
              <a:gd name="connsiteY857" fmla="*/ 2077708 h 6858000"/>
              <a:gd name="connsiteX858" fmla="*/ 5921559 w 7467600"/>
              <a:gd name="connsiteY858" fmla="*/ 2378596 h 6858000"/>
              <a:gd name="connsiteX859" fmla="*/ 5817651 w 7467600"/>
              <a:gd name="connsiteY859" fmla="*/ 3023919 h 6858000"/>
              <a:gd name="connsiteX860" fmla="*/ 5729634 w 7467600"/>
              <a:gd name="connsiteY860" fmla="*/ 3051849 h 6858000"/>
              <a:gd name="connsiteX861" fmla="*/ 5611018 w 7467600"/>
              <a:gd name="connsiteY861" fmla="*/ 2316769 h 6858000"/>
              <a:gd name="connsiteX862" fmla="*/ 5687608 w 7467600"/>
              <a:gd name="connsiteY862" fmla="*/ 2039972 h 6858000"/>
              <a:gd name="connsiteX863" fmla="*/ 5657554 w 7467600"/>
              <a:gd name="connsiteY863" fmla="*/ 1576445 h 6858000"/>
              <a:gd name="connsiteX864" fmla="*/ 5150475 w 7467600"/>
              <a:gd name="connsiteY864" fmla="*/ 1274012 h 6858000"/>
              <a:gd name="connsiteX865" fmla="*/ 5349142 w 7467600"/>
              <a:gd name="connsiteY865" fmla="*/ 2204405 h 6858000"/>
              <a:gd name="connsiteX866" fmla="*/ 5262214 w 7467600"/>
              <a:gd name="connsiteY866" fmla="*/ 2233836 h 6858000"/>
              <a:gd name="connsiteX867" fmla="*/ 4981539 w 7467600"/>
              <a:gd name="connsiteY867" fmla="*/ 1542201 h 6858000"/>
              <a:gd name="connsiteX868" fmla="*/ 4958461 w 7467600"/>
              <a:gd name="connsiteY868" fmla="*/ 1136957 h 6858000"/>
              <a:gd name="connsiteX869" fmla="*/ 4655015 w 7467600"/>
              <a:gd name="connsiteY869" fmla="*/ 891426 h 6858000"/>
              <a:gd name="connsiteX870" fmla="*/ 4348002 w 7467600"/>
              <a:gd name="connsiteY870" fmla="*/ 2205895 h 6858000"/>
              <a:gd name="connsiteX871" fmla="*/ 4262250 w 7467600"/>
              <a:gd name="connsiteY871" fmla="*/ 2219972 h 6858000"/>
              <a:gd name="connsiteX872" fmla="*/ 4550611 w 7467600"/>
              <a:gd name="connsiteY872" fmla="*/ 817540 h 6858000"/>
              <a:gd name="connsiteX873" fmla="*/ 4564418 w 7467600"/>
              <a:gd name="connsiteY873" fmla="*/ 808293 h 6858000"/>
              <a:gd name="connsiteX874" fmla="*/ 4266388 w 7467600"/>
              <a:gd name="connsiteY874" fmla="*/ 500083 h 6858000"/>
              <a:gd name="connsiteX875" fmla="*/ 4032842 w 7467600"/>
              <a:gd name="connsiteY875" fmla="*/ 211809 h 6858000"/>
              <a:gd name="connsiteX876" fmla="*/ 3882765 w 7467600"/>
              <a:gd name="connsiteY876" fmla="*/ 0 h 6858000"/>
              <a:gd name="connsiteX877" fmla="*/ 3721337 w 7467600"/>
              <a:gd name="connsiteY877" fmla="*/ 0 h 6858000"/>
              <a:gd name="connsiteX878" fmla="*/ 3797544 w 7467600"/>
              <a:gd name="connsiteY878" fmla="*/ 0 h 6858000"/>
              <a:gd name="connsiteX879" fmla="*/ 3775734 w 7467600"/>
              <a:gd name="connsiteY879" fmla="*/ 95131 h 6858000"/>
              <a:gd name="connsiteX880" fmla="*/ 3724807 w 7467600"/>
              <a:gd name="connsiteY880" fmla="*/ 272257 h 6858000"/>
              <a:gd name="connsiteX881" fmla="*/ 3726844 w 7467600"/>
              <a:gd name="connsiteY881" fmla="*/ 282988 h 6858000"/>
              <a:gd name="connsiteX882" fmla="*/ 3742664 w 7467600"/>
              <a:gd name="connsiteY882" fmla="*/ 279918 h 6858000"/>
              <a:gd name="connsiteX883" fmla="*/ 4103910 w 7467600"/>
              <a:gd name="connsiteY883" fmla="*/ 1161917 h 6858000"/>
              <a:gd name="connsiteX884" fmla="*/ 4020269 w 7467600"/>
              <a:gd name="connsiteY884" fmla="*/ 1200406 h 6858000"/>
              <a:gd name="connsiteX885" fmla="*/ 3674882 w 7467600"/>
              <a:gd name="connsiteY885" fmla="*/ 488524 h 6858000"/>
              <a:gd name="connsiteX886" fmla="*/ 3132682 w 7467600"/>
              <a:gd name="connsiteY886" fmla="*/ 1072284 h 6858000"/>
              <a:gd name="connsiteX887" fmla="*/ 2716346 w 7467600"/>
              <a:gd name="connsiteY887" fmla="*/ 1276376 h 6858000"/>
              <a:gd name="connsiteX888" fmla="*/ 2716772 w 7467600"/>
              <a:gd name="connsiteY888" fmla="*/ 1255462 h 6858000"/>
              <a:gd name="connsiteX889" fmla="*/ 3471096 w 7467600"/>
              <a:gd name="connsiteY889" fmla="*/ 437072 h 6858000"/>
              <a:gd name="connsiteX890" fmla="*/ 3639057 w 7467600"/>
              <a:gd name="connsiteY890" fmla="*/ 286334 h 6858000"/>
              <a:gd name="connsiteX891" fmla="*/ 3640309 w 7467600"/>
              <a:gd name="connsiteY891" fmla="*/ 284664 h 6858000"/>
              <a:gd name="connsiteX892" fmla="*/ 3646022 w 7467600"/>
              <a:gd name="connsiteY892" fmla="*/ 276711 h 6858000"/>
              <a:gd name="connsiteX893" fmla="*/ 3707943 w 7467600"/>
              <a:gd name="connsiteY893" fmla="*/ 65958 h 6858000"/>
              <a:gd name="connsiteX894" fmla="*/ 3721337 w 7467600"/>
              <a:gd name="connsiteY894" fmla="*/ 0 h 6858000"/>
              <a:gd name="connsiteX895" fmla="*/ 2867960 w 7467600"/>
              <a:gd name="connsiteY895" fmla="*/ 0 h 6858000"/>
              <a:gd name="connsiteX896" fmla="*/ 2926351 w 7467600"/>
              <a:gd name="connsiteY896" fmla="*/ 0 h 6858000"/>
              <a:gd name="connsiteX897" fmla="*/ 2902823 w 7467600"/>
              <a:gd name="connsiteY897" fmla="*/ 262929 h 6858000"/>
              <a:gd name="connsiteX898" fmla="*/ 2940663 w 7467600"/>
              <a:gd name="connsiteY898" fmla="*/ 140884 h 6858000"/>
              <a:gd name="connsiteX899" fmla="*/ 2947039 w 7467600"/>
              <a:gd name="connsiteY899" fmla="*/ 122524 h 6858000"/>
              <a:gd name="connsiteX900" fmla="*/ 2984316 w 7467600"/>
              <a:gd name="connsiteY900" fmla="*/ 0 h 6858000"/>
              <a:gd name="connsiteX901" fmla="*/ 3016114 w 7467600"/>
              <a:gd name="connsiteY901" fmla="*/ 0 h 6858000"/>
              <a:gd name="connsiteX902" fmla="*/ 2979949 w 7467600"/>
              <a:gd name="connsiteY902" fmla="*/ 119274 h 6858000"/>
              <a:gd name="connsiteX903" fmla="*/ 3023879 w 7467600"/>
              <a:gd name="connsiteY903" fmla="*/ 0 h 6858000"/>
              <a:gd name="connsiteX904" fmla="*/ 3105400 w 7467600"/>
              <a:gd name="connsiteY904" fmla="*/ 0 h 6858000"/>
              <a:gd name="connsiteX905" fmla="*/ 3094669 w 7467600"/>
              <a:gd name="connsiteY905" fmla="*/ 30308 h 6858000"/>
              <a:gd name="connsiteX906" fmla="*/ 2901945 w 7467600"/>
              <a:gd name="connsiteY906" fmla="*/ 466538 h 6858000"/>
              <a:gd name="connsiteX907" fmla="*/ 2815209 w 7467600"/>
              <a:gd name="connsiteY907" fmla="*/ 497361 h 6858000"/>
              <a:gd name="connsiteX908" fmla="*/ 2844845 w 7467600"/>
              <a:gd name="connsiteY908" fmla="*/ 127638 h 6858000"/>
              <a:gd name="connsiteX909" fmla="*/ 2867960 w 7467600"/>
              <a:gd name="connsiteY909" fmla="*/ 0 h 6858000"/>
              <a:gd name="connsiteX910" fmla="*/ 1057230 w 7467600"/>
              <a:gd name="connsiteY910" fmla="*/ 0 h 6858000"/>
              <a:gd name="connsiteX911" fmla="*/ 1111003 w 7467600"/>
              <a:gd name="connsiteY911" fmla="*/ 0 h 6858000"/>
              <a:gd name="connsiteX912" fmla="*/ 1125553 w 7467600"/>
              <a:gd name="connsiteY912" fmla="*/ 52588 h 6858000"/>
              <a:gd name="connsiteX913" fmla="*/ 1304276 w 7467600"/>
              <a:gd name="connsiteY913" fmla="*/ 476275 h 6858000"/>
              <a:gd name="connsiteX914" fmla="*/ 1492066 w 7467600"/>
              <a:gd name="connsiteY914" fmla="*/ 886333 h 6858000"/>
              <a:gd name="connsiteX915" fmla="*/ 1423698 w 7467600"/>
              <a:gd name="connsiteY915" fmla="*/ 710817 h 6858000"/>
              <a:gd name="connsiteX916" fmla="*/ 1357609 w 7467600"/>
              <a:gd name="connsiteY916" fmla="*/ 532892 h 6858000"/>
              <a:gd name="connsiteX917" fmla="*/ 1309550 w 7467600"/>
              <a:gd name="connsiteY917" fmla="*/ 374031 h 6858000"/>
              <a:gd name="connsiteX918" fmla="*/ 1193673 w 7467600"/>
              <a:gd name="connsiteY918" fmla="*/ 49533 h 6858000"/>
              <a:gd name="connsiteX919" fmla="*/ 1164391 w 7467600"/>
              <a:gd name="connsiteY919" fmla="*/ 0 h 6858000"/>
              <a:gd name="connsiteX920" fmla="*/ 1200666 w 7467600"/>
              <a:gd name="connsiteY920" fmla="*/ 0 h 6858000"/>
              <a:gd name="connsiteX921" fmla="*/ 1223408 w 7467600"/>
              <a:gd name="connsiteY921" fmla="*/ 38996 h 6858000"/>
              <a:gd name="connsiteX922" fmla="*/ 1339635 w 7467600"/>
              <a:gd name="connsiteY922" fmla="*/ 365517 h 6858000"/>
              <a:gd name="connsiteX923" fmla="*/ 1387469 w 7467600"/>
              <a:gd name="connsiteY923" fmla="*/ 523079 h 6858000"/>
              <a:gd name="connsiteX924" fmla="*/ 1452685 w 7467600"/>
              <a:gd name="connsiteY924" fmla="*/ 699806 h 6858000"/>
              <a:gd name="connsiteX925" fmla="*/ 1492092 w 7467600"/>
              <a:gd name="connsiteY925" fmla="*/ 800424 h 6858000"/>
              <a:gd name="connsiteX926" fmla="*/ 1455302 w 7467600"/>
              <a:gd name="connsiteY926" fmla="*/ 632913 h 6858000"/>
              <a:gd name="connsiteX927" fmla="*/ 1222336 w 7467600"/>
              <a:gd name="connsiteY927" fmla="*/ 9480 h 6858000"/>
              <a:gd name="connsiteX928" fmla="*/ 1214634 w 7467600"/>
              <a:gd name="connsiteY928" fmla="*/ 0 h 6858000"/>
              <a:gd name="connsiteX929" fmla="*/ 1289827 w 7467600"/>
              <a:gd name="connsiteY929" fmla="*/ 0 h 6858000"/>
              <a:gd name="connsiteX930" fmla="*/ 1321076 w 7467600"/>
              <a:gd name="connsiteY930" fmla="*/ 59722 h 6858000"/>
              <a:gd name="connsiteX931" fmla="*/ 1512579 w 7467600"/>
              <a:gd name="connsiteY931" fmla="*/ 626441 h 6858000"/>
              <a:gd name="connsiteX932" fmla="*/ 1506076 w 7467600"/>
              <a:gd name="connsiteY932" fmla="*/ 1089289 h 6858000"/>
              <a:gd name="connsiteX933" fmla="*/ 1486346 w 7467600"/>
              <a:gd name="connsiteY933" fmla="*/ 1079919 h 6858000"/>
              <a:gd name="connsiteX934" fmla="*/ 1070511 w 7467600"/>
              <a:gd name="connsiteY934" fmla="*/ 48609 h 6858000"/>
              <a:gd name="connsiteX935" fmla="*/ 1057230 w 7467600"/>
              <a:gd name="connsiteY935" fmla="*/ 0 h 6858000"/>
              <a:gd name="connsiteX936" fmla="*/ 43151 w 7467600"/>
              <a:gd name="connsiteY936" fmla="*/ 0 h 6858000"/>
              <a:gd name="connsiteX937" fmla="*/ 95283 w 7467600"/>
              <a:gd name="connsiteY937" fmla="*/ 0 h 6858000"/>
              <a:gd name="connsiteX938" fmla="*/ 300708 w 7467600"/>
              <a:gd name="connsiteY938" fmla="*/ 154571 h 6858000"/>
              <a:gd name="connsiteX939" fmla="*/ 530414 w 7467600"/>
              <a:gd name="connsiteY939" fmla="*/ 354673 h 6858000"/>
              <a:gd name="connsiteX940" fmla="*/ 333785 w 7467600"/>
              <a:gd name="connsiteY940" fmla="*/ 161564 h 6858000"/>
              <a:gd name="connsiteX941" fmla="*/ 147005 w 7467600"/>
              <a:gd name="connsiteY941" fmla="*/ 0 h 6858000"/>
              <a:gd name="connsiteX942" fmla="*/ 272509 w 7467600"/>
              <a:gd name="connsiteY942" fmla="*/ 0 h 6858000"/>
              <a:gd name="connsiteX943" fmla="*/ 326276 w 7467600"/>
              <a:gd name="connsiteY943" fmla="*/ 45847 h 6858000"/>
              <a:gd name="connsiteX944" fmla="*/ 823759 w 7467600"/>
              <a:gd name="connsiteY944" fmla="*/ 574145 h 6858000"/>
              <a:gd name="connsiteX945" fmla="*/ 811254 w 7467600"/>
              <a:gd name="connsiteY945" fmla="*/ 665546 h 6858000"/>
              <a:gd name="connsiteX946" fmla="*/ 154042 w 7467600"/>
              <a:gd name="connsiteY946" fmla="*/ 261522 h 6858000"/>
              <a:gd name="connsiteX947" fmla="*/ 13550 w 7467600"/>
              <a:gd name="connsiteY947" fmla="*/ 158423 h 6858000"/>
              <a:gd name="connsiteX948" fmla="*/ 0 w 7467600"/>
              <a:gd name="connsiteY948" fmla="*/ 146618 h 6858000"/>
              <a:gd name="connsiteX949" fmla="*/ 0 w 7467600"/>
              <a:gd name="connsiteY949" fmla="*/ 59161 h 6858000"/>
              <a:gd name="connsiteX950" fmla="*/ 45427 w 7467600"/>
              <a:gd name="connsiteY950" fmla="*/ 101078 h 6858000"/>
              <a:gd name="connsiteX951" fmla="*/ 630103 w 7467600"/>
              <a:gd name="connsiteY951" fmla="*/ 485885 h 6858000"/>
              <a:gd name="connsiteX952" fmla="*/ 532040 w 7467600"/>
              <a:gd name="connsiteY952" fmla="*/ 399359 h 6858000"/>
              <a:gd name="connsiteX953" fmla="*/ 517618 w 7467600"/>
              <a:gd name="connsiteY953" fmla="*/ 385726 h 6858000"/>
              <a:gd name="connsiteX954" fmla="*/ 285074 w 7467600"/>
              <a:gd name="connsiteY954" fmla="*/ 182755 h 6858000"/>
              <a:gd name="connsiteX955" fmla="*/ 43151 w 7467600"/>
              <a:gd name="connsiteY95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1456157 w 7467600"/>
              <a:gd name="connsiteY74" fmla="*/ 5371404 h 6858000"/>
              <a:gd name="connsiteX75" fmla="*/ 1244432 w 7467600"/>
              <a:gd name="connsiteY75" fmla="*/ 5385601 h 6858000"/>
              <a:gd name="connsiteX76" fmla="*/ 973990 w 7467600"/>
              <a:gd name="connsiteY76" fmla="*/ 5424940 h 6858000"/>
              <a:gd name="connsiteX77" fmla="*/ 1103809 w 7467600"/>
              <a:gd name="connsiteY77" fmla="*/ 5433720 h 6858000"/>
              <a:gd name="connsiteX78" fmla="*/ 1123454 w 7467600"/>
              <a:gd name="connsiteY78" fmla="*/ 5435727 h 6858000"/>
              <a:gd name="connsiteX79" fmla="*/ 1737017 w 7467600"/>
              <a:gd name="connsiteY79" fmla="*/ 5452183 h 6858000"/>
              <a:gd name="connsiteX80" fmla="*/ 1824397 w 7467600"/>
              <a:gd name="connsiteY80" fmla="*/ 5447757 h 6858000"/>
              <a:gd name="connsiteX81" fmla="*/ 2070059 w 7467600"/>
              <a:gd name="connsiteY81" fmla="*/ 5441660 h 6858000"/>
              <a:gd name="connsiteX82" fmla="*/ 1456157 w 7467600"/>
              <a:gd name="connsiteY82" fmla="*/ 5371404 h 6858000"/>
              <a:gd name="connsiteX83" fmla="*/ 4988186 w 7467600"/>
              <a:gd name="connsiteY83" fmla="*/ 5216467 h 6858000"/>
              <a:gd name="connsiteX84" fmla="*/ 4777334 w 7467600"/>
              <a:gd name="connsiteY84" fmla="*/ 5406072 h 6858000"/>
              <a:gd name="connsiteX85" fmla="*/ 4718341 w 7467600"/>
              <a:gd name="connsiteY85" fmla="*/ 5468043 h 6858000"/>
              <a:gd name="connsiteX86" fmla="*/ 4604655 w 7467600"/>
              <a:gd name="connsiteY86" fmla="*/ 5583434 h 6858000"/>
              <a:gd name="connsiteX87" fmla="*/ 4565074 w 7467600"/>
              <a:gd name="connsiteY87" fmla="*/ 5618550 h 6858000"/>
              <a:gd name="connsiteX88" fmla="*/ 4988186 w 7467600"/>
              <a:gd name="connsiteY88" fmla="*/ 5216467 h 6858000"/>
              <a:gd name="connsiteX89" fmla="*/ 4978032 w 7467600"/>
              <a:gd name="connsiteY89" fmla="*/ 5183809 h 6858000"/>
              <a:gd name="connsiteX90" fmla="*/ 4463413 w 7467600"/>
              <a:gd name="connsiteY90" fmla="*/ 5615162 h 6858000"/>
              <a:gd name="connsiteX91" fmla="*/ 4358134 w 7467600"/>
              <a:gd name="connsiteY91" fmla="*/ 5742791 h 6858000"/>
              <a:gd name="connsiteX92" fmla="*/ 4376219 w 7467600"/>
              <a:gd name="connsiteY92" fmla="*/ 5729027 h 6858000"/>
              <a:gd name="connsiteX93" fmla="*/ 4582340 w 7467600"/>
              <a:gd name="connsiteY93" fmla="*/ 5561037 h 6858000"/>
              <a:gd name="connsiteX94" fmla="*/ 4694684 w 7467600"/>
              <a:gd name="connsiteY94" fmla="*/ 5447098 h 6858000"/>
              <a:gd name="connsiteX95" fmla="*/ 4754123 w 7467600"/>
              <a:gd name="connsiteY95" fmla="*/ 5384643 h 6858000"/>
              <a:gd name="connsiteX96" fmla="*/ 4978032 w 7467600"/>
              <a:gd name="connsiteY96" fmla="*/ 5183809 h 6858000"/>
              <a:gd name="connsiteX97" fmla="*/ 1903353 w 7467600"/>
              <a:gd name="connsiteY97" fmla="*/ 5044827 h 6858000"/>
              <a:gd name="connsiteX98" fmla="*/ 1936931 w 7467600"/>
              <a:gd name="connsiteY98" fmla="*/ 5093954 h 6858000"/>
              <a:gd name="connsiteX99" fmla="*/ 2195868 w 7467600"/>
              <a:gd name="connsiteY99" fmla="*/ 5396574 h 6858000"/>
              <a:gd name="connsiteX100" fmla="*/ 2088852 w 7467600"/>
              <a:gd name="connsiteY100" fmla="*/ 5166123 h 6858000"/>
              <a:gd name="connsiteX101" fmla="*/ 1958241 w 7467600"/>
              <a:gd name="connsiteY101" fmla="*/ 5067955 h 6858000"/>
              <a:gd name="connsiteX102" fmla="*/ 1903353 w 7467600"/>
              <a:gd name="connsiteY102" fmla="*/ 5044827 h 6858000"/>
              <a:gd name="connsiteX103" fmla="*/ 1979378 w 7467600"/>
              <a:gd name="connsiteY103" fmla="*/ 4769504 h 6858000"/>
              <a:gd name="connsiteX104" fmla="*/ 2882120 w 7467600"/>
              <a:gd name="connsiteY104" fmla="*/ 5064547 h 6858000"/>
              <a:gd name="connsiteX105" fmla="*/ 2793103 w 7467600"/>
              <a:gd name="connsiteY105" fmla="*/ 5039699 h 6858000"/>
              <a:gd name="connsiteX106" fmla="*/ 2770041 w 7467600"/>
              <a:gd name="connsiteY106" fmla="*/ 5033634 h 6858000"/>
              <a:gd name="connsiteX107" fmla="*/ 1979378 w 7467600"/>
              <a:gd name="connsiteY107" fmla="*/ 4769504 h 6858000"/>
              <a:gd name="connsiteX108" fmla="*/ 1927410 w 7467600"/>
              <a:gd name="connsiteY108" fmla="*/ 4716164 h 6858000"/>
              <a:gd name="connsiteX109" fmla="*/ 1959587 w 7467600"/>
              <a:gd name="connsiteY109" fmla="*/ 4728849 h 6858000"/>
              <a:gd name="connsiteX110" fmla="*/ 2777707 w 7467600"/>
              <a:gd name="connsiteY110" fmla="*/ 5003991 h 6858000"/>
              <a:gd name="connsiteX111" fmla="*/ 2800768 w 7467600"/>
              <a:gd name="connsiteY111" fmla="*/ 5010056 h 6858000"/>
              <a:gd name="connsiteX112" fmla="*/ 2879408 w 7467600"/>
              <a:gd name="connsiteY112" fmla="*/ 5031590 h 6858000"/>
              <a:gd name="connsiteX113" fmla="*/ 2862295 w 7467600"/>
              <a:gd name="connsiteY113" fmla="*/ 5022958 h 6858000"/>
              <a:gd name="connsiteX114" fmla="*/ 2813343 w 7467600"/>
              <a:gd name="connsiteY114" fmla="*/ 4998369 h 6858000"/>
              <a:gd name="connsiteX115" fmla="*/ 2646245 w 7467600"/>
              <a:gd name="connsiteY115" fmla="*/ 4930999 h 6858000"/>
              <a:gd name="connsiteX116" fmla="*/ 1999243 w 7467600"/>
              <a:gd name="connsiteY116" fmla="*/ 4730524 h 6858000"/>
              <a:gd name="connsiteX117" fmla="*/ 1979527 w 7467600"/>
              <a:gd name="connsiteY117" fmla="*/ 4726651 h 6858000"/>
              <a:gd name="connsiteX118" fmla="*/ 1927410 w 7467600"/>
              <a:gd name="connsiteY118" fmla="*/ 4716164 h 6858000"/>
              <a:gd name="connsiteX119" fmla="*/ 1997014 w 7467600"/>
              <a:gd name="connsiteY119" fmla="*/ 4698007 h 6858000"/>
              <a:gd name="connsiteX120" fmla="*/ 2005458 w 7467600"/>
              <a:gd name="connsiteY120" fmla="*/ 4699540 h 6858000"/>
              <a:gd name="connsiteX121" fmla="*/ 2657186 w 7467600"/>
              <a:gd name="connsiteY121" fmla="*/ 4901687 h 6858000"/>
              <a:gd name="connsiteX122" fmla="*/ 2826662 w 7467600"/>
              <a:gd name="connsiteY122" fmla="*/ 4970362 h 6858000"/>
              <a:gd name="connsiteX123" fmla="*/ 2876100 w 7467600"/>
              <a:gd name="connsiteY123" fmla="*/ 4995397 h 6858000"/>
              <a:gd name="connsiteX124" fmla="*/ 3042600 w 7467600"/>
              <a:gd name="connsiteY124" fmla="*/ 5059532 h 6858000"/>
              <a:gd name="connsiteX125" fmla="*/ 1997014 w 7467600"/>
              <a:gd name="connsiteY125" fmla="*/ 4698007 h 6858000"/>
              <a:gd name="connsiteX126" fmla="*/ 2305292 w 7467600"/>
              <a:gd name="connsiteY126" fmla="*/ 4219492 h 6858000"/>
              <a:gd name="connsiteX127" fmla="*/ 3360922 w 7467600"/>
              <a:gd name="connsiteY127" fmla="*/ 4529373 h 6858000"/>
              <a:gd name="connsiteX128" fmla="*/ 3492420 w 7467600"/>
              <a:gd name="connsiteY128" fmla="*/ 4510145 h 6858000"/>
              <a:gd name="connsiteX129" fmla="*/ 3364086 w 7467600"/>
              <a:gd name="connsiteY129" fmla="*/ 4480340 h 6858000"/>
              <a:gd name="connsiteX130" fmla="*/ 3225818 w 7467600"/>
              <a:gd name="connsiteY130" fmla="*/ 4411822 h 6858000"/>
              <a:gd name="connsiteX131" fmla="*/ 3129696 w 7467600"/>
              <a:gd name="connsiteY131" fmla="*/ 4360704 h 6858000"/>
              <a:gd name="connsiteX132" fmla="*/ 2814545 w 7467600"/>
              <a:gd name="connsiteY132" fmla="*/ 4282955 h 6858000"/>
              <a:gd name="connsiteX133" fmla="*/ 2305292 w 7467600"/>
              <a:gd name="connsiteY133" fmla="*/ 4219492 h 6858000"/>
              <a:gd name="connsiteX134" fmla="*/ 2626982 w 7467600"/>
              <a:gd name="connsiteY134" fmla="*/ 4206450 h 6858000"/>
              <a:gd name="connsiteX135" fmla="*/ 2490617 w 7467600"/>
              <a:gd name="connsiteY135" fmla="*/ 4206951 h 6858000"/>
              <a:gd name="connsiteX136" fmla="*/ 2819869 w 7467600"/>
              <a:gd name="connsiteY136" fmla="*/ 4252936 h 6858000"/>
              <a:gd name="connsiteX137" fmla="*/ 3143018 w 7467600"/>
              <a:gd name="connsiteY137" fmla="*/ 4332698 h 6858000"/>
              <a:gd name="connsiteX138" fmla="*/ 3241520 w 7467600"/>
              <a:gd name="connsiteY138" fmla="*/ 4385112 h 6858000"/>
              <a:gd name="connsiteX139" fmla="*/ 3374575 w 7467600"/>
              <a:gd name="connsiteY139" fmla="*/ 4451517 h 6858000"/>
              <a:gd name="connsiteX140" fmla="*/ 3505221 w 7467600"/>
              <a:gd name="connsiteY140" fmla="*/ 4480757 h 6858000"/>
              <a:gd name="connsiteX141" fmla="*/ 2626982 w 7467600"/>
              <a:gd name="connsiteY141" fmla="*/ 4206450 h 6858000"/>
              <a:gd name="connsiteX142" fmla="*/ 1310106 w 7467600"/>
              <a:gd name="connsiteY142" fmla="*/ 3943217 h 6858000"/>
              <a:gd name="connsiteX143" fmla="*/ 854994 w 7467600"/>
              <a:gd name="connsiteY143" fmla="*/ 4399136 h 6858000"/>
              <a:gd name="connsiteX144" fmla="*/ 742462 w 7467600"/>
              <a:gd name="connsiteY144" fmla="*/ 4594648 h 6858000"/>
              <a:gd name="connsiteX145" fmla="*/ 820602 w 7467600"/>
              <a:gd name="connsiteY145" fmla="*/ 4485915 h 6858000"/>
              <a:gd name="connsiteX146" fmla="*/ 878295 w 7467600"/>
              <a:gd name="connsiteY146" fmla="*/ 4403594 h 6858000"/>
              <a:gd name="connsiteX147" fmla="*/ 1240607 w 7467600"/>
              <a:gd name="connsiteY147" fmla="*/ 4010401 h 6858000"/>
              <a:gd name="connsiteX148" fmla="*/ 1310106 w 7467600"/>
              <a:gd name="connsiteY148" fmla="*/ 3943217 h 6858000"/>
              <a:gd name="connsiteX149" fmla="*/ 1423113 w 7467600"/>
              <a:gd name="connsiteY149" fmla="*/ 3874565 h 6858000"/>
              <a:gd name="connsiteX150" fmla="*/ 1260565 w 7467600"/>
              <a:gd name="connsiteY150" fmla="*/ 4031982 h 6858000"/>
              <a:gd name="connsiteX151" fmla="*/ 901900 w 7467600"/>
              <a:gd name="connsiteY151" fmla="*/ 4421236 h 6858000"/>
              <a:gd name="connsiteX152" fmla="*/ 845044 w 7467600"/>
              <a:gd name="connsiteY152" fmla="*/ 4502436 h 6858000"/>
              <a:gd name="connsiteX153" fmla="*/ 685926 w 7467600"/>
              <a:gd name="connsiteY153" fmla="*/ 4703069 h 6858000"/>
              <a:gd name="connsiteX154" fmla="*/ 684248 w 7467600"/>
              <a:gd name="connsiteY154" fmla="*/ 4706721 h 6858000"/>
              <a:gd name="connsiteX155" fmla="*/ 1423113 w 7467600"/>
              <a:gd name="connsiteY155" fmla="*/ 3874565 h 6858000"/>
              <a:gd name="connsiteX156" fmla="*/ 3316479 w 7467600"/>
              <a:gd name="connsiteY156" fmla="*/ 3872136 h 6858000"/>
              <a:gd name="connsiteX157" fmla="*/ 3546806 w 7467600"/>
              <a:gd name="connsiteY157" fmla="*/ 4356139 h 6858000"/>
              <a:gd name="connsiteX158" fmla="*/ 3364433 w 7467600"/>
              <a:gd name="connsiteY158" fmla="*/ 3953121 h 6858000"/>
              <a:gd name="connsiteX159" fmla="*/ 3316479 w 7467600"/>
              <a:gd name="connsiteY159" fmla="*/ 3872136 h 6858000"/>
              <a:gd name="connsiteX160" fmla="*/ 3291335 w 7467600"/>
              <a:gd name="connsiteY160" fmla="*/ 3767420 h 6858000"/>
              <a:gd name="connsiteX161" fmla="*/ 3390805 w 7467600"/>
              <a:gd name="connsiteY161" fmla="*/ 3937163 h 6858000"/>
              <a:gd name="connsiteX162" fmla="*/ 3579062 w 7467600"/>
              <a:gd name="connsiteY162" fmla="*/ 4359040 h 6858000"/>
              <a:gd name="connsiteX163" fmla="*/ 3467355 w 7467600"/>
              <a:gd name="connsiteY163" fmla="*/ 3988130 h 6858000"/>
              <a:gd name="connsiteX164" fmla="*/ 3310753 w 7467600"/>
              <a:gd name="connsiteY164" fmla="*/ 3787140 h 6858000"/>
              <a:gd name="connsiteX165" fmla="*/ 3291335 w 7467600"/>
              <a:gd name="connsiteY165" fmla="*/ 3767420 h 6858000"/>
              <a:gd name="connsiteX166" fmla="*/ 1635889 w 7467600"/>
              <a:gd name="connsiteY166" fmla="*/ 3709494 h 6858000"/>
              <a:gd name="connsiteX167" fmla="*/ 1634800 w 7467600"/>
              <a:gd name="connsiteY167" fmla="*/ 3731111 h 6858000"/>
              <a:gd name="connsiteX168" fmla="*/ 1635889 w 7467600"/>
              <a:gd name="connsiteY168" fmla="*/ 3709494 h 6858000"/>
              <a:gd name="connsiteX169" fmla="*/ 1510397 w 7467600"/>
              <a:gd name="connsiteY169" fmla="*/ 3684705 h 6858000"/>
              <a:gd name="connsiteX170" fmla="*/ 1146550 w 7467600"/>
              <a:gd name="connsiteY170" fmla="*/ 3802012 h 6858000"/>
              <a:gd name="connsiteX171" fmla="*/ 698834 w 7467600"/>
              <a:gd name="connsiteY171" fmla="*/ 3952272 h 6858000"/>
              <a:gd name="connsiteX172" fmla="*/ 34256 w 7467600"/>
              <a:gd name="connsiteY172" fmla="*/ 4347603 h 6858000"/>
              <a:gd name="connsiteX173" fmla="*/ 527241 w 7467600"/>
              <a:gd name="connsiteY173" fmla="*/ 4065078 h 6858000"/>
              <a:gd name="connsiteX174" fmla="*/ 1510397 w 7467600"/>
              <a:gd name="connsiteY174" fmla="*/ 3684705 h 6858000"/>
              <a:gd name="connsiteX175" fmla="*/ 1313114 w 7467600"/>
              <a:gd name="connsiteY175" fmla="*/ 3655216 h 6858000"/>
              <a:gd name="connsiteX176" fmla="*/ 1109304 w 7467600"/>
              <a:gd name="connsiteY176" fmla="*/ 3669030 h 6858000"/>
              <a:gd name="connsiteX177" fmla="*/ 8129 w 7467600"/>
              <a:gd name="connsiteY177" fmla="*/ 4330519 h 6858000"/>
              <a:gd name="connsiteX178" fmla="*/ 687572 w 7467600"/>
              <a:gd name="connsiteY178" fmla="*/ 3925629 h 6858000"/>
              <a:gd name="connsiteX179" fmla="*/ 1138365 w 7467600"/>
              <a:gd name="connsiteY179" fmla="*/ 3774515 h 6858000"/>
              <a:gd name="connsiteX180" fmla="*/ 1505579 w 7467600"/>
              <a:gd name="connsiteY180" fmla="*/ 3655526 h 6858000"/>
              <a:gd name="connsiteX181" fmla="*/ 1313114 w 7467600"/>
              <a:gd name="connsiteY181" fmla="*/ 3655216 h 6858000"/>
              <a:gd name="connsiteX182" fmla="*/ 3655073 w 7467600"/>
              <a:gd name="connsiteY182" fmla="*/ 3650884 h 6858000"/>
              <a:gd name="connsiteX183" fmla="*/ 3989938 w 7467600"/>
              <a:gd name="connsiteY183" fmla="*/ 3991685 h 6858000"/>
              <a:gd name="connsiteX184" fmla="*/ 4393907 w 7467600"/>
              <a:gd name="connsiteY184" fmla="*/ 4261258 h 6858000"/>
              <a:gd name="connsiteX185" fmla="*/ 4648051 w 7467600"/>
              <a:gd name="connsiteY185" fmla="*/ 4374051 h 6858000"/>
              <a:gd name="connsiteX186" fmla="*/ 4383389 w 7467600"/>
              <a:gd name="connsiteY186" fmla="*/ 4184369 h 6858000"/>
              <a:gd name="connsiteX187" fmla="*/ 4165508 w 7467600"/>
              <a:gd name="connsiteY187" fmla="*/ 4035196 h 6858000"/>
              <a:gd name="connsiteX188" fmla="*/ 4068162 w 7467600"/>
              <a:gd name="connsiteY188" fmla="*/ 3953394 h 6858000"/>
              <a:gd name="connsiteX189" fmla="*/ 3981416 w 7467600"/>
              <a:gd name="connsiteY189" fmla="*/ 3880482 h 6858000"/>
              <a:gd name="connsiteX190" fmla="*/ 3800147 w 7467600"/>
              <a:gd name="connsiteY190" fmla="*/ 3749872 h 6858000"/>
              <a:gd name="connsiteX191" fmla="*/ 3655073 w 7467600"/>
              <a:gd name="connsiteY191" fmla="*/ 3650884 h 6858000"/>
              <a:gd name="connsiteX192" fmla="*/ 3670252 w 7467600"/>
              <a:gd name="connsiteY192" fmla="*/ 3622798 h 6858000"/>
              <a:gd name="connsiteX193" fmla="*/ 3817258 w 7467600"/>
              <a:gd name="connsiteY193" fmla="*/ 3723577 h 6858000"/>
              <a:gd name="connsiteX194" fmla="*/ 4000461 w 7467600"/>
              <a:gd name="connsiteY194" fmla="*/ 3855966 h 6858000"/>
              <a:gd name="connsiteX195" fmla="*/ 4088180 w 7467600"/>
              <a:gd name="connsiteY195" fmla="*/ 3929774 h 6858000"/>
              <a:gd name="connsiteX196" fmla="*/ 4184555 w 7467600"/>
              <a:gd name="connsiteY196" fmla="*/ 4010683 h 6858000"/>
              <a:gd name="connsiteX197" fmla="*/ 4399563 w 7467600"/>
              <a:gd name="connsiteY197" fmla="*/ 4158106 h 6858000"/>
              <a:gd name="connsiteX198" fmla="*/ 4684469 w 7467600"/>
              <a:gd name="connsiteY198" fmla="*/ 4364680 h 6858000"/>
              <a:gd name="connsiteX199" fmla="*/ 4690271 w 7467600"/>
              <a:gd name="connsiteY199" fmla="*/ 4370034 h 6858000"/>
              <a:gd name="connsiteX200" fmla="*/ 4136093 w 7467600"/>
              <a:gd name="connsiteY200" fmla="*/ 3858466 h 6858000"/>
              <a:gd name="connsiteX201" fmla="*/ 3670252 w 7467600"/>
              <a:gd name="connsiteY201" fmla="*/ 3622798 h 6858000"/>
              <a:gd name="connsiteX202" fmla="*/ 4440129 w 7467600"/>
              <a:gd name="connsiteY202" fmla="*/ 3448571 h 6858000"/>
              <a:gd name="connsiteX203" fmla="*/ 4856525 w 7467600"/>
              <a:gd name="connsiteY203" fmla="*/ 3915351 h 6858000"/>
              <a:gd name="connsiteX204" fmla="*/ 5059055 w 7467600"/>
              <a:gd name="connsiteY204" fmla="*/ 4108918 h 6858000"/>
              <a:gd name="connsiteX205" fmla="*/ 5290070 w 7467600"/>
              <a:gd name="connsiteY205" fmla="*/ 4263619 h 6858000"/>
              <a:gd name="connsiteX206" fmla="*/ 4834991 w 7467600"/>
              <a:gd name="connsiteY206" fmla="*/ 3830985 h 6858000"/>
              <a:gd name="connsiteX207" fmla="*/ 4440129 w 7467600"/>
              <a:gd name="connsiteY207" fmla="*/ 3448571 h 6858000"/>
              <a:gd name="connsiteX208" fmla="*/ 4441737 w 7467600"/>
              <a:gd name="connsiteY208" fmla="*/ 3399734 h 6858000"/>
              <a:gd name="connsiteX209" fmla="*/ 4431236 w 7467600"/>
              <a:gd name="connsiteY209" fmla="*/ 3400954 h 6858000"/>
              <a:gd name="connsiteX210" fmla="*/ 4557150 w 7467600"/>
              <a:gd name="connsiteY210" fmla="*/ 3510023 h 6858000"/>
              <a:gd name="connsiteX211" fmla="*/ 4856936 w 7467600"/>
              <a:gd name="connsiteY211" fmla="*/ 3809146 h 6858000"/>
              <a:gd name="connsiteX212" fmla="*/ 5111996 w 7467600"/>
              <a:gd name="connsiteY212" fmla="*/ 4065759 h 6858000"/>
              <a:gd name="connsiteX213" fmla="*/ 5388878 w 7467600"/>
              <a:gd name="connsiteY213" fmla="*/ 4300185 h 6858000"/>
              <a:gd name="connsiteX214" fmla="*/ 5425556 w 7467600"/>
              <a:gd name="connsiteY214" fmla="*/ 4308967 h 6858000"/>
              <a:gd name="connsiteX215" fmla="*/ 4943646 w 7467600"/>
              <a:gd name="connsiteY215" fmla="*/ 3822916 h 6858000"/>
              <a:gd name="connsiteX216" fmla="*/ 4594837 w 7467600"/>
              <a:gd name="connsiteY216" fmla="*/ 3532274 h 6858000"/>
              <a:gd name="connsiteX217" fmla="*/ 4441737 w 7467600"/>
              <a:gd name="connsiteY217" fmla="*/ 3399734 h 6858000"/>
              <a:gd name="connsiteX218" fmla="*/ 5425834 w 7467600"/>
              <a:gd name="connsiteY218" fmla="*/ 3162785 h 6858000"/>
              <a:gd name="connsiteX219" fmla="*/ 5401644 w 7467600"/>
              <a:gd name="connsiteY219" fmla="*/ 3617847 h 6858000"/>
              <a:gd name="connsiteX220" fmla="*/ 5467256 w 7467600"/>
              <a:gd name="connsiteY220" fmla="*/ 4175494 h 6858000"/>
              <a:gd name="connsiteX221" fmla="*/ 5448069 w 7467600"/>
              <a:gd name="connsiteY221" fmla="*/ 3567554 h 6858000"/>
              <a:gd name="connsiteX222" fmla="*/ 5425834 w 7467600"/>
              <a:gd name="connsiteY222" fmla="*/ 3162785 h 6858000"/>
              <a:gd name="connsiteX223" fmla="*/ 1318687 w 7467600"/>
              <a:gd name="connsiteY223" fmla="*/ 3113840 h 6858000"/>
              <a:gd name="connsiteX224" fmla="*/ 1066793 w 7467600"/>
              <a:gd name="connsiteY224" fmla="*/ 3212171 h 6858000"/>
              <a:gd name="connsiteX225" fmla="*/ 993319 w 7467600"/>
              <a:gd name="connsiteY225" fmla="*/ 3247648 h 6858000"/>
              <a:gd name="connsiteX226" fmla="*/ 853081 w 7467600"/>
              <a:gd name="connsiteY226" fmla="*/ 3312410 h 6858000"/>
              <a:gd name="connsiteX227" fmla="*/ 805957 w 7467600"/>
              <a:gd name="connsiteY227" fmla="*/ 3330443 h 6858000"/>
              <a:gd name="connsiteX228" fmla="*/ 1318687 w 7467600"/>
              <a:gd name="connsiteY228" fmla="*/ 3113840 h 6858000"/>
              <a:gd name="connsiteX229" fmla="*/ 5453702 w 7467600"/>
              <a:gd name="connsiteY229" fmla="*/ 3090882 h 6858000"/>
              <a:gd name="connsiteX230" fmla="*/ 5480135 w 7467600"/>
              <a:gd name="connsiteY230" fmla="*/ 3565802 h 6858000"/>
              <a:gd name="connsiteX231" fmla="*/ 5499023 w 7467600"/>
              <a:gd name="connsiteY231" fmla="*/ 4166310 h 6858000"/>
              <a:gd name="connsiteX232" fmla="*/ 5547022 w 7467600"/>
              <a:gd name="connsiteY232" fmla="*/ 3607838 h 6858000"/>
              <a:gd name="connsiteX233" fmla="*/ 5515964 w 7467600"/>
              <a:gd name="connsiteY233" fmla="*/ 3378541 h 6858000"/>
              <a:gd name="connsiteX234" fmla="*/ 5453702 w 7467600"/>
              <a:gd name="connsiteY234" fmla="*/ 3090882 h 6858000"/>
              <a:gd name="connsiteX235" fmla="*/ 1238695 w 7467600"/>
              <a:gd name="connsiteY235" fmla="*/ 3076820 h 6858000"/>
              <a:gd name="connsiteX236" fmla="*/ 716371 w 7467600"/>
              <a:gd name="connsiteY236" fmla="*/ 3293249 h 6858000"/>
              <a:gd name="connsiteX237" fmla="*/ 579522 w 7467600"/>
              <a:gd name="connsiteY237" fmla="*/ 3371759 h 6858000"/>
              <a:gd name="connsiteX238" fmla="*/ 600288 w 7467600"/>
              <a:gd name="connsiteY238" fmla="*/ 3365555 h 6858000"/>
              <a:gd name="connsiteX239" fmla="*/ 840692 w 7467600"/>
              <a:gd name="connsiteY239" fmla="*/ 3284921 h 6858000"/>
              <a:gd name="connsiteX240" fmla="*/ 979248 w 7467600"/>
              <a:gd name="connsiteY240" fmla="*/ 3221003 h 6858000"/>
              <a:gd name="connsiteX241" fmla="*/ 1053282 w 7467600"/>
              <a:gd name="connsiteY241" fmla="*/ 3185247 h 6858000"/>
              <a:gd name="connsiteX242" fmla="*/ 1320603 w 7467600"/>
              <a:gd name="connsiteY242" fmla="*/ 3081281 h 6858000"/>
              <a:gd name="connsiteX243" fmla="*/ 1238695 w 7467600"/>
              <a:gd name="connsiteY243" fmla="*/ 3076820 h 6858000"/>
              <a:gd name="connsiteX244" fmla="*/ 5425627 w 7467600"/>
              <a:gd name="connsiteY244" fmla="*/ 2954192 h 6858000"/>
              <a:gd name="connsiteX245" fmla="*/ 5470770 w 7467600"/>
              <a:gd name="connsiteY245" fmla="*/ 3005435 h 6858000"/>
              <a:gd name="connsiteX246" fmla="*/ 5519779 w 7467600"/>
              <a:gd name="connsiteY246" fmla="*/ 4359223 h 6858000"/>
              <a:gd name="connsiteX247" fmla="*/ 5520293 w 7467600"/>
              <a:gd name="connsiteY247" fmla="*/ 4360602 h 6858000"/>
              <a:gd name="connsiteX248" fmla="*/ 5767221 w 7467600"/>
              <a:gd name="connsiteY248" fmla="*/ 4665564 h 6858000"/>
              <a:gd name="connsiteX249" fmla="*/ 6937169 w 7467600"/>
              <a:gd name="connsiteY249" fmla="*/ 4815941 h 6858000"/>
              <a:gd name="connsiteX250" fmla="*/ 6953922 w 7467600"/>
              <a:gd name="connsiteY250" fmla="*/ 4890068 h 6858000"/>
              <a:gd name="connsiteX251" fmla="*/ 6071359 w 7467600"/>
              <a:gd name="connsiteY251" fmla="*/ 4770770 h 6858000"/>
              <a:gd name="connsiteX252" fmla="*/ 6038839 w 7467600"/>
              <a:gd name="connsiteY252" fmla="*/ 4764474 h 6858000"/>
              <a:gd name="connsiteX253" fmla="*/ 6038706 w 7467600"/>
              <a:gd name="connsiteY253" fmla="*/ 4763847 h 6858000"/>
              <a:gd name="connsiteX254" fmla="*/ 6037784 w 7467600"/>
              <a:gd name="connsiteY254" fmla="*/ 4764270 h 6858000"/>
              <a:gd name="connsiteX255" fmla="*/ 6038839 w 7467600"/>
              <a:gd name="connsiteY255" fmla="*/ 4764474 h 6858000"/>
              <a:gd name="connsiteX256" fmla="*/ 6040338 w 7467600"/>
              <a:gd name="connsiteY256" fmla="*/ 4771418 h 6858000"/>
              <a:gd name="connsiteX257" fmla="*/ 6024488 w 7467600"/>
              <a:gd name="connsiteY257" fmla="*/ 4809903 h 6858000"/>
              <a:gd name="connsiteX258" fmla="*/ 5599771 w 7467600"/>
              <a:gd name="connsiteY258" fmla="*/ 5509652 h 6858000"/>
              <a:gd name="connsiteX259" fmla="*/ 5548843 w 7467600"/>
              <a:gd name="connsiteY259" fmla="*/ 5563845 h 6858000"/>
              <a:gd name="connsiteX260" fmla="*/ 5940952 w 7467600"/>
              <a:gd name="connsiteY260" fmla="*/ 6250028 h 6858000"/>
              <a:gd name="connsiteX261" fmla="*/ 6043441 w 7467600"/>
              <a:gd name="connsiteY261" fmla="*/ 6665847 h 6858000"/>
              <a:gd name="connsiteX262" fmla="*/ 6093432 w 7467600"/>
              <a:gd name="connsiteY262" fmla="*/ 6858000 h 6858000"/>
              <a:gd name="connsiteX263" fmla="*/ 6034344 w 7467600"/>
              <a:gd name="connsiteY263" fmla="*/ 6858000 h 6858000"/>
              <a:gd name="connsiteX264" fmla="*/ 6026679 w 7467600"/>
              <a:gd name="connsiteY264" fmla="*/ 6836959 h 6858000"/>
              <a:gd name="connsiteX265" fmla="*/ 5800441 w 7467600"/>
              <a:gd name="connsiteY265" fmla="*/ 6335286 h 6858000"/>
              <a:gd name="connsiteX266" fmla="*/ 5526562 w 7467600"/>
              <a:gd name="connsiteY266" fmla="*/ 5705388 h 6858000"/>
              <a:gd name="connsiteX267" fmla="*/ 5519640 w 7467600"/>
              <a:gd name="connsiteY267" fmla="*/ 5683774 h 6858000"/>
              <a:gd name="connsiteX268" fmla="*/ 5844559 w 7467600"/>
              <a:gd name="connsiteY268" fmla="*/ 6553349 h 6858000"/>
              <a:gd name="connsiteX269" fmla="*/ 5975994 w 7467600"/>
              <a:gd name="connsiteY269" fmla="*/ 6858000 h 6858000"/>
              <a:gd name="connsiteX270" fmla="*/ 5898547 w 7467600"/>
              <a:gd name="connsiteY270" fmla="*/ 6858000 h 6858000"/>
              <a:gd name="connsiteX271" fmla="*/ 5682041 w 7467600"/>
              <a:gd name="connsiteY271" fmla="*/ 6355860 h 6858000"/>
              <a:gd name="connsiteX272" fmla="*/ 5461758 w 7467600"/>
              <a:gd name="connsiteY272" fmla="*/ 5820220 h 6858000"/>
              <a:gd name="connsiteX273" fmla="*/ 5237282 w 7467600"/>
              <a:gd name="connsiteY273" fmla="*/ 6579086 h 6858000"/>
              <a:gd name="connsiteX274" fmla="*/ 5115009 w 7467600"/>
              <a:gd name="connsiteY274" fmla="*/ 6858000 h 6858000"/>
              <a:gd name="connsiteX275" fmla="*/ 5028074 w 7467600"/>
              <a:gd name="connsiteY275" fmla="*/ 6858000 h 6858000"/>
              <a:gd name="connsiteX276" fmla="*/ 5079508 w 7467600"/>
              <a:gd name="connsiteY276" fmla="*/ 6749074 h 6858000"/>
              <a:gd name="connsiteX277" fmla="*/ 5371846 w 7467600"/>
              <a:gd name="connsiteY277" fmla="*/ 5924413 h 6858000"/>
              <a:gd name="connsiteX278" fmla="*/ 5270512 w 7467600"/>
              <a:gd name="connsiteY278" fmla="*/ 6138975 h 6858000"/>
              <a:gd name="connsiteX279" fmla="*/ 5062409 w 7467600"/>
              <a:gd name="connsiteY279" fmla="*/ 6653544 h 6858000"/>
              <a:gd name="connsiteX280" fmla="*/ 5036628 w 7467600"/>
              <a:gd name="connsiteY280" fmla="*/ 6754247 h 6858000"/>
              <a:gd name="connsiteX281" fmla="*/ 5009112 w 7467600"/>
              <a:gd name="connsiteY281" fmla="*/ 6858000 h 6858000"/>
              <a:gd name="connsiteX282" fmla="*/ 4976679 w 7467600"/>
              <a:gd name="connsiteY282" fmla="*/ 6858000 h 6858000"/>
              <a:gd name="connsiteX283" fmla="*/ 5006537 w 7467600"/>
              <a:gd name="connsiteY283" fmla="*/ 6747068 h 6858000"/>
              <a:gd name="connsiteX284" fmla="*/ 5032723 w 7467600"/>
              <a:gd name="connsiteY284" fmla="*/ 6644957 h 6858000"/>
              <a:gd name="connsiteX285" fmla="*/ 5242949 w 7467600"/>
              <a:gd name="connsiteY285" fmla="*/ 6125175 h 6858000"/>
              <a:gd name="connsiteX286" fmla="*/ 5286321 w 7467600"/>
              <a:gd name="connsiteY286" fmla="*/ 6033555 h 6858000"/>
              <a:gd name="connsiteX287" fmla="*/ 5008210 w 7467600"/>
              <a:gd name="connsiteY287" fmla="*/ 6649194 h 6858000"/>
              <a:gd name="connsiteX288" fmla="*/ 4986321 w 7467600"/>
              <a:gd name="connsiteY288" fmla="*/ 6765687 h 6858000"/>
              <a:gd name="connsiteX289" fmla="*/ 4973474 w 7467600"/>
              <a:gd name="connsiteY289" fmla="*/ 6858000 h 6858000"/>
              <a:gd name="connsiteX290" fmla="*/ 4907178 w 7467600"/>
              <a:gd name="connsiteY290" fmla="*/ 6858000 h 6858000"/>
              <a:gd name="connsiteX291" fmla="*/ 4910810 w 7467600"/>
              <a:gd name="connsiteY291" fmla="*/ 6829660 h 6858000"/>
              <a:gd name="connsiteX292" fmla="*/ 4987461 w 7467600"/>
              <a:gd name="connsiteY292" fmla="*/ 6432994 h 6858000"/>
              <a:gd name="connsiteX293" fmla="*/ 5179262 w 7467600"/>
              <a:gd name="connsiteY293" fmla="*/ 6035044 h 6858000"/>
              <a:gd name="connsiteX294" fmla="*/ 4689678 w 7467600"/>
              <a:gd name="connsiteY294" fmla="*/ 6440241 h 6858000"/>
              <a:gd name="connsiteX295" fmla="*/ 4477543 w 7467600"/>
              <a:gd name="connsiteY295" fmla="*/ 6674836 h 6858000"/>
              <a:gd name="connsiteX296" fmla="*/ 4329957 w 7467600"/>
              <a:gd name="connsiteY296" fmla="*/ 6858000 h 6858000"/>
              <a:gd name="connsiteX297" fmla="*/ 4218595 w 7467600"/>
              <a:gd name="connsiteY297" fmla="*/ 6858000 h 6858000"/>
              <a:gd name="connsiteX298" fmla="*/ 4368888 w 7467600"/>
              <a:gd name="connsiteY298" fmla="*/ 6668412 h 6858000"/>
              <a:gd name="connsiteX299" fmla="*/ 4563091 w 7467600"/>
              <a:gd name="connsiteY299" fmla="*/ 6442508 h 6858000"/>
              <a:gd name="connsiteX300" fmla="*/ 5387324 w 7467600"/>
              <a:gd name="connsiteY300" fmla="*/ 5705830 h 6858000"/>
              <a:gd name="connsiteX301" fmla="*/ 5073620 w 7467600"/>
              <a:gd name="connsiteY301" fmla="*/ 5955437 h 6858000"/>
              <a:gd name="connsiteX302" fmla="*/ 4689789 w 7467600"/>
              <a:gd name="connsiteY302" fmla="*/ 6268382 h 6858000"/>
              <a:gd name="connsiteX303" fmla="*/ 4418722 w 7467600"/>
              <a:gd name="connsiteY303" fmla="*/ 6570886 h 6858000"/>
              <a:gd name="connsiteX304" fmla="*/ 4214944 w 7467600"/>
              <a:gd name="connsiteY304" fmla="*/ 6858000 h 6858000"/>
              <a:gd name="connsiteX305" fmla="*/ 4177898 w 7467600"/>
              <a:gd name="connsiteY305" fmla="*/ 6858000 h 6858000"/>
              <a:gd name="connsiteX306" fmla="*/ 4391597 w 7467600"/>
              <a:gd name="connsiteY306" fmla="*/ 6556370 h 6858000"/>
              <a:gd name="connsiteX307" fmla="*/ 4668889 w 7467600"/>
              <a:gd name="connsiteY307" fmla="*/ 6246399 h 6858000"/>
              <a:gd name="connsiteX308" fmla="*/ 5055427 w 7467600"/>
              <a:gd name="connsiteY308" fmla="*/ 5931476 h 6858000"/>
              <a:gd name="connsiteX309" fmla="*/ 5371814 w 7467600"/>
              <a:gd name="connsiteY309" fmla="*/ 5678975 h 6858000"/>
              <a:gd name="connsiteX310" fmla="*/ 4987918 w 7467600"/>
              <a:gd name="connsiteY310" fmla="*/ 5838701 h 6858000"/>
              <a:gd name="connsiteX311" fmla="*/ 4317146 w 7467600"/>
              <a:gd name="connsiteY311" fmla="*/ 6587716 h 6858000"/>
              <a:gd name="connsiteX312" fmla="*/ 4171627 w 7467600"/>
              <a:gd name="connsiteY312" fmla="*/ 6858000 h 6858000"/>
              <a:gd name="connsiteX313" fmla="*/ 4081585 w 7467600"/>
              <a:gd name="connsiteY313" fmla="*/ 6858000 h 6858000"/>
              <a:gd name="connsiteX314" fmla="*/ 4238603 w 7467600"/>
              <a:gd name="connsiteY314" fmla="*/ 6559341 h 6858000"/>
              <a:gd name="connsiteX315" fmla="*/ 4778333 w 7467600"/>
              <a:gd name="connsiteY315" fmla="*/ 5873626 h 6858000"/>
              <a:gd name="connsiteX316" fmla="*/ 5414185 w 7467600"/>
              <a:gd name="connsiteY316" fmla="*/ 5573882 h 6858000"/>
              <a:gd name="connsiteX317" fmla="*/ 5959648 w 7467600"/>
              <a:gd name="connsiteY317" fmla="*/ 4760797 h 6858000"/>
              <a:gd name="connsiteX318" fmla="*/ 5355019 w 7467600"/>
              <a:gd name="connsiteY318" fmla="*/ 4734672 h 6858000"/>
              <a:gd name="connsiteX319" fmla="*/ 5083565 w 7467600"/>
              <a:gd name="connsiteY319" fmla="*/ 5179121 h 6858000"/>
              <a:gd name="connsiteX320" fmla="*/ 4713577 w 7467600"/>
              <a:gd name="connsiteY320" fmla="*/ 5616803 h 6858000"/>
              <a:gd name="connsiteX321" fmla="*/ 3989559 w 7467600"/>
              <a:gd name="connsiteY321" fmla="*/ 6145945 h 6858000"/>
              <a:gd name="connsiteX322" fmla="*/ 3939824 w 7467600"/>
              <a:gd name="connsiteY322" fmla="*/ 6066900 h 6858000"/>
              <a:gd name="connsiteX323" fmla="*/ 4584537 w 7467600"/>
              <a:gd name="connsiteY323" fmla="*/ 5324826 h 6858000"/>
              <a:gd name="connsiteX324" fmla="*/ 5037105 w 7467600"/>
              <a:gd name="connsiteY324" fmla="*/ 5088765 h 6858000"/>
              <a:gd name="connsiteX325" fmla="*/ 5039930 w 7467600"/>
              <a:gd name="connsiteY325" fmla="*/ 5089585 h 6858000"/>
              <a:gd name="connsiteX326" fmla="*/ 5263764 w 7467600"/>
              <a:gd name="connsiteY326" fmla="*/ 4735525 h 6858000"/>
              <a:gd name="connsiteX327" fmla="*/ 4086300 w 7467600"/>
              <a:gd name="connsiteY327" fmla="*/ 4884599 h 6858000"/>
              <a:gd name="connsiteX328" fmla="*/ 4085485 w 7467600"/>
              <a:gd name="connsiteY328" fmla="*/ 4899070 h 6858000"/>
              <a:gd name="connsiteX329" fmla="*/ 3871915 w 7467600"/>
              <a:gd name="connsiteY329" fmla="*/ 5253645 h 6858000"/>
              <a:gd name="connsiteX330" fmla="*/ 3799374 w 7467600"/>
              <a:gd name="connsiteY330" fmla="*/ 5466127 h 6858000"/>
              <a:gd name="connsiteX331" fmla="*/ 3498850 w 7467600"/>
              <a:gd name="connsiteY331" fmla="*/ 6661888 h 6858000"/>
              <a:gd name="connsiteX332" fmla="*/ 3399216 w 7467600"/>
              <a:gd name="connsiteY332" fmla="*/ 6858000 h 6858000"/>
              <a:gd name="connsiteX333" fmla="*/ 3303688 w 7467600"/>
              <a:gd name="connsiteY333" fmla="*/ 6858000 h 6858000"/>
              <a:gd name="connsiteX334" fmla="*/ 3391774 w 7467600"/>
              <a:gd name="connsiteY334" fmla="*/ 6697181 h 6858000"/>
              <a:gd name="connsiteX335" fmla="*/ 3735540 w 7467600"/>
              <a:gd name="connsiteY335" fmla="*/ 5546923 h 6858000"/>
              <a:gd name="connsiteX336" fmla="*/ 3729438 w 7467600"/>
              <a:gd name="connsiteY336" fmla="*/ 5569058 h 6858000"/>
              <a:gd name="connsiteX337" fmla="*/ 3707782 w 7467600"/>
              <a:gd name="connsiteY337" fmla="*/ 5644908 h 6858000"/>
              <a:gd name="connsiteX338" fmla="*/ 3583827 w 7467600"/>
              <a:gd name="connsiteY338" fmla="*/ 6039215 h 6858000"/>
              <a:gd name="connsiteX339" fmla="*/ 3547861 w 7467600"/>
              <a:gd name="connsiteY339" fmla="*/ 6129609 h 6858000"/>
              <a:gd name="connsiteX340" fmla="*/ 3490905 w 7467600"/>
              <a:gd name="connsiteY340" fmla="*/ 6277660 h 6858000"/>
              <a:gd name="connsiteX341" fmla="*/ 3455859 w 7467600"/>
              <a:gd name="connsiteY341" fmla="*/ 6391301 h 6858000"/>
              <a:gd name="connsiteX342" fmla="*/ 3429112 w 7467600"/>
              <a:gd name="connsiteY342" fmla="*/ 6479469 h 6858000"/>
              <a:gd name="connsiteX343" fmla="*/ 3304862 w 7467600"/>
              <a:gd name="connsiteY343" fmla="*/ 6796476 h 6858000"/>
              <a:gd name="connsiteX344" fmla="*/ 3276071 w 7467600"/>
              <a:gd name="connsiteY344" fmla="*/ 6858000 h 6858000"/>
              <a:gd name="connsiteX345" fmla="*/ 3240805 w 7467600"/>
              <a:gd name="connsiteY345" fmla="*/ 6858000 h 6858000"/>
              <a:gd name="connsiteX346" fmla="*/ 3275917 w 7467600"/>
              <a:gd name="connsiteY346" fmla="*/ 6783192 h 6858000"/>
              <a:gd name="connsiteX347" fmla="*/ 3399358 w 7467600"/>
              <a:gd name="connsiteY347" fmla="*/ 6469011 h 6858000"/>
              <a:gd name="connsiteX348" fmla="*/ 3425650 w 7467600"/>
              <a:gd name="connsiteY348" fmla="*/ 6381333 h 6858000"/>
              <a:gd name="connsiteX349" fmla="*/ 3460661 w 7467600"/>
              <a:gd name="connsiteY349" fmla="*/ 6266763 h 6858000"/>
              <a:gd name="connsiteX350" fmla="*/ 3518021 w 7467600"/>
              <a:gd name="connsiteY350" fmla="*/ 6117298 h 6858000"/>
              <a:gd name="connsiteX351" fmla="*/ 3554035 w 7467600"/>
              <a:gd name="connsiteY351" fmla="*/ 6027832 h 6858000"/>
              <a:gd name="connsiteX352" fmla="*/ 3677174 w 7467600"/>
              <a:gd name="connsiteY352" fmla="*/ 5636351 h 6858000"/>
              <a:gd name="connsiteX353" fmla="*/ 3698819 w 7467600"/>
              <a:gd name="connsiteY353" fmla="*/ 5560503 h 6858000"/>
              <a:gd name="connsiteX354" fmla="*/ 3702094 w 7467600"/>
              <a:gd name="connsiteY354" fmla="*/ 5549194 h 6858000"/>
              <a:gd name="connsiteX355" fmla="*/ 3398355 w 7467600"/>
              <a:gd name="connsiteY355" fmla="*/ 6094603 h 6858000"/>
              <a:gd name="connsiteX356" fmla="*/ 3193941 w 7467600"/>
              <a:gd name="connsiteY356" fmla="*/ 6798775 h 6858000"/>
              <a:gd name="connsiteX357" fmla="*/ 3184140 w 7467600"/>
              <a:gd name="connsiteY357" fmla="*/ 6858000 h 6858000"/>
              <a:gd name="connsiteX358" fmla="*/ 3099978 w 7467600"/>
              <a:gd name="connsiteY358" fmla="*/ 6858000 h 6858000"/>
              <a:gd name="connsiteX359" fmla="*/ 3101556 w 7467600"/>
              <a:gd name="connsiteY359" fmla="*/ 6843337 h 6858000"/>
              <a:gd name="connsiteX360" fmla="*/ 3370162 w 7467600"/>
              <a:gd name="connsiteY360" fmla="*/ 5785550 h 6858000"/>
              <a:gd name="connsiteX361" fmla="*/ 3746477 w 7467600"/>
              <a:gd name="connsiteY361" fmla="*/ 5377889 h 6858000"/>
              <a:gd name="connsiteX362" fmla="*/ 3863399 w 7467600"/>
              <a:gd name="connsiteY362" fmla="*/ 5087257 h 6858000"/>
              <a:gd name="connsiteX363" fmla="*/ 3968712 w 7467600"/>
              <a:gd name="connsiteY363" fmla="*/ 4913989 h 6858000"/>
              <a:gd name="connsiteX364" fmla="*/ 2792390 w 7467600"/>
              <a:gd name="connsiteY364" fmla="*/ 5382974 h 6858000"/>
              <a:gd name="connsiteX365" fmla="*/ 2714982 w 7467600"/>
              <a:gd name="connsiteY365" fmla="*/ 5427051 h 6858000"/>
              <a:gd name="connsiteX366" fmla="*/ 2813361 w 7467600"/>
              <a:gd name="connsiteY366" fmla="*/ 6023912 h 6858000"/>
              <a:gd name="connsiteX367" fmla="*/ 2688430 w 7467600"/>
              <a:gd name="connsiteY367" fmla="*/ 6801564 h 6858000"/>
              <a:gd name="connsiteX368" fmla="*/ 2629626 w 7467600"/>
              <a:gd name="connsiteY368" fmla="*/ 6763394 h 6858000"/>
              <a:gd name="connsiteX369" fmla="*/ 2565328 w 7467600"/>
              <a:gd name="connsiteY369" fmla="*/ 5516399 h 6858000"/>
              <a:gd name="connsiteX370" fmla="*/ 1922999 w 7467600"/>
              <a:gd name="connsiteY370" fmla="*/ 5980343 h 6858000"/>
              <a:gd name="connsiteX371" fmla="*/ 1950261 w 7467600"/>
              <a:gd name="connsiteY371" fmla="*/ 6405858 h 6858000"/>
              <a:gd name="connsiteX372" fmla="*/ 2365554 w 7467600"/>
              <a:gd name="connsiteY372" fmla="*/ 6759107 h 6858000"/>
              <a:gd name="connsiteX373" fmla="*/ 2424142 w 7467600"/>
              <a:gd name="connsiteY373" fmla="*/ 6858000 h 6858000"/>
              <a:gd name="connsiteX374" fmla="*/ 2395994 w 7467600"/>
              <a:gd name="connsiteY374" fmla="*/ 6858000 h 6858000"/>
              <a:gd name="connsiteX375" fmla="*/ 2392863 w 7467600"/>
              <a:gd name="connsiteY375" fmla="*/ 6852964 h 6858000"/>
              <a:gd name="connsiteX376" fmla="*/ 2017589 w 7467600"/>
              <a:gd name="connsiteY376" fmla="*/ 6493982 h 6858000"/>
              <a:gd name="connsiteX377" fmla="*/ 2147336 w 7467600"/>
              <a:gd name="connsiteY377" fmla="*/ 6594052 h 6858000"/>
              <a:gd name="connsiteX378" fmla="*/ 2207047 w 7467600"/>
              <a:gd name="connsiteY378" fmla="*/ 6654540 h 6858000"/>
              <a:gd name="connsiteX379" fmla="*/ 2299106 w 7467600"/>
              <a:gd name="connsiteY379" fmla="*/ 6778931 h 6858000"/>
              <a:gd name="connsiteX380" fmla="*/ 2314430 w 7467600"/>
              <a:gd name="connsiteY380" fmla="*/ 6801144 h 6858000"/>
              <a:gd name="connsiteX381" fmla="*/ 2352406 w 7467600"/>
              <a:gd name="connsiteY381" fmla="*/ 6858000 h 6858000"/>
              <a:gd name="connsiteX382" fmla="*/ 2314492 w 7467600"/>
              <a:gd name="connsiteY382" fmla="*/ 6858000 h 6858000"/>
              <a:gd name="connsiteX383" fmla="*/ 2288095 w 7467600"/>
              <a:gd name="connsiteY383" fmla="*/ 6818030 h 6858000"/>
              <a:gd name="connsiteX384" fmla="*/ 2272768 w 7467600"/>
              <a:gd name="connsiteY384" fmla="*/ 6795822 h 6858000"/>
              <a:gd name="connsiteX385" fmla="*/ 2182715 w 7467600"/>
              <a:gd name="connsiteY385" fmla="*/ 6675071 h 6858000"/>
              <a:gd name="connsiteX386" fmla="*/ 2032061 w 7467600"/>
              <a:gd name="connsiteY386" fmla="*/ 6541380 h 6858000"/>
              <a:gd name="connsiteX387" fmla="*/ 2257220 w 7467600"/>
              <a:gd name="connsiteY387" fmla="*/ 6826257 h 6858000"/>
              <a:gd name="connsiteX388" fmla="*/ 2281324 w 7467600"/>
              <a:gd name="connsiteY388" fmla="*/ 6858000 h 6858000"/>
              <a:gd name="connsiteX389" fmla="*/ 2242860 w 7467600"/>
              <a:gd name="connsiteY389" fmla="*/ 6858000 h 6858000"/>
              <a:gd name="connsiteX390" fmla="*/ 2232818 w 7467600"/>
              <a:gd name="connsiteY390" fmla="*/ 6844926 h 6858000"/>
              <a:gd name="connsiteX391" fmla="*/ 1990172 w 7467600"/>
              <a:gd name="connsiteY391" fmla="*/ 6542121 h 6858000"/>
              <a:gd name="connsiteX392" fmla="*/ 2124090 w 7467600"/>
              <a:gd name="connsiteY392" fmla="*/ 6761017 h 6858000"/>
              <a:gd name="connsiteX393" fmla="*/ 2200380 w 7467600"/>
              <a:gd name="connsiteY393" fmla="*/ 6858000 h 6858000"/>
              <a:gd name="connsiteX394" fmla="*/ 2147507 w 7467600"/>
              <a:gd name="connsiteY394" fmla="*/ 6858000 h 6858000"/>
              <a:gd name="connsiteX395" fmla="*/ 2070668 w 7467600"/>
              <a:gd name="connsiteY395" fmla="*/ 6761520 h 6858000"/>
              <a:gd name="connsiteX396" fmla="*/ 1975142 w 7467600"/>
              <a:gd name="connsiteY396" fmla="*/ 6585570 h 6858000"/>
              <a:gd name="connsiteX397" fmla="*/ 2050035 w 7467600"/>
              <a:gd name="connsiteY397" fmla="*/ 6813345 h 6858000"/>
              <a:gd name="connsiteX398" fmla="*/ 2063025 w 7467600"/>
              <a:gd name="connsiteY398" fmla="*/ 6858000 h 6858000"/>
              <a:gd name="connsiteX399" fmla="*/ 2021675 w 7467600"/>
              <a:gd name="connsiteY399" fmla="*/ 6858000 h 6858000"/>
              <a:gd name="connsiteX400" fmla="*/ 2019308 w 7467600"/>
              <a:gd name="connsiteY400" fmla="*/ 6847118 h 6858000"/>
              <a:gd name="connsiteX401" fmla="*/ 1938835 w 7467600"/>
              <a:gd name="connsiteY401" fmla="*/ 6551160 h 6858000"/>
              <a:gd name="connsiteX402" fmla="*/ 1953230 w 7467600"/>
              <a:gd name="connsiteY402" fmla="*/ 6759699 h 6858000"/>
              <a:gd name="connsiteX403" fmla="*/ 1956763 w 7467600"/>
              <a:gd name="connsiteY403" fmla="*/ 6778191 h 6858000"/>
              <a:gd name="connsiteX404" fmla="*/ 1967925 w 7467600"/>
              <a:gd name="connsiteY404" fmla="*/ 6858000 h 6858000"/>
              <a:gd name="connsiteX405" fmla="*/ 1936622 w 7467600"/>
              <a:gd name="connsiteY405" fmla="*/ 6858000 h 6858000"/>
              <a:gd name="connsiteX406" fmla="*/ 1926261 w 7467600"/>
              <a:gd name="connsiteY406" fmla="*/ 6784064 h 6858000"/>
              <a:gd name="connsiteX407" fmla="*/ 1922724 w 7467600"/>
              <a:gd name="connsiteY407" fmla="*/ 6765577 h 6858000"/>
              <a:gd name="connsiteX408" fmla="*/ 1904650 w 7467600"/>
              <a:gd name="connsiteY408" fmla="*/ 6639616 h 6858000"/>
              <a:gd name="connsiteX409" fmla="*/ 1885273 w 7467600"/>
              <a:gd name="connsiteY409" fmla="*/ 6858000 h 6858000"/>
              <a:gd name="connsiteX410" fmla="*/ 1854363 w 7467600"/>
              <a:gd name="connsiteY410" fmla="*/ 6858000 h 6858000"/>
              <a:gd name="connsiteX411" fmla="*/ 1880391 w 7467600"/>
              <a:gd name="connsiteY411" fmla="*/ 6603796 h 6858000"/>
              <a:gd name="connsiteX412" fmla="*/ 1818273 w 7467600"/>
              <a:gd name="connsiteY412" fmla="*/ 6715729 h 6858000"/>
              <a:gd name="connsiteX413" fmla="*/ 1794691 w 7467600"/>
              <a:gd name="connsiteY413" fmla="*/ 6843239 h 6858000"/>
              <a:gd name="connsiteX414" fmla="*/ 1794914 w 7467600"/>
              <a:gd name="connsiteY414" fmla="*/ 6858000 h 6858000"/>
              <a:gd name="connsiteX415" fmla="*/ 1746128 w 7467600"/>
              <a:gd name="connsiteY415" fmla="*/ 6858000 h 6858000"/>
              <a:gd name="connsiteX416" fmla="*/ 1753934 w 7467600"/>
              <a:gd name="connsiteY416" fmla="*/ 6724796 h 6858000"/>
              <a:gd name="connsiteX417" fmla="*/ 1792053 w 7467600"/>
              <a:gd name="connsiteY417" fmla="*/ 6572396 h 6858000"/>
              <a:gd name="connsiteX418" fmla="*/ 1862248 w 7467600"/>
              <a:gd name="connsiteY418" fmla="*/ 6266397 h 6858000"/>
              <a:gd name="connsiteX419" fmla="*/ 1862250 w 7467600"/>
              <a:gd name="connsiteY419" fmla="*/ 6033531 h 6858000"/>
              <a:gd name="connsiteX420" fmla="*/ 1211999 w 7467600"/>
              <a:gd name="connsiteY420" fmla="*/ 6683610 h 6858000"/>
              <a:gd name="connsiteX421" fmla="*/ 1213266 w 7467600"/>
              <a:gd name="connsiteY421" fmla="*/ 6691947 h 6858000"/>
              <a:gd name="connsiteX422" fmla="*/ 1203370 w 7467600"/>
              <a:gd name="connsiteY422" fmla="*/ 6850676 h 6858000"/>
              <a:gd name="connsiteX423" fmla="*/ 1203671 w 7467600"/>
              <a:gd name="connsiteY423" fmla="*/ 6858000 h 6858000"/>
              <a:gd name="connsiteX424" fmla="*/ 1143180 w 7467600"/>
              <a:gd name="connsiteY424" fmla="*/ 6858000 h 6858000"/>
              <a:gd name="connsiteX425" fmla="*/ 1142176 w 7467600"/>
              <a:gd name="connsiteY425" fmla="*/ 6766045 h 6858000"/>
              <a:gd name="connsiteX426" fmla="*/ 1067484 w 7467600"/>
              <a:gd name="connsiteY426" fmla="*/ 6858000 h 6858000"/>
              <a:gd name="connsiteX427" fmla="*/ 953928 w 7467600"/>
              <a:gd name="connsiteY427" fmla="*/ 6858000 h 6858000"/>
              <a:gd name="connsiteX428" fmla="*/ 959715 w 7467600"/>
              <a:gd name="connsiteY428" fmla="*/ 6850185 h 6858000"/>
              <a:gd name="connsiteX429" fmla="*/ 1483788 w 7467600"/>
              <a:gd name="connsiteY429" fmla="*/ 6259174 h 6858000"/>
              <a:gd name="connsiteX430" fmla="*/ 1100671 w 7467600"/>
              <a:gd name="connsiteY430" fmla="*/ 6252137 h 6858000"/>
              <a:gd name="connsiteX431" fmla="*/ 1090144 w 7467600"/>
              <a:gd name="connsiteY431" fmla="*/ 6256748 h 6858000"/>
              <a:gd name="connsiteX432" fmla="*/ 1095872 w 7467600"/>
              <a:gd name="connsiteY432" fmla="*/ 6271892 h 6858000"/>
              <a:gd name="connsiteX433" fmla="*/ 262785 w 7467600"/>
              <a:gd name="connsiteY433" fmla="*/ 6845450 h 6858000"/>
              <a:gd name="connsiteX434" fmla="*/ 209968 w 7467600"/>
              <a:gd name="connsiteY434" fmla="*/ 6770713 h 6858000"/>
              <a:gd name="connsiteX435" fmla="*/ 873460 w 7467600"/>
              <a:gd name="connsiteY435" fmla="*/ 6253768 h 6858000"/>
              <a:gd name="connsiteX436" fmla="*/ 192686 w 7467600"/>
              <a:gd name="connsiteY436" fmla="*/ 5849257 h 6858000"/>
              <a:gd name="connsiteX437" fmla="*/ 4696 w 7467600"/>
              <a:gd name="connsiteY437" fmla="*/ 5697668 h 6858000"/>
              <a:gd name="connsiteX438" fmla="*/ 0 w 7467600"/>
              <a:gd name="connsiteY438" fmla="*/ 5689984 h 6858000"/>
              <a:gd name="connsiteX439" fmla="*/ 0 w 7467600"/>
              <a:gd name="connsiteY439" fmla="*/ 5513472 h 6858000"/>
              <a:gd name="connsiteX440" fmla="*/ 174101 w 7467600"/>
              <a:gd name="connsiteY440" fmla="*/ 5620277 h 6858000"/>
              <a:gd name="connsiteX441" fmla="*/ 891800 w 7467600"/>
              <a:gd name="connsiteY441" fmla="*/ 6036935 h 6858000"/>
              <a:gd name="connsiteX442" fmla="*/ 1072219 w 7467600"/>
              <a:gd name="connsiteY442" fmla="*/ 6169443 h 6858000"/>
              <a:gd name="connsiteX443" fmla="*/ 1074117 w 7467600"/>
              <a:gd name="connsiteY443" fmla="*/ 6170301 h 6858000"/>
              <a:gd name="connsiteX444" fmla="*/ 1083114 w 7467600"/>
              <a:gd name="connsiteY444" fmla="*/ 6174131 h 6858000"/>
              <a:gd name="connsiteX445" fmla="*/ 1543010 w 7467600"/>
              <a:gd name="connsiteY445" fmla="*/ 6191140 h 6858000"/>
              <a:gd name="connsiteX446" fmla="*/ 1551080 w 7467600"/>
              <a:gd name="connsiteY446" fmla="*/ 6195006 h 6858000"/>
              <a:gd name="connsiteX447" fmla="*/ 2345443 w 7467600"/>
              <a:gd name="connsiteY447" fmla="*/ 5549882 h 6858000"/>
              <a:gd name="connsiteX448" fmla="*/ 1721499 w 7467600"/>
              <a:gd name="connsiteY448" fmla="*/ 5599969 h 6858000"/>
              <a:gd name="connsiteX449" fmla="*/ 767716 w 7467600"/>
              <a:gd name="connsiteY449" fmla="*/ 5472768 h 6858000"/>
              <a:gd name="connsiteX450" fmla="*/ 722147 w 7467600"/>
              <a:gd name="connsiteY450" fmla="*/ 5393091 h 6858000"/>
              <a:gd name="connsiteX451" fmla="*/ 1485552 w 7467600"/>
              <a:gd name="connsiteY451" fmla="*/ 5313202 h 6858000"/>
              <a:gd name="connsiteX452" fmla="*/ 2143004 w 7467600"/>
              <a:gd name="connsiteY452" fmla="*/ 5402420 h 6858000"/>
              <a:gd name="connsiteX453" fmla="*/ 1933391 w 7467600"/>
              <a:gd name="connsiteY453" fmla="*/ 5156971 h 6858000"/>
              <a:gd name="connsiteX454" fmla="*/ 1827118 w 7467600"/>
              <a:gd name="connsiteY454" fmla="*/ 4968410 h 6858000"/>
              <a:gd name="connsiteX455" fmla="*/ 1837349 w 7467600"/>
              <a:gd name="connsiteY455" fmla="*/ 4956357 h 6858000"/>
              <a:gd name="connsiteX456" fmla="*/ 2162835 w 7467600"/>
              <a:gd name="connsiteY456" fmla="*/ 5187853 h 6858000"/>
              <a:gd name="connsiteX457" fmla="*/ 2257167 w 7467600"/>
              <a:gd name="connsiteY457" fmla="*/ 5462123 h 6858000"/>
              <a:gd name="connsiteX458" fmla="*/ 2261598 w 7467600"/>
              <a:gd name="connsiteY458" fmla="*/ 5467998 h 6858000"/>
              <a:gd name="connsiteX459" fmla="*/ 2437177 w 7467600"/>
              <a:gd name="connsiteY459" fmla="*/ 5479608 h 6858000"/>
              <a:gd name="connsiteX460" fmla="*/ 2445247 w 7467600"/>
              <a:gd name="connsiteY460" fmla="*/ 5483476 h 6858000"/>
              <a:gd name="connsiteX461" fmla="*/ 2743626 w 7467600"/>
              <a:gd name="connsiteY461" fmla="*/ 5304819 h 6858000"/>
              <a:gd name="connsiteX462" fmla="*/ 3048102 w 7467600"/>
              <a:gd name="connsiteY462" fmla="*/ 5150595 h 6858000"/>
              <a:gd name="connsiteX463" fmla="*/ 1799414 w 7467600"/>
              <a:gd name="connsiteY463" fmla="*/ 4694732 h 6858000"/>
              <a:gd name="connsiteX464" fmla="*/ 1771735 w 7467600"/>
              <a:gd name="connsiteY464" fmla="*/ 4619929 h 6858000"/>
              <a:gd name="connsiteX465" fmla="*/ 3104273 w 7467600"/>
              <a:gd name="connsiteY465" fmla="*/ 5076159 h 6858000"/>
              <a:gd name="connsiteX466" fmla="*/ 3113245 w 7467600"/>
              <a:gd name="connsiteY466" fmla="*/ 5090705 h 6858000"/>
              <a:gd name="connsiteX467" fmla="*/ 3126294 w 7467600"/>
              <a:gd name="connsiteY467" fmla="*/ 5114400 h 6858000"/>
              <a:gd name="connsiteX468" fmla="*/ 3937433 w 7467600"/>
              <a:gd name="connsiteY468" fmla="*/ 4830473 h 6858000"/>
              <a:gd name="connsiteX469" fmla="*/ 3590475 w 7467600"/>
              <a:gd name="connsiteY469" fmla="*/ 4597974 h 6858000"/>
              <a:gd name="connsiteX470" fmla="*/ 3100264 w 7467600"/>
              <a:gd name="connsiteY470" fmla="*/ 4579845 h 6858000"/>
              <a:gd name="connsiteX471" fmla="*/ 2183576 w 7467600"/>
              <a:gd name="connsiteY471" fmla="*/ 4227150 h 6858000"/>
              <a:gd name="connsiteX472" fmla="*/ 2151029 w 7467600"/>
              <a:gd name="connsiteY472" fmla="*/ 4146947 h 6858000"/>
              <a:gd name="connsiteX473" fmla="*/ 3563434 w 7467600"/>
              <a:gd name="connsiteY473" fmla="*/ 4469115 h 6858000"/>
              <a:gd name="connsiteX474" fmla="*/ 3177952 w 7467600"/>
              <a:gd name="connsiteY474" fmla="*/ 3657386 h 6858000"/>
              <a:gd name="connsiteX475" fmla="*/ 3189263 w 7467600"/>
              <a:gd name="connsiteY475" fmla="*/ 3625726 h 6858000"/>
              <a:gd name="connsiteX476" fmla="*/ 3560912 w 7467600"/>
              <a:gd name="connsiteY476" fmla="*/ 4079863 h 6858000"/>
              <a:gd name="connsiteX477" fmla="*/ 3626636 w 7467600"/>
              <a:gd name="connsiteY477" fmla="*/ 4512230 h 6858000"/>
              <a:gd name="connsiteX478" fmla="*/ 3653088 w 7467600"/>
              <a:gd name="connsiteY478" fmla="*/ 4521417 h 6858000"/>
              <a:gd name="connsiteX479" fmla="*/ 3988128 w 7467600"/>
              <a:gd name="connsiteY479" fmla="*/ 4817267 h 6858000"/>
              <a:gd name="connsiteX480" fmla="*/ 4830582 w 7467600"/>
              <a:gd name="connsiteY480" fmla="*/ 4676000 h 6858000"/>
              <a:gd name="connsiteX481" fmla="*/ 4830100 w 7467600"/>
              <a:gd name="connsiteY481" fmla="*/ 4675554 h 6858000"/>
              <a:gd name="connsiteX482" fmla="*/ 4036318 w 7467600"/>
              <a:gd name="connsiteY482" fmla="*/ 4147013 h 6858000"/>
              <a:gd name="connsiteX483" fmla="*/ 3432098 w 7467600"/>
              <a:gd name="connsiteY483" fmla="*/ 3537312 h 6858000"/>
              <a:gd name="connsiteX484" fmla="*/ 3446761 w 7467600"/>
              <a:gd name="connsiteY484" fmla="*/ 3461278 h 6858000"/>
              <a:gd name="connsiteX485" fmla="*/ 4419733 w 7467600"/>
              <a:gd name="connsiteY485" fmla="*/ 3963555 h 6858000"/>
              <a:gd name="connsiteX486" fmla="*/ 4781371 w 7467600"/>
              <a:gd name="connsiteY486" fmla="*/ 4458604 h 6858000"/>
              <a:gd name="connsiteX487" fmla="*/ 4780440 w 7467600"/>
              <a:gd name="connsiteY487" fmla="*/ 4470290 h 6858000"/>
              <a:gd name="connsiteX488" fmla="*/ 4898954 w 7467600"/>
              <a:gd name="connsiteY488" fmla="*/ 4662092 h 6858000"/>
              <a:gd name="connsiteX489" fmla="*/ 4900699 w 7467600"/>
              <a:gd name="connsiteY489" fmla="*/ 4670867 h 6858000"/>
              <a:gd name="connsiteX490" fmla="*/ 5714511 w 7467600"/>
              <a:gd name="connsiteY490" fmla="*/ 4663483 h 6858000"/>
              <a:gd name="connsiteX491" fmla="*/ 5464793 w 7467600"/>
              <a:gd name="connsiteY491" fmla="*/ 4393556 h 6858000"/>
              <a:gd name="connsiteX492" fmla="*/ 5461897 w 7467600"/>
              <a:gd name="connsiteY492" fmla="*/ 4390879 h 6858000"/>
              <a:gd name="connsiteX493" fmla="*/ 4294126 w 7467600"/>
              <a:gd name="connsiteY493" fmla="*/ 3303048 h 6858000"/>
              <a:gd name="connsiteX494" fmla="*/ 4305321 w 7467600"/>
              <a:gd name="connsiteY494" fmla="*/ 3256953 h 6858000"/>
              <a:gd name="connsiteX495" fmla="*/ 4949299 w 7467600"/>
              <a:gd name="connsiteY495" fmla="*/ 3766336 h 6858000"/>
              <a:gd name="connsiteX496" fmla="*/ 5291452 w 7467600"/>
              <a:gd name="connsiteY496" fmla="*/ 4076801 h 6858000"/>
              <a:gd name="connsiteX497" fmla="*/ 5434998 w 7467600"/>
              <a:gd name="connsiteY497" fmla="*/ 4254100 h 6858000"/>
              <a:gd name="connsiteX498" fmla="*/ 5351015 w 7467600"/>
              <a:gd name="connsiteY498" fmla="*/ 3760989 h 6858000"/>
              <a:gd name="connsiteX499" fmla="*/ 5413780 w 7467600"/>
              <a:gd name="connsiteY499" fmla="*/ 2966265 h 6858000"/>
              <a:gd name="connsiteX500" fmla="*/ 5425627 w 7467600"/>
              <a:gd name="connsiteY500" fmla="*/ 2954192 h 6858000"/>
              <a:gd name="connsiteX501" fmla="*/ 6604735 w 7467600"/>
              <a:gd name="connsiteY501" fmla="*/ 2041381 h 6858000"/>
              <a:gd name="connsiteX502" fmla="*/ 7204487 w 7467600"/>
              <a:gd name="connsiteY502" fmla="*/ 2742112 h 6858000"/>
              <a:gd name="connsiteX503" fmla="*/ 7131592 w 7467600"/>
              <a:gd name="connsiteY503" fmla="*/ 2672096 h 6858000"/>
              <a:gd name="connsiteX504" fmla="*/ 6996344 w 7467600"/>
              <a:gd name="connsiteY504" fmla="*/ 2518310 h 6858000"/>
              <a:gd name="connsiteX505" fmla="*/ 6735495 w 7467600"/>
              <a:gd name="connsiteY505" fmla="*/ 2196890 h 6858000"/>
              <a:gd name="connsiteX506" fmla="*/ 6721901 w 7467600"/>
              <a:gd name="connsiteY506" fmla="*/ 2179274 h 6858000"/>
              <a:gd name="connsiteX507" fmla="*/ 6604735 w 7467600"/>
              <a:gd name="connsiteY507" fmla="*/ 2041381 h 6858000"/>
              <a:gd name="connsiteX508" fmla="*/ 6591670 w 7467600"/>
              <a:gd name="connsiteY508" fmla="*/ 1988277 h 6858000"/>
              <a:gd name="connsiteX509" fmla="*/ 6747349 w 7467600"/>
              <a:gd name="connsiteY509" fmla="*/ 2160069 h 6858000"/>
              <a:gd name="connsiteX510" fmla="*/ 6760943 w 7467600"/>
              <a:gd name="connsiteY510" fmla="*/ 2177686 h 6858000"/>
              <a:gd name="connsiteX511" fmla="*/ 7021065 w 7467600"/>
              <a:gd name="connsiteY511" fmla="*/ 2498102 h 6858000"/>
              <a:gd name="connsiteX512" fmla="*/ 7155223 w 7467600"/>
              <a:gd name="connsiteY512" fmla="*/ 2650386 h 6858000"/>
              <a:gd name="connsiteX513" fmla="*/ 7203167 w 7467600"/>
              <a:gd name="connsiteY513" fmla="*/ 2697288 h 6858000"/>
              <a:gd name="connsiteX514" fmla="*/ 6937703 w 7467600"/>
              <a:gd name="connsiteY514" fmla="*/ 2321981 h 6858000"/>
              <a:gd name="connsiteX515" fmla="*/ 6591670 w 7467600"/>
              <a:gd name="connsiteY515" fmla="*/ 1988277 h 6858000"/>
              <a:gd name="connsiteX516" fmla="*/ 5798671 w 7467600"/>
              <a:gd name="connsiteY516" fmla="*/ 1981601 h 6858000"/>
              <a:gd name="connsiteX517" fmla="*/ 5754709 w 7467600"/>
              <a:gd name="connsiteY517" fmla="*/ 2071454 h 6858000"/>
              <a:gd name="connsiteX518" fmla="*/ 5763044 w 7467600"/>
              <a:gd name="connsiteY518" fmla="*/ 2842206 h 6858000"/>
              <a:gd name="connsiteX519" fmla="*/ 5764974 w 7467600"/>
              <a:gd name="connsiteY519" fmla="*/ 2799609 h 6858000"/>
              <a:gd name="connsiteX520" fmla="*/ 5767665 w 7467600"/>
              <a:gd name="connsiteY520" fmla="*/ 2666409 h 6858000"/>
              <a:gd name="connsiteX521" fmla="*/ 5763055 w 7467600"/>
              <a:gd name="connsiteY521" fmla="*/ 2579705 h 6858000"/>
              <a:gd name="connsiteX522" fmla="*/ 5758079 w 7467600"/>
              <a:gd name="connsiteY522" fmla="*/ 2492508 h 6858000"/>
              <a:gd name="connsiteX523" fmla="*/ 5779325 w 7467600"/>
              <a:gd name="connsiteY523" fmla="*/ 2197069 h 6858000"/>
              <a:gd name="connsiteX524" fmla="*/ 5798671 w 7467600"/>
              <a:gd name="connsiteY524" fmla="*/ 1981601 h 6858000"/>
              <a:gd name="connsiteX525" fmla="*/ 5829202 w 7467600"/>
              <a:gd name="connsiteY525" fmla="*/ 1971679 h 6858000"/>
              <a:gd name="connsiteX526" fmla="*/ 5809558 w 7467600"/>
              <a:gd name="connsiteY526" fmla="*/ 2198043 h 6858000"/>
              <a:gd name="connsiteX527" fmla="*/ 5788653 w 7467600"/>
              <a:gd name="connsiteY527" fmla="*/ 2489430 h 6858000"/>
              <a:gd name="connsiteX528" fmla="*/ 5793439 w 7467600"/>
              <a:gd name="connsiteY528" fmla="*/ 2575235 h 6858000"/>
              <a:gd name="connsiteX529" fmla="*/ 5796837 w 7467600"/>
              <a:gd name="connsiteY529" fmla="*/ 2637633 h 6858000"/>
              <a:gd name="connsiteX530" fmla="*/ 5818614 w 7467600"/>
              <a:gd name="connsiteY530" fmla="*/ 2473055 h 6858000"/>
              <a:gd name="connsiteX531" fmla="*/ 5829202 w 7467600"/>
              <a:gd name="connsiteY531" fmla="*/ 1971679 h 6858000"/>
              <a:gd name="connsiteX532" fmla="*/ 5911389 w 7467600"/>
              <a:gd name="connsiteY532" fmla="*/ 1898371 h 6858000"/>
              <a:gd name="connsiteX533" fmla="*/ 6237627 w 7467600"/>
              <a:gd name="connsiteY533" fmla="*/ 2231921 h 6858000"/>
              <a:gd name="connsiteX534" fmla="*/ 5911389 w 7467600"/>
              <a:gd name="connsiteY534" fmla="*/ 1898371 h 6858000"/>
              <a:gd name="connsiteX535" fmla="*/ 6944437 w 7467600"/>
              <a:gd name="connsiteY535" fmla="*/ 1575402 h 6858000"/>
              <a:gd name="connsiteX536" fmla="*/ 6304730 w 7467600"/>
              <a:gd name="connsiteY536" fmla="*/ 1766654 h 6858000"/>
              <a:gd name="connsiteX537" fmla="*/ 6944437 w 7467600"/>
              <a:gd name="connsiteY537" fmla="*/ 1575402 h 6858000"/>
              <a:gd name="connsiteX538" fmla="*/ 7019523 w 7467600"/>
              <a:gd name="connsiteY538" fmla="*/ 1519450 h 6858000"/>
              <a:gd name="connsiteX539" fmla="*/ 6298091 w 7467600"/>
              <a:gd name="connsiteY539" fmla="*/ 1737122 h 6858000"/>
              <a:gd name="connsiteX540" fmla="*/ 7019523 w 7467600"/>
              <a:gd name="connsiteY540" fmla="*/ 1519450 h 6858000"/>
              <a:gd name="connsiteX541" fmla="*/ 2399523 w 7467600"/>
              <a:gd name="connsiteY541" fmla="*/ 1428234 h 6858000"/>
              <a:gd name="connsiteX542" fmla="*/ 2224982 w 7467600"/>
              <a:gd name="connsiteY542" fmla="*/ 1826201 h 6858000"/>
              <a:gd name="connsiteX543" fmla="*/ 2096099 w 7467600"/>
              <a:gd name="connsiteY543" fmla="*/ 2345900 h 6858000"/>
              <a:gd name="connsiteX544" fmla="*/ 2283317 w 7467600"/>
              <a:gd name="connsiteY544" fmla="*/ 1796925 h 6858000"/>
              <a:gd name="connsiteX545" fmla="*/ 2399523 w 7467600"/>
              <a:gd name="connsiteY545" fmla="*/ 1428234 h 6858000"/>
              <a:gd name="connsiteX546" fmla="*/ 2448558 w 7467600"/>
              <a:gd name="connsiteY546" fmla="*/ 1373435 h 6858000"/>
              <a:gd name="connsiteX547" fmla="*/ 2312521 w 7467600"/>
              <a:gd name="connsiteY547" fmla="*/ 1806140 h 6858000"/>
              <a:gd name="connsiteX548" fmla="*/ 2127533 w 7467600"/>
              <a:gd name="connsiteY548" fmla="*/ 2348380 h 6858000"/>
              <a:gd name="connsiteX549" fmla="*/ 2358080 w 7467600"/>
              <a:gd name="connsiteY549" fmla="*/ 1866134 h 6858000"/>
              <a:gd name="connsiteX550" fmla="*/ 2407436 w 7467600"/>
              <a:gd name="connsiteY550" fmla="*/ 1651070 h 6858000"/>
              <a:gd name="connsiteX551" fmla="*/ 2448558 w 7467600"/>
              <a:gd name="connsiteY551" fmla="*/ 1373435 h 6858000"/>
              <a:gd name="connsiteX552" fmla="*/ 278707 w 7467600"/>
              <a:gd name="connsiteY552" fmla="*/ 1352270 h 6858000"/>
              <a:gd name="connsiteX553" fmla="*/ 321570 w 7467600"/>
              <a:gd name="connsiteY553" fmla="*/ 1861610 h 6858000"/>
              <a:gd name="connsiteX554" fmla="*/ 294281 w 7467600"/>
              <a:gd name="connsiteY554" fmla="*/ 1440658 h 6858000"/>
              <a:gd name="connsiteX555" fmla="*/ 278707 w 7467600"/>
              <a:gd name="connsiteY555" fmla="*/ 1352270 h 6858000"/>
              <a:gd name="connsiteX556" fmla="*/ 1423821 w 7467600"/>
              <a:gd name="connsiteY556" fmla="*/ 1351958 h 6858000"/>
              <a:gd name="connsiteX557" fmla="*/ 1638521 w 7467600"/>
              <a:gd name="connsiteY557" fmla="*/ 1908470 h 6858000"/>
              <a:gd name="connsiteX558" fmla="*/ 1754199 w 7467600"/>
              <a:gd name="connsiteY558" fmla="*/ 2149284 h 6858000"/>
              <a:gd name="connsiteX559" fmla="*/ 1908359 w 7467600"/>
              <a:gd name="connsiteY559" fmla="*/ 2364988 h 6858000"/>
              <a:gd name="connsiteX560" fmla="*/ 1647661 w 7467600"/>
              <a:gd name="connsiteY560" fmla="*/ 1825945 h 6858000"/>
              <a:gd name="connsiteX561" fmla="*/ 1423821 w 7467600"/>
              <a:gd name="connsiteY561" fmla="*/ 1351958 h 6858000"/>
              <a:gd name="connsiteX562" fmla="*/ 1431890 w 7467600"/>
              <a:gd name="connsiteY562" fmla="*/ 1306475 h 6858000"/>
              <a:gd name="connsiteX563" fmla="*/ 1507597 w 7467600"/>
              <a:gd name="connsiteY563" fmla="*/ 1446132 h 6858000"/>
              <a:gd name="connsiteX564" fmla="*/ 1674586 w 7467600"/>
              <a:gd name="connsiteY564" fmla="*/ 1813832 h 6858000"/>
              <a:gd name="connsiteX565" fmla="*/ 1815950 w 7467600"/>
              <a:gd name="connsiteY565" fmla="*/ 2128564 h 6858000"/>
              <a:gd name="connsiteX566" fmla="*/ 1984242 w 7467600"/>
              <a:gd name="connsiteY566" fmla="*/ 2430829 h 6858000"/>
              <a:gd name="connsiteX567" fmla="*/ 2014023 w 7467600"/>
              <a:gd name="connsiteY567" fmla="*/ 2450995 h 6858000"/>
              <a:gd name="connsiteX568" fmla="*/ 1747337 w 7467600"/>
              <a:gd name="connsiteY568" fmla="*/ 1855264 h 6858000"/>
              <a:gd name="connsiteX569" fmla="*/ 1533749 w 7467600"/>
              <a:gd name="connsiteY569" fmla="*/ 1478656 h 6858000"/>
              <a:gd name="connsiteX570" fmla="*/ 1431890 w 7467600"/>
              <a:gd name="connsiteY570" fmla="*/ 1306475 h 6858000"/>
              <a:gd name="connsiteX571" fmla="*/ 5052692 w 7467600"/>
              <a:gd name="connsiteY571" fmla="*/ 1292994 h 6858000"/>
              <a:gd name="connsiteX572" fmla="*/ 5200661 w 7467600"/>
              <a:gd name="connsiteY572" fmla="*/ 1635186 h 6858000"/>
              <a:gd name="connsiteX573" fmla="*/ 5297138 w 7467600"/>
              <a:gd name="connsiteY573" fmla="*/ 1906351 h 6858000"/>
              <a:gd name="connsiteX574" fmla="*/ 5052692 w 7467600"/>
              <a:gd name="connsiteY574" fmla="*/ 1292994 h 6858000"/>
              <a:gd name="connsiteX575" fmla="*/ 5009948 w 7467600"/>
              <a:gd name="connsiteY575" fmla="*/ 1273619 h 6858000"/>
              <a:gd name="connsiteX576" fmla="*/ 5121777 w 7467600"/>
              <a:gd name="connsiteY576" fmla="*/ 1654213 h 6858000"/>
              <a:gd name="connsiteX577" fmla="*/ 5293545 w 7467600"/>
              <a:gd name="connsiteY577" fmla="*/ 2072247 h 6858000"/>
              <a:gd name="connsiteX578" fmla="*/ 5294042 w 7467600"/>
              <a:gd name="connsiteY578" fmla="*/ 2065019 h 6858000"/>
              <a:gd name="connsiteX579" fmla="*/ 5171936 w 7467600"/>
              <a:gd name="connsiteY579" fmla="*/ 1647613 h 6858000"/>
              <a:gd name="connsiteX580" fmla="*/ 5009948 w 7467600"/>
              <a:gd name="connsiteY580" fmla="*/ 1273619 h 6858000"/>
              <a:gd name="connsiteX581" fmla="*/ 655236 w 7467600"/>
              <a:gd name="connsiteY581" fmla="*/ 1268632 h 6858000"/>
              <a:gd name="connsiteX582" fmla="*/ 839521 w 7467600"/>
              <a:gd name="connsiteY582" fmla="*/ 1685315 h 6858000"/>
              <a:gd name="connsiteX583" fmla="*/ 1109416 w 7467600"/>
              <a:gd name="connsiteY583" fmla="*/ 2061663 h 6858000"/>
              <a:gd name="connsiteX584" fmla="*/ 1298300 w 7467600"/>
              <a:gd name="connsiteY584" fmla="*/ 2247742 h 6858000"/>
              <a:gd name="connsiteX585" fmla="*/ 1125871 w 7467600"/>
              <a:gd name="connsiteY585" fmla="*/ 1989513 h 6858000"/>
              <a:gd name="connsiteX586" fmla="*/ 981574 w 7467600"/>
              <a:gd name="connsiteY586" fmla="*/ 1783157 h 6858000"/>
              <a:gd name="connsiteX587" fmla="*/ 922198 w 7467600"/>
              <a:gd name="connsiteY587" fmla="*/ 1677437 h 6858000"/>
              <a:gd name="connsiteX588" fmla="*/ 869293 w 7467600"/>
              <a:gd name="connsiteY588" fmla="*/ 1583214 h 6858000"/>
              <a:gd name="connsiteX589" fmla="*/ 751431 w 7467600"/>
              <a:gd name="connsiteY589" fmla="*/ 1405731 h 6858000"/>
              <a:gd name="connsiteX590" fmla="*/ 655236 w 7467600"/>
              <a:gd name="connsiteY590" fmla="*/ 1268632 h 6858000"/>
              <a:gd name="connsiteX591" fmla="*/ 6516292 w 7467600"/>
              <a:gd name="connsiteY591" fmla="*/ 1263064 h 6858000"/>
              <a:gd name="connsiteX592" fmla="*/ 5736320 w 7467600"/>
              <a:gd name="connsiteY592" fmla="*/ 1501803 h 6858000"/>
              <a:gd name="connsiteX593" fmla="*/ 6516292 w 7467600"/>
              <a:gd name="connsiteY593" fmla="*/ 1263064 h 6858000"/>
              <a:gd name="connsiteX594" fmla="*/ 291466 w 7467600"/>
              <a:gd name="connsiteY594" fmla="*/ 1250369 h 6858000"/>
              <a:gd name="connsiteX595" fmla="*/ 323180 w 7467600"/>
              <a:gd name="connsiteY595" fmla="*/ 1435283 h 6858000"/>
              <a:gd name="connsiteX596" fmla="*/ 349381 w 7467600"/>
              <a:gd name="connsiteY596" fmla="*/ 1875041 h 6858000"/>
              <a:gd name="connsiteX597" fmla="*/ 374363 w 7467600"/>
              <a:gd name="connsiteY597" fmla="*/ 1506494 h 6858000"/>
              <a:gd name="connsiteX598" fmla="*/ 302168 w 7467600"/>
              <a:gd name="connsiteY598" fmla="*/ 1274495 h 6858000"/>
              <a:gd name="connsiteX599" fmla="*/ 291466 w 7467600"/>
              <a:gd name="connsiteY599" fmla="*/ 1250369 h 6858000"/>
              <a:gd name="connsiteX600" fmla="*/ 678222 w 7467600"/>
              <a:gd name="connsiteY600" fmla="*/ 1248670 h 6858000"/>
              <a:gd name="connsiteX601" fmla="*/ 775536 w 7467600"/>
              <a:gd name="connsiteY601" fmla="*/ 1388015 h 6858000"/>
              <a:gd name="connsiteX602" fmla="*/ 894529 w 7467600"/>
              <a:gd name="connsiteY602" fmla="*/ 1567739 h 6858000"/>
              <a:gd name="connsiteX603" fmla="*/ 948000 w 7467600"/>
              <a:gd name="connsiteY603" fmla="*/ 1663088 h 6858000"/>
              <a:gd name="connsiteX604" fmla="*/ 1006812 w 7467600"/>
              <a:gd name="connsiteY604" fmla="*/ 1767683 h 6858000"/>
              <a:gd name="connsiteX605" fmla="*/ 1149133 w 7467600"/>
              <a:gd name="connsiteY605" fmla="*/ 1971513 h 6858000"/>
              <a:gd name="connsiteX606" fmla="*/ 1333952 w 7467600"/>
              <a:gd name="connsiteY606" fmla="*/ 2251620 h 6858000"/>
              <a:gd name="connsiteX607" fmla="*/ 1337329 w 7467600"/>
              <a:gd name="connsiteY607" fmla="*/ 2258350 h 6858000"/>
              <a:gd name="connsiteX608" fmla="*/ 1014726 w 7467600"/>
              <a:gd name="connsiteY608" fmla="*/ 1615556 h 6858000"/>
              <a:gd name="connsiteX609" fmla="*/ 678222 w 7467600"/>
              <a:gd name="connsiteY609" fmla="*/ 1248670 h 6858000"/>
              <a:gd name="connsiteX610" fmla="*/ 6691602 w 7467600"/>
              <a:gd name="connsiteY610" fmla="*/ 1140573 h 6858000"/>
              <a:gd name="connsiteX611" fmla="*/ 6571100 w 7467600"/>
              <a:gd name="connsiteY611" fmla="*/ 1183662 h 6858000"/>
              <a:gd name="connsiteX612" fmla="*/ 6241687 w 7467600"/>
              <a:gd name="connsiteY612" fmla="*/ 1257600 h 6858000"/>
              <a:gd name="connsiteX613" fmla="*/ 5693009 w 7467600"/>
              <a:gd name="connsiteY613" fmla="*/ 1478256 h 6858000"/>
              <a:gd name="connsiteX614" fmla="*/ 6548420 w 7467600"/>
              <a:gd name="connsiteY614" fmla="*/ 1214599 h 6858000"/>
              <a:gd name="connsiteX615" fmla="*/ 6605473 w 7467600"/>
              <a:gd name="connsiteY615" fmla="*/ 1184686 h 6858000"/>
              <a:gd name="connsiteX616" fmla="*/ 6691602 w 7467600"/>
              <a:gd name="connsiteY616" fmla="*/ 1140573 h 6858000"/>
              <a:gd name="connsiteX617" fmla="*/ 4002475 w 7467600"/>
              <a:gd name="connsiteY617" fmla="*/ 1037802 h 6858000"/>
              <a:gd name="connsiteX618" fmla="*/ 4000324 w 7467600"/>
              <a:gd name="connsiteY618" fmla="*/ 1039362 h 6858000"/>
              <a:gd name="connsiteX619" fmla="*/ 4002862 w 7467600"/>
              <a:gd name="connsiteY619" fmla="*/ 1042866 h 6858000"/>
              <a:gd name="connsiteX620" fmla="*/ 4002475 w 7467600"/>
              <a:gd name="connsiteY620" fmla="*/ 1037802 h 6858000"/>
              <a:gd name="connsiteX621" fmla="*/ 506322 w 7467600"/>
              <a:gd name="connsiteY621" fmla="*/ 1020997 h 6858000"/>
              <a:gd name="connsiteX622" fmla="*/ 533068 w 7467600"/>
              <a:gd name="connsiteY622" fmla="*/ 1029409 h 6858000"/>
              <a:gd name="connsiteX623" fmla="*/ 1232525 w 7467600"/>
              <a:gd name="connsiteY623" fmla="*/ 1804675 h 6858000"/>
              <a:gd name="connsiteX624" fmla="*/ 1388858 w 7467600"/>
              <a:gd name="connsiteY624" fmla="*/ 2368011 h 6858000"/>
              <a:gd name="connsiteX625" fmla="*/ 1384098 w 7467600"/>
              <a:gd name="connsiteY625" fmla="*/ 2378125 h 6858000"/>
              <a:gd name="connsiteX626" fmla="*/ 1425393 w 7467600"/>
              <a:gd name="connsiteY626" fmla="*/ 2589124 h 6858000"/>
              <a:gd name="connsiteX627" fmla="*/ 1424001 w 7467600"/>
              <a:gd name="connsiteY627" fmla="*/ 2597541 h 6858000"/>
              <a:gd name="connsiteX628" fmla="*/ 2152729 w 7467600"/>
              <a:gd name="connsiteY628" fmla="*/ 2864487 h 6858000"/>
              <a:gd name="connsiteX629" fmla="*/ 2020609 w 7467600"/>
              <a:gd name="connsiteY629" fmla="*/ 2539671 h 6858000"/>
              <a:gd name="connsiteX630" fmla="*/ 2018920 w 7467600"/>
              <a:gd name="connsiteY630" fmla="*/ 2536309 h 6858000"/>
              <a:gd name="connsiteX631" fmla="*/ 1342441 w 7467600"/>
              <a:gd name="connsiteY631" fmla="*/ 1173017 h 6858000"/>
              <a:gd name="connsiteX632" fmla="*/ 1367925 w 7467600"/>
              <a:gd name="connsiteY632" fmla="*/ 1135648 h 6858000"/>
              <a:gd name="connsiteX633" fmla="*/ 1771401 w 7467600"/>
              <a:gd name="connsiteY633" fmla="*/ 1806673 h 6858000"/>
              <a:gd name="connsiteX634" fmla="*/ 1972385 w 7467600"/>
              <a:gd name="connsiteY634" fmla="*/ 2198735 h 6858000"/>
              <a:gd name="connsiteX635" fmla="*/ 2040892 w 7467600"/>
              <a:gd name="connsiteY635" fmla="*/ 2405205 h 6858000"/>
              <a:gd name="connsiteX636" fmla="*/ 2131689 w 7467600"/>
              <a:gd name="connsiteY636" fmla="*/ 1936926 h 6858000"/>
              <a:gd name="connsiteX637" fmla="*/ 2454820 w 7467600"/>
              <a:gd name="connsiteY637" fmla="*/ 1248808 h 6858000"/>
              <a:gd name="connsiteX638" fmla="*/ 2492512 w 7467600"/>
              <a:gd name="connsiteY638" fmla="*/ 1302920 h 6858000"/>
              <a:gd name="connsiteX639" fmla="*/ 2081216 w 7467600"/>
              <a:gd name="connsiteY639" fmla="*/ 2527513 h 6858000"/>
              <a:gd name="connsiteX640" fmla="*/ 2081211 w 7467600"/>
              <a:gd name="connsiteY640" fmla="*/ 2528916 h 6858000"/>
              <a:gd name="connsiteX641" fmla="*/ 2199067 w 7467600"/>
              <a:gd name="connsiteY641" fmla="*/ 2884061 h 6858000"/>
              <a:gd name="connsiteX642" fmla="*/ 3192586 w 7467600"/>
              <a:gd name="connsiteY642" fmla="*/ 3411496 h 6858000"/>
              <a:gd name="connsiteX643" fmla="*/ 3182620 w 7467600"/>
              <a:gd name="connsiteY643" fmla="*/ 3483279 h 6858000"/>
              <a:gd name="connsiteX644" fmla="*/ 2435119 w 7467600"/>
              <a:gd name="connsiteY644" fmla="*/ 3080173 h 6858000"/>
              <a:gd name="connsiteX645" fmla="*/ 2410152 w 7467600"/>
              <a:gd name="connsiteY645" fmla="*/ 3063751 h 6858000"/>
              <a:gd name="connsiteX646" fmla="*/ 2408099 w 7467600"/>
              <a:gd name="connsiteY646" fmla="*/ 3064403 h 6858000"/>
              <a:gd name="connsiteX647" fmla="*/ 2407218 w 7467600"/>
              <a:gd name="connsiteY647" fmla="*/ 3070324 h 6858000"/>
              <a:gd name="connsiteX648" fmla="*/ 2380138 w 7467600"/>
              <a:gd name="connsiteY648" fmla="*/ 3099341 h 6858000"/>
              <a:gd name="connsiteX649" fmla="*/ 1765923 w 7467600"/>
              <a:gd name="connsiteY649" fmla="*/ 3581043 h 6858000"/>
              <a:gd name="connsiteX650" fmla="*/ 1702258 w 7467600"/>
              <a:gd name="connsiteY650" fmla="*/ 3612286 h 6858000"/>
              <a:gd name="connsiteX651" fmla="*/ 1538370 w 7467600"/>
              <a:gd name="connsiteY651" fmla="*/ 3811804 h 6858000"/>
              <a:gd name="connsiteX652" fmla="*/ 542867 w 7467600"/>
              <a:gd name="connsiteY652" fmla="*/ 4944092 h 6858000"/>
              <a:gd name="connsiteX653" fmla="*/ 515800 w 7467600"/>
              <a:gd name="connsiteY653" fmla="*/ 4862180 h 6858000"/>
              <a:gd name="connsiteX654" fmla="*/ 909145 w 7467600"/>
              <a:gd name="connsiteY654" fmla="*/ 4199225 h 6858000"/>
              <a:gd name="connsiteX655" fmla="*/ 1214067 w 7467600"/>
              <a:gd name="connsiteY655" fmla="*/ 3908561 h 6858000"/>
              <a:gd name="connsiteX656" fmla="*/ 640967 w 7467600"/>
              <a:gd name="connsiteY656" fmla="*/ 4105601 h 6858000"/>
              <a:gd name="connsiteX657" fmla="*/ 112563 w 7467600"/>
              <a:gd name="connsiteY657" fmla="*/ 4396952 h 6858000"/>
              <a:gd name="connsiteX658" fmla="*/ 0 w 7467600"/>
              <a:gd name="connsiteY658" fmla="*/ 4466006 h 6858000"/>
              <a:gd name="connsiteX659" fmla="*/ 0 w 7467600"/>
              <a:gd name="connsiteY659" fmla="*/ 4233763 h 6858000"/>
              <a:gd name="connsiteX660" fmla="*/ 36881 w 7467600"/>
              <a:gd name="connsiteY660" fmla="*/ 4200118 h 6858000"/>
              <a:gd name="connsiteX661" fmla="*/ 910534 w 7467600"/>
              <a:gd name="connsiteY661" fmla="*/ 3629753 h 6858000"/>
              <a:gd name="connsiteX662" fmla="*/ 1578717 w 7467600"/>
              <a:gd name="connsiteY662" fmla="*/ 3575982 h 6858000"/>
              <a:gd name="connsiteX663" fmla="*/ 2338780 w 7467600"/>
              <a:gd name="connsiteY663" fmla="*/ 3033725 h 6858000"/>
              <a:gd name="connsiteX664" fmla="*/ 1807991 w 7467600"/>
              <a:gd name="connsiteY664" fmla="*/ 2807184 h 6858000"/>
              <a:gd name="connsiteX665" fmla="*/ 1416358 w 7467600"/>
              <a:gd name="connsiteY665" fmla="*/ 3112571 h 6858000"/>
              <a:gd name="connsiteX666" fmla="*/ 939066 w 7467600"/>
              <a:gd name="connsiteY666" fmla="*/ 3378798 h 6858000"/>
              <a:gd name="connsiteX667" fmla="*/ 115099 w 7467600"/>
              <a:gd name="connsiteY667" fmla="*/ 3607650 h 6858000"/>
              <a:gd name="connsiteX668" fmla="*/ 97284 w 7467600"/>
              <a:gd name="connsiteY668" fmla="*/ 3520393 h 6858000"/>
              <a:gd name="connsiteX669" fmla="*/ 922050 w 7467600"/>
              <a:gd name="connsiteY669" fmla="*/ 3074867 h 6858000"/>
              <a:gd name="connsiteX670" fmla="*/ 1405265 w 7467600"/>
              <a:gd name="connsiteY670" fmla="*/ 3016319 h 6858000"/>
              <a:gd name="connsiteX671" fmla="*/ 1407512 w 7467600"/>
              <a:gd name="connsiteY671" fmla="*/ 3018001 h 6858000"/>
              <a:gd name="connsiteX672" fmla="*/ 1726266 w 7467600"/>
              <a:gd name="connsiteY672" fmla="*/ 2777274 h 6858000"/>
              <a:gd name="connsiteX673" fmla="*/ 625390 w 7467600"/>
              <a:gd name="connsiteY673" fmla="*/ 2514541 h 6858000"/>
              <a:gd name="connsiteX674" fmla="*/ 619799 w 7467600"/>
              <a:gd name="connsiteY674" fmla="*/ 2527180 h 6858000"/>
              <a:gd name="connsiteX675" fmla="*/ 310030 w 7467600"/>
              <a:gd name="connsiteY675" fmla="*/ 2771818 h 6858000"/>
              <a:gd name="connsiteX676" fmla="*/ 173877 w 7467600"/>
              <a:gd name="connsiteY676" fmla="*/ 2937056 h 6858000"/>
              <a:gd name="connsiteX677" fmla="*/ 77889 w 7467600"/>
              <a:gd name="connsiteY677" fmla="*/ 3138440 h 6858000"/>
              <a:gd name="connsiteX678" fmla="*/ 0 w 7467600"/>
              <a:gd name="connsiteY678" fmla="*/ 3271395 h 6858000"/>
              <a:gd name="connsiteX679" fmla="*/ 0 w 7467600"/>
              <a:gd name="connsiteY679" fmla="*/ 3153002 h 6858000"/>
              <a:gd name="connsiteX680" fmla="*/ 2386 w 7467600"/>
              <a:gd name="connsiteY680" fmla="*/ 3149203 h 6858000"/>
              <a:gd name="connsiteX681" fmla="*/ 89753 w 7467600"/>
              <a:gd name="connsiteY681" fmla="*/ 2987702 h 6858000"/>
              <a:gd name="connsiteX682" fmla="*/ 76869 w 7467600"/>
              <a:gd name="connsiteY682" fmla="*/ 3005404 h 6858000"/>
              <a:gd name="connsiteX683" fmla="*/ 32049 w 7467600"/>
              <a:gd name="connsiteY683" fmla="*/ 3065814 h 6858000"/>
              <a:gd name="connsiteX684" fmla="*/ 0 w 7467600"/>
              <a:gd name="connsiteY684" fmla="*/ 3108744 h 6858000"/>
              <a:gd name="connsiteX685" fmla="*/ 0 w 7467600"/>
              <a:gd name="connsiteY685" fmla="*/ 3058059 h 6858000"/>
              <a:gd name="connsiteX686" fmla="*/ 7610 w 7467600"/>
              <a:gd name="connsiteY686" fmla="*/ 3047889 h 6858000"/>
              <a:gd name="connsiteX687" fmla="*/ 52419 w 7467600"/>
              <a:gd name="connsiteY687" fmla="*/ 2987479 h 6858000"/>
              <a:gd name="connsiteX688" fmla="*/ 59142 w 7467600"/>
              <a:gd name="connsiteY688" fmla="*/ 2978488 h 6858000"/>
              <a:gd name="connsiteX689" fmla="*/ 0 w 7467600"/>
              <a:gd name="connsiteY689" fmla="*/ 3015334 h 6858000"/>
              <a:gd name="connsiteX690" fmla="*/ 0 w 7467600"/>
              <a:gd name="connsiteY690" fmla="*/ 2914286 h 6858000"/>
              <a:gd name="connsiteX691" fmla="*/ 36383 w 7467600"/>
              <a:gd name="connsiteY691" fmla="*/ 2901128 h 6858000"/>
              <a:gd name="connsiteX692" fmla="*/ 156329 w 7467600"/>
              <a:gd name="connsiteY692" fmla="*/ 2840533 h 6858000"/>
              <a:gd name="connsiteX693" fmla="*/ 358355 w 7467600"/>
              <a:gd name="connsiteY693" fmla="*/ 2620471 h 6858000"/>
              <a:gd name="connsiteX694" fmla="*/ 510577 w 7467600"/>
              <a:gd name="connsiteY694" fmla="*/ 2501244 h 6858000"/>
              <a:gd name="connsiteX695" fmla="*/ 211967 w 7467600"/>
              <a:gd name="connsiteY695" fmla="*/ 2479171 h 6858000"/>
              <a:gd name="connsiteX696" fmla="*/ 0 w 7467600"/>
              <a:gd name="connsiteY696" fmla="*/ 2476398 h 6858000"/>
              <a:gd name="connsiteX697" fmla="*/ 0 w 7467600"/>
              <a:gd name="connsiteY697" fmla="*/ 2389189 h 6858000"/>
              <a:gd name="connsiteX698" fmla="*/ 103062 w 7467600"/>
              <a:gd name="connsiteY698" fmla="*/ 2389518 h 6858000"/>
              <a:gd name="connsiteX699" fmla="*/ 510734 w 7467600"/>
              <a:gd name="connsiteY699" fmla="*/ 2416201 h 6858000"/>
              <a:gd name="connsiteX700" fmla="*/ 279257 w 7467600"/>
              <a:gd name="connsiteY700" fmla="*/ 2092102 h 6858000"/>
              <a:gd name="connsiteX701" fmla="*/ 65265 w 7467600"/>
              <a:gd name="connsiteY701" fmla="*/ 2006049 h 6858000"/>
              <a:gd name="connsiteX702" fmla="*/ 0 w 7467600"/>
              <a:gd name="connsiteY702" fmla="*/ 1982532 h 6858000"/>
              <a:gd name="connsiteX703" fmla="*/ 0 w 7467600"/>
              <a:gd name="connsiteY703" fmla="*/ 1912789 h 6858000"/>
              <a:gd name="connsiteX704" fmla="*/ 97460 w 7467600"/>
              <a:gd name="connsiteY704" fmla="*/ 1953725 h 6858000"/>
              <a:gd name="connsiteX705" fmla="*/ 221272 w 7467600"/>
              <a:gd name="connsiteY705" fmla="*/ 1980766 h 6858000"/>
              <a:gd name="connsiteX706" fmla="*/ 116765 w 7467600"/>
              <a:gd name="connsiteY706" fmla="*/ 1911033 h 6858000"/>
              <a:gd name="connsiteX707" fmla="*/ 16405 w 7467600"/>
              <a:gd name="connsiteY707" fmla="*/ 1803412 h 6858000"/>
              <a:gd name="connsiteX708" fmla="*/ 0 w 7467600"/>
              <a:gd name="connsiteY708" fmla="*/ 1784777 h 6858000"/>
              <a:gd name="connsiteX709" fmla="*/ 0 w 7467600"/>
              <a:gd name="connsiteY709" fmla="*/ 1740082 h 6858000"/>
              <a:gd name="connsiteX710" fmla="*/ 39394 w 7467600"/>
              <a:gd name="connsiteY710" fmla="*/ 1784856 h 6858000"/>
              <a:gd name="connsiteX711" fmla="*/ 135813 w 7467600"/>
              <a:gd name="connsiteY711" fmla="*/ 1888838 h 6858000"/>
              <a:gd name="connsiteX712" fmla="*/ 242575 w 7467600"/>
              <a:gd name="connsiteY712" fmla="*/ 1958841 h 6858000"/>
              <a:gd name="connsiteX713" fmla="*/ 82197 w 7467600"/>
              <a:gd name="connsiteY713" fmla="*/ 1754826 h 6858000"/>
              <a:gd name="connsiteX714" fmla="*/ 0 w 7467600"/>
              <a:gd name="connsiteY714" fmla="*/ 1679650 h 6858000"/>
              <a:gd name="connsiteX715" fmla="*/ 0 w 7467600"/>
              <a:gd name="connsiteY715" fmla="*/ 1602463 h 6858000"/>
              <a:gd name="connsiteX716" fmla="*/ 84689 w 7467600"/>
              <a:gd name="connsiteY716" fmla="*/ 1677442 h 6858000"/>
              <a:gd name="connsiteX717" fmla="*/ 298437 w 7467600"/>
              <a:gd name="connsiteY717" fmla="*/ 1968019 h 6858000"/>
              <a:gd name="connsiteX718" fmla="*/ 227269 w 7467600"/>
              <a:gd name="connsiteY718" fmla="*/ 1114064 h 6858000"/>
              <a:gd name="connsiteX719" fmla="*/ 248003 w 7467600"/>
              <a:gd name="connsiteY719" fmla="*/ 1089613 h 6858000"/>
              <a:gd name="connsiteX720" fmla="*/ 427020 w 7467600"/>
              <a:gd name="connsiteY720" fmla="*/ 1619803 h 6858000"/>
              <a:gd name="connsiteX721" fmla="*/ 340345 w 7467600"/>
              <a:gd name="connsiteY721" fmla="*/ 2027739 h 6858000"/>
              <a:gd name="connsiteX722" fmla="*/ 360865 w 7467600"/>
              <a:gd name="connsiteY722" fmla="*/ 2044827 h 6858000"/>
              <a:gd name="connsiteX723" fmla="*/ 560414 w 7467600"/>
              <a:gd name="connsiteY723" fmla="*/ 2421457 h 6858000"/>
              <a:gd name="connsiteX724" fmla="*/ 1359703 w 7467600"/>
              <a:gd name="connsiteY724" fmla="*/ 2578554 h 6858000"/>
              <a:gd name="connsiteX725" fmla="*/ 1359422 w 7467600"/>
              <a:gd name="connsiteY725" fmla="*/ 2577994 h 6858000"/>
              <a:gd name="connsiteX726" fmla="*/ 828701 w 7467600"/>
              <a:gd name="connsiteY726" fmla="*/ 1839520 h 6858000"/>
              <a:gd name="connsiteX727" fmla="*/ 494427 w 7467600"/>
              <a:gd name="connsiteY727" fmla="*/ 1092333 h 6858000"/>
              <a:gd name="connsiteX728" fmla="*/ 506322 w 7467600"/>
              <a:gd name="connsiteY728" fmla="*/ 1020997 h 6858000"/>
              <a:gd name="connsiteX729" fmla="*/ 4570198 w 7467600"/>
              <a:gd name="connsiteY729" fmla="*/ 978081 h 6858000"/>
              <a:gd name="connsiteX730" fmla="*/ 4523691 w 7467600"/>
              <a:gd name="connsiteY730" fmla="*/ 1127776 h 6858000"/>
              <a:gd name="connsiteX731" fmla="*/ 4509875 w 7467600"/>
              <a:gd name="connsiteY731" fmla="*/ 1167552 h 6858000"/>
              <a:gd name="connsiteX732" fmla="*/ 4478168 w 7467600"/>
              <a:gd name="connsiteY732" fmla="*/ 1260735 h 6858000"/>
              <a:gd name="connsiteX733" fmla="*/ 4409309 w 7467600"/>
              <a:gd name="connsiteY733" fmla="*/ 1666996 h 6858000"/>
              <a:gd name="connsiteX734" fmla="*/ 4370031 w 7467600"/>
              <a:gd name="connsiteY734" fmla="*/ 1955666 h 6858000"/>
              <a:gd name="connsiteX735" fmla="*/ 4570198 w 7467600"/>
              <a:gd name="connsiteY735" fmla="*/ 978081 h 6858000"/>
              <a:gd name="connsiteX736" fmla="*/ 4557898 w 7467600"/>
              <a:gd name="connsiteY736" fmla="*/ 900011 h 6858000"/>
              <a:gd name="connsiteX737" fmla="*/ 4344840 w 7467600"/>
              <a:gd name="connsiteY737" fmla="*/ 1922038 h 6858000"/>
              <a:gd name="connsiteX738" fmla="*/ 4378710 w 7467600"/>
              <a:gd name="connsiteY738" fmla="*/ 1665516 h 6858000"/>
              <a:gd name="connsiteX739" fmla="*/ 4448798 w 7467600"/>
              <a:gd name="connsiteY739" fmla="*/ 1253024 h 6858000"/>
              <a:gd name="connsiteX740" fmla="*/ 4480315 w 7467600"/>
              <a:gd name="connsiteY740" fmla="*/ 1158454 h 6858000"/>
              <a:gd name="connsiteX741" fmla="*/ 4494133 w 7467600"/>
              <a:gd name="connsiteY741" fmla="*/ 1118676 h 6858000"/>
              <a:gd name="connsiteX742" fmla="*/ 4557898 w 7467600"/>
              <a:gd name="connsiteY742" fmla="*/ 900011 h 6858000"/>
              <a:gd name="connsiteX743" fmla="*/ 5870151 w 7467600"/>
              <a:gd name="connsiteY743" fmla="*/ 898890 h 6858000"/>
              <a:gd name="connsiteX744" fmla="*/ 5861335 w 7467600"/>
              <a:gd name="connsiteY744" fmla="*/ 899177 h 6858000"/>
              <a:gd name="connsiteX745" fmla="*/ 5843702 w 7467600"/>
              <a:gd name="connsiteY745" fmla="*/ 899748 h 6858000"/>
              <a:gd name="connsiteX746" fmla="*/ 5651107 w 7467600"/>
              <a:gd name="connsiteY746" fmla="*/ 920306 h 6858000"/>
              <a:gd name="connsiteX747" fmla="*/ 5459407 w 7467600"/>
              <a:gd name="connsiteY747" fmla="*/ 940975 h 6858000"/>
              <a:gd name="connsiteX748" fmla="*/ 5374846 w 7467600"/>
              <a:gd name="connsiteY748" fmla="*/ 941988 h 6858000"/>
              <a:gd name="connsiteX749" fmla="*/ 5256105 w 7467600"/>
              <a:gd name="connsiteY749" fmla="*/ 945632 h 6858000"/>
              <a:gd name="connsiteX750" fmla="*/ 5107071 w 7467600"/>
              <a:gd name="connsiteY750" fmla="*/ 969720 h 6858000"/>
              <a:gd name="connsiteX751" fmla="*/ 4998681 w 7467600"/>
              <a:gd name="connsiteY751" fmla="*/ 988771 h 6858000"/>
              <a:gd name="connsiteX752" fmla="*/ 5870151 w 7467600"/>
              <a:gd name="connsiteY752" fmla="*/ 898890 h 6858000"/>
              <a:gd name="connsiteX753" fmla="*/ 5504425 w 7467600"/>
              <a:gd name="connsiteY753" fmla="*/ 848067 h 6858000"/>
              <a:gd name="connsiteX754" fmla="*/ 4968849 w 7467600"/>
              <a:gd name="connsiteY754" fmla="*/ 962318 h 6858000"/>
              <a:gd name="connsiteX755" fmla="*/ 5104039 w 7467600"/>
              <a:gd name="connsiteY755" fmla="*/ 940634 h 6858000"/>
              <a:gd name="connsiteX756" fmla="*/ 5256311 w 7467600"/>
              <a:gd name="connsiteY756" fmla="*/ 916490 h 6858000"/>
              <a:gd name="connsiteX757" fmla="*/ 5377381 w 7467600"/>
              <a:gd name="connsiteY757" fmla="*/ 912671 h 6858000"/>
              <a:gd name="connsiteX758" fmla="*/ 5460148 w 7467600"/>
              <a:gd name="connsiteY758" fmla="*/ 911442 h 6858000"/>
              <a:gd name="connsiteX759" fmla="*/ 5648971 w 7467600"/>
              <a:gd name="connsiteY759" fmla="*/ 891331 h 6858000"/>
              <a:gd name="connsiteX760" fmla="*/ 5844807 w 7467600"/>
              <a:gd name="connsiteY760" fmla="*/ 870718 h 6858000"/>
              <a:gd name="connsiteX761" fmla="*/ 5862975 w 7467600"/>
              <a:gd name="connsiteY761" fmla="*/ 869756 h 6858000"/>
              <a:gd name="connsiteX762" fmla="*/ 5920887 w 7467600"/>
              <a:gd name="connsiteY762" fmla="*/ 865929 h 6858000"/>
              <a:gd name="connsiteX763" fmla="*/ 5504425 w 7467600"/>
              <a:gd name="connsiteY763" fmla="*/ 848067 h 6858000"/>
              <a:gd name="connsiteX764" fmla="*/ 3607114 w 7467600"/>
              <a:gd name="connsiteY764" fmla="*/ 467441 h 6858000"/>
              <a:gd name="connsiteX765" fmla="*/ 3296242 w 7467600"/>
              <a:gd name="connsiteY765" fmla="*/ 807991 h 6858000"/>
              <a:gd name="connsiteX766" fmla="*/ 3174674 w 7467600"/>
              <a:gd name="connsiteY766" fmla="*/ 919759 h 6858000"/>
              <a:gd name="connsiteX767" fmla="*/ 3042978 w 7467600"/>
              <a:gd name="connsiteY767" fmla="*/ 1054894 h 6858000"/>
              <a:gd name="connsiteX768" fmla="*/ 2968914 w 7467600"/>
              <a:gd name="connsiteY768" fmla="*/ 1133756 h 6858000"/>
              <a:gd name="connsiteX769" fmla="*/ 3103823 w 7467600"/>
              <a:gd name="connsiteY769" fmla="*/ 1026814 h 6858000"/>
              <a:gd name="connsiteX770" fmla="*/ 3607114 w 7467600"/>
              <a:gd name="connsiteY770" fmla="*/ 467441 h 6858000"/>
              <a:gd name="connsiteX771" fmla="*/ 3744487 w 7467600"/>
              <a:gd name="connsiteY771" fmla="*/ 383136 h 6858000"/>
              <a:gd name="connsiteX772" fmla="*/ 3970213 w 7467600"/>
              <a:gd name="connsiteY772" fmla="*/ 995559 h 6858000"/>
              <a:gd name="connsiteX773" fmla="*/ 3744487 w 7467600"/>
              <a:gd name="connsiteY773" fmla="*/ 383136 h 6858000"/>
              <a:gd name="connsiteX774" fmla="*/ 3624562 w 7467600"/>
              <a:gd name="connsiteY774" fmla="*/ 367041 h 6858000"/>
              <a:gd name="connsiteX775" fmla="*/ 3489712 w 7467600"/>
              <a:gd name="connsiteY775" fmla="*/ 485386 h 6858000"/>
              <a:gd name="connsiteX776" fmla="*/ 3182994 w 7467600"/>
              <a:gd name="connsiteY776" fmla="*/ 828265 h 6858000"/>
              <a:gd name="connsiteX777" fmla="*/ 2892114 w 7467600"/>
              <a:gd name="connsiteY777" fmla="*/ 1172635 h 6858000"/>
              <a:gd name="connsiteX778" fmla="*/ 3021459 w 7467600"/>
              <a:gd name="connsiteY778" fmla="*/ 1035385 h 6858000"/>
              <a:gd name="connsiteX779" fmla="*/ 3153873 w 7467600"/>
              <a:gd name="connsiteY779" fmla="*/ 898971 h 6858000"/>
              <a:gd name="connsiteX780" fmla="*/ 3276511 w 7467600"/>
              <a:gd name="connsiteY780" fmla="*/ 786423 h 6858000"/>
              <a:gd name="connsiteX781" fmla="*/ 3584154 w 7467600"/>
              <a:gd name="connsiteY781" fmla="*/ 448218 h 6858000"/>
              <a:gd name="connsiteX782" fmla="*/ 3624562 w 7467600"/>
              <a:gd name="connsiteY782" fmla="*/ 367041 h 6858000"/>
              <a:gd name="connsiteX783" fmla="*/ 3766672 w 7467600"/>
              <a:gd name="connsiteY783" fmla="*/ 359429 h 6858000"/>
              <a:gd name="connsiteX784" fmla="*/ 3996338 w 7467600"/>
              <a:gd name="connsiteY784" fmla="*/ 968237 h 6858000"/>
              <a:gd name="connsiteX785" fmla="*/ 3766672 w 7467600"/>
              <a:gd name="connsiteY785" fmla="*/ 359429 h 6858000"/>
              <a:gd name="connsiteX786" fmla="*/ 5805386 w 7467600"/>
              <a:gd name="connsiteY786" fmla="*/ 239240 h 6858000"/>
              <a:gd name="connsiteX787" fmla="*/ 5736947 w 7467600"/>
              <a:gd name="connsiteY787" fmla="*/ 261367 h 6858000"/>
              <a:gd name="connsiteX788" fmla="*/ 5427012 w 7467600"/>
              <a:gd name="connsiteY788" fmla="*/ 311272 h 6858000"/>
              <a:gd name="connsiteX789" fmla="*/ 5147818 w 7467600"/>
              <a:gd name="connsiteY789" fmla="*/ 322112 h 6858000"/>
              <a:gd name="connsiteX790" fmla="*/ 5060854 w 7467600"/>
              <a:gd name="connsiteY790" fmla="*/ 311882 h 6858000"/>
              <a:gd name="connsiteX791" fmla="*/ 4945989 w 7467600"/>
              <a:gd name="connsiteY791" fmla="*/ 300516 h 6858000"/>
              <a:gd name="connsiteX792" fmla="*/ 5410479 w 7467600"/>
              <a:gd name="connsiteY792" fmla="*/ 348434 h 6858000"/>
              <a:gd name="connsiteX793" fmla="*/ 5805386 w 7467600"/>
              <a:gd name="connsiteY793" fmla="*/ 239240 h 6858000"/>
              <a:gd name="connsiteX794" fmla="*/ 5905192 w 7467600"/>
              <a:gd name="connsiteY794" fmla="*/ 163079 h 6858000"/>
              <a:gd name="connsiteX795" fmla="*/ 5865655 w 7467600"/>
              <a:gd name="connsiteY795" fmla="*/ 171901 h 6858000"/>
              <a:gd name="connsiteX796" fmla="*/ 5259740 w 7467600"/>
              <a:gd name="connsiteY796" fmla="*/ 257013 h 6858000"/>
              <a:gd name="connsiteX797" fmla="*/ 5208466 w 7467600"/>
              <a:gd name="connsiteY797" fmla="*/ 257550 h 6858000"/>
              <a:gd name="connsiteX798" fmla="*/ 4980204 w 7467600"/>
              <a:gd name="connsiteY798" fmla="*/ 271903 h 6858000"/>
              <a:gd name="connsiteX799" fmla="*/ 5068068 w 7467600"/>
              <a:gd name="connsiteY799" fmla="*/ 282244 h 6858000"/>
              <a:gd name="connsiteX800" fmla="*/ 5153231 w 7467600"/>
              <a:gd name="connsiteY800" fmla="*/ 292240 h 6858000"/>
              <a:gd name="connsiteX801" fmla="*/ 5426491 w 7467600"/>
              <a:gd name="connsiteY801" fmla="*/ 281128 h 6858000"/>
              <a:gd name="connsiteX802" fmla="*/ 5731212 w 7467600"/>
              <a:gd name="connsiteY802" fmla="*/ 231951 h 6858000"/>
              <a:gd name="connsiteX803" fmla="*/ 5905192 w 7467600"/>
              <a:gd name="connsiteY803" fmla="*/ 163079 h 6858000"/>
              <a:gd name="connsiteX804" fmla="*/ 5944437 w 7467600"/>
              <a:gd name="connsiteY804" fmla="*/ 113829 h 6858000"/>
              <a:gd name="connsiteX805" fmla="*/ 5825032 w 7467600"/>
              <a:gd name="connsiteY805" fmla="*/ 146405 h 6858000"/>
              <a:gd name="connsiteX806" fmla="*/ 4955599 w 7467600"/>
              <a:gd name="connsiteY806" fmla="*/ 247008 h 6858000"/>
              <a:gd name="connsiteX807" fmla="*/ 5210104 w 7467600"/>
              <a:gd name="connsiteY807" fmla="*/ 228123 h 6858000"/>
              <a:gd name="connsiteX808" fmla="*/ 5261015 w 7467600"/>
              <a:gd name="connsiteY808" fmla="*/ 227087 h 6858000"/>
              <a:gd name="connsiteX809" fmla="*/ 5861181 w 7467600"/>
              <a:gd name="connsiteY809" fmla="*/ 143093 h 6858000"/>
              <a:gd name="connsiteX810" fmla="*/ 5961252 w 7467600"/>
              <a:gd name="connsiteY810" fmla="*/ 114820 h 6858000"/>
              <a:gd name="connsiteX811" fmla="*/ 5944437 w 7467600"/>
              <a:gd name="connsiteY811" fmla="*/ 113829 h 6858000"/>
              <a:gd name="connsiteX812" fmla="*/ 3882765 w 7467600"/>
              <a:gd name="connsiteY812" fmla="*/ 0 h 6858000"/>
              <a:gd name="connsiteX813" fmla="*/ 3995099 w 7467600"/>
              <a:gd name="connsiteY813" fmla="*/ 0 h 6858000"/>
              <a:gd name="connsiteX814" fmla="*/ 4163818 w 7467600"/>
              <a:gd name="connsiteY814" fmla="*/ 234104 h 6858000"/>
              <a:gd name="connsiteX815" fmla="*/ 4172099 w 7467600"/>
              <a:gd name="connsiteY815" fmla="*/ 234207 h 6858000"/>
              <a:gd name="connsiteX816" fmla="*/ 4784282 w 7467600"/>
              <a:gd name="connsiteY816" fmla="*/ 276561 h 6858000"/>
              <a:gd name="connsiteX817" fmla="*/ 4801687 w 7467600"/>
              <a:gd name="connsiteY817" fmla="*/ 267764 h 6858000"/>
              <a:gd name="connsiteX818" fmla="*/ 6082788 w 7467600"/>
              <a:gd name="connsiteY818" fmla="*/ 64119 h 6858000"/>
              <a:gd name="connsiteX819" fmla="*/ 6099442 w 7467600"/>
              <a:gd name="connsiteY819" fmla="*/ 82568 h 6858000"/>
              <a:gd name="connsiteX820" fmla="*/ 4804137 w 7467600"/>
              <a:gd name="connsiteY820" fmla="*/ 320931 h 6858000"/>
              <a:gd name="connsiteX821" fmla="*/ 4227047 w 7467600"/>
              <a:gd name="connsiteY821" fmla="*/ 313415 h 6858000"/>
              <a:gd name="connsiteX822" fmla="*/ 4346041 w 7467600"/>
              <a:gd name="connsiteY822" fmla="*/ 456086 h 6858000"/>
              <a:gd name="connsiteX823" fmla="*/ 4870967 w 7467600"/>
              <a:gd name="connsiteY823" fmla="*/ 963061 h 6858000"/>
              <a:gd name="connsiteX824" fmla="*/ 4889647 w 7467600"/>
              <a:gd name="connsiteY824" fmla="*/ 957147 h 6858000"/>
              <a:gd name="connsiteX825" fmla="*/ 5422504 w 7467600"/>
              <a:gd name="connsiteY825" fmla="*/ 805191 h 6858000"/>
              <a:gd name="connsiteX826" fmla="*/ 6087656 w 7467600"/>
              <a:gd name="connsiteY826" fmla="*/ 826703 h 6858000"/>
              <a:gd name="connsiteX827" fmla="*/ 6058717 w 7467600"/>
              <a:gd name="connsiteY827" fmla="*/ 865992 h 6858000"/>
              <a:gd name="connsiteX828" fmla="*/ 4974153 w 7467600"/>
              <a:gd name="connsiteY828" fmla="*/ 1045456 h 6858000"/>
              <a:gd name="connsiteX829" fmla="*/ 5627835 w 7467600"/>
              <a:gd name="connsiteY829" fmla="*/ 1472077 h 6858000"/>
              <a:gd name="connsiteX830" fmla="*/ 5629817 w 7467600"/>
              <a:gd name="connsiteY830" fmla="*/ 1471412 h 6858000"/>
              <a:gd name="connsiteX831" fmla="*/ 5634124 w 7467600"/>
              <a:gd name="connsiteY831" fmla="*/ 1470572 h 6858000"/>
              <a:gd name="connsiteX832" fmla="*/ 5755832 w 7467600"/>
              <a:gd name="connsiteY832" fmla="*/ 1383886 h 6858000"/>
              <a:gd name="connsiteX833" fmla="*/ 6014186 w 7467600"/>
              <a:gd name="connsiteY833" fmla="*/ 1279799 h 6858000"/>
              <a:gd name="connsiteX834" fmla="*/ 6901619 w 7467600"/>
              <a:gd name="connsiteY834" fmla="*/ 1047874 h 6858000"/>
              <a:gd name="connsiteX835" fmla="*/ 6931566 w 7467600"/>
              <a:gd name="connsiteY835" fmla="*/ 1062034 h 6858000"/>
              <a:gd name="connsiteX836" fmla="*/ 5790982 w 7467600"/>
              <a:gd name="connsiteY836" fmla="*/ 1561380 h 6858000"/>
              <a:gd name="connsiteX837" fmla="*/ 6188971 w 7467600"/>
              <a:gd name="connsiteY837" fmla="*/ 1755168 h 6858000"/>
              <a:gd name="connsiteX838" fmla="*/ 6202446 w 7467600"/>
              <a:gd name="connsiteY838" fmla="*/ 1752268 h 6858000"/>
              <a:gd name="connsiteX839" fmla="*/ 7179560 w 7467600"/>
              <a:gd name="connsiteY839" fmla="*/ 1467551 h 6858000"/>
              <a:gd name="connsiteX840" fmla="*/ 7158730 w 7467600"/>
              <a:gd name="connsiteY840" fmla="*/ 1507835 h 6858000"/>
              <a:gd name="connsiteX841" fmla="*/ 6326959 w 7467600"/>
              <a:gd name="connsiteY841" fmla="*/ 1817686 h 6858000"/>
              <a:gd name="connsiteX842" fmla="*/ 6537433 w 7467600"/>
              <a:gd name="connsiteY842" fmla="*/ 1907790 h 6858000"/>
              <a:gd name="connsiteX843" fmla="*/ 6550221 w 7467600"/>
              <a:gd name="connsiteY843" fmla="*/ 1910729 h 6858000"/>
              <a:gd name="connsiteX844" fmla="*/ 6964438 w 7467600"/>
              <a:gd name="connsiteY844" fmla="*/ 2209505 h 6858000"/>
              <a:gd name="connsiteX845" fmla="*/ 7367862 w 7467600"/>
              <a:gd name="connsiteY845" fmla="*/ 2806833 h 6858000"/>
              <a:gd name="connsiteX846" fmla="*/ 7364329 w 7467600"/>
              <a:gd name="connsiteY846" fmla="*/ 2826907 h 6858000"/>
              <a:gd name="connsiteX847" fmla="*/ 7290545 w 7467600"/>
              <a:gd name="connsiteY847" fmla="*/ 2850663 h 6858000"/>
              <a:gd name="connsiteX848" fmla="*/ 6472036 w 7467600"/>
              <a:gd name="connsiteY848" fmla="*/ 1959003 h 6858000"/>
              <a:gd name="connsiteX849" fmla="*/ 5792897 w 7467600"/>
              <a:gd name="connsiteY849" fmla="*/ 1647747 h 6858000"/>
              <a:gd name="connsiteX850" fmla="*/ 5842751 w 7467600"/>
              <a:gd name="connsiteY850" fmla="*/ 1816112 h 6858000"/>
              <a:gd name="connsiteX851" fmla="*/ 5847424 w 7467600"/>
              <a:gd name="connsiteY851" fmla="*/ 1815776 h 6858000"/>
              <a:gd name="connsiteX852" fmla="*/ 6399821 w 7467600"/>
              <a:gd name="connsiteY852" fmla="*/ 2344799 h 6858000"/>
              <a:gd name="connsiteX853" fmla="*/ 6323232 w 7467600"/>
              <a:gd name="connsiteY853" fmla="*/ 2389634 h 6858000"/>
              <a:gd name="connsiteX854" fmla="*/ 5942958 w 7467600"/>
              <a:gd name="connsiteY854" fmla="*/ 2077708 h 6858000"/>
              <a:gd name="connsiteX855" fmla="*/ 5921559 w 7467600"/>
              <a:gd name="connsiteY855" fmla="*/ 2378596 h 6858000"/>
              <a:gd name="connsiteX856" fmla="*/ 5817651 w 7467600"/>
              <a:gd name="connsiteY856" fmla="*/ 3023919 h 6858000"/>
              <a:gd name="connsiteX857" fmla="*/ 5729634 w 7467600"/>
              <a:gd name="connsiteY857" fmla="*/ 3051849 h 6858000"/>
              <a:gd name="connsiteX858" fmla="*/ 5611018 w 7467600"/>
              <a:gd name="connsiteY858" fmla="*/ 2316769 h 6858000"/>
              <a:gd name="connsiteX859" fmla="*/ 5687608 w 7467600"/>
              <a:gd name="connsiteY859" fmla="*/ 2039972 h 6858000"/>
              <a:gd name="connsiteX860" fmla="*/ 5657554 w 7467600"/>
              <a:gd name="connsiteY860" fmla="*/ 1576445 h 6858000"/>
              <a:gd name="connsiteX861" fmla="*/ 5150475 w 7467600"/>
              <a:gd name="connsiteY861" fmla="*/ 1274012 h 6858000"/>
              <a:gd name="connsiteX862" fmla="*/ 5349142 w 7467600"/>
              <a:gd name="connsiteY862" fmla="*/ 2204405 h 6858000"/>
              <a:gd name="connsiteX863" fmla="*/ 5262214 w 7467600"/>
              <a:gd name="connsiteY863" fmla="*/ 2233836 h 6858000"/>
              <a:gd name="connsiteX864" fmla="*/ 4981539 w 7467600"/>
              <a:gd name="connsiteY864" fmla="*/ 1542201 h 6858000"/>
              <a:gd name="connsiteX865" fmla="*/ 4958461 w 7467600"/>
              <a:gd name="connsiteY865" fmla="*/ 1136957 h 6858000"/>
              <a:gd name="connsiteX866" fmla="*/ 4655015 w 7467600"/>
              <a:gd name="connsiteY866" fmla="*/ 891426 h 6858000"/>
              <a:gd name="connsiteX867" fmla="*/ 4348002 w 7467600"/>
              <a:gd name="connsiteY867" fmla="*/ 2205895 h 6858000"/>
              <a:gd name="connsiteX868" fmla="*/ 4262250 w 7467600"/>
              <a:gd name="connsiteY868" fmla="*/ 2219972 h 6858000"/>
              <a:gd name="connsiteX869" fmla="*/ 4550611 w 7467600"/>
              <a:gd name="connsiteY869" fmla="*/ 817540 h 6858000"/>
              <a:gd name="connsiteX870" fmla="*/ 4564418 w 7467600"/>
              <a:gd name="connsiteY870" fmla="*/ 808293 h 6858000"/>
              <a:gd name="connsiteX871" fmla="*/ 4266388 w 7467600"/>
              <a:gd name="connsiteY871" fmla="*/ 500083 h 6858000"/>
              <a:gd name="connsiteX872" fmla="*/ 4032842 w 7467600"/>
              <a:gd name="connsiteY872" fmla="*/ 211809 h 6858000"/>
              <a:gd name="connsiteX873" fmla="*/ 3882765 w 7467600"/>
              <a:gd name="connsiteY873" fmla="*/ 0 h 6858000"/>
              <a:gd name="connsiteX874" fmla="*/ 3721337 w 7467600"/>
              <a:gd name="connsiteY874" fmla="*/ 0 h 6858000"/>
              <a:gd name="connsiteX875" fmla="*/ 3797544 w 7467600"/>
              <a:gd name="connsiteY875" fmla="*/ 0 h 6858000"/>
              <a:gd name="connsiteX876" fmla="*/ 3775734 w 7467600"/>
              <a:gd name="connsiteY876" fmla="*/ 95131 h 6858000"/>
              <a:gd name="connsiteX877" fmla="*/ 3724807 w 7467600"/>
              <a:gd name="connsiteY877" fmla="*/ 272257 h 6858000"/>
              <a:gd name="connsiteX878" fmla="*/ 3726844 w 7467600"/>
              <a:gd name="connsiteY878" fmla="*/ 282988 h 6858000"/>
              <a:gd name="connsiteX879" fmla="*/ 3742664 w 7467600"/>
              <a:gd name="connsiteY879" fmla="*/ 279918 h 6858000"/>
              <a:gd name="connsiteX880" fmla="*/ 4103910 w 7467600"/>
              <a:gd name="connsiteY880" fmla="*/ 1161917 h 6858000"/>
              <a:gd name="connsiteX881" fmla="*/ 4020269 w 7467600"/>
              <a:gd name="connsiteY881" fmla="*/ 1200406 h 6858000"/>
              <a:gd name="connsiteX882" fmla="*/ 3674882 w 7467600"/>
              <a:gd name="connsiteY882" fmla="*/ 488524 h 6858000"/>
              <a:gd name="connsiteX883" fmla="*/ 3132682 w 7467600"/>
              <a:gd name="connsiteY883" fmla="*/ 1072284 h 6858000"/>
              <a:gd name="connsiteX884" fmla="*/ 2716346 w 7467600"/>
              <a:gd name="connsiteY884" fmla="*/ 1276376 h 6858000"/>
              <a:gd name="connsiteX885" fmla="*/ 2716772 w 7467600"/>
              <a:gd name="connsiteY885" fmla="*/ 1255462 h 6858000"/>
              <a:gd name="connsiteX886" fmla="*/ 3471096 w 7467600"/>
              <a:gd name="connsiteY886" fmla="*/ 437072 h 6858000"/>
              <a:gd name="connsiteX887" fmla="*/ 3639057 w 7467600"/>
              <a:gd name="connsiteY887" fmla="*/ 286334 h 6858000"/>
              <a:gd name="connsiteX888" fmla="*/ 3640309 w 7467600"/>
              <a:gd name="connsiteY888" fmla="*/ 284664 h 6858000"/>
              <a:gd name="connsiteX889" fmla="*/ 3646022 w 7467600"/>
              <a:gd name="connsiteY889" fmla="*/ 276711 h 6858000"/>
              <a:gd name="connsiteX890" fmla="*/ 3707943 w 7467600"/>
              <a:gd name="connsiteY890" fmla="*/ 65958 h 6858000"/>
              <a:gd name="connsiteX891" fmla="*/ 3721337 w 7467600"/>
              <a:gd name="connsiteY891" fmla="*/ 0 h 6858000"/>
              <a:gd name="connsiteX892" fmla="*/ 2867960 w 7467600"/>
              <a:gd name="connsiteY892" fmla="*/ 0 h 6858000"/>
              <a:gd name="connsiteX893" fmla="*/ 2926351 w 7467600"/>
              <a:gd name="connsiteY893" fmla="*/ 0 h 6858000"/>
              <a:gd name="connsiteX894" fmla="*/ 2902823 w 7467600"/>
              <a:gd name="connsiteY894" fmla="*/ 262929 h 6858000"/>
              <a:gd name="connsiteX895" fmla="*/ 2940663 w 7467600"/>
              <a:gd name="connsiteY895" fmla="*/ 140884 h 6858000"/>
              <a:gd name="connsiteX896" fmla="*/ 2947039 w 7467600"/>
              <a:gd name="connsiteY896" fmla="*/ 122524 h 6858000"/>
              <a:gd name="connsiteX897" fmla="*/ 2984316 w 7467600"/>
              <a:gd name="connsiteY897" fmla="*/ 0 h 6858000"/>
              <a:gd name="connsiteX898" fmla="*/ 3016114 w 7467600"/>
              <a:gd name="connsiteY898" fmla="*/ 0 h 6858000"/>
              <a:gd name="connsiteX899" fmla="*/ 2979949 w 7467600"/>
              <a:gd name="connsiteY899" fmla="*/ 119274 h 6858000"/>
              <a:gd name="connsiteX900" fmla="*/ 3023879 w 7467600"/>
              <a:gd name="connsiteY900" fmla="*/ 0 h 6858000"/>
              <a:gd name="connsiteX901" fmla="*/ 3105400 w 7467600"/>
              <a:gd name="connsiteY901" fmla="*/ 0 h 6858000"/>
              <a:gd name="connsiteX902" fmla="*/ 3094669 w 7467600"/>
              <a:gd name="connsiteY902" fmla="*/ 30308 h 6858000"/>
              <a:gd name="connsiteX903" fmla="*/ 2901945 w 7467600"/>
              <a:gd name="connsiteY903" fmla="*/ 466538 h 6858000"/>
              <a:gd name="connsiteX904" fmla="*/ 2815209 w 7467600"/>
              <a:gd name="connsiteY904" fmla="*/ 497361 h 6858000"/>
              <a:gd name="connsiteX905" fmla="*/ 2844845 w 7467600"/>
              <a:gd name="connsiteY905" fmla="*/ 127638 h 6858000"/>
              <a:gd name="connsiteX906" fmla="*/ 2867960 w 7467600"/>
              <a:gd name="connsiteY906" fmla="*/ 0 h 6858000"/>
              <a:gd name="connsiteX907" fmla="*/ 1057230 w 7467600"/>
              <a:gd name="connsiteY907" fmla="*/ 0 h 6858000"/>
              <a:gd name="connsiteX908" fmla="*/ 1111003 w 7467600"/>
              <a:gd name="connsiteY908" fmla="*/ 0 h 6858000"/>
              <a:gd name="connsiteX909" fmla="*/ 1125553 w 7467600"/>
              <a:gd name="connsiteY909" fmla="*/ 52588 h 6858000"/>
              <a:gd name="connsiteX910" fmla="*/ 1304276 w 7467600"/>
              <a:gd name="connsiteY910" fmla="*/ 476275 h 6858000"/>
              <a:gd name="connsiteX911" fmla="*/ 1492066 w 7467600"/>
              <a:gd name="connsiteY911" fmla="*/ 886333 h 6858000"/>
              <a:gd name="connsiteX912" fmla="*/ 1423698 w 7467600"/>
              <a:gd name="connsiteY912" fmla="*/ 710817 h 6858000"/>
              <a:gd name="connsiteX913" fmla="*/ 1357609 w 7467600"/>
              <a:gd name="connsiteY913" fmla="*/ 532892 h 6858000"/>
              <a:gd name="connsiteX914" fmla="*/ 1309550 w 7467600"/>
              <a:gd name="connsiteY914" fmla="*/ 374031 h 6858000"/>
              <a:gd name="connsiteX915" fmla="*/ 1193673 w 7467600"/>
              <a:gd name="connsiteY915" fmla="*/ 49533 h 6858000"/>
              <a:gd name="connsiteX916" fmla="*/ 1164391 w 7467600"/>
              <a:gd name="connsiteY916" fmla="*/ 0 h 6858000"/>
              <a:gd name="connsiteX917" fmla="*/ 1200666 w 7467600"/>
              <a:gd name="connsiteY917" fmla="*/ 0 h 6858000"/>
              <a:gd name="connsiteX918" fmla="*/ 1223408 w 7467600"/>
              <a:gd name="connsiteY918" fmla="*/ 38996 h 6858000"/>
              <a:gd name="connsiteX919" fmla="*/ 1339635 w 7467600"/>
              <a:gd name="connsiteY919" fmla="*/ 365517 h 6858000"/>
              <a:gd name="connsiteX920" fmla="*/ 1387469 w 7467600"/>
              <a:gd name="connsiteY920" fmla="*/ 523079 h 6858000"/>
              <a:gd name="connsiteX921" fmla="*/ 1452685 w 7467600"/>
              <a:gd name="connsiteY921" fmla="*/ 699806 h 6858000"/>
              <a:gd name="connsiteX922" fmla="*/ 1492092 w 7467600"/>
              <a:gd name="connsiteY922" fmla="*/ 800424 h 6858000"/>
              <a:gd name="connsiteX923" fmla="*/ 1455302 w 7467600"/>
              <a:gd name="connsiteY923" fmla="*/ 632913 h 6858000"/>
              <a:gd name="connsiteX924" fmla="*/ 1222336 w 7467600"/>
              <a:gd name="connsiteY924" fmla="*/ 9480 h 6858000"/>
              <a:gd name="connsiteX925" fmla="*/ 1214634 w 7467600"/>
              <a:gd name="connsiteY925" fmla="*/ 0 h 6858000"/>
              <a:gd name="connsiteX926" fmla="*/ 1289827 w 7467600"/>
              <a:gd name="connsiteY926" fmla="*/ 0 h 6858000"/>
              <a:gd name="connsiteX927" fmla="*/ 1321076 w 7467600"/>
              <a:gd name="connsiteY927" fmla="*/ 59722 h 6858000"/>
              <a:gd name="connsiteX928" fmla="*/ 1512579 w 7467600"/>
              <a:gd name="connsiteY928" fmla="*/ 626441 h 6858000"/>
              <a:gd name="connsiteX929" fmla="*/ 1506076 w 7467600"/>
              <a:gd name="connsiteY929" fmla="*/ 1089289 h 6858000"/>
              <a:gd name="connsiteX930" fmla="*/ 1486346 w 7467600"/>
              <a:gd name="connsiteY930" fmla="*/ 1079919 h 6858000"/>
              <a:gd name="connsiteX931" fmla="*/ 1070511 w 7467600"/>
              <a:gd name="connsiteY931" fmla="*/ 48609 h 6858000"/>
              <a:gd name="connsiteX932" fmla="*/ 1057230 w 7467600"/>
              <a:gd name="connsiteY932" fmla="*/ 0 h 6858000"/>
              <a:gd name="connsiteX933" fmla="*/ 43151 w 7467600"/>
              <a:gd name="connsiteY933" fmla="*/ 0 h 6858000"/>
              <a:gd name="connsiteX934" fmla="*/ 95283 w 7467600"/>
              <a:gd name="connsiteY934" fmla="*/ 0 h 6858000"/>
              <a:gd name="connsiteX935" fmla="*/ 300708 w 7467600"/>
              <a:gd name="connsiteY935" fmla="*/ 154571 h 6858000"/>
              <a:gd name="connsiteX936" fmla="*/ 530414 w 7467600"/>
              <a:gd name="connsiteY936" fmla="*/ 354673 h 6858000"/>
              <a:gd name="connsiteX937" fmla="*/ 333785 w 7467600"/>
              <a:gd name="connsiteY937" fmla="*/ 161564 h 6858000"/>
              <a:gd name="connsiteX938" fmla="*/ 147005 w 7467600"/>
              <a:gd name="connsiteY938" fmla="*/ 0 h 6858000"/>
              <a:gd name="connsiteX939" fmla="*/ 272509 w 7467600"/>
              <a:gd name="connsiteY939" fmla="*/ 0 h 6858000"/>
              <a:gd name="connsiteX940" fmla="*/ 326276 w 7467600"/>
              <a:gd name="connsiteY940" fmla="*/ 45847 h 6858000"/>
              <a:gd name="connsiteX941" fmla="*/ 823759 w 7467600"/>
              <a:gd name="connsiteY941" fmla="*/ 574145 h 6858000"/>
              <a:gd name="connsiteX942" fmla="*/ 811254 w 7467600"/>
              <a:gd name="connsiteY942" fmla="*/ 665546 h 6858000"/>
              <a:gd name="connsiteX943" fmla="*/ 154042 w 7467600"/>
              <a:gd name="connsiteY943" fmla="*/ 261522 h 6858000"/>
              <a:gd name="connsiteX944" fmla="*/ 13550 w 7467600"/>
              <a:gd name="connsiteY944" fmla="*/ 158423 h 6858000"/>
              <a:gd name="connsiteX945" fmla="*/ 0 w 7467600"/>
              <a:gd name="connsiteY945" fmla="*/ 146618 h 6858000"/>
              <a:gd name="connsiteX946" fmla="*/ 0 w 7467600"/>
              <a:gd name="connsiteY946" fmla="*/ 59161 h 6858000"/>
              <a:gd name="connsiteX947" fmla="*/ 45427 w 7467600"/>
              <a:gd name="connsiteY947" fmla="*/ 101078 h 6858000"/>
              <a:gd name="connsiteX948" fmla="*/ 630103 w 7467600"/>
              <a:gd name="connsiteY948" fmla="*/ 485885 h 6858000"/>
              <a:gd name="connsiteX949" fmla="*/ 532040 w 7467600"/>
              <a:gd name="connsiteY949" fmla="*/ 399359 h 6858000"/>
              <a:gd name="connsiteX950" fmla="*/ 517618 w 7467600"/>
              <a:gd name="connsiteY950" fmla="*/ 385726 h 6858000"/>
              <a:gd name="connsiteX951" fmla="*/ 285074 w 7467600"/>
              <a:gd name="connsiteY951" fmla="*/ 182755 h 6858000"/>
              <a:gd name="connsiteX952" fmla="*/ 43151 w 7467600"/>
              <a:gd name="connsiteY95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1019354 w 7467600"/>
              <a:gd name="connsiteY20" fmla="*/ 6315006 h 6858000"/>
              <a:gd name="connsiteX21" fmla="*/ 441046 w 7467600"/>
              <a:gd name="connsiteY21" fmla="*/ 6691153 h 6858000"/>
              <a:gd name="connsiteX22" fmla="*/ 1019354 w 7467600"/>
              <a:gd name="connsiteY22" fmla="*/ 6315006 h 6858000"/>
              <a:gd name="connsiteX23" fmla="*/ 991680 w 7467600"/>
              <a:gd name="connsiteY23" fmla="*/ 6298413 h 6858000"/>
              <a:gd name="connsiteX24" fmla="*/ 409060 w 7467600"/>
              <a:gd name="connsiteY24" fmla="*/ 6671470 h 6858000"/>
              <a:gd name="connsiteX25" fmla="*/ 991680 w 7467600"/>
              <a:gd name="connsiteY25" fmla="*/ 6298413 h 6858000"/>
              <a:gd name="connsiteX26" fmla="*/ 103333 w 7467600"/>
              <a:gd name="connsiteY26" fmla="*/ 5699602 h 6858000"/>
              <a:gd name="connsiteX27" fmla="*/ 233938 w 7467600"/>
              <a:gd name="connsiteY27" fmla="*/ 5809416 h 6858000"/>
              <a:gd name="connsiteX28" fmla="*/ 883580 w 7467600"/>
              <a:gd name="connsiteY28" fmla="*/ 6180710 h 6858000"/>
              <a:gd name="connsiteX29" fmla="*/ 487337 w 7467600"/>
              <a:gd name="connsiteY29" fmla="*/ 5950182 h 6858000"/>
              <a:gd name="connsiteX30" fmla="*/ 354051 w 7467600"/>
              <a:gd name="connsiteY30" fmla="*/ 5854912 h 6858000"/>
              <a:gd name="connsiteX31" fmla="*/ 195436 w 7467600"/>
              <a:gd name="connsiteY31" fmla="*/ 5755068 h 6858000"/>
              <a:gd name="connsiteX32" fmla="*/ 103333 w 7467600"/>
              <a:gd name="connsiteY32" fmla="*/ 5699602 h 6858000"/>
              <a:gd name="connsiteX33" fmla="*/ 5539432 w 7467600"/>
              <a:gd name="connsiteY33" fmla="*/ 5642928 h 6858000"/>
              <a:gd name="connsiteX34" fmla="*/ 5555462 w 7467600"/>
              <a:gd name="connsiteY34" fmla="*/ 5694454 h 6858000"/>
              <a:gd name="connsiteX35" fmla="*/ 5828270 w 7467600"/>
              <a:gd name="connsiteY35" fmla="*/ 6320663 h 6858000"/>
              <a:gd name="connsiteX36" fmla="*/ 5947416 w 7467600"/>
              <a:gd name="connsiteY36" fmla="*/ 6574846 h 6858000"/>
              <a:gd name="connsiteX37" fmla="*/ 5539432 w 7467600"/>
              <a:gd name="connsiteY37" fmla="*/ 5642928 h 6858000"/>
              <a:gd name="connsiteX38" fmla="*/ 51253 w 7467600"/>
              <a:gd name="connsiteY38" fmla="*/ 5631825 h 6858000"/>
              <a:gd name="connsiteX39" fmla="*/ 211622 w 7467600"/>
              <a:gd name="connsiteY39" fmla="*/ 5728803 h 6858000"/>
              <a:gd name="connsiteX40" fmla="*/ 371652 w 7467600"/>
              <a:gd name="connsiteY40" fmla="*/ 5829062 h 6858000"/>
              <a:gd name="connsiteX41" fmla="*/ 505903 w 7467600"/>
              <a:gd name="connsiteY41" fmla="*/ 5925221 h 6858000"/>
              <a:gd name="connsiteX42" fmla="*/ 899240 w 7467600"/>
              <a:gd name="connsiteY42" fmla="*/ 6153068 h 6858000"/>
              <a:gd name="connsiteX43" fmla="*/ 988114 w 7467600"/>
              <a:gd name="connsiteY43" fmla="*/ 6174204 h 6858000"/>
              <a:gd name="connsiteX44" fmla="*/ 845971 w 7467600"/>
              <a:gd name="connsiteY44" fmla="*/ 6067177 h 6858000"/>
              <a:gd name="connsiteX45" fmla="*/ 448057 w 7467600"/>
              <a:gd name="connsiteY45" fmla="*/ 5841376 h 6858000"/>
              <a:gd name="connsiteX46" fmla="*/ 51253 w 7467600"/>
              <a:gd name="connsiteY46" fmla="*/ 5631825 h 6858000"/>
              <a:gd name="connsiteX47" fmla="*/ 2606687 w 7467600"/>
              <a:gd name="connsiteY47" fmla="*/ 5630718 h 6858000"/>
              <a:gd name="connsiteX48" fmla="*/ 2645658 w 7467600"/>
              <a:gd name="connsiteY48" fmla="*/ 6640259 h 6858000"/>
              <a:gd name="connsiteX49" fmla="*/ 2606687 w 7467600"/>
              <a:gd name="connsiteY49" fmla="*/ 5630718 h 6858000"/>
              <a:gd name="connsiteX50" fmla="*/ 3642057 w 7467600"/>
              <a:gd name="connsiteY50" fmla="*/ 5573487 h 6858000"/>
              <a:gd name="connsiteX51" fmla="*/ 3632981 w 7467600"/>
              <a:gd name="connsiteY51" fmla="*/ 5579437 h 6858000"/>
              <a:gd name="connsiteX52" fmla="*/ 3382436 w 7467600"/>
              <a:gd name="connsiteY52" fmla="*/ 5952726 h 6858000"/>
              <a:gd name="connsiteX53" fmla="*/ 3191929 w 7467600"/>
              <a:gd name="connsiteY53" fmla="*/ 6662669 h 6858000"/>
              <a:gd name="connsiteX54" fmla="*/ 3369898 w 7467600"/>
              <a:gd name="connsiteY54" fmla="*/ 6081771 h 6858000"/>
              <a:gd name="connsiteX55" fmla="*/ 3642057 w 7467600"/>
              <a:gd name="connsiteY55" fmla="*/ 5573487 h 6858000"/>
              <a:gd name="connsiteX56" fmla="*/ 2650666 w 7467600"/>
              <a:gd name="connsiteY56" fmla="*/ 5530686 h 6858000"/>
              <a:gd name="connsiteX57" fmla="*/ 2650249 w 7467600"/>
              <a:gd name="connsiteY57" fmla="*/ 5532101 h 6858000"/>
              <a:gd name="connsiteX58" fmla="*/ 2663808 w 7467600"/>
              <a:gd name="connsiteY58" fmla="*/ 6535215 h 6858000"/>
              <a:gd name="connsiteX59" fmla="*/ 2665418 w 7467600"/>
              <a:gd name="connsiteY59" fmla="*/ 6132756 h 6858000"/>
              <a:gd name="connsiteX60" fmla="*/ 2650666 w 7467600"/>
              <a:gd name="connsiteY60" fmla="*/ 5530686 h 6858000"/>
              <a:gd name="connsiteX61" fmla="*/ 2680277 w 7467600"/>
              <a:gd name="connsiteY61" fmla="*/ 5479204 h 6858000"/>
              <a:gd name="connsiteX62" fmla="*/ 2678972 w 7467600"/>
              <a:gd name="connsiteY62" fmla="*/ 5481582 h 6858000"/>
              <a:gd name="connsiteX63" fmla="*/ 2696666 w 7467600"/>
              <a:gd name="connsiteY63" fmla="*/ 6133836 h 6858000"/>
              <a:gd name="connsiteX64" fmla="*/ 2695769 w 7467600"/>
              <a:gd name="connsiteY64" fmla="*/ 6390955 h 6858000"/>
              <a:gd name="connsiteX65" fmla="*/ 2739893 w 7467600"/>
              <a:gd name="connsiteY65" fmla="*/ 6108357 h 6858000"/>
              <a:gd name="connsiteX66" fmla="*/ 2680277 w 7467600"/>
              <a:gd name="connsiteY66" fmla="*/ 5479204 h 6858000"/>
              <a:gd name="connsiteX67" fmla="*/ 1132195 w 7467600"/>
              <a:gd name="connsiteY67" fmla="*/ 5467980 h 6858000"/>
              <a:gd name="connsiteX68" fmla="*/ 1679056 w 7467600"/>
              <a:gd name="connsiteY68" fmla="*/ 5516907 h 6858000"/>
              <a:gd name="connsiteX69" fmla="*/ 2128648 w 7467600"/>
              <a:gd name="connsiteY69" fmla="*/ 5474249 h 6858000"/>
              <a:gd name="connsiteX70" fmla="*/ 1825619 w 7467600"/>
              <a:gd name="connsiteY70" fmla="*/ 5478447 h 6858000"/>
              <a:gd name="connsiteX71" fmla="*/ 1737798 w 7467600"/>
              <a:gd name="connsiteY71" fmla="*/ 5483353 h 6858000"/>
              <a:gd name="connsiteX72" fmla="*/ 1132195 w 7467600"/>
              <a:gd name="connsiteY72" fmla="*/ 5467980 h 6858000"/>
              <a:gd name="connsiteX73" fmla="*/ 1456157 w 7467600"/>
              <a:gd name="connsiteY73" fmla="*/ 5371404 h 6858000"/>
              <a:gd name="connsiteX74" fmla="*/ 1244432 w 7467600"/>
              <a:gd name="connsiteY74" fmla="*/ 5385601 h 6858000"/>
              <a:gd name="connsiteX75" fmla="*/ 973990 w 7467600"/>
              <a:gd name="connsiteY75" fmla="*/ 5424940 h 6858000"/>
              <a:gd name="connsiteX76" fmla="*/ 1103809 w 7467600"/>
              <a:gd name="connsiteY76" fmla="*/ 5433720 h 6858000"/>
              <a:gd name="connsiteX77" fmla="*/ 1123454 w 7467600"/>
              <a:gd name="connsiteY77" fmla="*/ 5435727 h 6858000"/>
              <a:gd name="connsiteX78" fmla="*/ 1737017 w 7467600"/>
              <a:gd name="connsiteY78" fmla="*/ 5452183 h 6858000"/>
              <a:gd name="connsiteX79" fmla="*/ 1824397 w 7467600"/>
              <a:gd name="connsiteY79" fmla="*/ 5447757 h 6858000"/>
              <a:gd name="connsiteX80" fmla="*/ 2070059 w 7467600"/>
              <a:gd name="connsiteY80" fmla="*/ 5441660 h 6858000"/>
              <a:gd name="connsiteX81" fmla="*/ 1456157 w 7467600"/>
              <a:gd name="connsiteY81" fmla="*/ 5371404 h 6858000"/>
              <a:gd name="connsiteX82" fmla="*/ 4988186 w 7467600"/>
              <a:gd name="connsiteY82" fmla="*/ 5216467 h 6858000"/>
              <a:gd name="connsiteX83" fmla="*/ 4777334 w 7467600"/>
              <a:gd name="connsiteY83" fmla="*/ 5406072 h 6858000"/>
              <a:gd name="connsiteX84" fmla="*/ 4718341 w 7467600"/>
              <a:gd name="connsiteY84" fmla="*/ 5468043 h 6858000"/>
              <a:gd name="connsiteX85" fmla="*/ 4604655 w 7467600"/>
              <a:gd name="connsiteY85" fmla="*/ 5583434 h 6858000"/>
              <a:gd name="connsiteX86" fmla="*/ 4565074 w 7467600"/>
              <a:gd name="connsiteY86" fmla="*/ 5618550 h 6858000"/>
              <a:gd name="connsiteX87" fmla="*/ 4988186 w 7467600"/>
              <a:gd name="connsiteY87" fmla="*/ 5216467 h 6858000"/>
              <a:gd name="connsiteX88" fmla="*/ 4978032 w 7467600"/>
              <a:gd name="connsiteY88" fmla="*/ 5183809 h 6858000"/>
              <a:gd name="connsiteX89" fmla="*/ 4463413 w 7467600"/>
              <a:gd name="connsiteY89" fmla="*/ 5615162 h 6858000"/>
              <a:gd name="connsiteX90" fmla="*/ 4358134 w 7467600"/>
              <a:gd name="connsiteY90" fmla="*/ 5742791 h 6858000"/>
              <a:gd name="connsiteX91" fmla="*/ 4376219 w 7467600"/>
              <a:gd name="connsiteY91" fmla="*/ 5729027 h 6858000"/>
              <a:gd name="connsiteX92" fmla="*/ 4582340 w 7467600"/>
              <a:gd name="connsiteY92" fmla="*/ 5561037 h 6858000"/>
              <a:gd name="connsiteX93" fmla="*/ 4694684 w 7467600"/>
              <a:gd name="connsiteY93" fmla="*/ 5447098 h 6858000"/>
              <a:gd name="connsiteX94" fmla="*/ 4754123 w 7467600"/>
              <a:gd name="connsiteY94" fmla="*/ 5384643 h 6858000"/>
              <a:gd name="connsiteX95" fmla="*/ 4978032 w 7467600"/>
              <a:gd name="connsiteY95" fmla="*/ 5183809 h 6858000"/>
              <a:gd name="connsiteX96" fmla="*/ 1903353 w 7467600"/>
              <a:gd name="connsiteY96" fmla="*/ 5044827 h 6858000"/>
              <a:gd name="connsiteX97" fmla="*/ 1936931 w 7467600"/>
              <a:gd name="connsiteY97" fmla="*/ 5093954 h 6858000"/>
              <a:gd name="connsiteX98" fmla="*/ 2195868 w 7467600"/>
              <a:gd name="connsiteY98" fmla="*/ 5396574 h 6858000"/>
              <a:gd name="connsiteX99" fmla="*/ 2088852 w 7467600"/>
              <a:gd name="connsiteY99" fmla="*/ 5166123 h 6858000"/>
              <a:gd name="connsiteX100" fmla="*/ 1958241 w 7467600"/>
              <a:gd name="connsiteY100" fmla="*/ 5067955 h 6858000"/>
              <a:gd name="connsiteX101" fmla="*/ 1903353 w 7467600"/>
              <a:gd name="connsiteY101" fmla="*/ 5044827 h 6858000"/>
              <a:gd name="connsiteX102" fmla="*/ 1979378 w 7467600"/>
              <a:gd name="connsiteY102" fmla="*/ 4769504 h 6858000"/>
              <a:gd name="connsiteX103" fmla="*/ 2882120 w 7467600"/>
              <a:gd name="connsiteY103" fmla="*/ 5064547 h 6858000"/>
              <a:gd name="connsiteX104" fmla="*/ 2793103 w 7467600"/>
              <a:gd name="connsiteY104" fmla="*/ 5039699 h 6858000"/>
              <a:gd name="connsiteX105" fmla="*/ 2770041 w 7467600"/>
              <a:gd name="connsiteY105" fmla="*/ 5033634 h 6858000"/>
              <a:gd name="connsiteX106" fmla="*/ 1979378 w 7467600"/>
              <a:gd name="connsiteY106" fmla="*/ 4769504 h 6858000"/>
              <a:gd name="connsiteX107" fmla="*/ 1927410 w 7467600"/>
              <a:gd name="connsiteY107" fmla="*/ 4716164 h 6858000"/>
              <a:gd name="connsiteX108" fmla="*/ 1959587 w 7467600"/>
              <a:gd name="connsiteY108" fmla="*/ 4728849 h 6858000"/>
              <a:gd name="connsiteX109" fmla="*/ 2777707 w 7467600"/>
              <a:gd name="connsiteY109" fmla="*/ 5003991 h 6858000"/>
              <a:gd name="connsiteX110" fmla="*/ 2800768 w 7467600"/>
              <a:gd name="connsiteY110" fmla="*/ 5010056 h 6858000"/>
              <a:gd name="connsiteX111" fmla="*/ 2879408 w 7467600"/>
              <a:gd name="connsiteY111" fmla="*/ 5031590 h 6858000"/>
              <a:gd name="connsiteX112" fmla="*/ 2862295 w 7467600"/>
              <a:gd name="connsiteY112" fmla="*/ 5022958 h 6858000"/>
              <a:gd name="connsiteX113" fmla="*/ 2813343 w 7467600"/>
              <a:gd name="connsiteY113" fmla="*/ 4998369 h 6858000"/>
              <a:gd name="connsiteX114" fmla="*/ 2646245 w 7467600"/>
              <a:gd name="connsiteY114" fmla="*/ 4930999 h 6858000"/>
              <a:gd name="connsiteX115" fmla="*/ 1999243 w 7467600"/>
              <a:gd name="connsiteY115" fmla="*/ 4730524 h 6858000"/>
              <a:gd name="connsiteX116" fmla="*/ 1979527 w 7467600"/>
              <a:gd name="connsiteY116" fmla="*/ 4726651 h 6858000"/>
              <a:gd name="connsiteX117" fmla="*/ 1927410 w 7467600"/>
              <a:gd name="connsiteY117" fmla="*/ 4716164 h 6858000"/>
              <a:gd name="connsiteX118" fmla="*/ 1997014 w 7467600"/>
              <a:gd name="connsiteY118" fmla="*/ 4698007 h 6858000"/>
              <a:gd name="connsiteX119" fmla="*/ 2005458 w 7467600"/>
              <a:gd name="connsiteY119" fmla="*/ 4699540 h 6858000"/>
              <a:gd name="connsiteX120" fmla="*/ 2657186 w 7467600"/>
              <a:gd name="connsiteY120" fmla="*/ 4901687 h 6858000"/>
              <a:gd name="connsiteX121" fmla="*/ 2826662 w 7467600"/>
              <a:gd name="connsiteY121" fmla="*/ 4970362 h 6858000"/>
              <a:gd name="connsiteX122" fmla="*/ 2876100 w 7467600"/>
              <a:gd name="connsiteY122" fmla="*/ 4995397 h 6858000"/>
              <a:gd name="connsiteX123" fmla="*/ 3042600 w 7467600"/>
              <a:gd name="connsiteY123" fmla="*/ 5059532 h 6858000"/>
              <a:gd name="connsiteX124" fmla="*/ 1997014 w 7467600"/>
              <a:gd name="connsiteY124" fmla="*/ 4698007 h 6858000"/>
              <a:gd name="connsiteX125" fmla="*/ 2305292 w 7467600"/>
              <a:gd name="connsiteY125" fmla="*/ 4219492 h 6858000"/>
              <a:gd name="connsiteX126" fmla="*/ 3360922 w 7467600"/>
              <a:gd name="connsiteY126" fmla="*/ 4529373 h 6858000"/>
              <a:gd name="connsiteX127" fmla="*/ 3492420 w 7467600"/>
              <a:gd name="connsiteY127" fmla="*/ 4510145 h 6858000"/>
              <a:gd name="connsiteX128" fmla="*/ 3364086 w 7467600"/>
              <a:gd name="connsiteY128" fmla="*/ 4480340 h 6858000"/>
              <a:gd name="connsiteX129" fmla="*/ 3225818 w 7467600"/>
              <a:gd name="connsiteY129" fmla="*/ 4411822 h 6858000"/>
              <a:gd name="connsiteX130" fmla="*/ 3129696 w 7467600"/>
              <a:gd name="connsiteY130" fmla="*/ 4360704 h 6858000"/>
              <a:gd name="connsiteX131" fmla="*/ 2814545 w 7467600"/>
              <a:gd name="connsiteY131" fmla="*/ 4282955 h 6858000"/>
              <a:gd name="connsiteX132" fmla="*/ 2305292 w 7467600"/>
              <a:gd name="connsiteY132" fmla="*/ 4219492 h 6858000"/>
              <a:gd name="connsiteX133" fmla="*/ 2626982 w 7467600"/>
              <a:gd name="connsiteY133" fmla="*/ 4206450 h 6858000"/>
              <a:gd name="connsiteX134" fmla="*/ 2490617 w 7467600"/>
              <a:gd name="connsiteY134" fmla="*/ 4206951 h 6858000"/>
              <a:gd name="connsiteX135" fmla="*/ 2819869 w 7467600"/>
              <a:gd name="connsiteY135" fmla="*/ 4252936 h 6858000"/>
              <a:gd name="connsiteX136" fmla="*/ 3143018 w 7467600"/>
              <a:gd name="connsiteY136" fmla="*/ 4332698 h 6858000"/>
              <a:gd name="connsiteX137" fmla="*/ 3241520 w 7467600"/>
              <a:gd name="connsiteY137" fmla="*/ 4385112 h 6858000"/>
              <a:gd name="connsiteX138" fmla="*/ 3374575 w 7467600"/>
              <a:gd name="connsiteY138" fmla="*/ 4451517 h 6858000"/>
              <a:gd name="connsiteX139" fmla="*/ 3505221 w 7467600"/>
              <a:gd name="connsiteY139" fmla="*/ 4480757 h 6858000"/>
              <a:gd name="connsiteX140" fmla="*/ 2626982 w 7467600"/>
              <a:gd name="connsiteY140" fmla="*/ 4206450 h 6858000"/>
              <a:gd name="connsiteX141" fmla="*/ 1310106 w 7467600"/>
              <a:gd name="connsiteY141" fmla="*/ 3943217 h 6858000"/>
              <a:gd name="connsiteX142" fmla="*/ 854994 w 7467600"/>
              <a:gd name="connsiteY142" fmla="*/ 4399136 h 6858000"/>
              <a:gd name="connsiteX143" fmla="*/ 742462 w 7467600"/>
              <a:gd name="connsiteY143" fmla="*/ 4594648 h 6858000"/>
              <a:gd name="connsiteX144" fmla="*/ 820602 w 7467600"/>
              <a:gd name="connsiteY144" fmla="*/ 4485915 h 6858000"/>
              <a:gd name="connsiteX145" fmla="*/ 878295 w 7467600"/>
              <a:gd name="connsiteY145" fmla="*/ 4403594 h 6858000"/>
              <a:gd name="connsiteX146" fmla="*/ 1240607 w 7467600"/>
              <a:gd name="connsiteY146" fmla="*/ 4010401 h 6858000"/>
              <a:gd name="connsiteX147" fmla="*/ 1310106 w 7467600"/>
              <a:gd name="connsiteY147" fmla="*/ 3943217 h 6858000"/>
              <a:gd name="connsiteX148" fmla="*/ 1423113 w 7467600"/>
              <a:gd name="connsiteY148" fmla="*/ 3874565 h 6858000"/>
              <a:gd name="connsiteX149" fmla="*/ 1260565 w 7467600"/>
              <a:gd name="connsiteY149" fmla="*/ 4031982 h 6858000"/>
              <a:gd name="connsiteX150" fmla="*/ 901900 w 7467600"/>
              <a:gd name="connsiteY150" fmla="*/ 4421236 h 6858000"/>
              <a:gd name="connsiteX151" fmla="*/ 845044 w 7467600"/>
              <a:gd name="connsiteY151" fmla="*/ 4502436 h 6858000"/>
              <a:gd name="connsiteX152" fmla="*/ 685926 w 7467600"/>
              <a:gd name="connsiteY152" fmla="*/ 4703069 h 6858000"/>
              <a:gd name="connsiteX153" fmla="*/ 684248 w 7467600"/>
              <a:gd name="connsiteY153" fmla="*/ 4706721 h 6858000"/>
              <a:gd name="connsiteX154" fmla="*/ 1423113 w 7467600"/>
              <a:gd name="connsiteY154" fmla="*/ 3874565 h 6858000"/>
              <a:gd name="connsiteX155" fmla="*/ 3316479 w 7467600"/>
              <a:gd name="connsiteY155" fmla="*/ 3872136 h 6858000"/>
              <a:gd name="connsiteX156" fmla="*/ 3546806 w 7467600"/>
              <a:gd name="connsiteY156" fmla="*/ 4356139 h 6858000"/>
              <a:gd name="connsiteX157" fmla="*/ 3364433 w 7467600"/>
              <a:gd name="connsiteY157" fmla="*/ 3953121 h 6858000"/>
              <a:gd name="connsiteX158" fmla="*/ 3316479 w 7467600"/>
              <a:gd name="connsiteY158" fmla="*/ 3872136 h 6858000"/>
              <a:gd name="connsiteX159" fmla="*/ 3291335 w 7467600"/>
              <a:gd name="connsiteY159" fmla="*/ 3767420 h 6858000"/>
              <a:gd name="connsiteX160" fmla="*/ 3390805 w 7467600"/>
              <a:gd name="connsiteY160" fmla="*/ 3937163 h 6858000"/>
              <a:gd name="connsiteX161" fmla="*/ 3579062 w 7467600"/>
              <a:gd name="connsiteY161" fmla="*/ 4359040 h 6858000"/>
              <a:gd name="connsiteX162" fmla="*/ 3467355 w 7467600"/>
              <a:gd name="connsiteY162" fmla="*/ 3988130 h 6858000"/>
              <a:gd name="connsiteX163" fmla="*/ 3310753 w 7467600"/>
              <a:gd name="connsiteY163" fmla="*/ 3787140 h 6858000"/>
              <a:gd name="connsiteX164" fmla="*/ 3291335 w 7467600"/>
              <a:gd name="connsiteY164" fmla="*/ 3767420 h 6858000"/>
              <a:gd name="connsiteX165" fmla="*/ 1635889 w 7467600"/>
              <a:gd name="connsiteY165" fmla="*/ 3709494 h 6858000"/>
              <a:gd name="connsiteX166" fmla="*/ 1634800 w 7467600"/>
              <a:gd name="connsiteY166" fmla="*/ 3731111 h 6858000"/>
              <a:gd name="connsiteX167" fmla="*/ 1635889 w 7467600"/>
              <a:gd name="connsiteY167" fmla="*/ 3709494 h 6858000"/>
              <a:gd name="connsiteX168" fmla="*/ 1510397 w 7467600"/>
              <a:gd name="connsiteY168" fmla="*/ 3684705 h 6858000"/>
              <a:gd name="connsiteX169" fmla="*/ 1146550 w 7467600"/>
              <a:gd name="connsiteY169" fmla="*/ 3802012 h 6858000"/>
              <a:gd name="connsiteX170" fmla="*/ 698834 w 7467600"/>
              <a:gd name="connsiteY170" fmla="*/ 3952272 h 6858000"/>
              <a:gd name="connsiteX171" fmla="*/ 34256 w 7467600"/>
              <a:gd name="connsiteY171" fmla="*/ 4347603 h 6858000"/>
              <a:gd name="connsiteX172" fmla="*/ 527241 w 7467600"/>
              <a:gd name="connsiteY172" fmla="*/ 4065078 h 6858000"/>
              <a:gd name="connsiteX173" fmla="*/ 1510397 w 7467600"/>
              <a:gd name="connsiteY173" fmla="*/ 3684705 h 6858000"/>
              <a:gd name="connsiteX174" fmla="*/ 1313114 w 7467600"/>
              <a:gd name="connsiteY174" fmla="*/ 3655216 h 6858000"/>
              <a:gd name="connsiteX175" fmla="*/ 1109304 w 7467600"/>
              <a:gd name="connsiteY175" fmla="*/ 3669030 h 6858000"/>
              <a:gd name="connsiteX176" fmla="*/ 8129 w 7467600"/>
              <a:gd name="connsiteY176" fmla="*/ 4330519 h 6858000"/>
              <a:gd name="connsiteX177" fmla="*/ 687572 w 7467600"/>
              <a:gd name="connsiteY177" fmla="*/ 3925629 h 6858000"/>
              <a:gd name="connsiteX178" fmla="*/ 1138365 w 7467600"/>
              <a:gd name="connsiteY178" fmla="*/ 3774515 h 6858000"/>
              <a:gd name="connsiteX179" fmla="*/ 1505579 w 7467600"/>
              <a:gd name="connsiteY179" fmla="*/ 3655526 h 6858000"/>
              <a:gd name="connsiteX180" fmla="*/ 1313114 w 7467600"/>
              <a:gd name="connsiteY180" fmla="*/ 3655216 h 6858000"/>
              <a:gd name="connsiteX181" fmla="*/ 3655073 w 7467600"/>
              <a:gd name="connsiteY181" fmla="*/ 3650884 h 6858000"/>
              <a:gd name="connsiteX182" fmla="*/ 3989938 w 7467600"/>
              <a:gd name="connsiteY182" fmla="*/ 3991685 h 6858000"/>
              <a:gd name="connsiteX183" fmla="*/ 4393907 w 7467600"/>
              <a:gd name="connsiteY183" fmla="*/ 4261258 h 6858000"/>
              <a:gd name="connsiteX184" fmla="*/ 4648051 w 7467600"/>
              <a:gd name="connsiteY184" fmla="*/ 4374051 h 6858000"/>
              <a:gd name="connsiteX185" fmla="*/ 4383389 w 7467600"/>
              <a:gd name="connsiteY185" fmla="*/ 4184369 h 6858000"/>
              <a:gd name="connsiteX186" fmla="*/ 4165508 w 7467600"/>
              <a:gd name="connsiteY186" fmla="*/ 4035196 h 6858000"/>
              <a:gd name="connsiteX187" fmla="*/ 4068162 w 7467600"/>
              <a:gd name="connsiteY187" fmla="*/ 3953394 h 6858000"/>
              <a:gd name="connsiteX188" fmla="*/ 3981416 w 7467600"/>
              <a:gd name="connsiteY188" fmla="*/ 3880482 h 6858000"/>
              <a:gd name="connsiteX189" fmla="*/ 3800147 w 7467600"/>
              <a:gd name="connsiteY189" fmla="*/ 3749872 h 6858000"/>
              <a:gd name="connsiteX190" fmla="*/ 3655073 w 7467600"/>
              <a:gd name="connsiteY190" fmla="*/ 3650884 h 6858000"/>
              <a:gd name="connsiteX191" fmla="*/ 3670252 w 7467600"/>
              <a:gd name="connsiteY191" fmla="*/ 3622798 h 6858000"/>
              <a:gd name="connsiteX192" fmla="*/ 3817258 w 7467600"/>
              <a:gd name="connsiteY192" fmla="*/ 3723577 h 6858000"/>
              <a:gd name="connsiteX193" fmla="*/ 4000461 w 7467600"/>
              <a:gd name="connsiteY193" fmla="*/ 3855966 h 6858000"/>
              <a:gd name="connsiteX194" fmla="*/ 4088180 w 7467600"/>
              <a:gd name="connsiteY194" fmla="*/ 3929774 h 6858000"/>
              <a:gd name="connsiteX195" fmla="*/ 4184555 w 7467600"/>
              <a:gd name="connsiteY195" fmla="*/ 4010683 h 6858000"/>
              <a:gd name="connsiteX196" fmla="*/ 4399563 w 7467600"/>
              <a:gd name="connsiteY196" fmla="*/ 4158106 h 6858000"/>
              <a:gd name="connsiteX197" fmla="*/ 4684469 w 7467600"/>
              <a:gd name="connsiteY197" fmla="*/ 4364680 h 6858000"/>
              <a:gd name="connsiteX198" fmla="*/ 4690271 w 7467600"/>
              <a:gd name="connsiteY198" fmla="*/ 4370034 h 6858000"/>
              <a:gd name="connsiteX199" fmla="*/ 4136093 w 7467600"/>
              <a:gd name="connsiteY199" fmla="*/ 3858466 h 6858000"/>
              <a:gd name="connsiteX200" fmla="*/ 3670252 w 7467600"/>
              <a:gd name="connsiteY200" fmla="*/ 3622798 h 6858000"/>
              <a:gd name="connsiteX201" fmla="*/ 4440129 w 7467600"/>
              <a:gd name="connsiteY201" fmla="*/ 3448571 h 6858000"/>
              <a:gd name="connsiteX202" fmla="*/ 4856525 w 7467600"/>
              <a:gd name="connsiteY202" fmla="*/ 3915351 h 6858000"/>
              <a:gd name="connsiteX203" fmla="*/ 5059055 w 7467600"/>
              <a:gd name="connsiteY203" fmla="*/ 4108918 h 6858000"/>
              <a:gd name="connsiteX204" fmla="*/ 5290070 w 7467600"/>
              <a:gd name="connsiteY204" fmla="*/ 4263619 h 6858000"/>
              <a:gd name="connsiteX205" fmla="*/ 4834991 w 7467600"/>
              <a:gd name="connsiteY205" fmla="*/ 3830985 h 6858000"/>
              <a:gd name="connsiteX206" fmla="*/ 4440129 w 7467600"/>
              <a:gd name="connsiteY206" fmla="*/ 3448571 h 6858000"/>
              <a:gd name="connsiteX207" fmla="*/ 4441737 w 7467600"/>
              <a:gd name="connsiteY207" fmla="*/ 3399734 h 6858000"/>
              <a:gd name="connsiteX208" fmla="*/ 4431236 w 7467600"/>
              <a:gd name="connsiteY208" fmla="*/ 3400954 h 6858000"/>
              <a:gd name="connsiteX209" fmla="*/ 4557150 w 7467600"/>
              <a:gd name="connsiteY209" fmla="*/ 3510023 h 6858000"/>
              <a:gd name="connsiteX210" fmla="*/ 4856936 w 7467600"/>
              <a:gd name="connsiteY210" fmla="*/ 3809146 h 6858000"/>
              <a:gd name="connsiteX211" fmla="*/ 5111996 w 7467600"/>
              <a:gd name="connsiteY211" fmla="*/ 4065759 h 6858000"/>
              <a:gd name="connsiteX212" fmla="*/ 5388878 w 7467600"/>
              <a:gd name="connsiteY212" fmla="*/ 4300185 h 6858000"/>
              <a:gd name="connsiteX213" fmla="*/ 5425556 w 7467600"/>
              <a:gd name="connsiteY213" fmla="*/ 4308967 h 6858000"/>
              <a:gd name="connsiteX214" fmla="*/ 4943646 w 7467600"/>
              <a:gd name="connsiteY214" fmla="*/ 3822916 h 6858000"/>
              <a:gd name="connsiteX215" fmla="*/ 4594837 w 7467600"/>
              <a:gd name="connsiteY215" fmla="*/ 3532274 h 6858000"/>
              <a:gd name="connsiteX216" fmla="*/ 4441737 w 7467600"/>
              <a:gd name="connsiteY216" fmla="*/ 3399734 h 6858000"/>
              <a:gd name="connsiteX217" fmla="*/ 5425834 w 7467600"/>
              <a:gd name="connsiteY217" fmla="*/ 3162785 h 6858000"/>
              <a:gd name="connsiteX218" fmla="*/ 5401644 w 7467600"/>
              <a:gd name="connsiteY218" fmla="*/ 3617847 h 6858000"/>
              <a:gd name="connsiteX219" fmla="*/ 5467256 w 7467600"/>
              <a:gd name="connsiteY219" fmla="*/ 4175494 h 6858000"/>
              <a:gd name="connsiteX220" fmla="*/ 5448069 w 7467600"/>
              <a:gd name="connsiteY220" fmla="*/ 3567554 h 6858000"/>
              <a:gd name="connsiteX221" fmla="*/ 5425834 w 7467600"/>
              <a:gd name="connsiteY221" fmla="*/ 3162785 h 6858000"/>
              <a:gd name="connsiteX222" fmla="*/ 1318687 w 7467600"/>
              <a:gd name="connsiteY222" fmla="*/ 3113840 h 6858000"/>
              <a:gd name="connsiteX223" fmla="*/ 1066793 w 7467600"/>
              <a:gd name="connsiteY223" fmla="*/ 3212171 h 6858000"/>
              <a:gd name="connsiteX224" fmla="*/ 993319 w 7467600"/>
              <a:gd name="connsiteY224" fmla="*/ 3247648 h 6858000"/>
              <a:gd name="connsiteX225" fmla="*/ 853081 w 7467600"/>
              <a:gd name="connsiteY225" fmla="*/ 3312410 h 6858000"/>
              <a:gd name="connsiteX226" fmla="*/ 805957 w 7467600"/>
              <a:gd name="connsiteY226" fmla="*/ 3330443 h 6858000"/>
              <a:gd name="connsiteX227" fmla="*/ 1318687 w 7467600"/>
              <a:gd name="connsiteY227" fmla="*/ 3113840 h 6858000"/>
              <a:gd name="connsiteX228" fmla="*/ 5453702 w 7467600"/>
              <a:gd name="connsiteY228" fmla="*/ 3090882 h 6858000"/>
              <a:gd name="connsiteX229" fmla="*/ 5480135 w 7467600"/>
              <a:gd name="connsiteY229" fmla="*/ 3565802 h 6858000"/>
              <a:gd name="connsiteX230" fmla="*/ 5499023 w 7467600"/>
              <a:gd name="connsiteY230" fmla="*/ 4166310 h 6858000"/>
              <a:gd name="connsiteX231" fmla="*/ 5547022 w 7467600"/>
              <a:gd name="connsiteY231" fmla="*/ 3607838 h 6858000"/>
              <a:gd name="connsiteX232" fmla="*/ 5515964 w 7467600"/>
              <a:gd name="connsiteY232" fmla="*/ 3378541 h 6858000"/>
              <a:gd name="connsiteX233" fmla="*/ 5453702 w 7467600"/>
              <a:gd name="connsiteY233" fmla="*/ 3090882 h 6858000"/>
              <a:gd name="connsiteX234" fmla="*/ 1238695 w 7467600"/>
              <a:gd name="connsiteY234" fmla="*/ 3076820 h 6858000"/>
              <a:gd name="connsiteX235" fmla="*/ 716371 w 7467600"/>
              <a:gd name="connsiteY235" fmla="*/ 3293249 h 6858000"/>
              <a:gd name="connsiteX236" fmla="*/ 579522 w 7467600"/>
              <a:gd name="connsiteY236" fmla="*/ 3371759 h 6858000"/>
              <a:gd name="connsiteX237" fmla="*/ 600288 w 7467600"/>
              <a:gd name="connsiteY237" fmla="*/ 3365555 h 6858000"/>
              <a:gd name="connsiteX238" fmla="*/ 840692 w 7467600"/>
              <a:gd name="connsiteY238" fmla="*/ 3284921 h 6858000"/>
              <a:gd name="connsiteX239" fmla="*/ 979248 w 7467600"/>
              <a:gd name="connsiteY239" fmla="*/ 3221003 h 6858000"/>
              <a:gd name="connsiteX240" fmla="*/ 1053282 w 7467600"/>
              <a:gd name="connsiteY240" fmla="*/ 3185247 h 6858000"/>
              <a:gd name="connsiteX241" fmla="*/ 1320603 w 7467600"/>
              <a:gd name="connsiteY241" fmla="*/ 3081281 h 6858000"/>
              <a:gd name="connsiteX242" fmla="*/ 1238695 w 7467600"/>
              <a:gd name="connsiteY242" fmla="*/ 3076820 h 6858000"/>
              <a:gd name="connsiteX243" fmla="*/ 5425627 w 7467600"/>
              <a:gd name="connsiteY243" fmla="*/ 2954192 h 6858000"/>
              <a:gd name="connsiteX244" fmla="*/ 5470770 w 7467600"/>
              <a:gd name="connsiteY244" fmla="*/ 3005435 h 6858000"/>
              <a:gd name="connsiteX245" fmla="*/ 5519779 w 7467600"/>
              <a:gd name="connsiteY245" fmla="*/ 4359223 h 6858000"/>
              <a:gd name="connsiteX246" fmla="*/ 5520293 w 7467600"/>
              <a:gd name="connsiteY246" fmla="*/ 4360602 h 6858000"/>
              <a:gd name="connsiteX247" fmla="*/ 5767221 w 7467600"/>
              <a:gd name="connsiteY247" fmla="*/ 4665564 h 6858000"/>
              <a:gd name="connsiteX248" fmla="*/ 6937169 w 7467600"/>
              <a:gd name="connsiteY248" fmla="*/ 4815941 h 6858000"/>
              <a:gd name="connsiteX249" fmla="*/ 6953922 w 7467600"/>
              <a:gd name="connsiteY249" fmla="*/ 4890068 h 6858000"/>
              <a:gd name="connsiteX250" fmla="*/ 6071359 w 7467600"/>
              <a:gd name="connsiteY250" fmla="*/ 4770770 h 6858000"/>
              <a:gd name="connsiteX251" fmla="*/ 6038839 w 7467600"/>
              <a:gd name="connsiteY251" fmla="*/ 4764474 h 6858000"/>
              <a:gd name="connsiteX252" fmla="*/ 6038706 w 7467600"/>
              <a:gd name="connsiteY252" fmla="*/ 4763847 h 6858000"/>
              <a:gd name="connsiteX253" fmla="*/ 6037784 w 7467600"/>
              <a:gd name="connsiteY253" fmla="*/ 4764270 h 6858000"/>
              <a:gd name="connsiteX254" fmla="*/ 6038839 w 7467600"/>
              <a:gd name="connsiteY254" fmla="*/ 4764474 h 6858000"/>
              <a:gd name="connsiteX255" fmla="*/ 6040338 w 7467600"/>
              <a:gd name="connsiteY255" fmla="*/ 4771418 h 6858000"/>
              <a:gd name="connsiteX256" fmla="*/ 6024488 w 7467600"/>
              <a:gd name="connsiteY256" fmla="*/ 4809903 h 6858000"/>
              <a:gd name="connsiteX257" fmla="*/ 5599771 w 7467600"/>
              <a:gd name="connsiteY257" fmla="*/ 5509652 h 6858000"/>
              <a:gd name="connsiteX258" fmla="*/ 5548843 w 7467600"/>
              <a:gd name="connsiteY258" fmla="*/ 5563845 h 6858000"/>
              <a:gd name="connsiteX259" fmla="*/ 5940952 w 7467600"/>
              <a:gd name="connsiteY259" fmla="*/ 6250028 h 6858000"/>
              <a:gd name="connsiteX260" fmla="*/ 6043441 w 7467600"/>
              <a:gd name="connsiteY260" fmla="*/ 6665847 h 6858000"/>
              <a:gd name="connsiteX261" fmla="*/ 6093432 w 7467600"/>
              <a:gd name="connsiteY261" fmla="*/ 6858000 h 6858000"/>
              <a:gd name="connsiteX262" fmla="*/ 6034344 w 7467600"/>
              <a:gd name="connsiteY262" fmla="*/ 6858000 h 6858000"/>
              <a:gd name="connsiteX263" fmla="*/ 6026679 w 7467600"/>
              <a:gd name="connsiteY263" fmla="*/ 6836959 h 6858000"/>
              <a:gd name="connsiteX264" fmla="*/ 5800441 w 7467600"/>
              <a:gd name="connsiteY264" fmla="*/ 6335286 h 6858000"/>
              <a:gd name="connsiteX265" fmla="*/ 5526562 w 7467600"/>
              <a:gd name="connsiteY265" fmla="*/ 5705388 h 6858000"/>
              <a:gd name="connsiteX266" fmla="*/ 5519640 w 7467600"/>
              <a:gd name="connsiteY266" fmla="*/ 5683774 h 6858000"/>
              <a:gd name="connsiteX267" fmla="*/ 5844559 w 7467600"/>
              <a:gd name="connsiteY267" fmla="*/ 6553349 h 6858000"/>
              <a:gd name="connsiteX268" fmla="*/ 5975994 w 7467600"/>
              <a:gd name="connsiteY268" fmla="*/ 6858000 h 6858000"/>
              <a:gd name="connsiteX269" fmla="*/ 5898547 w 7467600"/>
              <a:gd name="connsiteY269" fmla="*/ 6858000 h 6858000"/>
              <a:gd name="connsiteX270" fmla="*/ 5682041 w 7467600"/>
              <a:gd name="connsiteY270" fmla="*/ 6355860 h 6858000"/>
              <a:gd name="connsiteX271" fmla="*/ 5461758 w 7467600"/>
              <a:gd name="connsiteY271" fmla="*/ 5820220 h 6858000"/>
              <a:gd name="connsiteX272" fmla="*/ 5237282 w 7467600"/>
              <a:gd name="connsiteY272" fmla="*/ 6579086 h 6858000"/>
              <a:gd name="connsiteX273" fmla="*/ 5115009 w 7467600"/>
              <a:gd name="connsiteY273" fmla="*/ 6858000 h 6858000"/>
              <a:gd name="connsiteX274" fmla="*/ 5028074 w 7467600"/>
              <a:gd name="connsiteY274" fmla="*/ 6858000 h 6858000"/>
              <a:gd name="connsiteX275" fmla="*/ 5079508 w 7467600"/>
              <a:gd name="connsiteY275" fmla="*/ 6749074 h 6858000"/>
              <a:gd name="connsiteX276" fmla="*/ 5371846 w 7467600"/>
              <a:gd name="connsiteY276" fmla="*/ 5924413 h 6858000"/>
              <a:gd name="connsiteX277" fmla="*/ 5270512 w 7467600"/>
              <a:gd name="connsiteY277" fmla="*/ 6138975 h 6858000"/>
              <a:gd name="connsiteX278" fmla="*/ 5062409 w 7467600"/>
              <a:gd name="connsiteY278" fmla="*/ 6653544 h 6858000"/>
              <a:gd name="connsiteX279" fmla="*/ 5036628 w 7467600"/>
              <a:gd name="connsiteY279" fmla="*/ 6754247 h 6858000"/>
              <a:gd name="connsiteX280" fmla="*/ 5009112 w 7467600"/>
              <a:gd name="connsiteY280" fmla="*/ 6858000 h 6858000"/>
              <a:gd name="connsiteX281" fmla="*/ 4976679 w 7467600"/>
              <a:gd name="connsiteY281" fmla="*/ 6858000 h 6858000"/>
              <a:gd name="connsiteX282" fmla="*/ 5006537 w 7467600"/>
              <a:gd name="connsiteY282" fmla="*/ 6747068 h 6858000"/>
              <a:gd name="connsiteX283" fmla="*/ 5032723 w 7467600"/>
              <a:gd name="connsiteY283" fmla="*/ 6644957 h 6858000"/>
              <a:gd name="connsiteX284" fmla="*/ 5242949 w 7467600"/>
              <a:gd name="connsiteY284" fmla="*/ 6125175 h 6858000"/>
              <a:gd name="connsiteX285" fmla="*/ 5286321 w 7467600"/>
              <a:gd name="connsiteY285" fmla="*/ 6033555 h 6858000"/>
              <a:gd name="connsiteX286" fmla="*/ 5008210 w 7467600"/>
              <a:gd name="connsiteY286" fmla="*/ 6649194 h 6858000"/>
              <a:gd name="connsiteX287" fmla="*/ 4986321 w 7467600"/>
              <a:gd name="connsiteY287" fmla="*/ 6765687 h 6858000"/>
              <a:gd name="connsiteX288" fmla="*/ 4973474 w 7467600"/>
              <a:gd name="connsiteY288" fmla="*/ 6858000 h 6858000"/>
              <a:gd name="connsiteX289" fmla="*/ 4907178 w 7467600"/>
              <a:gd name="connsiteY289" fmla="*/ 6858000 h 6858000"/>
              <a:gd name="connsiteX290" fmla="*/ 4910810 w 7467600"/>
              <a:gd name="connsiteY290" fmla="*/ 6829660 h 6858000"/>
              <a:gd name="connsiteX291" fmla="*/ 4987461 w 7467600"/>
              <a:gd name="connsiteY291" fmla="*/ 6432994 h 6858000"/>
              <a:gd name="connsiteX292" fmla="*/ 5179262 w 7467600"/>
              <a:gd name="connsiteY292" fmla="*/ 6035044 h 6858000"/>
              <a:gd name="connsiteX293" fmla="*/ 4689678 w 7467600"/>
              <a:gd name="connsiteY293" fmla="*/ 6440241 h 6858000"/>
              <a:gd name="connsiteX294" fmla="*/ 4477543 w 7467600"/>
              <a:gd name="connsiteY294" fmla="*/ 6674836 h 6858000"/>
              <a:gd name="connsiteX295" fmla="*/ 4329957 w 7467600"/>
              <a:gd name="connsiteY295" fmla="*/ 6858000 h 6858000"/>
              <a:gd name="connsiteX296" fmla="*/ 4218595 w 7467600"/>
              <a:gd name="connsiteY296" fmla="*/ 6858000 h 6858000"/>
              <a:gd name="connsiteX297" fmla="*/ 4368888 w 7467600"/>
              <a:gd name="connsiteY297" fmla="*/ 6668412 h 6858000"/>
              <a:gd name="connsiteX298" fmla="*/ 4563091 w 7467600"/>
              <a:gd name="connsiteY298" fmla="*/ 6442508 h 6858000"/>
              <a:gd name="connsiteX299" fmla="*/ 5387324 w 7467600"/>
              <a:gd name="connsiteY299" fmla="*/ 5705830 h 6858000"/>
              <a:gd name="connsiteX300" fmla="*/ 5073620 w 7467600"/>
              <a:gd name="connsiteY300" fmla="*/ 5955437 h 6858000"/>
              <a:gd name="connsiteX301" fmla="*/ 4689789 w 7467600"/>
              <a:gd name="connsiteY301" fmla="*/ 6268382 h 6858000"/>
              <a:gd name="connsiteX302" fmla="*/ 4418722 w 7467600"/>
              <a:gd name="connsiteY302" fmla="*/ 6570886 h 6858000"/>
              <a:gd name="connsiteX303" fmla="*/ 4214944 w 7467600"/>
              <a:gd name="connsiteY303" fmla="*/ 6858000 h 6858000"/>
              <a:gd name="connsiteX304" fmla="*/ 4177898 w 7467600"/>
              <a:gd name="connsiteY304" fmla="*/ 6858000 h 6858000"/>
              <a:gd name="connsiteX305" fmla="*/ 4391597 w 7467600"/>
              <a:gd name="connsiteY305" fmla="*/ 6556370 h 6858000"/>
              <a:gd name="connsiteX306" fmla="*/ 4668889 w 7467600"/>
              <a:gd name="connsiteY306" fmla="*/ 6246399 h 6858000"/>
              <a:gd name="connsiteX307" fmla="*/ 5055427 w 7467600"/>
              <a:gd name="connsiteY307" fmla="*/ 5931476 h 6858000"/>
              <a:gd name="connsiteX308" fmla="*/ 5371814 w 7467600"/>
              <a:gd name="connsiteY308" fmla="*/ 5678975 h 6858000"/>
              <a:gd name="connsiteX309" fmla="*/ 4987918 w 7467600"/>
              <a:gd name="connsiteY309" fmla="*/ 5838701 h 6858000"/>
              <a:gd name="connsiteX310" fmla="*/ 4317146 w 7467600"/>
              <a:gd name="connsiteY310" fmla="*/ 6587716 h 6858000"/>
              <a:gd name="connsiteX311" fmla="*/ 4171627 w 7467600"/>
              <a:gd name="connsiteY311" fmla="*/ 6858000 h 6858000"/>
              <a:gd name="connsiteX312" fmla="*/ 4081585 w 7467600"/>
              <a:gd name="connsiteY312" fmla="*/ 6858000 h 6858000"/>
              <a:gd name="connsiteX313" fmla="*/ 4238603 w 7467600"/>
              <a:gd name="connsiteY313" fmla="*/ 6559341 h 6858000"/>
              <a:gd name="connsiteX314" fmla="*/ 4778333 w 7467600"/>
              <a:gd name="connsiteY314" fmla="*/ 5873626 h 6858000"/>
              <a:gd name="connsiteX315" fmla="*/ 5414185 w 7467600"/>
              <a:gd name="connsiteY315" fmla="*/ 5573882 h 6858000"/>
              <a:gd name="connsiteX316" fmla="*/ 5959648 w 7467600"/>
              <a:gd name="connsiteY316" fmla="*/ 4760797 h 6858000"/>
              <a:gd name="connsiteX317" fmla="*/ 5355019 w 7467600"/>
              <a:gd name="connsiteY317" fmla="*/ 4734672 h 6858000"/>
              <a:gd name="connsiteX318" fmla="*/ 5083565 w 7467600"/>
              <a:gd name="connsiteY318" fmla="*/ 5179121 h 6858000"/>
              <a:gd name="connsiteX319" fmla="*/ 4713577 w 7467600"/>
              <a:gd name="connsiteY319" fmla="*/ 5616803 h 6858000"/>
              <a:gd name="connsiteX320" fmla="*/ 3989559 w 7467600"/>
              <a:gd name="connsiteY320" fmla="*/ 6145945 h 6858000"/>
              <a:gd name="connsiteX321" fmla="*/ 3939824 w 7467600"/>
              <a:gd name="connsiteY321" fmla="*/ 6066900 h 6858000"/>
              <a:gd name="connsiteX322" fmla="*/ 4584537 w 7467600"/>
              <a:gd name="connsiteY322" fmla="*/ 5324826 h 6858000"/>
              <a:gd name="connsiteX323" fmla="*/ 5037105 w 7467600"/>
              <a:gd name="connsiteY323" fmla="*/ 5088765 h 6858000"/>
              <a:gd name="connsiteX324" fmla="*/ 5039930 w 7467600"/>
              <a:gd name="connsiteY324" fmla="*/ 5089585 h 6858000"/>
              <a:gd name="connsiteX325" fmla="*/ 5263764 w 7467600"/>
              <a:gd name="connsiteY325" fmla="*/ 4735525 h 6858000"/>
              <a:gd name="connsiteX326" fmla="*/ 4086300 w 7467600"/>
              <a:gd name="connsiteY326" fmla="*/ 4884599 h 6858000"/>
              <a:gd name="connsiteX327" fmla="*/ 4085485 w 7467600"/>
              <a:gd name="connsiteY327" fmla="*/ 4899070 h 6858000"/>
              <a:gd name="connsiteX328" fmla="*/ 3871915 w 7467600"/>
              <a:gd name="connsiteY328" fmla="*/ 5253645 h 6858000"/>
              <a:gd name="connsiteX329" fmla="*/ 3799374 w 7467600"/>
              <a:gd name="connsiteY329" fmla="*/ 5466127 h 6858000"/>
              <a:gd name="connsiteX330" fmla="*/ 3498850 w 7467600"/>
              <a:gd name="connsiteY330" fmla="*/ 6661888 h 6858000"/>
              <a:gd name="connsiteX331" fmla="*/ 3399216 w 7467600"/>
              <a:gd name="connsiteY331" fmla="*/ 6858000 h 6858000"/>
              <a:gd name="connsiteX332" fmla="*/ 3303688 w 7467600"/>
              <a:gd name="connsiteY332" fmla="*/ 6858000 h 6858000"/>
              <a:gd name="connsiteX333" fmla="*/ 3391774 w 7467600"/>
              <a:gd name="connsiteY333" fmla="*/ 6697181 h 6858000"/>
              <a:gd name="connsiteX334" fmla="*/ 3735540 w 7467600"/>
              <a:gd name="connsiteY334" fmla="*/ 5546923 h 6858000"/>
              <a:gd name="connsiteX335" fmla="*/ 3729438 w 7467600"/>
              <a:gd name="connsiteY335" fmla="*/ 5569058 h 6858000"/>
              <a:gd name="connsiteX336" fmla="*/ 3707782 w 7467600"/>
              <a:gd name="connsiteY336" fmla="*/ 5644908 h 6858000"/>
              <a:gd name="connsiteX337" fmla="*/ 3583827 w 7467600"/>
              <a:gd name="connsiteY337" fmla="*/ 6039215 h 6858000"/>
              <a:gd name="connsiteX338" fmla="*/ 3547861 w 7467600"/>
              <a:gd name="connsiteY338" fmla="*/ 6129609 h 6858000"/>
              <a:gd name="connsiteX339" fmla="*/ 3490905 w 7467600"/>
              <a:gd name="connsiteY339" fmla="*/ 6277660 h 6858000"/>
              <a:gd name="connsiteX340" fmla="*/ 3455859 w 7467600"/>
              <a:gd name="connsiteY340" fmla="*/ 6391301 h 6858000"/>
              <a:gd name="connsiteX341" fmla="*/ 3429112 w 7467600"/>
              <a:gd name="connsiteY341" fmla="*/ 6479469 h 6858000"/>
              <a:gd name="connsiteX342" fmla="*/ 3304862 w 7467600"/>
              <a:gd name="connsiteY342" fmla="*/ 6796476 h 6858000"/>
              <a:gd name="connsiteX343" fmla="*/ 3276071 w 7467600"/>
              <a:gd name="connsiteY343" fmla="*/ 6858000 h 6858000"/>
              <a:gd name="connsiteX344" fmla="*/ 3240805 w 7467600"/>
              <a:gd name="connsiteY344" fmla="*/ 6858000 h 6858000"/>
              <a:gd name="connsiteX345" fmla="*/ 3275917 w 7467600"/>
              <a:gd name="connsiteY345" fmla="*/ 6783192 h 6858000"/>
              <a:gd name="connsiteX346" fmla="*/ 3399358 w 7467600"/>
              <a:gd name="connsiteY346" fmla="*/ 6469011 h 6858000"/>
              <a:gd name="connsiteX347" fmla="*/ 3425650 w 7467600"/>
              <a:gd name="connsiteY347" fmla="*/ 6381333 h 6858000"/>
              <a:gd name="connsiteX348" fmla="*/ 3460661 w 7467600"/>
              <a:gd name="connsiteY348" fmla="*/ 6266763 h 6858000"/>
              <a:gd name="connsiteX349" fmla="*/ 3518021 w 7467600"/>
              <a:gd name="connsiteY349" fmla="*/ 6117298 h 6858000"/>
              <a:gd name="connsiteX350" fmla="*/ 3554035 w 7467600"/>
              <a:gd name="connsiteY350" fmla="*/ 6027832 h 6858000"/>
              <a:gd name="connsiteX351" fmla="*/ 3677174 w 7467600"/>
              <a:gd name="connsiteY351" fmla="*/ 5636351 h 6858000"/>
              <a:gd name="connsiteX352" fmla="*/ 3698819 w 7467600"/>
              <a:gd name="connsiteY352" fmla="*/ 5560503 h 6858000"/>
              <a:gd name="connsiteX353" fmla="*/ 3702094 w 7467600"/>
              <a:gd name="connsiteY353" fmla="*/ 5549194 h 6858000"/>
              <a:gd name="connsiteX354" fmla="*/ 3398355 w 7467600"/>
              <a:gd name="connsiteY354" fmla="*/ 6094603 h 6858000"/>
              <a:gd name="connsiteX355" fmla="*/ 3193941 w 7467600"/>
              <a:gd name="connsiteY355" fmla="*/ 6798775 h 6858000"/>
              <a:gd name="connsiteX356" fmla="*/ 3184140 w 7467600"/>
              <a:gd name="connsiteY356" fmla="*/ 6858000 h 6858000"/>
              <a:gd name="connsiteX357" fmla="*/ 3099978 w 7467600"/>
              <a:gd name="connsiteY357" fmla="*/ 6858000 h 6858000"/>
              <a:gd name="connsiteX358" fmla="*/ 3101556 w 7467600"/>
              <a:gd name="connsiteY358" fmla="*/ 6843337 h 6858000"/>
              <a:gd name="connsiteX359" fmla="*/ 3370162 w 7467600"/>
              <a:gd name="connsiteY359" fmla="*/ 5785550 h 6858000"/>
              <a:gd name="connsiteX360" fmla="*/ 3746477 w 7467600"/>
              <a:gd name="connsiteY360" fmla="*/ 5377889 h 6858000"/>
              <a:gd name="connsiteX361" fmla="*/ 3863399 w 7467600"/>
              <a:gd name="connsiteY361" fmla="*/ 5087257 h 6858000"/>
              <a:gd name="connsiteX362" fmla="*/ 3968712 w 7467600"/>
              <a:gd name="connsiteY362" fmla="*/ 4913989 h 6858000"/>
              <a:gd name="connsiteX363" fmla="*/ 2792390 w 7467600"/>
              <a:gd name="connsiteY363" fmla="*/ 5382974 h 6858000"/>
              <a:gd name="connsiteX364" fmla="*/ 2714982 w 7467600"/>
              <a:gd name="connsiteY364" fmla="*/ 5427051 h 6858000"/>
              <a:gd name="connsiteX365" fmla="*/ 2813361 w 7467600"/>
              <a:gd name="connsiteY365" fmla="*/ 6023912 h 6858000"/>
              <a:gd name="connsiteX366" fmla="*/ 2688430 w 7467600"/>
              <a:gd name="connsiteY366" fmla="*/ 6801564 h 6858000"/>
              <a:gd name="connsiteX367" fmla="*/ 2629626 w 7467600"/>
              <a:gd name="connsiteY367" fmla="*/ 6763394 h 6858000"/>
              <a:gd name="connsiteX368" fmla="*/ 2565328 w 7467600"/>
              <a:gd name="connsiteY368" fmla="*/ 5516399 h 6858000"/>
              <a:gd name="connsiteX369" fmla="*/ 1922999 w 7467600"/>
              <a:gd name="connsiteY369" fmla="*/ 5980343 h 6858000"/>
              <a:gd name="connsiteX370" fmla="*/ 1950261 w 7467600"/>
              <a:gd name="connsiteY370" fmla="*/ 6405858 h 6858000"/>
              <a:gd name="connsiteX371" fmla="*/ 2365554 w 7467600"/>
              <a:gd name="connsiteY371" fmla="*/ 6759107 h 6858000"/>
              <a:gd name="connsiteX372" fmla="*/ 2424142 w 7467600"/>
              <a:gd name="connsiteY372" fmla="*/ 6858000 h 6858000"/>
              <a:gd name="connsiteX373" fmla="*/ 2395994 w 7467600"/>
              <a:gd name="connsiteY373" fmla="*/ 6858000 h 6858000"/>
              <a:gd name="connsiteX374" fmla="*/ 2392863 w 7467600"/>
              <a:gd name="connsiteY374" fmla="*/ 6852964 h 6858000"/>
              <a:gd name="connsiteX375" fmla="*/ 2017589 w 7467600"/>
              <a:gd name="connsiteY375" fmla="*/ 6493982 h 6858000"/>
              <a:gd name="connsiteX376" fmla="*/ 2147336 w 7467600"/>
              <a:gd name="connsiteY376" fmla="*/ 6594052 h 6858000"/>
              <a:gd name="connsiteX377" fmla="*/ 2207047 w 7467600"/>
              <a:gd name="connsiteY377" fmla="*/ 6654540 h 6858000"/>
              <a:gd name="connsiteX378" fmla="*/ 2299106 w 7467600"/>
              <a:gd name="connsiteY378" fmla="*/ 6778931 h 6858000"/>
              <a:gd name="connsiteX379" fmla="*/ 2314430 w 7467600"/>
              <a:gd name="connsiteY379" fmla="*/ 6801144 h 6858000"/>
              <a:gd name="connsiteX380" fmla="*/ 2352406 w 7467600"/>
              <a:gd name="connsiteY380" fmla="*/ 6858000 h 6858000"/>
              <a:gd name="connsiteX381" fmla="*/ 2314492 w 7467600"/>
              <a:gd name="connsiteY381" fmla="*/ 6858000 h 6858000"/>
              <a:gd name="connsiteX382" fmla="*/ 2288095 w 7467600"/>
              <a:gd name="connsiteY382" fmla="*/ 6818030 h 6858000"/>
              <a:gd name="connsiteX383" fmla="*/ 2272768 w 7467600"/>
              <a:gd name="connsiteY383" fmla="*/ 6795822 h 6858000"/>
              <a:gd name="connsiteX384" fmla="*/ 2182715 w 7467600"/>
              <a:gd name="connsiteY384" fmla="*/ 6675071 h 6858000"/>
              <a:gd name="connsiteX385" fmla="*/ 2032061 w 7467600"/>
              <a:gd name="connsiteY385" fmla="*/ 6541380 h 6858000"/>
              <a:gd name="connsiteX386" fmla="*/ 2257220 w 7467600"/>
              <a:gd name="connsiteY386" fmla="*/ 6826257 h 6858000"/>
              <a:gd name="connsiteX387" fmla="*/ 2281324 w 7467600"/>
              <a:gd name="connsiteY387" fmla="*/ 6858000 h 6858000"/>
              <a:gd name="connsiteX388" fmla="*/ 2242860 w 7467600"/>
              <a:gd name="connsiteY388" fmla="*/ 6858000 h 6858000"/>
              <a:gd name="connsiteX389" fmla="*/ 2232818 w 7467600"/>
              <a:gd name="connsiteY389" fmla="*/ 6844926 h 6858000"/>
              <a:gd name="connsiteX390" fmla="*/ 1990172 w 7467600"/>
              <a:gd name="connsiteY390" fmla="*/ 6542121 h 6858000"/>
              <a:gd name="connsiteX391" fmla="*/ 2124090 w 7467600"/>
              <a:gd name="connsiteY391" fmla="*/ 6761017 h 6858000"/>
              <a:gd name="connsiteX392" fmla="*/ 2200380 w 7467600"/>
              <a:gd name="connsiteY392" fmla="*/ 6858000 h 6858000"/>
              <a:gd name="connsiteX393" fmla="*/ 2147507 w 7467600"/>
              <a:gd name="connsiteY393" fmla="*/ 6858000 h 6858000"/>
              <a:gd name="connsiteX394" fmla="*/ 2070668 w 7467600"/>
              <a:gd name="connsiteY394" fmla="*/ 6761520 h 6858000"/>
              <a:gd name="connsiteX395" fmla="*/ 1975142 w 7467600"/>
              <a:gd name="connsiteY395" fmla="*/ 6585570 h 6858000"/>
              <a:gd name="connsiteX396" fmla="*/ 2050035 w 7467600"/>
              <a:gd name="connsiteY396" fmla="*/ 6813345 h 6858000"/>
              <a:gd name="connsiteX397" fmla="*/ 2063025 w 7467600"/>
              <a:gd name="connsiteY397" fmla="*/ 6858000 h 6858000"/>
              <a:gd name="connsiteX398" fmla="*/ 2021675 w 7467600"/>
              <a:gd name="connsiteY398" fmla="*/ 6858000 h 6858000"/>
              <a:gd name="connsiteX399" fmla="*/ 2019308 w 7467600"/>
              <a:gd name="connsiteY399" fmla="*/ 6847118 h 6858000"/>
              <a:gd name="connsiteX400" fmla="*/ 1938835 w 7467600"/>
              <a:gd name="connsiteY400" fmla="*/ 6551160 h 6858000"/>
              <a:gd name="connsiteX401" fmla="*/ 1953230 w 7467600"/>
              <a:gd name="connsiteY401" fmla="*/ 6759699 h 6858000"/>
              <a:gd name="connsiteX402" fmla="*/ 1956763 w 7467600"/>
              <a:gd name="connsiteY402" fmla="*/ 6778191 h 6858000"/>
              <a:gd name="connsiteX403" fmla="*/ 1967925 w 7467600"/>
              <a:gd name="connsiteY403" fmla="*/ 6858000 h 6858000"/>
              <a:gd name="connsiteX404" fmla="*/ 1936622 w 7467600"/>
              <a:gd name="connsiteY404" fmla="*/ 6858000 h 6858000"/>
              <a:gd name="connsiteX405" fmla="*/ 1926261 w 7467600"/>
              <a:gd name="connsiteY405" fmla="*/ 6784064 h 6858000"/>
              <a:gd name="connsiteX406" fmla="*/ 1922724 w 7467600"/>
              <a:gd name="connsiteY406" fmla="*/ 6765577 h 6858000"/>
              <a:gd name="connsiteX407" fmla="*/ 1904650 w 7467600"/>
              <a:gd name="connsiteY407" fmla="*/ 6639616 h 6858000"/>
              <a:gd name="connsiteX408" fmla="*/ 1885273 w 7467600"/>
              <a:gd name="connsiteY408" fmla="*/ 6858000 h 6858000"/>
              <a:gd name="connsiteX409" fmla="*/ 1854363 w 7467600"/>
              <a:gd name="connsiteY409" fmla="*/ 6858000 h 6858000"/>
              <a:gd name="connsiteX410" fmla="*/ 1880391 w 7467600"/>
              <a:gd name="connsiteY410" fmla="*/ 6603796 h 6858000"/>
              <a:gd name="connsiteX411" fmla="*/ 1818273 w 7467600"/>
              <a:gd name="connsiteY411" fmla="*/ 6715729 h 6858000"/>
              <a:gd name="connsiteX412" fmla="*/ 1794691 w 7467600"/>
              <a:gd name="connsiteY412" fmla="*/ 6843239 h 6858000"/>
              <a:gd name="connsiteX413" fmla="*/ 1794914 w 7467600"/>
              <a:gd name="connsiteY413" fmla="*/ 6858000 h 6858000"/>
              <a:gd name="connsiteX414" fmla="*/ 1746128 w 7467600"/>
              <a:gd name="connsiteY414" fmla="*/ 6858000 h 6858000"/>
              <a:gd name="connsiteX415" fmla="*/ 1753934 w 7467600"/>
              <a:gd name="connsiteY415" fmla="*/ 6724796 h 6858000"/>
              <a:gd name="connsiteX416" fmla="*/ 1792053 w 7467600"/>
              <a:gd name="connsiteY416" fmla="*/ 6572396 h 6858000"/>
              <a:gd name="connsiteX417" fmla="*/ 1862248 w 7467600"/>
              <a:gd name="connsiteY417" fmla="*/ 6266397 h 6858000"/>
              <a:gd name="connsiteX418" fmla="*/ 1862250 w 7467600"/>
              <a:gd name="connsiteY418" fmla="*/ 6033531 h 6858000"/>
              <a:gd name="connsiteX419" fmla="*/ 1211999 w 7467600"/>
              <a:gd name="connsiteY419" fmla="*/ 6683610 h 6858000"/>
              <a:gd name="connsiteX420" fmla="*/ 1213266 w 7467600"/>
              <a:gd name="connsiteY420" fmla="*/ 6691947 h 6858000"/>
              <a:gd name="connsiteX421" fmla="*/ 1203370 w 7467600"/>
              <a:gd name="connsiteY421" fmla="*/ 6850676 h 6858000"/>
              <a:gd name="connsiteX422" fmla="*/ 1203671 w 7467600"/>
              <a:gd name="connsiteY422" fmla="*/ 6858000 h 6858000"/>
              <a:gd name="connsiteX423" fmla="*/ 1143180 w 7467600"/>
              <a:gd name="connsiteY423" fmla="*/ 6858000 h 6858000"/>
              <a:gd name="connsiteX424" fmla="*/ 1142176 w 7467600"/>
              <a:gd name="connsiteY424" fmla="*/ 6766045 h 6858000"/>
              <a:gd name="connsiteX425" fmla="*/ 1067484 w 7467600"/>
              <a:gd name="connsiteY425" fmla="*/ 6858000 h 6858000"/>
              <a:gd name="connsiteX426" fmla="*/ 953928 w 7467600"/>
              <a:gd name="connsiteY426" fmla="*/ 6858000 h 6858000"/>
              <a:gd name="connsiteX427" fmla="*/ 959715 w 7467600"/>
              <a:gd name="connsiteY427" fmla="*/ 6850185 h 6858000"/>
              <a:gd name="connsiteX428" fmla="*/ 1483788 w 7467600"/>
              <a:gd name="connsiteY428" fmla="*/ 6259174 h 6858000"/>
              <a:gd name="connsiteX429" fmla="*/ 1100671 w 7467600"/>
              <a:gd name="connsiteY429" fmla="*/ 6252137 h 6858000"/>
              <a:gd name="connsiteX430" fmla="*/ 1090144 w 7467600"/>
              <a:gd name="connsiteY430" fmla="*/ 6256748 h 6858000"/>
              <a:gd name="connsiteX431" fmla="*/ 1095872 w 7467600"/>
              <a:gd name="connsiteY431" fmla="*/ 6271892 h 6858000"/>
              <a:gd name="connsiteX432" fmla="*/ 262785 w 7467600"/>
              <a:gd name="connsiteY432" fmla="*/ 6845450 h 6858000"/>
              <a:gd name="connsiteX433" fmla="*/ 209968 w 7467600"/>
              <a:gd name="connsiteY433" fmla="*/ 6770713 h 6858000"/>
              <a:gd name="connsiteX434" fmla="*/ 873460 w 7467600"/>
              <a:gd name="connsiteY434" fmla="*/ 6253768 h 6858000"/>
              <a:gd name="connsiteX435" fmla="*/ 192686 w 7467600"/>
              <a:gd name="connsiteY435" fmla="*/ 5849257 h 6858000"/>
              <a:gd name="connsiteX436" fmla="*/ 4696 w 7467600"/>
              <a:gd name="connsiteY436" fmla="*/ 5697668 h 6858000"/>
              <a:gd name="connsiteX437" fmla="*/ 0 w 7467600"/>
              <a:gd name="connsiteY437" fmla="*/ 5689984 h 6858000"/>
              <a:gd name="connsiteX438" fmla="*/ 0 w 7467600"/>
              <a:gd name="connsiteY438" fmla="*/ 5513472 h 6858000"/>
              <a:gd name="connsiteX439" fmla="*/ 174101 w 7467600"/>
              <a:gd name="connsiteY439" fmla="*/ 5620277 h 6858000"/>
              <a:gd name="connsiteX440" fmla="*/ 891800 w 7467600"/>
              <a:gd name="connsiteY440" fmla="*/ 6036935 h 6858000"/>
              <a:gd name="connsiteX441" fmla="*/ 1072219 w 7467600"/>
              <a:gd name="connsiteY441" fmla="*/ 6169443 h 6858000"/>
              <a:gd name="connsiteX442" fmla="*/ 1074117 w 7467600"/>
              <a:gd name="connsiteY442" fmla="*/ 6170301 h 6858000"/>
              <a:gd name="connsiteX443" fmla="*/ 1083114 w 7467600"/>
              <a:gd name="connsiteY443" fmla="*/ 6174131 h 6858000"/>
              <a:gd name="connsiteX444" fmla="*/ 1543010 w 7467600"/>
              <a:gd name="connsiteY444" fmla="*/ 6191140 h 6858000"/>
              <a:gd name="connsiteX445" fmla="*/ 1551080 w 7467600"/>
              <a:gd name="connsiteY445" fmla="*/ 6195006 h 6858000"/>
              <a:gd name="connsiteX446" fmla="*/ 2345443 w 7467600"/>
              <a:gd name="connsiteY446" fmla="*/ 5549882 h 6858000"/>
              <a:gd name="connsiteX447" fmla="*/ 1721499 w 7467600"/>
              <a:gd name="connsiteY447" fmla="*/ 5599969 h 6858000"/>
              <a:gd name="connsiteX448" fmla="*/ 767716 w 7467600"/>
              <a:gd name="connsiteY448" fmla="*/ 5472768 h 6858000"/>
              <a:gd name="connsiteX449" fmla="*/ 722147 w 7467600"/>
              <a:gd name="connsiteY449" fmla="*/ 5393091 h 6858000"/>
              <a:gd name="connsiteX450" fmla="*/ 1485552 w 7467600"/>
              <a:gd name="connsiteY450" fmla="*/ 5313202 h 6858000"/>
              <a:gd name="connsiteX451" fmla="*/ 2143004 w 7467600"/>
              <a:gd name="connsiteY451" fmla="*/ 5402420 h 6858000"/>
              <a:gd name="connsiteX452" fmla="*/ 1933391 w 7467600"/>
              <a:gd name="connsiteY452" fmla="*/ 5156971 h 6858000"/>
              <a:gd name="connsiteX453" fmla="*/ 1827118 w 7467600"/>
              <a:gd name="connsiteY453" fmla="*/ 4968410 h 6858000"/>
              <a:gd name="connsiteX454" fmla="*/ 1837349 w 7467600"/>
              <a:gd name="connsiteY454" fmla="*/ 4956357 h 6858000"/>
              <a:gd name="connsiteX455" fmla="*/ 2162835 w 7467600"/>
              <a:gd name="connsiteY455" fmla="*/ 5187853 h 6858000"/>
              <a:gd name="connsiteX456" fmla="*/ 2257167 w 7467600"/>
              <a:gd name="connsiteY456" fmla="*/ 5462123 h 6858000"/>
              <a:gd name="connsiteX457" fmla="*/ 2261598 w 7467600"/>
              <a:gd name="connsiteY457" fmla="*/ 5467998 h 6858000"/>
              <a:gd name="connsiteX458" fmla="*/ 2437177 w 7467600"/>
              <a:gd name="connsiteY458" fmla="*/ 5479608 h 6858000"/>
              <a:gd name="connsiteX459" fmla="*/ 2445247 w 7467600"/>
              <a:gd name="connsiteY459" fmla="*/ 5483476 h 6858000"/>
              <a:gd name="connsiteX460" fmla="*/ 2743626 w 7467600"/>
              <a:gd name="connsiteY460" fmla="*/ 5304819 h 6858000"/>
              <a:gd name="connsiteX461" fmla="*/ 3048102 w 7467600"/>
              <a:gd name="connsiteY461" fmla="*/ 5150595 h 6858000"/>
              <a:gd name="connsiteX462" fmla="*/ 1799414 w 7467600"/>
              <a:gd name="connsiteY462" fmla="*/ 4694732 h 6858000"/>
              <a:gd name="connsiteX463" fmla="*/ 1771735 w 7467600"/>
              <a:gd name="connsiteY463" fmla="*/ 4619929 h 6858000"/>
              <a:gd name="connsiteX464" fmla="*/ 3104273 w 7467600"/>
              <a:gd name="connsiteY464" fmla="*/ 5076159 h 6858000"/>
              <a:gd name="connsiteX465" fmla="*/ 3113245 w 7467600"/>
              <a:gd name="connsiteY465" fmla="*/ 5090705 h 6858000"/>
              <a:gd name="connsiteX466" fmla="*/ 3126294 w 7467600"/>
              <a:gd name="connsiteY466" fmla="*/ 5114400 h 6858000"/>
              <a:gd name="connsiteX467" fmla="*/ 3937433 w 7467600"/>
              <a:gd name="connsiteY467" fmla="*/ 4830473 h 6858000"/>
              <a:gd name="connsiteX468" fmla="*/ 3590475 w 7467600"/>
              <a:gd name="connsiteY468" fmla="*/ 4597974 h 6858000"/>
              <a:gd name="connsiteX469" fmla="*/ 3100264 w 7467600"/>
              <a:gd name="connsiteY469" fmla="*/ 4579845 h 6858000"/>
              <a:gd name="connsiteX470" fmla="*/ 2183576 w 7467600"/>
              <a:gd name="connsiteY470" fmla="*/ 4227150 h 6858000"/>
              <a:gd name="connsiteX471" fmla="*/ 2151029 w 7467600"/>
              <a:gd name="connsiteY471" fmla="*/ 4146947 h 6858000"/>
              <a:gd name="connsiteX472" fmla="*/ 3563434 w 7467600"/>
              <a:gd name="connsiteY472" fmla="*/ 4469115 h 6858000"/>
              <a:gd name="connsiteX473" fmla="*/ 3177952 w 7467600"/>
              <a:gd name="connsiteY473" fmla="*/ 3657386 h 6858000"/>
              <a:gd name="connsiteX474" fmla="*/ 3189263 w 7467600"/>
              <a:gd name="connsiteY474" fmla="*/ 3625726 h 6858000"/>
              <a:gd name="connsiteX475" fmla="*/ 3560912 w 7467600"/>
              <a:gd name="connsiteY475" fmla="*/ 4079863 h 6858000"/>
              <a:gd name="connsiteX476" fmla="*/ 3626636 w 7467600"/>
              <a:gd name="connsiteY476" fmla="*/ 4512230 h 6858000"/>
              <a:gd name="connsiteX477" fmla="*/ 3653088 w 7467600"/>
              <a:gd name="connsiteY477" fmla="*/ 4521417 h 6858000"/>
              <a:gd name="connsiteX478" fmla="*/ 3988128 w 7467600"/>
              <a:gd name="connsiteY478" fmla="*/ 4817267 h 6858000"/>
              <a:gd name="connsiteX479" fmla="*/ 4830582 w 7467600"/>
              <a:gd name="connsiteY479" fmla="*/ 4676000 h 6858000"/>
              <a:gd name="connsiteX480" fmla="*/ 4830100 w 7467600"/>
              <a:gd name="connsiteY480" fmla="*/ 4675554 h 6858000"/>
              <a:gd name="connsiteX481" fmla="*/ 4036318 w 7467600"/>
              <a:gd name="connsiteY481" fmla="*/ 4147013 h 6858000"/>
              <a:gd name="connsiteX482" fmla="*/ 3432098 w 7467600"/>
              <a:gd name="connsiteY482" fmla="*/ 3537312 h 6858000"/>
              <a:gd name="connsiteX483" fmla="*/ 3446761 w 7467600"/>
              <a:gd name="connsiteY483" fmla="*/ 3461278 h 6858000"/>
              <a:gd name="connsiteX484" fmla="*/ 4419733 w 7467600"/>
              <a:gd name="connsiteY484" fmla="*/ 3963555 h 6858000"/>
              <a:gd name="connsiteX485" fmla="*/ 4781371 w 7467600"/>
              <a:gd name="connsiteY485" fmla="*/ 4458604 h 6858000"/>
              <a:gd name="connsiteX486" fmla="*/ 4780440 w 7467600"/>
              <a:gd name="connsiteY486" fmla="*/ 4470290 h 6858000"/>
              <a:gd name="connsiteX487" fmla="*/ 4898954 w 7467600"/>
              <a:gd name="connsiteY487" fmla="*/ 4662092 h 6858000"/>
              <a:gd name="connsiteX488" fmla="*/ 4900699 w 7467600"/>
              <a:gd name="connsiteY488" fmla="*/ 4670867 h 6858000"/>
              <a:gd name="connsiteX489" fmla="*/ 5714511 w 7467600"/>
              <a:gd name="connsiteY489" fmla="*/ 4663483 h 6858000"/>
              <a:gd name="connsiteX490" fmla="*/ 5464793 w 7467600"/>
              <a:gd name="connsiteY490" fmla="*/ 4393556 h 6858000"/>
              <a:gd name="connsiteX491" fmla="*/ 5461897 w 7467600"/>
              <a:gd name="connsiteY491" fmla="*/ 4390879 h 6858000"/>
              <a:gd name="connsiteX492" fmla="*/ 4294126 w 7467600"/>
              <a:gd name="connsiteY492" fmla="*/ 3303048 h 6858000"/>
              <a:gd name="connsiteX493" fmla="*/ 4305321 w 7467600"/>
              <a:gd name="connsiteY493" fmla="*/ 3256953 h 6858000"/>
              <a:gd name="connsiteX494" fmla="*/ 4949299 w 7467600"/>
              <a:gd name="connsiteY494" fmla="*/ 3766336 h 6858000"/>
              <a:gd name="connsiteX495" fmla="*/ 5291452 w 7467600"/>
              <a:gd name="connsiteY495" fmla="*/ 4076801 h 6858000"/>
              <a:gd name="connsiteX496" fmla="*/ 5434998 w 7467600"/>
              <a:gd name="connsiteY496" fmla="*/ 4254100 h 6858000"/>
              <a:gd name="connsiteX497" fmla="*/ 5351015 w 7467600"/>
              <a:gd name="connsiteY497" fmla="*/ 3760989 h 6858000"/>
              <a:gd name="connsiteX498" fmla="*/ 5413780 w 7467600"/>
              <a:gd name="connsiteY498" fmla="*/ 2966265 h 6858000"/>
              <a:gd name="connsiteX499" fmla="*/ 5425627 w 7467600"/>
              <a:gd name="connsiteY499" fmla="*/ 2954192 h 6858000"/>
              <a:gd name="connsiteX500" fmla="*/ 6604735 w 7467600"/>
              <a:gd name="connsiteY500" fmla="*/ 2041381 h 6858000"/>
              <a:gd name="connsiteX501" fmla="*/ 7204487 w 7467600"/>
              <a:gd name="connsiteY501" fmla="*/ 2742112 h 6858000"/>
              <a:gd name="connsiteX502" fmla="*/ 7131592 w 7467600"/>
              <a:gd name="connsiteY502" fmla="*/ 2672096 h 6858000"/>
              <a:gd name="connsiteX503" fmla="*/ 6996344 w 7467600"/>
              <a:gd name="connsiteY503" fmla="*/ 2518310 h 6858000"/>
              <a:gd name="connsiteX504" fmla="*/ 6735495 w 7467600"/>
              <a:gd name="connsiteY504" fmla="*/ 2196890 h 6858000"/>
              <a:gd name="connsiteX505" fmla="*/ 6721901 w 7467600"/>
              <a:gd name="connsiteY505" fmla="*/ 2179274 h 6858000"/>
              <a:gd name="connsiteX506" fmla="*/ 6604735 w 7467600"/>
              <a:gd name="connsiteY506" fmla="*/ 2041381 h 6858000"/>
              <a:gd name="connsiteX507" fmla="*/ 6591670 w 7467600"/>
              <a:gd name="connsiteY507" fmla="*/ 1988277 h 6858000"/>
              <a:gd name="connsiteX508" fmla="*/ 6747349 w 7467600"/>
              <a:gd name="connsiteY508" fmla="*/ 2160069 h 6858000"/>
              <a:gd name="connsiteX509" fmla="*/ 6760943 w 7467600"/>
              <a:gd name="connsiteY509" fmla="*/ 2177686 h 6858000"/>
              <a:gd name="connsiteX510" fmla="*/ 7021065 w 7467600"/>
              <a:gd name="connsiteY510" fmla="*/ 2498102 h 6858000"/>
              <a:gd name="connsiteX511" fmla="*/ 7155223 w 7467600"/>
              <a:gd name="connsiteY511" fmla="*/ 2650386 h 6858000"/>
              <a:gd name="connsiteX512" fmla="*/ 7203167 w 7467600"/>
              <a:gd name="connsiteY512" fmla="*/ 2697288 h 6858000"/>
              <a:gd name="connsiteX513" fmla="*/ 6937703 w 7467600"/>
              <a:gd name="connsiteY513" fmla="*/ 2321981 h 6858000"/>
              <a:gd name="connsiteX514" fmla="*/ 6591670 w 7467600"/>
              <a:gd name="connsiteY514" fmla="*/ 1988277 h 6858000"/>
              <a:gd name="connsiteX515" fmla="*/ 5798671 w 7467600"/>
              <a:gd name="connsiteY515" fmla="*/ 1981601 h 6858000"/>
              <a:gd name="connsiteX516" fmla="*/ 5754709 w 7467600"/>
              <a:gd name="connsiteY516" fmla="*/ 2071454 h 6858000"/>
              <a:gd name="connsiteX517" fmla="*/ 5763044 w 7467600"/>
              <a:gd name="connsiteY517" fmla="*/ 2842206 h 6858000"/>
              <a:gd name="connsiteX518" fmla="*/ 5764974 w 7467600"/>
              <a:gd name="connsiteY518" fmla="*/ 2799609 h 6858000"/>
              <a:gd name="connsiteX519" fmla="*/ 5767665 w 7467600"/>
              <a:gd name="connsiteY519" fmla="*/ 2666409 h 6858000"/>
              <a:gd name="connsiteX520" fmla="*/ 5763055 w 7467600"/>
              <a:gd name="connsiteY520" fmla="*/ 2579705 h 6858000"/>
              <a:gd name="connsiteX521" fmla="*/ 5758079 w 7467600"/>
              <a:gd name="connsiteY521" fmla="*/ 2492508 h 6858000"/>
              <a:gd name="connsiteX522" fmla="*/ 5779325 w 7467600"/>
              <a:gd name="connsiteY522" fmla="*/ 2197069 h 6858000"/>
              <a:gd name="connsiteX523" fmla="*/ 5798671 w 7467600"/>
              <a:gd name="connsiteY523" fmla="*/ 1981601 h 6858000"/>
              <a:gd name="connsiteX524" fmla="*/ 5829202 w 7467600"/>
              <a:gd name="connsiteY524" fmla="*/ 1971679 h 6858000"/>
              <a:gd name="connsiteX525" fmla="*/ 5809558 w 7467600"/>
              <a:gd name="connsiteY525" fmla="*/ 2198043 h 6858000"/>
              <a:gd name="connsiteX526" fmla="*/ 5788653 w 7467600"/>
              <a:gd name="connsiteY526" fmla="*/ 2489430 h 6858000"/>
              <a:gd name="connsiteX527" fmla="*/ 5793439 w 7467600"/>
              <a:gd name="connsiteY527" fmla="*/ 2575235 h 6858000"/>
              <a:gd name="connsiteX528" fmla="*/ 5796837 w 7467600"/>
              <a:gd name="connsiteY528" fmla="*/ 2637633 h 6858000"/>
              <a:gd name="connsiteX529" fmla="*/ 5818614 w 7467600"/>
              <a:gd name="connsiteY529" fmla="*/ 2473055 h 6858000"/>
              <a:gd name="connsiteX530" fmla="*/ 5829202 w 7467600"/>
              <a:gd name="connsiteY530" fmla="*/ 1971679 h 6858000"/>
              <a:gd name="connsiteX531" fmla="*/ 5911389 w 7467600"/>
              <a:gd name="connsiteY531" fmla="*/ 1898371 h 6858000"/>
              <a:gd name="connsiteX532" fmla="*/ 6237627 w 7467600"/>
              <a:gd name="connsiteY532" fmla="*/ 2231921 h 6858000"/>
              <a:gd name="connsiteX533" fmla="*/ 5911389 w 7467600"/>
              <a:gd name="connsiteY533" fmla="*/ 1898371 h 6858000"/>
              <a:gd name="connsiteX534" fmla="*/ 6944437 w 7467600"/>
              <a:gd name="connsiteY534" fmla="*/ 1575402 h 6858000"/>
              <a:gd name="connsiteX535" fmla="*/ 6304730 w 7467600"/>
              <a:gd name="connsiteY535" fmla="*/ 1766654 h 6858000"/>
              <a:gd name="connsiteX536" fmla="*/ 6944437 w 7467600"/>
              <a:gd name="connsiteY536" fmla="*/ 1575402 h 6858000"/>
              <a:gd name="connsiteX537" fmla="*/ 7019523 w 7467600"/>
              <a:gd name="connsiteY537" fmla="*/ 1519450 h 6858000"/>
              <a:gd name="connsiteX538" fmla="*/ 6298091 w 7467600"/>
              <a:gd name="connsiteY538" fmla="*/ 1737122 h 6858000"/>
              <a:gd name="connsiteX539" fmla="*/ 7019523 w 7467600"/>
              <a:gd name="connsiteY539" fmla="*/ 1519450 h 6858000"/>
              <a:gd name="connsiteX540" fmla="*/ 2399523 w 7467600"/>
              <a:gd name="connsiteY540" fmla="*/ 1428234 h 6858000"/>
              <a:gd name="connsiteX541" fmla="*/ 2224982 w 7467600"/>
              <a:gd name="connsiteY541" fmla="*/ 1826201 h 6858000"/>
              <a:gd name="connsiteX542" fmla="*/ 2096099 w 7467600"/>
              <a:gd name="connsiteY542" fmla="*/ 2345900 h 6858000"/>
              <a:gd name="connsiteX543" fmla="*/ 2283317 w 7467600"/>
              <a:gd name="connsiteY543" fmla="*/ 1796925 h 6858000"/>
              <a:gd name="connsiteX544" fmla="*/ 2399523 w 7467600"/>
              <a:gd name="connsiteY544" fmla="*/ 1428234 h 6858000"/>
              <a:gd name="connsiteX545" fmla="*/ 2448558 w 7467600"/>
              <a:gd name="connsiteY545" fmla="*/ 1373435 h 6858000"/>
              <a:gd name="connsiteX546" fmla="*/ 2312521 w 7467600"/>
              <a:gd name="connsiteY546" fmla="*/ 1806140 h 6858000"/>
              <a:gd name="connsiteX547" fmla="*/ 2127533 w 7467600"/>
              <a:gd name="connsiteY547" fmla="*/ 2348380 h 6858000"/>
              <a:gd name="connsiteX548" fmla="*/ 2358080 w 7467600"/>
              <a:gd name="connsiteY548" fmla="*/ 1866134 h 6858000"/>
              <a:gd name="connsiteX549" fmla="*/ 2407436 w 7467600"/>
              <a:gd name="connsiteY549" fmla="*/ 1651070 h 6858000"/>
              <a:gd name="connsiteX550" fmla="*/ 2448558 w 7467600"/>
              <a:gd name="connsiteY550" fmla="*/ 1373435 h 6858000"/>
              <a:gd name="connsiteX551" fmla="*/ 278707 w 7467600"/>
              <a:gd name="connsiteY551" fmla="*/ 1352270 h 6858000"/>
              <a:gd name="connsiteX552" fmla="*/ 321570 w 7467600"/>
              <a:gd name="connsiteY552" fmla="*/ 1861610 h 6858000"/>
              <a:gd name="connsiteX553" fmla="*/ 294281 w 7467600"/>
              <a:gd name="connsiteY553" fmla="*/ 1440658 h 6858000"/>
              <a:gd name="connsiteX554" fmla="*/ 278707 w 7467600"/>
              <a:gd name="connsiteY554" fmla="*/ 1352270 h 6858000"/>
              <a:gd name="connsiteX555" fmla="*/ 1423821 w 7467600"/>
              <a:gd name="connsiteY555" fmla="*/ 1351958 h 6858000"/>
              <a:gd name="connsiteX556" fmla="*/ 1638521 w 7467600"/>
              <a:gd name="connsiteY556" fmla="*/ 1908470 h 6858000"/>
              <a:gd name="connsiteX557" fmla="*/ 1754199 w 7467600"/>
              <a:gd name="connsiteY557" fmla="*/ 2149284 h 6858000"/>
              <a:gd name="connsiteX558" fmla="*/ 1908359 w 7467600"/>
              <a:gd name="connsiteY558" fmla="*/ 2364988 h 6858000"/>
              <a:gd name="connsiteX559" fmla="*/ 1647661 w 7467600"/>
              <a:gd name="connsiteY559" fmla="*/ 1825945 h 6858000"/>
              <a:gd name="connsiteX560" fmla="*/ 1423821 w 7467600"/>
              <a:gd name="connsiteY560" fmla="*/ 1351958 h 6858000"/>
              <a:gd name="connsiteX561" fmla="*/ 1431890 w 7467600"/>
              <a:gd name="connsiteY561" fmla="*/ 1306475 h 6858000"/>
              <a:gd name="connsiteX562" fmla="*/ 1507597 w 7467600"/>
              <a:gd name="connsiteY562" fmla="*/ 1446132 h 6858000"/>
              <a:gd name="connsiteX563" fmla="*/ 1674586 w 7467600"/>
              <a:gd name="connsiteY563" fmla="*/ 1813832 h 6858000"/>
              <a:gd name="connsiteX564" fmla="*/ 1815950 w 7467600"/>
              <a:gd name="connsiteY564" fmla="*/ 2128564 h 6858000"/>
              <a:gd name="connsiteX565" fmla="*/ 1984242 w 7467600"/>
              <a:gd name="connsiteY565" fmla="*/ 2430829 h 6858000"/>
              <a:gd name="connsiteX566" fmla="*/ 2014023 w 7467600"/>
              <a:gd name="connsiteY566" fmla="*/ 2450995 h 6858000"/>
              <a:gd name="connsiteX567" fmla="*/ 1747337 w 7467600"/>
              <a:gd name="connsiteY567" fmla="*/ 1855264 h 6858000"/>
              <a:gd name="connsiteX568" fmla="*/ 1533749 w 7467600"/>
              <a:gd name="connsiteY568" fmla="*/ 1478656 h 6858000"/>
              <a:gd name="connsiteX569" fmla="*/ 1431890 w 7467600"/>
              <a:gd name="connsiteY569" fmla="*/ 1306475 h 6858000"/>
              <a:gd name="connsiteX570" fmla="*/ 5052692 w 7467600"/>
              <a:gd name="connsiteY570" fmla="*/ 1292994 h 6858000"/>
              <a:gd name="connsiteX571" fmla="*/ 5200661 w 7467600"/>
              <a:gd name="connsiteY571" fmla="*/ 1635186 h 6858000"/>
              <a:gd name="connsiteX572" fmla="*/ 5297138 w 7467600"/>
              <a:gd name="connsiteY572" fmla="*/ 1906351 h 6858000"/>
              <a:gd name="connsiteX573" fmla="*/ 5052692 w 7467600"/>
              <a:gd name="connsiteY573" fmla="*/ 1292994 h 6858000"/>
              <a:gd name="connsiteX574" fmla="*/ 5009948 w 7467600"/>
              <a:gd name="connsiteY574" fmla="*/ 1273619 h 6858000"/>
              <a:gd name="connsiteX575" fmla="*/ 5121777 w 7467600"/>
              <a:gd name="connsiteY575" fmla="*/ 1654213 h 6858000"/>
              <a:gd name="connsiteX576" fmla="*/ 5293545 w 7467600"/>
              <a:gd name="connsiteY576" fmla="*/ 2072247 h 6858000"/>
              <a:gd name="connsiteX577" fmla="*/ 5294042 w 7467600"/>
              <a:gd name="connsiteY577" fmla="*/ 2065019 h 6858000"/>
              <a:gd name="connsiteX578" fmla="*/ 5171936 w 7467600"/>
              <a:gd name="connsiteY578" fmla="*/ 1647613 h 6858000"/>
              <a:gd name="connsiteX579" fmla="*/ 5009948 w 7467600"/>
              <a:gd name="connsiteY579" fmla="*/ 1273619 h 6858000"/>
              <a:gd name="connsiteX580" fmla="*/ 655236 w 7467600"/>
              <a:gd name="connsiteY580" fmla="*/ 1268632 h 6858000"/>
              <a:gd name="connsiteX581" fmla="*/ 839521 w 7467600"/>
              <a:gd name="connsiteY581" fmla="*/ 1685315 h 6858000"/>
              <a:gd name="connsiteX582" fmla="*/ 1109416 w 7467600"/>
              <a:gd name="connsiteY582" fmla="*/ 2061663 h 6858000"/>
              <a:gd name="connsiteX583" fmla="*/ 1298300 w 7467600"/>
              <a:gd name="connsiteY583" fmla="*/ 2247742 h 6858000"/>
              <a:gd name="connsiteX584" fmla="*/ 1125871 w 7467600"/>
              <a:gd name="connsiteY584" fmla="*/ 1989513 h 6858000"/>
              <a:gd name="connsiteX585" fmla="*/ 981574 w 7467600"/>
              <a:gd name="connsiteY585" fmla="*/ 1783157 h 6858000"/>
              <a:gd name="connsiteX586" fmla="*/ 922198 w 7467600"/>
              <a:gd name="connsiteY586" fmla="*/ 1677437 h 6858000"/>
              <a:gd name="connsiteX587" fmla="*/ 869293 w 7467600"/>
              <a:gd name="connsiteY587" fmla="*/ 1583214 h 6858000"/>
              <a:gd name="connsiteX588" fmla="*/ 751431 w 7467600"/>
              <a:gd name="connsiteY588" fmla="*/ 1405731 h 6858000"/>
              <a:gd name="connsiteX589" fmla="*/ 655236 w 7467600"/>
              <a:gd name="connsiteY589" fmla="*/ 1268632 h 6858000"/>
              <a:gd name="connsiteX590" fmla="*/ 6516292 w 7467600"/>
              <a:gd name="connsiteY590" fmla="*/ 1263064 h 6858000"/>
              <a:gd name="connsiteX591" fmla="*/ 5736320 w 7467600"/>
              <a:gd name="connsiteY591" fmla="*/ 1501803 h 6858000"/>
              <a:gd name="connsiteX592" fmla="*/ 6516292 w 7467600"/>
              <a:gd name="connsiteY592" fmla="*/ 1263064 h 6858000"/>
              <a:gd name="connsiteX593" fmla="*/ 291466 w 7467600"/>
              <a:gd name="connsiteY593" fmla="*/ 1250369 h 6858000"/>
              <a:gd name="connsiteX594" fmla="*/ 323180 w 7467600"/>
              <a:gd name="connsiteY594" fmla="*/ 1435283 h 6858000"/>
              <a:gd name="connsiteX595" fmla="*/ 349381 w 7467600"/>
              <a:gd name="connsiteY595" fmla="*/ 1875041 h 6858000"/>
              <a:gd name="connsiteX596" fmla="*/ 374363 w 7467600"/>
              <a:gd name="connsiteY596" fmla="*/ 1506494 h 6858000"/>
              <a:gd name="connsiteX597" fmla="*/ 302168 w 7467600"/>
              <a:gd name="connsiteY597" fmla="*/ 1274495 h 6858000"/>
              <a:gd name="connsiteX598" fmla="*/ 291466 w 7467600"/>
              <a:gd name="connsiteY598" fmla="*/ 1250369 h 6858000"/>
              <a:gd name="connsiteX599" fmla="*/ 678222 w 7467600"/>
              <a:gd name="connsiteY599" fmla="*/ 1248670 h 6858000"/>
              <a:gd name="connsiteX600" fmla="*/ 775536 w 7467600"/>
              <a:gd name="connsiteY600" fmla="*/ 1388015 h 6858000"/>
              <a:gd name="connsiteX601" fmla="*/ 894529 w 7467600"/>
              <a:gd name="connsiteY601" fmla="*/ 1567739 h 6858000"/>
              <a:gd name="connsiteX602" fmla="*/ 948000 w 7467600"/>
              <a:gd name="connsiteY602" fmla="*/ 1663088 h 6858000"/>
              <a:gd name="connsiteX603" fmla="*/ 1006812 w 7467600"/>
              <a:gd name="connsiteY603" fmla="*/ 1767683 h 6858000"/>
              <a:gd name="connsiteX604" fmla="*/ 1149133 w 7467600"/>
              <a:gd name="connsiteY604" fmla="*/ 1971513 h 6858000"/>
              <a:gd name="connsiteX605" fmla="*/ 1333952 w 7467600"/>
              <a:gd name="connsiteY605" fmla="*/ 2251620 h 6858000"/>
              <a:gd name="connsiteX606" fmla="*/ 1337329 w 7467600"/>
              <a:gd name="connsiteY606" fmla="*/ 2258350 h 6858000"/>
              <a:gd name="connsiteX607" fmla="*/ 1014726 w 7467600"/>
              <a:gd name="connsiteY607" fmla="*/ 1615556 h 6858000"/>
              <a:gd name="connsiteX608" fmla="*/ 678222 w 7467600"/>
              <a:gd name="connsiteY608" fmla="*/ 1248670 h 6858000"/>
              <a:gd name="connsiteX609" fmla="*/ 6691602 w 7467600"/>
              <a:gd name="connsiteY609" fmla="*/ 1140573 h 6858000"/>
              <a:gd name="connsiteX610" fmla="*/ 6571100 w 7467600"/>
              <a:gd name="connsiteY610" fmla="*/ 1183662 h 6858000"/>
              <a:gd name="connsiteX611" fmla="*/ 6241687 w 7467600"/>
              <a:gd name="connsiteY611" fmla="*/ 1257600 h 6858000"/>
              <a:gd name="connsiteX612" fmla="*/ 5693009 w 7467600"/>
              <a:gd name="connsiteY612" fmla="*/ 1478256 h 6858000"/>
              <a:gd name="connsiteX613" fmla="*/ 6548420 w 7467600"/>
              <a:gd name="connsiteY613" fmla="*/ 1214599 h 6858000"/>
              <a:gd name="connsiteX614" fmla="*/ 6605473 w 7467600"/>
              <a:gd name="connsiteY614" fmla="*/ 1184686 h 6858000"/>
              <a:gd name="connsiteX615" fmla="*/ 6691602 w 7467600"/>
              <a:gd name="connsiteY615" fmla="*/ 1140573 h 6858000"/>
              <a:gd name="connsiteX616" fmla="*/ 4002475 w 7467600"/>
              <a:gd name="connsiteY616" fmla="*/ 1037802 h 6858000"/>
              <a:gd name="connsiteX617" fmla="*/ 4000324 w 7467600"/>
              <a:gd name="connsiteY617" fmla="*/ 1039362 h 6858000"/>
              <a:gd name="connsiteX618" fmla="*/ 4002862 w 7467600"/>
              <a:gd name="connsiteY618" fmla="*/ 1042866 h 6858000"/>
              <a:gd name="connsiteX619" fmla="*/ 4002475 w 7467600"/>
              <a:gd name="connsiteY619" fmla="*/ 1037802 h 6858000"/>
              <a:gd name="connsiteX620" fmla="*/ 506322 w 7467600"/>
              <a:gd name="connsiteY620" fmla="*/ 1020997 h 6858000"/>
              <a:gd name="connsiteX621" fmla="*/ 533068 w 7467600"/>
              <a:gd name="connsiteY621" fmla="*/ 1029409 h 6858000"/>
              <a:gd name="connsiteX622" fmla="*/ 1232525 w 7467600"/>
              <a:gd name="connsiteY622" fmla="*/ 1804675 h 6858000"/>
              <a:gd name="connsiteX623" fmla="*/ 1388858 w 7467600"/>
              <a:gd name="connsiteY623" fmla="*/ 2368011 h 6858000"/>
              <a:gd name="connsiteX624" fmla="*/ 1384098 w 7467600"/>
              <a:gd name="connsiteY624" fmla="*/ 2378125 h 6858000"/>
              <a:gd name="connsiteX625" fmla="*/ 1425393 w 7467600"/>
              <a:gd name="connsiteY625" fmla="*/ 2589124 h 6858000"/>
              <a:gd name="connsiteX626" fmla="*/ 1424001 w 7467600"/>
              <a:gd name="connsiteY626" fmla="*/ 2597541 h 6858000"/>
              <a:gd name="connsiteX627" fmla="*/ 2152729 w 7467600"/>
              <a:gd name="connsiteY627" fmla="*/ 2864487 h 6858000"/>
              <a:gd name="connsiteX628" fmla="*/ 2020609 w 7467600"/>
              <a:gd name="connsiteY628" fmla="*/ 2539671 h 6858000"/>
              <a:gd name="connsiteX629" fmla="*/ 2018920 w 7467600"/>
              <a:gd name="connsiteY629" fmla="*/ 2536309 h 6858000"/>
              <a:gd name="connsiteX630" fmla="*/ 1342441 w 7467600"/>
              <a:gd name="connsiteY630" fmla="*/ 1173017 h 6858000"/>
              <a:gd name="connsiteX631" fmla="*/ 1367925 w 7467600"/>
              <a:gd name="connsiteY631" fmla="*/ 1135648 h 6858000"/>
              <a:gd name="connsiteX632" fmla="*/ 1771401 w 7467600"/>
              <a:gd name="connsiteY632" fmla="*/ 1806673 h 6858000"/>
              <a:gd name="connsiteX633" fmla="*/ 1972385 w 7467600"/>
              <a:gd name="connsiteY633" fmla="*/ 2198735 h 6858000"/>
              <a:gd name="connsiteX634" fmla="*/ 2040892 w 7467600"/>
              <a:gd name="connsiteY634" fmla="*/ 2405205 h 6858000"/>
              <a:gd name="connsiteX635" fmla="*/ 2131689 w 7467600"/>
              <a:gd name="connsiteY635" fmla="*/ 1936926 h 6858000"/>
              <a:gd name="connsiteX636" fmla="*/ 2454820 w 7467600"/>
              <a:gd name="connsiteY636" fmla="*/ 1248808 h 6858000"/>
              <a:gd name="connsiteX637" fmla="*/ 2492512 w 7467600"/>
              <a:gd name="connsiteY637" fmla="*/ 1302920 h 6858000"/>
              <a:gd name="connsiteX638" fmla="*/ 2081216 w 7467600"/>
              <a:gd name="connsiteY638" fmla="*/ 2527513 h 6858000"/>
              <a:gd name="connsiteX639" fmla="*/ 2081211 w 7467600"/>
              <a:gd name="connsiteY639" fmla="*/ 2528916 h 6858000"/>
              <a:gd name="connsiteX640" fmla="*/ 2199067 w 7467600"/>
              <a:gd name="connsiteY640" fmla="*/ 2884061 h 6858000"/>
              <a:gd name="connsiteX641" fmla="*/ 3192586 w 7467600"/>
              <a:gd name="connsiteY641" fmla="*/ 3411496 h 6858000"/>
              <a:gd name="connsiteX642" fmla="*/ 3182620 w 7467600"/>
              <a:gd name="connsiteY642" fmla="*/ 3483279 h 6858000"/>
              <a:gd name="connsiteX643" fmla="*/ 2435119 w 7467600"/>
              <a:gd name="connsiteY643" fmla="*/ 3080173 h 6858000"/>
              <a:gd name="connsiteX644" fmla="*/ 2410152 w 7467600"/>
              <a:gd name="connsiteY644" fmla="*/ 3063751 h 6858000"/>
              <a:gd name="connsiteX645" fmla="*/ 2408099 w 7467600"/>
              <a:gd name="connsiteY645" fmla="*/ 3064403 h 6858000"/>
              <a:gd name="connsiteX646" fmla="*/ 2407218 w 7467600"/>
              <a:gd name="connsiteY646" fmla="*/ 3070324 h 6858000"/>
              <a:gd name="connsiteX647" fmla="*/ 2380138 w 7467600"/>
              <a:gd name="connsiteY647" fmla="*/ 3099341 h 6858000"/>
              <a:gd name="connsiteX648" fmla="*/ 1765923 w 7467600"/>
              <a:gd name="connsiteY648" fmla="*/ 3581043 h 6858000"/>
              <a:gd name="connsiteX649" fmla="*/ 1702258 w 7467600"/>
              <a:gd name="connsiteY649" fmla="*/ 3612286 h 6858000"/>
              <a:gd name="connsiteX650" fmla="*/ 1538370 w 7467600"/>
              <a:gd name="connsiteY650" fmla="*/ 3811804 h 6858000"/>
              <a:gd name="connsiteX651" fmla="*/ 542867 w 7467600"/>
              <a:gd name="connsiteY651" fmla="*/ 4944092 h 6858000"/>
              <a:gd name="connsiteX652" fmla="*/ 515800 w 7467600"/>
              <a:gd name="connsiteY652" fmla="*/ 4862180 h 6858000"/>
              <a:gd name="connsiteX653" fmla="*/ 909145 w 7467600"/>
              <a:gd name="connsiteY653" fmla="*/ 4199225 h 6858000"/>
              <a:gd name="connsiteX654" fmla="*/ 1214067 w 7467600"/>
              <a:gd name="connsiteY654" fmla="*/ 3908561 h 6858000"/>
              <a:gd name="connsiteX655" fmla="*/ 640967 w 7467600"/>
              <a:gd name="connsiteY655" fmla="*/ 4105601 h 6858000"/>
              <a:gd name="connsiteX656" fmla="*/ 112563 w 7467600"/>
              <a:gd name="connsiteY656" fmla="*/ 4396952 h 6858000"/>
              <a:gd name="connsiteX657" fmla="*/ 0 w 7467600"/>
              <a:gd name="connsiteY657" fmla="*/ 4466006 h 6858000"/>
              <a:gd name="connsiteX658" fmla="*/ 0 w 7467600"/>
              <a:gd name="connsiteY658" fmla="*/ 4233763 h 6858000"/>
              <a:gd name="connsiteX659" fmla="*/ 36881 w 7467600"/>
              <a:gd name="connsiteY659" fmla="*/ 4200118 h 6858000"/>
              <a:gd name="connsiteX660" fmla="*/ 910534 w 7467600"/>
              <a:gd name="connsiteY660" fmla="*/ 3629753 h 6858000"/>
              <a:gd name="connsiteX661" fmla="*/ 1578717 w 7467600"/>
              <a:gd name="connsiteY661" fmla="*/ 3575982 h 6858000"/>
              <a:gd name="connsiteX662" fmla="*/ 2338780 w 7467600"/>
              <a:gd name="connsiteY662" fmla="*/ 3033725 h 6858000"/>
              <a:gd name="connsiteX663" fmla="*/ 1807991 w 7467600"/>
              <a:gd name="connsiteY663" fmla="*/ 2807184 h 6858000"/>
              <a:gd name="connsiteX664" fmla="*/ 1416358 w 7467600"/>
              <a:gd name="connsiteY664" fmla="*/ 3112571 h 6858000"/>
              <a:gd name="connsiteX665" fmla="*/ 939066 w 7467600"/>
              <a:gd name="connsiteY665" fmla="*/ 3378798 h 6858000"/>
              <a:gd name="connsiteX666" fmla="*/ 115099 w 7467600"/>
              <a:gd name="connsiteY666" fmla="*/ 3607650 h 6858000"/>
              <a:gd name="connsiteX667" fmla="*/ 97284 w 7467600"/>
              <a:gd name="connsiteY667" fmla="*/ 3520393 h 6858000"/>
              <a:gd name="connsiteX668" fmla="*/ 922050 w 7467600"/>
              <a:gd name="connsiteY668" fmla="*/ 3074867 h 6858000"/>
              <a:gd name="connsiteX669" fmla="*/ 1405265 w 7467600"/>
              <a:gd name="connsiteY669" fmla="*/ 3016319 h 6858000"/>
              <a:gd name="connsiteX670" fmla="*/ 1407512 w 7467600"/>
              <a:gd name="connsiteY670" fmla="*/ 3018001 h 6858000"/>
              <a:gd name="connsiteX671" fmla="*/ 1726266 w 7467600"/>
              <a:gd name="connsiteY671" fmla="*/ 2777274 h 6858000"/>
              <a:gd name="connsiteX672" fmla="*/ 625390 w 7467600"/>
              <a:gd name="connsiteY672" fmla="*/ 2514541 h 6858000"/>
              <a:gd name="connsiteX673" fmla="*/ 619799 w 7467600"/>
              <a:gd name="connsiteY673" fmla="*/ 2527180 h 6858000"/>
              <a:gd name="connsiteX674" fmla="*/ 310030 w 7467600"/>
              <a:gd name="connsiteY674" fmla="*/ 2771818 h 6858000"/>
              <a:gd name="connsiteX675" fmla="*/ 173877 w 7467600"/>
              <a:gd name="connsiteY675" fmla="*/ 2937056 h 6858000"/>
              <a:gd name="connsiteX676" fmla="*/ 77889 w 7467600"/>
              <a:gd name="connsiteY676" fmla="*/ 3138440 h 6858000"/>
              <a:gd name="connsiteX677" fmla="*/ 0 w 7467600"/>
              <a:gd name="connsiteY677" fmla="*/ 3271395 h 6858000"/>
              <a:gd name="connsiteX678" fmla="*/ 0 w 7467600"/>
              <a:gd name="connsiteY678" fmla="*/ 3153002 h 6858000"/>
              <a:gd name="connsiteX679" fmla="*/ 2386 w 7467600"/>
              <a:gd name="connsiteY679" fmla="*/ 3149203 h 6858000"/>
              <a:gd name="connsiteX680" fmla="*/ 89753 w 7467600"/>
              <a:gd name="connsiteY680" fmla="*/ 2987702 h 6858000"/>
              <a:gd name="connsiteX681" fmla="*/ 76869 w 7467600"/>
              <a:gd name="connsiteY681" fmla="*/ 3005404 h 6858000"/>
              <a:gd name="connsiteX682" fmla="*/ 32049 w 7467600"/>
              <a:gd name="connsiteY682" fmla="*/ 3065814 h 6858000"/>
              <a:gd name="connsiteX683" fmla="*/ 0 w 7467600"/>
              <a:gd name="connsiteY683" fmla="*/ 3108744 h 6858000"/>
              <a:gd name="connsiteX684" fmla="*/ 0 w 7467600"/>
              <a:gd name="connsiteY684" fmla="*/ 3058059 h 6858000"/>
              <a:gd name="connsiteX685" fmla="*/ 7610 w 7467600"/>
              <a:gd name="connsiteY685" fmla="*/ 3047889 h 6858000"/>
              <a:gd name="connsiteX686" fmla="*/ 52419 w 7467600"/>
              <a:gd name="connsiteY686" fmla="*/ 2987479 h 6858000"/>
              <a:gd name="connsiteX687" fmla="*/ 59142 w 7467600"/>
              <a:gd name="connsiteY687" fmla="*/ 2978488 h 6858000"/>
              <a:gd name="connsiteX688" fmla="*/ 0 w 7467600"/>
              <a:gd name="connsiteY688" fmla="*/ 3015334 h 6858000"/>
              <a:gd name="connsiteX689" fmla="*/ 0 w 7467600"/>
              <a:gd name="connsiteY689" fmla="*/ 2914286 h 6858000"/>
              <a:gd name="connsiteX690" fmla="*/ 36383 w 7467600"/>
              <a:gd name="connsiteY690" fmla="*/ 2901128 h 6858000"/>
              <a:gd name="connsiteX691" fmla="*/ 156329 w 7467600"/>
              <a:gd name="connsiteY691" fmla="*/ 2840533 h 6858000"/>
              <a:gd name="connsiteX692" fmla="*/ 358355 w 7467600"/>
              <a:gd name="connsiteY692" fmla="*/ 2620471 h 6858000"/>
              <a:gd name="connsiteX693" fmla="*/ 510577 w 7467600"/>
              <a:gd name="connsiteY693" fmla="*/ 2501244 h 6858000"/>
              <a:gd name="connsiteX694" fmla="*/ 211967 w 7467600"/>
              <a:gd name="connsiteY694" fmla="*/ 2479171 h 6858000"/>
              <a:gd name="connsiteX695" fmla="*/ 0 w 7467600"/>
              <a:gd name="connsiteY695" fmla="*/ 2476398 h 6858000"/>
              <a:gd name="connsiteX696" fmla="*/ 0 w 7467600"/>
              <a:gd name="connsiteY696" fmla="*/ 2389189 h 6858000"/>
              <a:gd name="connsiteX697" fmla="*/ 103062 w 7467600"/>
              <a:gd name="connsiteY697" fmla="*/ 2389518 h 6858000"/>
              <a:gd name="connsiteX698" fmla="*/ 510734 w 7467600"/>
              <a:gd name="connsiteY698" fmla="*/ 2416201 h 6858000"/>
              <a:gd name="connsiteX699" fmla="*/ 279257 w 7467600"/>
              <a:gd name="connsiteY699" fmla="*/ 2092102 h 6858000"/>
              <a:gd name="connsiteX700" fmla="*/ 65265 w 7467600"/>
              <a:gd name="connsiteY700" fmla="*/ 2006049 h 6858000"/>
              <a:gd name="connsiteX701" fmla="*/ 0 w 7467600"/>
              <a:gd name="connsiteY701" fmla="*/ 1982532 h 6858000"/>
              <a:gd name="connsiteX702" fmla="*/ 0 w 7467600"/>
              <a:gd name="connsiteY702" fmla="*/ 1912789 h 6858000"/>
              <a:gd name="connsiteX703" fmla="*/ 97460 w 7467600"/>
              <a:gd name="connsiteY703" fmla="*/ 1953725 h 6858000"/>
              <a:gd name="connsiteX704" fmla="*/ 221272 w 7467600"/>
              <a:gd name="connsiteY704" fmla="*/ 1980766 h 6858000"/>
              <a:gd name="connsiteX705" fmla="*/ 116765 w 7467600"/>
              <a:gd name="connsiteY705" fmla="*/ 1911033 h 6858000"/>
              <a:gd name="connsiteX706" fmla="*/ 16405 w 7467600"/>
              <a:gd name="connsiteY706" fmla="*/ 1803412 h 6858000"/>
              <a:gd name="connsiteX707" fmla="*/ 0 w 7467600"/>
              <a:gd name="connsiteY707" fmla="*/ 1784777 h 6858000"/>
              <a:gd name="connsiteX708" fmla="*/ 0 w 7467600"/>
              <a:gd name="connsiteY708" fmla="*/ 1740082 h 6858000"/>
              <a:gd name="connsiteX709" fmla="*/ 39394 w 7467600"/>
              <a:gd name="connsiteY709" fmla="*/ 1784856 h 6858000"/>
              <a:gd name="connsiteX710" fmla="*/ 135813 w 7467600"/>
              <a:gd name="connsiteY710" fmla="*/ 1888838 h 6858000"/>
              <a:gd name="connsiteX711" fmla="*/ 242575 w 7467600"/>
              <a:gd name="connsiteY711" fmla="*/ 1958841 h 6858000"/>
              <a:gd name="connsiteX712" fmla="*/ 82197 w 7467600"/>
              <a:gd name="connsiteY712" fmla="*/ 1754826 h 6858000"/>
              <a:gd name="connsiteX713" fmla="*/ 0 w 7467600"/>
              <a:gd name="connsiteY713" fmla="*/ 1679650 h 6858000"/>
              <a:gd name="connsiteX714" fmla="*/ 0 w 7467600"/>
              <a:gd name="connsiteY714" fmla="*/ 1602463 h 6858000"/>
              <a:gd name="connsiteX715" fmla="*/ 84689 w 7467600"/>
              <a:gd name="connsiteY715" fmla="*/ 1677442 h 6858000"/>
              <a:gd name="connsiteX716" fmla="*/ 298437 w 7467600"/>
              <a:gd name="connsiteY716" fmla="*/ 1968019 h 6858000"/>
              <a:gd name="connsiteX717" fmla="*/ 227269 w 7467600"/>
              <a:gd name="connsiteY717" fmla="*/ 1114064 h 6858000"/>
              <a:gd name="connsiteX718" fmla="*/ 248003 w 7467600"/>
              <a:gd name="connsiteY718" fmla="*/ 1089613 h 6858000"/>
              <a:gd name="connsiteX719" fmla="*/ 427020 w 7467600"/>
              <a:gd name="connsiteY719" fmla="*/ 1619803 h 6858000"/>
              <a:gd name="connsiteX720" fmla="*/ 340345 w 7467600"/>
              <a:gd name="connsiteY720" fmla="*/ 2027739 h 6858000"/>
              <a:gd name="connsiteX721" fmla="*/ 360865 w 7467600"/>
              <a:gd name="connsiteY721" fmla="*/ 2044827 h 6858000"/>
              <a:gd name="connsiteX722" fmla="*/ 560414 w 7467600"/>
              <a:gd name="connsiteY722" fmla="*/ 2421457 h 6858000"/>
              <a:gd name="connsiteX723" fmla="*/ 1359703 w 7467600"/>
              <a:gd name="connsiteY723" fmla="*/ 2578554 h 6858000"/>
              <a:gd name="connsiteX724" fmla="*/ 1359422 w 7467600"/>
              <a:gd name="connsiteY724" fmla="*/ 2577994 h 6858000"/>
              <a:gd name="connsiteX725" fmla="*/ 828701 w 7467600"/>
              <a:gd name="connsiteY725" fmla="*/ 1839520 h 6858000"/>
              <a:gd name="connsiteX726" fmla="*/ 494427 w 7467600"/>
              <a:gd name="connsiteY726" fmla="*/ 1092333 h 6858000"/>
              <a:gd name="connsiteX727" fmla="*/ 506322 w 7467600"/>
              <a:gd name="connsiteY727" fmla="*/ 1020997 h 6858000"/>
              <a:gd name="connsiteX728" fmla="*/ 4570198 w 7467600"/>
              <a:gd name="connsiteY728" fmla="*/ 978081 h 6858000"/>
              <a:gd name="connsiteX729" fmla="*/ 4523691 w 7467600"/>
              <a:gd name="connsiteY729" fmla="*/ 1127776 h 6858000"/>
              <a:gd name="connsiteX730" fmla="*/ 4509875 w 7467600"/>
              <a:gd name="connsiteY730" fmla="*/ 1167552 h 6858000"/>
              <a:gd name="connsiteX731" fmla="*/ 4478168 w 7467600"/>
              <a:gd name="connsiteY731" fmla="*/ 1260735 h 6858000"/>
              <a:gd name="connsiteX732" fmla="*/ 4409309 w 7467600"/>
              <a:gd name="connsiteY732" fmla="*/ 1666996 h 6858000"/>
              <a:gd name="connsiteX733" fmla="*/ 4370031 w 7467600"/>
              <a:gd name="connsiteY733" fmla="*/ 1955666 h 6858000"/>
              <a:gd name="connsiteX734" fmla="*/ 4570198 w 7467600"/>
              <a:gd name="connsiteY734" fmla="*/ 978081 h 6858000"/>
              <a:gd name="connsiteX735" fmla="*/ 4557898 w 7467600"/>
              <a:gd name="connsiteY735" fmla="*/ 900011 h 6858000"/>
              <a:gd name="connsiteX736" fmla="*/ 4344840 w 7467600"/>
              <a:gd name="connsiteY736" fmla="*/ 1922038 h 6858000"/>
              <a:gd name="connsiteX737" fmla="*/ 4378710 w 7467600"/>
              <a:gd name="connsiteY737" fmla="*/ 1665516 h 6858000"/>
              <a:gd name="connsiteX738" fmla="*/ 4448798 w 7467600"/>
              <a:gd name="connsiteY738" fmla="*/ 1253024 h 6858000"/>
              <a:gd name="connsiteX739" fmla="*/ 4480315 w 7467600"/>
              <a:gd name="connsiteY739" fmla="*/ 1158454 h 6858000"/>
              <a:gd name="connsiteX740" fmla="*/ 4494133 w 7467600"/>
              <a:gd name="connsiteY740" fmla="*/ 1118676 h 6858000"/>
              <a:gd name="connsiteX741" fmla="*/ 4557898 w 7467600"/>
              <a:gd name="connsiteY741" fmla="*/ 900011 h 6858000"/>
              <a:gd name="connsiteX742" fmla="*/ 5870151 w 7467600"/>
              <a:gd name="connsiteY742" fmla="*/ 898890 h 6858000"/>
              <a:gd name="connsiteX743" fmla="*/ 5861335 w 7467600"/>
              <a:gd name="connsiteY743" fmla="*/ 899177 h 6858000"/>
              <a:gd name="connsiteX744" fmla="*/ 5843702 w 7467600"/>
              <a:gd name="connsiteY744" fmla="*/ 899748 h 6858000"/>
              <a:gd name="connsiteX745" fmla="*/ 5651107 w 7467600"/>
              <a:gd name="connsiteY745" fmla="*/ 920306 h 6858000"/>
              <a:gd name="connsiteX746" fmla="*/ 5459407 w 7467600"/>
              <a:gd name="connsiteY746" fmla="*/ 940975 h 6858000"/>
              <a:gd name="connsiteX747" fmla="*/ 5374846 w 7467600"/>
              <a:gd name="connsiteY747" fmla="*/ 941988 h 6858000"/>
              <a:gd name="connsiteX748" fmla="*/ 5256105 w 7467600"/>
              <a:gd name="connsiteY748" fmla="*/ 945632 h 6858000"/>
              <a:gd name="connsiteX749" fmla="*/ 5107071 w 7467600"/>
              <a:gd name="connsiteY749" fmla="*/ 969720 h 6858000"/>
              <a:gd name="connsiteX750" fmla="*/ 4998681 w 7467600"/>
              <a:gd name="connsiteY750" fmla="*/ 988771 h 6858000"/>
              <a:gd name="connsiteX751" fmla="*/ 5870151 w 7467600"/>
              <a:gd name="connsiteY751" fmla="*/ 898890 h 6858000"/>
              <a:gd name="connsiteX752" fmla="*/ 5504425 w 7467600"/>
              <a:gd name="connsiteY752" fmla="*/ 848067 h 6858000"/>
              <a:gd name="connsiteX753" fmla="*/ 4968849 w 7467600"/>
              <a:gd name="connsiteY753" fmla="*/ 962318 h 6858000"/>
              <a:gd name="connsiteX754" fmla="*/ 5104039 w 7467600"/>
              <a:gd name="connsiteY754" fmla="*/ 940634 h 6858000"/>
              <a:gd name="connsiteX755" fmla="*/ 5256311 w 7467600"/>
              <a:gd name="connsiteY755" fmla="*/ 916490 h 6858000"/>
              <a:gd name="connsiteX756" fmla="*/ 5377381 w 7467600"/>
              <a:gd name="connsiteY756" fmla="*/ 912671 h 6858000"/>
              <a:gd name="connsiteX757" fmla="*/ 5460148 w 7467600"/>
              <a:gd name="connsiteY757" fmla="*/ 911442 h 6858000"/>
              <a:gd name="connsiteX758" fmla="*/ 5648971 w 7467600"/>
              <a:gd name="connsiteY758" fmla="*/ 891331 h 6858000"/>
              <a:gd name="connsiteX759" fmla="*/ 5844807 w 7467600"/>
              <a:gd name="connsiteY759" fmla="*/ 870718 h 6858000"/>
              <a:gd name="connsiteX760" fmla="*/ 5862975 w 7467600"/>
              <a:gd name="connsiteY760" fmla="*/ 869756 h 6858000"/>
              <a:gd name="connsiteX761" fmla="*/ 5920887 w 7467600"/>
              <a:gd name="connsiteY761" fmla="*/ 865929 h 6858000"/>
              <a:gd name="connsiteX762" fmla="*/ 5504425 w 7467600"/>
              <a:gd name="connsiteY762" fmla="*/ 848067 h 6858000"/>
              <a:gd name="connsiteX763" fmla="*/ 3607114 w 7467600"/>
              <a:gd name="connsiteY763" fmla="*/ 467441 h 6858000"/>
              <a:gd name="connsiteX764" fmla="*/ 3296242 w 7467600"/>
              <a:gd name="connsiteY764" fmla="*/ 807991 h 6858000"/>
              <a:gd name="connsiteX765" fmla="*/ 3174674 w 7467600"/>
              <a:gd name="connsiteY765" fmla="*/ 919759 h 6858000"/>
              <a:gd name="connsiteX766" fmla="*/ 3042978 w 7467600"/>
              <a:gd name="connsiteY766" fmla="*/ 1054894 h 6858000"/>
              <a:gd name="connsiteX767" fmla="*/ 2968914 w 7467600"/>
              <a:gd name="connsiteY767" fmla="*/ 1133756 h 6858000"/>
              <a:gd name="connsiteX768" fmla="*/ 3103823 w 7467600"/>
              <a:gd name="connsiteY768" fmla="*/ 1026814 h 6858000"/>
              <a:gd name="connsiteX769" fmla="*/ 3607114 w 7467600"/>
              <a:gd name="connsiteY769" fmla="*/ 467441 h 6858000"/>
              <a:gd name="connsiteX770" fmla="*/ 3744487 w 7467600"/>
              <a:gd name="connsiteY770" fmla="*/ 383136 h 6858000"/>
              <a:gd name="connsiteX771" fmla="*/ 3970213 w 7467600"/>
              <a:gd name="connsiteY771" fmla="*/ 995559 h 6858000"/>
              <a:gd name="connsiteX772" fmla="*/ 3744487 w 7467600"/>
              <a:gd name="connsiteY772" fmla="*/ 383136 h 6858000"/>
              <a:gd name="connsiteX773" fmla="*/ 3624562 w 7467600"/>
              <a:gd name="connsiteY773" fmla="*/ 367041 h 6858000"/>
              <a:gd name="connsiteX774" fmla="*/ 3489712 w 7467600"/>
              <a:gd name="connsiteY774" fmla="*/ 485386 h 6858000"/>
              <a:gd name="connsiteX775" fmla="*/ 3182994 w 7467600"/>
              <a:gd name="connsiteY775" fmla="*/ 828265 h 6858000"/>
              <a:gd name="connsiteX776" fmla="*/ 2892114 w 7467600"/>
              <a:gd name="connsiteY776" fmla="*/ 1172635 h 6858000"/>
              <a:gd name="connsiteX777" fmla="*/ 3021459 w 7467600"/>
              <a:gd name="connsiteY777" fmla="*/ 1035385 h 6858000"/>
              <a:gd name="connsiteX778" fmla="*/ 3153873 w 7467600"/>
              <a:gd name="connsiteY778" fmla="*/ 898971 h 6858000"/>
              <a:gd name="connsiteX779" fmla="*/ 3276511 w 7467600"/>
              <a:gd name="connsiteY779" fmla="*/ 786423 h 6858000"/>
              <a:gd name="connsiteX780" fmla="*/ 3584154 w 7467600"/>
              <a:gd name="connsiteY780" fmla="*/ 448218 h 6858000"/>
              <a:gd name="connsiteX781" fmla="*/ 3624562 w 7467600"/>
              <a:gd name="connsiteY781" fmla="*/ 367041 h 6858000"/>
              <a:gd name="connsiteX782" fmla="*/ 3766672 w 7467600"/>
              <a:gd name="connsiteY782" fmla="*/ 359429 h 6858000"/>
              <a:gd name="connsiteX783" fmla="*/ 3996338 w 7467600"/>
              <a:gd name="connsiteY783" fmla="*/ 968237 h 6858000"/>
              <a:gd name="connsiteX784" fmla="*/ 3766672 w 7467600"/>
              <a:gd name="connsiteY784" fmla="*/ 359429 h 6858000"/>
              <a:gd name="connsiteX785" fmla="*/ 5805386 w 7467600"/>
              <a:gd name="connsiteY785" fmla="*/ 239240 h 6858000"/>
              <a:gd name="connsiteX786" fmla="*/ 5736947 w 7467600"/>
              <a:gd name="connsiteY786" fmla="*/ 261367 h 6858000"/>
              <a:gd name="connsiteX787" fmla="*/ 5427012 w 7467600"/>
              <a:gd name="connsiteY787" fmla="*/ 311272 h 6858000"/>
              <a:gd name="connsiteX788" fmla="*/ 5147818 w 7467600"/>
              <a:gd name="connsiteY788" fmla="*/ 322112 h 6858000"/>
              <a:gd name="connsiteX789" fmla="*/ 5060854 w 7467600"/>
              <a:gd name="connsiteY789" fmla="*/ 311882 h 6858000"/>
              <a:gd name="connsiteX790" fmla="*/ 4945989 w 7467600"/>
              <a:gd name="connsiteY790" fmla="*/ 300516 h 6858000"/>
              <a:gd name="connsiteX791" fmla="*/ 5410479 w 7467600"/>
              <a:gd name="connsiteY791" fmla="*/ 348434 h 6858000"/>
              <a:gd name="connsiteX792" fmla="*/ 5805386 w 7467600"/>
              <a:gd name="connsiteY792" fmla="*/ 239240 h 6858000"/>
              <a:gd name="connsiteX793" fmla="*/ 5905192 w 7467600"/>
              <a:gd name="connsiteY793" fmla="*/ 163079 h 6858000"/>
              <a:gd name="connsiteX794" fmla="*/ 5865655 w 7467600"/>
              <a:gd name="connsiteY794" fmla="*/ 171901 h 6858000"/>
              <a:gd name="connsiteX795" fmla="*/ 5259740 w 7467600"/>
              <a:gd name="connsiteY795" fmla="*/ 257013 h 6858000"/>
              <a:gd name="connsiteX796" fmla="*/ 5208466 w 7467600"/>
              <a:gd name="connsiteY796" fmla="*/ 257550 h 6858000"/>
              <a:gd name="connsiteX797" fmla="*/ 4980204 w 7467600"/>
              <a:gd name="connsiteY797" fmla="*/ 271903 h 6858000"/>
              <a:gd name="connsiteX798" fmla="*/ 5068068 w 7467600"/>
              <a:gd name="connsiteY798" fmla="*/ 282244 h 6858000"/>
              <a:gd name="connsiteX799" fmla="*/ 5153231 w 7467600"/>
              <a:gd name="connsiteY799" fmla="*/ 292240 h 6858000"/>
              <a:gd name="connsiteX800" fmla="*/ 5426491 w 7467600"/>
              <a:gd name="connsiteY800" fmla="*/ 281128 h 6858000"/>
              <a:gd name="connsiteX801" fmla="*/ 5731212 w 7467600"/>
              <a:gd name="connsiteY801" fmla="*/ 231951 h 6858000"/>
              <a:gd name="connsiteX802" fmla="*/ 5905192 w 7467600"/>
              <a:gd name="connsiteY802" fmla="*/ 163079 h 6858000"/>
              <a:gd name="connsiteX803" fmla="*/ 5944437 w 7467600"/>
              <a:gd name="connsiteY803" fmla="*/ 113829 h 6858000"/>
              <a:gd name="connsiteX804" fmla="*/ 5825032 w 7467600"/>
              <a:gd name="connsiteY804" fmla="*/ 146405 h 6858000"/>
              <a:gd name="connsiteX805" fmla="*/ 4955599 w 7467600"/>
              <a:gd name="connsiteY805" fmla="*/ 247008 h 6858000"/>
              <a:gd name="connsiteX806" fmla="*/ 5210104 w 7467600"/>
              <a:gd name="connsiteY806" fmla="*/ 228123 h 6858000"/>
              <a:gd name="connsiteX807" fmla="*/ 5261015 w 7467600"/>
              <a:gd name="connsiteY807" fmla="*/ 227087 h 6858000"/>
              <a:gd name="connsiteX808" fmla="*/ 5861181 w 7467600"/>
              <a:gd name="connsiteY808" fmla="*/ 143093 h 6858000"/>
              <a:gd name="connsiteX809" fmla="*/ 5961252 w 7467600"/>
              <a:gd name="connsiteY809" fmla="*/ 114820 h 6858000"/>
              <a:gd name="connsiteX810" fmla="*/ 5944437 w 7467600"/>
              <a:gd name="connsiteY810" fmla="*/ 113829 h 6858000"/>
              <a:gd name="connsiteX811" fmla="*/ 3882765 w 7467600"/>
              <a:gd name="connsiteY811" fmla="*/ 0 h 6858000"/>
              <a:gd name="connsiteX812" fmla="*/ 3995099 w 7467600"/>
              <a:gd name="connsiteY812" fmla="*/ 0 h 6858000"/>
              <a:gd name="connsiteX813" fmla="*/ 4163818 w 7467600"/>
              <a:gd name="connsiteY813" fmla="*/ 234104 h 6858000"/>
              <a:gd name="connsiteX814" fmla="*/ 4172099 w 7467600"/>
              <a:gd name="connsiteY814" fmla="*/ 234207 h 6858000"/>
              <a:gd name="connsiteX815" fmla="*/ 4784282 w 7467600"/>
              <a:gd name="connsiteY815" fmla="*/ 276561 h 6858000"/>
              <a:gd name="connsiteX816" fmla="*/ 4801687 w 7467600"/>
              <a:gd name="connsiteY816" fmla="*/ 267764 h 6858000"/>
              <a:gd name="connsiteX817" fmla="*/ 6082788 w 7467600"/>
              <a:gd name="connsiteY817" fmla="*/ 64119 h 6858000"/>
              <a:gd name="connsiteX818" fmla="*/ 6099442 w 7467600"/>
              <a:gd name="connsiteY818" fmla="*/ 82568 h 6858000"/>
              <a:gd name="connsiteX819" fmla="*/ 4804137 w 7467600"/>
              <a:gd name="connsiteY819" fmla="*/ 320931 h 6858000"/>
              <a:gd name="connsiteX820" fmla="*/ 4227047 w 7467600"/>
              <a:gd name="connsiteY820" fmla="*/ 313415 h 6858000"/>
              <a:gd name="connsiteX821" fmla="*/ 4346041 w 7467600"/>
              <a:gd name="connsiteY821" fmla="*/ 456086 h 6858000"/>
              <a:gd name="connsiteX822" fmla="*/ 4870967 w 7467600"/>
              <a:gd name="connsiteY822" fmla="*/ 963061 h 6858000"/>
              <a:gd name="connsiteX823" fmla="*/ 4889647 w 7467600"/>
              <a:gd name="connsiteY823" fmla="*/ 957147 h 6858000"/>
              <a:gd name="connsiteX824" fmla="*/ 5422504 w 7467600"/>
              <a:gd name="connsiteY824" fmla="*/ 805191 h 6858000"/>
              <a:gd name="connsiteX825" fmla="*/ 6087656 w 7467600"/>
              <a:gd name="connsiteY825" fmla="*/ 826703 h 6858000"/>
              <a:gd name="connsiteX826" fmla="*/ 6058717 w 7467600"/>
              <a:gd name="connsiteY826" fmla="*/ 865992 h 6858000"/>
              <a:gd name="connsiteX827" fmla="*/ 4974153 w 7467600"/>
              <a:gd name="connsiteY827" fmla="*/ 1045456 h 6858000"/>
              <a:gd name="connsiteX828" fmla="*/ 5627835 w 7467600"/>
              <a:gd name="connsiteY828" fmla="*/ 1472077 h 6858000"/>
              <a:gd name="connsiteX829" fmla="*/ 5629817 w 7467600"/>
              <a:gd name="connsiteY829" fmla="*/ 1471412 h 6858000"/>
              <a:gd name="connsiteX830" fmla="*/ 5634124 w 7467600"/>
              <a:gd name="connsiteY830" fmla="*/ 1470572 h 6858000"/>
              <a:gd name="connsiteX831" fmla="*/ 5755832 w 7467600"/>
              <a:gd name="connsiteY831" fmla="*/ 1383886 h 6858000"/>
              <a:gd name="connsiteX832" fmla="*/ 6014186 w 7467600"/>
              <a:gd name="connsiteY832" fmla="*/ 1279799 h 6858000"/>
              <a:gd name="connsiteX833" fmla="*/ 6901619 w 7467600"/>
              <a:gd name="connsiteY833" fmla="*/ 1047874 h 6858000"/>
              <a:gd name="connsiteX834" fmla="*/ 6931566 w 7467600"/>
              <a:gd name="connsiteY834" fmla="*/ 1062034 h 6858000"/>
              <a:gd name="connsiteX835" fmla="*/ 5790982 w 7467600"/>
              <a:gd name="connsiteY835" fmla="*/ 1561380 h 6858000"/>
              <a:gd name="connsiteX836" fmla="*/ 6188971 w 7467600"/>
              <a:gd name="connsiteY836" fmla="*/ 1755168 h 6858000"/>
              <a:gd name="connsiteX837" fmla="*/ 6202446 w 7467600"/>
              <a:gd name="connsiteY837" fmla="*/ 1752268 h 6858000"/>
              <a:gd name="connsiteX838" fmla="*/ 7179560 w 7467600"/>
              <a:gd name="connsiteY838" fmla="*/ 1467551 h 6858000"/>
              <a:gd name="connsiteX839" fmla="*/ 7158730 w 7467600"/>
              <a:gd name="connsiteY839" fmla="*/ 1507835 h 6858000"/>
              <a:gd name="connsiteX840" fmla="*/ 6326959 w 7467600"/>
              <a:gd name="connsiteY840" fmla="*/ 1817686 h 6858000"/>
              <a:gd name="connsiteX841" fmla="*/ 6537433 w 7467600"/>
              <a:gd name="connsiteY841" fmla="*/ 1907790 h 6858000"/>
              <a:gd name="connsiteX842" fmla="*/ 6550221 w 7467600"/>
              <a:gd name="connsiteY842" fmla="*/ 1910729 h 6858000"/>
              <a:gd name="connsiteX843" fmla="*/ 6964438 w 7467600"/>
              <a:gd name="connsiteY843" fmla="*/ 2209505 h 6858000"/>
              <a:gd name="connsiteX844" fmla="*/ 7367862 w 7467600"/>
              <a:gd name="connsiteY844" fmla="*/ 2806833 h 6858000"/>
              <a:gd name="connsiteX845" fmla="*/ 7364329 w 7467600"/>
              <a:gd name="connsiteY845" fmla="*/ 2826907 h 6858000"/>
              <a:gd name="connsiteX846" fmla="*/ 7290545 w 7467600"/>
              <a:gd name="connsiteY846" fmla="*/ 2850663 h 6858000"/>
              <a:gd name="connsiteX847" fmla="*/ 6472036 w 7467600"/>
              <a:gd name="connsiteY847" fmla="*/ 1959003 h 6858000"/>
              <a:gd name="connsiteX848" fmla="*/ 5792897 w 7467600"/>
              <a:gd name="connsiteY848" fmla="*/ 1647747 h 6858000"/>
              <a:gd name="connsiteX849" fmla="*/ 5842751 w 7467600"/>
              <a:gd name="connsiteY849" fmla="*/ 1816112 h 6858000"/>
              <a:gd name="connsiteX850" fmla="*/ 5847424 w 7467600"/>
              <a:gd name="connsiteY850" fmla="*/ 1815776 h 6858000"/>
              <a:gd name="connsiteX851" fmla="*/ 6399821 w 7467600"/>
              <a:gd name="connsiteY851" fmla="*/ 2344799 h 6858000"/>
              <a:gd name="connsiteX852" fmla="*/ 6323232 w 7467600"/>
              <a:gd name="connsiteY852" fmla="*/ 2389634 h 6858000"/>
              <a:gd name="connsiteX853" fmla="*/ 5942958 w 7467600"/>
              <a:gd name="connsiteY853" fmla="*/ 2077708 h 6858000"/>
              <a:gd name="connsiteX854" fmla="*/ 5921559 w 7467600"/>
              <a:gd name="connsiteY854" fmla="*/ 2378596 h 6858000"/>
              <a:gd name="connsiteX855" fmla="*/ 5817651 w 7467600"/>
              <a:gd name="connsiteY855" fmla="*/ 3023919 h 6858000"/>
              <a:gd name="connsiteX856" fmla="*/ 5729634 w 7467600"/>
              <a:gd name="connsiteY856" fmla="*/ 3051849 h 6858000"/>
              <a:gd name="connsiteX857" fmla="*/ 5611018 w 7467600"/>
              <a:gd name="connsiteY857" fmla="*/ 2316769 h 6858000"/>
              <a:gd name="connsiteX858" fmla="*/ 5687608 w 7467600"/>
              <a:gd name="connsiteY858" fmla="*/ 2039972 h 6858000"/>
              <a:gd name="connsiteX859" fmla="*/ 5657554 w 7467600"/>
              <a:gd name="connsiteY859" fmla="*/ 1576445 h 6858000"/>
              <a:gd name="connsiteX860" fmla="*/ 5150475 w 7467600"/>
              <a:gd name="connsiteY860" fmla="*/ 1274012 h 6858000"/>
              <a:gd name="connsiteX861" fmla="*/ 5349142 w 7467600"/>
              <a:gd name="connsiteY861" fmla="*/ 2204405 h 6858000"/>
              <a:gd name="connsiteX862" fmla="*/ 5262214 w 7467600"/>
              <a:gd name="connsiteY862" fmla="*/ 2233836 h 6858000"/>
              <a:gd name="connsiteX863" fmla="*/ 4981539 w 7467600"/>
              <a:gd name="connsiteY863" fmla="*/ 1542201 h 6858000"/>
              <a:gd name="connsiteX864" fmla="*/ 4958461 w 7467600"/>
              <a:gd name="connsiteY864" fmla="*/ 1136957 h 6858000"/>
              <a:gd name="connsiteX865" fmla="*/ 4655015 w 7467600"/>
              <a:gd name="connsiteY865" fmla="*/ 891426 h 6858000"/>
              <a:gd name="connsiteX866" fmla="*/ 4348002 w 7467600"/>
              <a:gd name="connsiteY866" fmla="*/ 2205895 h 6858000"/>
              <a:gd name="connsiteX867" fmla="*/ 4262250 w 7467600"/>
              <a:gd name="connsiteY867" fmla="*/ 2219972 h 6858000"/>
              <a:gd name="connsiteX868" fmla="*/ 4550611 w 7467600"/>
              <a:gd name="connsiteY868" fmla="*/ 817540 h 6858000"/>
              <a:gd name="connsiteX869" fmla="*/ 4564418 w 7467600"/>
              <a:gd name="connsiteY869" fmla="*/ 808293 h 6858000"/>
              <a:gd name="connsiteX870" fmla="*/ 4266388 w 7467600"/>
              <a:gd name="connsiteY870" fmla="*/ 500083 h 6858000"/>
              <a:gd name="connsiteX871" fmla="*/ 4032842 w 7467600"/>
              <a:gd name="connsiteY871" fmla="*/ 211809 h 6858000"/>
              <a:gd name="connsiteX872" fmla="*/ 3882765 w 7467600"/>
              <a:gd name="connsiteY872" fmla="*/ 0 h 6858000"/>
              <a:gd name="connsiteX873" fmla="*/ 3721337 w 7467600"/>
              <a:gd name="connsiteY873" fmla="*/ 0 h 6858000"/>
              <a:gd name="connsiteX874" fmla="*/ 3797544 w 7467600"/>
              <a:gd name="connsiteY874" fmla="*/ 0 h 6858000"/>
              <a:gd name="connsiteX875" fmla="*/ 3775734 w 7467600"/>
              <a:gd name="connsiteY875" fmla="*/ 95131 h 6858000"/>
              <a:gd name="connsiteX876" fmla="*/ 3724807 w 7467600"/>
              <a:gd name="connsiteY876" fmla="*/ 272257 h 6858000"/>
              <a:gd name="connsiteX877" fmla="*/ 3726844 w 7467600"/>
              <a:gd name="connsiteY877" fmla="*/ 282988 h 6858000"/>
              <a:gd name="connsiteX878" fmla="*/ 3742664 w 7467600"/>
              <a:gd name="connsiteY878" fmla="*/ 279918 h 6858000"/>
              <a:gd name="connsiteX879" fmla="*/ 4103910 w 7467600"/>
              <a:gd name="connsiteY879" fmla="*/ 1161917 h 6858000"/>
              <a:gd name="connsiteX880" fmla="*/ 4020269 w 7467600"/>
              <a:gd name="connsiteY880" fmla="*/ 1200406 h 6858000"/>
              <a:gd name="connsiteX881" fmla="*/ 3674882 w 7467600"/>
              <a:gd name="connsiteY881" fmla="*/ 488524 h 6858000"/>
              <a:gd name="connsiteX882" fmla="*/ 3132682 w 7467600"/>
              <a:gd name="connsiteY882" fmla="*/ 1072284 h 6858000"/>
              <a:gd name="connsiteX883" fmla="*/ 2716346 w 7467600"/>
              <a:gd name="connsiteY883" fmla="*/ 1276376 h 6858000"/>
              <a:gd name="connsiteX884" fmla="*/ 2716772 w 7467600"/>
              <a:gd name="connsiteY884" fmla="*/ 1255462 h 6858000"/>
              <a:gd name="connsiteX885" fmla="*/ 3471096 w 7467600"/>
              <a:gd name="connsiteY885" fmla="*/ 437072 h 6858000"/>
              <a:gd name="connsiteX886" fmla="*/ 3639057 w 7467600"/>
              <a:gd name="connsiteY886" fmla="*/ 286334 h 6858000"/>
              <a:gd name="connsiteX887" fmla="*/ 3640309 w 7467600"/>
              <a:gd name="connsiteY887" fmla="*/ 284664 h 6858000"/>
              <a:gd name="connsiteX888" fmla="*/ 3646022 w 7467600"/>
              <a:gd name="connsiteY888" fmla="*/ 276711 h 6858000"/>
              <a:gd name="connsiteX889" fmla="*/ 3707943 w 7467600"/>
              <a:gd name="connsiteY889" fmla="*/ 65958 h 6858000"/>
              <a:gd name="connsiteX890" fmla="*/ 3721337 w 7467600"/>
              <a:gd name="connsiteY890" fmla="*/ 0 h 6858000"/>
              <a:gd name="connsiteX891" fmla="*/ 2867960 w 7467600"/>
              <a:gd name="connsiteY891" fmla="*/ 0 h 6858000"/>
              <a:gd name="connsiteX892" fmla="*/ 2926351 w 7467600"/>
              <a:gd name="connsiteY892" fmla="*/ 0 h 6858000"/>
              <a:gd name="connsiteX893" fmla="*/ 2902823 w 7467600"/>
              <a:gd name="connsiteY893" fmla="*/ 262929 h 6858000"/>
              <a:gd name="connsiteX894" fmla="*/ 2940663 w 7467600"/>
              <a:gd name="connsiteY894" fmla="*/ 140884 h 6858000"/>
              <a:gd name="connsiteX895" fmla="*/ 2947039 w 7467600"/>
              <a:gd name="connsiteY895" fmla="*/ 122524 h 6858000"/>
              <a:gd name="connsiteX896" fmla="*/ 2984316 w 7467600"/>
              <a:gd name="connsiteY896" fmla="*/ 0 h 6858000"/>
              <a:gd name="connsiteX897" fmla="*/ 3016114 w 7467600"/>
              <a:gd name="connsiteY897" fmla="*/ 0 h 6858000"/>
              <a:gd name="connsiteX898" fmla="*/ 2979949 w 7467600"/>
              <a:gd name="connsiteY898" fmla="*/ 119274 h 6858000"/>
              <a:gd name="connsiteX899" fmla="*/ 3023879 w 7467600"/>
              <a:gd name="connsiteY899" fmla="*/ 0 h 6858000"/>
              <a:gd name="connsiteX900" fmla="*/ 3105400 w 7467600"/>
              <a:gd name="connsiteY900" fmla="*/ 0 h 6858000"/>
              <a:gd name="connsiteX901" fmla="*/ 3094669 w 7467600"/>
              <a:gd name="connsiteY901" fmla="*/ 30308 h 6858000"/>
              <a:gd name="connsiteX902" fmla="*/ 2901945 w 7467600"/>
              <a:gd name="connsiteY902" fmla="*/ 466538 h 6858000"/>
              <a:gd name="connsiteX903" fmla="*/ 2815209 w 7467600"/>
              <a:gd name="connsiteY903" fmla="*/ 497361 h 6858000"/>
              <a:gd name="connsiteX904" fmla="*/ 2844845 w 7467600"/>
              <a:gd name="connsiteY904" fmla="*/ 127638 h 6858000"/>
              <a:gd name="connsiteX905" fmla="*/ 2867960 w 7467600"/>
              <a:gd name="connsiteY905" fmla="*/ 0 h 6858000"/>
              <a:gd name="connsiteX906" fmla="*/ 1057230 w 7467600"/>
              <a:gd name="connsiteY906" fmla="*/ 0 h 6858000"/>
              <a:gd name="connsiteX907" fmla="*/ 1111003 w 7467600"/>
              <a:gd name="connsiteY907" fmla="*/ 0 h 6858000"/>
              <a:gd name="connsiteX908" fmla="*/ 1125553 w 7467600"/>
              <a:gd name="connsiteY908" fmla="*/ 52588 h 6858000"/>
              <a:gd name="connsiteX909" fmla="*/ 1304276 w 7467600"/>
              <a:gd name="connsiteY909" fmla="*/ 476275 h 6858000"/>
              <a:gd name="connsiteX910" fmla="*/ 1492066 w 7467600"/>
              <a:gd name="connsiteY910" fmla="*/ 886333 h 6858000"/>
              <a:gd name="connsiteX911" fmla="*/ 1423698 w 7467600"/>
              <a:gd name="connsiteY911" fmla="*/ 710817 h 6858000"/>
              <a:gd name="connsiteX912" fmla="*/ 1357609 w 7467600"/>
              <a:gd name="connsiteY912" fmla="*/ 532892 h 6858000"/>
              <a:gd name="connsiteX913" fmla="*/ 1309550 w 7467600"/>
              <a:gd name="connsiteY913" fmla="*/ 374031 h 6858000"/>
              <a:gd name="connsiteX914" fmla="*/ 1193673 w 7467600"/>
              <a:gd name="connsiteY914" fmla="*/ 49533 h 6858000"/>
              <a:gd name="connsiteX915" fmla="*/ 1164391 w 7467600"/>
              <a:gd name="connsiteY915" fmla="*/ 0 h 6858000"/>
              <a:gd name="connsiteX916" fmla="*/ 1200666 w 7467600"/>
              <a:gd name="connsiteY916" fmla="*/ 0 h 6858000"/>
              <a:gd name="connsiteX917" fmla="*/ 1223408 w 7467600"/>
              <a:gd name="connsiteY917" fmla="*/ 38996 h 6858000"/>
              <a:gd name="connsiteX918" fmla="*/ 1339635 w 7467600"/>
              <a:gd name="connsiteY918" fmla="*/ 365517 h 6858000"/>
              <a:gd name="connsiteX919" fmla="*/ 1387469 w 7467600"/>
              <a:gd name="connsiteY919" fmla="*/ 523079 h 6858000"/>
              <a:gd name="connsiteX920" fmla="*/ 1452685 w 7467600"/>
              <a:gd name="connsiteY920" fmla="*/ 699806 h 6858000"/>
              <a:gd name="connsiteX921" fmla="*/ 1492092 w 7467600"/>
              <a:gd name="connsiteY921" fmla="*/ 800424 h 6858000"/>
              <a:gd name="connsiteX922" fmla="*/ 1455302 w 7467600"/>
              <a:gd name="connsiteY922" fmla="*/ 632913 h 6858000"/>
              <a:gd name="connsiteX923" fmla="*/ 1222336 w 7467600"/>
              <a:gd name="connsiteY923" fmla="*/ 9480 h 6858000"/>
              <a:gd name="connsiteX924" fmla="*/ 1214634 w 7467600"/>
              <a:gd name="connsiteY924" fmla="*/ 0 h 6858000"/>
              <a:gd name="connsiteX925" fmla="*/ 1289827 w 7467600"/>
              <a:gd name="connsiteY925" fmla="*/ 0 h 6858000"/>
              <a:gd name="connsiteX926" fmla="*/ 1321076 w 7467600"/>
              <a:gd name="connsiteY926" fmla="*/ 59722 h 6858000"/>
              <a:gd name="connsiteX927" fmla="*/ 1512579 w 7467600"/>
              <a:gd name="connsiteY927" fmla="*/ 626441 h 6858000"/>
              <a:gd name="connsiteX928" fmla="*/ 1506076 w 7467600"/>
              <a:gd name="connsiteY928" fmla="*/ 1089289 h 6858000"/>
              <a:gd name="connsiteX929" fmla="*/ 1486346 w 7467600"/>
              <a:gd name="connsiteY929" fmla="*/ 1079919 h 6858000"/>
              <a:gd name="connsiteX930" fmla="*/ 1070511 w 7467600"/>
              <a:gd name="connsiteY930" fmla="*/ 48609 h 6858000"/>
              <a:gd name="connsiteX931" fmla="*/ 1057230 w 7467600"/>
              <a:gd name="connsiteY931" fmla="*/ 0 h 6858000"/>
              <a:gd name="connsiteX932" fmla="*/ 43151 w 7467600"/>
              <a:gd name="connsiteY932" fmla="*/ 0 h 6858000"/>
              <a:gd name="connsiteX933" fmla="*/ 95283 w 7467600"/>
              <a:gd name="connsiteY933" fmla="*/ 0 h 6858000"/>
              <a:gd name="connsiteX934" fmla="*/ 300708 w 7467600"/>
              <a:gd name="connsiteY934" fmla="*/ 154571 h 6858000"/>
              <a:gd name="connsiteX935" fmla="*/ 530414 w 7467600"/>
              <a:gd name="connsiteY935" fmla="*/ 354673 h 6858000"/>
              <a:gd name="connsiteX936" fmla="*/ 333785 w 7467600"/>
              <a:gd name="connsiteY936" fmla="*/ 161564 h 6858000"/>
              <a:gd name="connsiteX937" fmla="*/ 147005 w 7467600"/>
              <a:gd name="connsiteY937" fmla="*/ 0 h 6858000"/>
              <a:gd name="connsiteX938" fmla="*/ 272509 w 7467600"/>
              <a:gd name="connsiteY938" fmla="*/ 0 h 6858000"/>
              <a:gd name="connsiteX939" fmla="*/ 326276 w 7467600"/>
              <a:gd name="connsiteY939" fmla="*/ 45847 h 6858000"/>
              <a:gd name="connsiteX940" fmla="*/ 823759 w 7467600"/>
              <a:gd name="connsiteY940" fmla="*/ 574145 h 6858000"/>
              <a:gd name="connsiteX941" fmla="*/ 811254 w 7467600"/>
              <a:gd name="connsiteY941" fmla="*/ 665546 h 6858000"/>
              <a:gd name="connsiteX942" fmla="*/ 154042 w 7467600"/>
              <a:gd name="connsiteY942" fmla="*/ 261522 h 6858000"/>
              <a:gd name="connsiteX943" fmla="*/ 13550 w 7467600"/>
              <a:gd name="connsiteY943" fmla="*/ 158423 h 6858000"/>
              <a:gd name="connsiteX944" fmla="*/ 0 w 7467600"/>
              <a:gd name="connsiteY944" fmla="*/ 146618 h 6858000"/>
              <a:gd name="connsiteX945" fmla="*/ 0 w 7467600"/>
              <a:gd name="connsiteY945" fmla="*/ 59161 h 6858000"/>
              <a:gd name="connsiteX946" fmla="*/ 45427 w 7467600"/>
              <a:gd name="connsiteY946" fmla="*/ 101078 h 6858000"/>
              <a:gd name="connsiteX947" fmla="*/ 630103 w 7467600"/>
              <a:gd name="connsiteY947" fmla="*/ 485885 h 6858000"/>
              <a:gd name="connsiteX948" fmla="*/ 532040 w 7467600"/>
              <a:gd name="connsiteY948" fmla="*/ 399359 h 6858000"/>
              <a:gd name="connsiteX949" fmla="*/ 517618 w 7467600"/>
              <a:gd name="connsiteY949" fmla="*/ 385726 h 6858000"/>
              <a:gd name="connsiteX950" fmla="*/ 285074 w 7467600"/>
              <a:gd name="connsiteY950" fmla="*/ 182755 h 6858000"/>
              <a:gd name="connsiteX951" fmla="*/ 43151 w 7467600"/>
              <a:gd name="connsiteY95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7410696 w 7467600"/>
              <a:gd name="connsiteY18" fmla="*/ 6803861 h 6858000"/>
              <a:gd name="connsiteX19" fmla="*/ 1019354 w 7467600"/>
              <a:gd name="connsiteY19" fmla="*/ 6315006 h 6858000"/>
              <a:gd name="connsiteX20" fmla="*/ 441046 w 7467600"/>
              <a:gd name="connsiteY20" fmla="*/ 6691153 h 6858000"/>
              <a:gd name="connsiteX21" fmla="*/ 1019354 w 7467600"/>
              <a:gd name="connsiteY21" fmla="*/ 6315006 h 6858000"/>
              <a:gd name="connsiteX22" fmla="*/ 991680 w 7467600"/>
              <a:gd name="connsiteY22" fmla="*/ 6298413 h 6858000"/>
              <a:gd name="connsiteX23" fmla="*/ 409060 w 7467600"/>
              <a:gd name="connsiteY23" fmla="*/ 6671470 h 6858000"/>
              <a:gd name="connsiteX24" fmla="*/ 991680 w 7467600"/>
              <a:gd name="connsiteY24" fmla="*/ 6298413 h 6858000"/>
              <a:gd name="connsiteX25" fmla="*/ 103333 w 7467600"/>
              <a:gd name="connsiteY25" fmla="*/ 5699602 h 6858000"/>
              <a:gd name="connsiteX26" fmla="*/ 233938 w 7467600"/>
              <a:gd name="connsiteY26" fmla="*/ 5809416 h 6858000"/>
              <a:gd name="connsiteX27" fmla="*/ 883580 w 7467600"/>
              <a:gd name="connsiteY27" fmla="*/ 6180710 h 6858000"/>
              <a:gd name="connsiteX28" fmla="*/ 487337 w 7467600"/>
              <a:gd name="connsiteY28" fmla="*/ 5950182 h 6858000"/>
              <a:gd name="connsiteX29" fmla="*/ 354051 w 7467600"/>
              <a:gd name="connsiteY29" fmla="*/ 5854912 h 6858000"/>
              <a:gd name="connsiteX30" fmla="*/ 195436 w 7467600"/>
              <a:gd name="connsiteY30" fmla="*/ 5755068 h 6858000"/>
              <a:gd name="connsiteX31" fmla="*/ 103333 w 7467600"/>
              <a:gd name="connsiteY31" fmla="*/ 5699602 h 6858000"/>
              <a:gd name="connsiteX32" fmla="*/ 5539432 w 7467600"/>
              <a:gd name="connsiteY32" fmla="*/ 5642928 h 6858000"/>
              <a:gd name="connsiteX33" fmla="*/ 5555462 w 7467600"/>
              <a:gd name="connsiteY33" fmla="*/ 5694454 h 6858000"/>
              <a:gd name="connsiteX34" fmla="*/ 5828270 w 7467600"/>
              <a:gd name="connsiteY34" fmla="*/ 6320663 h 6858000"/>
              <a:gd name="connsiteX35" fmla="*/ 5947416 w 7467600"/>
              <a:gd name="connsiteY35" fmla="*/ 6574846 h 6858000"/>
              <a:gd name="connsiteX36" fmla="*/ 5539432 w 7467600"/>
              <a:gd name="connsiteY36" fmla="*/ 5642928 h 6858000"/>
              <a:gd name="connsiteX37" fmla="*/ 51253 w 7467600"/>
              <a:gd name="connsiteY37" fmla="*/ 5631825 h 6858000"/>
              <a:gd name="connsiteX38" fmla="*/ 211622 w 7467600"/>
              <a:gd name="connsiteY38" fmla="*/ 5728803 h 6858000"/>
              <a:gd name="connsiteX39" fmla="*/ 371652 w 7467600"/>
              <a:gd name="connsiteY39" fmla="*/ 5829062 h 6858000"/>
              <a:gd name="connsiteX40" fmla="*/ 505903 w 7467600"/>
              <a:gd name="connsiteY40" fmla="*/ 5925221 h 6858000"/>
              <a:gd name="connsiteX41" fmla="*/ 899240 w 7467600"/>
              <a:gd name="connsiteY41" fmla="*/ 6153068 h 6858000"/>
              <a:gd name="connsiteX42" fmla="*/ 988114 w 7467600"/>
              <a:gd name="connsiteY42" fmla="*/ 6174204 h 6858000"/>
              <a:gd name="connsiteX43" fmla="*/ 845971 w 7467600"/>
              <a:gd name="connsiteY43" fmla="*/ 6067177 h 6858000"/>
              <a:gd name="connsiteX44" fmla="*/ 448057 w 7467600"/>
              <a:gd name="connsiteY44" fmla="*/ 5841376 h 6858000"/>
              <a:gd name="connsiteX45" fmla="*/ 51253 w 7467600"/>
              <a:gd name="connsiteY45" fmla="*/ 5631825 h 6858000"/>
              <a:gd name="connsiteX46" fmla="*/ 2606687 w 7467600"/>
              <a:gd name="connsiteY46" fmla="*/ 5630718 h 6858000"/>
              <a:gd name="connsiteX47" fmla="*/ 2645658 w 7467600"/>
              <a:gd name="connsiteY47" fmla="*/ 6640259 h 6858000"/>
              <a:gd name="connsiteX48" fmla="*/ 2606687 w 7467600"/>
              <a:gd name="connsiteY48" fmla="*/ 5630718 h 6858000"/>
              <a:gd name="connsiteX49" fmla="*/ 3642057 w 7467600"/>
              <a:gd name="connsiteY49" fmla="*/ 5573487 h 6858000"/>
              <a:gd name="connsiteX50" fmla="*/ 3632981 w 7467600"/>
              <a:gd name="connsiteY50" fmla="*/ 5579437 h 6858000"/>
              <a:gd name="connsiteX51" fmla="*/ 3382436 w 7467600"/>
              <a:gd name="connsiteY51" fmla="*/ 5952726 h 6858000"/>
              <a:gd name="connsiteX52" fmla="*/ 3191929 w 7467600"/>
              <a:gd name="connsiteY52" fmla="*/ 6662669 h 6858000"/>
              <a:gd name="connsiteX53" fmla="*/ 3369898 w 7467600"/>
              <a:gd name="connsiteY53" fmla="*/ 6081771 h 6858000"/>
              <a:gd name="connsiteX54" fmla="*/ 3642057 w 7467600"/>
              <a:gd name="connsiteY54" fmla="*/ 5573487 h 6858000"/>
              <a:gd name="connsiteX55" fmla="*/ 2650666 w 7467600"/>
              <a:gd name="connsiteY55" fmla="*/ 5530686 h 6858000"/>
              <a:gd name="connsiteX56" fmla="*/ 2650249 w 7467600"/>
              <a:gd name="connsiteY56" fmla="*/ 5532101 h 6858000"/>
              <a:gd name="connsiteX57" fmla="*/ 2663808 w 7467600"/>
              <a:gd name="connsiteY57" fmla="*/ 6535215 h 6858000"/>
              <a:gd name="connsiteX58" fmla="*/ 2665418 w 7467600"/>
              <a:gd name="connsiteY58" fmla="*/ 6132756 h 6858000"/>
              <a:gd name="connsiteX59" fmla="*/ 2650666 w 7467600"/>
              <a:gd name="connsiteY59" fmla="*/ 5530686 h 6858000"/>
              <a:gd name="connsiteX60" fmla="*/ 2680277 w 7467600"/>
              <a:gd name="connsiteY60" fmla="*/ 5479204 h 6858000"/>
              <a:gd name="connsiteX61" fmla="*/ 2678972 w 7467600"/>
              <a:gd name="connsiteY61" fmla="*/ 5481582 h 6858000"/>
              <a:gd name="connsiteX62" fmla="*/ 2696666 w 7467600"/>
              <a:gd name="connsiteY62" fmla="*/ 6133836 h 6858000"/>
              <a:gd name="connsiteX63" fmla="*/ 2695769 w 7467600"/>
              <a:gd name="connsiteY63" fmla="*/ 6390955 h 6858000"/>
              <a:gd name="connsiteX64" fmla="*/ 2739893 w 7467600"/>
              <a:gd name="connsiteY64" fmla="*/ 6108357 h 6858000"/>
              <a:gd name="connsiteX65" fmla="*/ 2680277 w 7467600"/>
              <a:gd name="connsiteY65" fmla="*/ 5479204 h 6858000"/>
              <a:gd name="connsiteX66" fmla="*/ 1132195 w 7467600"/>
              <a:gd name="connsiteY66" fmla="*/ 5467980 h 6858000"/>
              <a:gd name="connsiteX67" fmla="*/ 1679056 w 7467600"/>
              <a:gd name="connsiteY67" fmla="*/ 5516907 h 6858000"/>
              <a:gd name="connsiteX68" fmla="*/ 2128648 w 7467600"/>
              <a:gd name="connsiteY68" fmla="*/ 5474249 h 6858000"/>
              <a:gd name="connsiteX69" fmla="*/ 1825619 w 7467600"/>
              <a:gd name="connsiteY69" fmla="*/ 5478447 h 6858000"/>
              <a:gd name="connsiteX70" fmla="*/ 1737798 w 7467600"/>
              <a:gd name="connsiteY70" fmla="*/ 5483353 h 6858000"/>
              <a:gd name="connsiteX71" fmla="*/ 1132195 w 7467600"/>
              <a:gd name="connsiteY71" fmla="*/ 5467980 h 6858000"/>
              <a:gd name="connsiteX72" fmla="*/ 1456157 w 7467600"/>
              <a:gd name="connsiteY72" fmla="*/ 5371404 h 6858000"/>
              <a:gd name="connsiteX73" fmla="*/ 1244432 w 7467600"/>
              <a:gd name="connsiteY73" fmla="*/ 5385601 h 6858000"/>
              <a:gd name="connsiteX74" fmla="*/ 973990 w 7467600"/>
              <a:gd name="connsiteY74" fmla="*/ 5424940 h 6858000"/>
              <a:gd name="connsiteX75" fmla="*/ 1103809 w 7467600"/>
              <a:gd name="connsiteY75" fmla="*/ 5433720 h 6858000"/>
              <a:gd name="connsiteX76" fmla="*/ 1123454 w 7467600"/>
              <a:gd name="connsiteY76" fmla="*/ 5435727 h 6858000"/>
              <a:gd name="connsiteX77" fmla="*/ 1737017 w 7467600"/>
              <a:gd name="connsiteY77" fmla="*/ 5452183 h 6858000"/>
              <a:gd name="connsiteX78" fmla="*/ 1824397 w 7467600"/>
              <a:gd name="connsiteY78" fmla="*/ 5447757 h 6858000"/>
              <a:gd name="connsiteX79" fmla="*/ 2070059 w 7467600"/>
              <a:gd name="connsiteY79" fmla="*/ 5441660 h 6858000"/>
              <a:gd name="connsiteX80" fmla="*/ 1456157 w 7467600"/>
              <a:gd name="connsiteY80" fmla="*/ 5371404 h 6858000"/>
              <a:gd name="connsiteX81" fmla="*/ 4988186 w 7467600"/>
              <a:gd name="connsiteY81" fmla="*/ 5216467 h 6858000"/>
              <a:gd name="connsiteX82" fmla="*/ 4777334 w 7467600"/>
              <a:gd name="connsiteY82" fmla="*/ 5406072 h 6858000"/>
              <a:gd name="connsiteX83" fmla="*/ 4718341 w 7467600"/>
              <a:gd name="connsiteY83" fmla="*/ 5468043 h 6858000"/>
              <a:gd name="connsiteX84" fmla="*/ 4604655 w 7467600"/>
              <a:gd name="connsiteY84" fmla="*/ 5583434 h 6858000"/>
              <a:gd name="connsiteX85" fmla="*/ 4565074 w 7467600"/>
              <a:gd name="connsiteY85" fmla="*/ 5618550 h 6858000"/>
              <a:gd name="connsiteX86" fmla="*/ 4988186 w 7467600"/>
              <a:gd name="connsiteY86" fmla="*/ 5216467 h 6858000"/>
              <a:gd name="connsiteX87" fmla="*/ 4978032 w 7467600"/>
              <a:gd name="connsiteY87" fmla="*/ 5183809 h 6858000"/>
              <a:gd name="connsiteX88" fmla="*/ 4463413 w 7467600"/>
              <a:gd name="connsiteY88" fmla="*/ 5615162 h 6858000"/>
              <a:gd name="connsiteX89" fmla="*/ 4358134 w 7467600"/>
              <a:gd name="connsiteY89" fmla="*/ 5742791 h 6858000"/>
              <a:gd name="connsiteX90" fmla="*/ 4376219 w 7467600"/>
              <a:gd name="connsiteY90" fmla="*/ 5729027 h 6858000"/>
              <a:gd name="connsiteX91" fmla="*/ 4582340 w 7467600"/>
              <a:gd name="connsiteY91" fmla="*/ 5561037 h 6858000"/>
              <a:gd name="connsiteX92" fmla="*/ 4694684 w 7467600"/>
              <a:gd name="connsiteY92" fmla="*/ 5447098 h 6858000"/>
              <a:gd name="connsiteX93" fmla="*/ 4754123 w 7467600"/>
              <a:gd name="connsiteY93" fmla="*/ 5384643 h 6858000"/>
              <a:gd name="connsiteX94" fmla="*/ 4978032 w 7467600"/>
              <a:gd name="connsiteY94" fmla="*/ 5183809 h 6858000"/>
              <a:gd name="connsiteX95" fmla="*/ 1903353 w 7467600"/>
              <a:gd name="connsiteY95" fmla="*/ 5044827 h 6858000"/>
              <a:gd name="connsiteX96" fmla="*/ 1936931 w 7467600"/>
              <a:gd name="connsiteY96" fmla="*/ 5093954 h 6858000"/>
              <a:gd name="connsiteX97" fmla="*/ 2195868 w 7467600"/>
              <a:gd name="connsiteY97" fmla="*/ 5396574 h 6858000"/>
              <a:gd name="connsiteX98" fmla="*/ 2088852 w 7467600"/>
              <a:gd name="connsiteY98" fmla="*/ 5166123 h 6858000"/>
              <a:gd name="connsiteX99" fmla="*/ 1958241 w 7467600"/>
              <a:gd name="connsiteY99" fmla="*/ 5067955 h 6858000"/>
              <a:gd name="connsiteX100" fmla="*/ 1903353 w 7467600"/>
              <a:gd name="connsiteY100" fmla="*/ 5044827 h 6858000"/>
              <a:gd name="connsiteX101" fmla="*/ 1979378 w 7467600"/>
              <a:gd name="connsiteY101" fmla="*/ 4769504 h 6858000"/>
              <a:gd name="connsiteX102" fmla="*/ 2882120 w 7467600"/>
              <a:gd name="connsiteY102" fmla="*/ 5064547 h 6858000"/>
              <a:gd name="connsiteX103" fmla="*/ 2793103 w 7467600"/>
              <a:gd name="connsiteY103" fmla="*/ 5039699 h 6858000"/>
              <a:gd name="connsiteX104" fmla="*/ 2770041 w 7467600"/>
              <a:gd name="connsiteY104" fmla="*/ 5033634 h 6858000"/>
              <a:gd name="connsiteX105" fmla="*/ 1979378 w 7467600"/>
              <a:gd name="connsiteY105" fmla="*/ 4769504 h 6858000"/>
              <a:gd name="connsiteX106" fmla="*/ 1927410 w 7467600"/>
              <a:gd name="connsiteY106" fmla="*/ 4716164 h 6858000"/>
              <a:gd name="connsiteX107" fmla="*/ 1959587 w 7467600"/>
              <a:gd name="connsiteY107" fmla="*/ 4728849 h 6858000"/>
              <a:gd name="connsiteX108" fmla="*/ 2777707 w 7467600"/>
              <a:gd name="connsiteY108" fmla="*/ 5003991 h 6858000"/>
              <a:gd name="connsiteX109" fmla="*/ 2800768 w 7467600"/>
              <a:gd name="connsiteY109" fmla="*/ 5010056 h 6858000"/>
              <a:gd name="connsiteX110" fmla="*/ 2879408 w 7467600"/>
              <a:gd name="connsiteY110" fmla="*/ 5031590 h 6858000"/>
              <a:gd name="connsiteX111" fmla="*/ 2862295 w 7467600"/>
              <a:gd name="connsiteY111" fmla="*/ 5022958 h 6858000"/>
              <a:gd name="connsiteX112" fmla="*/ 2813343 w 7467600"/>
              <a:gd name="connsiteY112" fmla="*/ 4998369 h 6858000"/>
              <a:gd name="connsiteX113" fmla="*/ 2646245 w 7467600"/>
              <a:gd name="connsiteY113" fmla="*/ 4930999 h 6858000"/>
              <a:gd name="connsiteX114" fmla="*/ 1999243 w 7467600"/>
              <a:gd name="connsiteY114" fmla="*/ 4730524 h 6858000"/>
              <a:gd name="connsiteX115" fmla="*/ 1979527 w 7467600"/>
              <a:gd name="connsiteY115" fmla="*/ 4726651 h 6858000"/>
              <a:gd name="connsiteX116" fmla="*/ 1927410 w 7467600"/>
              <a:gd name="connsiteY116" fmla="*/ 4716164 h 6858000"/>
              <a:gd name="connsiteX117" fmla="*/ 1997014 w 7467600"/>
              <a:gd name="connsiteY117" fmla="*/ 4698007 h 6858000"/>
              <a:gd name="connsiteX118" fmla="*/ 2005458 w 7467600"/>
              <a:gd name="connsiteY118" fmla="*/ 4699540 h 6858000"/>
              <a:gd name="connsiteX119" fmla="*/ 2657186 w 7467600"/>
              <a:gd name="connsiteY119" fmla="*/ 4901687 h 6858000"/>
              <a:gd name="connsiteX120" fmla="*/ 2826662 w 7467600"/>
              <a:gd name="connsiteY120" fmla="*/ 4970362 h 6858000"/>
              <a:gd name="connsiteX121" fmla="*/ 2876100 w 7467600"/>
              <a:gd name="connsiteY121" fmla="*/ 4995397 h 6858000"/>
              <a:gd name="connsiteX122" fmla="*/ 3042600 w 7467600"/>
              <a:gd name="connsiteY122" fmla="*/ 5059532 h 6858000"/>
              <a:gd name="connsiteX123" fmla="*/ 1997014 w 7467600"/>
              <a:gd name="connsiteY123" fmla="*/ 4698007 h 6858000"/>
              <a:gd name="connsiteX124" fmla="*/ 2305292 w 7467600"/>
              <a:gd name="connsiteY124" fmla="*/ 4219492 h 6858000"/>
              <a:gd name="connsiteX125" fmla="*/ 3360922 w 7467600"/>
              <a:gd name="connsiteY125" fmla="*/ 4529373 h 6858000"/>
              <a:gd name="connsiteX126" fmla="*/ 3492420 w 7467600"/>
              <a:gd name="connsiteY126" fmla="*/ 4510145 h 6858000"/>
              <a:gd name="connsiteX127" fmla="*/ 3364086 w 7467600"/>
              <a:gd name="connsiteY127" fmla="*/ 4480340 h 6858000"/>
              <a:gd name="connsiteX128" fmla="*/ 3225818 w 7467600"/>
              <a:gd name="connsiteY128" fmla="*/ 4411822 h 6858000"/>
              <a:gd name="connsiteX129" fmla="*/ 3129696 w 7467600"/>
              <a:gd name="connsiteY129" fmla="*/ 4360704 h 6858000"/>
              <a:gd name="connsiteX130" fmla="*/ 2814545 w 7467600"/>
              <a:gd name="connsiteY130" fmla="*/ 4282955 h 6858000"/>
              <a:gd name="connsiteX131" fmla="*/ 2305292 w 7467600"/>
              <a:gd name="connsiteY131" fmla="*/ 4219492 h 6858000"/>
              <a:gd name="connsiteX132" fmla="*/ 2626982 w 7467600"/>
              <a:gd name="connsiteY132" fmla="*/ 4206450 h 6858000"/>
              <a:gd name="connsiteX133" fmla="*/ 2490617 w 7467600"/>
              <a:gd name="connsiteY133" fmla="*/ 4206951 h 6858000"/>
              <a:gd name="connsiteX134" fmla="*/ 2819869 w 7467600"/>
              <a:gd name="connsiteY134" fmla="*/ 4252936 h 6858000"/>
              <a:gd name="connsiteX135" fmla="*/ 3143018 w 7467600"/>
              <a:gd name="connsiteY135" fmla="*/ 4332698 h 6858000"/>
              <a:gd name="connsiteX136" fmla="*/ 3241520 w 7467600"/>
              <a:gd name="connsiteY136" fmla="*/ 4385112 h 6858000"/>
              <a:gd name="connsiteX137" fmla="*/ 3374575 w 7467600"/>
              <a:gd name="connsiteY137" fmla="*/ 4451517 h 6858000"/>
              <a:gd name="connsiteX138" fmla="*/ 3505221 w 7467600"/>
              <a:gd name="connsiteY138" fmla="*/ 4480757 h 6858000"/>
              <a:gd name="connsiteX139" fmla="*/ 2626982 w 7467600"/>
              <a:gd name="connsiteY139" fmla="*/ 4206450 h 6858000"/>
              <a:gd name="connsiteX140" fmla="*/ 1310106 w 7467600"/>
              <a:gd name="connsiteY140" fmla="*/ 3943217 h 6858000"/>
              <a:gd name="connsiteX141" fmla="*/ 854994 w 7467600"/>
              <a:gd name="connsiteY141" fmla="*/ 4399136 h 6858000"/>
              <a:gd name="connsiteX142" fmla="*/ 742462 w 7467600"/>
              <a:gd name="connsiteY142" fmla="*/ 4594648 h 6858000"/>
              <a:gd name="connsiteX143" fmla="*/ 820602 w 7467600"/>
              <a:gd name="connsiteY143" fmla="*/ 4485915 h 6858000"/>
              <a:gd name="connsiteX144" fmla="*/ 878295 w 7467600"/>
              <a:gd name="connsiteY144" fmla="*/ 4403594 h 6858000"/>
              <a:gd name="connsiteX145" fmla="*/ 1240607 w 7467600"/>
              <a:gd name="connsiteY145" fmla="*/ 4010401 h 6858000"/>
              <a:gd name="connsiteX146" fmla="*/ 1310106 w 7467600"/>
              <a:gd name="connsiteY146" fmla="*/ 3943217 h 6858000"/>
              <a:gd name="connsiteX147" fmla="*/ 1423113 w 7467600"/>
              <a:gd name="connsiteY147" fmla="*/ 3874565 h 6858000"/>
              <a:gd name="connsiteX148" fmla="*/ 1260565 w 7467600"/>
              <a:gd name="connsiteY148" fmla="*/ 4031982 h 6858000"/>
              <a:gd name="connsiteX149" fmla="*/ 901900 w 7467600"/>
              <a:gd name="connsiteY149" fmla="*/ 4421236 h 6858000"/>
              <a:gd name="connsiteX150" fmla="*/ 845044 w 7467600"/>
              <a:gd name="connsiteY150" fmla="*/ 4502436 h 6858000"/>
              <a:gd name="connsiteX151" fmla="*/ 685926 w 7467600"/>
              <a:gd name="connsiteY151" fmla="*/ 4703069 h 6858000"/>
              <a:gd name="connsiteX152" fmla="*/ 684248 w 7467600"/>
              <a:gd name="connsiteY152" fmla="*/ 4706721 h 6858000"/>
              <a:gd name="connsiteX153" fmla="*/ 1423113 w 7467600"/>
              <a:gd name="connsiteY153" fmla="*/ 3874565 h 6858000"/>
              <a:gd name="connsiteX154" fmla="*/ 3316479 w 7467600"/>
              <a:gd name="connsiteY154" fmla="*/ 3872136 h 6858000"/>
              <a:gd name="connsiteX155" fmla="*/ 3546806 w 7467600"/>
              <a:gd name="connsiteY155" fmla="*/ 4356139 h 6858000"/>
              <a:gd name="connsiteX156" fmla="*/ 3364433 w 7467600"/>
              <a:gd name="connsiteY156" fmla="*/ 3953121 h 6858000"/>
              <a:gd name="connsiteX157" fmla="*/ 3316479 w 7467600"/>
              <a:gd name="connsiteY157" fmla="*/ 3872136 h 6858000"/>
              <a:gd name="connsiteX158" fmla="*/ 3291335 w 7467600"/>
              <a:gd name="connsiteY158" fmla="*/ 3767420 h 6858000"/>
              <a:gd name="connsiteX159" fmla="*/ 3390805 w 7467600"/>
              <a:gd name="connsiteY159" fmla="*/ 3937163 h 6858000"/>
              <a:gd name="connsiteX160" fmla="*/ 3579062 w 7467600"/>
              <a:gd name="connsiteY160" fmla="*/ 4359040 h 6858000"/>
              <a:gd name="connsiteX161" fmla="*/ 3467355 w 7467600"/>
              <a:gd name="connsiteY161" fmla="*/ 3988130 h 6858000"/>
              <a:gd name="connsiteX162" fmla="*/ 3310753 w 7467600"/>
              <a:gd name="connsiteY162" fmla="*/ 3787140 h 6858000"/>
              <a:gd name="connsiteX163" fmla="*/ 3291335 w 7467600"/>
              <a:gd name="connsiteY163" fmla="*/ 3767420 h 6858000"/>
              <a:gd name="connsiteX164" fmla="*/ 1635889 w 7467600"/>
              <a:gd name="connsiteY164" fmla="*/ 3709494 h 6858000"/>
              <a:gd name="connsiteX165" fmla="*/ 1634800 w 7467600"/>
              <a:gd name="connsiteY165" fmla="*/ 3731111 h 6858000"/>
              <a:gd name="connsiteX166" fmla="*/ 1635889 w 7467600"/>
              <a:gd name="connsiteY166" fmla="*/ 3709494 h 6858000"/>
              <a:gd name="connsiteX167" fmla="*/ 1510397 w 7467600"/>
              <a:gd name="connsiteY167" fmla="*/ 3684705 h 6858000"/>
              <a:gd name="connsiteX168" fmla="*/ 1146550 w 7467600"/>
              <a:gd name="connsiteY168" fmla="*/ 3802012 h 6858000"/>
              <a:gd name="connsiteX169" fmla="*/ 698834 w 7467600"/>
              <a:gd name="connsiteY169" fmla="*/ 3952272 h 6858000"/>
              <a:gd name="connsiteX170" fmla="*/ 34256 w 7467600"/>
              <a:gd name="connsiteY170" fmla="*/ 4347603 h 6858000"/>
              <a:gd name="connsiteX171" fmla="*/ 527241 w 7467600"/>
              <a:gd name="connsiteY171" fmla="*/ 4065078 h 6858000"/>
              <a:gd name="connsiteX172" fmla="*/ 1510397 w 7467600"/>
              <a:gd name="connsiteY172" fmla="*/ 3684705 h 6858000"/>
              <a:gd name="connsiteX173" fmla="*/ 1313114 w 7467600"/>
              <a:gd name="connsiteY173" fmla="*/ 3655216 h 6858000"/>
              <a:gd name="connsiteX174" fmla="*/ 1109304 w 7467600"/>
              <a:gd name="connsiteY174" fmla="*/ 3669030 h 6858000"/>
              <a:gd name="connsiteX175" fmla="*/ 8129 w 7467600"/>
              <a:gd name="connsiteY175" fmla="*/ 4330519 h 6858000"/>
              <a:gd name="connsiteX176" fmla="*/ 687572 w 7467600"/>
              <a:gd name="connsiteY176" fmla="*/ 3925629 h 6858000"/>
              <a:gd name="connsiteX177" fmla="*/ 1138365 w 7467600"/>
              <a:gd name="connsiteY177" fmla="*/ 3774515 h 6858000"/>
              <a:gd name="connsiteX178" fmla="*/ 1505579 w 7467600"/>
              <a:gd name="connsiteY178" fmla="*/ 3655526 h 6858000"/>
              <a:gd name="connsiteX179" fmla="*/ 1313114 w 7467600"/>
              <a:gd name="connsiteY179" fmla="*/ 3655216 h 6858000"/>
              <a:gd name="connsiteX180" fmla="*/ 3655073 w 7467600"/>
              <a:gd name="connsiteY180" fmla="*/ 3650884 h 6858000"/>
              <a:gd name="connsiteX181" fmla="*/ 3989938 w 7467600"/>
              <a:gd name="connsiteY181" fmla="*/ 3991685 h 6858000"/>
              <a:gd name="connsiteX182" fmla="*/ 4393907 w 7467600"/>
              <a:gd name="connsiteY182" fmla="*/ 4261258 h 6858000"/>
              <a:gd name="connsiteX183" fmla="*/ 4648051 w 7467600"/>
              <a:gd name="connsiteY183" fmla="*/ 4374051 h 6858000"/>
              <a:gd name="connsiteX184" fmla="*/ 4383389 w 7467600"/>
              <a:gd name="connsiteY184" fmla="*/ 4184369 h 6858000"/>
              <a:gd name="connsiteX185" fmla="*/ 4165508 w 7467600"/>
              <a:gd name="connsiteY185" fmla="*/ 4035196 h 6858000"/>
              <a:gd name="connsiteX186" fmla="*/ 4068162 w 7467600"/>
              <a:gd name="connsiteY186" fmla="*/ 3953394 h 6858000"/>
              <a:gd name="connsiteX187" fmla="*/ 3981416 w 7467600"/>
              <a:gd name="connsiteY187" fmla="*/ 3880482 h 6858000"/>
              <a:gd name="connsiteX188" fmla="*/ 3800147 w 7467600"/>
              <a:gd name="connsiteY188" fmla="*/ 3749872 h 6858000"/>
              <a:gd name="connsiteX189" fmla="*/ 3655073 w 7467600"/>
              <a:gd name="connsiteY189" fmla="*/ 3650884 h 6858000"/>
              <a:gd name="connsiteX190" fmla="*/ 3670252 w 7467600"/>
              <a:gd name="connsiteY190" fmla="*/ 3622798 h 6858000"/>
              <a:gd name="connsiteX191" fmla="*/ 3817258 w 7467600"/>
              <a:gd name="connsiteY191" fmla="*/ 3723577 h 6858000"/>
              <a:gd name="connsiteX192" fmla="*/ 4000461 w 7467600"/>
              <a:gd name="connsiteY192" fmla="*/ 3855966 h 6858000"/>
              <a:gd name="connsiteX193" fmla="*/ 4088180 w 7467600"/>
              <a:gd name="connsiteY193" fmla="*/ 3929774 h 6858000"/>
              <a:gd name="connsiteX194" fmla="*/ 4184555 w 7467600"/>
              <a:gd name="connsiteY194" fmla="*/ 4010683 h 6858000"/>
              <a:gd name="connsiteX195" fmla="*/ 4399563 w 7467600"/>
              <a:gd name="connsiteY195" fmla="*/ 4158106 h 6858000"/>
              <a:gd name="connsiteX196" fmla="*/ 4684469 w 7467600"/>
              <a:gd name="connsiteY196" fmla="*/ 4364680 h 6858000"/>
              <a:gd name="connsiteX197" fmla="*/ 4690271 w 7467600"/>
              <a:gd name="connsiteY197" fmla="*/ 4370034 h 6858000"/>
              <a:gd name="connsiteX198" fmla="*/ 4136093 w 7467600"/>
              <a:gd name="connsiteY198" fmla="*/ 3858466 h 6858000"/>
              <a:gd name="connsiteX199" fmla="*/ 3670252 w 7467600"/>
              <a:gd name="connsiteY199" fmla="*/ 3622798 h 6858000"/>
              <a:gd name="connsiteX200" fmla="*/ 4440129 w 7467600"/>
              <a:gd name="connsiteY200" fmla="*/ 3448571 h 6858000"/>
              <a:gd name="connsiteX201" fmla="*/ 4856525 w 7467600"/>
              <a:gd name="connsiteY201" fmla="*/ 3915351 h 6858000"/>
              <a:gd name="connsiteX202" fmla="*/ 5059055 w 7467600"/>
              <a:gd name="connsiteY202" fmla="*/ 4108918 h 6858000"/>
              <a:gd name="connsiteX203" fmla="*/ 5290070 w 7467600"/>
              <a:gd name="connsiteY203" fmla="*/ 4263619 h 6858000"/>
              <a:gd name="connsiteX204" fmla="*/ 4834991 w 7467600"/>
              <a:gd name="connsiteY204" fmla="*/ 3830985 h 6858000"/>
              <a:gd name="connsiteX205" fmla="*/ 4440129 w 7467600"/>
              <a:gd name="connsiteY205" fmla="*/ 3448571 h 6858000"/>
              <a:gd name="connsiteX206" fmla="*/ 4441737 w 7467600"/>
              <a:gd name="connsiteY206" fmla="*/ 3399734 h 6858000"/>
              <a:gd name="connsiteX207" fmla="*/ 4431236 w 7467600"/>
              <a:gd name="connsiteY207" fmla="*/ 3400954 h 6858000"/>
              <a:gd name="connsiteX208" fmla="*/ 4557150 w 7467600"/>
              <a:gd name="connsiteY208" fmla="*/ 3510023 h 6858000"/>
              <a:gd name="connsiteX209" fmla="*/ 4856936 w 7467600"/>
              <a:gd name="connsiteY209" fmla="*/ 3809146 h 6858000"/>
              <a:gd name="connsiteX210" fmla="*/ 5111996 w 7467600"/>
              <a:gd name="connsiteY210" fmla="*/ 4065759 h 6858000"/>
              <a:gd name="connsiteX211" fmla="*/ 5388878 w 7467600"/>
              <a:gd name="connsiteY211" fmla="*/ 4300185 h 6858000"/>
              <a:gd name="connsiteX212" fmla="*/ 5425556 w 7467600"/>
              <a:gd name="connsiteY212" fmla="*/ 4308967 h 6858000"/>
              <a:gd name="connsiteX213" fmla="*/ 4943646 w 7467600"/>
              <a:gd name="connsiteY213" fmla="*/ 3822916 h 6858000"/>
              <a:gd name="connsiteX214" fmla="*/ 4594837 w 7467600"/>
              <a:gd name="connsiteY214" fmla="*/ 3532274 h 6858000"/>
              <a:gd name="connsiteX215" fmla="*/ 4441737 w 7467600"/>
              <a:gd name="connsiteY215" fmla="*/ 3399734 h 6858000"/>
              <a:gd name="connsiteX216" fmla="*/ 5425834 w 7467600"/>
              <a:gd name="connsiteY216" fmla="*/ 3162785 h 6858000"/>
              <a:gd name="connsiteX217" fmla="*/ 5401644 w 7467600"/>
              <a:gd name="connsiteY217" fmla="*/ 3617847 h 6858000"/>
              <a:gd name="connsiteX218" fmla="*/ 5467256 w 7467600"/>
              <a:gd name="connsiteY218" fmla="*/ 4175494 h 6858000"/>
              <a:gd name="connsiteX219" fmla="*/ 5448069 w 7467600"/>
              <a:gd name="connsiteY219" fmla="*/ 3567554 h 6858000"/>
              <a:gd name="connsiteX220" fmla="*/ 5425834 w 7467600"/>
              <a:gd name="connsiteY220" fmla="*/ 3162785 h 6858000"/>
              <a:gd name="connsiteX221" fmla="*/ 1318687 w 7467600"/>
              <a:gd name="connsiteY221" fmla="*/ 3113840 h 6858000"/>
              <a:gd name="connsiteX222" fmla="*/ 1066793 w 7467600"/>
              <a:gd name="connsiteY222" fmla="*/ 3212171 h 6858000"/>
              <a:gd name="connsiteX223" fmla="*/ 993319 w 7467600"/>
              <a:gd name="connsiteY223" fmla="*/ 3247648 h 6858000"/>
              <a:gd name="connsiteX224" fmla="*/ 853081 w 7467600"/>
              <a:gd name="connsiteY224" fmla="*/ 3312410 h 6858000"/>
              <a:gd name="connsiteX225" fmla="*/ 805957 w 7467600"/>
              <a:gd name="connsiteY225" fmla="*/ 3330443 h 6858000"/>
              <a:gd name="connsiteX226" fmla="*/ 1318687 w 7467600"/>
              <a:gd name="connsiteY226" fmla="*/ 3113840 h 6858000"/>
              <a:gd name="connsiteX227" fmla="*/ 5453702 w 7467600"/>
              <a:gd name="connsiteY227" fmla="*/ 3090882 h 6858000"/>
              <a:gd name="connsiteX228" fmla="*/ 5480135 w 7467600"/>
              <a:gd name="connsiteY228" fmla="*/ 3565802 h 6858000"/>
              <a:gd name="connsiteX229" fmla="*/ 5499023 w 7467600"/>
              <a:gd name="connsiteY229" fmla="*/ 4166310 h 6858000"/>
              <a:gd name="connsiteX230" fmla="*/ 5547022 w 7467600"/>
              <a:gd name="connsiteY230" fmla="*/ 3607838 h 6858000"/>
              <a:gd name="connsiteX231" fmla="*/ 5515964 w 7467600"/>
              <a:gd name="connsiteY231" fmla="*/ 3378541 h 6858000"/>
              <a:gd name="connsiteX232" fmla="*/ 5453702 w 7467600"/>
              <a:gd name="connsiteY232" fmla="*/ 3090882 h 6858000"/>
              <a:gd name="connsiteX233" fmla="*/ 1238695 w 7467600"/>
              <a:gd name="connsiteY233" fmla="*/ 3076820 h 6858000"/>
              <a:gd name="connsiteX234" fmla="*/ 716371 w 7467600"/>
              <a:gd name="connsiteY234" fmla="*/ 3293249 h 6858000"/>
              <a:gd name="connsiteX235" fmla="*/ 579522 w 7467600"/>
              <a:gd name="connsiteY235" fmla="*/ 3371759 h 6858000"/>
              <a:gd name="connsiteX236" fmla="*/ 600288 w 7467600"/>
              <a:gd name="connsiteY236" fmla="*/ 3365555 h 6858000"/>
              <a:gd name="connsiteX237" fmla="*/ 840692 w 7467600"/>
              <a:gd name="connsiteY237" fmla="*/ 3284921 h 6858000"/>
              <a:gd name="connsiteX238" fmla="*/ 979248 w 7467600"/>
              <a:gd name="connsiteY238" fmla="*/ 3221003 h 6858000"/>
              <a:gd name="connsiteX239" fmla="*/ 1053282 w 7467600"/>
              <a:gd name="connsiteY239" fmla="*/ 3185247 h 6858000"/>
              <a:gd name="connsiteX240" fmla="*/ 1320603 w 7467600"/>
              <a:gd name="connsiteY240" fmla="*/ 3081281 h 6858000"/>
              <a:gd name="connsiteX241" fmla="*/ 1238695 w 7467600"/>
              <a:gd name="connsiteY241" fmla="*/ 3076820 h 6858000"/>
              <a:gd name="connsiteX242" fmla="*/ 5425627 w 7467600"/>
              <a:gd name="connsiteY242" fmla="*/ 2954192 h 6858000"/>
              <a:gd name="connsiteX243" fmla="*/ 5470770 w 7467600"/>
              <a:gd name="connsiteY243" fmla="*/ 3005435 h 6858000"/>
              <a:gd name="connsiteX244" fmla="*/ 5519779 w 7467600"/>
              <a:gd name="connsiteY244" fmla="*/ 4359223 h 6858000"/>
              <a:gd name="connsiteX245" fmla="*/ 5520293 w 7467600"/>
              <a:gd name="connsiteY245" fmla="*/ 4360602 h 6858000"/>
              <a:gd name="connsiteX246" fmla="*/ 5767221 w 7467600"/>
              <a:gd name="connsiteY246" fmla="*/ 4665564 h 6858000"/>
              <a:gd name="connsiteX247" fmla="*/ 6937169 w 7467600"/>
              <a:gd name="connsiteY247" fmla="*/ 4815941 h 6858000"/>
              <a:gd name="connsiteX248" fmla="*/ 6953922 w 7467600"/>
              <a:gd name="connsiteY248" fmla="*/ 4890068 h 6858000"/>
              <a:gd name="connsiteX249" fmla="*/ 6071359 w 7467600"/>
              <a:gd name="connsiteY249" fmla="*/ 4770770 h 6858000"/>
              <a:gd name="connsiteX250" fmla="*/ 6038839 w 7467600"/>
              <a:gd name="connsiteY250" fmla="*/ 4764474 h 6858000"/>
              <a:gd name="connsiteX251" fmla="*/ 6038706 w 7467600"/>
              <a:gd name="connsiteY251" fmla="*/ 4763847 h 6858000"/>
              <a:gd name="connsiteX252" fmla="*/ 6037784 w 7467600"/>
              <a:gd name="connsiteY252" fmla="*/ 4764270 h 6858000"/>
              <a:gd name="connsiteX253" fmla="*/ 6038839 w 7467600"/>
              <a:gd name="connsiteY253" fmla="*/ 4764474 h 6858000"/>
              <a:gd name="connsiteX254" fmla="*/ 6040338 w 7467600"/>
              <a:gd name="connsiteY254" fmla="*/ 4771418 h 6858000"/>
              <a:gd name="connsiteX255" fmla="*/ 6024488 w 7467600"/>
              <a:gd name="connsiteY255" fmla="*/ 4809903 h 6858000"/>
              <a:gd name="connsiteX256" fmla="*/ 5599771 w 7467600"/>
              <a:gd name="connsiteY256" fmla="*/ 5509652 h 6858000"/>
              <a:gd name="connsiteX257" fmla="*/ 5548843 w 7467600"/>
              <a:gd name="connsiteY257" fmla="*/ 5563845 h 6858000"/>
              <a:gd name="connsiteX258" fmla="*/ 5940952 w 7467600"/>
              <a:gd name="connsiteY258" fmla="*/ 6250028 h 6858000"/>
              <a:gd name="connsiteX259" fmla="*/ 6043441 w 7467600"/>
              <a:gd name="connsiteY259" fmla="*/ 6665847 h 6858000"/>
              <a:gd name="connsiteX260" fmla="*/ 6093432 w 7467600"/>
              <a:gd name="connsiteY260" fmla="*/ 6858000 h 6858000"/>
              <a:gd name="connsiteX261" fmla="*/ 6034344 w 7467600"/>
              <a:gd name="connsiteY261" fmla="*/ 6858000 h 6858000"/>
              <a:gd name="connsiteX262" fmla="*/ 6026679 w 7467600"/>
              <a:gd name="connsiteY262" fmla="*/ 6836959 h 6858000"/>
              <a:gd name="connsiteX263" fmla="*/ 5800441 w 7467600"/>
              <a:gd name="connsiteY263" fmla="*/ 6335286 h 6858000"/>
              <a:gd name="connsiteX264" fmla="*/ 5526562 w 7467600"/>
              <a:gd name="connsiteY264" fmla="*/ 5705388 h 6858000"/>
              <a:gd name="connsiteX265" fmla="*/ 5519640 w 7467600"/>
              <a:gd name="connsiteY265" fmla="*/ 5683774 h 6858000"/>
              <a:gd name="connsiteX266" fmla="*/ 5844559 w 7467600"/>
              <a:gd name="connsiteY266" fmla="*/ 6553349 h 6858000"/>
              <a:gd name="connsiteX267" fmla="*/ 5975994 w 7467600"/>
              <a:gd name="connsiteY267" fmla="*/ 6858000 h 6858000"/>
              <a:gd name="connsiteX268" fmla="*/ 5898547 w 7467600"/>
              <a:gd name="connsiteY268" fmla="*/ 6858000 h 6858000"/>
              <a:gd name="connsiteX269" fmla="*/ 5682041 w 7467600"/>
              <a:gd name="connsiteY269" fmla="*/ 6355860 h 6858000"/>
              <a:gd name="connsiteX270" fmla="*/ 5461758 w 7467600"/>
              <a:gd name="connsiteY270" fmla="*/ 5820220 h 6858000"/>
              <a:gd name="connsiteX271" fmla="*/ 5237282 w 7467600"/>
              <a:gd name="connsiteY271" fmla="*/ 6579086 h 6858000"/>
              <a:gd name="connsiteX272" fmla="*/ 5115009 w 7467600"/>
              <a:gd name="connsiteY272" fmla="*/ 6858000 h 6858000"/>
              <a:gd name="connsiteX273" fmla="*/ 5028074 w 7467600"/>
              <a:gd name="connsiteY273" fmla="*/ 6858000 h 6858000"/>
              <a:gd name="connsiteX274" fmla="*/ 5079508 w 7467600"/>
              <a:gd name="connsiteY274" fmla="*/ 6749074 h 6858000"/>
              <a:gd name="connsiteX275" fmla="*/ 5371846 w 7467600"/>
              <a:gd name="connsiteY275" fmla="*/ 5924413 h 6858000"/>
              <a:gd name="connsiteX276" fmla="*/ 5270512 w 7467600"/>
              <a:gd name="connsiteY276" fmla="*/ 6138975 h 6858000"/>
              <a:gd name="connsiteX277" fmla="*/ 5062409 w 7467600"/>
              <a:gd name="connsiteY277" fmla="*/ 6653544 h 6858000"/>
              <a:gd name="connsiteX278" fmla="*/ 5036628 w 7467600"/>
              <a:gd name="connsiteY278" fmla="*/ 6754247 h 6858000"/>
              <a:gd name="connsiteX279" fmla="*/ 5009112 w 7467600"/>
              <a:gd name="connsiteY279" fmla="*/ 6858000 h 6858000"/>
              <a:gd name="connsiteX280" fmla="*/ 4976679 w 7467600"/>
              <a:gd name="connsiteY280" fmla="*/ 6858000 h 6858000"/>
              <a:gd name="connsiteX281" fmla="*/ 5006537 w 7467600"/>
              <a:gd name="connsiteY281" fmla="*/ 6747068 h 6858000"/>
              <a:gd name="connsiteX282" fmla="*/ 5032723 w 7467600"/>
              <a:gd name="connsiteY282" fmla="*/ 6644957 h 6858000"/>
              <a:gd name="connsiteX283" fmla="*/ 5242949 w 7467600"/>
              <a:gd name="connsiteY283" fmla="*/ 6125175 h 6858000"/>
              <a:gd name="connsiteX284" fmla="*/ 5286321 w 7467600"/>
              <a:gd name="connsiteY284" fmla="*/ 6033555 h 6858000"/>
              <a:gd name="connsiteX285" fmla="*/ 5008210 w 7467600"/>
              <a:gd name="connsiteY285" fmla="*/ 6649194 h 6858000"/>
              <a:gd name="connsiteX286" fmla="*/ 4986321 w 7467600"/>
              <a:gd name="connsiteY286" fmla="*/ 6765687 h 6858000"/>
              <a:gd name="connsiteX287" fmla="*/ 4973474 w 7467600"/>
              <a:gd name="connsiteY287" fmla="*/ 6858000 h 6858000"/>
              <a:gd name="connsiteX288" fmla="*/ 4907178 w 7467600"/>
              <a:gd name="connsiteY288" fmla="*/ 6858000 h 6858000"/>
              <a:gd name="connsiteX289" fmla="*/ 4910810 w 7467600"/>
              <a:gd name="connsiteY289" fmla="*/ 6829660 h 6858000"/>
              <a:gd name="connsiteX290" fmla="*/ 4987461 w 7467600"/>
              <a:gd name="connsiteY290" fmla="*/ 6432994 h 6858000"/>
              <a:gd name="connsiteX291" fmla="*/ 5179262 w 7467600"/>
              <a:gd name="connsiteY291" fmla="*/ 6035044 h 6858000"/>
              <a:gd name="connsiteX292" fmla="*/ 4689678 w 7467600"/>
              <a:gd name="connsiteY292" fmla="*/ 6440241 h 6858000"/>
              <a:gd name="connsiteX293" fmla="*/ 4477543 w 7467600"/>
              <a:gd name="connsiteY293" fmla="*/ 6674836 h 6858000"/>
              <a:gd name="connsiteX294" fmla="*/ 4329957 w 7467600"/>
              <a:gd name="connsiteY294" fmla="*/ 6858000 h 6858000"/>
              <a:gd name="connsiteX295" fmla="*/ 4218595 w 7467600"/>
              <a:gd name="connsiteY295" fmla="*/ 6858000 h 6858000"/>
              <a:gd name="connsiteX296" fmla="*/ 4368888 w 7467600"/>
              <a:gd name="connsiteY296" fmla="*/ 6668412 h 6858000"/>
              <a:gd name="connsiteX297" fmla="*/ 4563091 w 7467600"/>
              <a:gd name="connsiteY297" fmla="*/ 6442508 h 6858000"/>
              <a:gd name="connsiteX298" fmla="*/ 5387324 w 7467600"/>
              <a:gd name="connsiteY298" fmla="*/ 5705830 h 6858000"/>
              <a:gd name="connsiteX299" fmla="*/ 5073620 w 7467600"/>
              <a:gd name="connsiteY299" fmla="*/ 5955437 h 6858000"/>
              <a:gd name="connsiteX300" fmla="*/ 4689789 w 7467600"/>
              <a:gd name="connsiteY300" fmla="*/ 6268382 h 6858000"/>
              <a:gd name="connsiteX301" fmla="*/ 4418722 w 7467600"/>
              <a:gd name="connsiteY301" fmla="*/ 6570886 h 6858000"/>
              <a:gd name="connsiteX302" fmla="*/ 4214944 w 7467600"/>
              <a:gd name="connsiteY302" fmla="*/ 6858000 h 6858000"/>
              <a:gd name="connsiteX303" fmla="*/ 4177898 w 7467600"/>
              <a:gd name="connsiteY303" fmla="*/ 6858000 h 6858000"/>
              <a:gd name="connsiteX304" fmla="*/ 4391597 w 7467600"/>
              <a:gd name="connsiteY304" fmla="*/ 6556370 h 6858000"/>
              <a:gd name="connsiteX305" fmla="*/ 4668889 w 7467600"/>
              <a:gd name="connsiteY305" fmla="*/ 6246399 h 6858000"/>
              <a:gd name="connsiteX306" fmla="*/ 5055427 w 7467600"/>
              <a:gd name="connsiteY306" fmla="*/ 5931476 h 6858000"/>
              <a:gd name="connsiteX307" fmla="*/ 5371814 w 7467600"/>
              <a:gd name="connsiteY307" fmla="*/ 5678975 h 6858000"/>
              <a:gd name="connsiteX308" fmla="*/ 4987918 w 7467600"/>
              <a:gd name="connsiteY308" fmla="*/ 5838701 h 6858000"/>
              <a:gd name="connsiteX309" fmla="*/ 4317146 w 7467600"/>
              <a:gd name="connsiteY309" fmla="*/ 6587716 h 6858000"/>
              <a:gd name="connsiteX310" fmla="*/ 4171627 w 7467600"/>
              <a:gd name="connsiteY310" fmla="*/ 6858000 h 6858000"/>
              <a:gd name="connsiteX311" fmla="*/ 4081585 w 7467600"/>
              <a:gd name="connsiteY311" fmla="*/ 6858000 h 6858000"/>
              <a:gd name="connsiteX312" fmla="*/ 4238603 w 7467600"/>
              <a:gd name="connsiteY312" fmla="*/ 6559341 h 6858000"/>
              <a:gd name="connsiteX313" fmla="*/ 4778333 w 7467600"/>
              <a:gd name="connsiteY313" fmla="*/ 5873626 h 6858000"/>
              <a:gd name="connsiteX314" fmla="*/ 5414185 w 7467600"/>
              <a:gd name="connsiteY314" fmla="*/ 5573882 h 6858000"/>
              <a:gd name="connsiteX315" fmla="*/ 5959648 w 7467600"/>
              <a:gd name="connsiteY315" fmla="*/ 4760797 h 6858000"/>
              <a:gd name="connsiteX316" fmla="*/ 5355019 w 7467600"/>
              <a:gd name="connsiteY316" fmla="*/ 4734672 h 6858000"/>
              <a:gd name="connsiteX317" fmla="*/ 5083565 w 7467600"/>
              <a:gd name="connsiteY317" fmla="*/ 5179121 h 6858000"/>
              <a:gd name="connsiteX318" fmla="*/ 4713577 w 7467600"/>
              <a:gd name="connsiteY318" fmla="*/ 5616803 h 6858000"/>
              <a:gd name="connsiteX319" fmla="*/ 3989559 w 7467600"/>
              <a:gd name="connsiteY319" fmla="*/ 6145945 h 6858000"/>
              <a:gd name="connsiteX320" fmla="*/ 3939824 w 7467600"/>
              <a:gd name="connsiteY320" fmla="*/ 6066900 h 6858000"/>
              <a:gd name="connsiteX321" fmla="*/ 4584537 w 7467600"/>
              <a:gd name="connsiteY321" fmla="*/ 5324826 h 6858000"/>
              <a:gd name="connsiteX322" fmla="*/ 5037105 w 7467600"/>
              <a:gd name="connsiteY322" fmla="*/ 5088765 h 6858000"/>
              <a:gd name="connsiteX323" fmla="*/ 5039930 w 7467600"/>
              <a:gd name="connsiteY323" fmla="*/ 5089585 h 6858000"/>
              <a:gd name="connsiteX324" fmla="*/ 5263764 w 7467600"/>
              <a:gd name="connsiteY324" fmla="*/ 4735525 h 6858000"/>
              <a:gd name="connsiteX325" fmla="*/ 4086300 w 7467600"/>
              <a:gd name="connsiteY325" fmla="*/ 4884599 h 6858000"/>
              <a:gd name="connsiteX326" fmla="*/ 4085485 w 7467600"/>
              <a:gd name="connsiteY326" fmla="*/ 4899070 h 6858000"/>
              <a:gd name="connsiteX327" fmla="*/ 3871915 w 7467600"/>
              <a:gd name="connsiteY327" fmla="*/ 5253645 h 6858000"/>
              <a:gd name="connsiteX328" fmla="*/ 3799374 w 7467600"/>
              <a:gd name="connsiteY328" fmla="*/ 5466127 h 6858000"/>
              <a:gd name="connsiteX329" fmla="*/ 3498850 w 7467600"/>
              <a:gd name="connsiteY329" fmla="*/ 6661888 h 6858000"/>
              <a:gd name="connsiteX330" fmla="*/ 3399216 w 7467600"/>
              <a:gd name="connsiteY330" fmla="*/ 6858000 h 6858000"/>
              <a:gd name="connsiteX331" fmla="*/ 3303688 w 7467600"/>
              <a:gd name="connsiteY331" fmla="*/ 6858000 h 6858000"/>
              <a:gd name="connsiteX332" fmla="*/ 3391774 w 7467600"/>
              <a:gd name="connsiteY332" fmla="*/ 6697181 h 6858000"/>
              <a:gd name="connsiteX333" fmla="*/ 3735540 w 7467600"/>
              <a:gd name="connsiteY333" fmla="*/ 5546923 h 6858000"/>
              <a:gd name="connsiteX334" fmla="*/ 3729438 w 7467600"/>
              <a:gd name="connsiteY334" fmla="*/ 5569058 h 6858000"/>
              <a:gd name="connsiteX335" fmla="*/ 3707782 w 7467600"/>
              <a:gd name="connsiteY335" fmla="*/ 5644908 h 6858000"/>
              <a:gd name="connsiteX336" fmla="*/ 3583827 w 7467600"/>
              <a:gd name="connsiteY336" fmla="*/ 6039215 h 6858000"/>
              <a:gd name="connsiteX337" fmla="*/ 3547861 w 7467600"/>
              <a:gd name="connsiteY337" fmla="*/ 6129609 h 6858000"/>
              <a:gd name="connsiteX338" fmla="*/ 3490905 w 7467600"/>
              <a:gd name="connsiteY338" fmla="*/ 6277660 h 6858000"/>
              <a:gd name="connsiteX339" fmla="*/ 3455859 w 7467600"/>
              <a:gd name="connsiteY339" fmla="*/ 6391301 h 6858000"/>
              <a:gd name="connsiteX340" fmla="*/ 3429112 w 7467600"/>
              <a:gd name="connsiteY340" fmla="*/ 6479469 h 6858000"/>
              <a:gd name="connsiteX341" fmla="*/ 3304862 w 7467600"/>
              <a:gd name="connsiteY341" fmla="*/ 6796476 h 6858000"/>
              <a:gd name="connsiteX342" fmla="*/ 3276071 w 7467600"/>
              <a:gd name="connsiteY342" fmla="*/ 6858000 h 6858000"/>
              <a:gd name="connsiteX343" fmla="*/ 3240805 w 7467600"/>
              <a:gd name="connsiteY343" fmla="*/ 6858000 h 6858000"/>
              <a:gd name="connsiteX344" fmla="*/ 3275917 w 7467600"/>
              <a:gd name="connsiteY344" fmla="*/ 6783192 h 6858000"/>
              <a:gd name="connsiteX345" fmla="*/ 3399358 w 7467600"/>
              <a:gd name="connsiteY345" fmla="*/ 6469011 h 6858000"/>
              <a:gd name="connsiteX346" fmla="*/ 3425650 w 7467600"/>
              <a:gd name="connsiteY346" fmla="*/ 6381333 h 6858000"/>
              <a:gd name="connsiteX347" fmla="*/ 3460661 w 7467600"/>
              <a:gd name="connsiteY347" fmla="*/ 6266763 h 6858000"/>
              <a:gd name="connsiteX348" fmla="*/ 3518021 w 7467600"/>
              <a:gd name="connsiteY348" fmla="*/ 6117298 h 6858000"/>
              <a:gd name="connsiteX349" fmla="*/ 3554035 w 7467600"/>
              <a:gd name="connsiteY349" fmla="*/ 6027832 h 6858000"/>
              <a:gd name="connsiteX350" fmla="*/ 3677174 w 7467600"/>
              <a:gd name="connsiteY350" fmla="*/ 5636351 h 6858000"/>
              <a:gd name="connsiteX351" fmla="*/ 3698819 w 7467600"/>
              <a:gd name="connsiteY351" fmla="*/ 5560503 h 6858000"/>
              <a:gd name="connsiteX352" fmla="*/ 3702094 w 7467600"/>
              <a:gd name="connsiteY352" fmla="*/ 5549194 h 6858000"/>
              <a:gd name="connsiteX353" fmla="*/ 3398355 w 7467600"/>
              <a:gd name="connsiteY353" fmla="*/ 6094603 h 6858000"/>
              <a:gd name="connsiteX354" fmla="*/ 3193941 w 7467600"/>
              <a:gd name="connsiteY354" fmla="*/ 6798775 h 6858000"/>
              <a:gd name="connsiteX355" fmla="*/ 3184140 w 7467600"/>
              <a:gd name="connsiteY355" fmla="*/ 6858000 h 6858000"/>
              <a:gd name="connsiteX356" fmla="*/ 3099978 w 7467600"/>
              <a:gd name="connsiteY356" fmla="*/ 6858000 h 6858000"/>
              <a:gd name="connsiteX357" fmla="*/ 3101556 w 7467600"/>
              <a:gd name="connsiteY357" fmla="*/ 6843337 h 6858000"/>
              <a:gd name="connsiteX358" fmla="*/ 3370162 w 7467600"/>
              <a:gd name="connsiteY358" fmla="*/ 5785550 h 6858000"/>
              <a:gd name="connsiteX359" fmla="*/ 3746477 w 7467600"/>
              <a:gd name="connsiteY359" fmla="*/ 5377889 h 6858000"/>
              <a:gd name="connsiteX360" fmla="*/ 3863399 w 7467600"/>
              <a:gd name="connsiteY360" fmla="*/ 5087257 h 6858000"/>
              <a:gd name="connsiteX361" fmla="*/ 3968712 w 7467600"/>
              <a:gd name="connsiteY361" fmla="*/ 4913989 h 6858000"/>
              <a:gd name="connsiteX362" fmla="*/ 2792390 w 7467600"/>
              <a:gd name="connsiteY362" fmla="*/ 5382974 h 6858000"/>
              <a:gd name="connsiteX363" fmla="*/ 2714982 w 7467600"/>
              <a:gd name="connsiteY363" fmla="*/ 5427051 h 6858000"/>
              <a:gd name="connsiteX364" fmla="*/ 2813361 w 7467600"/>
              <a:gd name="connsiteY364" fmla="*/ 6023912 h 6858000"/>
              <a:gd name="connsiteX365" fmla="*/ 2688430 w 7467600"/>
              <a:gd name="connsiteY365" fmla="*/ 6801564 h 6858000"/>
              <a:gd name="connsiteX366" fmla="*/ 2629626 w 7467600"/>
              <a:gd name="connsiteY366" fmla="*/ 6763394 h 6858000"/>
              <a:gd name="connsiteX367" fmla="*/ 2565328 w 7467600"/>
              <a:gd name="connsiteY367" fmla="*/ 5516399 h 6858000"/>
              <a:gd name="connsiteX368" fmla="*/ 1922999 w 7467600"/>
              <a:gd name="connsiteY368" fmla="*/ 5980343 h 6858000"/>
              <a:gd name="connsiteX369" fmla="*/ 1950261 w 7467600"/>
              <a:gd name="connsiteY369" fmla="*/ 6405858 h 6858000"/>
              <a:gd name="connsiteX370" fmla="*/ 2365554 w 7467600"/>
              <a:gd name="connsiteY370" fmla="*/ 6759107 h 6858000"/>
              <a:gd name="connsiteX371" fmla="*/ 2424142 w 7467600"/>
              <a:gd name="connsiteY371" fmla="*/ 6858000 h 6858000"/>
              <a:gd name="connsiteX372" fmla="*/ 2395994 w 7467600"/>
              <a:gd name="connsiteY372" fmla="*/ 6858000 h 6858000"/>
              <a:gd name="connsiteX373" fmla="*/ 2392863 w 7467600"/>
              <a:gd name="connsiteY373" fmla="*/ 6852964 h 6858000"/>
              <a:gd name="connsiteX374" fmla="*/ 2017589 w 7467600"/>
              <a:gd name="connsiteY374" fmla="*/ 6493982 h 6858000"/>
              <a:gd name="connsiteX375" fmla="*/ 2147336 w 7467600"/>
              <a:gd name="connsiteY375" fmla="*/ 6594052 h 6858000"/>
              <a:gd name="connsiteX376" fmla="*/ 2207047 w 7467600"/>
              <a:gd name="connsiteY376" fmla="*/ 6654540 h 6858000"/>
              <a:gd name="connsiteX377" fmla="*/ 2299106 w 7467600"/>
              <a:gd name="connsiteY377" fmla="*/ 6778931 h 6858000"/>
              <a:gd name="connsiteX378" fmla="*/ 2314430 w 7467600"/>
              <a:gd name="connsiteY378" fmla="*/ 6801144 h 6858000"/>
              <a:gd name="connsiteX379" fmla="*/ 2352406 w 7467600"/>
              <a:gd name="connsiteY379" fmla="*/ 6858000 h 6858000"/>
              <a:gd name="connsiteX380" fmla="*/ 2314492 w 7467600"/>
              <a:gd name="connsiteY380" fmla="*/ 6858000 h 6858000"/>
              <a:gd name="connsiteX381" fmla="*/ 2288095 w 7467600"/>
              <a:gd name="connsiteY381" fmla="*/ 6818030 h 6858000"/>
              <a:gd name="connsiteX382" fmla="*/ 2272768 w 7467600"/>
              <a:gd name="connsiteY382" fmla="*/ 6795822 h 6858000"/>
              <a:gd name="connsiteX383" fmla="*/ 2182715 w 7467600"/>
              <a:gd name="connsiteY383" fmla="*/ 6675071 h 6858000"/>
              <a:gd name="connsiteX384" fmla="*/ 2032061 w 7467600"/>
              <a:gd name="connsiteY384" fmla="*/ 6541380 h 6858000"/>
              <a:gd name="connsiteX385" fmla="*/ 2257220 w 7467600"/>
              <a:gd name="connsiteY385" fmla="*/ 6826257 h 6858000"/>
              <a:gd name="connsiteX386" fmla="*/ 2281324 w 7467600"/>
              <a:gd name="connsiteY386" fmla="*/ 6858000 h 6858000"/>
              <a:gd name="connsiteX387" fmla="*/ 2242860 w 7467600"/>
              <a:gd name="connsiteY387" fmla="*/ 6858000 h 6858000"/>
              <a:gd name="connsiteX388" fmla="*/ 2232818 w 7467600"/>
              <a:gd name="connsiteY388" fmla="*/ 6844926 h 6858000"/>
              <a:gd name="connsiteX389" fmla="*/ 1990172 w 7467600"/>
              <a:gd name="connsiteY389" fmla="*/ 6542121 h 6858000"/>
              <a:gd name="connsiteX390" fmla="*/ 2124090 w 7467600"/>
              <a:gd name="connsiteY390" fmla="*/ 6761017 h 6858000"/>
              <a:gd name="connsiteX391" fmla="*/ 2200380 w 7467600"/>
              <a:gd name="connsiteY391" fmla="*/ 6858000 h 6858000"/>
              <a:gd name="connsiteX392" fmla="*/ 2147507 w 7467600"/>
              <a:gd name="connsiteY392" fmla="*/ 6858000 h 6858000"/>
              <a:gd name="connsiteX393" fmla="*/ 2070668 w 7467600"/>
              <a:gd name="connsiteY393" fmla="*/ 6761520 h 6858000"/>
              <a:gd name="connsiteX394" fmla="*/ 1975142 w 7467600"/>
              <a:gd name="connsiteY394" fmla="*/ 6585570 h 6858000"/>
              <a:gd name="connsiteX395" fmla="*/ 2050035 w 7467600"/>
              <a:gd name="connsiteY395" fmla="*/ 6813345 h 6858000"/>
              <a:gd name="connsiteX396" fmla="*/ 2063025 w 7467600"/>
              <a:gd name="connsiteY396" fmla="*/ 6858000 h 6858000"/>
              <a:gd name="connsiteX397" fmla="*/ 2021675 w 7467600"/>
              <a:gd name="connsiteY397" fmla="*/ 6858000 h 6858000"/>
              <a:gd name="connsiteX398" fmla="*/ 2019308 w 7467600"/>
              <a:gd name="connsiteY398" fmla="*/ 6847118 h 6858000"/>
              <a:gd name="connsiteX399" fmla="*/ 1938835 w 7467600"/>
              <a:gd name="connsiteY399" fmla="*/ 6551160 h 6858000"/>
              <a:gd name="connsiteX400" fmla="*/ 1953230 w 7467600"/>
              <a:gd name="connsiteY400" fmla="*/ 6759699 h 6858000"/>
              <a:gd name="connsiteX401" fmla="*/ 1956763 w 7467600"/>
              <a:gd name="connsiteY401" fmla="*/ 6778191 h 6858000"/>
              <a:gd name="connsiteX402" fmla="*/ 1967925 w 7467600"/>
              <a:gd name="connsiteY402" fmla="*/ 6858000 h 6858000"/>
              <a:gd name="connsiteX403" fmla="*/ 1936622 w 7467600"/>
              <a:gd name="connsiteY403" fmla="*/ 6858000 h 6858000"/>
              <a:gd name="connsiteX404" fmla="*/ 1926261 w 7467600"/>
              <a:gd name="connsiteY404" fmla="*/ 6784064 h 6858000"/>
              <a:gd name="connsiteX405" fmla="*/ 1922724 w 7467600"/>
              <a:gd name="connsiteY405" fmla="*/ 6765577 h 6858000"/>
              <a:gd name="connsiteX406" fmla="*/ 1904650 w 7467600"/>
              <a:gd name="connsiteY406" fmla="*/ 6639616 h 6858000"/>
              <a:gd name="connsiteX407" fmla="*/ 1885273 w 7467600"/>
              <a:gd name="connsiteY407" fmla="*/ 6858000 h 6858000"/>
              <a:gd name="connsiteX408" fmla="*/ 1854363 w 7467600"/>
              <a:gd name="connsiteY408" fmla="*/ 6858000 h 6858000"/>
              <a:gd name="connsiteX409" fmla="*/ 1880391 w 7467600"/>
              <a:gd name="connsiteY409" fmla="*/ 6603796 h 6858000"/>
              <a:gd name="connsiteX410" fmla="*/ 1818273 w 7467600"/>
              <a:gd name="connsiteY410" fmla="*/ 6715729 h 6858000"/>
              <a:gd name="connsiteX411" fmla="*/ 1794691 w 7467600"/>
              <a:gd name="connsiteY411" fmla="*/ 6843239 h 6858000"/>
              <a:gd name="connsiteX412" fmla="*/ 1794914 w 7467600"/>
              <a:gd name="connsiteY412" fmla="*/ 6858000 h 6858000"/>
              <a:gd name="connsiteX413" fmla="*/ 1746128 w 7467600"/>
              <a:gd name="connsiteY413" fmla="*/ 6858000 h 6858000"/>
              <a:gd name="connsiteX414" fmla="*/ 1753934 w 7467600"/>
              <a:gd name="connsiteY414" fmla="*/ 6724796 h 6858000"/>
              <a:gd name="connsiteX415" fmla="*/ 1792053 w 7467600"/>
              <a:gd name="connsiteY415" fmla="*/ 6572396 h 6858000"/>
              <a:gd name="connsiteX416" fmla="*/ 1862248 w 7467600"/>
              <a:gd name="connsiteY416" fmla="*/ 6266397 h 6858000"/>
              <a:gd name="connsiteX417" fmla="*/ 1862250 w 7467600"/>
              <a:gd name="connsiteY417" fmla="*/ 6033531 h 6858000"/>
              <a:gd name="connsiteX418" fmla="*/ 1211999 w 7467600"/>
              <a:gd name="connsiteY418" fmla="*/ 6683610 h 6858000"/>
              <a:gd name="connsiteX419" fmla="*/ 1213266 w 7467600"/>
              <a:gd name="connsiteY419" fmla="*/ 6691947 h 6858000"/>
              <a:gd name="connsiteX420" fmla="*/ 1203370 w 7467600"/>
              <a:gd name="connsiteY420" fmla="*/ 6850676 h 6858000"/>
              <a:gd name="connsiteX421" fmla="*/ 1203671 w 7467600"/>
              <a:gd name="connsiteY421" fmla="*/ 6858000 h 6858000"/>
              <a:gd name="connsiteX422" fmla="*/ 1143180 w 7467600"/>
              <a:gd name="connsiteY422" fmla="*/ 6858000 h 6858000"/>
              <a:gd name="connsiteX423" fmla="*/ 1142176 w 7467600"/>
              <a:gd name="connsiteY423" fmla="*/ 6766045 h 6858000"/>
              <a:gd name="connsiteX424" fmla="*/ 1067484 w 7467600"/>
              <a:gd name="connsiteY424" fmla="*/ 6858000 h 6858000"/>
              <a:gd name="connsiteX425" fmla="*/ 953928 w 7467600"/>
              <a:gd name="connsiteY425" fmla="*/ 6858000 h 6858000"/>
              <a:gd name="connsiteX426" fmla="*/ 959715 w 7467600"/>
              <a:gd name="connsiteY426" fmla="*/ 6850185 h 6858000"/>
              <a:gd name="connsiteX427" fmla="*/ 1483788 w 7467600"/>
              <a:gd name="connsiteY427" fmla="*/ 6259174 h 6858000"/>
              <a:gd name="connsiteX428" fmla="*/ 1100671 w 7467600"/>
              <a:gd name="connsiteY428" fmla="*/ 6252137 h 6858000"/>
              <a:gd name="connsiteX429" fmla="*/ 1090144 w 7467600"/>
              <a:gd name="connsiteY429" fmla="*/ 6256748 h 6858000"/>
              <a:gd name="connsiteX430" fmla="*/ 1095872 w 7467600"/>
              <a:gd name="connsiteY430" fmla="*/ 6271892 h 6858000"/>
              <a:gd name="connsiteX431" fmla="*/ 262785 w 7467600"/>
              <a:gd name="connsiteY431" fmla="*/ 6845450 h 6858000"/>
              <a:gd name="connsiteX432" fmla="*/ 209968 w 7467600"/>
              <a:gd name="connsiteY432" fmla="*/ 6770713 h 6858000"/>
              <a:gd name="connsiteX433" fmla="*/ 873460 w 7467600"/>
              <a:gd name="connsiteY433" fmla="*/ 6253768 h 6858000"/>
              <a:gd name="connsiteX434" fmla="*/ 192686 w 7467600"/>
              <a:gd name="connsiteY434" fmla="*/ 5849257 h 6858000"/>
              <a:gd name="connsiteX435" fmla="*/ 4696 w 7467600"/>
              <a:gd name="connsiteY435" fmla="*/ 5697668 h 6858000"/>
              <a:gd name="connsiteX436" fmla="*/ 0 w 7467600"/>
              <a:gd name="connsiteY436" fmla="*/ 5689984 h 6858000"/>
              <a:gd name="connsiteX437" fmla="*/ 0 w 7467600"/>
              <a:gd name="connsiteY437" fmla="*/ 5513472 h 6858000"/>
              <a:gd name="connsiteX438" fmla="*/ 174101 w 7467600"/>
              <a:gd name="connsiteY438" fmla="*/ 5620277 h 6858000"/>
              <a:gd name="connsiteX439" fmla="*/ 891800 w 7467600"/>
              <a:gd name="connsiteY439" fmla="*/ 6036935 h 6858000"/>
              <a:gd name="connsiteX440" fmla="*/ 1072219 w 7467600"/>
              <a:gd name="connsiteY440" fmla="*/ 6169443 h 6858000"/>
              <a:gd name="connsiteX441" fmla="*/ 1074117 w 7467600"/>
              <a:gd name="connsiteY441" fmla="*/ 6170301 h 6858000"/>
              <a:gd name="connsiteX442" fmla="*/ 1083114 w 7467600"/>
              <a:gd name="connsiteY442" fmla="*/ 6174131 h 6858000"/>
              <a:gd name="connsiteX443" fmla="*/ 1543010 w 7467600"/>
              <a:gd name="connsiteY443" fmla="*/ 6191140 h 6858000"/>
              <a:gd name="connsiteX444" fmla="*/ 1551080 w 7467600"/>
              <a:gd name="connsiteY444" fmla="*/ 6195006 h 6858000"/>
              <a:gd name="connsiteX445" fmla="*/ 2345443 w 7467600"/>
              <a:gd name="connsiteY445" fmla="*/ 5549882 h 6858000"/>
              <a:gd name="connsiteX446" fmla="*/ 1721499 w 7467600"/>
              <a:gd name="connsiteY446" fmla="*/ 5599969 h 6858000"/>
              <a:gd name="connsiteX447" fmla="*/ 767716 w 7467600"/>
              <a:gd name="connsiteY447" fmla="*/ 5472768 h 6858000"/>
              <a:gd name="connsiteX448" fmla="*/ 722147 w 7467600"/>
              <a:gd name="connsiteY448" fmla="*/ 5393091 h 6858000"/>
              <a:gd name="connsiteX449" fmla="*/ 1485552 w 7467600"/>
              <a:gd name="connsiteY449" fmla="*/ 5313202 h 6858000"/>
              <a:gd name="connsiteX450" fmla="*/ 2143004 w 7467600"/>
              <a:gd name="connsiteY450" fmla="*/ 5402420 h 6858000"/>
              <a:gd name="connsiteX451" fmla="*/ 1933391 w 7467600"/>
              <a:gd name="connsiteY451" fmla="*/ 5156971 h 6858000"/>
              <a:gd name="connsiteX452" fmla="*/ 1827118 w 7467600"/>
              <a:gd name="connsiteY452" fmla="*/ 4968410 h 6858000"/>
              <a:gd name="connsiteX453" fmla="*/ 1837349 w 7467600"/>
              <a:gd name="connsiteY453" fmla="*/ 4956357 h 6858000"/>
              <a:gd name="connsiteX454" fmla="*/ 2162835 w 7467600"/>
              <a:gd name="connsiteY454" fmla="*/ 5187853 h 6858000"/>
              <a:gd name="connsiteX455" fmla="*/ 2257167 w 7467600"/>
              <a:gd name="connsiteY455" fmla="*/ 5462123 h 6858000"/>
              <a:gd name="connsiteX456" fmla="*/ 2261598 w 7467600"/>
              <a:gd name="connsiteY456" fmla="*/ 5467998 h 6858000"/>
              <a:gd name="connsiteX457" fmla="*/ 2437177 w 7467600"/>
              <a:gd name="connsiteY457" fmla="*/ 5479608 h 6858000"/>
              <a:gd name="connsiteX458" fmla="*/ 2445247 w 7467600"/>
              <a:gd name="connsiteY458" fmla="*/ 5483476 h 6858000"/>
              <a:gd name="connsiteX459" fmla="*/ 2743626 w 7467600"/>
              <a:gd name="connsiteY459" fmla="*/ 5304819 h 6858000"/>
              <a:gd name="connsiteX460" fmla="*/ 3048102 w 7467600"/>
              <a:gd name="connsiteY460" fmla="*/ 5150595 h 6858000"/>
              <a:gd name="connsiteX461" fmla="*/ 1799414 w 7467600"/>
              <a:gd name="connsiteY461" fmla="*/ 4694732 h 6858000"/>
              <a:gd name="connsiteX462" fmla="*/ 1771735 w 7467600"/>
              <a:gd name="connsiteY462" fmla="*/ 4619929 h 6858000"/>
              <a:gd name="connsiteX463" fmla="*/ 3104273 w 7467600"/>
              <a:gd name="connsiteY463" fmla="*/ 5076159 h 6858000"/>
              <a:gd name="connsiteX464" fmla="*/ 3113245 w 7467600"/>
              <a:gd name="connsiteY464" fmla="*/ 5090705 h 6858000"/>
              <a:gd name="connsiteX465" fmla="*/ 3126294 w 7467600"/>
              <a:gd name="connsiteY465" fmla="*/ 5114400 h 6858000"/>
              <a:gd name="connsiteX466" fmla="*/ 3937433 w 7467600"/>
              <a:gd name="connsiteY466" fmla="*/ 4830473 h 6858000"/>
              <a:gd name="connsiteX467" fmla="*/ 3590475 w 7467600"/>
              <a:gd name="connsiteY467" fmla="*/ 4597974 h 6858000"/>
              <a:gd name="connsiteX468" fmla="*/ 3100264 w 7467600"/>
              <a:gd name="connsiteY468" fmla="*/ 4579845 h 6858000"/>
              <a:gd name="connsiteX469" fmla="*/ 2183576 w 7467600"/>
              <a:gd name="connsiteY469" fmla="*/ 4227150 h 6858000"/>
              <a:gd name="connsiteX470" fmla="*/ 2151029 w 7467600"/>
              <a:gd name="connsiteY470" fmla="*/ 4146947 h 6858000"/>
              <a:gd name="connsiteX471" fmla="*/ 3563434 w 7467600"/>
              <a:gd name="connsiteY471" fmla="*/ 4469115 h 6858000"/>
              <a:gd name="connsiteX472" fmla="*/ 3177952 w 7467600"/>
              <a:gd name="connsiteY472" fmla="*/ 3657386 h 6858000"/>
              <a:gd name="connsiteX473" fmla="*/ 3189263 w 7467600"/>
              <a:gd name="connsiteY473" fmla="*/ 3625726 h 6858000"/>
              <a:gd name="connsiteX474" fmla="*/ 3560912 w 7467600"/>
              <a:gd name="connsiteY474" fmla="*/ 4079863 h 6858000"/>
              <a:gd name="connsiteX475" fmla="*/ 3626636 w 7467600"/>
              <a:gd name="connsiteY475" fmla="*/ 4512230 h 6858000"/>
              <a:gd name="connsiteX476" fmla="*/ 3653088 w 7467600"/>
              <a:gd name="connsiteY476" fmla="*/ 4521417 h 6858000"/>
              <a:gd name="connsiteX477" fmla="*/ 3988128 w 7467600"/>
              <a:gd name="connsiteY477" fmla="*/ 4817267 h 6858000"/>
              <a:gd name="connsiteX478" fmla="*/ 4830582 w 7467600"/>
              <a:gd name="connsiteY478" fmla="*/ 4676000 h 6858000"/>
              <a:gd name="connsiteX479" fmla="*/ 4830100 w 7467600"/>
              <a:gd name="connsiteY479" fmla="*/ 4675554 h 6858000"/>
              <a:gd name="connsiteX480" fmla="*/ 4036318 w 7467600"/>
              <a:gd name="connsiteY480" fmla="*/ 4147013 h 6858000"/>
              <a:gd name="connsiteX481" fmla="*/ 3432098 w 7467600"/>
              <a:gd name="connsiteY481" fmla="*/ 3537312 h 6858000"/>
              <a:gd name="connsiteX482" fmla="*/ 3446761 w 7467600"/>
              <a:gd name="connsiteY482" fmla="*/ 3461278 h 6858000"/>
              <a:gd name="connsiteX483" fmla="*/ 4419733 w 7467600"/>
              <a:gd name="connsiteY483" fmla="*/ 3963555 h 6858000"/>
              <a:gd name="connsiteX484" fmla="*/ 4781371 w 7467600"/>
              <a:gd name="connsiteY484" fmla="*/ 4458604 h 6858000"/>
              <a:gd name="connsiteX485" fmla="*/ 4780440 w 7467600"/>
              <a:gd name="connsiteY485" fmla="*/ 4470290 h 6858000"/>
              <a:gd name="connsiteX486" fmla="*/ 4898954 w 7467600"/>
              <a:gd name="connsiteY486" fmla="*/ 4662092 h 6858000"/>
              <a:gd name="connsiteX487" fmla="*/ 4900699 w 7467600"/>
              <a:gd name="connsiteY487" fmla="*/ 4670867 h 6858000"/>
              <a:gd name="connsiteX488" fmla="*/ 5714511 w 7467600"/>
              <a:gd name="connsiteY488" fmla="*/ 4663483 h 6858000"/>
              <a:gd name="connsiteX489" fmla="*/ 5464793 w 7467600"/>
              <a:gd name="connsiteY489" fmla="*/ 4393556 h 6858000"/>
              <a:gd name="connsiteX490" fmla="*/ 5461897 w 7467600"/>
              <a:gd name="connsiteY490" fmla="*/ 4390879 h 6858000"/>
              <a:gd name="connsiteX491" fmla="*/ 4294126 w 7467600"/>
              <a:gd name="connsiteY491" fmla="*/ 3303048 h 6858000"/>
              <a:gd name="connsiteX492" fmla="*/ 4305321 w 7467600"/>
              <a:gd name="connsiteY492" fmla="*/ 3256953 h 6858000"/>
              <a:gd name="connsiteX493" fmla="*/ 4949299 w 7467600"/>
              <a:gd name="connsiteY493" fmla="*/ 3766336 h 6858000"/>
              <a:gd name="connsiteX494" fmla="*/ 5291452 w 7467600"/>
              <a:gd name="connsiteY494" fmla="*/ 4076801 h 6858000"/>
              <a:gd name="connsiteX495" fmla="*/ 5434998 w 7467600"/>
              <a:gd name="connsiteY495" fmla="*/ 4254100 h 6858000"/>
              <a:gd name="connsiteX496" fmla="*/ 5351015 w 7467600"/>
              <a:gd name="connsiteY496" fmla="*/ 3760989 h 6858000"/>
              <a:gd name="connsiteX497" fmla="*/ 5413780 w 7467600"/>
              <a:gd name="connsiteY497" fmla="*/ 2966265 h 6858000"/>
              <a:gd name="connsiteX498" fmla="*/ 5425627 w 7467600"/>
              <a:gd name="connsiteY498" fmla="*/ 2954192 h 6858000"/>
              <a:gd name="connsiteX499" fmla="*/ 6604735 w 7467600"/>
              <a:gd name="connsiteY499" fmla="*/ 2041381 h 6858000"/>
              <a:gd name="connsiteX500" fmla="*/ 7204487 w 7467600"/>
              <a:gd name="connsiteY500" fmla="*/ 2742112 h 6858000"/>
              <a:gd name="connsiteX501" fmla="*/ 7131592 w 7467600"/>
              <a:gd name="connsiteY501" fmla="*/ 2672096 h 6858000"/>
              <a:gd name="connsiteX502" fmla="*/ 6996344 w 7467600"/>
              <a:gd name="connsiteY502" fmla="*/ 2518310 h 6858000"/>
              <a:gd name="connsiteX503" fmla="*/ 6735495 w 7467600"/>
              <a:gd name="connsiteY503" fmla="*/ 2196890 h 6858000"/>
              <a:gd name="connsiteX504" fmla="*/ 6721901 w 7467600"/>
              <a:gd name="connsiteY504" fmla="*/ 2179274 h 6858000"/>
              <a:gd name="connsiteX505" fmla="*/ 6604735 w 7467600"/>
              <a:gd name="connsiteY505" fmla="*/ 2041381 h 6858000"/>
              <a:gd name="connsiteX506" fmla="*/ 6591670 w 7467600"/>
              <a:gd name="connsiteY506" fmla="*/ 1988277 h 6858000"/>
              <a:gd name="connsiteX507" fmla="*/ 6747349 w 7467600"/>
              <a:gd name="connsiteY507" fmla="*/ 2160069 h 6858000"/>
              <a:gd name="connsiteX508" fmla="*/ 6760943 w 7467600"/>
              <a:gd name="connsiteY508" fmla="*/ 2177686 h 6858000"/>
              <a:gd name="connsiteX509" fmla="*/ 7021065 w 7467600"/>
              <a:gd name="connsiteY509" fmla="*/ 2498102 h 6858000"/>
              <a:gd name="connsiteX510" fmla="*/ 7155223 w 7467600"/>
              <a:gd name="connsiteY510" fmla="*/ 2650386 h 6858000"/>
              <a:gd name="connsiteX511" fmla="*/ 7203167 w 7467600"/>
              <a:gd name="connsiteY511" fmla="*/ 2697288 h 6858000"/>
              <a:gd name="connsiteX512" fmla="*/ 6937703 w 7467600"/>
              <a:gd name="connsiteY512" fmla="*/ 2321981 h 6858000"/>
              <a:gd name="connsiteX513" fmla="*/ 6591670 w 7467600"/>
              <a:gd name="connsiteY513" fmla="*/ 1988277 h 6858000"/>
              <a:gd name="connsiteX514" fmla="*/ 5798671 w 7467600"/>
              <a:gd name="connsiteY514" fmla="*/ 1981601 h 6858000"/>
              <a:gd name="connsiteX515" fmla="*/ 5754709 w 7467600"/>
              <a:gd name="connsiteY515" fmla="*/ 2071454 h 6858000"/>
              <a:gd name="connsiteX516" fmla="*/ 5763044 w 7467600"/>
              <a:gd name="connsiteY516" fmla="*/ 2842206 h 6858000"/>
              <a:gd name="connsiteX517" fmla="*/ 5764974 w 7467600"/>
              <a:gd name="connsiteY517" fmla="*/ 2799609 h 6858000"/>
              <a:gd name="connsiteX518" fmla="*/ 5767665 w 7467600"/>
              <a:gd name="connsiteY518" fmla="*/ 2666409 h 6858000"/>
              <a:gd name="connsiteX519" fmla="*/ 5763055 w 7467600"/>
              <a:gd name="connsiteY519" fmla="*/ 2579705 h 6858000"/>
              <a:gd name="connsiteX520" fmla="*/ 5758079 w 7467600"/>
              <a:gd name="connsiteY520" fmla="*/ 2492508 h 6858000"/>
              <a:gd name="connsiteX521" fmla="*/ 5779325 w 7467600"/>
              <a:gd name="connsiteY521" fmla="*/ 2197069 h 6858000"/>
              <a:gd name="connsiteX522" fmla="*/ 5798671 w 7467600"/>
              <a:gd name="connsiteY522" fmla="*/ 1981601 h 6858000"/>
              <a:gd name="connsiteX523" fmla="*/ 5829202 w 7467600"/>
              <a:gd name="connsiteY523" fmla="*/ 1971679 h 6858000"/>
              <a:gd name="connsiteX524" fmla="*/ 5809558 w 7467600"/>
              <a:gd name="connsiteY524" fmla="*/ 2198043 h 6858000"/>
              <a:gd name="connsiteX525" fmla="*/ 5788653 w 7467600"/>
              <a:gd name="connsiteY525" fmla="*/ 2489430 h 6858000"/>
              <a:gd name="connsiteX526" fmla="*/ 5793439 w 7467600"/>
              <a:gd name="connsiteY526" fmla="*/ 2575235 h 6858000"/>
              <a:gd name="connsiteX527" fmla="*/ 5796837 w 7467600"/>
              <a:gd name="connsiteY527" fmla="*/ 2637633 h 6858000"/>
              <a:gd name="connsiteX528" fmla="*/ 5818614 w 7467600"/>
              <a:gd name="connsiteY528" fmla="*/ 2473055 h 6858000"/>
              <a:gd name="connsiteX529" fmla="*/ 5829202 w 7467600"/>
              <a:gd name="connsiteY529" fmla="*/ 1971679 h 6858000"/>
              <a:gd name="connsiteX530" fmla="*/ 5911389 w 7467600"/>
              <a:gd name="connsiteY530" fmla="*/ 1898371 h 6858000"/>
              <a:gd name="connsiteX531" fmla="*/ 6237627 w 7467600"/>
              <a:gd name="connsiteY531" fmla="*/ 2231921 h 6858000"/>
              <a:gd name="connsiteX532" fmla="*/ 5911389 w 7467600"/>
              <a:gd name="connsiteY532" fmla="*/ 1898371 h 6858000"/>
              <a:gd name="connsiteX533" fmla="*/ 6944437 w 7467600"/>
              <a:gd name="connsiteY533" fmla="*/ 1575402 h 6858000"/>
              <a:gd name="connsiteX534" fmla="*/ 6304730 w 7467600"/>
              <a:gd name="connsiteY534" fmla="*/ 1766654 h 6858000"/>
              <a:gd name="connsiteX535" fmla="*/ 6944437 w 7467600"/>
              <a:gd name="connsiteY535" fmla="*/ 1575402 h 6858000"/>
              <a:gd name="connsiteX536" fmla="*/ 7019523 w 7467600"/>
              <a:gd name="connsiteY536" fmla="*/ 1519450 h 6858000"/>
              <a:gd name="connsiteX537" fmla="*/ 6298091 w 7467600"/>
              <a:gd name="connsiteY537" fmla="*/ 1737122 h 6858000"/>
              <a:gd name="connsiteX538" fmla="*/ 7019523 w 7467600"/>
              <a:gd name="connsiteY538" fmla="*/ 1519450 h 6858000"/>
              <a:gd name="connsiteX539" fmla="*/ 2399523 w 7467600"/>
              <a:gd name="connsiteY539" fmla="*/ 1428234 h 6858000"/>
              <a:gd name="connsiteX540" fmla="*/ 2224982 w 7467600"/>
              <a:gd name="connsiteY540" fmla="*/ 1826201 h 6858000"/>
              <a:gd name="connsiteX541" fmla="*/ 2096099 w 7467600"/>
              <a:gd name="connsiteY541" fmla="*/ 2345900 h 6858000"/>
              <a:gd name="connsiteX542" fmla="*/ 2283317 w 7467600"/>
              <a:gd name="connsiteY542" fmla="*/ 1796925 h 6858000"/>
              <a:gd name="connsiteX543" fmla="*/ 2399523 w 7467600"/>
              <a:gd name="connsiteY543" fmla="*/ 1428234 h 6858000"/>
              <a:gd name="connsiteX544" fmla="*/ 2448558 w 7467600"/>
              <a:gd name="connsiteY544" fmla="*/ 1373435 h 6858000"/>
              <a:gd name="connsiteX545" fmla="*/ 2312521 w 7467600"/>
              <a:gd name="connsiteY545" fmla="*/ 1806140 h 6858000"/>
              <a:gd name="connsiteX546" fmla="*/ 2127533 w 7467600"/>
              <a:gd name="connsiteY546" fmla="*/ 2348380 h 6858000"/>
              <a:gd name="connsiteX547" fmla="*/ 2358080 w 7467600"/>
              <a:gd name="connsiteY547" fmla="*/ 1866134 h 6858000"/>
              <a:gd name="connsiteX548" fmla="*/ 2407436 w 7467600"/>
              <a:gd name="connsiteY548" fmla="*/ 1651070 h 6858000"/>
              <a:gd name="connsiteX549" fmla="*/ 2448558 w 7467600"/>
              <a:gd name="connsiteY549" fmla="*/ 1373435 h 6858000"/>
              <a:gd name="connsiteX550" fmla="*/ 278707 w 7467600"/>
              <a:gd name="connsiteY550" fmla="*/ 1352270 h 6858000"/>
              <a:gd name="connsiteX551" fmla="*/ 321570 w 7467600"/>
              <a:gd name="connsiteY551" fmla="*/ 1861610 h 6858000"/>
              <a:gd name="connsiteX552" fmla="*/ 294281 w 7467600"/>
              <a:gd name="connsiteY552" fmla="*/ 1440658 h 6858000"/>
              <a:gd name="connsiteX553" fmla="*/ 278707 w 7467600"/>
              <a:gd name="connsiteY553" fmla="*/ 1352270 h 6858000"/>
              <a:gd name="connsiteX554" fmla="*/ 1423821 w 7467600"/>
              <a:gd name="connsiteY554" fmla="*/ 1351958 h 6858000"/>
              <a:gd name="connsiteX555" fmla="*/ 1638521 w 7467600"/>
              <a:gd name="connsiteY555" fmla="*/ 1908470 h 6858000"/>
              <a:gd name="connsiteX556" fmla="*/ 1754199 w 7467600"/>
              <a:gd name="connsiteY556" fmla="*/ 2149284 h 6858000"/>
              <a:gd name="connsiteX557" fmla="*/ 1908359 w 7467600"/>
              <a:gd name="connsiteY557" fmla="*/ 2364988 h 6858000"/>
              <a:gd name="connsiteX558" fmla="*/ 1647661 w 7467600"/>
              <a:gd name="connsiteY558" fmla="*/ 1825945 h 6858000"/>
              <a:gd name="connsiteX559" fmla="*/ 1423821 w 7467600"/>
              <a:gd name="connsiteY559" fmla="*/ 1351958 h 6858000"/>
              <a:gd name="connsiteX560" fmla="*/ 1431890 w 7467600"/>
              <a:gd name="connsiteY560" fmla="*/ 1306475 h 6858000"/>
              <a:gd name="connsiteX561" fmla="*/ 1507597 w 7467600"/>
              <a:gd name="connsiteY561" fmla="*/ 1446132 h 6858000"/>
              <a:gd name="connsiteX562" fmla="*/ 1674586 w 7467600"/>
              <a:gd name="connsiteY562" fmla="*/ 1813832 h 6858000"/>
              <a:gd name="connsiteX563" fmla="*/ 1815950 w 7467600"/>
              <a:gd name="connsiteY563" fmla="*/ 2128564 h 6858000"/>
              <a:gd name="connsiteX564" fmla="*/ 1984242 w 7467600"/>
              <a:gd name="connsiteY564" fmla="*/ 2430829 h 6858000"/>
              <a:gd name="connsiteX565" fmla="*/ 2014023 w 7467600"/>
              <a:gd name="connsiteY565" fmla="*/ 2450995 h 6858000"/>
              <a:gd name="connsiteX566" fmla="*/ 1747337 w 7467600"/>
              <a:gd name="connsiteY566" fmla="*/ 1855264 h 6858000"/>
              <a:gd name="connsiteX567" fmla="*/ 1533749 w 7467600"/>
              <a:gd name="connsiteY567" fmla="*/ 1478656 h 6858000"/>
              <a:gd name="connsiteX568" fmla="*/ 1431890 w 7467600"/>
              <a:gd name="connsiteY568" fmla="*/ 1306475 h 6858000"/>
              <a:gd name="connsiteX569" fmla="*/ 5052692 w 7467600"/>
              <a:gd name="connsiteY569" fmla="*/ 1292994 h 6858000"/>
              <a:gd name="connsiteX570" fmla="*/ 5200661 w 7467600"/>
              <a:gd name="connsiteY570" fmla="*/ 1635186 h 6858000"/>
              <a:gd name="connsiteX571" fmla="*/ 5297138 w 7467600"/>
              <a:gd name="connsiteY571" fmla="*/ 1906351 h 6858000"/>
              <a:gd name="connsiteX572" fmla="*/ 5052692 w 7467600"/>
              <a:gd name="connsiteY572" fmla="*/ 1292994 h 6858000"/>
              <a:gd name="connsiteX573" fmla="*/ 5009948 w 7467600"/>
              <a:gd name="connsiteY573" fmla="*/ 1273619 h 6858000"/>
              <a:gd name="connsiteX574" fmla="*/ 5121777 w 7467600"/>
              <a:gd name="connsiteY574" fmla="*/ 1654213 h 6858000"/>
              <a:gd name="connsiteX575" fmla="*/ 5293545 w 7467600"/>
              <a:gd name="connsiteY575" fmla="*/ 2072247 h 6858000"/>
              <a:gd name="connsiteX576" fmla="*/ 5294042 w 7467600"/>
              <a:gd name="connsiteY576" fmla="*/ 2065019 h 6858000"/>
              <a:gd name="connsiteX577" fmla="*/ 5171936 w 7467600"/>
              <a:gd name="connsiteY577" fmla="*/ 1647613 h 6858000"/>
              <a:gd name="connsiteX578" fmla="*/ 5009948 w 7467600"/>
              <a:gd name="connsiteY578" fmla="*/ 1273619 h 6858000"/>
              <a:gd name="connsiteX579" fmla="*/ 655236 w 7467600"/>
              <a:gd name="connsiteY579" fmla="*/ 1268632 h 6858000"/>
              <a:gd name="connsiteX580" fmla="*/ 839521 w 7467600"/>
              <a:gd name="connsiteY580" fmla="*/ 1685315 h 6858000"/>
              <a:gd name="connsiteX581" fmla="*/ 1109416 w 7467600"/>
              <a:gd name="connsiteY581" fmla="*/ 2061663 h 6858000"/>
              <a:gd name="connsiteX582" fmla="*/ 1298300 w 7467600"/>
              <a:gd name="connsiteY582" fmla="*/ 2247742 h 6858000"/>
              <a:gd name="connsiteX583" fmla="*/ 1125871 w 7467600"/>
              <a:gd name="connsiteY583" fmla="*/ 1989513 h 6858000"/>
              <a:gd name="connsiteX584" fmla="*/ 981574 w 7467600"/>
              <a:gd name="connsiteY584" fmla="*/ 1783157 h 6858000"/>
              <a:gd name="connsiteX585" fmla="*/ 922198 w 7467600"/>
              <a:gd name="connsiteY585" fmla="*/ 1677437 h 6858000"/>
              <a:gd name="connsiteX586" fmla="*/ 869293 w 7467600"/>
              <a:gd name="connsiteY586" fmla="*/ 1583214 h 6858000"/>
              <a:gd name="connsiteX587" fmla="*/ 751431 w 7467600"/>
              <a:gd name="connsiteY587" fmla="*/ 1405731 h 6858000"/>
              <a:gd name="connsiteX588" fmla="*/ 655236 w 7467600"/>
              <a:gd name="connsiteY588" fmla="*/ 1268632 h 6858000"/>
              <a:gd name="connsiteX589" fmla="*/ 6516292 w 7467600"/>
              <a:gd name="connsiteY589" fmla="*/ 1263064 h 6858000"/>
              <a:gd name="connsiteX590" fmla="*/ 5736320 w 7467600"/>
              <a:gd name="connsiteY590" fmla="*/ 1501803 h 6858000"/>
              <a:gd name="connsiteX591" fmla="*/ 6516292 w 7467600"/>
              <a:gd name="connsiteY591" fmla="*/ 1263064 h 6858000"/>
              <a:gd name="connsiteX592" fmla="*/ 291466 w 7467600"/>
              <a:gd name="connsiteY592" fmla="*/ 1250369 h 6858000"/>
              <a:gd name="connsiteX593" fmla="*/ 323180 w 7467600"/>
              <a:gd name="connsiteY593" fmla="*/ 1435283 h 6858000"/>
              <a:gd name="connsiteX594" fmla="*/ 349381 w 7467600"/>
              <a:gd name="connsiteY594" fmla="*/ 1875041 h 6858000"/>
              <a:gd name="connsiteX595" fmla="*/ 374363 w 7467600"/>
              <a:gd name="connsiteY595" fmla="*/ 1506494 h 6858000"/>
              <a:gd name="connsiteX596" fmla="*/ 302168 w 7467600"/>
              <a:gd name="connsiteY596" fmla="*/ 1274495 h 6858000"/>
              <a:gd name="connsiteX597" fmla="*/ 291466 w 7467600"/>
              <a:gd name="connsiteY597" fmla="*/ 1250369 h 6858000"/>
              <a:gd name="connsiteX598" fmla="*/ 678222 w 7467600"/>
              <a:gd name="connsiteY598" fmla="*/ 1248670 h 6858000"/>
              <a:gd name="connsiteX599" fmla="*/ 775536 w 7467600"/>
              <a:gd name="connsiteY599" fmla="*/ 1388015 h 6858000"/>
              <a:gd name="connsiteX600" fmla="*/ 894529 w 7467600"/>
              <a:gd name="connsiteY600" fmla="*/ 1567739 h 6858000"/>
              <a:gd name="connsiteX601" fmla="*/ 948000 w 7467600"/>
              <a:gd name="connsiteY601" fmla="*/ 1663088 h 6858000"/>
              <a:gd name="connsiteX602" fmla="*/ 1006812 w 7467600"/>
              <a:gd name="connsiteY602" fmla="*/ 1767683 h 6858000"/>
              <a:gd name="connsiteX603" fmla="*/ 1149133 w 7467600"/>
              <a:gd name="connsiteY603" fmla="*/ 1971513 h 6858000"/>
              <a:gd name="connsiteX604" fmla="*/ 1333952 w 7467600"/>
              <a:gd name="connsiteY604" fmla="*/ 2251620 h 6858000"/>
              <a:gd name="connsiteX605" fmla="*/ 1337329 w 7467600"/>
              <a:gd name="connsiteY605" fmla="*/ 2258350 h 6858000"/>
              <a:gd name="connsiteX606" fmla="*/ 1014726 w 7467600"/>
              <a:gd name="connsiteY606" fmla="*/ 1615556 h 6858000"/>
              <a:gd name="connsiteX607" fmla="*/ 678222 w 7467600"/>
              <a:gd name="connsiteY607" fmla="*/ 1248670 h 6858000"/>
              <a:gd name="connsiteX608" fmla="*/ 6691602 w 7467600"/>
              <a:gd name="connsiteY608" fmla="*/ 1140573 h 6858000"/>
              <a:gd name="connsiteX609" fmla="*/ 6571100 w 7467600"/>
              <a:gd name="connsiteY609" fmla="*/ 1183662 h 6858000"/>
              <a:gd name="connsiteX610" fmla="*/ 6241687 w 7467600"/>
              <a:gd name="connsiteY610" fmla="*/ 1257600 h 6858000"/>
              <a:gd name="connsiteX611" fmla="*/ 5693009 w 7467600"/>
              <a:gd name="connsiteY611" fmla="*/ 1478256 h 6858000"/>
              <a:gd name="connsiteX612" fmla="*/ 6548420 w 7467600"/>
              <a:gd name="connsiteY612" fmla="*/ 1214599 h 6858000"/>
              <a:gd name="connsiteX613" fmla="*/ 6605473 w 7467600"/>
              <a:gd name="connsiteY613" fmla="*/ 1184686 h 6858000"/>
              <a:gd name="connsiteX614" fmla="*/ 6691602 w 7467600"/>
              <a:gd name="connsiteY614" fmla="*/ 1140573 h 6858000"/>
              <a:gd name="connsiteX615" fmla="*/ 4002475 w 7467600"/>
              <a:gd name="connsiteY615" fmla="*/ 1037802 h 6858000"/>
              <a:gd name="connsiteX616" fmla="*/ 4000324 w 7467600"/>
              <a:gd name="connsiteY616" fmla="*/ 1039362 h 6858000"/>
              <a:gd name="connsiteX617" fmla="*/ 4002862 w 7467600"/>
              <a:gd name="connsiteY617" fmla="*/ 1042866 h 6858000"/>
              <a:gd name="connsiteX618" fmla="*/ 4002475 w 7467600"/>
              <a:gd name="connsiteY618" fmla="*/ 1037802 h 6858000"/>
              <a:gd name="connsiteX619" fmla="*/ 506322 w 7467600"/>
              <a:gd name="connsiteY619" fmla="*/ 1020997 h 6858000"/>
              <a:gd name="connsiteX620" fmla="*/ 533068 w 7467600"/>
              <a:gd name="connsiteY620" fmla="*/ 1029409 h 6858000"/>
              <a:gd name="connsiteX621" fmla="*/ 1232525 w 7467600"/>
              <a:gd name="connsiteY621" fmla="*/ 1804675 h 6858000"/>
              <a:gd name="connsiteX622" fmla="*/ 1388858 w 7467600"/>
              <a:gd name="connsiteY622" fmla="*/ 2368011 h 6858000"/>
              <a:gd name="connsiteX623" fmla="*/ 1384098 w 7467600"/>
              <a:gd name="connsiteY623" fmla="*/ 2378125 h 6858000"/>
              <a:gd name="connsiteX624" fmla="*/ 1425393 w 7467600"/>
              <a:gd name="connsiteY624" fmla="*/ 2589124 h 6858000"/>
              <a:gd name="connsiteX625" fmla="*/ 1424001 w 7467600"/>
              <a:gd name="connsiteY625" fmla="*/ 2597541 h 6858000"/>
              <a:gd name="connsiteX626" fmla="*/ 2152729 w 7467600"/>
              <a:gd name="connsiteY626" fmla="*/ 2864487 h 6858000"/>
              <a:gd name="connsiteX627" fmla="*/ 2020609 w 7467600"/>
              <a:gd name="connsiteY627" fmla="*/ 2539671 h 6858000"/>
              <a:gd name="connsiteX628" fmla="*/ 2018920 w 7467600"/>
              <a:gd name="connsiteY628" fmla="*/ 2536309 h 6858000"/>
              <a:gd name="connsiteX629" fmla="*/ 1342441 w 7467600"/>
              <a:gd name="connsiteY629" fmla="*/ 1173017 h 6858000"/>
              <a:gd name="connsiteX630" fmla="*/ 1367925 w 7467600"/>
              <a:gd name="connsiteY630" fmla="*/ 1135648 h 6858000"/>
              <a:gd name="connsiteX631" fmla="*/ 1771401 w 7467600"/>
              <a:gd name="connsiteY631" fmla="*/ 1806673 h 6858000"/>
              <a:gd name="connsiteX632" fmla="*/ 1972385 w 7467600"/>
              <a:gd name="connsiteY632" fmla="*/ 2198735 h 6858000"/>
              <a:gd name="connsiteX633" fmla="*/ 2040892 w 7467600"/>
              <a:gd name="connsiteY633" fmla="*/ 2405205 h 6858000"/>
              <a:gd name="connsiteX634" fmla="*/ 2131689 w 7467600"/>
              <a:gd name="connsiteY634" fmla="*/ 1936926 h 6858000"/>
              <a:gd name="connsiteX635" fmla="*/ 2454820 w 7467600"/>
              <a:gd name="connsiteY635" fmla="*/ 1248808 h 6858000"/>
              <a:gd name="connsiteX636" fmla="*/ 2492512 w 7467600"/>
              <a:gd name="connsiteY636" fmla="*/ 1302920 h 6858000"/>
              <a:gd name="connsiteX637" fmla="*/ 2081216 w 7467600"/>
              <a:gd name="connsiteY637" fmla="*/ 2527513 h 6858000"/>
              <a:gd name="connsiteX638" fmla="*/ 2081211 w 7467600"/>
              <a:gd name="connsiteY638" fmla="*/ 2528916 h 6858000"/>
              <a:gd name="connsiteX639" fmla="*/ 2199067 w 7467600"/>
              <a:gd name="connsiteY639" fmla="*/ 2884061 h 6858000"/>
              <a:gd name="connsiteX640" fmla="*/ 3192586 w 7467600"/>
              <a:gd name="connsiteY640" fmla="*/ 3411496 h 6858000"/>
              <a:gd name="connsiteX641" fmla="*/ 3182620 w 7467600"/>
              <a:gd name="connsiteY641" fmla="*/ 3483279 h 6858000"/>
              <a:gd name="connsiteX642" fmla="*/ 2435119 w 7467600"/>
              <a:gd name="connsiteY642" fmla="*/ 3080173 h 6858000"/>
              <a:gd name="connsiteX643" fmla="*/ 2410152 w 7467600"/>
              <a:gd name="connsiteY643" fmla="*/ 3063751 h 6858000"/>
              <a:gd name="connsiteX644" fmla="*/ 2408099 w 7467600"/>
              <a:gd name="connsiteY644" fmla="*/ 3064403 h 6858000"/>
              <a:gd name="connsiteX645" fmla="*/ 2407218 w 7467600"/>
              <a:gd name="connsiteY645" fmla="*/ 3070324 h 6858000"/>
              <a:gd name="connsiteX646" fmla="*/ 2380138 w 7467600"/>
              <a:gd name="connsiteY646" fmla="*/ 3099341 h 6858000"/>
              <a:gd name="connsiteX647" fmla="*/ 1765923 w 7467600"/>
              <a:gd name="connsiteY647" fmla="*/ 3581043 h 6858000"/>
              <a:gd name="connsiteX648" fmla="*/ 1702258 w 7467600"/>
              <a:gd name="connsiteY648" fmla="*/ 3612286 h 6858000"/>
              <a:gd name="connsiteX649" fmla="*/ 1538370 w 7467600"/>
              <a:gd name="connsiteY649" fmla="*/ 3811804 h 6858000"/>
              <a:gd name="connsiteX650" fmla="*/ 542867 w 7467600"/>
              <a:gd name="connsiteY650" fmla="*/ 4944092 h 6858000"/>
              <a:gd name="connsiteX651" fmla="*/ 515800 w 7467600"/>
              <a:gd name="connsiteY651" fmla="*/ 4862180 h 6858000"/>
              <a:gd name="connsiteX652" fmla="*/ 909145 w 7467600"/>
              <a:gd name="connsiteY652" fmla="*/ 4199225 h 6858000"/>
              <a:gd name="connsiteX653" fmla="*/ 1214067 w 7467600"/>
              <a:gd name="connsiteY653" fmla="*/ 3908561 h 6858000"/>
              <a:gd name="connsiteX654" fmla="*/ 640967 w 7467600"/>
              <a:gd name="connsiteY654" fmla="*/ 4105601 h 6858000"/>
              <a:gd name="connsiteX655" fmla="*/ 112563 w 7467600"/>
              <a:gd name="connsiteY655" fmla="*/ 4396952 h 6858000"/>
              <a:gd name="connsiteX656" fmla="*/ 0 w 7467600"/>
              <a:gd name="connsiteY656" fmla="*/ 4466006 h 6858000"/>
              <a:gd name="connsiteX657" fmla="*/ 0 w 7467600"/>
              <a:gd name="connsiteY657" fmla="*/ 4233763 h 6858000"/>
              <a:gd name="connsiteX658" fmla="*/ 36881 w 7467600"/>
              <a:gd name="connsiteY658" fmla="*/ 4200118 h 6858000"/>
              <a:gd name="connsiteX659" fmla="*/ 910534 w 7467600"/>
              <a:gd name="connsiteY659" fmla="*/ 3629753 h 6858000"/>
              <a:gd name="connsiteX660" fmla="*/ 1578717 w 7467600"/>
              <a:gd name="connsiteY660" fmla="*/ 3575982 h 6858000"/>
              <a:gd name="connsiteX661" fmla="*/ 2338780 w 7467600"/>
              <a:gd name="connsiteY661" fmla="*/ 3033725 h 6858000"/>
              <a:gd name="connsiteX662" fmla="*/ 1807991 w 7467600"/>
              <a:gd name="connsiteY662" fmla="*/ 2807184 h 6858000"/>
              <a:gd name="connsiteX663" fmla="*/ 1416358 w 7467600"/>
              <a:gd name="connsiteY663" fmla="*/ 3112571 h 6858000"/>
              <a:gd name="connsiteX664" fmla="*/ 939066 w 7467600"/>
              <a:gd name="connsiteY664" fmla="*/ 3378798 h 6858000"/>
              <a:gd name="connsiteX665" fmla="*/ 115099 w 7467600"/>
              <a:gd name="connsiteY665" fmla="*/ 3607650 h 6858000"/>
              <a:gd name="connsiteX666" fmla="*/ 97284 w 7467600"/>
              <a:gd name="connsiteY666" fmla="*/ 3520393 h 6858000"/>
              <a:gd name="connsiteX667" fmla="*/ 922050 w 7467600"/>
              <a:gd name="connsiteY667" fmla="*/ 3074867 h 6858000"/>
              <a:gd name="connsiteX668" fmla="*/ 1405265 w 7467600"/>
              <a:gd name="connsiteY668" fmla="*/ 3016319 h 6858000"/>
              <a:gd name="connsiteX669" fmla="*/ 1407512 w 7467600"/>
              <a:gd name="connsiteY669" fmla="*/ 3018001 h 6858000"/>
              <a:gd name="connsiteX670" fmla="*/ 1726266 w 7467600"/>
              <a:gd name="connsiteY670" fmla="*/ 2777274 h 6858000"/>
              <a:gd name="connsiteX671" fmla="*/ 625390 w 7467600"/>
              <a:gd name="connsiteY671" fmla="*/ 2514541 h 6858000"/>
              <a:gd name="connsiteX672" fmla="*/ 619799 w 7467600"/>
              <a:gd name="connsiteY672" fmla="*/ 2527180 h 6858000"/>
              <a:gd name="connsiteX673" fmla="*/ 310030 w 7467600"/>
              <a:gd name="connsiteY673" fmla="*/ 2771818 h 6858000"/>
              <a:gd name="connsiteX674" fmla="*/ 173877 w 7467600"/>
              <a:gd name="connsiteY674" fmla="*/ 2937056 h 6858000"/>
              <a:gd name="connsiteX675" fmla="*/ 77889 w 7467600"/>
              <a:gd name="connsiteY675" fmla="*/ 3138440 h 6858000"/>
              <a:gd name="connsiteX676" fmla="*/ 0 w 7467600"/>
              <a:gd name="connsiteY676" fmla="*/ 3271395 h 6858000"/>
              <a:gd name="connsiteX677" fmla="*/ 0 w 7467600"/>
              <a:gd name="connsiteY677" fmla="*/ 3153002 h 6858000"/>
              <a:gd name="connsiteX678" fmla="*/ 2386 w 7467600"/>
              <a:gd name="connsiteY678" fmla="*/ 3149203 h 6858000"/>
              <a:gd name="connsiteX679" fmla="*/ 89753 w 7467600"/>
              <a:gd name="connsiteY679" fmla="*/ 2987702 h 6858000"/>
              <a:gd name="connsiteX680" fmla="*/ 76869 w 7467600"/>
              <a:gd name="connsiteY680" fmla="*/ 3005404 h 6858000"/>
              <a:gd name="connsiteX681" fmla="*/ 32049 w 7467600"/>
              <a:gd name="connsiteY681" fmla="*/ 3065814 h 6858000"/>
              <a:gd name="connsiteX682" fmla="*/ 0 w 7467600"/>
              <a:gd name="connsiteY682" fmla="*/ 3108744 h 6858000"/>
              <a:gd name="connsiteX683" fmla="*/ 0 w 7467600"/>
              <a:gd name="connsiteY683" fmla="*/ 3058059 h 6858000"/>
              <a:gd name="connsiteX684" fmla="*/ 7610 w 7467600"/>
              <a:gd name="connsiteY684" fmla="*/ 3047889 h 6858000"/>
              <a:gd name="connsiteX685" fmla="*/ 52419 w 7467600"/>
              <a:gd name="connsiteY685" fmla="*/ 2987479 h 6858000"/>
              <a:gd name="connsiteX686" fmla="*/ 59142 w 7467600"/>
              <a:gd name="connsiteY686" fmla="*/ 2978488 h 6858000"/>
              <a:gd name="connsiteX687" fmla="*/ 0 w 7467600"/>
              <a:gd name="connsiteY687" fmla="*/ 3015334 h 6858000"/>
              <a:gd name="connsiteX688" fmla="*/ 0 w 7467600"/>
              <a:gd name="connsiteY688" fmla="*/ 2914286 h 6858000"/>
              <a:gd name="connsiteX689" fmla="*/ 36383 w 7467600"/>
              <a:gd name="connsiteY689" fmla="*/ 2901128 h 6858000"/>
              <a:gd name="connsiteX690" fmla="*/ 156329 w 7467600"/>
              <a:gd name="connsiteY690" fmla="*/ 2840533 h 6858000"/>
              <a:gd name="connsiteX691" fmla="*/ 358355 w 7467600"/>
              <a:gd name="connsiteY691" fmla="*/ 2620471 h 6858000"/>
              <a:gd name="connsiteX692" fmla="*/ 510577 w 7467600"/>
              <a:gd name="connsiteY692" fmla="*/ 2501244 h 6858000"/>
              <a:gd name="connsiteX693" fmla="*/ 211967 w 7467600"/>
              <a:gd name="connsiteY693" fmla="*/ 2479171 h 6858000"/>
              <a:gd name="connsiteX694" fmla="*/ 0 w 7467600"/>
              <a:gd name="connsiteY694" fmla="*/ 2476398 h 6858000"/>
              <a:gd name="connsiteX695" fmla="*/ 0 w 7467600"/>
              <a:gd name="connsiteY695" fmla="*/ 2389189 h 6858000"/>
              <a:gd name="connsiteX696" fmla="*/ 103062 w 7467600"/>
              <a:gd name="connsiteY696" fmla="*/ 2389518 h 6858000"/>
              <a:gd name="connsiteX697" fmla="*/ 510734 w 7467600"/>
              <a:gd name="connsiteY697" fmla="*/ 2416201 h 6858000"/>
              <a:gd name="connsiteX698" fmla="*/ 279257 w 7467600"/>
              <a:gd name="connsiteY698" fmla="*/ 2092102 h 6858000"/>
              <a:gd name="connsiteX699" fmla="*/ 65265 w 7467600"/>
              <a:gd name="connsiteY699" fmla="*/ 2006049 h 6858000"/>
              <a:gd name="connsiteX700" fmla="*/ 0 w 7467600"/>
              <a:gd name="connsiteY700" fmla="*/ 1982532 h 6858000"/>
              <a:gd name="connsiteX701" fmla="*/ 0 w 7467600"/>
              <a:gd name="connsiteY701" fmla="*/ 1912789 h 6858000"/>
              <a:gd name="connsiteX702" fmla="*/ 97460 w 7467600"/>
              <a:gd name="connsiteY702" fmla="*/ 1953725 h 6858000"/>
              <a:gd name="connsiteX703" fmla="*/ 221272 w 7467600"/>
              <a:gd name="connsiteY703" fmla="*/ 1980766 h 6858000"/>
              <a:gd name="connsiteX704" fmla="*/ 116765 w 7467600"/>
              <a:gd name="connsiteY704" fmla="*/ 1911033 h 6858000"/>
              <a:gd name="connsiteX705" fmla="*/ 16405 w 7467600"/>
              <a:gd name="connsiteY705" fmla="*/ 1803412 h 6858000"/>
              <a:gd name="connsiteX706" fmla="*/ 0 w 7467600"/>
              <a:gd name="connsiteY706" fmla="*/ 1784777 h 6858000"/>
              <a:gd name="connsiteX707" fmla="*/ 0 w 7467600"/>
              <a:gd name="connsiteY707" fmla="*/ 1740082 h 6858000"/>
              <a:gd name="connsiteX708" fmla="*/ 39394 w 7467600"/>
              <a:gd name="connsiteY708" fmla="*/ 1784856 h 6858000"/>
              <a:gd name="connsiteX709" fmla="*/ 135813 w 7467600"/>
              <a:gd name="connsiteY709" fmla="*/ 1888838 h 6858000"/>
              <a:gd name="connsiteX710" fmla="*/ 242575 w 7467600"/>
              <a:gd name="connsiteY710" fmla="*/ 1958841 h 6858000"/>
              <a:gd name="connsiteX711" fmla="*/ 82197 w 7467600"/>
              <a:gd name="connsiteY711" fmla="*/ 1754826 h 6858000"/>
              <a:gd name="connsiteX712" fmla="*/ 0 w 7467600"/>
              <a:gd name="connsiteY712" fmla="*/ 1679650 h 6858000"/>
              <a:gd name="connsiteX713" fmla="*/ 0 w 7467600"/>
              <a:gd name="connsiteY713" fmla="*/ 1602463 h 6858000"/>
              <a:gd name="connsiteX714" fmla="*/ 84689 w 7467600"/>
              <a:gd name="connsiteY714" fmla="*/ 1677442 h 6858000"/>
              <a:gd name="connsiteX715" fmla="*/ 298437 w 7467600"/>
              <a:gd name="connsiteY715" fmla="*/ 1968019 h 6858000"/>
              <a:gd name="connsiteX716" fmla="*/ 227269 w 7467600"/>
              <a:gd name="connsiteY716" fmla="*/ 1114064 h 6858000"/>
              <a:gd name="connsiteX717" fmla="*/ 248003 w 7467600"/>
              <a:gd name="connsiteY717" fmla="*/ 1089613 h 6858000"/>
              <a:gd name="connsiteX718" fmla="*/ 427020 w 7467600"/>
              <a:gd name="connsiteY718" fmla="*/ 1619803 h 6858000"/>
              <a:gd name="connsiteX719" fmla="*/ 340345 w 7467600"/>
              <a:gd name="connsiteY719" fmla="*/ 2027739 h 6858000"/>
              <a:gd name="connsiteX720" fmla="*/ 360865 w 7467600"/>
              <a:gd name="connsiteY720" fmla="*/ 2044827 h 6858000"/>
              <a:gd name="connsiteX721" fmla="*/ 560414 w 7467600"/>
              <a:gd name="connsiteY721" fmla="*/ 2421457 h 6858000"/>
              <a:gd name="connsiteX722" fmla="*/ 1359703 w 7467600"/>
              <a:gd name="connsiteY722" fmla="*/ 2578554 h 6858000"/>
              <a:gd name="connsiteX723" fmla="*/ 1359422 w 7467600"/>
              <a:gd name="connsiteY723" fmla="*/ 2577994 h 6858000"/>
              <a:gd name="connsiteX724" fmla="*/ 828701 w 7467600"/>
              <a:gd name="connsiteY724" fmla="*/ 1839520 h 6858000"/>
              <a:gd name="connsiteX725" fmla="*/ 494427 w 7467600"/>
              <a:gd name="connsiteY725" fmla="*/ 1092333 h 6858000"/>
              <a:gd name="connsiteX726" fmla="*/ 506322 w 7467600"/>
              <a:gd name="connsiteY726" fmla="*/ 1020997 h 6858000"/>
              <a:gd name="connsiteX727" fmla="*/ 4570198 w 7467600"/>
              <a:gd name="connsiteY727" fmla="*/ 978081 h 6858000"/>
              <a:gd name="connsiteX728" fmla="*/ 4523691 w 7467600"/>
              <a:gd name="connsiteY728" fmla="*/ 1127776 h 6858000"/>
              <a:gd name="connsiteX729" fmla="*/ 4509875 w 7467600"/>
              <a:gd name="connsiteY729" fmla="*/ 1167552 h 6858000"/>
              <a:gd name="connsiteX730" fmla="*/ 4478168 w 7467600"/>
              <a:gd name="connsiteY730" fmla="*/ 1260735 h 6858000"/>
              <a:gd name="connsiteX731" fmla="*/ 4409309 w 7467600"/>
              <a:gd name="connsiteY731" fmla="*/ 1666996 h 6858000"/>
              <a:gd name="connsiteX732" fmla="*/ 4370031 w 7467600"/>
              <a:gd name="connsiteY732" fmla="*/ 1955666 h 6858000"/>
              <a:gd name="connsiteX733" fmla="*/ 4570198 w 7467600"/>
              <a:gd name="connsiteY733" fmla="*/ 978081 h 6858000"/>
              <a:gd name="connsiteX734" fmla="*/ 4557898 w 7467600"/>
              <a:gd name="connsiteY734" fmla="*/ 900011 h 6858000"/>
              <a:gd name="connsiteX735" fmla="*/ 4344840 w 7467600"/>
              <a:gd name="connsiteY735" fmla="*/ 1922038 h 6858000"/>
              <a:gd name="connsiteX736" fmla="*/ 4378710 w 7467600"/>
              <a:gd name="connsiteY736" fmla="*/ 1665516 h 6858000"/>
              <a:gd name="connsiteX737" fmla="*/ 4448798 w 7467600"/>
              <a:gd name="connsiteY737" fmla="*/ 1253024 h 6858000"/>
              <a:gd name="connsiteX738" fmla="*/ 4480315 w 7467600"/>
              <a:gd name="connsiteY738" fmla="*/ 1158454 h 6858000"/>
              <a:gd name="connsiteX739" fmla="*/ 4494133 w 7467600"/>
              <a:gd name="connsiteY739" fmla="*/ 1118676 h 6858000"/>
              <a:gd name="connsiteX740" fmla="*/ 4557898 w 7467600"/>
              <a:gd name="connsiteY740" fmla="*/ 900011 h 6858000"/>
              <a:gd name="connsiteX741" fmla="*/ 5870151 w 7467600"/>
              <a:gd name="connsiteY741" fmla="*/ 898890 h 6858000"/>
              <a:gd name="connsiteX742" fmla="*/ 5861335 w 7467600"/>
              <a:gd name="connsiteY742" fmla="*/ 899177 h 6858000"/>
              <a:gd name="connsiteX743" fmla="*/ 5843702 w 7467600"/>
              <a:gd name="connsiteY743" fmla="*/ 899748 h 6858000"/>
              <a:gd name="connsiteX744" fmla="*/ 5651107 w 7467600"/>
              <a:gd name="connsiteY744" fmla="*/ 920306 h 6858000"/>
              <a:gd name="connsiteX745" fmla="*/ 5459407 w 7467600"/>
              <a:gd name="connsiteY745" fmla="*/ 940975 h 6858000"/>
              <a:gd name="connsiteX746" fmla="*/ 5374846 w 7467600"/>
              <a:gd name="connsiteY746" fmla="*/ 941988 h 6858000"/>
              <a:gd name="connsiteX747" fmla="*/ 5256105 w 7467600"/>
              <a:gd name="connsiteY747" fmla="*/ 945632 h 6858000"/>
              <a:gd name="connsiteX748" fmla="*/ 5107071 w 7467600"/>
              <a:gd name="connsiteY748" fmla="*/ 969720 h 6858000"/>
              <a:gd name="connsiteX749" fmla="*/ 4998681 w 7467600"/>
              <a:gd name="connsiteY749" fmla="*/ 988771 h 6858000"/>
              <a:gd name="connsiteX750" fmla="*/ 5870151 w 7467600"/>
              <a:gd name="connsiteY750" fmla="*/ 898890 h 6858000"/>
              <a:gd name="connsiteX751" fmla="*/ 5504425 w 7467600"/>
              <a:gd name="connsiteY751" fmla="*/ 848067 h 6858000"/>
              <a:gd name="connsiteX752" fmla="*/ 4968849 w 7467600"/>
              <a:gd name="connsiteY752" fmla="*/ 962318 h 6858000"/>
              <a:gd name="connsiteX753" fmla="*/ 5104039 w 7467600"/>
              <a:gd name="connsiteY753" fmla="*/ 940634 h 6858000"/>
              <a:gd name="connsiteX754" fmla="*/ 5256311 w 7467600"/>
              <a:gd name="connsiteY754" fmla="*/ 916490 h 6858000"/>
              <a:gd name="connsiteX755" fmla="*/ 5377381 w 7467600"/>
              <a:gd name="connsiteY755" fmla="*/ 912671 h 6858000"/>
              <a:gd name="connsiteX756" fmla="*/ 5460148 w 7467600"/>
              <a:gd name="connsiteY756" fmla="*/ 911442 h 6858000"/>
              <a:gd name="connsiteX757" fmla="*/ 5648971 w 7467600"/>
              <a:gd name="connsiteY757" fmla="*/ 891331 h 6858000"/>
              <a:gd name="connsiteX758" fmla="*/ 5844807 w 7467600"/>
              <a:gd name="connsiteY758" fmla="*/ 870718 h 6858000"/>
              <a:gd name="connsiteX759" fmla="*/ 5862975 w 7467600"/>
              <a:gd name="connsiteY759" fmla="*/ 869756 h 6858000"/>
              <a:gd name="connsiteX760" fmla="*/ 5920887 w 7467600"/>
              <a:gd name="connsiteY760" fmla="*/ 865929 h 6858000"/>
              <a:gd name="connsiteX761" fmla="*/ 5504425 w 7467600"/>
              <a:gd name="connsiteY761" fmla="*/ 848067 h 6858000"/>
              <a:gd name="connsiteX762" fmla="*/ 3607114 w 7467600"/>
              <a:gd name="connsiteY762" fmla="*/ 467441 h 6858000"/>
              <a:gd name="connsiteX763" fmla="*/ 3296242 w 7467600"/>
              <a:gd name="connsiteY763" fmla="*/ 807991 h 6858000"/>
              <a:gd name="connsiteX764" fmla="*/ 3174674 w 7467600"/>
              <a:gd name="connsiteY764" fmla="*/ 919759 h 6858000"/>
              <a:gd name="connsiteX765" fmla="*/ 3042978 w 7467600"/>
              <a:gd name="connsiteY765" fmla="*/ 1054894 h 6858000"/>
              <a:gd name="connsiteX766" fmla="*/ 2968914 w 7467600"/>
              <a:gd name="connsiteY766" fmla="*/ 1133756 h 6858000"/>
              <a:gd name="connsiteX767" fmla="*/ 3103823 w 7467600"/>
              <a:gd name="connsiteY767" fmla="*/ 1026814 h 6858000"/>
              <a:gd name="connsiteX768" fmla="*/ 3607114 w 7467600"/>
              <a:gd name="connsiteY768" fmla="*/ 467441 h 6858000"/>
              <a:gd name="connsiteX769" fmla="*/ 3744487 w 7467600"/>
              <a:gd name="connsiteY769" fmla="*/ 383136 h 6858000"/>
              <a:gd name="connsiteX770" fmla="*/ 3970213 w 7467600"/>
              <a:gd name="connsiteY770" fmla="*/ 995559 h 6858000"/>
              <a:gd name="connsiteX771" fmla="*/ 3744487 w 7467600"/>
              <a:gd name="connsiteY771" fmla="*/ 383136 h 6858000"/>
              <a:gd name="connsiteX772" fmla="*/ 3624562 w 7467600"/>
              <a:gd name="connsiteY772" fmla="*/ 367041 h 6858000"/>
              <a:gd name="connsiteX773" fmla="*/ 3489712 w 7467600"/>
              <a:gd name="connsiteY773" fmla="*/ 485386 h 6858000"/>
              <a:gd name="connsiteX774" fmla="*/ 3182994 w 7467600"/>
              <a:gd name="connsiteY774" fmla="*/ 828265 h 6858000"/>
              <a:gd name="connsiteX775" fmla="*/ 2892114 w 7467600"/>
              <a:gd name="connsiteY775" fmla="*/ 1172635 h 6858000"/>
              <a:gd name="connsiteX776" fmla="*/ 3021459 w 7467600"/>
              <a:gd name="connsiteY776" fmla="*/ 1035385 h 6858000"/>
              <a:gd name="connsiteX777" fmla="*/ 3153873 w 7467600"/>
              <a:gd name="connsiteY777" fmla="*/ 898971 h 6858000"/>
              <a:gd name="connsiteX778" fmla="*/ 3276511 w 7467600"/>
              <a:gd name="connsiteY778" fmla="*/ 786423 h 6858000"/>
              <a:gd name="connsiteX779" fmla="*/ 3584154 w 7467600"/>
              <a:gd name="connsiteY779" fmla="*/ 448218 h 6858000"/>
              <a:gd name="connsiteX780" fmla="*/ 3624562 w 7467600"/>
              <a:gd name="connsiteY780" fmla="*/ 367041 h 6858000"/>
              <a:gd name="connsiteX781" fmla="*/ 3766672 w 7467600"/>
              <a:gd name="connsiteY781" fmla="*/ 359429 h 6858000"/>
              <a:gd name="connsiteX782" fmla="*/ 3996338 w 7467600"/>
              <a:gd name="connsiteY782" fmla="*/ 968237 h 6858000"/>
              <a:gd name="connsiteX783" fmla="*/ 3766672 w 7467600"/>
              <a:gd name="connsiteY783" fmla="*/ 359429 h 6858000"/>
              <a:gd name="connsiteX784" fmla="*/ 5805386 w 7467600"/>
              <a:gd name="connsiteY784" fmla="*/ 239240 h 6858000"/>
              <a:gd name="connsiteX785" fmla="*/ 5736947 w 7467600"/>
              <a:gd name="connsiteY785" fmla="*/ 261367 h 6858000"/>
              <a:gd name="connsiteX786" fmla="*/ 5427012 w 7467600"/>
              <a:gd name="connsiteY786" fmla="*/ 311272 h 6858000"/>
              <a:gd name="connsiteX787" fmla="*/ 5147818 w 7467600"/>
              <a:gd name="connsiteY787" fmla="*/ 322112 h 6858000"/>
              <a:gd name="connsiteX788" fmla="*/ 5060854 w 7467600"/>
              <a:gd name="connsiteY788" fmla="*/ 311882 h 6858000"/>
              <a:gd name="connsiteX789" fmla="*/ 4945989 w 7467600"/>
              <a:gd name="connsiteY789" fmla="*/ 300516 h 6858000"/>
              <a:gd name="connsiteX790" fmla="*/ 5410479 w 7467600"/>
              <a:gd name="connsiteY790" fmla="*/ 348434 h 6858000"/>
              <a:gd name="connsiteX791" fmla="*/ 5805386 w 7467600"/>
              <a:gd name="connsiteY791" fmla="*/ 239240 h 6858000"/>
              <a:gd name="connsiteX792" fmla="*/ 5905192 w 7467600"/>
              <a:gd name="connsiteY792" fmla="*/ 163079 h 6858000"/>
              <a:gd name="connsiteX793" fmla="*/ 5865655 w 7467600"/>
              <a:gd name="connsiteY793" fmla="*/ 171901 h 6858000"/>
              <a:gd name="connsiteX794" fmla="*/ 5259740 w 7467600"/>
              <a:gd name="connsiteY794" fmla="*/ 257013 h 6858000"/>
              <a:gd name="connsiteX795" fmla="*/ 5208466 w 7467600"/>
              <a:gd name="connsiteY795" fmla="*/ 257550 h 6858000"/>
              <a:gd name="connsiteX796" fmla="*/ 4980204 w 7467600"/>
              <a:gd name="connsiteY796" fmla="*/ 271903 h 6858000"/>
              <a:gd name="connsiteX797" fmla="*/ 5068068 w 7467600"/>
              <a:gd name="connsiteY797" fmla="*/ 282244 h 6858000"/>
              <a:gd name="connsiteX798" fmla="*/ 5153231 w 7467600"/>
              <a:gd name="connsiteY798" fmla="*/ 292240 h 6858000"/>
              <a:gd name="connsiteX799" fmla="*/ 5426491 w 7467600"/>
              <a:gd name="connsiteY799" fmla="*/ 281128 h 6858000"/>
              <a:gd name="connsiteX800" fmla="*/ 5731212 w 7467600"/>
              <a:gd name="connsiteY800" fmla="*/ 231951 h 6858000"/>
              <a:gd name="connsiteX801" fmla="*/ 5905192 w 7467600"/>
              <a:gd name="connsiteY801" fmla="*/ 163079 h 6858000"/>
              <a:gd name="connsiteX802" fmla="*/ 5944437 w 7467600"/>
              <a:gd name="connsiteY802" fmla="*/ 113829 h 6858000"/>
              <a:gd name="connsiteX803" fmla="*/ 5825032 w 7467600"/>
              <a:gd name="connsiteY803" fmla="*/ 146405 h 6858000"/>
              <a:gd name="connsiteX804" fmla="*/ 4955599 w 7467600"/>
              <a:gd name="connsiteY804" fmla="*/ 247008 h 6858000"/>
              <a:gd name="connsiteX805" fmla="*/ 5210104 w 7467600"/>
              <a:gd name="connsiteY805" fmla="*/ 228123 h 6858000"/>
              <a:gd name="connsiteX806" fmla="*/ 5261015 w 7467600"/>
              <a:gd name="connsiteY806" fmla="*/ 227087 h 6858000"/>
              <a:gd name="connsiteX807" fmla="*/ 5861181 w 7467600"/>
              <a:gd name="connsiteY807" fmla="*/ 143093 h 6858000"/>
              <a:gd name="connsiteX808" fmla="*/ 5961252 w 7467600"/>
              <a:gd name="connsiteY808" fmla="*/ 114820 h 6858000"/>
              <a:gd name="connsiteX809" fmla="*/ 5944437 w 7467600"/>
              <a:gd name="connsiteY809" fmla="*/ 113829 h 6858000"/>
              <a:gd name="connsiteX810" fmla="*/ 3882765 w 7467600"/>
              <a:gd name="connsiteY810" fmla="*/ 0 h 6858000"/>
              <a:gd name="connsiteX811" fmla="*/ 3995099 w 7467600"/>
              <a:gd name="connsiteY811" fmla="*/ 0 h 6858000"/>
              <a:gd name="connsiteX812" fmla="*/ 4163818 w 7467600"/>
              <a:gd name="connsiteY812" fmla="*/ 234104 h 6858000"/>
              <a:gd name="connsiteX813" fmla="*/ 4172099 w 7467600"/>
              <a:gd name="connsiteY813" fmla="*/ 234207 h 6858000"/>
              <a:gd name="connsiteX814" fmla="*/ 4784282 w 7467600"/>
              <a:gd name="connsiteY814" fmla="*/ 276561 h 6858000"/>
              <a:gd name="connsiteX815" fmla="*/ 4801687 w 7467600"/>
              <a:gd name="connsiteY815" fmla="*/ 267764 h 6858000"/>
              <a:gd name="connsiteX816" fmla="*/ 6082788 w 7467600"/>
              <a:gd name="connsiteY816" fmla="*/ 64119 h 6858000"/>
              <a:gd name="connsiteX817" fmla="*/ 6099442 w 7467600"/>
              <a:gd name="connsiteY817" fmla="*/ 82568 h 6858000"/>
              <a:gd name="connsiteX818" fmla="*/ 4804137 w 7467600"/>
              <a:gd name="connsiteY818" fmla="*/ 320931 h 6858000"/>
              <a:gd name="connsiteX819" fmla="*/ 4227047 w 7467600"/>
              <a:gd name="connsiteY819" fmla="*/ 313415 h 6858000"/>
              <a:gd name="connsiteX820" fmla="*/ 4346041 w 7467600"/>
              <a:gd name="connsiteY820" fmla="*/ 456086 h 6858000"/>
              <a:gd name="connsiteX821" fmla="*/ 4870967 w 7467600"/>
              <a:gd name="connsiteY821" fmla="*/ 963061 h 6858000"/>
              <a:gd name="connsiteX822" fmla="*/ 4889647 w 7467600"/>
              <a:gd name="connsiteY822" fmla="*/ 957147 h 6858000"/>
              <a:gd name="connsiteX823" fmla="*/ 5422504 w 7467600"/>
              <a:gd name="connsiteY823" fmla="*/ 805191 h 6858000"/>
              <a:gd name="connsiteX824" fmla="*/ 6087656 w 7467600"/>
              <a:gd name="connsiteY824" fmla="*/ 826703 h 6858000"/>
              <a:gd name="connsiteX825" fmla="*/ 6058717 w 7467600"/>
              <a:gd name="connsiteY825" fmla="*/ 865992 h 6858000"/>
              <a:gd name="connsiteX826" fmla="*/ 4974153 w 7467600"/>
              <a:gd name="connsiteY826" fmla="*/ 1045456 h 6858000"/>
              <a:gd name="connsiteX827" fmla="*/ 5627835 w 7467600"/>
              <a:gd name="connsiteY827" fmla="*/ 1472077 h 6858000"/>
              <a:gd name="connsiteX828" fmla="*/ 5629817 w 7467600"/>
              <a:gd name="connsiteY828" fmla="*/ 1471412 h 6858000"/>
              <a:gd name="connsiteX829" fmla="*/ 5634124 w 7467600"/>
              <a:gd name="connsiteY829" fmla="*/ 1470572 h 6858000"/>
              <a:gd name="connsiteX830" fmla="*/ 5755832 w 7467600"/>
              <a:gd name="connsiteY830" fmla="*/ 1383886 h 6858000"/>
              <a:gd name="connsiteX831" fmla="*/ 6014186 w 7467600"/>
              <a:gd name="connsiteY831" fmla="*/ 1279799 h 6858000"/>
              <a:gd name="connsiteX832" fmla="*/ 6901619 w 7467600"/>
              <a:gd name="connsiteY832" fmla="*/ 1047874 h 6858000"/>
              <a:gd name="connsiteX833" fmla="*/ 6931566 w 7467600"/>
              <a:gd name="connsiteY833" fmla="*/ 1062034 h 6858000"/>
              <a:gd name="connsiteX834" fmla="*/ 5790982 w 7467600"/>
              <a:gd name="connsiteY834" fmla="*/ 1561380 h 6858000"/>
              <a:gd name="connsiteX835" fmla="*/ 6188971 w 7467600"/>
              <a:gd name="connsiteY835" fmla="*/ 1755168 h 6858000"/>
              <a:gd name="connsiteX836" fmla="*/ 6202446 w 7467600"/>
              <a:gd name="connsiteY836" fmla="*/ 1752268 h 6858000"/>
              <a:gd name="connsiteX837" fmla="*/ 7179560 w 7467600"/>
              <a:gd name="connsiteY837" fmla="*/ 1467551 h 6858000"/>
              <a:gd name="connsiteX838" fmla="*/ 7158730 w 7467600"/>
              <a:gd name="connsiteY838" fmla="*/ 1507835 h 6858000"/>
              <a:gd name="connsiteX839" fmla="*/ 6326959 w 7467600"/>
              <a:gd name="connsiteY839" fmla="*/ 1817686 h 6858000"/>
              <a:gd name="connsiteX840" fmla="*/ 6537433 w 7467600"/>
              <a:gd name="connsiteY840" fmla="*/ 1907790 h 6858000"/>
              <a:gd name="connsiteX841" fmla="*/ 6550221 w 7467600"/>
              <a:gd name="connsiteY841" fmla="*/ 1910729 h 6858000"/>
              <a:gd name="connsiteX842" fmla="*/ 6964438 w 7467600"/>
              <a:gd name="connsiteY842" fmla="*/ 2209505 h 6858000"/>
              <a:gd name="connsiteX843" fmla="*/ 7367862 w 7467600"/>
              <a:gd name="connsiteY843" fmla="*/ 2806833 h 6858000"/>
              <a:gd name="connsiteX844" fmla="*/ 7364329 w 7467600"/>
              <a:gd name="connsiteY844" fmla="*/ 2826907 h 6858000"/>
              <a:gd name="connsiteX845" fmla="*/ 7290545 w 7467600"/>
              <a:gd name="connsiteY845" fmla="*/ 2850663 h 6858000"/>
              <a:gd name="connsiteX846" fmla="*/ 6472036 w 7467600"/>
              <a:gd name="connsiteY846" fmla="*/ 1959003 h 6858000"/>
              <a:gd name="connsiteX847" fmla="*/ 5792897 w 7467600"/>
              <a:gd name="connsiteY847" fmla="*/ 1647747 h 6858000"/>
              <a:gd name="connsiteX848" fmla="*/ 5842751 w 7467600"/>
              <a:gd name="connsiteY848" fmla="*/ 1816112 h 6858000"/>
              <a:gd name="connsiteX849" fmla="*/ 5847424 w 7467600"/>
              <a:gd name="connsiteY849" fmla="*/ 1815776 h 6858000"/>
              <a:gd name="connsiteX850" fmla="*/ 6399821 w 7467600"/>
              <a:gd name="connsiteY850" fmla="*/ 2344799 h 6858000"/>
              <a:gd name="connsiteX851" fmla="*/ 6323232 w 7467600"/>
              <a:gd name="connsiteY851" fmla="*/ 2389634 h 6858000"/>
              <a:gd name="connsiteX852" fmla="*/ 5942958 w 7467600"/>
              <a:gd name="connsiteY852" fmla="*/ 2077708 h 6858000"/>
              <a:gd name="connsiteX853" fmla="*/ 5921559 w 7467600"/>
              <a:gd name="connsiteY853" fmla="*/ 2378596 h 6858000"/>
              <a:gd name="connsiteX854" fmla="*/ 5817651 w 7467600"/>
              <a:gd name="connsiteY854" fmla="*/ 3023919 h 6858000"/>
              <a:gd name="connsiteX855" fmla="*/ 5729634 w 7467600"/>
              <a:gd name="connsiteY855" fmla="*/ 3051849 h 6858000"/>
              <a:gd name="connsiteX856" fmla="*/ 5611018 w 7467600"/>
              <a:gd name="connsiteY856" fmla="*/ 2316769 h 6858000"/>
              <a:gd name="connsiteX857" fmla="*/ 5687608 w 7467600"/>
              <a:gd name="connsiteY857" fmla="*/ 2039972 h 6858000"/>
              <a:gd name="connsiteX858" fmla="*/ 5657554 w 7467600"/>
              <a:gd name="connsiteY858" fmla="*/ 1576445 h 6858000"/>
              <a:gd name="connsiteX859" fmla="*/ 5150475 w 7467600"/>
              <a:gd name="connsiteY859" fmla="*/ 1274012 h 6858000"/>
              <a:gd name="connsiteX860" fmla="*/ 5349142 w 7467600"/>
              <a:gd name="connsiteY860" fmla="*/ 2204405 h 6858000"/>
              <a:gd name="connsiteX861" fmla="*/ 5262214 w 7467600"/>
              <a:gd name="connsiteY861" fmla="*/ 2233836 h 6858000"/>
              <a:gd name="connsiteX862" fmla="*/ 4981539 w 7467600"/>
              <a:gd name="connsiteY862" fmla="*/ 1542201 h 6858000"/>
              <a:gd name="connsiteX863" fmla="*/ 4958461 w 7467600"/>
              <a:gd name="connsiteY863" fmla="*/ 1136957 h 6858000"/>
              <a:gd name="connsiteX864" fmla="*/ 4655015 w 7467600"/>
              <a:gd name="connsiteY864" fmla="*/ 891426 h 6858000"/>
              <a:gd name="connsiteX865" fmla="*/ 4348002 w 7467600"/>
              <a:gd name="connsiteY865" fmla="*/ 2205895 h 6858000"/>
              <a:gd name="connsiteX866" fmla="*/ 4262250 w 7467600"/>
              <a:gd name="connsiteY866" fmla="*/ 2219972 h 6858000"/>
              <a:gd name="connsiteX867" fmla="*/ 4550611 w 7467600"/>
              <a:gd name="connsiteY867" fmla="*/ 817540 h 6858000"/>
              <a:gd name="connsiteX868" fmla="*/ 4564418 w 7467600"/>
              <a:gd name="connsiteY868" fmla="*/ 808293 h 6858000"/>
              <a:gd name="connsiteX869" fmla="*/ 4266388 w 7467600"/>
              <a:gd name="connsiteY869" fmla="*/ 500083 h 6858000"/>
              <a:gd name="connsiteX870" fmla="*/ 4032842 w 7467600"/>
              <a:gd name="connsiteY870" fmla="*/ 211809 h 6858000"/>
              <a:gd name="connsiteX871" fmla="*/ 3882765 w 7467600"/>
              <a:gd name="connsiteY871" fmla="*/ 0 h 6858000"/>
              <a:gd name="connsiteX872" fmla="*/ 3721337 w 7467600"/>
              <a:gd name="connsiteY872" fmla="*/ 0 h 6858000"/>
              <a:gd name="connsiteX873" fmla="*/ 3797544 w 7467600"/>
              <a:gd name="connsiteY873" fmla="*/ 0 h 6858000"/>
              <a:gd name="connsiteX874" fmla="*/ 3775734 w 7467600"/>
              <a:gd name="connsiteY874" fmla="*/ 95131 h 6858000"/>
              <a:gd name="connsiteX875" fmla="*/ 3724807 w 7467600"/>
              <a:gd name="connsiteY875" fmla="*/ 272257 h 6858000"/>
              <a:gd name="connsiteX876" fmla="*/ 3726844 w 7467600"/>
              <a:gd name="connsiteY876" fmla="*/ 282988 h 6858000"/>
              <a:gd name="connsiteX877" fmla="*/ 3742664 w 7467600"/>
              <a:gd name="connsiteY877" fmla="*/ 279918 h 6858000"/>
              <a:gd name="connsiteX878" fmla="*/ 4103910 w 7467600"/>
              <a:gd name="connsiteY878" fmla="*/ 1161917 h 6858000"/>
              <a:gd name="connsiteX879" fmla="*/ 4020269 w 7467600"/>
              <a:gd name="connsiteY879" fmla="*/ 1200406 h 6858000"/>
              <a:gd name="connsiteX880" fmla="*/ 3674882 w 7467600"/>
              <a:gd name="connsiteY880" fmla="*/ 488524 h 6858000"/>
              <a:gd name="connsiteX881" fmla="*/ 3132682 w 7467600"/>
              <a:gd name="connsiteY881" fmla="*/ 1072284 h 6858000"/>
              <a:gd name="connsiteX882" fmla="*/ 2716346 w 7467600"/>
              <a:gd name="connsiteY882" fmla="*/ 1276376 h 6858000"/>
              <a:gd name="connsiteX883" fmla="*/ 2716772 w 7467600"/>
              <a:gd name="connsiteY883" fmla="*/ 1255462 h 6858000"/>
              <a:gd name="connsiteX884" fmla="*/ 3471096 w 7467600"/>
              <a:gd name="connsiteY884" fmla="*/ 437072 h 6858000"/>
              <a:gd name="connsiteX885" fmla="*/ 3639057 w 7467600"/>
              <a:gd name="connsiteY885" fmla="*/ 286334 h 6858000"/>
              <a:gd name="connsiteX886" fmla="*/ 3640309 w 7467600"/>
              <a:gd name="connsiteY886" fmla="*/ 284664 h 6858000"/>
              <a:gd name="connsiteX887" fmla="*/ 3646022 w 7467600"/>
              <a:gd name="connsiteY887" fmla="*/ 276711 h 6858000"/>
              <a:gd name="connsiteX888" fmla="*/ 3707943 w 7467600"/>
              <a:gd name="connsiteY888" fmla="*/ 65958 h 6858000"/>
              <a:gd name="connsiteX889" fmla="*/ 3721337 w 7467600"/>
              <a:gd name="connsiteY889" fmla="*/ 0 h 6858000"/>
              <a:gd name="connsiteX890" fmla="*/ 2867960 w 7467600"/>
              <a:gd name="connsiteY890" fmla="*/ 0 h 6858000"/>
              <a:gd name="connsiteX891" fmla="*/ 2926351 w 7467600"/>
              <a:gd name="connsiteY891" fmla="*/ 0 h 6858000"/>
              <a:gd name="connsiteX892" fmla="*/ 2902823 w 7467600"/>
              <a:gd name="connsiteY892" fmla="*/ 262929 h 6858000"/>
              <a:gd name="connsiteX893" fmla="*/ 2940663 w 7467600"/>
              <a:gd name="connsiteY893" fmla="*/ 140884 h 6858000"/>
              <a:gd name="connsiteX894" fmla="*/ 2947039 w 7467600"/>
              <a:gd name="connsiteY894" fmla="*/ 122524 h 6858000"/>
              <a:gd name="connsiteX895" fmla="*/ 2984316 w 7467600"/>
              <a:gd name="connsiteY895" fmla="*/ 0 h 6858000"/>
              <a:gd name="connsiteX896" fmla="*/ 3016114 w 7467600"/>
              <a:gd name="connsiteY896" fmla="*/ 0 h 6858000"/>
              <a:gd name="connsiteX897" fmla="*/ 2979949 w 7467600"/>
              <a:gd name="connsiteY897" fmla="*/ 119274 h 6858000"/>
              <a:gd name="connsiteX898" fmla="*/ 3023879 w 7467600"/>
              <a:gd name="connsiteY898" fmla="*/ 0 h 6858000"/>
              <a:gd name="connsiteX899" fmla="*/ 3105400 w 7467600"/>
              <a:gd name="connsiteY899" fmla="*/ 0 h 6858000"/>
              <a:gd name="connsiteX900" fmla="*/ 3094669 w 7467600"/>
              <a:gd name="connsiteY900" fmla="*/ 30308 h 6858000"/>
              <a:gd name="connsiteX901" fmla="*/ 2901945 w 7467600"/>
              <a:gd name="connsiteY901" fmla="*/ 466538 h 6858000"/>
              <a:gd name="connsiteX902" fmla="*/ 2815209 w 7467600"/>
              <a:gd name="connsiteY902" fmla="*/ 497361 h 6858000"/>
              <a:gd name="connsiteX903" fmla="*/ 2844845 w 7467600"/>
              <a:gd name="connsiteY903" fmla="*/ 127638 h 6858000"/>
              <a:gd name="connsiteX904" fmla="*/ 2867960 w 7467600"/>
              <a:gd name="connsiteY904" fmla="*/ 0 h 6858000"/>
              <a:gd name="connsiteX905" fmla="*/ 1057230 w 7467600"/>
              <a:gd name="connsiteY905" fmla="*/ 0 h 6858000"/>
              <a:gd name="connsiteX906" fmla="*/ 1111003 w 7467600"/>
              <a:gd name="connsiteY906" fmla="*/ 0 h 6858000"/>
              <a:gd name="connsiteX907" fmla="*/ 1125553 w 7467600"/>
              <a:gd name="connsiteY907" fmla="*/ 52588 h 6858000"/>
              <a:gd name="connsiteX908" fmla="*/ 1304276 w 7467600"/>
              <a:gd name="connsiteY908" fmla="*/ 476275 h 6858000"/>
              <a:gd name="connsiteX909" fmla="*/ 1492066 w 7467600"/>
              <a:gd name="connsiteY909" fmla="*/ 886333 h 6858000"/>
              <a:gd name="connsiteX910" fmla="*/ 1423698 w 7467600"/>
              <a:gd name="connsiteY910" fmla="*/ 710817 h 6858000"/>
              <a:gd name="connsiteX911" fmla="*/ 1357609 w 7467600"/>
              <a:gd name="connsiteY911" fmla="*/ 532892 h 6858000"/>
              <a:gd name="connsiteX912" fmla="*/ 1309550 w 7467600"/>
              <a:gd name="connsiteY912" fmla="*/ 374031 h 6858000"/>
              <a:gd name="connsiteX913" fmla="*/ 1193673 w 7467600"/>
              <a:gd name="connsiteY913" fmla="*/ 49533 h 6858000"/>
              <a:gd name="connsiteX914" fmla="*/ 1164391 w 7467600"/>
              <a:gd name="connsiteY914" fmla="*/ 0 h 6858000"/>
              <a:gd name="connsiteX915" fmla="*/ 1200666 w 7467600"/>
              <a:gd name="connsiteY915" fmla="*/ 0 h 6858000"/>
              <a:gd name="connsiteX916" fmla="*/ 1223408 w 7467600"/>
              <a:gd name="connsiteY916" fmla="*/ 38996 h 6858000"/>
              <a:gd name="connsiteX917" fmla="*/ 1339635 w 7467600"/>
              <a:gd name="connsiteY917" fmla="*/ 365517 h 6858000"/>
              <a:gd name="connsiteX918" fmla="*/ 1387469 w 7467600"/>
              <a:gd name="connsiteY918" fmla="*/ 523079 h 6858000"/>
              <a:gd name="connsiteX919" fmla="*/ 1452685 w 7467600"/>
              <a:gd name="connsiteY919" fmla="*/ 699806 h 6858000"/>
              <a:gd name="connsiteX920" fmla="*/ 1492092 w 7467600"/>
              <a:gd name="connsiteY920" fmla="*/ 800424 h 6858000"/>
              <a:gd name="connsiteX921" fmla="*/ 1455302 w 7467600"/>
              <a:gd name="connsiteY921" fmla="*/ 632913 h 6858000"/>
              <a:gd name="connsiteX922" fmla="*/ 1222336 w 7467600"/>
              <a:gd name="connsiteY922" fmla="*/ 9480 h 6858000"/>
              <a:gd name="connsiteX923" fmla="*/ 1214634 w 7467600"/>
              <a:gd name="connsiteY923" fmla="*/ 0 h 6858000"/>
              <a:gd name="connsiteX924" fmla="*/ 1289827 w 7467600"/>
              <a:gd name="connsiteY924" fmla="*/ 0 h 6858000"/>
              <a:gd name="connsiteX925" fmla="*/ 1321076 w 7467600"/>
              <a:gd name="connsiteY925" fmla="*/ 59722 h 6858000"/>
              <a:gd name="connsiteX926" fmla="*/ 1512579 w 7467600"/>
              <a:gd name="connsiteY926" fmla="*/ 626441 h 6858000"/>
              <a:gd name="connsiteX927" fmla="*/ 1506076 w 7467600"/>
              <a:gd name="connsiteY927" fmla="*/ 1089289 h 6858000"/>
              <a:gd name="connsiteX928" fmla="*/ 1486346 w 7467600"/>
              <a:gd name="connsiteY928" fmla="*/ 1079919 h 6858000"/>
              <a:gd name="connsiteX929" fmla="*/ 1070511 w 7467600"/>
              <a:gd name="connsiteY929" fmla="*/ 48609 h 6858000"/>
              <a:gd name="connsiteX930" fmla="*/ 1057230 w 7467600"/>
              <a:gd name="connsiteY930" fmla="*/ 0 h 6858000"/>
              <a:gd name="connsiteX931" fmla="*/ 43151 w 7467600"/>
              <a:gd name="connsiteY931" fmla="*/ 0 h 6858000"/>
              <a:gd name="connsiteX932" fmla="*/ 95283 w 7467600"/>
              <a:gd name="connsiteY932" fmla="*/ 0 h 6858000"/>
              <a:gd name="connsiteX933" fmla="*/ 300708 w 7467600"/>
              <a:gd name="connsiteY933" fmla="*/ 154571 h 6858000"/>
              <a:gd name="connsiteX934" fmla="*/ 530414 w 7467600"/>
              <a:gd name="connsiteY934" fmla="*/ 354673 h 6858000"/>
              <a:gd name="connsiteX935" fmla="*/ 333785 w 7467600"/>
              <a:gd name="connsiteY935" fmla="*/ 161564 h 6858000"/>
              <a:gd name="connsiteX936" fmla="*/ 147005 w 7467600"/>
              <a:gd name="connsiteY936" fmla="*/ 0 h 6858000"/>
              <a:gd name="connsiteX937" fmla="*/ 272509 w 7467600"/>
              <a:gd name="connsiteY937" fmla="*/ 0 h 6858000"/>
              <a:gd name="connsiteX938" fmla="*/ 326276 w 7467600"/>
              <a:gd name="connsiteY938" fmla="*/ 45847 h 6858000"/>
              <a:gd name="connsiteX939" fmla="*/ 823759 w 7467600"/>
              <a:gd name="connsiteY939" fmla="*/ 574145 h 6858000"/>
              <a:gd name="connsiteX940" fmla="*/ 811254 w 7467600"/>
              <a:gd name="connsiteY940" fmla="*/ 665546 h 6858000"/>
              <a:gd name="connsiteX941" fmla="*/ 154042 w 7467600"/>
              <a:gd name="connsiteY941" fmla="*/ 261522 h 6858000"/>
              <a:gd name="connsiteX942" fmla="*/ 13550 w 7467600"/>
              <a:gd name="connsiteY942" fmla="*/ 158423 h 6858000"/>
              <a:gd name="connsiteX943" fmla="*/ 0 w 7467600"/>
              <a:gd name="connsiteY943" fmla="*/ 146618 h 6858000"/>
              <a:gd name="connsiteX944" fmla="*/ 0 w 7467600"/>
              <a:gd name="connsiteY944" fmla="*/ 59161 h 6858000"/>
              <a:gd name="connsiteX945" fmla="*/ 45427 w 7467600"/>
              <a:gd name="connsiteY945" fmla="*/ 101078 h 6858000"/>
              <a:gd name="connsiteX946" fmla="*/ 630103 w 7467600"/>
              <a:gd name="connsiteY946" fmla="*/ 485885 h 6858000"/>
              <a:gd name="connsiteX947" fmla="*/ 532040 w 7467600"/>
              <a:gd name="connsiteY947" fmla="*/ 399359 h 6858000"/>
              <a:gd name="connsiteX948" fmla="*/ 517618 w 7467600"/>
              <a:gd name="connsiteY948" fmla="*/ 385726 h 6858000"/>
              <a:gd name="connsiteX949" fmla="*/ 285074 w 7467600"/>
              <a:gd name="connsiteY949" fmla="*/ 182755 h 6858000"/>
              <a:gd name="connsiteX950" fmla="*/ 43151 w 7467600"/>
              <a:gd name="connsiteY95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3149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1019354 w 7467600"/>
              <a:gd name="connsiteY18" fmla="*/ 6315006 h 6858000"/>
              <a:gd name="connsiteX19" fmla="*/ 441046 w 7467600"/>
              <a:gd name="connsiteY19" fmla="*/ 6691153 h 6858000"/>
              <a:gd name="connsiteX20" fmla="*/ 1019354 w 7467600"/>
              <a:gd name="connsiteY20" fmla="*/ 6315006 h 6858000"/>
              <a:gd name="connsiteX21" fmla="*/ 991680 w 7467600"/>
              <a:gd name="connsiteY21" fmla="*/ 6298413 h 6858000"/>
              <a:gd name="connsiteX22" fmla="*/ 409060 w 7467600"/>
              <a:gd name="connsiteY22" fmla="*/ 6671470 h 6858000"/>
              <a:gd name="connsiteX23" fmla="*/ 991680 w 7467600"/>
              <a:gd name="connsiteY23" fmla="*/ 6298413 h 6858000"/>
              <a:gd name="connsiteX24" fmla="*/ 103333 w 7467600"/>
              <a:gd name="connsiteY24" fmla="*/ 5699602 h 6858000"/>
              <a:gd name="connsiteX25" fmla="*/ 233938 w 7467600"/>
              <a:gd name="connsiteY25" fmla="*/ 5809416 h 6858000"/>
              <a:gd name="connsiteX26" fmla="*/ 883580 w 7467600"/>
              <a:gd name="connsiteY26" fmla="*/ 6180710 h 6858000"/>
              <a:gd name="connsiteX27" fmla="*/ 487337 w 7467600"/>
              <a:gd name="connsiteY27" fmla="*/ 5950182 h 6858000"/>
              <a:gd name="connsiteX28" fmla="*/ 354051 w 7467600"/>
              <a:gd name="connsiteY28" fmla="*/ 5854912 h 6858000"/>
              <a:gd name="connsiteX29" fmla="*/ 195436 w 7467600"/>
              <a:gd name="connsiteY29" fmla="*/ 5755068 h 6858000"/>
              <a:gd name="connsiteX30" fmla="*/ 103333 w 7467600"/>
              <a:gd name="connsiteY30" fmla="*/ 5699602 h 6858000"/>
              <a:gd name="connsiteX31" fmla="*/ 5539432 w 7467600"/>
              <a:gd name="connsiteY31" fmla="*/ 5642928 h 6858000"/>
              <a:gd name="connsiteX32" fmla="*/ 5555462 w 7467600"/>
              <a:gd name="connsiteY32" fmla="*/ 5694454 h 6858000"/>
              <a:gd name="connsiteX33" fmla="*/ 5828270 w 7467600"/>
              <a:gd name="connsiteY33" fmla="*/ 6320663 h 6858000"/>
              <a:gd name="connsiteX34" fmla="*/ 5947416 w 7467600"/>
              <a:gd name="connsiteY34" fmla="*/ 6574846 h 6858000"/>
              <a:gd name="connsiteX35" fmla="*/ 5539432 w 7467600"/>
              <a:gd name="connsiteY35" fmla="*/ 5642928 h 6858000"/>
              <a:gd name="connsiteX36" fmla="*/ 51253 w 7467600"/>
              <a:gd name="connsiteY36" fmla="*/ 5631825 h 6858000"/>
              <a:gd name="connsiteX37" fmla="*/ 211622 w 7467600"/>
              <a:gd name="connsiteY37" fmla="*/ 5728803 h 6858000"/>
              <a:gd name="connsiteX38" fmla="*/ 371652 w 7467600"/>
              <a:gd name="connsiteY38" fmla="*/ 5829062 h 6858000"/>
              <a:gd name="connsiteX39" fmla="*/ 505903 w 7467600"/>
              <a:gd name="connsiteY39" fmla="*/ 5925221 h 6858000"/>
              <a:gd name="connsiteX40" fmla="*/ 899240 w 7467600"/>
              <a:gd name="connsiteY40" fmla="*/ 6153068 h 6858000"/>
              <a:gd name="connsiteX41" fmla="*/ 988114 w 7467600"/>
              <a:gd name="connsiteY41" fmla="*/ 6174204 h 6858000"/>
              <a:gd name="connsiteX42" fmla="*/ 845971 w 7467600"/>
              <a:gd name="connsiteY42" fmla="*/ 6067177 h 6858000"/>
              <a:gd name="connsiteX43" fmla="*/ 448057 w 7467600"/>
              <a:gd name="connsiteY43" fmla="*/ 5841376 h 6858000"/>
              <a:gd name="connsiteX44" fmla="*/ 51253 w 7467600"/>
              <a:gd name="connsiteY44" fmla="*/ 5631825 h 6858000"/>
              <a:gd name="connsiteX45" fmla="*/ 2606687 w 7467600"/>
              <a:gd name="connsiteY45" fmla="*/ 5630718 h 6858000"/>
              <a:gd name="connsiteX46" fmla="*/ 2645658 w 7467600"/>
              <a:gd name="connsiteY46" fmla="*/ 6640259 h 6858000"/>
              <a:gd name="connsiteX47" fmla="*/ 2606687 w 7467600"/>
              <a:gd name="connsiteY47" fmla="*/ 5630718 h 6858000"/>
              <a:gd name="connsiteX48" fmla="*/ 3642057 w 7467600"/>
              <a:gd name="connsiteY48" fmla="*/ 5573487 h 6858000"/>
              <a:gd name="connsiteX49" fmla="*/ 3632981 w 7467600"/>
              <a:gd name="connsiteY49" fmla="*/ 5579437 h 6858000"/>
              <a:gd name="connsiteX50" fmla="*/ 3382436 w 7467600"/>
              <a:gd name="connsiteY50" fmla="*/ 5952726 h 6858000"/>
              <a:gd name="connsiteX51" fmla="*/ 3191929 w 7467600"/>
              <a:gd name="connsiteY51" fmla="*/ 6662669 h 6858000"/>
              <a:gd name="connsiteX52" fmla="*/ 3369898 w 7467600"/>
              <a:gd name="connsiteY52" fmla="*/ 6081771 h 6858000"/>
              <a:gd name="connsiteX53" fmla="*/ 3642057 w 7467600"/>
              <a:gd name="connsiteY53" fmla="*/ 5573487 h 6858000"/>
              <a:gd name="connsiteX54" fmla="*/ 2650666 w 7467600"/>
              <a:gd name="connsiteY54" fmla="*/ 5530686 h 6858000"/>
              <a:gd name="connsiteX55" fmla="*/ 2650249 w 7467600"/>
              <a:gd name="connsiteY55" fmla="*/ 5532101 h 6858000"/>
              <a:gd name="connsiteX56" fmla="*/ 2663808 w 7467600"/>
              <a:gd name="connsiteY56" fmla="*/ 6535215 h 6858000"/>
              <a:gd name="connsiteX57" fmla="*/ 2665418 w 7467600"/>
              <a:gd name="connsiteY57" fmla="*/ 6132756 h 6858000"/>
              <a:gd name="connsiteX58" fmla="*/ 2650666 w 7467600"/>
              <a:gd name="connsiteY58" fmla="*/ 5530686 h 6858000"/>
              <a:gd name="connsiteX59" fmla="*/ 2680277 w 7467600"/>
              <a:gd name="connsiteY59" fmla="*/ 5479204 h 6858000"/>
              <a:gd name="connsiteX60" fmla="*/ 2678972 w 7467600"/>
              <a:gd name="connsiteY60" fmla="*/ 5481582 h 6858000"/>
              <a:gd name="connsiteX61" fmla="*/ 2696666 w 7467600"/>
              <a:gd name="connsiteY61" fmla="*/ 6133836 h 6858000"/>
              <a:gd name="connsiteX62" fmla="*/ 2695769 w 7467600"/>
              <a:gd name="connsiteY62" fmla="*/ 6390955 h 6858000"/>
              <a:gd name="connsiteX63" fmla="*/ 2739893 w 7467600"/>
              <a:gd name="connsiteY63" fmla="*/ 6108357 h 6858000"/>
              <a:gd name="connsiteX64" fmla="*/ 2680277 w 7467600"/>
              <a:gd name="connsiteY64" fmla="*/ 5479204 h 6858000"/>
              <a:gd name="connsiteX65" fmla="*/ 1132195 w 7467600"/>
              <a:gd name="connsiteY65" fmla="*/ 5467980 h 6858000"/>
              <a:gd name="connsiteX66" fmla="*/ 1679056 w 7467600"/>
              <a:gd name="connsiteY66" fmla="*/ 5516907 h 6858000"/>
              <a:gd name="connsiteX67" fmla="*/ 2128648 w 7467600"/>
              <a:gd name="connsiteY67" fmla="*/ 5474249 h 6858000"/>
              <a:gd name="connsiteX68" fmla="*/ 1825619 w 7467600"/>
              <a:gd name="connsiteY68" fmla="*/ 5478447 h 6858000"/>
              <a:gd name="connsiteX69" fmla="*/ 1737798 w 7467600"/>
              <a:gd name="connsiteY69" fmla="*/ 5483353 h 6858000"/>
              <a:gd name="connsiteX70" fmla="*/ 1132195 w 7467600"/>
              <a:gd name="connsiteY70" fmla="*/ 5467980 h 6858000"/>
              <a:gd name="connsiteX71" fmla="*/ 1456157 w 7467600"/>
              <a:gd name="connsiteY71" fmla="*/ 5371404 h 6858000"/>
              <a:gd name="connsiteX72" fmla="*/ 1244432 w 7467600"/>
              <a:gd name="connsiteY72" fmla="*/ 5385601 h 6858000"/>
              <a:gd name="connsiteX73" fmla="*/ 973990 w 7467600"/>
              <a:gd name="connsiteY73" fmla="*/ 5424940 h 6858000"/>
              <a:gd name="connsiteX74" fmla="*/ 1103809 w 7467600"/>
              <a:gd name="connsiteY74" fmla="*/ 5433720 h 6858000"/>
              <a:gd name="connsiteX75" fmla="*/ 1123454 w 7467600"/>
              <a:gd name="connsiteY75" fmla="*/ 5435727 h 6858000"/>
              <a:gd name="connsiteX76" fmla="*/ 1737017 w 7467600"/>
              <a:gd name="connsiteY76" fmla="*/ 5452183 h 6858000"/>
              <a:gd name="connsiteX77" fmla="*/ 1824397 w 7467600"/>
              <a:gd name="connsiteY77" fmla="*/ 5447757 h 6858000"/>
              <a:gd name="connsiteX78" fmla="*/ 2070059 w 7467600"/>
              <a:gd name="connsiteY78" fmla="*/ 5441660 h 6858000"/>
              <a:gd name="connsiteX79" fmla="*/ 1456157 w 7467600"/>
              <a:gd name="connsiteY79" fmla="*/ 5371404 h 6858000"/>
              <a:gd name="connsiteX80" fmla="*/ 4988186 w 7467600"/>
              <a:gd name="connsiteY80" fmla="*/ 5216467 h 6858000"/>
              <a:gd name="connsiteX81" fmla="*/ 4777334 w 7467600"/>
              <a:gd name="connsiteY81" fmla="*/ 5406072 h 6858000"/>
              <a:gd name="connsiteX82" fmla="*/ 4718341 w 7467600"/>
              <a:gd name="connsiteY82" fmla="*/ 5468043 h 6858000"/>
              <a:gd name="connsiteX83" fmla="*/ 4604655 w 7467600"/>
              <a:gd name="connsiteY83" fmla="*/ 5583434 h 6858000"/>
              <a:gd name="connsiteX84" fmla="*/ 4565074 w 7467600"/>
              <a:gd name="connsiteY84" fmla="*/ 5618550 h 6858000"/>
              <a:gd name="connsiteX85" fmla="*/ 4988186 w 7467600"/>
              <a:gd name="connsiteY85" fmla="*/ 5216467 h 6858000"/>
              <a:gd name="connsiteX86" fmla="*/ 4978032 w 7467600"/>
              <a:gd name="connsiteY86" fmla="*/ 5183809 h 6858000"/>
              <a:gd name="connsiteX87" fmla="*/ 4463413 w 7467600"/>
              <a:gd name="connsiteY87" fmla="*/ 5615162 h 6858000"/>
              <a:gd name="connsiteX88" fmla="*/ 4358134 w 7467600"/>
              <a:gd name="connsiteY88" fmla="*/ 5742791 h 6858000"/>
              <a:gd name="connsiteX89" fmla="*/ 4376219 w 7467600"/>
              <a:gd name="connsiteY89" fmla="*/ 5729027 h 6858000"/>
              <a:gd name="connsiteX90" fmla="*/ 4582340 w 7467600"/>
              <a:gd name="connsiteY90" fmla="*/ 5561037 h 6858000"/>
              <a:gd name="connsiteX91" fmla="*/ 4694684 w 7467600"/>
              <a:gd name="connsiteY91" fmla="*/ 5447098 h 6858000"/>
              <a:gd name="connsiteX92" fmla="*/ 4754123 w 7467600"/>
              <a:gd name="connsiteY92" fmla="*/ 5384643 h 6858000"/>
              <a:gd name="connsiteX93" fmla="*/ 4978032 w 7467600"/>
              <a:gd name="connsiteY93" fmla="*/ 5183809 h 6858000"/>
              <a:gd name="connsiteX94" fmla="*/ 1903353 w 7467600"/>
              <a:gd name="connsiteY94" fmla="*/ 5044827 h 6858000"/>
              <a:gd name="connsiteX95" fmla="*/ 1936931 w 7467600"/>
              <a:gd name="connsiteY95" fmla="*/ 5093954 h 6858000"/>
              <a:gd name="connsiteX96" fmla="*/ 2195868 w 7467600"/>
              <a:gd name="connsiteY96" fmla="*/ 5396574 h 6858000"/>
              <a:gd name="connsiteX97" fmla="*/ 2088852 w 7467600"/>
              <a:gd name="connsiteY97" fmla="*/ 5166123 h 6858000"/>
              <a:gd name="connsiteX98" fmla="*/ 1958241 w 7467600"/>
              <a:gd name="connsiteY98" fmla="*/ 5067955 h 6858000"/>
              <a:gd name="connsiteX99" fmla="*/ 1903353 w 7467600"/>
              <a:gd name="connsiteY99" fmla="*/ 5044827 h 6858000"/>
              <a:gd name="connsiteX100" fmla="*/ 1979378 w 7467600"/>
              <a:gd name="connsiteY100" fmla="*/ 4769504 h 6858000"/>
              <a:gd name="connsiteX101" fmla="*/ 2882120 w 7467600"/>
              <a:gd name="connsiteY101" fmla="*/ 5064547 h 6858000"/>
              <a:gd name="connsiteX102" fmla="*/ 2793103 w 7467600"/>
              <a:gd name="connsiteY102" fmla="*/ 5039699 h 6858000"/>
              <a:gd name="connsiteX103" fmla="*/ 2770041 w 7467600"/>
              <a:gd name="connsiteY103" fmla="*/ 5033634 h 6858000"/>
              <a:gd name="connsiteX104" fmla="*/ 1979378 w 7467600"/>
              <a:gd name="connsiteY104" fmla="*/ 4769504 h 6858000"/>
              <a:gd name="connsiteX105" fmla="*/ 1927410 w 7467600"/>
              <a:gd name="connsiteY105" fmla="*/ 4716164 h 6858000"/>
              <a:gd name="connsiteX106" fmla="*/ 1959587 w 7467600"/>
              <a:gd name="connsiteY106" fmla="*/ 4728849 h 6858000"/>
              <a:gd name="connsiteX107" fmla="*/ 2777707 w 7467600"/>
              <a:gd name="connsiteY107" fmla="*/ 5003991 h 6858000"/>
              <a:gd name="connsiteX108" fmla="*/ 2800768 w 7467600"/>
              <a:gd name="connsiteY108" fmla="*/ 5010056 h 6858000"/>
              <a:gd name="connsiteX109" fmla="*/ 2879408 w 7467600"/>
              <a:gd name="connsiteY109" fmla="*/ 5031590 h 6858000"/>
              <a:gd name="connsiteX110" fmla="*/ 2862295 w 7467600"/>
              <a:gd name="connsiteY110" fmla="*/ 5022958 h 6858000"/>
              <a:gd name="connsiteX111" fmla="*/ 2813343 w 7467600"/>
              <a:gd name="connsiteY111" fmla="*/ 4998369 h 6858000"/>
              <a:gd name="connsiteX112" fmla="*/ 2646245 w 7467600"/>
              <a:gd name="connsiteY112" fmla="*/ 4930999 h 6858000"/>
              <a:gd name="connsiteX113" fmla="*/ 1999243 w 7467600"/>
              <a:gd name="connsiteY113" fmla="*/ 4730524 h 6858000"/>
              <a:gd name="connsiteX114" fmla="*/ 1979527 w 7467600"/>
              <a:gd name="connsiteY114" fmla="*/ 4726651 h 6858000"/>
              <a:gd name="connsiteX115" fmla="*/ 1927410 w 7467600"/>
              <a:gd name="connsiteY115" fmla="*/ 4716164 h 6858000"/>
              <a:gd name="connsiteX116" fmla="*/ 1997014 w 7467600"/>
              <a:gd name="connsiteY116" fmla="*/ 4698007 h 6858000"/>
              <a:gd name="connsiteX117" fmla="*/ 2005458 w 7467600"/>
              <a:gd name="connsiteY117" fmla="*/ 4699540 h 6858000"/>
              <a:gd name="connsiteX118" fmla="*/ 2657186 w 7467600"/>
              <a:gd name="connsiteY118" fmla="*/ 4901687 h 6858000"/>
              <a:gd name="connsiteX119" fmla="*/ 2826662 w 7467600"/>
              <a:gd name="connsiteY119" fmla="*/ 4970362 h 6858000"/>
              <a:gd name="connsiteX120" fmla="*/ 2876100 w 7467600"/>
              <a:gd name="connsiteY120" fmla="*/ 4995397 h 6858000"/>
              <a:gd name="connsiteX121" fmla="*/ 3042600 w 7467600"/>
              <a:gd name="connsiteY121" fmla="*/ 5059532 h 6858000"/>
              <a:gd name="connsiteX122" fmla="*/ 1997014 w 7467600"/>
              <a:gd name="connsiteY122" fmla="*/ 4698007 h 6858000"/>
              <a:gd name="connsiteX123" fmla="*/ 2305292 w 7467600"/>
              <a:gd name="connsiteY123" fmla="*/ 4219492 h 6858000"/>
              <a:gd name="connsiteX124" fmla="*/ 3360922 w 7467600"/>
              <a:gd name="connsiteY124" fmla="*/ 4529373 h 6858000"/>
              <a:gd name="connsiteX125" fmla="*/ 3492420 w 7467600"/>
              <a:gd name="connsiteY125" fmla="*/ 4510145 h 6858000"/>
              <a:gd name="connsiteX126" fmla="*/ 3364086 w 7467600"/>
              <a:gd name="connsiteY126" fmla="*/ 4480340 h 6858000"/>
              <a:gd name="connsiteX127" fmla="*/ 3225818 w 7467600"/>
              <a:gd name="connsiteY127" fmla="*/ 4411822 h 6858000"/>
              <a:gd name="connsiteX128" fmla="*/ 3129696 w 7467600"/>
              <a:gd name="connsiteY128" fmla="*/ 4360704 h 6858000"/>
              <a:gd name="connsiteX129" fmla="*/ 2814545 w 7467600"/>
              <a:gd name="connsiteY129" fmla="*/ 4282955 h 6858000"/>
              <a:gd name="connsiteX130" fmla="*/ 2305292 w 7467600"/>
              <a:gd name="connsiteY130" fmla="*/ 4219492 h 6858000"/>
              <a:gd name="connsiteX131" fmla="*/ 2626982 w 7467600"/>
              <a:gd name="connsiteY131" fmla="*/ 4206450 h 6858000"/>
              <a:gd name="connsiteX132" fmla="*/ 2490617 w 7467600"/>
              <a:gd name="connsiteY132" fmla="*/ 4206951 h 6858000"/>
              <a:gd name="connsiteX133" fmla="*/ 2819869 w 7467600"/>
              <a:gd name="connsiteY133" fmla="*/ 4252936 h 6858000"/>
              <a:gd name="connsiteX134" fmla="*/ 3143018 w 7467600"/>
              <a:gd name="connsiteY134" fmla="*/ 4332698 h 6858000"/>
              <a:gd name="connsiteX135" fmla="*/ 3241520 w 7467600"/>
              <a:gd name="connsiteY135" fmla="*/ 4385112 h 6858000"/>
              <a:gd name="connsiteX136" fmla="*/ 3374575 w 7467600"/>
              <a:gd name="connsiteY136" fmla="*/ 4451517 h 6858000"/>
              <a:gd name="connsiteX137" fmla="*/ 3505221 w 7467600"/>
              <a:gd name="connsiteY137" fmla="*/ 4480757 h 6858000"/>
              <a:gd name="connsiteX138" fmla="*/ 2626982 w 7467600"/>
              <a:gd name="connsiteY138" fmla="*/ 4206450 h 6858000"/>
              <a:gd name="connsiteX139" fmla="*/ 1310106 w 7467600"/>
              <a:gd name="connsiteY139" fmla="*/ 3943217 h 6858000"/>
              <a:gd name="connsiteX140" fmla="*/ 854994 w 7467600"/>
              <a:gd name="connsiteY140" fmla="*/ 4399136 h 6858000"/>
              <a:gd name="connsiteX141" fmla="*/ 742462 w 7467600"/>
              <a:gd name="connsiteY141" fmla="*/ 4594648 h 6858000"/>
              <a:gd name="connsiteX142" fmla="*/ 820602 w 7467600"/>
              <a:gd name="connsiteY142" fmla="*/ 4485915 h 6858000"/>
              <a:gd name="connsiteX143" fmla="*/ 878295 w 7467600"/>
              <a:gd name="connsiteY143" fmla="*/ 4403594 h 6858000"/>
              <a:gd name="connsiteX144" fmla="*/ 1240607 w 7467600"/>
              <a:gd name="connsiteY144" fmla="*/ 4010401 h 6858000"/>
              <a:gd name="connsiteX145" fmla="*/ 1310106 w 7467600"/>
              <a:gd name="connsiteY145" fmla="*/ 3943217 h 6858000"/>
              <a:gd name="connsiteX146" fmla="*/ 1423113 w 7467600"/>
              <a:gd name="connsiteY146" fmla="*/ 3874565 h 6858000"/>
              <a:gd name="connsiteX147" fmla="*/ 1260565 w 7467600"/>
              <a:gd name="connsiteY147" fmla="*/ 4031982 h 6858000"/>
              <a:gd name="connsiteX148" fmla="*/ 901900 w 7467600"/>
              <a:gd name="connsiteY148" fmla="*/ 4421236 h 6858000"/>
              <a:gd name="connsiteX149" fmla="*/ 845044 w 7467600"/>
              <a:gd name="connsiteY149" fmla="*/ 4502436 h 6858000"/>
              <a:gd name="connsiteX150" fmla="*/ 685926 w 7467600"/>
              <a:gd name="connsiteY150" fmla="*/ 4703069 h 6858000"/>
              <a:gd name="connsiteX151" fmla="*/ 684248 w 7467600"/>
              <a:gd name="connsiteY151" fmla="*/ 4706721 h 6858000"/>
              <a:gd name="connsiteX152" fmla="*/ 1423113 w 7467600"/>
              <a:gd name="connsiteY152" fmla="*/ 3874565 h 6858000"/>
              <a:gd name="connsiteX153" fmla="*/ 3316479 w 7467600"/>
              <a:gd name="connsiteY153" fmla="*/ 3872136 h 6858000"/>
              <a:gd name="connsiteX154" fmla="*/ 3546806 w 7467600"/>
              <a:gd name="connsiteY154" fmla="*/ 4356139 h 6858000"/>
              <a:gd name="connsiteX155" fmla="*/ 3364433 w 7467600"/>
              <a:gd name="connsiteY155" fmla="*/ 3953121 h 6858000"/>
              <a:gd name="connsiteX156" fmla="*/ 3316479 w 7467600"/>
              <a:gd name="connsiteY156" fmla="*/ 3872136 h 6858000"/>
              <a:gd name="connsiteX157" fmla="*/ 3291335 w 7467600"/>
              <a:gd name="connsiteY157" fmla="*/ 3767420 h 6858000"/>
              <a:gd name="connsiteX158" fmla="*/ 3390805 w 7467600"/>
              <a:gd name="connsiteY158" fmla="*/ 3937163 h 6858000"/>
              <a:gd name="connsiteX159" fmla="*/ 3579062 w 7467600"/>
              <a:gd name="connsiteY159" fmla="*/ 4359040 h 6858000"/>
              <a:gd name="connsiteX160" fmla="*/ 3467355 w 7467600"/>
              <a:gd name="connsiteY160" fmla="*/ 3988130 h 6858000"/>
              <a:gd name="connsiteX161" fmla="*/ 3310753 w 7467600"/>
              <a:gd name="connsiteY161" fmla="*/ 3787140 h 6858000"/>
              <a:gd name="connsiteX162" fmla="*/ 3291335 w 7467600"/>
              <a:gd name="connsiteY162" fmla="*/ 3767420 h 6858000"/>
              <a:gd name="connsiteX163" fmla="*/ 1635889 w 7467600"/>
              <a:gd name="connsiteY163" fmla="*/ 3709494 h 6858000"/>
              <a:gd name="connsiteX164" fmla="*/ 1634800 w 7467600"/>
              <a:gd name="connsiteY164" fmla="*/ 3731111 h 6858000"/>
              <a:gd name="connsiteX165" fmla="*/ 1635889 w 7467600"/>
              <a:gd name="connsiteY165" fmla="*/ 3709494 h 6858000"/>
              <a:gd name="connsiteX166" fmla="*/ 1510397 w 7467600"/>
              <a:gd name="connsiteY166" fmla="*/ 3684705 h 6858000"/>
              <a:gd name="connsiteX167" fmla="*/ 1146550 w 7467600"/>
              <a:gd name="connsiteY167" fmla="*/ 3802012 h 6858000"/>
              <a:gd name="connsiteX168" fmla="*/ 698834 w 7467600"/>
              <a:gd name="connsiteY168" fmla="*/ 3952272 h 6858000"/>
              <a:gd name="connsiteX169" fmla="*/ 34256 w 7467600"/>
              <a:gd name="connsiteY169" fmla="*/ 4347603 h 6858000"/>
              <a:gd name="connsiteX170" fmla="*/ 527241 w 7467600"/>
              <a:gd name="connsiteY170" fmla="*/ 4065078 h 6858000"/>
              <a:gd name="connsiteX171" fmla="*/ 1510397 w 7467600"/>
              <a:gd name="connsiteY171" fmla="*/ 3684705 h 6858000"/>
              <a:gd name="connsiteX172" fmla="*/ 1313114 w 7467600"/>
              <a:gd name="connsiteY172" fmla="*/ 3655216 h 6858000"/>
              <a:gd name="connsiteX173" fmla="*/ 1109304 w 7467600"/>
              <a:gd name="connsiteY173" fmla="*/ 3669030 h 6858000"/>
              <a:gd name="connsiteX174" fmla="*/ 8129 w 7467600"/>
              <a:gd name="connsiteY174" fmla="*/ 4330519 h 6858000"/>
              <a:gd name="connsiteX175" fmla="*/ 687572 w 7467600"/>
              <a:gd name="connsiteY175" fmla="*/ 3925629 h 6858000"/>
              <a:gd name="connsiteX176" fmla="*/ 1138365 w 7467600"/>
              <a:gd name="connsiteY176" fmla="*/ 3774515 h 6858000"/>
              <a:gd name="connsiteX177" fmla="*/ 1505579 w 7467600"/>
              <a:gd name="connsiteY177" fmla="*/ 3655526 h 6858000"/>
              <a:gd name="connsiteX178" fmla="*/ 1313114 w 7467600"/>
              <a:gd name="connsiteY178" fmla="*/ 3655216 h 6858000"/>
              <a:gd name="connsiteX179" fmla="*/ 3655073 w 7467600"/>
              <a:gd name="connsiteY179" fmla="*/ 3650884 h 6858000"/>
              <a:gd name="connsiteX180" fmla="*/ 3989938 w 7467600"/>
              <a:gd name="connsiteY180" fmla="*/ 3991685 h 6858000"/>
              <a:gd name="connsiteX181" fmla="*/ 4393907 w 7467600"/>
              <a:gd name="connsiteY181" fmla="*/ 4261258 h 6858000"/>
              <a:gd name="connsiteX182" fmla="*/ 4648051 w 7467600"/>
              <a:gd name="connsiteY182" fmla="*/ 4374051 h 6858000"/>
              <a:gd name="connsiteX183" fmla="*/ 4383389 w 7467600"/>
              <a:gd name="connsiteY183" fmla="*/ 4184369 h 6858000"/>
              <a:gd name="connsiteX184" fmla="*/ 4165508 w 7467600"/>
              <a:gd name="connsiteY184" fmla="*/ 4035196 h 6858000"/>
              <a:gd name="connsiteX185" fmla="*/ 4068162 w 7467600"/>
              <a:gd name="connsiteY185" fmla="*/ 3953394 h 6858000"/>
              <a:gd name="connsiteX186" fmla="*/ 3981416 w 7467600"/>
              <a:gd name="connsiteY186" fmla="*/ 3880482 h 6858000"/>
              <a:gd name="connsiteX187" fmla="*/ 3800147 w 7467600"/>
              <a:gd name="connsiteY187" fmla="*/ 3749872 h 6858000"/>
              <a:gd name="connsiteX188" fmla="*/ 3655073 w 7467600"/>
              <a:gd name="connsiteY188" fmla="*/ 3650884 h 6858000"/>
              <a:gd name="connsiteX189" fmla="*/ 3670252 w 7467600"/>
              <a:gd name="connsiteY189" fmla="*/ 3622798 h 6858000"/>
              <a:gd name="connsiteX190" fmla="*/ 3817258 w 7467600"/>
              <a:gd name="connsiteY190" fmla="*/ 3723577 h 6858000"/>
              <a:gd name="connsiteX191" fmla="*/ 4000461 w 7467600"/>
              <a:gd name="connsiteY191" fmla="*/ 3855966 h 6858000"/>
              <a:gd name="connsiteX192" fmla="*/ 4088180 w 7467600"/>
              <a:gd name="connsiteY192" fmla="*/ 3929774 h 6858000"/>
              <a:gd name="connsiteX193" fmla="*/ 4184555 w 7467600"/>
              <a:gd name="connsiteY193" fmla="*/ 4010683 h 6858000"/>
              <a:gd name="connsiteX194" fmla="*/ 4399563 w 7467600"/>
              <a:gd name="connsiteY194" fmla="*/ 4158106 h 6858000"/>
              <a:gd name="connsiteX195" fmla="*/ 4684469 w 7467600"/>
              <a:gd name="connsiteY195" fmla="*/ 4364680 h 6858000"/>
              <a:gd name="connsiteX196" fmla="*/ 4690271 w 7467600"/>
              <a:gd name="connsiteY196" fmla="*/ 4370034 h 6858000"/>
              <a:gd name="connsiteX197" fmla="*/ 4136093 w 7467600"/>
              <a:gd name="connsiteY197" fmla="*/ 3858466 h 6858000"/>
              <a:gd name="connsiteX198" fmla="*/ 3670252 w 7467600"/>
              <a:gd name="connsiteY198" fmla="*/ 3622798 h 6858000"/>
              <a:gd name="connsiteX199" fmla="*/ 4440129 w 7467600"/>
              <a:gd name="connsiteY199" fmla="*/ 3448571 h 6858000"/>
              <a:gd name="connsiteX200" fmla="*/ 4856525 w 7467600"/>
              <a:gd name="connsiteY200" fmla="*/ 3915351 h 6858000"/>
              <a:gd name="connsiteX201" fmla="*/ 5059055 w 7467600"/>
              <a:gd name="connsiteY201" fmla="*/ 4108918 h 6858000"/>
              <a:gd name="connsiteX202" fmla="*/ 5290070 w 7467600"/>
              <a:gd name="connsiteY202" fmla="*/ 4263619 h 6858000"/>
              <a:gd name="connsiteX203" fmla="*/ 4834991 w 7467600"/>
              <a:gd name="connsiteY203" fmla="*/ 3830985 h 6858000"/>
              <a:gd name="connsiteX204" fmla="*/ 4440129 w 7467600"/>
              <a:gd name="connsiteY204" fmla="*/ 3448571 h 6858000"/>
              <a:gd name="connsiteX205" fmla="*/ 4441737 w 7467600"/>
              <a:gd name="connsiteY205" fmla="*/ 3399734 h 6858000"/>
              <a:gd name="connsiteX206" fmla="*/ 4431236 w 7467600"/>
              <a:gd name="connsiteY206" fmla="*/ 3400954 h 6858000"/>
              <a:gd name="connsiteX207" fmla="*/ 4557150 w 7467600"/>
              <a:gd name="connsiteY207" fmla="*/ 3510023 h 6858000"/>
              <a:gd name="connsiteX208" fmla="*/ 4856936 w 7467600"/>
              <a:gd name="connsiteY208" fmla="*/ 3809146 h 6858000"/>
              <a:gd name="connsiteX209" fmla="*/ 5111996 w 7467600"/>
              <a:gd name="connsiteY209" fmla="*/ 4065759 h 6858000"/>
              <a:gd name="connsiteX210" fmla="*/ 5388878 w 7467600"/>
              <a:gd name="connsiteY210" fmla="*/ 4300185 h 6858000"/>
              <a:gd name="connsiteX211" fmla="*/ 5425556 w 7467600"/>
              <a:gd name="connsiteY211" fmla="*/ 4308967 h 6858000"/>
              <a:gd name="connsiteX212" fmla="*/ 4943646 w 7467600"/>
              <a:gd name="connsiteY212" fmla="*/ 3822916 h 6858000"/>
              <a:gd name="connsiteX213" fmla="*/ 4594837 w 7467600"/>
              <a:gd name="connsiteY213" fmla="*/ 3532274 h 6858000"/>
              <a:gd name="connsiteX214" fmla="*/ 4441737 w 7467600"/>
              <a:gd name="connsiteY214" fmla="*/ 3399734 h 6858000"/>
              <a:gd name="connsiteX215" fmla="*/ 5425834 w 7467600"/>
              <a:gd name="connsiteY215" fmla="*/ 3162785 h 6858000"/>
              <a:gd name="connsiteX216" fmla="*/ 5401644 w 7467600"/>
              <a:gd name="connsiteY216" fmla="*/ 3617847 h 6858000"/>
              <a:gd name="connsiteX217" fmla="*/ 5467256 w 7467600"/>
              <a:gd name="connsiteY217" fmla="*/ 4175494 h 6858000"/>
              <a:gd name="connsiteX218" fmla="*/ 5448069 w 7467600"/>
              <a:gd name="connsiteY218" fmla="*/ 3567554 h 6858000"/>
              <a:gd name="connsiteX219" fmla="*/ 5425834 w 7467600"/>
              <a:gd name="connsiteY219" fmla="*/ 3162785 h 6858000"/>
              <a:gd name="connsiteX220" fmla="*/ 1318687 w 7467600"/>
              <a:gd name="connsiteY220" fmla="*/ 3113840 h 6858000"/>
              <a:gd name="connsiteX221" fmla="*/ 1066793 w 7467600"/>
              <a:gd name="connsiteY221" fmla="*/ 3212171 h 6858000"/>
              <a:gd name="connsiteX222" fmla="*/ 993319 w 7467600"/>
              <a:gd name="connsiteY222" fmla="*/ 3247648 h 6858000"/>
              <a:gd name="connsiteX223" fmla="*/ 853081 w 7467600"/>
              <a:gd name="connsiteY223" fmla="*/ 3312410 h 6858000"/>
              <a:gd name="connsiteX224" fmla="*/ 805957 w 7467600"/>
              <a:gd name="connsiteY224" fmla="*/ 3330443 h 6858000"/>
              <a:gd name="connsiteX225" fmla="*/ 1318687 w 7467600"/>
              <a:gd name="connsiteY225" fmla="*/ 3113840 h 6858000"/>
              <a:gd name="connsiteX226" fmla="*/ 5453702 w 7467600"/>
              <a:gd name="connsiteY226" fmla="*/ 3090882 h 6858000"/>
              <a:gd name="connsiteX227" fmla="*/ 5480135 w 7467600"/>
              <a:gd name="connsiteY227" fmla="*/ 3565802 h 6858000"/>
              <a:gd name="connsiteX228" fmla="*/ 5499023 w 7467600"/>
              <a:gd name="connsiteY228" fmla="*/ 4166310 h 6858000"/>
              <a:gd name="connsiteX229" fmla="*/ 5547022 w 7467600"/>
              <a:gd name="connsiteY229" fmla="*/ 3607838 h 6858000"/>
              <a:gd name="connsiteX230" fmla="*/ 5515964 w 7467600"/>
              <a:gd name="connsiteY230" fmla="*/ 3378541 h 6858000"/>
              <a:gd name="connsiteX231" fmla="*/ 5453702 w 7467600"/>
              <a:gd name="connsiteY231" fmla="*/ 3090882 h 6858000"/>
              <a:gd name="connsiteX232" fmla="*/ 1238695 w 7467600"/>
              <a:gd name="connsiteY232" fmla="*/ 3076820 h 6858000"/>
              <a:gd name="connsiteX233" fmla="*/ 716371 w 7467600"/>
              <a:gd name="connsiteY233" fmla="*/ 3293249 h 6858000"/>
              <a:gd name="connsiteX234" fmla="*/ 579522 w 7467600"/>
              <a:gd name="connsiteY234" fmla="*/ 3371759 h 6858000"/>
              <a:gd name="connsiteX235" fmla="*/ 600288 w 7467600"/>
              <a:gd name="connsiteY235" fmla="*/ 3365555 h 6858000"/>
              <a:gd name="connsiteX236" fmla="*/ 840692 w 7467600"/>
              <a:gd name="connsiteY236" fmla="*/ 3284921 h 6858000"/>
              <a:gd name="connsiteX237" fmla="*/ 979248 w 7467600"/>
              <a:gd name="connsiteY237" fmla="*/ 3221003 h 6858000"/>
              <a:gd name="connsiteX238" fmla="*/ 1053282 w 7467600"/>
              <a:gd name="connsiteY238" fmla="*/ 3185247 h 6858000"/>
              <a:gd name="connsiteX239" fmla="*/ 1320603 w 7467600"/>
              <a:gd name="connsiteY239" fmla="*/ 3081281 h 6858000"/>
              <a:gd name="connsiteX240" fmla="*/ 1238695 w 7467600"/>
              <a:gd name="connsiteY240" fmla="*/ 3076820 h 6858000"/>
              <a:gd name="connsiteX241" fmla="*/ 5425627 w 7467600"/>
              <a:gd name="connsiteY241" fmla="*/ 2954192 h 6858000"/>
              <a:gd name="connsiteX242" fmla="*/ 5470770 w 7467600"/>
              <a:gd name="connsiteY242" fmla="*/ 3005435 h 6858000"/>
              <a:gd name="connsiteX243" fmla="*/ 5519779 w 7467600"/>
              <a:gd name="connsiteY243" fmla="*/ 4359223 h 6858000"/>
              <a:gd name="connsiteX244" fmla="*/ 5520293 w 7467600"/>
              <a:gd name="connsiteY244" fmla="*/ 4360602 h 6858000"/>
              <a:gd name="connsiteX245" fmla="*/ 5767221 w 7467600"/>
              <a:gd name="connsiteY245" fmla="*/ 4665564 h 6858000"/>
              <a:gd name="connsiteX246" fmla="*/ 6937169 w 7467600"/>
              <a:gd name="connsiteY246" fmla="*/ 4815941 h 6858000"/>
              <a:gd name="connsiteX247" fmla="*/ 6953922 w 7467600"/>
              <a:gd name="connsiteY247" fmla="*/ 4890068 h 6858000"/>
              <a:gd name="connsiteX248" fmla="*/ 6071359 w 7467600"/>
              <a:gd name="connsiteY248" fmla="*/ 4770770 h 6858000"/>
              <a:gd name="connsiteX249" fmla="*/ 6038839 w 7467600"/>
              <a:gd name="connsiteY249" fmla="*/ 4764474 h 6858000"/>
              <a:gd name="connsiteX250" fmla="*/ 6038706 w 7467600"/>
              <a:gd name="connsiteY250" fmla="*/ 4763847 h 6858000"/>
              <a:gd name="connsiteX251" fmla="*/ 6037784 w 7467600"/>
              <a:gd name="connsiteY251" fmla="*/ 4764270 h 6858000"/>
              <a:gd name="connsiteX252" fmla="*/ 6038839 w 7467600"/>
              <a:gd name="connsiteY252" fmla="*/ 4764474 h 6858000"/>
              <a:gd name="connsiteX253" fmla="*/ 6040338 w 7467600"/>
              <a:gd name="connsiteY253" fmla="*/ 4771418 h 6858000"/>
              <a:gd name="connsiteX254" fmla="*/ 6024488 w 7467600"/>
              <a:gd name="connsiteY254" fmla="*/ 4809903 h 6858000"/>
              <a:gd name="connsiteX255" fmla="*/ 5599771 w 7467600"/>
              <a:gd name="connsiteY255" fmla="*/ 5509652 h 6858000"/>
              <a:gd name="connsiteX256" fmla="*/ 5548843 w 7467600"/>
              <a:gd name="connsiteY256" fmla="*/ 5563845 h 6858000"/>
              <a:gd name="connsiteX257" fmla="*/ 5940952 w 7467600"/>
              <a:gd name="connsiteY257" fmla="*/ 6250028 h 6858000"/>
              <a:gd name="connsiteX258" fmla="*/ 6043441 w 7467600"/>
              <a:gd name="connsiteY258" fmla="*/ 6665847 h 6858000"/>
              <a:gd name="connsiteX259" fmla="*/ 6093432 w 7467600"/>
              <a:gd name="connsiteY259" fmla="*/ 6858000 h 6858000"/>
              <a:gd name="connsiteX260" fmla="*/ 6034344 w 7467600"/>
              <a:gd name="connsiteY260" fmla="*/ 6858000 h 6858000"/>
              <a:gd name="connsiteX261" fmla="*/ 6026679 w 7467600"/>
              <a:gd name="connsiteY261" fmla="*/ 6836959 h 6858000"/>
              <a:gd name="connsiteX262" fmla="*/ 5800441 w 7467600"/>
              <a:gd name="connsiteY262" fmla="*/ 6335286 h 6858000"/>
              <a:gd name="connsiteX263" fmla="*/ 5526562 w 7467600"/>
              <a:gd name="connsiteY263" fmla="*/ 5705388 h 6858000"/>
              <a:gd name="connsiteX264" fmla="*/ 5519640 w 7467600"/>
              <a:gd name="connsiteY264" fmla="*/ 5683774 h 6858000"/>
              <a:gd name="connsiteX265" fmla="*/ 5844559 w 7467600"/>
              <a:gd name="connsiteY265" fmla="*/ 6553349 h 6858000"/>
              <a:gd name="connsiteX266" fmla="*/ 5975994 w 7467600"/>
              <a:gd name="connsiteY266" fmla="*/ 6858000 h 6858000"/>
              <a:gd name="connsiteX267" fmla="*/ 5898547 w 7467600"/>
              <a:gd name="connsiteY267" fmla="*/ 6858000 h 6858000"/>
              <a:gd name="connsiteX268" fmla="*/ 5682041 w 7467600"/>
              <a:gd name="connsiteY268" fmla="*/ 6355860 h 6858000"/>
              <a:gd name="connsiteX269" fmla="*/ 5461758 w 7467600"/>
              <a:gd name="connsiteY269" fmla="*/ 5820220 h 6858000"/>
              <a:gd name="connsiteX270" fmla="*/ 5237282 w 7467600"/>
              <a:gd name="connsiteY270" fmla="*/ 6579086 h 6858000"/>
              <a:gd name="connsiteX271" fmla="*/ 5115009 w 7467600"/>
              <a:gd name="connsiteY271" fmla="*/ 6858000 h 6858000"/>
              <a:gd name="connsiteX272" fmla="*/ 5028074 w 7467600"/>
              <a:gd name="connsiteY272" fmla="*/ 6858000 h 6858000"/>
              <a:gd name="connsiteX273" fmla="*/ 5079508 w 7467600"/>
              <a:gd name="connsiteY273" fmla="*/ 6749074 h 6858000"/>
              <a:gd name="connsiteX274" fmla="*/ 5371846 w 7467600"/>
              <a:gd name="connsiteY274" fmla="*/ 5924413 h 6858000"/>
              <a:gd name="connsiteX275" fmla="*/ 5270512 w 7467600"/>
              <a:gd name="connsiteY275" fmla="*/ 6138975 h 6858000"/>
              <a:gd name="connsiteX276" fmla="*/ 5062409 w 7467600"/>
              <a:gd name="connsiteY276" fmla="*/ 6653544 h 6858000"/>
              <a:gd name="connsiteX277" fmla="*/ 5036628 w 7467600"/>
              <a:gd name="connsiteY277" fmla="*/ 6754247 h 6858000"/>
              <a:gd name="connsiteX278" fmla="*/ 5009112 w 7467600"/>
              <a:gd name="connsiteY278" fmla="*/ 6858000 h 6858000"/>
              <a:gd name="connsiteX279" fmla="*/ 4976679 w 7467600"/>
              <a:gd name="connsiteY279" fmla="*/ 6858000 h 6858000"/>
              <a:gd name="connsiteX280" fmla="*/ 5006537 w 7467600"/>
              <a:gd name="connsiteY280" fmla="*/ 6747068 h 6858000"/>
              <a:gd name="connsiteX281" fmla="*/ 5032723 w 7467600"/>
              <a:gd name="connsiteY281" fmla="*/ 6644957 h 6858000"/>
              <a:gd name="connsiteX282" fmla="*/ 5242949 w 7467600"/>
              <a:gd name="connsiteY282" fmla="*/ 6125175 h 6858000"/>
              <a:gd name="connsiteX283" fmla="*/ 5286321 w 7467600"/>
              <a:gd name="connsiteY283" fmla="*/ 6033555 h 6858000"/>
              <a:gd name="connsiteX284" fmla="*/ 5008210 w 7467600"/>
              <a:gd name="connsiteY284" fmla="*/ 6649194 h 6858000"/>
              <a:gd name="connsiteX285" fmla="*/ 4986321 w 7467600"/>
              <a:gd name="connsiteY285" fmla="*/ 6765687 h 6858000"/>
              <a:gd name="connsiteX286" fmla="*/ 4973474 w 7467600"/>
              <a:gd name="connsiteY286" fmla="*/ 6858000 h 6858000"/>
              <a:gd name="connsiteX287" fmla="*/ 4907178 w 7467600"/>
              <a:gd name="connsiteY287" fmla="*/ 6858000 h 6858000"/>
              <a:gd name="connsiteX288" fmla="*/ 4910810 w 7467600"/>
              <a:gd name="connsiteY288" fmla="*/ 6829660 h 6858000"/>
              <a:gd name="connsiteX289" fmla="*/ 4987461 w 7467600"/>
              <a:gd name="connsiteY289" fmla="*/ 6432994 h 6858000"/>
              <a:gd name="connsiteX290" fmla="*/ 5179262 w 7467600"/>
              <a:gd name="connsiteY290" fmla="*/ 6035044 h 6858000"/>
              <a:gd name="connsiteX291" fmla="*/ 4689678 w 7467600"/>
              <a:gd name="connsiteY291" fmla="*/ 6440241 h 6858000"/>
              <a:gd name="connsiteX292" fmla="*/ 4477543 w 7467600"/>
              <a:gd name="connsiteY292" fmla="*/ 6674836 h 6858000"/>
              <a:gd name="connsiteX293" fmla="*/ 4329957 w 7467600"/>
              <a:gd name="connsiteY293" fmla="*/ 6858000 h 6858000"/>
              <a:gd name="connsiteX294" fmla="*/ 4218595 w 7467600"/>
              <a:gd name="connsiteY294" fmla="*/ 6858000 h 6858000"/>
              <a:gd name="connsiteX295" fmla="*/ 4368888 w 7467600"/>
              <a:gd name="connsiteY295" fmla="*/ 6668412 h 6858000"/>
              <a:gd name="connsiteX296" fmla="*/ 4563091 w 7467600"/>
              <a:gd name="connsiteY296" fmla="*/ 6442508 h 6858000"/>
              <a:gd name="connsiteX297" fmla="*/ 5387324 w 7467600"/>
              <a:gd name="connsiteY297" fmla="*/ 5705830 h 6858000"/>
              <a:gd name="connsiteX298" fmla="*/ 5073620 w 7467600"/>
              <a:gd name="connsiteY298" fmla="*/ 5955437 h 6858000"/>
              <a:gd name="connsiteX299" fmla="*/ 4689789 w 7467600"/>
              <a:gd name="connsiteY299" fmla="*/ 6268382 h 6858000"/>
              <a:gd name="connsiteX300" fmla="*/ 4418722 w 7467600"/>
              <a:gd name="connsiteY300" fmla="*/ 6570886 h 6858000"/>
              <a:gd name="connsiteX301" fmla="*/ 4214944 w 7467600"/>
              <a:gd name="connsiteY301" fmla="*/ 6858000 h 6858000"/>
              <a:gd name="connsiteX302" fmla="*/ 4177898 w 7467600"/>
              <a:gd name="connsiteY302" fmla="*/ 6858000 h 6858000"/>
              <a:gd name="connsiteX303" fmla="*/ 4391597 w 7467600"/>
              <a:gd name="connsiteY303" fmla="*/ 6556370 h 6858000"/>
              <a:gd name="connsiteX304" fmla="*/ 4668889 w 7467600"/>
              <a:gd name="connsiteY304" fmla="*/ 6246399 h 6858000"/>
              <a:gd name="connsiteX305" fmla="*/ 5055427 w 7467600"/>
              <a:gd name="connsiteY305" fmla="*/ 5931476 h 6858000"/>
              <a:gd name="connsiteX306" fmla="*/ 5371814 w 7467600"/>
              <a:gd name="connsiteY306" fmla="*/ 5678975 h 6858000"/>
              <a:gd name="connsiteX307" fmla="*/ 4987918 w 7467600"/>
              <a:gd name="connsiteY307" fmla="*/ 5838701 h 6858000"/>
              <a:gd name="connsiteX308" fmla="*/ 4317146 w 7467600"/>
              <a:gd name="connsiteY308" fmla="*/ 6587716 h 6858000"/>
              <a:gd name="connsiteX309" fmla="*/ 4171627 w 7467600"/>
              <a:gd name="connsiteY309" fmla="*/ 6858000 h 6858000"/>
              <a:gd name="connsiteX310" fmla="*/ 4081585 w 7467600"/>
              <a:gd name="connsiteY310" fmla="*/ 6858000 h 6858000"/>
              <a:gd name="connsiteX311" fmla="*/ 4238603 w 7467600"/>
              <a:gd name="connsiteY311" fmla="*/ 6559341 h 6858000"/>
              <a:gd name="connsiteX312" fmla="*/ 4778333 w 7467600"/>
              <a:gd name="connsiteY312" fmla="*/ 5873626 h 6858000"/>
              <a:gd name="connsiteX313" fmla="*/ 5414185 w 7467600"/>
              <a:gd name="connsiteY313" fmla="*/ 5573882 h 6858000"/>
              <a:gd name="connsiteX314" fmla="*/ 5959648 w 7467600"/>
              <a:gd name="connsiteY314" fmla="*/ 4760797 h 6858000"/>
              <a:gd name="connsiteX315" fmla="*/ 5355019 w 7467600"/>
              <a:gd name="connsiteY315" fmla="*/ 4734672 h 6858000"/>
              <a:gd name="connsiteX316" fmla="*/ 5083565 w 7467600"/>
              <a:gd name="connsiteY316" fmla="*/ 5179121 h 6858000"/>
              <a:gd name="connsiteX317" fmla="*/ 4713577 w 7467600"/>
              <a:gd name="connsiteY317" fmla="*/ 5616803 h 6858000"/>
              <a:gd name="connsiteX318" fmla="*/ 3989559 w 7467600"/>
              <a:gd name="connsiteY318" fmla="*/ 6145945 h 6858000"/>
              <a:gd name="connsiteX319" fmla="*/ 3939824 w 7467600"/>
              <a:gd name="connsiteY319" fmla="*/ 6066900 h 6858000"/>
              <a:gd name="connsiteX320" fmla="*/ 4584537 w 7467600"/>
              <a:gd name="connsiteY320" fmla="*/ 5324826 h 6858000"/>
              <a:gd name="connsiteX321" fmla="*/ 5037105 w 7467600"/>
              <a:gd name="connsiteY321" fmla="*/ 5088765 h 6858000"/>
              <a:gd name="connsiteX322" fmla="*/ 5039930 w 7467600"/>
              <a:gd name="connsiteY322" fmla="*/ 5089585 h 6858000"/>
              <a:gd name="connsiteX323" fmla="*/ 5263764 w 7467600"/>
              <a:gd name="connsiteY323" fmla="*/ 4735525 h 6858000"/>
              <a:gd name="connsiteX324" fmla="*/ 4086300 w 7467600"/>
              <a:gd name="connsiteY324" fmla="*/ 4884599 h 6858000"/>
              <a:gd name="connsiteX325" fmla="*/ 4085485 w 7467600"/>
              <a:gd name="connsiteY325" fmla="*/ 4899070 h 6858000"/>
              <a:gd name="connsiteX326" fmla="*/ 3871915 w 7467600"/>
              <a:gd name="connsiteY326" fmla="*/ 5253645 h 6858000"/>
              <a:gd name="connsiteX327" fmla="*/ 3799374 w 7467600"/>
              <a:gd name="connsiteY327" fmla="*/ 5466127 h 6858000"/>
              <a:gd name="connsiteX328" fmla="*/ 3498850 w 7467600"/>
              <a:gd name="connsiteY328" fmla="*/ 6661888 h 6858000"/>
              <a:gd name="connsiteX329" fmla="*/ 3399216 w 7467600"/>
              <a:gd name="connsiteY329" fmla="*/ 6858000 h 6858000"/>
              <a:gd name="connsiteX330" fmla="*/ 3303688 w 7467600"/>
              <a:gd name="connsiteY330" fmla="*/ 6858000 h 6858000"/>
              <a:gd name="connsiteX331" fmla="*/ 3391774 w 7467600"/>
              <a:gd name="connsiteY331" fmla="*/ 6697181 h 6858000"/>
              <a:gd name="connsiteX332" fmla="*/ 3735540 w 7467600"/>
              <a:gd name="connsiteY332" fmla="*/ 5546923 h 6858000"/>
              <a:gd name="connsiteX333" fmla="*/ 3729438 w 7467600"/>
              <a:gd name="connsiteY333" fmla="*/ 5569058 h 6858000"/>
              <a:gd name="connsiteX334" fmla="*/ 3707782 w 7467600"/>
              <a:gd name="connsiteY334" fmla="*/ 5644908 h 6858000"/>
              <a:gd name="connsiteX335" fmla="*/ 3583827 w 7467600"/>
              <a:gd name="connsiteY335" fmla="*/ 6039215 h 6858000"/>
              <a:gd name="connsiteX336" fmla="*/ 3547861 w 7467600"/>
              <a:gd name="connsiteY336" fmla="*/ 6129609 h 6858000"/>
              <a:gd name="connsiteX337" fmla="*/ 3490905 w 7467600"/>
              <a:gd name="connsiteY337" fmla="*/ 6277660 h 6858000"/>
              <a:gd name="connsiteX338" fmla="*/ 3455859 w 7467600"/>
              <a:gd name="connsiteY338" fmla="*/ 6391301 h 6858000"/>
              <a:gd name="connsiteX339" fmla="*/ 3429112 w 7467600"/>
              <a:gd name="connsiteY339" fmla="*/ 6479469 h 6858000"/>
              <a:gd name="connsiteX340" fmla="*/ 3304862 w 7467600"/>
              <a:gd name="connsiteY340" fmla="*/ 6796476 h 6858000"/>
              <a:gd name="connsiteX341" fmla="*/ 3276071 w 7467600"/>
              <a:gd name="connsiteY341" fmla="*/ 6858000 h 6858000"/>
              <a:gd name="connsiteX342" fmla="*/ 3240805 w 7467600"/>
              <a:gd name="connsiteY342" fmla="*/ 6858000 h 6858000"/>
              <a:gd name="connsiteX343" fmla="*/ 3275917 w 7467600"/>
              <a:gd name="connsiteY343" fmla="*/ 6783192 h 6858000"/>
              <a:gd name="connsiteX344" fmla="*/ 3399358 w 7467600"/>
              <a:gd name="connsiteY344" fmla="*/ 6469011 h 6858000"/>
              <a:gd name="connsiteX345" fmla="*/ 3425650 w 7467600"/>
              <a:gd name="connsiteY345" fmla="*/ 6381333 h 6858000"/>
              <a:gd name="connsiteX346" fmla="*/ 3460661 w 7467600"/>
              <a:gd name="connsiteY346" fmla="*/ 6266763 h 6858000"/>
              <a:gd name="connsiteX347" fmla="*/ 3518021 w 7467600"/>
              <a:gd name="connsiteY347" fmla="*/ 6117298 h 6858000"/>
              <a:gd name="connsiteX348" fmla="*/ 3554035 w 7467600"/>
              <a:gd name="connsiteY348" fmla="*/ 6027832 h 6858000"/>
              <a:gd name="connsiteX349" fmla="*/ 3677174 w 7467600"/>
              <a:gd name="connsiteY349" fmla="*/ 5636351 h 6858000"/>
              <a:gd name="connsiteX350" fmla="*/ 3698819 w 7467600"/>
              <a:gd name="connsiteY350" fmla="*/ 5560503 h 6858000"/>
              <a:gd name="connsiteX351" fmla="*/ 3702094 w 7467600"/>
              <a:gd name="connsiteY351" fmla="*/ 5549194 h 6858000"/>
              <a:gd name="connsiteX352" fmla="*/ 3398355 w 7467600"/>
              <a:gd name="connsiteY352" fmla="*/ 6094603 h 6858000"/>
              <a:gd name="connsiteX353" fmla="*/ 3193941 w 7467600"/>
              <a:gd name="connsiteY353" fmla="*/ 6798775 h 6858000"/>
              <a:gd name="connsiteX354" fmla="*/ 3184140 w 7467600"/>
              <a:gd name="connsiteY354" fmla="*/ 6858000 h 6858000"/>
              <a:gd name="connsiteX355" fmla="*/ 3099978 w 7467600"/>
              <a:gd name="connsiteY355" fmla="*/ 6858000 h 6858000"/>
              <a:gd name="connsiteX356" fmla="*/ 3101556 w 7467600"/>
              <a:gd name="connsiteY356" fmla="*/ 6843337 h 6858000"/>
              <a:gd name="connsiteX357" fmla="*/ 3370162 w 7467600"/>
              <a:gd name="connsiteY357" fmla="*/ 5785550 h 6858000"/>
              <a:gd name="connsiteX358" fmla="*/ 3746477 w 7467600"/>
              <a:gd name="connsiteY358" fmla="*/ 5377889 h 6858000"/>
              <a:gd name="connsiteX359" fmla="*/ 3863399 w 7467600"/>
              <a:gd name="connsiteY359" fmla="*/ 5087257 h 6858000"/>
              <a:gd name="connsiteX360" fmla="*/ 3968712 w 7467600"/>
              <a:gd name="connsiteY360" fmla="*/ 4913989 h 6858000"/>
              <a:gd name="connsiteX361" fmla="*/ 2792390 w 7467600"/>
              <a:gd name="connsiteY361" fmla="*/ 5382974 h 6858000"/>
              <a:gd name="connsiteX362" fmla="*/ 2714982 w 7467600"/>
              <a:gd name="connsiteY362" fmla="*/ 5427051 h 6858000"/>
              <a:gd name="connsiteX363" fmla="*/ 2813361 w 7467600"/>
              <a:gd name="connsiteY363" fmla="*/ 6023912 h 6858000"/>
              <a:gd name="connsiteX364" fmla="*/ 2688430 w 7467600"/>
              <a:gd name="connsiteY364" fmla="*/ 6801564 h 6858000"/>
              <a:gd name="connsiteX365" fmla="*/ 2629626 w 7467600"/>
              <a:gd name="connsiteY365" fmla="*/ 6763394 h 6858000"/>
              <a:gd name="connsiteX366" fmla="*/ 2565328 w 7467600"/>
              <a:gd name="connsiteY366" fmla="*/ 5516399 h 6858000"/>
              <a:gd name="connsiteX367" fmla="*/ 1922999 w 7467600"/>
              <a:gd name="connsiteY367" fmla="*/ 5980343 h 6858000"/>
              <a:gd name="connsiteX368" fmla="*/ 1950261 w 7467600"/>
              <a:gd name="connsiteY368" fmla="*/ 6405858 h 6858000"/>
              <a:gd name="connsiteX369" fmla="*/ 2365554 w 7467600"/>
              <a:gd name="connsiteY369" fmla="*/ 6759107 h 6858000"/>
              <a:gd name="connsiteX370" fmla="*/ 2424142 w 7467600"/>
              <a:gd name="connsiteY370" fmla="*/ 6858000 h 6858000"/>
              <a:gd name="connsiteX371" fmla="*/ 2395994 w 7467600"/>
              <a:gd name="connsiteY371" fmla="*/ 6858000 h 6858000"/>
              <a:gd name="connsiteX372" fmla="*/ 2392863 w 7467600"/>
              <a:gd name="connsiteY372" fmla="*/ 6852964 h 6858000"/>
              <a:gd name="connsiteX373" fmla="*/ 2017589 w 7467600"/>
              <a:gd name="connsiteY373" fmla="*/ 6493982 h 6858000"/>
              <a:gd name="connsiteX374" fmla="*/ 2147336 w 7467600"/>
              <a:gd name="connsiteY374" fmla="*/ 6594052 h 6858000"/>
              <a:gd name="connsiteX375" fmla="*/ 2207047 w 7467600"/>
              <a:gd name="connsiteY375" fmla="*/ 6654540 h 6858000"/>
              <a:gd name="connsiteX376" fmla="*/ 2299106 w 7467600"/>
              <a:gd name="connsiteY376" fmla="*/ 6778931 h 6858000"/>
              <a:gd name="connsiteX377" fmla="*/ 2314430 w 7467600"/>
              <a:gd name="connsiteY377" fmla="*/ 6801144 h 6858000"/>
              <a:gd name="connsiteX378" fmla="*/ 2352406 w 7467600"/>
              <a:gd name="connsiteY378" fmla="*/ 6858000 h 6858000"/>
              <a:gd name="connsiteX379" fmla="*/ 2314492 w 7467600"/>
              <a:gd name="connsiteY379" fmla="*/ 6858000 h 6858000"/>
              <a:gd name="connsiteX380" fmla="*/ 2288095 w 7467600"/>
              <a:gd name="connsiteY380" fmla="*/ 6818030 h 6858000"/>
              <a:gd name="connsiteX381" fmla="*/ 2272768 w 7467600"/>
              <a:gd name="connsiteY381" fmla="*/ 6795822 h 6858000"/>
              <a:gd name="connsiteX382" fmla="*/ 2182715 w 7467600"/>
              <a:gd name="connsiteY382" fmla="*/ 6675071 h 6858000"/>
              <a:gd name="connsiteX383" fmla="*/ 2032061 w 7467600"/>
              <a:gd name="connsiteY383" fmla="*/ 6541380 h 6858000"/>
              <a:gd name="connsiteX384" fmla="*/ 2257220 w 7467600"/>
              <a:gd name="connsiteY384" fmla="*/ 6826257 h 6858000"/>
              <a:gd name="connsiteX385" fmla="*/ 2281324 w 7467600"/>
              <a:gd name="connsiteY385" fmla="*/ 6858000 h 6858000"/>
              <a:gd name="connsiteX386" fmla="*/ 2242860 w 7467600"/>
              <a:gd name="connsiteY386" fmla="*/ 6858000 h 6858000"/>
              <a:gd name="connsiteX387" fmla="*/ 2232818 w 7467600"/>
              <a:gd name="connsiteY387" fmla="*/ 6844926 h 6858000"/>
              <a:gd name="connsiteX388" fmla="*/ 1990172 w 7467600"/>
              <a:gd name="connsiteY388" fmla="*/ 6542121 h 6858000"/>
              <a:gd name="connsiteX389" fmla="*/ 2124090 w 7467600"/>
              <a:gd name="connsiteY389" fmla="*/ 6761017 h 6858000"/>
              <a:gd name="connsiteX390" fmla="*/ 2200380 w 7467600"/>
              <a:gd name="connsiteY390" fmla="*/ 6858000 h 6858000"/>
              <a:gd name="connsiteX391" fmla="*/ 2147507 w 7467600"/>
              <a:gd name="connsiteY391" fmla="*/ 6858000 h 6858000"/>
              <a:gd name="connsiteX392" fmla="*/ 2070668 w 7467600"/>
              <a:gd name="connsiteY392" fmla="*/ 6761520 h 6858000"/>
              <a:gd name="connsiteX393" fmla="*/ 1975142 w 7467600"/>
              <a:gd name="connsiteY393" fmla="*/ 6585570 h 6858000"/>
              <a:gd name="connsiteX394" fmla="*/ 2050035 w 7467600"/>
              <a:gd name="connsiteY394" fmla="*/ 6813345 h 6858000"/>
              <a:gd name="connsiteX395" fmla="*/ 2063025 w 7467600"/>
              <a:gd name="connsiteY395" fmla="*/ 6858000 h 6858000"/>
              <a:gd name="connsiteX396" fmla="*/ 2021675 w 7467600"/>
              <a:gd name="connsiteY396" fmla="*/ 6858000 h 6858000"/>
              <a:gd name="connsiteX397" fmla="*/ 2019308 w 7467600"/>
              <a:gd name="connsiteY397" fmla="*/ 6847118 h 6858000"/>
              <a:gd name="connsiteX398" fmla="*/ 1938835 w 7467600"/>
              <a:gd name="connsiteY398" fmla="*/ 6551160 h 6858000"/>
              <a:gd name="connsiteX399" fmla="*/ 1953230 w 7467600"/>
              <a:gd name="connsiteY399" fmla="*/ 6759699 h 6858000"/>
              <a:gd name="connsiteX400" fmla="*/ 1956763 w 7467600"/>
              <a:gd name="connsiteY400" fmla="*/ 6778191 h 6858000"/>
              <a:gd name="connsiteX401" fmla="*/ 1967925 w 7467600"/>
              <a:gd name="connsiteY401" fmla="*/ 6858000 h 6858000"/>
              <a:gd name="connsiteX402" fmla="*/ 1936622 w 7467600"/>
              <a:gd name="connsiteY402" fmla="*/ 6858000 h 6858000"/>
              <a:gd name="connsiteX403" fmla="*/ 1926261 w 7467600"/>
              <a:gd name="connsiteY403" fmla="*/ 6784064 h 6858000"/>
              <a:gd name="connsiteX404" fmla="*/ 1922724 w 7467600"/>
              <a:gd name="connsiteY404" fmla="*/ 6765577 h 6858000"/>
              <a:gd name="connsiteX405" fmla="*/ 1904650 w 7467600"/>
              <a:gd name="connsiteY405" fmla="*/ 6639616 h 6858000"/>
              <a:gd name="connsiteX406" fmla="*/ 1885273 w 7467600"/>
              <a:gd name="connsiteY406" fmla="*/ 6858000 h 6858000"/>
              <a:gd name="connsiteX407" fmla="*/ 1854363 w 7467600"/>
              <a:gd name="connsiteY407" fmla="*/ 6858000 h 6858000"/>
              <a:gd name="connsiteX408" fmla="*/ 1880391 w 7467600"/>
              <a:gd name="connsiteY408" fmla="*/ 6603796 h 6858000"/>
              <a:gd name="connsiteX409" fmla="*/ 1818273 w 7467600"/>
              <a:gd name="connsiteY409" fmla="*/ 6715729 h 6858000"/>
              <a:gd name="connsiteX410" fmla="*/ 1794691 w 7467600"/>
              <a:gd name="connsiteY410" fmla="*/ 6843239 h 6858000"/>
              <a:gd name="connsiteX411" fmla="*/ 1794914 w 7467600"/>
              <a:gd name="connsiteY411" fmla="*/ 6858000 h 6858000"/>
              <a:gd name="connsiteX412" fmla="*/ 1746128 w 7467600"/>
              <a:gd name="connsiteY412" fmla="*/ 6858000 h 6858000"/>
              <a:gd name="connsiteX413" fmla="*/ 1753934 w 7467600"/>
              <a:gd name="connsiteY413" fmla="*/ 6724796 h 6858000"/>
              <a:gd name="connsiteX414" fmla="*/ 1792053 w 7467600"/>
              <a:gd name="connsiteY414" fmla="*/ 6572396 h 6858000"/>
              <a:gd name="connsiteX415" fmla="*/ 1862248 w 7467600"/>
              <a:gd name="connsiteY415" fmla="*/ 6266397 h 6858000"/>
              <a:gd name="connsiteX416" fmla="*/ 1862250 w 7467600"/>
              <a:gd name="connsiteY416" fmla="*/ 6033531 h 6858000"/>
              <a:gd name="connsiteX417" fmla="*/ 1211999 w 7467600"/>
              <a:gd name="connsiteY417" fmla="*/ 6683610 h 6858000"/>
              <a:gd name="connsiteX418" fmla="*/ 1213266 w 7467600"/>
              <a:gd name="connsiteY418" fmla="*/ 6691947 h 6858000"/>
              <a:gd name="connsiteX419" fmla="*/ 1203370 w 7467600"/>
              <a:gd name="connsiteY419" fmla="*/ 6850676 h 6858000"/>
              <a:gd name="connsiteX420" fmla="*/ 1203671 w 7467600"/>
              <a:gd name="connsiteY420" fmla="*/ 6858000 h 6858000"/>
              <a:gd name="connsiteX421" fmla="*/ 1143180 w 7467600"/>
              <a:gd name="connsiteY421" fmla="*/ 6858000 h 6858000"/>
              <a:gd name="connsiteX422" fmla="*/ 1142176 w 7467600"/>
              <a:gd name="connsiteY422" fmla="*/ 6766045 h 6858000"/>
              <a:gd name="connsiteX423" fmla="*/ 1067484 w 7467600"/>
              <a:gd name="connsiteY423" fmla="*/ 6858000 h 6858000"/>
              <a:gd name="connsiteX424" fmla="*/ 953928 w 7467600"/>
              <a:gd name="connsiteY424" fmla="*/ 6858000 h 6858000"/>
              <a:gd name="connsiteX425" fmla="*/ 959715 w 7467600"/>
              <a:gd name="connsiteY425" fmla="*/ 6850185 h 6858000"/>
              <a:gd name="connsiteX426" fmla="*/ 1483788 w 7467600"/>
              <a:gd name="connsiteY426" fmla="*/ 6259174 h 6858000"/>
              <a:gd name="connsiteX427" fmla="*/ 1100671 w 7467600"/>
              <a:gd name="connsiteY427" fmla="*/ 6252137 h 6858000"/>
              <a:gd name="connsiteX428" fmla="*/ 1090144 w 7467600"/>
              <a:gd name="connsiteY428" fmla="*/ 6256748 h 6858000"/>
              <a:gd name="connsiteX429" fmla="*/ 1095872 w 7467600"/>
              <a:gd name="connsiteY429" fmla="*/ 6271892 h 6858000"/>
              <a:gd name="connsiteX430" fmla="*/ 262785 w 7467600"/>
              <a:gd name="connsiteY430" fmla="*/ 6845450 h 6858000"/>
              <a:gd name="connsiteX431" fmla="*/ 209968 w 7467600"/>
              <a:gd name="connsiteY431" fmla="*/ 6770713 h 6858000"/>
              <a:gd name="connsiteX432" fmla="*/ 873460 w 7467600"/>
              <a:gd name="connsiteY432" fmla="*/ 6253768 h 6858000"/>
              <a:gd name="connsiteX433" fmla="*/ 192686 w 7467600"/>
              <a:gd name="connsiteY433" fmla="*/ 5849257 h 6858000"/>
              <a:gd name="connsiteX434" fmla="*/ 4696 w 7467600"/>
              <a:gd name="connsiteY434" fmla="*/ 5697668 h 6858000"/>
              <a:gd name="connsiteX435" fmla="*/ 0 w 7467600"/>
              <a:gd name="connsiteY435" fmla="*/ 5689984 h 6858000"/>
              <a:gd name="connsiteX436" fmla="*/ 0 w 7467600"/>
              <a:gd name="connsiteY436" fmla="*/ 5513472 h 6858000"/>
              <a:gd name="connsiteX437" fmla="*/ 174101 w 7467600"/>
              <a:gd name="connsiteY437" fmla="*/ 5620277 h 6858000"/>
              <a:gd name="connsiteX438" fmla="*/ 891800 w 7467600"/>
              <a:gd name="connsiteY438" fmla="*/ 6036935 h 6858000"/>
              <a:gd name="connsiteX439" fmla="*/ 1072219 w 7467600"/>
              <a:gd name="connsiteY439" fmla="*/ 6169443 h 6858000"/>
              <a:gd name="connsiteX440" fmla="*/ 1074117 w 7467600"/>
              <a:gd name="connsiteY440" fmla="*/ 6170301 h 6858000"/>
              <a:gd name="connsiteX441" fmla="*/ 1083114 w 7467600"/>
              <a:gd name="connsiteY441" fmla="*/ 6174131 h 6858000"/>
              <a:gd name="connsiteX442" fmla="*/ 1543010 w 7467600"/>
              <a:gd name="connsiteY442" fmla="*/ 6191140 h 6858000"/>
              <a:gd name="connsiteX443" fmla="*/ 1551080 w 7467600"/>
              <a:gd name="connsiteY443" fmla="*/ 6195006 h 6858000"/>
              <a:gd name="connsiteX444" fmla="*/ 2345443 w 7467600"/>
              <a:gd name="connsiteY444" fmla="*/ 5549882 h 6858000"/>
              <a:gd name="connsiteX445" fmla="*/ 1721499 w 7467600"/>
              <a:gd name="connsiteY445" fmla="*/ 5599969 h 6858000"/>
              <a:gd name="connsiteX446" fmla="*/ 767716 w 7467600"/>
              <a:gd name="connsiteY446" fmla="*/ 5472768 h 6858000"/>
              <a:gd name="connsiteX447" fmla="*/ 722147 w 7467600"/>
              <a:gd name="connsiteY447" fmla="*/ 5393091 h 6858000"/>
              <a:gd name="connsiteX448" fmla="*/ 1485552 w 7467600"/>
              <a:gd name="connsiteY448" fmla="*/ 5313202 h 6858000"/>
              <a:gd name="connsiteX449" fmla="*/ 2143004 w 7467600"/>
              <a:gd name="connsiteY449" fmla="*/ 5402420 h 6858000"/>
              <a:gd name="connsiteX450" fmla="*/ 1933391 w 7467600"/>
              <a:gd name="connsiteY450" fmla="*/ 5156971 h 6858000"/>
              <a:gd name="connsiteX451" fmla="*/ 1827118 w 7467600"/>
              <a:gd name="connsiteY451" fmla="*/ 4968410 h 6858000"/>
              <a:gd name="connsiteX452" fmla="*/ 1837349 w 7467600"/>
              <a:gd name="connsiteY452" fmla="*/ 4956357 h 6858000"/>
              <a:gd name="connsiteX453" fmla="*/ 2162835 w 7467600"/>
              <a:gd name="connsiteY453" fmla="*/ 5187853 h 6858000"/>
              <a:gd name="connsiteX454" fmla="*/ 2257167 w 7467600"/>
              <a:gd name="connsiteY454" fmla="*/ 5462123 h 6858000"/>
              <a:gd name="connsiteX455" fmla="*/ 2261598 w 7467600"/>
              <a:gd name="connsiteY455" fmla="*/ 5467998 h 6858000"/>
              <a:gd name="connsiteX456" fmla="*/ 2437177 w 7467600"/>
              <a:gd name="connsiteY456" fmla="*/ 5479608 h 6858000"/>
              <a:gd name="connsiteX457" fmla="*/ 2445247 w 7467600"/>
              <a:gd name="connsiteY457" fmla="*/ 5483476 h 6858000"/>
              <a:gd name="connsiteX458" fmla="*/ 2743626 w 7467600"/>
              <a:gd name="connsiteY458" fmla="*/ 5304819 h 6858000"/>
              <a:gd name="connsiteX459" fmla="*/ 3048102 w 7467600"/>
              <a:gd name="connsiteY459" fmla="*/ 5150595 h 6858000"/>
              <a:gd name="connsiteX460" fmla="*/ 1799414 w 7467600"/>
              <a:gd name="connsiteY460" fmla="*/ 4694732 h 6858000"/>
              <a:gd name="connsiteX461" fmla="*/ 1771735 w 7467600"/>
              <a:gd name="connsiteY461" fmla="*/ 4619929 h 6858000"/>
              <a:gd name="connsiteX462" fmla="*/ 3104273 w 7467600"/>
              <a:gd name="connsiteY462" fmla="*/ 5076159 h 6858000"/>
              <a:gd name="connsiteX463" fmla="*/ 3113245 w 7467600"/>
              <a:gd name="connsiteY463" fmla="*/ 5090705 h 6858000"/>
              <a:gd name="connsiteX464" fmla="*/ 3126294 w 7467600"/>
              <a:gd name="connsiteY464" fmla="*/ 5114400 h 6858000"/>
              <a:gd name="connsiteX465" fmla="*/ 3937433 w 7467600"/>
              <a:gd name="connsiteY465" fmla="*/ 4830473 h 6858000"/>
              <a:gd name="connsiteX466" fmla="*/ 3590475 w 7467600"/>
              <a:gd name="connsiteY466" fmla="*/ 4597974 h 6858000"/>
              <a:gd name="connsiteX467" fmla="*/ 3100264 w 7467600"/>
              <a:gd name="connsiteY467" fmla="*/ 4579845 h 6858000"/>
              <a:gd name="connsiteX468" fmla="*/ 2183576 w 7467600"/>
              <a:gd name="connsiteY468" fmla="*/ 4227150 h 6858000"/>
              <a:gd name="connsiteX469" fmla="*/ 2151029 w 7467600"/>
              <a:gd name="connsiteY469" fmla="*/ 4146947 h 6858000"/>
              <a:gd name="connsiteX470" fmla="*/ 3563434 w 7467600"/>
              <a:gd name="connsiteY470" fmla="*/ 4469115 h 6858000"/>
              <a:gd name="connsiteX471" fmla="*/ 3177952 w 7467600"/>
              <a:gd name="connsiteY471" fmla="*/ 3657386 h 6858000"/>
              <a:gd name="connsiteX472" fmla="*/ 3189263 w 7467600"/>
              <a:gd name="connsiteY472" fmla="*/ 3625726 h 6858000"/>
              <a:gd name="connsiteX473" fmla="*/ 3560912 w 7467600"/>
              <a:gd name="connsiteY473" fmla="*/ 4079863 h 6858000"/>
              <a:gd name="connsiteX474" fmla="*/ 3626636 w 7467600"/>
              <a:gd name="connsiteY474" fmla="*/ 4512230 h 6858000"/>
              <a:gd name="connsiteX475" fmla="*/ 3653088 w 7467600"/>
              <a:gd name="connsiteY475" fmla="*/ 4521417 h 6858000"/>
              <a:gd name="connsiteX476" fmla="*/ 3988128 w 7467600"/>
              <a:gd name="connsiteY476" fmla="*/ 4817267 h 6858000"/>
              <a:gd name="connsiteX477" fmla="*/ 4830582 w 7467600"/>
              <a:gd name="connsiteY477" fmla="*/ 4676000 h 6858000"/>
              <a:gd name="connsiteX478" fmla="*/ 4830100 w 7467600"/>
              <a:gd name="connsiteY478" fmla="*/ 4675554 h 6858000"/>
              <a:gd name="connsiteX479" fmla="*/ 4036318 w 7467600"/>
              <a:gd name="connsiteY479" fmla="*/ 4147013 h 6858000"/>
              <a:gd name="connsiteX480" fmla="*/ 3432098 w 7467600"/>
              <a:gd name="connsiteY480" fmla="*/ 3537312 h 6858000"/>
              <a:gd name="connsiteX481" fmla="*/ 3446761 w 7467600"/>
              <a:gd name="connsiteY481" fmla="*/ 3461278 h 6858000"/>
              <a:gd name="connsiteX482" fmla="*/ 4419733 w 7467600"/>
              <a:gd name="connsiteY482" fmla="*/ 3963555 h 6858000"/>
              <a:gd name="connsiteX483" fmla="*/ 4781371 w 7467600"/>
              <a:gd name="connsiteY483" fmla="*/ 4458604 h 6858000"/>
              <a:gd name="connsiteX484" fmla="*/ 4780440 w 7467600"/>
              <a:gd name="connsiteY484" fmla="*/ 4470290 h 6858000"/>
              <a:gd name="connsiteX485" fmla="*/ 4898954 w 7467600"/>
              <a:gd name="connsiteY485" fmla="*/ 4662092 h 6858000"/>
              <a:gd name="connsiteX486" fmla="*/ 4900699 w 7467600"/>
              <a:gd name="connsiteY486" fmla="*/ 4670867 h 6858000"/>
              <a:gd name="connsiteX487" fmla="*/ 5714511 w 7467600"/>
              <a:gd name="connsiteY487" fmla="*/ 4663483 h 6858000"/>
              <a:gd name="connsiteX488" fmla="*/ 5464793 w 7467600"/>
              <a:gd name="connsiteY488" fmla="*/ 4393556 h 6858000"/>
              <a:gd name="connsiteX489" fmla="*/ 5461897 w 7467600"/>
              <a:gd name="connsiteY489" fmla="*/ 4390879 h 6858000"/>
              <a:gd name="connsiteX490" fmla="*/ 4294126 w 7467600"/>
              <a:gd name="connsiteY490" fmla="*/ 3303048 h 6858000"/>
              <a:gd name="connsiteX491" fmla="*/ 4305321 w 7467600"/>
              <a:gd name="connsiteY491" fmla="*/ 3256953 h 6858000"/>
              <a:gd name="connsiteX492" fmla="*/ 4949299 w 7467600"/>
              <a:gd name="connsiteY492" fmla="*/ 3766336 h 6858000"/>
              <a:gd name="connsiteX493" fmla="*/ 5291452 w 7467600"/>
              <a:gd name="connsiteY493" fmla="*/ 4076801 h 6858000"/>
              <a:gd name="connsiteX494" fmla="*/ 5434998 w 7467600"/>
              <a:gd name="connsiteY494" fmla="*/ 4254100 h 6858000"/>
              <a:gd name="connsiteX495" fmla="*/ 5351015 w 7467600"/>
              <a:gd name="connsiteY495" fmla="*/ 3760989 h 6858000"/>
              <a:gd name="connsiteX496" fmla="*/ 5413780 w 7467600"/>
              <a:gd name="connsiteY496" fmla="*/ 2966265 h 6858000"/>
              <a:gd name="connsiteX497" fmla="*/ 5425627 w 7467600"/>
              <a:gd name="connsiteY497" fmla="*/ 2954192 h 6858000"/>
              <a:gd name="connsiteX498" fmla="*/ 6604735 w 7467600"/>
              <a:gd name="connsiteY498" fmla="*/ 2041381 h 6858000"/>
              <a:gd name="connsiteX499" fmla="*/ 7204487 w 7467600"/>
              <a:gd name="connsiteY499" fmla="*/ 2742112 h 6858000"/>
              <a:gd name="connsiteX500" fmla="*/ 7131592 w 7467600"/>
              <a:gd name="connsiteY500" fmla="*/ 2672096 h 6858000"/>
              <a:gd name="connsiteX501" fmla="*/ 6996344 w 7467600"/>
              <a:gd name="connsiteY501" fmla="*/ 2518310 h 6858000"/>
              <a:gd name="connsiteX502" fmla="*/ 6735495 w 7467600"/>
              <a:gd name="connsiteY502" fmla="*/ 2196890 h 6858000"/>
              <a:gd name="connsiteX503" fmla="*/ 6721901 w 7467600"/>
              <a:gd name="connsiteY503" fmla="*/ 2179274 h 6858000"/>
              <a:gd name="connsiteX504" fmla="*/ 6604735 w 7467600"/>
              <a:gd name="connsiteY504" fmla="*/ 2041381 h 6858000"/>
              <a:gd name="connsiteX505" fmla="*/ 6591670 w 7467600"/>
              <a:gd name="connsiteY505" fmla="*/ 1988277 h 6858000"/>
              <a:gd name="connsiteX506" fmla="*/ 6747349 w 7467600"/>
              <a:gd name="connsiteY506" fmla="*/ 2160069 h 6858000"/>
              <a:gd name="connsiteX507" fmla="*/ 6760943 w 7467600"/>
              <a:gd name="connsiteY507" fmla="*/ 2177686 h 6858000"/>
              <a:gd name="connsiteX508" fmla="*/ 7021065 w 7467600"/>
              <a:gd name="connsiteY508" fmla="*/ 2498102 h 6858000"/>
              <a:gd name="connsiteX509" fmla="*/ 7155223 w 7467600"/>
              <a:gd name="connsiteY509" fmla="*/ 2650386 h 6858000"/>
              <a:gd name="connsiteX510" fmla="*/ 7203167 w 7467600"/>
              <a:gd name="connsiteY510" fmla="*/ 2697288 h 6858000"/>
              <a:gd name="connsiteX511" fmla="*/ 6937703 w 7467600"/>
              <a:gd name="connsiteY511" fmla="*/ 2321981 h 6858000"/>
              <a:gd name="connsiteX512" fmla="*/ 6591670 w 7467600"/>
              <a:gd name="connsiteY512" fmla="*/ 1988277 h 6858000"/>
              <a:gd name="connsiteX513" fmla="*/ 5798671 w 7467600"/>
              <a:gd name="connsiteY513" fmla="*/ 1981601 h 6858000"/>
              <a:gd name="connsiteX514" fmla="*/ 5754709 w 7467600"/>
              <a:gd name="connsiteY514" fmla="*/ 2071454 h 6858000"/>
              <a:gd name="connsiteX515" fmla="*/ 5763044 w 7467600"/>
              <a:gd name="connsiteY515" fmla="*/ 2842206 h 6858000"/>
              <a:gd name="connsiteX516" fmla="*/ 5764974 w 7467600"/>
              <a:gd name="connsiteY516" fmla="*/ 2799609 h 6858000"/>
              <a:gd name="connsiteX517" fmla="*/ 5767665 w 7467600"/>
              <a:gd name="connsiteY517" fmla="*/ 2666409 h 6858000"/>
              <a:gd name="connsiteX518" fmla="*/ 5763055 w 7467600"/>
              <a:gd name="connsiteY518" fmla="*/ 2579705 h 6858000"/>
              <a:gd name="connsiteX519" fmla="*/ 5758079 w 7467600"/>
              <a:gd name="connsiteY519" fmla="*/ 2492508 h 6858000"/>
              <a:gd name="connsiteX520" fmla="*/ 5779325 w 7467600"/>
              <a:gd name="connsiteY520" fmla="*/ 2197069 h 6858000"/>
              <a:gd name="connsiteX521" fmla="*/ 5798671 w 7467600"/>
              <a:gd name="connsiteY521" fmla="*/ 1981601 h 6858000"/>
              <a:gd name="connsiteX522" fmla="*/ 5829202 w 7467600"/>
              <a:gd name="connsiteY522" fmla="*/ 1971679 h 6858000"/>
              <a:gd name="connsiteX523" fmla="*/ 5809558 w 7467600"/>
              <a:gd name="connsiteY523" fmla="*/ 2198043 h 6858000"/>
              <a:gd name="connsiteX524" fmla="*/ 5788653 w 7467600"/>
              <a:gd name="connsiteY524" fmla="*/ 2489430 h 6858000"/>
              <a:gd name="connsiteX525" fmla="*/ 5793439 w 7467600"/>
              <a:gd name="connsiteY525" fmla="*/ 2575235 h 6858000"/>
              <a:gd name="connsiteX526" fmla="*/ 5796837 w 7467600"/>
              <a:gd name="connsiteY526" fmla="*/ 2637633 h 6858000"/>
              <a:gd name="connsiteX527" fmla="*/ 5818614 w 7467600"/>
              <a:gd name="connsiteY527" fmla="*/ 2473055 h 6858000"/>
              <a:gd name="connsiteX528" fmla="*/ 5829202 w 7467600"/>
              <a:gd name="connsiteY528" fmla="*/ 1971679 h 6858000"/>
              <a:gd name="connsiteX529" fmla="*/ 5911389 w 7467600"/>
              <a:gd name="connsiteY529" fmla="*/ 1898371 h 6858000"/>
              <a:gd name="connsiteX530" fmla="*/ 6237627 w 7467600"/>
              <a:gd name="connsiteY530" fmla="*/ 2231921 h 6858000"/>
              <a:gd name="connsiteX531" fmla="*/ 5911389 w 7467600"/>
              <a:gd name="connsiteY531" fmla="*/ 1898371 h 6858000"/>
              <a:gd name="connsiteX532" fmla="*/ 6944437 w 7467600"/>
              <a:gd name="connsiteY532" fmla="*/ 1575402 h 6858000"/>
              <a:gd name="connsiteX533" fmla="*/ 6304730 w 7467600"/>
              <a:gd name="connsiteY533" fmla="*/ 1766654 h 6858000"/>
              <a:gd name="connsiteX534" fmla="*/ 6944437 w 7467600"/>
              <a:gd name="connsiteY534" fmla="*/ 1575402 h 6858000"/>
              <a:gd name="connsiteX535" fmla="*/ 7019523 w 7467600"/>
              <a:gd name="connsiteY535" fmla="*/ 1519450 h 6858000"/>
              <a:gd name="connsiteX536" fmla="*/ 6298091 w 7467600"/>
              <a:gd name="connsiteY536" fmla="*/ 1737122 h 6858000"/>
              <a:gd name="connsiteX537" fmla="*/ 7019523 w 7467600"/>
              <a:gd name="connsiteY537" fmla="*/ 1519450 h 6858000"/>
              <a:gd name="connsiteX538" fmla="*/ 2399523 w 7467600"/>
              <a:gd name="connsiteY538" fmla="*/ 1428234 h 6858000"/>
              <a:gd name="connsiteX539" fmla="*/ 2224982 w 7467600"/>
              <a:gd name="connsiteY539" fmla="*/ 1826201 h 6858000"/>
              <a:gd name="connsiteX540" fmla="*/ 2096099 w 7467600"/>
              <a:gd name="connsiteY540" fmla="*/ 2345900 h 6858000"/>
              <a:gd name="connsiteX541" fmla="*/ 2283317 w 7467600"/>
              <a:gd name="connsiteY541" fmla="*/ 1796925 h 6858000"/>
              <a:gd name="connsiteX542" fmla="*/ 2399523 w 7467600"/>
              <a:gd name="connsiteY542" fmla="*/ 1428234 h 6858000"/>
              <a:gd name="connsiteX543" fmla="*/ 2448558 w 7467600"/>
              <a:gd name="connsiteY543" fmla="*/ 1373435 h 6858000"/>
              <a:gd name="connsiteX544" fmla="*/ 2312521 w 7467600"/>
              <a:gd name="connsiteY544" fmla="*/ 1806140 h 6858000"/>
              <a:gd name="connsiteX545" fmla="*/ 2127533 w 7467600"/>
              <a:gd name="connsiteY545" fmla="*/ 2348380 h 6858000"/>
              <a:gd name="connsiteX546" fmla="*/ 2358080 w 7467600"/>
              <a:gd name="connsiteY546" fmla="*/ 1866134 h 6858000"/>
              <a:gd name="connsiteX547" fmla="*/ 2407436 w 7467600"/>
              <a:gd name="connsiteY547" fmla="*/ 1651070 h 6858000"/>
              <a:gd name="connsiteX548" fmla="*/ 2448558 w 7467600"/>
              <a:gd name="connsiteY548" fmla="*/ 1373435 h 6858000"/>
              <a:gd name="connsiteX549" fmla="*/ 278707 w 7467600"/>
              <a:gd name="connsiteY549" fmla="*/ 1352270 h 6858000"/>
              <a:gd name="connsiteX550" fmla="*/ 321570 w 7467600"/>
              <a:gd name="connsiteY550" fmla="*/ 1861610 h 6858000"/>
              <a:gd name="connsiteX551" fmla="*/ 294281 w 7467600"/>
              <a:gd name="connsiteY551" fmla="*/ 1440658 h 6858000"/>
              <a:gd name="connsiteX552" fmla="*/ 278707 w 7467600"/>
              <a:gd name="connsiteY552" fmla="*/ 1352270 h 6858000"/>
              <a:gd name="connsiteX553" fmla="*/ 1423821 w 7467600"/>
              <a:gd name="connsiteY553" fmla="*/ 1351958 h 6858000"/>
              <a:gd name="connsiteX554" fmla="*/ 1638521 w 7467600"/>
              <a:gd name="connsiteY554" fmla="*/ 1908470 h 6858000"/>
              <a:gd name="connsiteX555" fmla="*/ 1754199 w 7467600"/>
              <a:gd name="connsiteY555" fmla="*/ 2149284 h 6858000"/>
              <a:gd name="connsiteX556" fmla="*/ 1908359 w 7467600"/>
              <a:gd name="connsiteY556" fmla="*/ 2364988 h 6858000"/>
              <a:gd name="connsiteX557" fmla="*/ 1647661 w 7467600"/>
              <a:gd name="connsiteY557" fmla="*/ 1825945 h 6858000"/>
              <a:gd name="connsiteX558" fmla="*/ 1423821 w 7467600"/>
              <a:gd name="connsiteY558" fmla="*/ 1351958 h 6858000"/>
              <a:gd name="connsiteX559" fmla="*/ 1431890 w 7467600"/>
              <a:gd name="connsiteY559" fmla="*/ 1306475 h 6858000"/>
              <a:gd name="connsiteX560" fmla="*/ 1507597 w 7467600"/>
              <a:gd name="connsiteY560" fmla="*/ 1446132 h 6858000"/>
              <a:gd name="connsiteX561" fmla="*/ 1674586 w 7467600"/>
              <a:gd name="connsiteY561" fmla="*/ 1813832 h 6858000"/>
              <a:gd name="connsiteX562" fmla="*/ 1815950 w 7467600"/>
              <a:gd name="connsiteY562" fmla="*/ 2128564 h 6858000"/>
              <a:gd name="connsiteX563" fmla="*/ 1984242 w 7467600"/>
              <a:gd name="connsiteY563" fmla="*/ 2430829 h 6858000"/>
              <a:gd name="connsiteX564" fmla="*/ 2014023 w 7467600"/>
              <a:gd name="connsiteY564" fmla="*/ 2450995 h 6858000"/>
              <a:gd name="connsiteX565" fmla="*/ 1747337 w 7467600"/>
              <a:gd name="connsiteY565" fmla="*/ 1855264 h 6858000"/>
              <a:gd name="connsiteX566" fmla="*/ 1533749 w 7467600"/>
              <a:gd name="connsiteY566" fmla="*/ 1478656 h 6858000"/>
              <a:gd name="connsiteX567" fmla="*/ 1431890 w 7467600"/>
              <a:gd name="connsiteY567" fmla="*/ 1306475 h 6858000"/>
              <a:gd name="connsiteX568" fmla="*/ 5052692 w 7467600"/>
              <a:gd name="connsiteY568" fmla="*/ 1292994 h 6858000"/>
              <a:gd name="connsiteX569" fmla="*/ 5200661 w 7467600"/>
              <a:gd name="connsiteY569" fmla="*/ 1635186 h 6858000"/>
              <a:gd name="connsiteX570" fmla="*/ 5297138 w 7467600"/>
              <a:gd name="connsiteY570" fmla="*/ 1906351 h 6858000"/>
              <a:gd name="connsiteX571" fmla="*/ 5052692 w 7467600"/>
              <a:gd name="connsiteY571" fmla="*/ 1292994 h 6858000"/>
              <a:gd name="connsiteX572" fmla="*/ 5009948 w 7467600"/>
              <a:gd name="connsiteY572" fmla="*/ 1273619 h 6858000"/>
              <a:gd name="connsiteX573" fmla="*/ 5121777 w 7467600"/>
              <a:gd name="connsiteY573" fmla="*/ 1654213 h 6858000"/>
              <a:gd name="connsiteX574" fmla="*/ 5293545 w 7467600"/>
              <a:gd name="connsiteY574" fmla="*/ 2072247 h 6858000"/>
              <a:gd name="connsiteX575" fmla="*/ 5294042 w 7467600"/>
              <a:gd name="connsiteY575" fmla="*/ 2065019 h 6858000"/>
              <a:gd name="connsiteX576" fmla="*/ 5171936 w 7467600"/>
              <a:gd name="connsiteY576" fmla="*/ 1647613 h 6858000"/>
              <a:gd name="connsiteX577" fmla="*/ 5009948 w 7467600"/>
              <a:gd name="connsiteY577" fmla="*/ 1273619 h 6858000"/>
              <a:gd name="connsiteX578" fmla="*/ 655236 w 7467600"/>
              <a:gd name="connsiteY578" fmla="*/ 1268632 h 6858000"/>
              <a:gd name="connsiteX579" fmla="*/ 839521 w 7467600"/>
              <a:gd name="connsiteY579" fmla="*/ 1685315 h 6858000"/>
              <a:gd name="connsiteX580" fmla="*/ 1109416 w 7467600"/>
              <a:gd name="connsiteY580" fmla="*/ 2061663 h 6858000"/>
              <a:gd name="connsiteX581" fmla="*/ 1298300 w 7467600"/>
              <a:gd name="connsiteY581" fmla="*/ 2247742 h 6858000"/>
              <a:gd name="connsiteX582" fmla="*/ 1125871 w 7467600"/>
              <a:gd name="connsiteY582" fmla="*/ 1989513 h 6858000"/>
              <a:gd name="connsiteX583" fmla="*/ 981574 w 7467600"/>
              <a:gd name="connsiteY583" fmla="*/ 1783157 h 6858000"/>
              <a:gd name="connsiteX584" fmla="*/ 922198 w 7467600"/>
              <a:gd name="connsiteY584" fmla="*/ 1677437 h 6858000"/>
              <a:gd name="connsiteX585" fmla="*/ 869293 w 7467600"/>
              <a:gd name="connsiteY585" fmla="*/ 1583214 h 6858000"/>
              <a:gd name="connsiteX586" fmla="*/ 751431 w 7467600"/>
              <a:gd name="connsiteY586" fmla="*/ 1405731 h 6858000"/>
              <a:gd name="connsiteX587" fmla="*/ 655236 w 7467600"/>
              <a:gd name="connsiteY587" fmla="*/ 1268632 h 6858000"/>
              <a:gd name="connsiteX588" fmla="*/ 6516292 w 7467600"/>
              <a:gd name="connsiteY588" fmla="*/ 1263064 h 6858000"/>
              <a:gd name="connsiteX589" fmla="*/ 5736320 w 7467600"/>
              <a:gd name="connsiteY589" fmla="*/ 1501803 h 6858000"/>
              <a:gd name="connsiteX590" fmla="*/ 6516292 w 7467600"/>
              <a:gd name="connsiteY590" fmla="*/ 1263064 h 6858000"/>
              <a:gd name="connsiteX591" fmla="*/ 291466 w 7467600"/>
              <a:gd name="connsiteY591" fmla="*/ 1250369 h 6858000"/>
              <a:gd name="connsiteX592" fmla="*/ 323180 w 7467600"/>
              <a:gd name="connsiteY592" fmla="*/ 1435283 h 6858000"/>
              <a:gd name="connsiteX593" fmla="*/ 349381 w 7467600"/>
              <a:gd name="connsiteY593" fmla="*/ 1875041 h 6858000"/>
              <a:gd name="connsiteX594" fmla="*/ 374363 w 7467600"/>
              <a:gd name="connsiteY594" fmla="*/ 1506494 h 6858000"/>
              <a:gd name="connsiteX595" fmla="*/ 302168 w 7467600"/>
              <a:gd name="connsiteY595" fmla="*/ 1274495 h 6858000"/>
              <a:gd name="connsiteX596" fmla="*/ 291466 w 7467600"/>
              <a:gd name="connsiteY596" fmla="*/ 1250369 h 6858000"/>
              <a:gd name="connsiteX597" fmla="*/ 678222 w 7467600"/>
              <a:gd name="connsiteY597" fmla="*/ 1248670 h 6858000"/>
              <a:gd name="connsiteX598" fmla="*/ 775536 w 7467600"/>
              <a:gd name="connsiteY598" fmla="*/ 1388015 h 6858000"/>
              <a:gd name="connsiteX599" fmla="*/ 894529 w 7467600"/>
              <a:gd name="connsiteY599" fmla="*/ 1567739 h 6858000"/>
              <a:gd name="connsiteX600" fmla="*/ 948000 w 7467600"/>
              <a:gd name="connsiteY600" fmla="*/ 1663088 h 6858000"/>
              <a:gd name="connsiteX601" fmla="*/ 1006812 w 7467600"/>
              <a:gd name="connsiteY601" fmla="*/ 1767683 h 6858000"/>
              <a:gd name="connsiteX602" fmla="*/ 1149133 w 7467600"/>
              <a:gd name="connsiteY602" fmla="*/ 1971513 h 6858000"/>
              <a:gd name="connsiteX603" fmla="*/ 1333952 w 7467600"/>
              <a:gd name="connsiteY603" fmla="*/ 2251620 h 6858000"/>
              <a:gd name="connsiteX604" fmla="*/ 1337329 w 7467600"/>
              <a:gd name="connsiteY604" fmla="*/ 2258350 h 6858000"/>
              <a:gd name="connsiteX605" fmla="*/ 1014726 w 7467600"/>
              <a:gd name="connsiteY605" fmla="*/ 1615556 h 6858000"/>
              <a:gd name="connsiteX606" fmla="*/ 678222 w 7467600"/>
              <a:gd name="connsiteY606" fmla="*/ 1248670 h 6858000"/>
              <a:gd name="connsiteX607" fmla="*/ 6691602 w 7467600"/>
              <a:gd name="connsiteY607" fmla="*/ 1140573 h 6858000"/>
              <a:gd name="connsiteX608" fmla="*/ 6571100 w 7467600"/>
              <a:gd name="connsiteY608" fmla="*/ 1183662 h 6858000"/>
              <a:gd name="connsiteX609" fmla="*/ 6241687 w 7467600"/>
              <a:gd name="connsiteY609" fmla="*/ 1257600 h 6858000"/>
              <a:gd name="connsiteX610" fmla="*/ 5693009 w 7467600"/>
              <a:gd name="connsiteY610" fmla="*/ 1478256 h 6858000"/>
              <a:gd name="connsiteX611" fmla="*/ 6548420 w 7467600"/>
              <a:gd name="connsiteY611" fmla="*/ 1214599 h 6858000"/>
              <a:gd name="connsiteX612" fmla="*/ 6605473 w 7467600"/>
              <a:gd name="connsiteY612" fmla="*/ 1184686 h 6858000"/>
              <a:gd name="connsiteX613" fmla="*/ 6691602 w 7467600"/>
              <a:gd name="connsiteY613" fmla="*/ 1140573 h 6858000"/>
              <a:gd name="connsiteX614" fmla="*/ 4002475 w 7467600"/>
              <a:gd name="connsiteY614" fmla="*/ 1037802 h 6858000"/>
              <a:gd name="connsiteX615" fmla="*/ 4000324 w 7467600"/>
              <a:gd name="connsiteY615" fmla="*/ 1039362 h 6858000"/>
              <a:gd name="connsiteX616" fmla="*/ 4002862 w 7467600"/>
              <a:gd name="connsiteY616" fmla="*/ 1042866 h 6858000"/>
              <a:gd name="connsiteX617" fmla="*/ 4002475 w 7467600"/>
              <a:gd name="connsiteY617" fmla="*/ 1037802 h 6858000"/>
              <a:gd name="connsiteX618" fmla="*/ 506322 w 7467600"/>
              <a:gd name="connsiteY618" fmla="*/ 1020997 h 6858000"/>
              <a:gd name="connsiteX619" fmla="*/ 533068 w 7467600"/>
              <a:gd name="connsiteY619" fmla="*/ 1029409 h 6858000"/>
              <a:gd name="connsiteX620" fmla="*/ 1232525 w 7467600"/>
              <a:gd name="connsiteY620" fmla="*/ 1804675 h 6858000"/>
              <a:gd name="connsiteX621" fmla="*/ 1388858 w 7467600"/>
              <a:gd name="connsiteY621" fmla="*/ 2368011 h 6858000"/>
              <a:gd name="connsiteX622" fmla="*/ 1384098 w 7467600"/>
              <a:gd name="connsiteY622" fmla="*/ 2378125 h 6858000"/>
              <a:gd name="connsiteX623" fmla="*/ 1425393 w 7467600"/>
              <a:gd name="connsiteY623" fmla="*/ 2589124 h 6858000"/>
              <a:gd name="connsiteX624" fmla="*/ 1424001 w 7467600"/>
              <a:gd name="connsiteY624" fmla="*/ 2597541 h 6858000"/>
              <a:gd name="connsiteX625" fmla="*/ 2152729 w 7467600"/>
              <a:gd name="connsiteY625" fmla="*/ 2864487 h 6858000"/>
              <a:gd name="connsiteX626" fmla="*/ 2020609 w 7467600"/>
              <a:gd name="connsiteY626" fmla="*/ 2539671 h 6858000"/>
              <a:gd name="connsiteX627" fmla="*/ 2018920 w 7467600"/>
              <a:gd name="connsiteY627" fmla="*/ 2536309 h 6858000"/>
              <a:gd name="connsiteX628" fmla="*/ 1342441 w 7467600"/>
              <a:gd name="connsiteY628" fmla="*/ 1173017 h 6858000"/>
              <a:gd name="connsiteX629" fmla="*/ 1367925 w 7467600"/>
              <a:gd name="connsiteY629" fmla="*/ 1135648 h 6858000"/>
              <a:gd name="connsiteX630" fmla="*/ 1771401 w 7467600"/>
              <a:gd name="connsiteY630" fmla="*/ 1806673 h 6858000"/>
              <a:gd name="connsiteX631" fmla="*/ 1972385 w 7467600"/>
              <a:gd name="connsiteY631" fmla="*/ 2198735 h 6858000"/>
              <a:gd name="connsiteX632" fmla="*/ 2040892 w 7467600"/>
              <a:gd name="connsiteY632" fmla="*/ 2405205 h 6858000"/>
              <a:gd name="connsiteX633" fmla="*/ 2131689 w 7467600"/>
              <a:gd name="connsiteY633" fmla="*/ 1936926 h 6858000"/>
              <a:gd name="connsiteX634" fmla="*/ 2454820 w 7467600"/>
              <a:gd name="connsiteY634" fmla="*/ 1248808 h 6858000"/>
              <a:gd name="connsiteX635" fmla="*/ 2492512 w 7467600"/>
              <a:gd name="connsiteY635" fmla="*/ 1302920 h 6858000"/>
              <a:gd name="connsiteX636" fmla="*/ 2081216 w 7467600"/>
              <a:gd name="connsiteY636" fmla="*/ 2527513 h 6858000"/>
              <a:gd name="connsiteX637" fmla="*/ 2081211 w 7467600"/>
              <a:gd name="connsiteY637" fmla="*/ 2528916 h 6858000"/>
              <a:gd name="connsiteX638" fmla="*/ 2199067 w 7467600"/>
              <a:gd name="connsiteY638" fmla="*/ 2884061 h 6858000"/>
              <a:gd name="connsiteX639" fmla="*/ 3192586 w 7467600"/>
              <a:gd name="connsiteY639" fmla="*/ 3411496 h 6858000"/>
              <a:gd name="connsiteX640" fmla="*/ 3182620 w 7467600"/>
              <a:gd name="connsiteY640" fmla="*/ 3483279 h 6858000"/>
              <a:gd name="connsiteX641" fmla="*/ 2435119 w 7467600"/>
              <a:gd name="connsiteY641" fmla="*/ 3080173 h 6858000"/>
              <a:gd name="connsiteX642" fmla="*/ 2410152 w 7467600"/>
              <a:gd name="connsiteY642" fmla="*/ 3063751 h 6858000"/>
              <a:gd name="connsiteX643" fmla="*/ 2408099 w 7467600"/>
              <a:gd name="connsiteY643" fmla="*/ 3064403 h 6858000"/>
              <a:gd name="connsiteX644" fmla="*/ 2407218 w 7467600"/>
              <a:gd name="connsiteY644" fmla="*/ 3070324 h 6858000"/>
              <a:gd name="connsiteX645" fmla="*/ 2380138 w 7467600"/>
              <a:gd name="connsiteY645" fmla="*/ 3099341 h 6858000"/>
              <a:gd name="connsiteX646" fmla="*/ 1765923 w 7467600"/>
              <a:gd name="connsiteY646" fmla="*/ 3581043 h 6858000"/>
              <a:gd name="connsiteX647" fmla="*/ 1702258 w 7467600"/>
              <a:gd name="connsiteY647" fmla="*/ 3612286 h 6858000"/>
              <a:gd name="connsiteX648" fmla="*/ 1538370 w 7467600"/>
              <a:gd name="connsiteY648" fmla="*/ 3811804 h 6858000"/>
              <a:gd name="connsiteX649" fmla="*/ 542867 w 7467600"/>
              <a:gd name="connsiteY649" fmla="*/ 4944092 h 6858000"/>
              <a:gd name="connsiteX650" fmla="*/ 515800 w 7467600"/>
              <a:gd name="connsiteY650" fmla="*/ 4862180 h 6858000"/>
              <a:gd name="connsiteX651" fmla="*/ 909145 w 7467600"/>
              <a:gd name="connsiteY651" fmla="*/ 4199225 h 6858000"/>
              <a:gd name="connsiteX652" fmla="*/ 1214067 w 7467600"/>
              <a:gd name="connsiteY652" fmla="*/ 3908561 h 6858000"/>
              <a:gd name="connsiteX653" fmla="*/ 640967 w 7467600"/>
              <a:gd name="connsiteY653" fmla="*/ 4105601 h 6858000"/>
              <a:gd name="connsiteX654" fmla="*/ 112563 w 7467600"/>
              <a:gd name="connsiteY654" fmla="*/ 4396952 h 6858000"/>
              <a:gd name="connsiteX655" fmla="*/ 0 w 7467600"/>
              <a:gd name="connsiteY655" fmla="*/ 4466006 h 6858000"/>
              <a:gd name="connsiteX656" fmla="*/ 0 w 7467600"/>
              <a:gd name="connsiteY656" fmla="*/ 4233763 h 6858000"/>
              <a:gd name="connsiteX657" fmla="*/ 36881 w 7467600"/>
              <a:gd name="connsiteY657" fmla="*/ 4200118 h 6858000"/>
              <a:gd name="connsiteX658" fmla="*/ 910534 w 7467600"/>
              <a:gd name="connsiteY658" fmla="*/ 3629753 h 6858000"/>
              <a:gd name="connsiteX659" fmla="*/ 1578717 w 7467600"/>
              <a:gd name="connsiteY659" fmla="*/ 3575982 h 6858000"/>
              <a:gd name="connsiteX660" fmla="*/ 2338780 w 7467600"/>
              <a:gd name="connsiteY660" fmla="*/ 3033725 h 6858000"/>
              <a:gd name="connsiteX661" fmla="*/ 1807991 w 7467600"/>
              <a:gd name="connsiteY661" fmla="*/ 2807184 h 6858000"/>
              <a:gd name="connsiteX662" fmla="*/ 1416358 w 7467600"/>
              <a:gd name="connsiteY662" fmla="*/ 3112571 h 6858000"/>
              <a:gd name="connsiteX663" fmla="*/ 939066 w 7467600"/>
              <a:gd name="connsiteY663" fmla="*/ 3378798 h 6858000"/>
              <a:gd name="connsiteX664" fmla="*/ 115099 w 7467600"/>
              <a:gd name="connsiteY664" fmla="*/ 3607650 h 6858000"/>
              <a:gd name="connsiteX665" fmla="*/ 97284 w 7467600"/>
              <a:gd name="connsiteY665" fmla="*/ 3520393 h 6858000"/>
              <a:gd name="connsiteX666" fmla="*/ 922050 w 7467600"/>
              <a:gd name="connsiteY666" fmla="*/ 3074867 h 6858000"/>
              <a:gd name="connsiteX667" fmla="*/ 1405265 w 7467600"/>
              <a:gd name="connsiteY667" fmla="*/ 3016319 h 6858000"/>
              <a:gd name="connsiteX668" fmla="*/ 1407512 w 7467600"/>
              <a:gd name="connsiteY668" fmla="*/ 3018001 h 6858000"/>
              <a:gd name="connsiteX669" fmla="*/ 1726266 w 7467600"/>
              <a:gd name="connsiteY669" fmla="*/ 2777274 h 6858000"/>
              <a:gd name="connsiteX670" fmla="*/ 625390 w 7467600"/>
              <a:gd name="connsiteY670" fmla="*/ 2514541 h 6858000"/>
              <a:gd name="connsiteX671" fmla="*/ 619799 w 7467600"/>
              <a:gd name="connsiteY671" fmla="*/ 2527180 h 6858000"/>
              <a:gd name="connsiteX672" fmla="*/ 310030 w 7467600"/>
              <a:gd name="connsiteY672" fmla="*/ 2771818 h 6858000"/>
              <a:gd name="connsiteX673" fmla="*/ 173877 w 7467600"/>
              <a:gd name="connsiteY673" fmla="*/ 2937056 h 6858000"/>
              <a:gd name="connsiteX674" fmla="*/ 77889 w 7467600"/>
              <a:gd name="connsiteY674" fmla="*/ 3138440 h 6858000"/>
              <a:gd name="connsiteX675" fmla="*/ 0 w 7467600"/>
              <a:gd name="connsiteY675" fmla="*/ 3271395 h 6858000"/>
              <a:gd name="connsiteX676" fmla="*/ 0 w 7467600"/>
              <a:gd name="connsiteY676" fmla="*/ 3153002 h 6858000"/>
              <a:gd name="connsiteX677" fmla="*/ 2386 w 7467600"/>
              <a:gd name="connsiteY677" fmla="*/ 3149203 h 6858000"/>
              <a:gd name="connsiteX678" fmla="*/ 89753 w 7467600"/>
              <a:gd name="connsiteY678" fmla="*/ 2987702 h 6858000"/>
              <a:gd name="connsiteX679" fmla="*/ 76869 w 7467600"/>
              <a:gd name="connsiteY679" fmla="*/ 3005404 h 6858000"/>
              <a:gd name="connsiteX680" fmla="*/ 32049 w 7467600"/>
              <a:gd name="connsiteY680" fmla="*/ 3065814 h 6858000"/>
              <a:gd name="connsiteX681" fmla="*/ 0 w 7467600"/>
              <a:gd name="connsiteY681" fmla="*/ 3108744 h 6858000"/>
              <a:gd name="connsiteX682" fmla="*/ 0 w 7467600"/>
              <a:gd name="connsiteY682" fmla="*/ 3058059 h 6858000"/>
              <a:gd name="connsiteX683" fmla="*/ 7610 w 7467600"/>
              <a:gd name="connsiteY683" fmla="*/ 3047889 h 6858000"/>
              <a:gd name="connsiteX684" fmla="*/ 52419 w 7467600"/>
              <a:gd name="connsiteY684" fmla="*/ 2987479 h 6858000"/>
              <a:gd name="connsiteX685" fmla="*/ 59142 w 7467600"/>
              <a:gd name="connsiteY685" fmla="*/ 2978488 h 6858000"/>
              <a:gd name="connsiteX686" fmla="*/ 0 w 7467600"/>
              <a:gd name="connsiteY686" fmla="*/ 3015334 h 6858000"/>
              <a:gd name="connsiteX687" fmla="*/ 0 w 7467600"/>
              <a:gd name="connsiteY687" fmla="*/ 2914286 h 6858000"/>
              <a:gd name="connsiteX688" fmla="*/ 36383 w 7467600"/>
              <a:gd name="connsiteY688" fmla="*/ 2901128 h 6858000"/>
              <a:gd name="connsiteX689" fmla="*/ 156329 w 7467600"/>
              <a:gd name="connsiteY689" fmla="*/ 2840533 h 6858000"/>
              <a:gd name="connsiteX690" fmla="*/ 358355 w 7467600"/>
              <a:gd name="connsiteY690" fmla="*/ 2620471 h 6858000"/>
              <a:gd name="connsiteX691" fmla="*/ 510577 w 7467600"/>
              <a:gd name="connsiteY691" fmla="*/ 2501244 h 6858000"/>
              <a:gd name="connsiteX692" fmla="*/ 211967 w 7467600"/>
              <a:gd name="connsiteY692" fmla="*/ 2479171 h 6858000"/>
              <a:gd name="connsiteX693" fmla="*/ 0 w 7467600"/>
              <a:gd name="connsiteY693" fmla="*/ 2476398 h 6858000"/>
              <a:gd name="connsiteX694" fmla="*/ 0 w 7467600"/>
              <a:gd name="connsiteY694" fmla="*/ 2389189 h 6858000"/>
              <a:gd name="connsiteX695" fmla="*/ 103062 w 7467600"/>
              <a:gd name="connsiteY695" fmla="*/ 2389518 h 6858000"/>
              <a:gd name="connsiteX696" fmla="*/ 510734 w 7467600"/>
              <a:gd name="connsiteY696" fmla="*/ 2416201 h 6858000"/>
              <a:gd name="connsiteX697" fmla="*/ 279257 w 7467600"/>
              <a:gd name="connsiteY697" fmla="*/ 2092102 h 6858000"/>
              <a:gd name="connsiteX698" fmla="*/ 65265 w 7467600"/>
              <a:gd name="connsiteY698" fmla="*/ 2006049 h 6858000"/>
              <a:gd name="connsiteX699" fmla="*/ 0 w 7467600"/>
              <a:gd name="connsiteY699" fmla="*/ 1982532 h 6858000"/>
              <a:gd name="connsiteX700" fmla="*/ 0 w 7467600"/>
              <a:gd name="connsiteY700" fmla="*/ 1912789 h 6858000"/>
              <a:gd name="connsiteX701" fmla="*/ 97460 w 7467600"/>
              <a:gd name="connsiteY701" fmla="*/ 1953725 h 6858000"/>
              <a:gd name="connsiteX702" fmla="*/ 221272 w 7467600"/>
              <a:gd name="connsiteY702" fmla="*/ 1980766 h 6858000"/>
              <a:gd name="connsiteX703" fmla="*/ 116765 w 7467600"/>
              <a:gd name="connsiteY703" fmla="*/ 1911033 h 6858000"/>
              <a:gd name="connsiteX704" fmla="*/ 16405 w 7467600"/>
              <a:gd name="connsiteY704" fmla="*/ 1803412 h 6858000"/>
              <a:gd name="connsiteX705" fmla="*/ 0 w 7467600"/>
              <a:gd name="connsiteY705" fmla="*/ 1784777 h 6858000"/>
              <a:gd name="connsiteX706" fmla="*/ 0 w 7467600"/>
              <a:gd name="connsiteY706" fmla="*/ 1740082 h 6858000"/>
              <a:gd name="connsiteX707" fmla="*/ 39394 w 7467600"/>
              <a:gd name="connsiteY707" fmla="*/ 1784856 h 6858000"/>
              <a:gd name="connsiteX708" fmla="*/ 135813 w 7467600"/>
              <a:gd name="connsiteY708" fmla="*/ 1888838 h 6858000"/>
              <a:gd name="connsiteX709" fmla="*/ 242575 w 7467600"/>
              <a:gd name="connsiteY709" fmla="*/ 1958841 h 6858000"/>
              <a:gd name="connsiteX710" fmla="*/ 82197 w 7467600"/>
              <a:gd name="connsiteY710" fmla="*/ 1754826 h 6858000"/>
              <a:gd name="connsiteX711" fmla="*/ 0 w 7467600"/>
              <a:gd name="connsiteY711" fmla="*/ 1679650 h 6858000"/>
              <a:gd name="connsiteX712" fmla="*/ 0 w 7467600"/>
              <a:gd name="connsiteY712" fmla="*/ 1602463 h 6858000"/>
              <a:gd name="connsiteX713" fmla="*/ 84689 w 7467600"/>
              <a:gd name="connsiteY713" fmla="*/ 1677442 h 6858000"/>
              <a:gd name="connsiteX714" fmla="*/ 298437 w 7467600"/>
              <a:gd name="connsiteY714" fmla="*/ 1968019 h 6858000"/>
              <a:gd name="connsiteX715" fmla="*/ 227269 w 7467600"/>
              <a:gd name="connsiteY715" fmla="*/ 1114064 h 6858000"/>
              <a:gd name="connsiteX716" fmla="*/ 248003 w 7467600"/>
              <a:gd name="connsiteY716" fmla="*/ 1089613 h 6858000"/>
              <a:gd name="connsiteX717" fmla="*/ 427020 w 7467600"/>
              <a:gd name="connsiteY717" fmla="*/ 1619803 h 6858000"/>
              <a:gd name="connsiteX718" fmla="*/ 340345 w 7467600"/>
              <a:gd name="connsiteY718" fmla="*/ 2027739 h 6858000"/>
              <a:gd name="connsiteX719" fmla="*/ 360865 w 7467600"/>
              <a:gd name="connsiteY719" fmla="*/ 2044827 h 6858000"/>
              <a:gd name="connsiteX720" fmla="*/ 560414 w 7467600"/>
              <a:gd name="connsiteY720" fmla="*/ 2421457 h 6858000"/>
              <a:gd name="connsiteX721" fmla="*/ 1359703 w 7467600"/>
              <a:gd name="connsiteY721" fmla="*/ 2578554 h 6858000"/>
              <a:gd name="connsiteX722" fmla="*/ 1359422 w 7467600"/>
              <a:gd name="connsiteY722" fmla="*/ 2577994 h 6858000"/>
              <a:gd name="connsiteX723" fmla="*/ 828701 w 7467600"/>
              <a:gd name="connsiteY723" fmla="*/ 1839520 h 6858000"/>
              <a:gd name="connsiteX724" fmla="*/ 494427 w 7467600"/>
              <a:gd name="connsiteY724" fmla="*/ 1092333 h 6858000"/>
              <a:gd name="connsiteX725" fmla="*/ 506322 w 7467600"/>
              <a:gd name="connsiteY725" fmla="*/ 1020997 h 6858000"/>
              <a:gd name="connsiteX726" fmla="*/ 4570198 w 7467600"/>
              <a:gd name="connsiteY726" fmla="*/ 978081 h 6858000"/>
              <a:gd name="connsiteX727" fmla="*/ 4523691 w 7467600"/>
              <a:gd name="connsiteY727" fmla="*/ 1127776 h 6858000"/>
              <a:gd name="connsiteX728" fmla="*/ 4509875 w 7467600"/>
              <a:gd name="connsiteY728" fmla="*/ 1167552 h 6858000"/>
              <a:gd name="connsiteX729" fmla="*/ 4478168 w 7467600"/>
              <a:gd name="connsiteY729" fmla="*/ 1260735 h 6858000"/>
              <a:gd name="connsiteX730" fmla="*/ 4409309 w 7467600"/>
              <a:gd name="connsiteY730" fmla="*/ 1666996 h 6858000"/>
              <a:gd name="connsiteX731" fmla="*/ 4370031 w 7467600"/>
              <a:gd name="connsiteY731" fmla="*/ 1955666 h 6858000"/>
              <a:gd name="connsiteX732" fmla="*/ 4570198 w 7467600"/>
              <a:gd name="connsiteY732" fmla="*/ 978081 h 6858000"/>
              <a:gd name="connsiteX733" fmla="*/ 4557898 w 7467600"/>
              <a:gd name="connsiteY733" fmla="*/ 900011 h 6858000"/>
              <a:gd name="connsiteX734" fmla="*/ 4344840 w 7467600"/>
              <a:gd name="connsiteY734" fmla="*/ 1922038 h 6858000"/>
              <a:gd name="connsiteX735" fmla="*/ 4378710 w 7467600"/>
              <a:gd name="connsiteY735" fmla="*/ 1665516 h 6858000"/>
              <a:gd name="connsiteX736" fmla="*/ 4448798 w 7467600"/>
              <a:gd name="connsiteY736" fmla="*/ 1253024 h 6858000"/>
              <a:gd name="connsiteX737" fmla="*/ 4480315 w 7467600"/>
              <a:gd name="connsiteY737" fmla="*/ 1158454 h 6858000"/>
              <a:gd name="connsiteX738" fmla="*/ 4494133 w 7467600"/>
              <a:gd name="connsiteY738" fmla="*/ 1118676 h 6858000"/>
              <a:gd name="connsiteX739" fmla="*/ 4557898 w 7467600"/>
              <a:gd name="connsiteY739" fmla="*/ 900011 h 6858000"/>
              <a:gd name="connsiteX740" fmla="*/ 5870151 w 7467600"/>
              <a:gd name="connsiteY740" fmla="*/ 898890 h 6858000"/>
              <a:gd name="connsiteX741" fmla="*/ 5861335 w 7467600"/>
              <a:gd name="connsiteY741" fmla="*/ 899177 h 6858000"/>
              <a:gd name="connsiteX742" fmla="*/ 5843702 w 7467600"/>
              <a:gd name="connsiteY742" fmla="*/ 899748 h 6858000"/>
              <a:gd name="connsiteX743" fmla="*/ 5651107 w 7467600"/>
              <a:gd name="connsiteY743" fmla="*/ 920306 h 6858000"/>
              <a:gd name="connsiteX744" fmla="*/ 5459407 w 7467600"/>
              <a:gd name="connsiteY744" fmla="*/ 940975 h 6858000"/>
              <a:gd name="connsiteX745" fmla="*/ 5374846 w 7467600"/>
              <a:gd name="connsiteY745" fmla="*/ 941988 h 6858000"/>
              <a:gd name="connsiteX746" fmla="*/ 5256105 w 7467600"/>
              <a:gd name="connsiteY746" fmla="*/ 945632 h 6858000"/>
              <a:gd name="connsiteX747" fmla="*/ 5107071 w 7467600"/>
              <a:gd name="connsiteY747" fmla="*/ 969720 h 6858000"/>
              <a:gd name="connsiteX748" fmla="*/ 4998681 w 7467600"/>
              <a:gd name="connsiteY748" fmla="*/ 988771 h 6858000"/>
              <a:gd name="connsiteX749" fmla="*/ 5870151 w 7467600"/>
              <a:gd name="connsiteY749" fmla="*/ 898890 h 6858000"/>
              <a:gd name="connsiteX750" fmla="*/ 5504425 w 7467600"/>
              <a:gd name="connsiteY750" fmla="*/ 848067 h 6858000"/>
              <a:gd name="connsiteX751" fmla="*/ 4968849 w 7467600"/>
              <a:gd name="connsiteY751" fmla="*/ 962318 h 6858000"/>
              <a:gd name="connsiteX752" fmla="*/ 5104039 w 7467600"/>
              <a:gd name="connsiteY752" fmla="*/ 940634 h 6858000"/>
              <a:gd name="connsiteX753" fmla="*/ 5256311 w 7467600"/>
              <a:gd name="connsiteY753" fmla="*/ 916490 h 6858000"/>
              <a:gd name="connsiteX754" fmla="*/ 5377381 w 7467600"/>
              <a:gd name="connsiteY754" fmla="*/ 912671 h 6858000"/>
              <a:gd name="connsiteX755" fmla="*/ 5460148 w 7467600"/>
              <a:gd name="connsiteY755" fmla="*/ 911442 h 6858000"/>
              <a:gd name="connsiteX756" fmla="*/ 5648971 w 7467600"/>
              <a:gd name="connsiteY756" fmla="*/ 891331 h 6858000"/>
              <a:gd name="connsiteX757" fmla="*/ 5844807 w 7467600"/>
              <a:gd name="connsiteY757" fmla="*/ 870718 h 6858000"/>
              <a:gd name="connsiteX758" fmla="*/ 5862975 w 7467600"/>
              <a:gd name="connsiteY758" fmla="*/ 869756 h 6858000"/>
              <a:gd name="connsiteX759" fmla="*/ 5920887 w 7467600"/>
              <a:gd name="connsiteY759" fmla="*/ 865929 h 6858000"/>
              <a:gd name="connsiteX760" fmla="*/ 5504425 w 7467600"/>
              <a:gd name="connsiteY760" fmla="*/ 848067 h 6858000"/>
              <a:gd name="connsiteX761" fmla="*/ 3607114 w 7467600"/>
              <a:gd name="connsiteY761" fmla="*/ 467441 h 6858000"/>
              <a:gd name="connsiteX762" fmla="*/ 3296242 w 7467600"/>
              <a:gd name="connsiteY762" fmla="*/ 807991 h 6858000"/>
              <a:gd name="connsiteX763" fmla="*/ 3174674 w 7467600"/>
              <a:gd name="connsiteY763" fmla="*/ 919759 h 6858000"/>
              <a:gd name="connsiteX764" fmla="*/ 3042978 w 7467600"/>
              <a:gd name="connsiteY764" fmla="*/ 1054894 h 6858000"/>
              <a:gd name="connsiteX765" fmla="*/ 2968914 w 7467600"/>
              <a:gd name="connsiteY765" fmla="*/ 1133756 h 6858000"/>
              <a:gd name="connsiteX766" fmla="*/ 3103823 w 7467600"/>
              <a:gd name="connsiteY766" fmla="*/ 1026814 h 6858000"/>
              <a:gd name="connsiteX767" fmla="*/ 3607114 w 7467600"/>
              <a:gd name="connsiteY767" fmla="*/ 467441 h 6858000"/>
              <a:gd name="connsiteX768" fmla="*/ 3744487 w 7467600"/>
              <a:gd name="connsiteY768" fmla="*/ 383136 h 6858000"/>
              <a:gd name="connsiteX769" fmla="*/ 3970213 w 7467600"/>
              <a:gd name="connsiteY769" fmla="*/ 995559 h 6858000"/>
              <a:gd name="connsiteX770" fmla="*/ 3744487 w 7467600"/>
              <a:gd name="connsiteY770" fmla="*/ 383136 h 6858000"/>
              <a:gd name="connsiteX771" fmla="*/ 3624562 w 7467600"/>
              <a:gd name="connsiteY771" fmla="*/ 367041 h 6858000"/>
              <a:gd name="connsiteX772" fmla="*/ 3489712 w 7467600"/>
              <a:gd name="connsiteY772" fmla="*/ 485386 h 6858000"/>
              <a:gd name="connsiteX773" fmla="*/ 3182994 w 7467600"/>
              <a:gd name="connsiteY773" fmla="*/ 828265 h 6858000"/>
              <a:gd name="connsiteX774" fmla="*/ 2892114 w 7467600"/>
              <a:gd name="connsiteY774" fmla="*/ 1172635 h 6858000"/>
              <a:gd name="connsiteX775" fmla="*/ 3021459 w 7467600"/>
              <a:gd name="connsiteY775" fmla="*/ 1035385 h 6858000"/>
              <a:gd name="connsiteX776" fmla="*/ 3153873 w 7467600"/>
              <a:gd name="connsiteY776" fmla="*/ 898971 h 6858000"/>
              <a:gd name="connsiteX777" fmla="*/ 3276511 w 7467600"/>
              <a:gd name="connsiteY777" fmla="*/ 786423 h 6858000"/>
              <a:gd name="connsiteX778" fmla="*/ 3584154 w 7467600"/>
              <a:gd name="connsiteY778" fmla="*/ 448218 h 6858000"/>
              <a:gd name="connsiteX779" fmla="*/ 3624562 w 7467600"/>
              <a:gd name="connsiteY779" fmla="*/ 367041 h 6858000"/>
              <a:gd name="connsiteX780" fmla="*/ 3766672 w 7467600"/>
              <a:gd name="connsiteY780" fmla="*/ 359429 h 6858000"/>
              <a:gd name="connsiteX781" fmla="*/ 3996338 w 7467600"/>
              <a:gd name="connsiteY781" fmla="*/ 968237 h 6858000"/>
              <a:gd name="connsiteX782" fmla="*/ 3766672 w 7467600"/>
              <a:gd name="connsiteY782" fmla="*/ 359429 h 6858000"/>
              <a:gd name="connsiteX783" fmla="*/ 5805386 w 7467600"/>
              <a:gd name="connsiteY783" fmla="*/ 239240 h 6858000"/>
              <a:gd name="connsiteX784" fmla="*/ 5736947 w 7467600"/>
              <a:gd name="connsiteY784" fmla="*/ 261367 h 6858000"/>
              <a:gd name="connsiteX785" fmla="*/ 5427012 w 7467600"/>
              <a:gd name="connsiteY785" fmla="*/ 311272 h 6858000"/>
              <a:gd name="connsiteX786" fmla="*/ 5147818 w 7467600"/>
              <a:gd name="connsiteY786" fmla="*/ 322112 h 6858000"/>
              <a:gd name="connsiteX787" fmla="*/ 5060854 w 7467600"/>
              <a:gd name="connsiteY787" fmla="*/ 311882 h 6858000"/>
              <a:gd name="connsiteX788" fmla="*/ 4945989 w 7467600"/>
              <a:gd name="connsiteY788" fmla="*/ 300516 h 6858000"/>
              <a:gd name="connsiteX789" fmla="*/ 5410479 w 7467600"/>
              <a:gd name="connsiteY789" fmla="*/ 348434 h 6858000"/>
              <a:gd name="connsiteX790" fmla="*/ 5805386 w 7467600"/>
              <a:gd name="connsiteY790" fmla="*/ 239240 h 6858000"/>
              <a:gd name="connsiteX791" fmla="*/ 5905192 w 7467600"/>
              <a:gd name="connsiteY791" fmla="*/ 163079 h 6858000"/>
              <a:gd name="connsiteX792" fmla="*/ 5865655 w 7467600"/>
              <a:gd name="connsiteY792" fmla="*/ 171901 h 6858000"/>
              <a:gd name="connsiteX793" fmla="*/ 5259740 w 7467600"/>
              <a:gd name="connsiteY793" fmla="*/ 257013 h 6858000"/>
              <a:gd name="connsiteX794" fmla="*/ 5208466 w 7467600"/>
              <a:gd name="connsiteY794" fmla="*/ 257550 h 6858000"/>
              <a:gd name="connsiteX795" fmla="*/ 4980204 w 7467600"/>
              <a:gd name="connsiteY795" fmla="*/ 271903 h 6858000"/>
              <a:gd name="connsiteX796" fmla="*/ 5068068 w 7467600"/>
              <a:gd name="connsiteY796" fmla="*/ 282244 h 6858000"/>
              <a:gd name="connsiteX797" fmla="*/ 5153231 w 7467600"/>
              <a:gd name="connsiteY797" fmla="*/ 292240 h 6858000"/>
              <a:gd name="connsiteX798" fmla="*/ 5426491 w 7467600"/>
              <a:gd name="connsiteY798" fmla="*/ 281128 h 6858000"/>
              <a:gd name="connsiteX799" fmla="*/ 5731212 w 7467600"/>
              <a:gd name="connsiteY799" fmla="*/ 231951 h 6858000"/>
              <a:gd name="connsiteX800" fmla="*/ 5905192 w 7467600"/>
              <a:gd name="connsiteY800" fmla="*/ 163079 h 6858000"/>
              <a:gd name="connsiteX801" fmla="*/ 5944437 w 7467600"/>
              <a:gd name="connsiteY801" fmla="*/ 113829 h 6858000"/>
              <a:gd name="connsiteX802" fmla="*/ 5825032 w 7467600"/>
              <a:gd name="connsiteY802" fmla="*/ 146405 h 6858000"/>
              <a:gd name="connsiteX803" fmla="*/ 4955599 w 7467600"/>
              <a:gd name="connsiteY803" fmla="*/ 247008 h 6858000"/>
              <a:gd name="connsiteX804" fmla="*/ 5210104 w 7467600"/>
              <a:gd name="connsiteY804" fmla="*/ 228123 h 6858000"/>
              <a:gd name="connsiteX805" fmla="*/ 5261015 w 7467600"/>
              <a:gd name="connsiteY805" fmla="*/ 227087 h 6858000"/>
              <a:gd name="connsiteX806" fmla="*/ 5861181 w 7467600"/>
              <a:gd name="connsiteY806" fmla="*/ 143093 h 6858000"/>
              <a:gd name="connsiteX807" fmla="*/ 5961252 w 7467600"/>
              <a:gd name="connsiteY807" fmla="*/ 114820 h 6858000"/>
              <a:gd name="connsiteX808" fmla="*/ 5944437 w 7467600"/>
              <a:gd name="connsiteY808" fmla="*/ 113829 h 6858000"/>
              <a:gd name="connsiteX809" fmla="*/ 3882765 w 7467600"/>
              <a:gd name="connsiteY809" fmla="*/ 0 h 6858000"/>
              <a:gd name="connsiteX810" fmla="*/ 3995099 w 7467600"/>
              <a:gd name="connsiteY810" fmla="*/ 0 h 6858000"/>
              <a:gd name="connsiteX811" fmla="*/ 4163818 w 7467600"/>
              <a:gd name="connsiteY811" fmla="*/ 234104 h 6858000"/>
              <a:gd name="connsiteX812" fmla="*/ 4172099 w 7467600"/>
              <a:gd name="connsiteY812" fmla="*/ 234207 h 6858000"/>
              <a:gd name="connsiteX813" fmla="*/ 4784282 w 7467600"/>
              <a:gd name="connsiteY813" fmla="*/ 276561 h 6858000"/>
              <a:gd name="connsiteX814" fmla="*/ 4801687 w 7467600"/>
              <a:gd name="connsiteY814" fmla="*/ 267764 h 6858000"/>
              <a:gd name="connsiteX815" fmla="*/ 6082788 w 7467600"/>
              <a:gd name="connsiteY815" fmla="*/ 64119 h 6858000"/>
              <a:gd name="connsiteX816" fmla="*/ 6099442 w 7467600"/>
              <a:gd name="connsiteY816" fmla="*/ 82568 h 6858000"/>
              <a:gd name="connsiteX817" fmla="*/ 4804137 w 7467600"/>
              <a:gd name="connsiteY817" fmla="*/ 320931 h 6858000"/>
              <a:gd name="connsiteX818" fmla="*/ 4227047 w 7467600"/>
              <a:gd name="connsiteY818" fmla="*/ 313415 h 6858000"/>
              <a:gd name="connsiteX819" fmla="*/ 4346041 w 7467600"/>
              <a:gd name="connsiteY819" fmla="*/ 456086 h 6858000"/>
              <a:gd name="connsiteX820" fmla="*/ 4870967 w 7467600"/>
              <a:gd name="connsiteY820" fmla="*/ 963061 h 6858000"/>
              <a:gd name="connsiteX821" fmla="*/ 4889647 w 7467600"/>
              <a:gd name="connsiteY821" fmla="*/ 957147 h 6858000"/>
              <a:gd name="connsiteX822" fmla="*/ 5422504 w 7467600"/>
              <a:gd name="connsiteY822" fmla="*/ 805191 h 6858000"/>
              <a:gd name="connsiteX823" fmla="*/ 6087656 w 7467600"/>
              <a:gd name="connsiteY823" fmla="*/ 826703 h 6858000"/>
              <a:gd name="connsiteX824" fmla="*/ 6058717 w 7467600"/>
              <a:gd name="connsiteY824" fmla="*/ 865992 h 6858000"/>
              <a:gd name="connsiteX825" fmla="*/ 4974153 w 7467600"/>
              <a:gd name="connsiteY825" fmla="*/ 1045456 h 6858000"/>
              <a:gd name="connsiteX826" fmla="*/ 5627835 w 7467600"/>
              <a:gd name="connsiteY826" fmla="*/ 1472077 h 6858000"/>
              <a:gd name="connsiteX827" fmla="*/ 5629817 w 7467600"/>
              <a:gd name="connsiteY827" fmla="*/ 1471412 h 6858000"/>
              <a:gd name="connsiteX828" fmla="*/ 5634124 w 7467600"/>
              <a:gd name="connsiteY828" fmla="*/ 1470572 h 6858000"/>
              <a:gd name="connsiteX829" fmla="*/ 5755832 w 7467600"/>
              <a:gd name="connsiteY829" fmla="*/ 1383886 h 6858000"/>
              <a:gd name="connsiteX830" fmla="*/ 6014186 w 7467600"/>
              <a:gd name="connsiteY830" fmla="*/ 1279799 h 6858000"/>
              <a:gd name="connsiteX831" fmla="*/ 6901619 w 7467600"/>
              <a:gd name="connsiteY831" fmla="*/ 1047874 h 6858000"/>
              <a:gd name="connsiteX832" fmla="*/ 6931566 w 7467600"/>
              <a:gd name="connsiteY832" fmla="*/ 1062034 h 6858000"/>
              <a:gd name="connsiteX833" fmla="*/ 5790982 w 7467600"/>
              <a:gd name="connsiteY833" fmla="*/ 1561380 h 6858000"/>
              <a:gd name="connsiteX834" fmla="*/ 6188971 w 7467600"/>
              <a:gd name="connsiteY834" fmla="*/ 1755168 h 6858000"/>
              <a:gd name="connsiteX835" fmla="*/ 6202446 w 7467600"/>
              <a:gd name="connsiteY835" fmla="*/ 1752268 h 6858000"/>
              <a:gd name="connsiteX836" fmla="*/ 7179560 w 7467600"/>
              <a:gd name="connsiteY836" fmla="*/ 1467551 h 6858000"/>
              <a:gd name="connsiteX837" fmla="*/ 7158730 w 7467600"/>
              <a:gd name="connsiteY837" fmla="*/ 1507835 h 6858000"/>
              <a:gd name="connsiteX838" fmla="*/ 6326959 w 7467600"/>
              <a:gd name="connsiteY838" fmla="*/ 1817686 h 6858000"/>
              <a:gd name="connsiteX839" fmla="*/ 6537433 w 7467600"/>
              <a:gd name="connsiteY839" fmla="*/ 1907790 h 6858000"/>
              <a:gd name="connsiteX840" fmla="*/ 6550221 w 7467600"/>
              <a:gd name="connsiteY840" fmla="*/ 1910729 h 6858000"/>
              <a:gd name="connsiteX841" fmla="*/ 6964438 w 7467600"/>
              <a:gd name="connsiteY841" fmla="*/ 2209505 h 6858000"/>
              <a:gd name="connsiteX842" fmla="*/ 7367862 w 7467600"/>
              <a:gd name="connsiteY842" fmla="*/ 2806833 h 6858000"/>
              <a:gd name="connsiteX843" fmla="*/ 7364329 w 7467600"/>
              <a:gd name="connsiteY843" fmla="*/ 2826907 h 6858000"/>
              <a:gd name="connsiteX844" fmla="*/ 7290545 w 7467600"/>
              <a:gd name="connsiteY844" fmla="*/ 2850663 h 6858000"/>
              <a:gd name="connsiteX845" fmla="*/ 6472036 w 7467600"/>
              <a:gd name="connsiteY845" fmla="*/ 1959003 h 6858000"/>
              <a:gd name="connsiteX846" fmla="*/ 5792897 w 7467600"/>
              <a:gd name="connsiteY846" fmla="*/ 1647747 h 6858000"/>
              <a:gd name="connsiteX847" fmla="*/ 5842751 w 7467600"/>
              <a:gd name="connsiteY847" fmla="*/ 1816112 h 6858000"/>
              <a:gd name="connsiteX848" fmla="*/ 5847424 w 7467600"/>
              <a:gd name="connsiteY848" fmla="*/ 1815776 h 6858000"/>
              <a:gd name="connsiteX849" fmla="*/ 6399821 w 7467600"/>
              <a:gd name="connsiteY849" fmla="*/ 2344799 h 6858000"/>
              <a:gd name="connsiteX850" fmla="*/ 6323232 w 7467600"/>
              <a:gd name="connsiteY850" fmla="*/ 2389634 h 6858000"/>
              <a:gd name="connsiteX851" fmla="*/ 5942958 w 7467600"/>
              <a:gd name="connsiteY851" fmla="*/ 2077708 h 6858000"/>
              <a:gd name="connsiteX852" fmla="*/ 5921559 w 7467600"/>
              <a:gd name="connsiteY852" fmla="*/ 2378596 h 6858000"/>
              <a:gd name="connsiteX853" fmla="*/ 5817651 w 7467600"/>
              <a:gd name="connsiteY853" fmla="*/ 3023919 h 6858000"/>
              <a:gd name="connsiteX854" fmla="*/ 5729634 w 7467600"/>
              <a:gd name="connsiteY854" fmla="*/ 3051849 h 6858000"/>
              <a:gd name="connsiteX855" fmla="*/ 5611018 w 7467600"/>
              <a:gd name="connsiteY855" fmla="*/ 2316769 h 6858000"/>
              <a:gd name="connsiteX856" fmla="*/ 5687608 w 7467600"/>
              <a:gd name="connsiteY856" fmla="*/ 2039972 h 6858000"/>
              <a:gd name="connsiteX857" fmla="*/ 5657554 w 7467600"/>
              <a:gd name="connsiteY857" fmla="*/ 1576445 h 6858000"/>
              <a:gd name="connsiteX858" fmla="*/ 5150475 w 7467600"/>
              <a:gd name="connsiteY858" fmla="*/ 1274012 h 6858000"/>
              <a:gd name="connsiteX859" fmla="*/ 5349142 w 7467600"/>
              <a:gd name="connsiteY859" fmla="*/ 2204405 h 6858000"/>
              <a:gd name="connsiteX860" fmla="*/ 5262214 w 7467600"/>
              <a:gd name="connsiteY860" fmla="*/ 2233836 h 6858000"/>
              <a:gd name="connsiteX861" fmla="*/ 4981539 w 7467600"/>
              <a:gd name="connsiteY861" fmla="*/ 1542201 h 6858000"/>
              <a:gd name="connsiteX862" fmla="*/ 4958461 w 7467600"/>
              <a:gd name="connsiteY862" fmla="*/ 1136957 h 6858000"/>
              <a:gd name="connsiteX863" fmla="*/ 4655015 w 7467600"/>
              <a:gd name="connsiteY863" fmla="*/ 891426 h 6858000"/>
              <a:gd name="connsiteX864" fmla="*/ 4348002 w 7467600"/>
              <a:gd name="connsiteY864" fmla="*/ 2205895 h 6858000"/>
              <a:gd name="connsiteX865" fmla="*/ 4262250 w 7467600"/>
              <a:gd name="connsiteY865" fmla="*/ 2219972 h 6858000"/>
              <a:gd name="connsiteX866" fmla="*/ 4550611 w 7467600"/>
              <a:gd name="connsiteY866" fmla="*/ 817540 h 6858000"/>
              <a:gd name="connsiteX867" fmla="*/ 4564418 w 7467600"/>
              <a:gd name="connsiteY867" fmla="*/ 808293 h 6858000"/>
              <a:gd name="connsiteX868" fmla="*/ 4266388 w 7467600"/>
              <a:gd name="connsiteY868" fmla="*/ 500083 h 6858000"/>
              <a:gd name="connsiteX869" fmla="*/ 4032842 w 7467600"/>
              <a:gd name="connsiteY869" fmla="*/ 211809 h 6858000"/>
              <a:gd name="connsiteX870" fmla="*/ 3882765 w 7467600"/>
              <a:gd name="connsiteY870" fmla="*/ 0 h 6858000"/>
              <a:gd name="connsiteX871" fmla="*/ 3721337 w 7467600"/>
              <a:gd name="connsiteY871" fmla="*/ 0 h 6858000"/>
              <a:gd name="connsiteX872" fmla="*/ 3797544 w 7467600"/>
              <a:gd name="connsiteY872" fmla="*/ 0 h 6858000"/>
              <a:gd name="connsiteX873" fmla="*/ 3775734 w 7467600"/>
              <a:gd name="connsiteY873" fmla="*/ 95131 h 6858000"/>
              <a:gd name="connsiteX874" fmla="*/ 3724807 w 7467600"/>
              <a:gd name="connsiteY874" fmla="*/ 272257 h 6858000"/>
              <a:gd name="connsiteX875" fmla="*/ 3726844 w 7467600"/>
              <a:gd name="connsiteY875" fmla="*/ 282988 h 6858000"/>
              <a:gd name="connsiteX876" fmla="*/ 3742664 w 7467600"/>
              <a:gd name="connsiteY876" fmla="*/ 279918 h 6858000"/>
              <a:gd name="connsiteX877" fmla="*/ 4103910 w 7467600"/>
              <a:gd name="connsiteY877" fmla="*/ 1161917 h 6858000"/>
              <a:gd name="connsiteX878" fmla="*/ 4020269 w 7467600"/>
              <a:gd name="connsiteY878" fmla="*/ 1200406 h 6858000"/>
              <a:gd name="connsiteX879" fmla="*/ 3674882 w 7467600"/>
              <a:gd name="connsiteY879" fmla="*/ 488524 h 6858000"/>
              <a:gd name="connsiteX880" fmla="*/ 3132682 w 7467600"/>
              <a:gd name="connsiteY880" fmla="*/ 1072284 h 6858000"/>
              <a:gd name="connsiteX881" fmla="*/ 2716346 w 7467600"/>
              <a:gd name="connsiteY881" fmla="*/ 1276376 h 6858000"/>
              <a:gd name="connsiteX882" fmla="*/ 2716772 w 7467600"/>
              <a:gd name="connsiteY882" fmla="*/ 1255462 h 6858000"/>
              <a:gd name="connsiteX883" fmla="*/ 3471096 w 7467600"/>
              <a:gd name="connsiteY883" fmla="*/ 437072 h 6858000"/>
              <a:gd name="connsiteX884" fmla="*/ 3639057 w 7467600"/>
              <a:gd name="connsiteY884" fmla="*/ 286334 h 6858000"/>
              <a:gd name="connsiteX885" fmla="*/ 3640309 w 7467600"/>
              <a:gd name="connsiteY885" fmla="*/ 284664 h 6858000"/>
              <a:gd name="connsiteX886" fmla="*/ 3646022 w 7467600"/>
              <a:gd name="connsiteY886" fmla="*/ 276711 h 6858000"/>
              <a:gd name="connsiteX887" fmla="*/ 3707943 w 7467600"/>
              <a:gd name="connsiteY887" fmla="*/ 65958 h 6858000"/>
              <a:gd name="connsiteX888" fmla="*/ 3721337 w 7467600"/>
              <a:gd name="connsiteY888" fmla="*/ 0 h 6858000"/>
              <a:gd name="connsiteX889" fmla="*/ 2867960 w 7467600"/>
              <a:gd name="connsiteY889" fmla="*/ 0 h 6858000"/>
              <a:gd name="connsiteX890" fmla="*/ 2926351 w 7467600"/>
              <a:gd name="connsiteY890" fmla="*/ 0 h 6858000"/>
              <a:gd name="connsiteX891" fmla="*/ 2902823 w 7467600"/>
              <a:gd name="connsiteY891" fmla="*/ 262929 h 6858000"/>
              <a:gd name="connsiteX892" fmla="*/ 2940663 w 7467600"/>
              <a:gd name="connsiteY892" fmla="*/ 140884 h 6858000"/>
              <a:gd name="connsiteX893" fmla="*/ 2947039 w 7467600"/>
              <a:gd name="connsiteY893" fmla="*/ 122524 h 6858000"/>
              <a:gd name="connsiteX894" fmla="*/ 2984316 w 7467600"/>
              <a:gd name="connsiteY894" fmla="*/ 0 h 6858000"/>
              <a:gd name="connsiteX895" fmla="*/ 3016114 w 7467600"/>
              <a:gd name="connsiteY895" fmla="*/ 0 h 6858000"/>
              <a:gd name="connsiteX896" fmla="*/ 2979949 w 7467600"/>
              <a:gd name="connsiteY896" fmla="*/ 119274 h 6858000"/>
              <a:gd name="connsiteX897" fmla="*/ 3023879 w 7467600"/>
              <a:gd name="connsiteY897" fmla="*/ 0 h 6858000"/>
              <a:gd name="connsiteX898" fmla="*/ 3105400 w 7467600"/>
              <a:gd name="connsiteY898" fmla="*/ 0 h 6858000"/>
              <a:gd name="connsiteX899" fmla="*/ 3094669 w 7467600"/>
              <a:gd name="connsiteY899" fmla="*/ 30308 h 6858000"/>
              <a:gd name="connsiteX900" fmla="*/ 2901945 w 7467600"/>
              <a:gd name="connsiteY900" fmla="*/ 466538 h 6858000"/>
              <a:gd name="connsiteX901" fmla="*/ 2815209 w 7467600"/>
              <a:gd name="connsiteY901" fmla="*/ 497361 h 6858000"/>
              <a:gd name="connsiteX902" fmla="*/ 2844845 w 7467600"/>
              <a:gd name="connsiteY902" fmla="*/ 127638 h 6858000"/>
              <a:gd name="connsiteX903" fmla="*/ 2867960 w 7467600"/>
              <a:gd name="connsiteY903" fmla="*/ 0 h 6858000"/>
              <a:gd name="connsiteX904" fmla="*/ 1057230 w 7467600"/>
              <a:gd name="connsiteY904" fmla="*/ 0 h 6858000"/>
              <a:gd name="connsiteX905" fmla="*/ 1111003 w 7467600"/>
              <a:gd name="connsiteY905" fmla="*/ 0 h 6858000"/>
              <a:gd name="connsiteX906" fmla="*/ 1125553 w 7467600"/>
              <a:gd name="connsiteY906" fmla="*/ 52588 h 6858000"/>
              <a:gd name="connsiteX907" fmla="*/ 1304276 w 7467600"/>
              <a:gd name="connsiteY907" fmla="*/ 476275 h 6858000"/>
              <a:gd name="connsiteX908" fmla="*/ 1492066 w 7467600"/>
              <a:gd name="connsiteY908" fmla="*/ 886333 h 6858000"/>
              <a:gd name="connsiteX909" fmla="*/ 1423698 w 7467600"/>
              <a:gd name="connsiteY909" fmla="*/ 710817 h 6858000"/>
              <a:gd name="connsiteX910" fmla="*/ 1357609 w 7467600"/>
              <a:gd name="connsiteY910" fmla="*/ 532892 h 6858000"/>
              <a:gd name="connsiteX911" fmla="*/ 1309550 w 7467600"/>
              <a:gd name="connsiteY911" fmla="*/ 374031 h 6858000"/>
              <a:gd name="connsiteX912" fmla="*/ 1193673 w 7467600"/>
              <a:gd name="connsiteY912" fmla="*/ 49533 h 6858000"/>
              <a:gd name="connsiteX913" fmla="*/ 1164391 w 7467600"/>
              <a:gd name="connsiteY913" fmla="*/ 0 h 6858000"/>
              <a:gd name="connsiteX914" fmla="*/ 1200666 w 7467600"/>
              <a:gd name="connsiteY914" fmla="*/ 0 h 6858000"/>
              <a:gd name="connsiteX915" fmla="*/ 1223408 w 7467600"/>
              <a:gd name="connsiteY915" fmla="*/ 38996 h 6858000"/>
              <a:gd name="connsiteX916" fmla="*/ 1339635 w 7467600"/>
              <a:gd name="connsiteY916" fmla="*/ 365517 h 6858000"/>
              <a:gd name="connsiteX917" fmla="*/ 1387469 w 7467600"/>
              <a:gd name="connsiteY917" fmla="*/ 523079 h 6858000"/>
              <a:gd name="connsiteX918" fmla="*/ 1452685 w 7467600"/>
              <a:gd name="connsiteY918" fmla="*/ 699806 h 6858000"/>
              <a:gd name="connsiteX919" fmla="*/ 1492092 w 7467600"/>
              <a:gd name="connsiteY919" fmla="*/ 800424 h 6858000"/>
              <a:gd name="connsiteX920" fmla="*/ 1455302 w 7467600"/>
              <a:gd name="connsiteY920" fmla="*/ 632913 h 6858000"/>
              <a:gd name="connsiteX921" fmla="*/ 1222336 w 7467600"/>
              <a:gd name="connsiteY921" fmla="*/ 9480 h 6858000"/>
              <a:gd name="connsiteX922" fmla="*/ 1214634 w 7467600"/>
              <a:gd name="connsiteY922" fmla="*/ 0 h 6858000"/>
              <a:gd name="connsiteX923" fmla="*/ 1289827 w 7467600"/>
              <a:gd name="connsiteY923" fmla="*/ 0 h 6858000"/>
              <a:gd name="connsiteX924" fmla="*/ 1321076 w 7467600"/>
              <a:gd name="connsiteY924" fmla="*/ 59722 h 6858000"/>
              <a:gd name="connsiteX925" fmla="*/ 1512579 w 7467600"/>
              <a:gd name="connsiteY925" fmla="*/ 626441 h 6858000"/>
              <a:gd name="connsiteX926" fmla="*/ 1506076 w 7467600"/>
              <a:gd name="connsiteY926" fmla="*/ 1089289 h 6858000"/>
              <a:gd name="connsiteX927" fmla="*/ 1486346 w 7467600"/>
              <a:gd name="connsiteY927" fmla="*/ 1079919 h 6858000"/>
              <a:gd name="connsiteX928" fmla="*/ 1070511 w 7467600"/>
              <a:gd name="connsiteY928" fmla="*/ 48609 h 6858000"/>
              <a:gd name="connsiteX929" fmla="*/ 1057230 w 7467600"/>
              <a:gd name="connsiteY929" fmla="*/ 0 h 6858000"/>
              <a:gd name="connsiteX930" fmla="*/ 43151 w 7467600"/>
              <a:gd name="connsiteY930" fmla="*/ 0 h 6858000"/>
              <a:gd name="connsiteX931" fmla="*/ 95283 w 7467600"/>
              <a:gd name="connsiteY931" fmla="*/ 0 h 6858000"/>
              <a:gd name="connsiteX932" fmla="*/ 300708 w 7467600"/>
              <a:gd name="connsiteY932" fmla="*/ 154571 h 6858000"/>
              <a:gd name="connsiteX933" fmla="*/ 530414 w 7467600"/>
              <a:gd name="connsiteY933" fmla="*/ 354673 h 6858000"/>
              <a:gd name="connsiteX934" fmla="*/ 333785 w 7467600"/>
              <a:gd name="connsiteY934" fmla="*/ 161564 h 6858000"/>
              <a:gd name="connsiteX935" fmla="*/ 147005 w 7467600"/>
              <a:gd name="connsiteY935" fmla="*/ 0 h 6858000"/>
              <a:gd name="connsiteX936" fmla="*/ 272509 w 7467600"/>
              <a:gd name="connsiteY936" fmla="*/ 0 h 6858000"/>
              <a:gd name="connsiteX937" fmla="*/ 326276 w 7467600"/>
              <a:gd name="connsiteY937" fmla="*/ 45847 h 6858000"/>
              <a:gd name="connsiteX938" fmla="*/ 823759 w 7467600"/>
              <a:gd name="connsiteY938" fmla="*/ 574145 h 6858000"/>
              <a:gd name="connsiteX939" fmla="*/ 811254 w 7467600"/>
              <a:gd name="connsiteY939" fmla="*/ 665546 h 6858000"/>
              <a:gd name="connsiteX940" fmla="*/ 154042 w 7467600"/>
              <a:gd name="connsiteY940" fmla="*/ 261522 h 6858000"/>
              <a:gd name="connsiteX941" fmla="*/ 13550 w 7467600"/>
              <a:gd name="connsiteY941" fmla="*/ 158423 h 6858000"/>
              <a:gd name="connsiteX942" fmla="*/ 0 w 7467600"/>
              <a:gd name="connsiteY942" fmla="*/ 146618 h 6858000"/>
              <a:gd name="connsiteX943" fmla="*/ 0 w 7467600"/>
              <a:gd name="connsiteY943" fmla="*/ 59161 h 6858000"/>
              <a:gd name="connsiteX944" fmla="*/ 45427 w 7467600"/>
              <a:gd name="connsiteY944" fmla="*/ 101078 h 6858000"/>
              <a:gd name="connsiteX945" fmla="*/ 630103 w 7467600"/>
              <a:gd name="connsiteY945" fmla="*/ 485885 h 6858000"/>
              <a:gd name="connsiteX946" fmla="*/ 532040 w 7467600"/>
              <a:gd name="connsiteY946" fmla="*/ 399359 h 6858000"/>
              <a:gd name="connsiteX947" fmla="*/ 517618 w 7467600"/>
              <a:gd name="connsiteY947" fmla="*/ 385726 h 6858000"/>
              <a:gd name="connsiteX948" fmla="*/ 285074 w 7467600"/>
              <a:gd name="connsiteY948" fmla="*/ 182755 h 6858000"/>
              <a:gd name="connsiteX949" fmla="*/ 43151 w 7467600"/>
              <a:gd name="connsiteY94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05948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1019354 w 7467600"/>
              <a:gd name="connsiteY17" fmla="*/ 6315006 h 6858000"/>
              <a:gd name="connsiteX18" fmla="*/ 441046 w 7467600"/>
              <a:gd name="connsiteY18" fmla="*/ 6691153 h 6858000"/>
              <a:gd name="connsiteX19" fmla="*/ 1019354 w 7467600"/>
              <a:gd name="connsiteY19" fmla="*/ 6315006 h 6858000"/>
              <a:gd name="connsiteX20" fmla="*/ 991680 w 7467600"/>
              <a:gd name="connsiteY20" fmla="*/ 6298413 h 6858000"/>
              <a:gd name="connsiteX21" fmla="*/ 409060 w 7467600"/>
              <a:gd name="connsiteY21" fmla="*/ 6671470 h 6858000"/>
              <a:gd name="connsiteX22" fmla="*/ 991680 w 7467600"/>
              <a:gd name="connsiteY22" fmla="*/ 6298413 h 6858000"/>
              <a:gd name="connsiteX23" fmla="*/ 103333 w 7467600"/>
              <a:gd name="connsiteY23" fmla="*/ 5699602 h 6858000"/>
              <a:gd name="connsiteX24" fmla="*/ 233938 w 7467600"/>
              <a:gd name="connsiteY24" fmla="*/ 5809416 h 6858000"/>
              <a:gd name="connsiteX25" fmla="*/ 883580 w 7467600"/>
              <a:gd name="connsiteY25" fmla="*/ 6180710 h 6858000"/>
              <a:gd name="connsiteX26" fmla="*/ 487337 w 7467600"/>
              <a:gd name="connsiteY26" fmla="*/ 5950182 h 6858000"/>
              <a:gd name="connsiteX27" fmla="*/ 354051 w 7467600"/>
              <a:gd name="connsiteY27" fmla="*/ 5854912 h 6858000"/>
              <a:gd name="connsiteX28" fmla="*/ 195436 w 7467600"/>
              <a:gd name="connsiteY28" fmla="*/ 5755068 h 6858000"/>
              <a:gd name="connsiteX29" fmla="*/ 103333 w 7467600"/>
              <a:gd name="connsiteY29" fmla="*/ 5699602 h 6858000"/>
              <a:gd name="connsiteX30" fmla="*/ 5539432 w 7467600"/>
              <a:gd name="connsiteY30" fmla="*/ 5642928 h 6858000"/>
              <a:gd name="connsiteX31" fmla="*/ 5555462 w 7467600"/>
              <a:gd name="connsiteY31" fmla="*/ 5694454 h 6858000"/>
              <a:gd name="connsiteX32" fmla="*/ 5828270 w 7467600"/>
              <a:gd name="connsiteY32" fmla="*/ 6320663 h 6858000"/>
              <a:gd name="connsiteX33" fmla="*/ 5947416 w 7467600"/>
              <a:gd name="connsiteY33" fmla="*/ 6574846 h 6858000"/>
              <a:gd name="connsiteX34" fmla="*/ 5539432 w 7467600"/>
              <a:gd name="connsiteY34" fmla="*/ 5642928 h 6858000"/>
              <a:gd name="connsiteX35" fmla="*/ 51253 w 7467600"/>
              <a:gd name="connsiteY35" fmla="*/ 5631825 h 6858000"/>
              <a:gd name="connsiteX36" fmla="*/ 211622 w 7467600"/>
              <a:gd name="connsiteY36" fmla="*/ 5728803 h 6858000"/>
              <a:gd name="connsiteX37" fmla="*/ 371652 w 7467600"/>
              <a:gd name="connsiteY37" fmla="*/ 5829062 h 6858000"/>
              <a:gd name="connsiteX38" fmla="*/ 505903 w 7467600"/>
              <a:gd name="connsiteY38" fmla="*/ 5925221 h 6858000"/>
              <a:gd name="connsiteX39" fmla="*/ 899240 w 7467600"/>
              <a:gd name="connsiteY39" fmla="*/ 6153068 h 6858000"/>
              <a:gd name="connsiteX40" fmla="*/ 988114 w 7467600"/>
              <a:gd name="connsiteY40" fmla="*/ 6174204 h 6858000"/>
              <a:gd name="connsiteX41" fmla="*/ 845971 w 7467600"/>
              <a:gd name="connsiteY41" fmla="*/ 6067177 h 6858000"/>
              <a:gd name="connsiteX42" fmla="*/ 448057 w 7467600"/>
              <a:gd name="connsiteY42" fmla="*/ 5841376 h 6858000"/>
              <a:gd name="connsiteX43" fmla="*/ 51253 w 7467600"/>
              <a:gd name="connsiteY43" fmla="*/ 5631825 h 6858000"/>
              <a:gd name="connsiteX44" fmla="*/ 2606687 w 7467600"/>
              <a:gd name="connsiteY44" fmla="*/ 5630718 h 6858000"/>
              <a:gd name="connsiteX45" fmla="*/ 2645658 w 7467600"/>
              <a:gd name="connsiteY45" fmla="*/ 6640259 h 6858000"/>
              <a:gd name="connsiteX46" fmla="*/ 2606687 w 7467600"/>
              <a:gd name="connsiteY46" fmla="*/ 5630718 h 6858000"/>
              <a:gd name="connsiteX47" fmla="*/ 3642057 w 7467600"/>
              <a:gd name="connsiteY47" fmla="*/ 5573487 h 6858000"/>
              <a:gd name="connsiteX48" fmla="*/ 3632981 w 7467600"/>
              <a:gd name="connsiteY48" fmla="*/ 5579437 h 6858000"/>
              <a:gd name="connsiteX49" fmla="*/ 3382436 w 7467600"/>
              <a:gd name="connsiteY49" fmla="*/ 5952726 h 6858000"/>
              <a:gd name="connsiteX50" fmla="*/ 3191929 w 7467600"/>
              <a:gd name="connsiteY50" fmla="*/ 6662669 h 6858000"/>
              <a:gd name="connsiteX51" fmla="*/ 3369898 w 7467600"/>
              <a:gd name="connsiteY51" fmla="*/ 6081771 h 6858000"/>
              <a:gd name="connsiteX52" fmla="*/ 3642057 w 7467600"/>
              <a:gd name="connsiteY52" fmla="*/ 5573487 h 6858000"/>
              <a:gd name="connsiteX53" fmla="*/ 2650666 w 7467600"/>
              <a:gd name="connsiteY53" fmla="*/ 5530686 h 6858000"/>
              <a:gd name="connsiteX54" fmla="*/ 2650249 w 7467600"/>
              <a:gd name="connsiteY54" fmla="*/ 5532101 h 6858000"/>
              <a:gd name="connsiteX55" fmla="*/ 2663808 w 7467600"/>
              <a:gd name="connsiteY55" fmla="*/ 6535215 h 6858000"/>
              <a:gd name="connsiteX56" fmla="*/ 2665418 w 7467600"/>
              <a:gd name="connsiteY56" fmla="*/ 6132756 h 6858000"/>
              <a:gd name="connsiteX57" fmla="*/ 2650666 w 7467600"/>
              <a:gd name="connsiteY57" fmla="*/ 5530686 h 6858000"/>
              <a:gd name="connsiteX58" fmla="*/ 2680277 w 7467600"/>
              <a:gd name="connsiteY58" fmla="*/ 5479204 h 6858000"/>
              <a:gd name="connsiteX59" fmla="*/ 2678972 w 7467600"/>
              <a:gd name="connsiteY59" fmla="*/ 5481582 h 6858000"/>
              <a:gd name="connsiteX60" fmla="*/ 2696666 w 7467600"/>
              <a:gd name="connsiteY60" fmla="*/ 6133836 h 6858000"/>
              <a:gd name="connsiteX61" fmla="*/ 2695769 w 7467600"/>
              <a:gd name="connsiteY61" fmla="*/ 6390955 h 6858000"/>
              <a:gd name="connsiteX62" fmla="*/ 2739893 w 7467600"/>
              <a:gd name="connsiteY62" fmla="*/ 6108357 h 6858000"/>
              <a:gd name="connsiteX63" fmla="*/ 2680277 w 7467600"/>
              <a:gd name="connsiteY63" fmla="*/ 5479204 h 6858000"/>
              <a:gd name="connsiteX64" fmla="*/ 1132195 w 7467600"/>
              <a:gd name="connsiteY64" fmla="*/ 5467980 h 6858000"/>
              <a:gd name="connsiteX65" fmla="*/ 1679056 w 7467600"/>
              <a:gd name="connsiteY65" fmla="*/ 5516907 h 6858000"/>
              <a:gd name="connsiteX66" fmla="*/ 2128648 w 7467600"/>
              <a:gd name="connsiteY66" fmla="*/ 5474249 h 6858000"/>
              <a:gd name="connsiteX67" fmla="*/ 1825619 w 7467600"/>
              <a:gd name="connsiteY67" fmla="*/ 5478447 h 6858000"/>
              <a:gd name="connsiteX68" fmla="*/ 1737798 w 7467600"/>
              <a:gd name="connsiteY68" fmla="*/ 5483353 h 6858000"/>
              <a:gd name="connsiteX69" fmla="*/ 1132195 w 7467600"/>
              <a:gd name="connsiteY69" fmla="*/ 5467980 h 6858000"/>
              <a:gd name="connsiteX70" fmla="*/ 1456157 w 7467600"/>
              <a:gd name="connsiteY70" fmla="*/ 5371404 h 6858000"/>
              <a:gd name="connsiteX71" fmla="*/ 1244432 w 7467600"/>
              <a:gd name="connsiteY71" fmla="*/ 5385601 h 6858000"/>
              <a:gd name="connsiteX72" fmla="*/ 973990 w 7467600"/>
              <a:gd name="connsiteY72" fmla="*/ 5424940 h 6858000"/>
              <a:gd name="connsiteX73" fmla="*/ 1103809 w 7467600"/>
              <a:gd name="connsiteY73" fmla="*/ 5433720 h 6858000"/>
              <a:gd name="connsiteX74" fmla="*/ 1123454 w 7467600"/>
              <a:gd name="connsiteY74" fmla="*/ 5435727 h 6858000"/>
              <a:gd name="connsiteX75" fmla="*/ 1737017 w 7467600"/>
              <a:gd name="connsiteY75" fmla="*/ 5452183 h 6858000"/>
              <a:gd name="connsiteX76" fmla="*/ 1824397 w 7467600"/>
              <a:gd name="connsiteY76" fmla="*/ 5447757 h 6858000"/>
              <a:gd name="connsiteX77" fmla="*/ 2070059 w 7467600"/>
              <a:gd name="connsiteY77" fmla="*/ 5441660 h 6858000"/>
              <a:gd name="connsiteX78" fmla="*/ 1456157 w 7467600"/>
              <a:gd name="connsiteY78" fmla="*/ 5371404 h 6858000"/>
              <a:gd name="connsiteX79" fmla="*/ 4988186 w 7467600"/>
              <a:gd name="connsiteY79" fmla="*/ 5216467 h 6858000"/>
              <a:gd name="connsiteX80" fmla="*/ 4777334 w 7467600"/>
              <a:gd name="connsiteY80" fmla="*/ 5406072 h 6858000"/>
              <a:gd name="connsiteX81" fmla="*/ 4718341 w 7467600"/>
              <a:gd name="connsiteY81" fmla="*/ 5468043 h 6858000"/>
              <a:gd name="connsiteX82" fmla="*/ 4604655 w 7467600"/>
              <a:gd name="connsiteY82" fmla="*/ 5583434 h 6858000"/>
              <a:gd name="connsiteX83" fmla="*/ 4565074 w 7467600"/>
              <a:gd name="connsiteY83" fmla="*/ 5618550 h 6858000"/>
              <a:gd name="connsiteX84" fmla="*/ 4988186 w 7467600"/>
              <a:gd name="connsiteY84" fmla="*/ 5216467 h 6858000"/>
              <a:gd name="connsiteX85" fmla="*/ 4978032 w 7467600"/>
              <a:gd name="connsiteY85" fmla="*/ 5183809 h 6858000"/>
              <a:gd name="connsiteX86" fmla="*/ 4463413 w 7467600"/>
              <a:gd name="connsiteY86" fmla="*/ 5615162 h 6858000"/>
              <a:gd name="connsiteX87" fmla="*/ 4358134 w 7467600"/>
              <a:gd name="connsiteY87" fmla="*/ 5742791 h 6858000"/>
              <a:gd name="connsiteX88" fmla="*/ 4376219 w 7467600"/>
              <a:gd name="connsiteY88" fmla="*/ 5729027 h 6858000"/>
              <a:gd name="connsiteX89" fmla="*/ 4582340 w 7467600"/>
              <a:gd name="connsiteY89" fmla="*/ 5561037 h 6858000"/>
              <a:gd name="connsiteX90" fmla="*/ 4694684 w 7467600"/>
              <a:gd name="connsiteY90" fmla="*/ 5447098 h 6858000"/>
              <a:gd name="connsiteX91" fmla="*/ 4754123 w 7467600"/>
              <a:gd name="connsiteY91" fmla="*/ 5384643 h 6858000"/>
              <a:gd name="connsiteX92" fmla="*/ 4978032 w 7467600"/>
              <a:gd name="connsiteY92" fmla="*/ 5183809 h 6858000"/>
              <a:gd name="connsiteX93" fmla="*/ 1903353 w 7467600"/>
              <a:gd name="connsiteY93" fmla="*/ 5044827 h 6858000"/>
              <a:gd name="connsiteX94" fmla="*/ 1936931 w 7467600"/>
              <a:gd name="connsiteY94" fmla="*/ 5093954 h 6858000"/>
              <a:gd name="connsiteX95" fmla="*/ 2195868 w 7467600"/>
              <a:gd name="connsiteY95" fmla="*/ 5396574 h 6858000"/>
              <a:gd name="connsiteX96" fmla="*/ 2088852 w 7467600"/>
              <a:gd name="connsiteY96" fmla="*/ 5166123 h 6858000"/>
              <a:gd name="connsiteX97" fmla="*/ 1958241 w 7467600"/>
              <a:gd name="connsiteY97" fmla="*/ 5067955 h 6858000"/>
              <a:gd name="connsiteX98" fmla="*/ 1903353 w 7467600"/>
              <a:gd name="connsiteY98" fmla="*/ 5044827 h 6858000"/>
              <a:gd name="connsiteX99" fmla="*/ 1979378 w 7467600"/>
              <a:gd name="connsiteY99" fmla="*/ 4769504 h 6858000"/>
              <a:gd name="connsiteX100" fmla="*/ 2882120 w 7467600"/>
              <a:gd name="connsiteY100" fmla="*/ 5064547 h 6858000"/>
              <a:gd name="connsiteX101" fmla="*/ 2793103 w 7467600"/>
              <a:gd name="connsiteY101" fmla="*/ 5039699 h 6858000"/>
              <a:gd name="connsiteX102" fmla="*/ 2770041 w 7467600"/>
              <a:gd name="connsiteY102" fmla="*/ 5033634 h 6858000"/>
              <a:gd name="connsiteX103" fmla="*/ 1979378 w 7467600"/>
              <a:gd name="connsiteY103" fmla="*/ 4769504 h 6858000"/>
              <a:gd name="connsiteX104" fmla="*/ 1927410 w 7467600"/>
              <a:gd name="connsiteY104" fmla="*/ 4716164 h 6858000"/>
              <a:gd name="connsiteX105" fmla="*/ 1959587 w 7467600"/>
              <a:gd name="connsiteY105" fmla="*/ 4728849 h 6858000"/>
              <a:gd name="connsiteX106" fmla="*/ 2777707 w 7467600"/>
              <a:gd name="connsiteY106" fmla="*/ 5003991 h 6858000"/>
              <a:gd name="connsiteX107" fmla="*/ 2800768 w 7467600"/>
              <a:gd name="connsiteY107" fmla="*/ 5010056 h 6858000"/>
              <a:gd name="connsiteX108" fmla="*/ 2879408 w 7467600"/>
              <a:gd name="connsiteY108" fmla="*/ 5031590 h 6858000"/>
              <a:gd name="connsiteX109" fmla="*/ 2862295 w 7467600"/>
              <a:gd name="connsiteY109" fmla="*/ 5022958 h 6858000"/>
              <a:gd name="connsiteX110" fmla="*/ 2813343 w 7467600"/>
              <a:gd name="connsiteY110" fmla="*/ 4998369 h 6858000"/>
              <a:gd name="connsiteX111" fmla="*/ 2646245 w 7467600"/>
              <a:gd name="connsiteY111" fmla="*/ 4930999 h 6858000"/>
              <a:gd name="connsiteX112" fmla="*/ 1999243 w 7467600"/>
              <a:gd name="connsiteY112" fmla="*/ 4730524 h 6858000"/>
              <a:gd name="connsiteX113" fmla="*/ 1979527 w 7467600"/>
              <a:gd name="connsiteY113" fmla="*/ 4726651 h 6858000"/>
              <a:gd name="connsiteX114" fmla="*/ 1927410 w 7467600"/>
              <a:gd name="connsiteY114" fmla="*/ 4716164 h 6858000"/>
              <a:gd name="connsiteX115" fmla="*/ 1997014 w 7467600"/>
              <a:gd name="connsiteY115" fmla="*/ 4698007 h 6858000"/>
              <a:gd name="connsiteX116" fmla="*/ 2005458 w 7467600"/>
              <a:gd name="connsiteY116" fmla="*/ 4699540 h 6858000"/>
              <a:gd name="connsiteX117" fmla="*/ 2657186 w 7467600"/>
              <a:gd name="connsiteY117" fmla="*/ 4901687 h 6858000"/>
              <a:gd name="connsiteX118" fmla="*/ 2826662 w 7467600"/>
              <a:gd name="connsiteY118" fmla="*/ 4970362 h 6858000"/>
              <a:gd name="connsiteX119" fmla="*/ 2876100 w 7467600"/>
              <a:gd name="connsiteY119" fmla="*/ 4995397 h 6858000"/>
              <a:gd name="connsiteX120" fmla="*/ 3042600 w 7467600"/>
              <a:gd name="connsiteY120" fmla="*/ 5059532 h 6858000"/>
              <a:gd name="connsiteX121" fmla="*/ 1997014 w 7467600"/>
              <a:gd name="connsiteY121" fmla="*/ 4698007 h 6858000"/>
              <a:gd name="connsiteX122" fmla="*/ 2305292 w 7467600"/>
              <a:gd name="connsiteY122" fmla="*/ 4219492 h 6858000"/>
              <a:gd name="connsiteX123" fmla="*/ 3360922 w 7467600"/>
              <a:gd name="connsiteY123" fmla="*/ 4529373 h 6858000"/>
              <a:gd name="connsiteX124" fmla="*/ 3492420 w 7467600"/>
              <a:gd name="connsiteY124" fmla="*/ 4510145 h 6858000"/>
              <a:gd name="connsiteX125" fmla="*/ 3364086 w 7467600"/>
              <a:gd name="connsiteY125" fmla="*/ 4480340 h 6858000"/>
              <a:gd name="connsiteX126" fmla="*/ 3225818 w 7467600"/>
              <a:gd name="connsiteY126" fmla="*/ 4411822 h 6858000"/>
              <a:gd name="connsiteX127" fmla="*/ 3129696 w 7467600"/>
              <a:gd name="connsiteY127" fmla="*/ 4360704 h 6858000"/>
              <a:gd name="connsiteX128" fmla="*/ 2814545 w 7467600"/>
              <a:gd name="connsiteY128" fmla="*/ 4282955 h 6858000"/>
              <a:gd name="connsiteX129" fmla="*/ 2305292 w 7467600"/>
              <a:gd name="connsiteY129" fmla="*/ 4219492 h 6858000"/>
              <a:gd name="connsiteX130" fmla="*/ 2626982 w 7467600"/>
              <a:gd name="connsiteY130" fmla="*/ 4206450 h 6858000"/>
              <a:gd name="connsiteX131" fmla="*/ 2490617 w 7467600"/>
              <a:gd name="connsiteY131" fmla="*/ 4206951 h 6858000"/>
              <a:gd name="connsiteX132" fmla="*/ 2819869 w 7467600"/>
              <a:gd name="connsiteY132" fmla="*/ 4252936 h 6858000"/>
              <a:gd name="connsiteX133" fmla="*/ 3143018 w 7467600"/>
              <a:gd name="connsiteY133" fmla="*/ 4332698 h 6858000"/>
              <a:gd name="connsiteX134" fmla="*/ 3241520 w 7467600"/>
              <a:gd name="connsiteY134" fmla="*/ 4385112 h 6858000"/>
              <a:gd name="connsiteX135" fmla="*/ 3374575 w 7467600"/>
              <a:gd name="connsiteY135" fmla="*/ 4451517 h 6858000"/>
              <a:gd name="connsiteX136" fmla="*/ 3505221 w 7467600"/>
              <a:gd name="connsiteY136" fmla="*/ 4480757 h 6858000"/>
              <a:gd name="connsiteX137" fmla="*/ 2626982 w 7467600"/>
              <a:gd name="connsiteY137" fmla="*/ 4206450 h 6858000"/>
              <a:gd name="connsiteX138" fmla="*/ 1310106 w 7467600"/>
              <a:gd name="connsiteY138" fmla="*/ 3943217 h 6858000"/>
              <a:gd name="connsiteX139" fmla="*/ 854994 w 7467600"/>
              <a:gd name="connsiteY139" fmla="*/ 4399136 h 6858000"/>
              <a:gd name="connsiteX140" fmla="*/ 742462 w 7467600"/>
              <a:gd name="connsiteY140" fmla="*/ 4594648 h 6858000"/>
              <a:gd name="connsiteX141" fmla="*/ 820602 w 7467600"/>
              <a:gd name="connsiteY141" fmla="*/ 4485915 h 6858000"/>
              <a:gd name="connsiteX142" fmla="*/ 878295 w 7467600"/>
              <a:gd name="connsiteY142" fmla="*/ 4403594 h 6858000"/>
              <a:gd name="connsiteX143" fmla="*/ 1240607 w 7467600"/>
              <a:gd name="connsiteY143" fmla="*/ 4010401 h 6858000"/>
              <a:gd name="connsiteX144" fmla="*/ 1310106 w 7467600"/>
              <a:gd name="connsiteY144" fmla="*/ 3943217 h 6858000"/>
              <a:gd name="connsiteX145" fmla="*/ 1423113 w 7467600"/>
              <a:gd name="connsiteY145" fmla="*/ 3874565 h 6858000"/>
              <a:gd name="connsiteX146" fmla="*/ 1260565 w 7467600"/>
              <a:gd name="connsiteY146" fmla="*/ 4031982 h 6858000"/>
              <a:gd name="connsiteX147" fmla="*/ 901900 w 7467600"/>
              <a:gd name="connsiteY147" fmla="*/ 4421236 h 6858000"/>
              <a:gd name="connsiteX148" fmla="*/ 845044 w 7467600"/>
              <a:gd name="connsiteY148" fmla="*/ 4502436 h 6858000"/>
              <a:gd name="connsiteX149" fmla="*/ 685926 w 7467600"/>
              <a:gd name="connsiteY149" fmla="*/ 4703069 h 6858000"/>
              <a:gd name="connsiteX150" fmla="*/ 684248 w 7467600"/>
              <a:gd name="connsiteY150" fmla="*/ 4706721 h 6858000"/>
              <a:gd name="connsiteX151" fmla="*/ 1423113 w 7467600"/>
              <a:gd name="connsiteY151" fmla="*/ 3874565 h 6858000"/>
              <a:gd name="connsiteX152" fmla="*/ 3316479 w 7467600"/>
              <a:gd name="connsiteY152" fmla="*/ 3872136 h 6858000"/>
              <a:gd name="connsiteX153" fmla="*/ 3546806 w 7467600"/>
              <a:gd name="connsiteY153" fmla="*/ 4356139 h 6858000"/>
              <a:gd name="connsiteX154" fmla="*/ 3364433 w 7467600"/>
              <a:gd name="connsiteY154" fmla="*/ 3953121 h 6858000"/>
              <a:gd name="connsiteX155" fmla="*/ 3316479 w 7467600"/>
              <a:gd name="connsiteY155" fmla="*/ 3872136 h 6858000"/>
              <a:gd name="connsiteX156" fmla="*/ 3291335 w 7467600"/>
              <a:gd name="connsiteY156" fmla="*/ 3767420 h 6858000"/>
              <a:gd name="connsiteX157" fmla="*/ 3390805 w 7467600"/>
              <a:gd name="connsiteY157" fmla="*/ 3937163 h 6858000"/>
              <a:gd name="connsiteX158" fmla="*/ 3579062 w 7467600"/>
              <a:gd name="connsiteY158" fmla="*/ 4359040 h 6858000"/>
              <a:gd name="connsiteX159" fmla="*/ 3467355 w 7467600"/>
              <a:gd name="connsiteY159" fmla="*/ 3988130 h 6858000"/>
              <a:gd name="connsiteX160" fmla="*/ 3310753 w 7467600"/>
              <a:gd name="connsiteY160" fmla="*/ 3787140 h 6858000"/>
              <a:gd name="connsiteX161" fmla="*/ 3291335 w 7467600"/>
              <a:gd name="connsiteY161" fmla="*/ 3767420 h 6858000"/>
              <a:gd name="connsiteX162" fmla="*/ 1635889 w 7467600"/>
              <a:gd name="connsiteY162" fmla="*/ 3709494 h 6858000"/>
              <a:gd name="connsiteX163" fmla="*/ 1634800 w 7467600"/>
              <a:gd name="connsiteY163" fmla="*/ 3731111 h 6858000"/>
              <a:gd name="connsiteX164" fmla="*/ 1635889 w 7467600"/>
              <a:gd name="connsiteY164" fmla="*/ 3709494 h 6858000"/>
              <a:gd name="connsiteX165" fmla="*/ 1510397 w 7467600"/>
              <a:gd name="connsiteY165" fmla="*/ 3684705 h 6858000"/>
              <a:gd name="connsiteX166" fmla="*/ 1146550 w 7467600"/>
              <a:gd name="connsiteY166" fmla="*/ 3802012 h 6858000"/>
              <a:gd name="connsiteX167" fmla="*/ 698834 w 7467600"/>
              <a:gd name="connsiteY167" fmla="*/ 3952272 h 6858000"/>
              <a:gd name="connsiteX168" fmla="*/ 34256 w 7467600"/>
              <a:gd name="connsiteY168" fmla="*/ 4347603 h 6858000"/>
              <a:gd name="connsiteX169" fmla="*/ 527241 w 7467600"/>
              <a:gd name="connsiteY169" fmla="*/ 4065078 h 6858000"/>
              <a:gd name="connsiteX170" fmla="*/ 1510397 w 7467600"/>
              <a:gd name="connsiteY170" fmla="*/ 3684705 h 6858000"/>
              <a:gd name="connsiteX171" fmla="*/ 1313114 w 7467600"/>
              <a:gd name="connsiteY171" fmla="*/ 3655216 h 6858000"/>
              <a:gd name="connsiteX172" fmla="*/ 1109304 w 7467600"/>
              <a:gd name="connsiteY172" fmla="*/ 3669030 h 6858000"/>
              <a:gd name="connsiteX173" fmla="*/ 8129 w 7467600"/>
              <a:gd name="connsiteY173" fmla="*/ 4330519 h 6858000"/>
              <a:gd name="connsiteX174" fmla="*/ 687572 w 7467600"/>
              <a:gd name="connsiteY174" fmla="*/ 3925629 h 6858000"/>
              <a:gd name="connsiteX175" fmla="*/ 1138365 w 7467600"/>
              <a:gd name="connsiteY175" fmla="*/ 3774515 h 6858000"/>
              <a:gd name="connsiteX176" fmla="*/ 1505579 w 7467600"/>
              <a:gd name="connsiteY176" fmla="*/ 3655526 h 6858000"/>
              <a:gd name="connsiteX177" fmla="*/ 1313114 w 7467600"/>
              <a:gd name="connsiteY177" fmla="*/ 3655216 h 6858000"/>
              <a:gd name="connsiteX178" fmla="*/ 3655073 w 7467600"/>
              <a:gd name="connsiteY178" fmla="*/ 3650884 h 6858000"/>
              <a:gd name="connsiteX179" fmla="*/ 3989938 w 7467600"/>
              <a:gd name="connsiteY179" fmla="*/ 3991685 h 6858000"/>
              <a:gd name="connsiteX180" fmla="*/ 4393907 w 7467600"/>
              <a:gd name="connsiteY180" fmla="*/ 4261258 h 6858000"/>
              <a:gd name="connsiteX181" fmla="*/ 4648051 w 7467600"/>
              <a:gd name="connsiteY181" fmla="*/ 4374051 h 6858000"/>
              <a:gd name="connsiteX182" fmla="*/ 4383389 w 7467600"/>
              <a:gd name="connsiteY182" fmla="*/ 4184369 h 6858000"/>
              <a:gd name="connsiteX183" fmla="*/ 4165508 w 7467600"/>
              <a:gd name="connsiteY183" fmla="*/ 4035196 h 6858000"/>
              <a:gd name="connsiteX184" fmla="*/ 4068162 w 7467600"/>
              <a:gd name="connsiteY184" fmla="*/ 3953394 h 6858000"/>
              <a:gd name="connsiteX185" fmla="*/ 3981416 w 7467600"/>
              <a:gd name="connsiteY185" fmla="*/ 3880482 h 6858000"/>
              <a:gd name="connsiteX186" fmla="*/ 3800147 w 7467600"/>
              <a:gd name="connsiteY186" fmla="*/ 3749872 h 6858000"/>
              <a:gd name="connsiteX187" fmla="*/ 3655073 w 7467600"/>
              <a:gd name="connsiteY187" fmla="*/ 3650884 h 6858000"/>
              <a:gd name="connsiteX188" fmla="*/ 3670252 w 7467600"/>
              <a:gd name="connsiteY188" fmla="*/ 3622798 h 6858000"/>
              <a:gd name="connsiteX189" fmla="*/ 3817258 w 7467600"/>
              <a:gd name="connsiteY189" fmla="*/ 3723577 h 6858000"/>
              <a:gd name="connsiteX190" fmla="*/ 4000461 w 7467600"/>
              <a:gd name="connsiteY190" fmla="*/ 3855966 h 6858000"/>
              <a:gd name="connsiteX191" fmla="*/ 4088180 w 7467600"/>
              <a:gd name="connsiteY191" fmla="*/ 3929774 h 6858000"/>
              <a:gd name="connsiteX192" fmla="*/ 4184555 w 7467600"/>
              <a:gd name="connsiteY192" fmla="*/ 4010683 h 6858000"/>
              <a:gd name="connsiteX193" fmla="*/ 4399563 w 7467600"/>
              <a:gd name="connsiteY193" fmla="*/ 4158106 h 6858000"/>
              <a:gd name="connsiteX194" fmla="*/ 4684469 w 7467600"/>
              <a:gd name="connsiteY194" fmla="*/ 4364680 h 6858000"/>
              <a:gd name="connsiteX195" fmla="*/ 4690271 w 7467600"/>
              <a:gd name="connsiteY195" fmla="*/ 4370034 h 6858000"/>
              <a:gd name="connsiteX196" fmla="*/ 4136093 w 7467600"/>
              <a:gd name="connsiteY196" fmla="*/ 3858466 h 6858000"/>
              <a:gd name="connsiteX197" fmla="*/ 3670252 w 7467600"/>
              <a:gd name="connsiteY197" fmla="*/ 3622798 h 6858000"/>
              <a:gd name="connsiteX198" fmla="*/ 4440129 w 7467600"/>
              <a:gd name="connsiteY198" fmla="*/ 3448571 h 6858000"/>
              <a:gd name="connsiteX199" fmla="*/ 4856525 w 7467600"/>
              <a:gd name="connsiteY199" fmla="*/ 3915351 h 6858000"/>
              <a:gd name="connsiteX200" fmla="*/ 5059055 w 7467600"/>
              <a:gd name="connsiteY200" fmla="*/ 4108918 h 6858000"/>
              <a:gd name="connsiteX201" fmla="*/ 5290070 w 7467600"/>
              <a:gd name="connsiteY201" fmla="*/ 4263619 h 6858000"/>
              <a:gd name="connsiteX202" fmla="*/ 4834991 w 7467600"/>
              <a:gd name="connsiteY202" fmla="*/ 3830985 h 6858000"/>
              <a:gd name="connsiteX203" fmla="*/ 4440129 w 7467600"/>
              <a:gd name="connsiteY203" fmla="*/ 3448571 h 6858000"/>
              <a:gd name="connsiteX204" fmla="*/ 4441737 w 7467600"/>
              <a:gd name="connsiteY204" fmla="*/ 3399734 h 6858000"/>
              <a:gd name="connsiteX205" fmla="*/ 4431236 w 7467600"/>
              <a:gd name="connsiteY205" fmla="*/ 3400954 h 6858000"/>
              <a:gd name="connsiteX206" fmla="*/ 4557150 w 7467600"/>
              <a:gd name="connsiteY206" fmla="*/ 3510023 h 6858000"/>
              <a:gd name="connsiteX207" fmla="*/ 4856936 w 7467600"/>
              <a:gd name="connsiteY207" fmla="*/ 3809146 h 6858000"/>
              <a:gd name="connsiteX208" fmla="*/ 5111996 w 7467600"/>
              <a:gd name="connsiteY208" fmla="*/ 4065759 h 6858000"/>
              <a:gd name="connsiteX209" fmla="*/ 5388878 w 7467600"/>
              <a:gd name="connsiteY209" fmla="*/ 4300185 h 6858000"/>
              <a:gd name="connsiteX210" fmla="*/ 5425556 w 7467600"/>
              <a:gd name="connsiteY210" fmla="*/ 4308967 h 6858000"/>
              <a:gd name="connsiteX211" fmla="*/ 4943646 w 7467600"/>
              <a:gd name="connsiteY211" fmla="*/ 3822916 h 6858000"/>
              <a:gd name="connsiteX212" fmla="*/ 4594837 w 7467600"/>
              <a:gd name="connsiteY212" fmla="*/ 3532274 h 6858000"/>
              <a:gd name="connsiteX213" fmla="*/ 4441737 w 7467600"/>
              <a:gd name="connsiteY213" fmla="*/ 3399734 h 6858000"/>
              <a:gd name="connsiteX214" fmla="*/ 5425834 w 7467600"/>
              <a:gd name="connsiteY214" fmla="*/ 3162785 h 6858000"/>
              <a:gd name="connsiteX215" fmla="*/ 5401644 w 7467600"/>
              <a:gd name="connsiteY215" fmla="*/ 3617847 h 6858000"/>
              <a:gd name="connsiteX216" fmla="*/ 5467256 w 7467600"/>
              <a:gd name="connsiteY216" fmla="*/ 4175494 h 6858000"/>
              <a:gd name="connsiteX217" fmla="*/ 5448069 w 7467600"/>
              <a:gd name="connsiteY217" fmla="*/ 3567554 h 6858000"/>
              <a:gd name="connsiteX218" fmla="*/ 5425834 w 7467600"/>
              <a:gd name="connsiteY218" fmla="*/ 3162785 h 6858000"/>
              <a:gd name="connsiteX219" fmla="*/ 1318687 w 7467600"/>
              <a:gd name="connsiteY219" fmla="*/ 3113840 h 6858000"/>
              <a:gd name="connsiteX220" fmla="*/ 1066793 w 7467600"/>
              <a:gd name="connsiteY220" fmla="*/ 3212171 h 6858000"/>
              <a:gd name="connsiteX221" fmla="*/ 993319 w 7467600"/>
              <a:gd name="connsiteY221" fmla="*/ 3247648 h 6858000"/>
              <a:gd name="connsiteX222" fmla="*/ 853081 w 7467600"/>
              <a:gd name="connsiteY222" fmla="*/ 3312410 h 6858000"/>
              <a:gd name="connsiteX223" fmla="*/ 805957 w 7467600"/>
              <a:gd name="connsiteY223" fmla="*/ 3330443 h 6858000"/>
              <a:gd name="connsiteX224" fmla="*/ 1318687 w 7467600"/>
              <a:gd name="connsiteY224" fmla="*/ 3113840 h 6858000"/>
              <a:gd name="connsiteX225" fmla="*/ 5453702 w 7467600"/>
              <a:gd name="connsiteY225" fmla="*/ 3090882 h 6858000"/>
              <a:gd name="connsiteX226" fmla="*/ 5480135 w 7467600"/>
              <a:gd name="connsiteY226" fmla="*/ 3565802 h 6858000"/>
              <a:gd name="connsiteX227" fmla="*/ 5499023 w 7467600"/>
              <a:gd name="connsiteY227" fmla="*/ 4166310 h 6858000"/>
              <a:gd name="connsiteX228" fmla="*/ 5547022 w 7467600"/>
              <a:gd name="connsiteY228" fmla="*/ 3607838 h 6858000"/>
              <a:gd name="connsiteX229" fmla="*/ 5515964 w 7467600"/>
              <a:gd name="connsiteY229" fmla="*/ 3378541 h 6858000"/>
              <a:gd name="connsiteX230" fmla="*/ 5453702 w 7467600"/>
              <a:gd name="connsiteY230" fmla="*/ 3090882 h 6858000"/>
              <a:gd name="connsiteX231" fmla="*/ 1238695 w 7467600"/>
              <a:gd name="connsiteY231" fmla="*/ 3076820 h 6858000"/>
              <a:gd name="connsiteX232" fmla="*/ 716371 w 7467600"/>
              <a:gd name="connsiteY232" fmla="*/ 3293249 h 6858000"/>
              <a:gd name="connsiteX233" fmla="*/ 579522 w 7467600"/>
              <a:gd name="connsiteY233" fmla="*/ 3371759 h 6858000"/>
              <a:gd name="connsiteX234" fmla="*/ 600288 w 7467600"/>
              <a:gd name="connsiteY234" fmla="*/ 3365555 h 6858000"/>
              <a:gd name="connsiteX235" fmla="*/ 840692 w 7467600"/>
              <a:gd name="connsiteY235" fmla="*/ 3284921 h 6858000"/>
              <a:gd name="connsiteX236" fmla="*/ 979248 w 7467600"/>
              <a:gd name="connsiteY236" fmla="*/ 3221003 h 6858000"/>
              <a:gd name="connsiteX237" fmla="*/ 1053282 w 7467600"/>
              <a:gd name="connsiteY237" fmla="*/ 3185247 h 6858000"/>
              <a:gd name="connsiteX238" fmla="*/ 1320603 w 7467600"/>
              <a:gd name="connsiteY238" fmla="*/ 3081281 h 6858000"/>
              <a:gd name="connsiteX239" fmla="*/ 1238695 w 7467600"/>
              <a:gd name="connsiteY239" fmla="*/ 3076820 h 6858000"/>
              <a:gd name="connsiteX240" fmla="*/ 5425627 w 7467600"/>
              <a:gd name="connsiteY240" fmla="*/ 2954192 h 6858000"/>
              <a:gd name="connsiteX241" fmla="*/ 5470770 w 7467600"/>
              <a:gd name="connsiteY241" fmla="*/ 3005435 h 6858000"/>
              <a:gd name="connsiteX242" fmla="*/ 5519779 w 7467600"/>
              <a:gd name="connsiteY242" fmla="*/ 4359223 h 6858000"/>
              <a:gd name="connsiteX243" fmla="*/ 5520293 w 7467600"/>
              <a:gd name="connsiteY243" fmla="*/ 4360602 h 6858000"/>
              <a:gd name="connsiteX244" fmla="*/ 5767221 w 7467600"/>
              <a:gd name="connsiteY244" fmla="*/ 4665564 h 6858000"/>
              <a:gd name="connsiteX245" fmla="*/ 6937169 w 7467600"/>
              <a:gd name="connsiteY245" fmla="*/ 4815941 h 6858000"/>
              <a:gd name="connsiteX246" fmla="*/ 6953922 w 7467600"/>
              <a:gd name="connsiteY246" fmla="*/ 4890068 h 6858000"/>
              <a:gd name="connsiteX247" fmla="*/ 6071359 w 7467600"/>
              <a:gd name="connsiteY247" fmla="*/ 4770770 h 6858000"/>
              <a:gd name="connsiteX248" fmla="*/ 6038839 w 7467600"/>
              <a:gd name="connsiteY248" fmla="*/ 4764474 h 6858000"/>
              <a:gd name="connsiteX249" fmla="*/ 6038706 w 7467600"/>
              <a:gd name="connsiteY249" fmla="*/ 4763847 h 6858000"/>
              <a:gd name="connsiteX250" fmla="*/ 6037784 w 7467600"/>
              <a:gd name="connsiteY250" fmla="*/ 4764270 h 6858000"/>
              <a:gd name="connsiteX251" fmla="*/ 6038839 w 7467600"/>
              <a:gd name="connsiteY251" fmla="*/ 4764474 h 6858000"/>
              <a:gd name="connsiteX252" fmla="*/ 6040338 w 7467600"/>
              <a:gd name="connsiteY252" fmla="*/ 4771418 h 6858000"/>
              <a:gd name="connsiteX253" fmla="*/ 6024488 w 7467600"/>
              <a:gd name="connsiteY253" fmla="*/ 4809903 h 6858000"/>
              <a:gd name="connsiteX254" fmla="*/ 5599771 w 7467600"/>
              <a:gd name="connsiteY254" fmla="*/ 5509652 h 6858000"/>
              <a:gd name="connsiteX255" fmla="*/ 5548843 w 7467600"/>
              <a:gd name="connsiteY255" fmla="*/ 5563845 h 6858000"/>
              <a:gd name="connsiteX256" fmla="*/ 5940952 w 7467600"/>
              <a:gd name="connsiteY256" fmla="*/ 6250028 h 6858000"/>
              <a:gd name="connsiteX257" fmla="*/ 6043441 w 7467600"/>
              <a:gd name="connsiteY257" fmla="*/ 6665847 h 6858000"/>
              <a:gd name="connsiteX258" fmla="*/ 6093432 w 7467600"/>
              <a:gd name="connsiteY258" fmla="*/ 6858000 h 6858000"/>
              <a:gd name="connsiteX259" fmla="*/ 6034344 w 7467600"/>
              <a:gd name="connsiteY259" fmla="*/ 6858000 h 6858000"/>
              <a:gd name="connsiteX260" fmla="*/ 6026679 w 7467600"/>
              <a:gd name="connsiteY260" fmla="*/ 6836959 h 6858000"/>
              <a:gd name="connsiteX261" fmla="*/ 5800441 w 7467600"/>
              <a:gd name="connsiteY261" fmla="*/ 6335286 h 6858000"/>
              <a:gd name="connsiteX262" fmla="*/ 5526562 w 7467600"/>
              <a:gd name="connsiteY262" fmla="*/ 5705388 h 6858000"/>
              <a:gd name="connsiteX263" fmla="*/ 5519640 w 7467600"/>
              <a:gd name="connsiteY263" fmla="*/ 5683774 h 6858000"/>
              <a:gd name="connsiteX264" fmla="*/ 5844559 w 7467600"/>
              <a:gd name="connsiteY264" fmla="*/ 6553349 h 6858000"/>
              <a:gd name="connsiteX265" fmla="*/ 5975994 w 7467600"/>
              <a:gd name="connsiteY265" fmla="*/ 6858000 h 6858000"/>
              <a:gd name="connsiteX266" fmla="*/ 5898547 w 7467600"/>
              <a:gd name="connsiteY266" fmla="*/ 6858000 h 6858000"/>
              <a:gd name="connsiteX267" fmla="*/ 5682041 w 7467600"/>
              <a:gd name="connsiteY267" fmla="*/ 6355860 h 6858000"/>
              <a:gd name="connsiteX268" fmla="*/ 5461758 w 7467600"/>
              <a:gd name="connsiteY268" fmla="*/ 5820220 h 6858000"/>
              <a:gd name="connsiteX269" fmla="*/ 5237282 w 7467600"/>
              <a:gd name="connsiteY269" fmla="*/ 6579086 h 6858000"/>
              <a:gd name="connsiteX270" fmla="*/ 5115009 w 7467600"/>
              <a:gd name="connsiteY270" fmla="*/ 6858000 h 6858000"/>
              <a:gd name="connsiteX271" fmla="*/ 5028074 w 7467600"/>
              <a:gd name="connsiteY271" fmla="*/ 6858000 h 6858000"/>
              <a:gd name="connsiteX272" fmla="*/ 5079508 w 7467600"/>
              <a:gd name="connsiteY272" fmla="*/ 6749074 h 6858000"/>
              <a:gd name="connsiteX273" fmla="*/ 5371846 w 7467600"/>
              <a:gd name="connsiteY273" fmla="*/ 5924413 h 6858000"/>
              <a:gd name="connsiteX274" fmla="*/ 5270512 w 7467600"/>
              <a:gd name="connsiteY274" fmla="*/ 6138975 h 6858000"/>
              <a:gd name="connsiteX275" fmla="*/ 5062409 w 7467600"/>
              <a:gd name="connsiteY275" fmla="*/ 6653544 h 6858000"/>
              <a:gd name="connsiteX276" fmla="*/ 5036628 w 7467600"/>
              <a:gd name="connsiteY276" fmla="*/ 6754247 h 6858000"/>
              <a:gd name="connsiteX277" fmla="*/ 5009112 w 7467600"/>
              <a:gd name="connsiteY277" fmla="*/ 6858000 h 6858000"/>
              <a:gd name="connsiteX278" fmla="*/ 4976679 w 7467600"/>
              <a:gd name="connsiteY278" fmla="*/ 6858000 h 6858000"/>
              <a:gd name="connsiteX279" fmla="*/ 5006537 w 7467600"/>
              <a:gd name="connsiteY279" fmla="*/ 6747068 h 6858000"/>
              <a:gd name="connsiteX280" fmla="*/ 5032723 w 7467600"/>
              <a:gd name="connsiteY280" fmla="*/ 6644957 h 6858000"/>
              <a:gd name="connsiteX281" fmla="*/ 5242949 w 7467600"/>
              <a:gd name="connsiteY281" fmla="*/ 6125175 h 6858000"/>
              <a:gd name="connsiteX282" fmla="*/ 5286321 w 7467600"/>
              <a:gd name="connsiteY282" fmla="*/ 6033555 h 6858000"/>
              <a:gd name="connsiteX283" fmla="*/ 5008210 w 7467600"/>
              <a:gd name="connsiteY283" fmla="*/ 6649194 h 6858000"/>
              <a:gd name="connsiteX284" fmla="*/ 4986321 w 7467600"/>
              <a:gd name="connsiteY284" fmla="*/ 6765687 h 6858000"/>
              <a:gd name="connsiteX285" fmla="*/ 4973474 w 7467600"/>
              <a:gd name="connsiteY285" fmla="*/ 6858000 h 6858000"/>
              <a:gd name="connsiteX286" fmla="*/ 4907178 w 7467600"/>
              <a:gd name="connsiteY286" fmla="*/ 6858000 h 6858000"/>
              <a:gd name="connsiteX287" fmla="*/ 4910810 w 7467600"/>
              <a:gd name="connsiteY287" fmla="*/ 6829660 h 6858000"/>
              <a:gd name="connsiteX288" fmla="*/ 4987461 w 7467600"/>
              <a:gd name="connsiteY288" fmla="*/ 6432994 h 6858000"/>
              <a:gd name="connsiteX289" fmla="*/ 5179262 w 7467600"/>
              <a:gd name="connsiteY289" fmla="*/ 6035044 h 6858000"/>
              <a:gd name="connsiteX290" fmla="*/ 4689678 w 7467600"/>
              <a:gd name="connsiteY290" fmla="*/ 6440241 h 6858000"/>
              <a:gd name="connsiteX291" fmla="*/ 4477543 w 7467600"/>
              <a:gd name="connsiteY291" fmla="*/ 6674836 h 6858000"/>
              <a:gd name="connsiteX292" fmla="*/ 4329957 w 7467600"/>
              <a:gd name="connsiteY292" fmla="*/ 6858000 h 6858000"/>
              <a:gd name="connsiteX293" fmla="*/ 4218595 w 7467600"/>
              <a:gd name="connsiteY293" fmla="*/ 6858000 h 6858000"/>
              <a:gd name="connsiteX294" fmla="*/ 4368888 w 7467600"/>
              <a:gd name="connsiteY294" fmla="*/ 6668412 h 6858000"/>
              <a:gd name="connsiteX295" fmla="*/ 4563091 w 7467600"/>
              <a:gd name="connsiteY295" fmla="*/ 6442508 h 6858000"/>
              <a:gd name="connsiteX296" fmla="*/ 5387324 w 7467600"/>
              <a:gd name="connsiteY296" fmla="*/ 5705830 h 6858000"/>
              <a:gd name="connsiteX297" fmla="*/ 5073620 w 7467600"/>
              <a:gd name="connsiteY297" fmla="*/ 5955437 h 6858000"/>
              <a:gd name="connsiteX298" fmla="*/ 4689789 w 7467600"/>
              <a:gd name="connsiteY298" fmla="*/ 6268382 h 6858000"/>
              <a:gd name="connsiteX299" fmla="*/ 4418722 w 7467600"/>
              <a:gd name="connsiteY299" fmla="*/ 6570886 h 6858000"/>
              <a:gd name="connsiteX300" fmla="*/ 4214944 w 7467600"/>
              <a:gd name="connsiteY300" fmla="*/ 6858000 h 6858000"/>
              <a:gd name="connsiteX301" fmla="*/ 4177898 w 7467600"/>
              <a:gd name="connsiteY301" fmla="*/ 6858000 h 6858000"/>
              <a:gd name="connsiteX302" fmla="*/ 4391597 w 7467600"/>
              <a:gd name="connsiteY302" fmla="*/ 6556370 h 6858000"/>
              <a:gd name="connsiteX303" fmla="*/ 4668889 w 7467600"/>
              <a:gd name="connsiteY303" fmla="*/ 6246399 h 6858000"/>
              <a:gd name="connsiteX304" fmla="*/ 5055427 w 7467600"/>
              <a:gd name="connsiteY304" fmla="*/ 5931476 h 6858000"/>
              <a:gd name="connsiteX305" fmla="*/ 5371814 w 7467600"/>
              <a:gd name="connsiteY305" fmla="*/ 5678975 h 6858000"/>
              <a:gd name="connsiteX306" fmla="*/ 4987918 w 7467600"/>
              <a:gd name="connsiteY306" fmla="*/ 5838701 h 6858000"/>
              <a:gd name="connsiteX307" fmla="*/ 4317146 w 7467600"/>
              <a:gd name="connsiteY307" fmla="*/ 6587716 h 6858000"/>
              <a:gd name="connsiteX308" fmla="*/ 4171627 w 7467600"/>
              <a:gd name="connsiteY308" fmla="*/ 6858000 h 6858000"/>
              <a:gd name="connsiteX309" fmla="*/ 4081585 w 7467600"/>
              <a:gd name="connsiteY309" fmla="*/ 6858000 h 6858000"/>
              <a:gd name="connsiteX310" fmla="*/ 4238603 w 7467600"/>
              <a:gd name="connsiteY310" fmla="*/ 6559341 h 6858000"/>
              <a:gd name="connsiteX311" fmla="*/ 4778333 w 7467600"/>
              <a:gd name="connsiteY311" fmla="*/ 5873626 h 6858000"/>
              <a:gd name="connsiteX312" fmla="*/ 5414185 w 7467600"/>
              <a:gd name="connsiteY312" fmla="*/ 5573882 h 6858000"/>
              <a:gd name="connsiteX313" fmla="*/ 5959648 w 7467600"/>
              <a:gd name="connsiteY313" fmla="*/ 4760797 h 6858000"/>
              <a:gd name="connsiteX314" fmla="*/ 5355019 w 7467600"/>
              <a:gd name="connsiteY314" fmla="*/ 4734672 h 6858000"/>
              <a:gd name="connsiteX315" fmla="*/ 5083565 w 7467600"/>
              <a:gd name="connsiteY315" fmla="*/ 5179121 h 6858000"/>
              <a:gd name="connsiteX316" fmla="*/ 4713577 w 7467600"/>
              <a:gd name="connsiteY316" fmla="*/ 5616803 h 6858000"/>
              <a:gd name="connsiteX317" fmla="*/ 3989559 w 7467600"/>
              <a:gd name="connsiteY317" fmla="*/ 6145945 h 6858000"/>
              <a:gd name="connsiteX318" fmla="*/ 3939824 w 7467600"/>
              <a:gd name="connsiteY318" fmla="*/ 6066900 h 6858000"/>
              <a:gd name="connsiteX319" fmla="*/ 4584537 w 7467600"/>
              <a:gd name="connsiteY319" fmla="*/ 5324826 h 6858000"/>
              <a:gd name="connsiteX320" fmla="*/ 5037105 w 7467600"/>
              <a:gd name="connsiteY320" fmla="*/ 5088765 h 6858000"/>
              <a:gd name="connsiteX321" fmla="*/ 5039930 w 7467600"/>
              <a:gd name="connsiteY321" fmla="*/ 5089585 h 6858000"/>
              <a:gd name="connsiteX322" fmla="*/ 5263764 w 7467600"/>
              <a:gd name="connsiteY322" fmla="*/ 4735525 h 6858000"/>
              <a:gd name="connsiteX323" fmla="*/ 4086300 w 7467600"/>
              <a:gd name="connsiteY323" fmla="*/ 4884599 h 6858000"/>
              <a:gd name="connsiteX324" fmla="*/ 4085485 w 7467600"/>
              <a:gd name="connsiteY324" fmla="*/ 4899070 h 6858000"/>
              <a:gd name="connsiteX325" fmla="*/ 3871915 w 7467600"/>
              <a:gd name="connsiteY325" fmla="*/ 5253645 h 6858000"/>
              <a:gd name="connsiteX326" fmla="*/ 3799374 w 7467600"/>
              <a:gd name="connsiteY326" fmla="*/ 5466127 h 6858000"/>
              <a:gd name="connsiteX327" fmla="*/ 3498850 w 7467600"/>
              <a:gd name="connsiteY327" fmla="*/ 6661888 h 6858000"/>
              <a:gd name="connsiteX328" fmla="*/ 3399216 w 7467600"/>
              <a:gd name="connsiteY328" fmla="*/ 6858000 h 6858000"/>
              <a:gd name="connsiteX329" fmla="*/ 3303688 w 7467600"/>
              <a:gd name="connsiteY329" fmla="*/ 6858000 h 6858000"/>
              <a:gd name="connsiteX330" fmla="*/ 3391774 w 7467600"/>
              <a:gd name="connsiteY330" fmla="*/ 6697181 h 6858000"/>
              <a:gd name="connsiteX331" fmla="*/ 3735540 w 7467600"/>
              <a:gd name="connsiteY331" fmla="*/ 5546923 h 6858000"/>
              <a:gd name="connsiteX332" fmla="*/ 3729438 w 7467600"/>
              <a:gd name="connsiteY332" fmla="*/ 5569058 h 6858000"/>
              <a:gd name="connsiteX333" fmla="*/ 3707782 w 7467600"/>
              <a:gd name="connsiteY333" fmla="*/ 5644908 h 6858000"/>
              <a:gd name="connsiteX334" fmla="*/ 3583827 w 7467600"/>
              <a:gd name="connsiteY334" fmla="*/ 6039215 h 6858000"/>
              <a:gd name="connsiteX335" fmla="*/ 3547861 w 7467600"/>
              <a:gd name="connsiteY335" fmla="*/ 6129609 h 6858000"/>
              <a:gd name="connsiteX336" fmla="*/ 3490905 w 7467600"/>
              <a:gd name="connsiteY336" fmla="*/ 6277660 h 6858000"/>
              <a:gd name="connsiteX337" fmla="*/ 3455859 w 7467600"/>
              <a:gd name="connsiteY337" fmla="*/ 6391301 h 6858000"/>
              <a:gd name="connsiteX338" fmla="*/ 3429112 w 7467600"/>
              <a:gd name="connsiteY338" fmla="*/ 6479469 h 6858000"/>
              <a:gd name="connsiteX339" fmla="*/ 3304862 w 7467600"/>
              <a:gd name="connsiteY339" fmla="*/ 6796476 h 6858000"/>
              <a:gd name="connsiteX340" fmla="*/ 3276071 w 7467600"/>
              <a:gd name="connsiteY340" fmla="*/ 6858000 h 6858000"/>
              <a:gd name="connsiteX341" fmla="*/ 3240805 w 7467600"/>
              <a:gd name="connsiteY341" fmla="*/ 6858000 h 6858000"/>
              <a:gd name="connsiteX342" fmla="*/ 3275917 w 7467600"/>
              <a:gd name="connsiteY342" fmla="*/ 6783192 h 6858000"/>
              <a:gd name="connsiteX343" fmla="*/ 3399358 w 7467600"/>
              <a:gd name="connsiteY343" fmla="*/ 6469011 h 6858000"/>
              <a:gd name="connsiteX344" fmla="*/ 3425650 w 7467600"/>
              <a:gd name="connsiteY344" fmla="*/ 6381333 h 6858000"/>
              <a:gd name="connsiteX345" fmla="*/ 3460661 w 7467600"/>
              <a:gd name="connsiteY345" fmla="*/ 6266763 h 6858000"/>
              <a:gd name="connsiteX346" fmla="*/ 3518021 w 7467600"/>
              <a:gd name="connsiteY346" fmla="*/ 6117298 h 6858000"/>
              <a:gd name="connsiteX347" fmla="*/ 3554035 w 7467600"/>
              <a:gd name="connsiteY347" fmla="*/ 6027832 h 6858000"/>
              <a:gd name="connsiteX348" fmla="*/ 3677174 w 7467600"/>
              <a:gd name="connsiteY348" fmla="*/ 5636351 h 6858000"/>
              <a:gd name="connsiteX349" fmla="*/ 3698819 w 7467600"/>
              <a:gd name="connsiteY349" fmla="*/ 5560503 h 6858000"/>
              <a:gd name="connsiteX350" fmla="*/ 3702094 w 7467600"/>
              <a:gd name="connsiteY350" fmla="*/ 5549194 h 6858000"/>
              <a:gd name="connsiteX351" fmla="*/ 3398355 w 7467600"/>
              <a:gd name="connsiteY351" fmla="*/ 6094603 h 6858000"/>
              <a:gd name="connsiteX352" fmla="*/ 3193941 w 7467600"/>
              <a:gd name="connsiteY352" fmla="*/ 6798775 h 6858000"/>
              <a:gd name="connsiteX353" fmla="*/ 3184140 w 7467600"/>
              <a:gd name="connsiteY353" fmla="*/ 6858000 h 6858000"/>
              <a:gd name="connsiteX354" fmla="*/ 3099978 w 7467600"/>
              <a:gd name="connsiteY354" fmla="*/ 6858000 h 6858000"/>
              <a:gd name="connsiteX355" fmla="*/ 3101556 w 7467600"/>
              <a:gd name="connsiteY355" fmla="*/ 6843337 h 6858000"/>
              <a:gd name="connsiteX356" fmla="*/ 3370162 w 7467600"/>
              <a:gd name="connsiteY356" fmla="*/ 5785550 h 6858000"/>
              <a:gd name="connsiteX357" fmla="*/ 3746477 w 7467600"/>
              <a:gd name="connsiteY357" fmla="*/ 5377889 h 6858000"/>
              <a:gd name="connsiteX358" fmla="*/ 3863399 w 7467600"/>
              <a:gd name="connsiteY358" fmla="*/ 5087257 h 6858000"/>
              <a:gd name="connsiteX359" fmla="*/ 3968712 w 7467600"/>
              <a:gd name="connsiteY359" fmla="*/ 4913989 h 6858000"/>
              <a:gd name="connsiteX360" fmla="*/ 2792390 w 7467600"/>
              <a:gd name="connsiteY360" fmla="*/ 5382974 h 6858000"/>
              <a:gd name="connsiteX361" fmla="*/ 2714982 w 7467600"/>
              <a:gd name="connsiteY361" fmla="*/ 5427051 h 6858000"/>
              <a:gd name="connsiteX362" fmla="*/ 2813361 w 7467600"/>
              <a:gd name="connsiteY362" fmla="*/ 6023912 h 6858000"/>
              <a:gd name="connsiteX363" fmla="*/ 2688430 w 7467600"/>
              <a:gd name="connsiteY363" fmla="*/ 6801564 h 6858000"/>
              <a:gd name="connsiteX364" fmla="*/ 2629626 w 7467600"/>
              <a:gd name="connsiteY364" fmla="*/ 6763394 h 6858000"/>
              <a:gd name="connsiteX365" fmla="*/ 2565328 w 7467600"/>
              <a:gd name="connsiteY365" fmla="*/ 5516399 h 6858000"/>
              <a:gd name="connsiteX366" fmla="*/ 1922999 w 7467600"/>
              <a:gd name="connsiteY366" fmla="*/ 5980343 h 6858000"/>
              <a:gd name="connsiteX367" fmla="*/ 1950261 w 7467600"/>
              <a:gd name="connsiteY367" fmla="*/ 6405858 h 6858000"/>
              <a:gd name="connsiteX368" fmla="*/ 2365554 w 7467600"/>
              <a:gd name="connsiteY368" fmla="*/ 6759107 h 6858000"/>
              <a:gd name="connsiteX369" fmla="*/ 2424142 w 7467600"/>
              <a:gd name="connsiteY369" fmla="*/ 6858000 h 6858000"/>
              <a:gd name="connsiteX370" fmla="*/ 2395994 w 7467600"/>
              <a:gd name="connsiteY370" fmla="*/ 6858000 h 6858000"/>
              <a:gd name="connsiteX371" fmla="*/ 2392863 w 7467600"/>
              <a:gd name="connsiteY371" fmla="*/ 6852964 h 6858000"/>
              <a:gd name="connsiteX372" fmla="*/ 2017589 w 7467600"/>
              <a:gd name="connsiteY372" fmla="*/ 6493982 h 6858000"/>
              <a:gd name="connsiteX373" fmla="*/ 2147336 w 7467600"/>
              <a:gd name="connsiteY373" fmla="*/ 6594052 h 6858000"/>
              <a:gd name="connsiteX374" fmla="*/ 2207047 w 7467600"/>
              <a:gd name="connsiteY374" fmla="*/ 6654540 h 6858000"/>
              <a:gd name="connsiteX375" fmla="*/ 2299106 w 7467600"/>
              <a:gd name="connsiteY375" fmla="*/ 6778931 h 6858000"/>
              <a:gd name="connsiteX376" fmla="*/ 2314430 w 7467600"/>
              <a:gd name="connsiteY376" fmla="*/ 6801144 h 6858000"/>
              <a:gd name="connsiteX377" fmla="*/ 2352406 w 7467600"/>
              <a:gd name="connsiteY377" fmla="*/ 6858000 h 6858000"/>
              <a:gd name="connsiteX378" fmla="*/ 2314492 w 7467600"/>
              <a:gd name="connsiteY378" fmla="*/ 6858000 h 6858000"/>
              <a:gd name="connsiteX379" fmla="*/ 2288095 w 7467600"/>
              <a:gd name="connsiteY379" fmla="*/ 6818030 h 6858000"/>
              <a:gd name="connsiteX380" fmla="*/ 2272768 w 7467600"/>
              <a:gd name="connsiteY380" fmla="*/ 6795822 h 6858000"/>
              <a:gd name="connsiteX381" fmla="*/ 2182715 w 7467600"/>
              <a:gd name="connsiteY381" fmla="*/ 6675071 h 6858000"/>
              <a:gd name="connsiteX382" fmla="*/ 2032061 w 7467600"/>
              <a:gd name="connsiteY382" fmla="*/ 6541380 h 6858000"/>
              <a:gd name="connsiteX383" fmla="*/ 2257220 w 7467600"/>
              <a:gd name="connsiteY383" fmla="*/ 6826257 h 6858000"/>
              <a:gd name="connsiteX384" fmla="*/ 2281324 w 7467600"/>
              <a:gd name="connsiteY384" fmla="*/ 6858000 h 6858000"/>
              <a:gd name="connsiteX385" fmla="*/ 2242860 w 7467600"/>
              <a:gd name="connsiteY385" fmla="*/ 6858000 h 6858000"/>
              <a:gd name="connsiteX386" fmla="*/ 2232818 w 7467600"/>
              <a:gd name="connsiteY386" fmla="*/ 6844926 h 6858000"/>
              <a:gd name="connsiteX387" fmla="*/ 1990172 w 7467600"/>
              <a:gd name="connsiteY387" fmla="*/ 6542121 h 6858000"/>
              <a:gd name="connsiteX388" fmla="*/ 2124090 w 7467600"/>
              <a:gd name="connsiteY388" fmla="*/ 6761017 h 6858000"/>
              <a:gd name="connsiteX389" fmla="*/ 2200380 w 7467600"/>
              <a:gd name="connsiteY389" fmla="*/ 6858000 h 6858000"/>
              <a:gd name="connsiteX390" fmla="*/ 2147507 w 7467600"/>
              <a:gd name="connsiteY390" fmla="*/ 6858000 h 6858000"/>
              <a:gd name="connsiteX391" fmla="*/ 2070668 w 7467600"/>
              <a:gd name="connsiteY391" fmla="*/ 6761520 h 6858000"/>
              <a:gd name="connsiteX392" fmla="*/ 1975142 w 7467600"/>
              <a:gd name="connsiteY392" fmla="*/ 6585570 h 6858000"/>
              <a:gd name="connsiteX393" fmla="*/ 2050035 w 7467600"/>
              <a:gd name="connsiteY393" fmla="*/ 6813345 h 6858000"/>
              <a:gd name="connsiteX394" fmla="*/ 2063025 w 7467600"/>
              <a:gd name="connsiteY394" fmla="*/ 6858000 h 6858000"/>
              <a:gd name="connsiteX395" fmla="*/ 2021675 w 7467600"/>
              <a:gd name="connsiteY395" fmla="*/ 6858000 h 6858000"/>
              <a:gd name="connsiteX396" fmla="*/ 2019308 w 7467600"/>
              <a:gd name="connsiteY396" fmla="*/ 6847118 h 6858000"/>
              <a:gd name="connsiteX397" fmla="*/ 1938835 w 7467600"/>
              <a:gd name="connsiteY397" fmla="*/ 6551160 h 6858000"/>
              <a:gd name="connsiteX398" fmla="*/ 1953230 w 7467600"/>
              <a:gd name="connsiteY398" fmla="*/ 6759699 h 6858000"/>
              <a:gd name="connsiteX399" fmla="*/ 1956763 w 7467600"/>
              <a:gd name="connsiteY399" fmla="*/ 6778191 h 6858000"/>
              <a:gd name="connsiteX400" fmla="*/ 1967925 w 7467600"/>
              <a:gd name="connsiteY400" fmla="*/ 6858000 h 6858000"/>
              <a:gd name="connsiteX401" fmla="*/ 1936622 w 7467600"/>
              <a:gd name="connsiteY401" fmla="*/ 6858000 h 6858000"/>
              <a:gd name="connsiteX402" fmla="*/ 1926261 w 7467600"/>
              <a:gd name="connsiteY402" fmla="*/ 6784064 h 6858000"/>
              <a:gd name="connsiteX403" fmla="*/ 1922724 w 7467600"/>
              <a:gd name="connsiteY403" fmla="*/ 6765577 h 6858000"/>
              <a:gd name="connsiteX404" fmla="*/ 1904650 w 7467600"/>
              <a:gd name="connsiteY404" fmla="*/ 6639616 h 6858000"/>
              <a:gd name="connsiteX405" fmla="*/ 1885273 w 7467600"/>
              <a:gd name="connsiteY405" fmla="*/ 6858000 h 6858000"/>
              <a:gd name="connsiteX406" fmla="*/ 1854363 w 7467600"/>
              <a:gd name="connsiteY406" fmla="*/ 6858000 h 6858000"/>
              <a:gd name="connsiteX407" fmla="*/ 1880391 w 7467600"/>
              <a:gd name="connsiteY407" fmla="*/ 6603796 h 6858000"/>
              <a:gd name="connsiteX408" fmla="*/ 1818273 w 7467600"/>
              <a:gd name="connsiteY408" fmla="*/ 6715729 h 6858000"/>
              <a:gd name="connsiteX409" fmla="*/ 1794691 w 7467600"/>
              <a:gd name="connsiteY409" fmla="*/ 6843239 h 6858000"/>
              <a:gd name="connsiteX410" fmla="*/ 1794914 w 7467600"/>
              <a:gd name="connsiteY410" fmla="*/ 6858000 h 6858000"/>
              <a:gd name="connsiteX411" fmla="*/ 1746128 w 7467600"/>
              <a:gd name="connsiteY411" fmla="*/ 6858000 h 6858000"/>
              <a:gd name="connsiteX412" fmla="*/ 1753934 w 7467600"/>
              <a:gd name="connsiteY412" fmla="*/ 6724796 h 6858000"/>
              <a:gd name="connsiteX413" fmla="*/ 1792053 w 7467600"/>
              <a:gd name="connsiteY413" fmla="*/ 6572396 h 6858000"/>
              <a:gd name="connsiteX414" fmla="*/ 1862248 w 7467600"/>
              <a:gd name="connsiteY414" fmla="*/ 6266397 h 6858000"/>
              <a:gd name="connsiteX415" fmla="*/ 1862250 w 7467600"/>
              <a:gd name="connsiteY415" fmla="*/ 6033531 h 6858000"/>
              <a:gd name="connsiteX416" fmla="*/ 1211999 w 7467600"/>
              <a:gd name="connsiteY416" fmla="*/ 6683610 h 6858000"/>
              <a:gd name="connsiteX417" fmla="*/ 1213266 w 7467600"/>
              <a:gd name="connsiteY417" fmla="*/ 6691947 h 6858000"/>
              <a:gd name="connsiteX418" fmla="*/ 1203370 w 7467600"/>
              <a:gd name="connsiteY418" fmla="*/ 6850676 h 6858000"/>
              <a:gd name="connsiteX419" fmla="*/ 1203671 w 7467600"/>
              <a:gd name="connsiteY419" fmla="*/ 6858000 h 6858000"/>
              <a:gd name="connsiteX420" fmla="*/ 1143180 w 7467600"/>
              <a:gd name="connsiteY420" fmla="*/ 6858000 h 6858000"/>
              <a:gd name="connsiteX421" fmla="*/ 1142176 w 7467600"/>
              <a:gd name="connsiteY421" fmla="*/ 6766045 h 6858000"/>
              <a:gd name="connsiteX422" fmla="*/ 1067484 w 7467600"/>
              <a:gd name="connsiteY422" fmla="*/ 6858000 h 6858000"/>
              <a:gd name="connsiteX423" fmla="*/ 953928 w 7467600"/>
              <a:gd name="connsiteY423" fmla="*/ 6858000 h 6858000"/>
              <a:gd name="connsiteX424" fmla="*/ 959715 w 7467600"/>
              <a:gd name="connsiteY424" fmla="*/ 6850185 h 6858000"/>
              <a:gd name="connsiteX425" fmla="*/ 1483788 w 7467600"/>
              <a:gd name="connsiteY425" fmla="*/ 6259174 h 6858000"/>
              <a:gd name="connsiteX426" fmla="*/ 1100671 w 7467600"/>
              <a:gd name="connsiteY426" fmla="*/ 6252137 h 6858000"/>
              <a:gd name="connsiteX427" fmla="*/ 1090144 w 7467600"/>
              <a:gd name="connsiteY427" fmla="*/ 6256748 h 6858000"/>
              <a:gd name="connsiteX428" fmla="*/ 1095872 w 7467600"/>
              <a:gd name="connsiteY428" fmla="*/ 6271892 h 6858000"/>
              <a:gd name="connsiteX429" fmla="*/ 262785 w 7467600"/>
              <a:gd name="connsiteY429" fmla="*/ 6845450 h 6858000"/>
              <a:gd name="connsiteX430" fmla="*/ 209968 w 7467600"/>
              <a:gd name="connsiteY430" fmla="*/ 6770713 h 6858000"/>
              <a:gd name="connsiteX431" fmla="*/ 873460 w 7467600"/>
              <a:gd name="connsiteY431" fmla="*/ 6253768 h 6858000"/>
              <a:gd name="connsiteX432" fmla="*/ 192686 w 7467600"/>
              <a:gd name="connsiteY432" fmla="*/ 5849257 h 6858000"/>
              <a:gd name="connsiteX433" fmla="*/ 4696 w 7467600"/>
              <a:gd name="connsiteY433" fmla="*/ 5697668 h 6858000"/>
              <a:gd name="connsiteX434" fmla="*/ 0 w 7467600"/>
              <a:gd name="connsiteY434" fmla="*/ 5689984 h 6858000"/>
              <a:gd name="connsiteX435" fmla="*/ 0 w 7467600"/>
              <a:gd name="connsiteY435" fmla="*/ 5513472 h 6858000"/>
              <a:gd name="connsiteX436" fmla="*/ 174101 w 7467600"/>
              <a:gd name="connsiteY436" fmla="*/ 5620277 h 6858000"/>
              <a:gd name="connsiteX437" fmla="*/ 891800 w 7467600"/>
              <a:gd name="connsiteY437" fmla="*/ 6036935 h 6858000"/>
              <a:gd name="connsiteX438" fmla="*/ 1072219 w 7467600"/>
              <a:gd name="connsiteY438" fmla="*/ 6169443 h 6858000"/>
              <a:gd name="connsiteX439" fmla="*/ 1074117 w 7467600"/>
              <a:gd name="connsiteY439" fmla="*/ 6170301 h 6858000"/>
              <a:gd name="connsiteX440" fmla="*/ 1083114 w 7467600"/>
              <a:gd name="connsiteY440" fmla="*/ 6174131 h 6858000"/>
              <a:gd name="connsiteX441" fmla="*/ 1543010 w 7467600"/>
              <a:gd name="connsiteY441" fmla="*/ 6191140 h 6858000"/>
              <a:gd name="connsiteX442" fmla="*/ 1551080 w 7467600"/>
              <a:gd name="connsiteY442" fmla="*/ 6195006 h 6858000"/>
              <a:gd name="connsiteX443" fmla="*/ 2345443 w 7467600"/>
              <a:gd name="connsiteY443" fmla="*/ 5549882 h 6858000"/>
              <a:gd name="connsiteX444" fmla="*/ 1721499 w 7467600"/>
              <a:gd name="connsiteY444" fmla="*/ 5599969 h 6858000"/>
              <a:gd name="connsiteX445" fmla="*/ 767716 w 7467600"/>
              <a:gd name="connsiteY445" fmla="*/ 5472768 h 6858000"/>
              <a:gd name="connsiteX446" fmla="*/ 722147 w 7467600"/>
              <a:gd name="connsiteY446" fmla="*/ 5393091 h 6858000"/>
              <a:gd name="connsiteX447" fmla="*/ 1485552 w 7467600"/>
              <a:gd name="connsiteY447" fmla="*/ 5313202 h 6858000"/>
              <a:gd name="connsiteX448" fmla="*/ 2143004 w 7467600"/>
              <a:gd name="connsiteY448" fmla="*/ 5402420 h 6858000"/>
              <a:gd name="connsiteX449" fmla="*/ 1933391 w 7467600"/>
              <a:gd name="connsiteY449" fmla="*/ 5156971 h 6858000"/>
              <a:gd name="connsiteX450" fmla="*/ 1827118 w 7467600"/>
              <a:gd name="connsiteY450" fmla="*/ 4968410 h 6858000"/>
              <a:gd name="connsiteX451" fmla="*/ 1837349 w 7467600"/>
              <a:gd name="connsiteY451" fmla="*/ 4956357 h 6858000"/>
              <a:gd name="connsiteX452" fmla="*/ 2162835 w 7467600"/>
              <a:gd name="connsiteY452" fmla="*/ 5187853 h 6858000"/>
              <a:gd name="connsiteX453" fmla="*/ 2257167 w 7467600"/>
              <a:gd name="connsiteY453" fmla="*/ 5462123 h 6858000"/>
              <a:gd name="connsiteX454" fmla="*/ 2261598 w 7467600"/>
              <a:gd name="connsiteY454" fmla="*/ 5467998 h 6858000"/>
              <a:gd name="connsiteX455" fmla="*/ 2437177 w 7467600"/>
              <a:gd name="connsiteY455" fmla="*/ 5479608 h 6858000"/>
              <a:gd name="connsiteX456" fmla="*/ 2445247 w 7467600"/>
              <a:gd name="connsiteY456" fmla="*/ 5483476 h 6858000"/>
              <a:gd name="connsiteX457" fmla="*/ 2743626 w 7467600"/>
              <a:gd name="connsiteY457" fmla="*/ 5304819 h 6858000"/>
              <a:gd name="connsiteX458" fmla="*/ 3048102 w 7467600"/>
              <a:gd name="connsiteY458" fmla="*/ 5150595 h 6858000"/>
              <a:gd name="connsiteX459" fmla="*/ 1799414 w 7467600"/>
              <a:gd name="connsiteY459" fmla="*/ 4694732 h 6858000"/>
              <a:gd name="connsiteX460" fmla="*/ 1771735 w 7467600"/>
              <a:gd name="connsiteY460" fmla="*/ 4619929 h 6858000"/>
              <a:gd name="connsiteX461" fmla="*/ 3104273 w 7467600"/>
              <a:gd name="connsiteY461" fmla="*/ 5076159 h 6858000"/>
              <a:gd name="connsiteX462" fmla="*/ 3113245 w 7467600"/>
              <a:gd name="connsiteY462" fmla="*/ 5090705 h 6858000"/>
              <a:gd name="connsiteX463" fmla="*/ 3126294 w 7467600"/>
              <a:gd name="connsiteY463" fmla="*/ 5114400 h 6858000"/>
              <a:gd name="connsiteX464" fmla="*/ 3937433 w 7467600"/>
              <a:gd name="connsiteY464" fmla="*/ 4830473 h 6858000"/>
              <a:gd name="connsiteX465" fmla="*/ 3590475 w 7467600"/>
              <a:gd name="connsiteY465" fmla="*/ 4597974 h 6858000"/>
              <a:gd name="connsiteX466" fmla="*/ 3100264 w 7467600"/>
              <a:gd name="connsiteY466" fmla="*/ 4579845 h 6858000"/>
              <a:gd name="connsiteX467" fmla="*/ 2183576 w 7467600"/>
              <a:gd name="connsiteY467" fmla="*/ 4227150 h 6858000"/>
              <a:gd name="connsiteX468" fmla="*/ 2151029 w 7467600"/>
              <a:gd name="connsiteY468" fmla="*/ 4146947 h 6858000"/>
              <a:gd name="connsiteX469" fmla="*/ 3563434 w 7467600"/>
              <a:gd name="connsiteY469" fmla="*/ 4469115 h 6858000"/>
              <a:gd name="connsiteX470" fmla="*/ 3177952 w 7467600"/>
              <a:gd name="connsiteY470" fmla="*/ 3657386 h 6858000"/>
              <a:gd name="connsiteX471" fmla="*/ 3189263 w 7467600"/>
              <a:gd name="connsiteY471" fmla="*/ 3625726 h 6858000"/>
              <a:gd name="connsiteX472" fmla="*/ 3560912 w 7467600"/>
              <a:gd name="connsiteY472" fmla="*/ 4079863 h 6858000"/>
              <a:gd name="connsiteX473" fmla="*/ 3626636 w 7467600"/>
              <a:gd name="connsiteY473" fmla="*/ 4512230 h 6858000"/>
              <a:gd name="connsiteX474" fmla="*/ 3653088 w 7467600"/>
              <a:gd name="connsiteY474" fmla="*/ 4521417 h 6858000"/>
              <a:gd name="connsiteX475" fmla="*/ 3988128 w 7467600"/>
              <a:gd name="connsiteY475" fmla="*/ 4817267 h 6858000"/>
              <a:gd name="connsiteX476" fmla="*/ 4830582 w 7467600"/>
              <a:gd name="connsiteY476" fmla="*/ 4676000 h 6858000"/>
              <a:gd name="connsiteX477" fmla="*/ 4830100 w 7467600"/>
              <a:gd name="connsiteY477" fmla="*/ 4675554 h 6858000"/>
              <a:gd name="connsiteX478" fmla="*/ 4036318 w 7467600"/>
              <a:gd name="connsiteY478" fmla="*/ 4147013 h 6858000"/>
              <a:gd name="connsiteX479" fmla="*/ 3432098 w 7467600"/>
              <a:gd name="connsiteY479" fmla="*/ 3537312 h 6858000"/>
              <a:gd name="connsiteX480" fmla="*/ 3446761 w 7467600"/>
              <a:gd name="connsiteY480" fmla="*/ 3461278 h 6858000"/>
              <a:gd name="connsiteX481" fmla="*/ 4419733 w 7467600"/>
              <a:gd name="connsiteY481" fmla="*/ 3963555 h 6858000"/>
              <a:gd name="connsiteX482" fmla="*/ 4781371 w 7467600"/>
              <a:gd name="connsiteY482" fmla="*/ 4458604 h 6858000"/>
              <a:gd name="connsiteX483" fmla="*/ 4780440 w 7467600"/>
              <a:gd name="connsiteY483" fmla="*/ 4470290 h 6858000"/>
              <a:gd name="connsiteX484" fmla="*/ 4898954 w 7467600"/>
              <a:gd name="connsiteY484" fmla="*/ 4662092 h 6858000"/>
              <a:gd name="connsiteX485" fmla="*/ 4900699 w 7467600"/>
              <a:gd name="connsiteY485" fmla="*/ 4670867 h 6858000"/>
              <a:gd name="connsiteX486" fmla="*/ 5714511 w 7467600"/>
              <a:gd name="connsiteY486" fmla="*/ 4663483 h 6858000"/>
              <a:gd name="connsiteX487" fmla="*/ 5464793 w 7467600"/>
              <a:gd name="connsiteY487" fmla="*/ 4393556 h 6858000"/>
              <a:gd name="connsiteX488" fmla="*/ 5461897 w 7467600"/>
              <a:gd name="connsiteY488" fmla="*/ 4390879 h 6858000"/>
              <a:gd name="connsiteX489" fmla="*/ 4294126 w 7467600"/>
              <a:gd name="connsiteY489" fmla="*/ 3303048 h 6858000"/>
              <a:gd name="connsiteX490" fmla="*/ 4305321 w 7467600"/>
              <a:gd name="connsiteY490" fmla="*/ 3256953 h 6858000"/>
              <a:gd name="connsiteX491" fmla="*/ 4949299 w 7467600"/>
              <a:gd name="connsiteY491" fmla="*/ 3766336 h 6858000"/>
              <a:gd name="connsiteX492" fmla="*/ 5291452 w 7467600"/>
              <a:gd name="connsiteY492" fmla="*/ 4076801 h 6858000"/>
              <a:gd name="connsiteX493" fmla="*/ 5434998 w 7467600"/>
              <a:gd name="connsiteY493" fmla="*/ 4254100 h 6858000"/>
              <a:gd name="connsiteX494" fmla="*/ 5351015 w 7467600"/>
              <a:gd name="connsiteY494" fmla="*/ 3760989 h 6858000"/>
              <a:gd name="connsiteX495" fmla="*/ 5413780 w 7467600"/>
              <a:gd name="connsiteY495" fmla="*/ 2966265 h 6858000"/>
              <a:gd name="connsiteX496" fmla="*/ 5425627 w 7467600"/>
              <a:gd name="connsiteY496" fmla="*/ 2954192 h 6858000"/>
              <a:gd name="connsiteX497" fmla="*/ 6604735 w 7467600"/>
              <a:gd name="connsiteY497" fmla="*/ 2041381 h 6858000"/>
              <a:gd name="connsiteX498" fmla="*/ 7204487 w 7467600"/>
              <a:gd name="connsiteY498" fmla="*/ 2742112 h 6858000"/>
              <a:gd name="connsiteX499" fmla="*/ 7131592 w 7467600"/>
              <a:gd name="connsiteY499" fmla="*/ 2672096 h 6858000"/>
              <a:gd name="connsiteX500" fmla="*/ 6996344 w 7467600"/>
              <a:gd name="connsiteY500" fmla="*/ 2518310 h 6858000"/>
              <a:gd name="connsiteX501" fmla="*/ 6735495 w 7467600"/>
              <a:gd name="connsiteY501" fmla="*/ 2196890 h 6858000"/>
              <a:gd name="connsiteX502" fmla="*/ 6721901 w 7467600"/>
              <a:gd name="connsiteY502" fmla="*/ 2179274 h 6858000"/>
              <a:gd name="connsiteX503" fmla="*/ 6604735 w 7467600"/>
              <a:gd name="connsiteY503" fmla="*/ 2041381 h 6858000"/>
              <a:gd name="connsiteX504" fmla="*/ 6591670 w 7467600"/>
              <a:gd name="connsiteY504" fmla="*/ 1988277 h 6858000"/>
              <a:gd name="connsiteX505" fmla="*/ 6747349 w 7467600"/>
              <a:gd name="connsiteY505" fmla="*/ 2160069 h 6858000"/>
              <a:gd name="connsiteX506" fmla="*/ 6760943 w 7467600"/>
              <a:gd name="connsiteY506" fmla="*/ 2177686 h 6858000"/>
              <a:gd name="connsiteX507" fmla="*/ 7021065 w 7467600"/>
              <a:gd name="connsiteY507" fmla="*/ 2498102 h 6858000"/>
              <a:gd name="connsiteX508" fmla="*/ 7155223 w 7467600"/>
              <a:gd name="connsiteY508" fmla="*/ 2650386 h 6858000"/>
              <a:gd name="connsiteX509" fmla="*/ 7203167 w 7467600"/>
              <a:gd name="connsiteY509" fmla="*/ 2697288 h 6858000"/>
              <a:gd name="connsiteX510" fmla="*/ 6937703 w 7467600"/>
              <a:gd name="connsiteY510" fmla="*/ 2321981 h 6858000"/>
              <a:gd name="connsiteX511" fmla="*/ 6591670 w 7467600"/>
              <a:gd name="connsiteY511" fmla="*/ 1988277 h 6858000"/>
              <a:gd name="connsiteX512" fmla="*/ 5798671 w 7467600"/>
              <a:gd name="connsiteY512" fmla="*/ 1981601 h 6858000"/>
              <a:gd name="connsiteX513" fmla="*/ 5754709 w 7467600"/>
              <a:gd name="connsiteY513" fmla="*/ 2071454 h 6858000"/>
              <a:gd name="connsiteX514" fmla="*/ 5763044 w 7467600"/>
              <a:gd name="connsiteY514" fmla="*/ 2842206 h 6858000"/>
              <a:gd name="connsiteX515" fmla="*/ 5764974 w 7467600"/>
              <a:gd name="connsiteY515" fmla="*/ 2799609 h 6858000"/>
              <a:gd name="connsiteX516" fmla="*/ 5767665 w 7467600"/>
              <a:gd name="connsiteY516" fmla="*/ 2666409 h 6858000"/>
              <a:gd name="connsiteX517" fmla="*/ 5763055 w 7467600"/>
              <a:gd name="connsiteY517" fmla="*/ 2579705 h 6858000"/>
              <a:gd name="connsiteX518" fmla="*/ 5758079 w 7467600"/>
              <a:gd name="connsiteY518" fmla="*/ 2492508 h 6858000"/>
              <a:gd name="connsiteX519" fmla="*/ 5779325 w 7467600"/>
              <a:gd name="connsiteY519" fmla="*/ 2197069 h 6858000"/>
              <a:gd name="connsiteX520" fmla="*/ 5798671 w 7467600"/>
              <a:gd name="connsiteY520" fmla="*/ 1981601 h 6858000"/>
              <a:gd name="connsiteX521" fmla="*/ 5829202 w 7467600"/>
              <a:gd name="connsiteY521" fmla="*/ 1971679 h 6858000"/>
              <a:gd name="connsiteX522" fmla="*/ 5809558 w 7467600"/>
              <a:gd name="connsiteY522" fmla="*/ 2198043 h 6858000"/>
              <a:gd name="connsiteX523" fmla="*/ 5788653 w 7467600"/>
              <a:gd name="connsiteY523" fmla="*/ 2489430 h 6858000"/>
              <a:gd name="connsiteX524" fmla="*/ 5793439 w 7467600"/>
              <a:gd name="connsiteY524" fmla="*/ 2575235 h 6858000"/>
              <a:gd name="connsiteX525" fmla="*/ 5796837 w 7467600"/>
              <a:gd name="connsiteY525" fmla="*/ 2637633 h 6858000"/>
              <a:gd name="connsiteX526" fmla="*/ 5818614 w 7467600"/>
              <a:gd name="connsiteY526" fmla="*/ 2473055 h 6858000"/>
              <a:gd name="connsiteX527" fmla="*/ 5829202 w 7467600"/>
              <a:gd name="connsiteY527" fmla="*/ 1971679 h 6858000"/>
              <a:gd name="connsiteX528" fmla="*/ 5911389 w 7467600"/>
              <a:gd name="connsiteY528" fmla="*/ 1898371 h 6858000"/>
              <a:gd name="connsiteX529" fmla="*/ 6237627 w 7467600"/>
              <a:gd name="connsiteY529" fmla="*/ 2231921 h 6858000"/>
              <a:gd name="connsiteX530" fmla="*/ 5911389 w 7467600"/>
              <a:gd name="connsiteY530" fmla="*/ 1898371 h 6858000"/>
              <a:gd name="connsiteX531" fmla="*/ 6944437 w 7467600"/>
              <a:gd name="connsiteY531" fmla="*/ 1575402 h 6858000"/>
              <a:gd name="connsiteX532" fmla="*/ 6304730 w 7467600"/>
              <a:gd name="connsiteY532" fmla="*/ 1766654 h 6858000"/>
              <a:gd name="connsiteX533" fmla="*/ 6944437 w 7467600"/>
              <a:gd name="connsiteY533" fmla="*/ 1575402 h 6858000"/>
              <a:gd name="connsiteX534" fmla="*/ 7019523 w 7467600"/>
              <a:gd name="connsiteY534" fmla="*/ 1519450 h 6858000"/>
              <a:gd name="connsiteX535" fmla="*/ 6298091 w 7467600"/>
              <a:gd name="connsiteY535" fmla="*/ 1737122 h 6858000"/>
              <a:gd name="connsiteX536" fmla="*/ 7019523 w 7467600"/>
              <a:gd name="connsiteY536" fmla="*/ 1519450 h 6858000"/>
              <a:gd name="connsiteX537" fmla="*/ 2399523 w 7467600"/>
              <a:gd name="connsiteY537" fmla="*/ 1428234 h 6858000"/>
              <a:gd name="connsiteX538" fmla="*/ 2224982 w 7467600"/>
              <a:gd name="connsiteY538" fmla="*/ 1826201 h 6858000"/>
              <a:gd name="connsiteX539" fmla="*/ 2096099 w 7467600"/>
              <a:gd name="connsiteY539" fmla="*/ 2345900 h 6858000"/>
              <a:gd name="connsiteX540" fmla="*/ 2283317 w 7467600"/>
              <a:gd name="connsiteY540" fmla="*/ 1796925 h 6858000"/>
              <a:gd name="connsiteX541" fmla="*/ 2399523 w 7467600"/>
              <a:gd name="connsiteY541" fmla="*/ 1428234 h 6858000"/>
              <a:gd name="connsiteX542" fmla="*/ 2448558 w 7467600"/>
              <a:gd name="connsiteY542" fmla="*/ 1373435 h 6858000"/>
              <a:gd name="connsiteX543" fmla="*/ 2312521 w 7467600"/>
              <a:gd name="connsiteY543" fmla="*/ 1806140 h 6858000"/>
              <a:gd name="connsiteX544" fmla="*/ 2127533 w 7467600"/>
              <a:gd name="connsiteY544" fmla="*/ 2348380 h 6858000"/>
              <a:gd name="connsiteX545" fmla="*/ 2358080 w 7467600"/>
              <a:gd name="connsiteY545" fmla="*/ 1866134 h 6858000"/>
              <a:gd name="connsiteX546" fmla="*/ 2407436 w 7467600"/>
              <a:gd name="connsiteY546" fmla="*/ 1651070 h 6858000"/>
              <a:gd name="connsiteX547" fmla="*/ 2448558 w 7467600"/>
              <a:gd name="connsiteY547" fmla="*/ 1373435 h 6858000"/>
              <a:gd name="connsiteX548" fmla="*/ 278707 w 7467600"/>
              <a:gd name="connsiteY548" fmla="*/ 1352270 h 6858000"/>
              <a:gd name="connsiteX549" fmla="*/ 321570 w 7467600"/>
              <a:gd name="connsiteY549" fmla="*/ 1861610 h 6858000"/>
              <a:gd name="connsiteX550" fmla="*/ 294281 w 7467600"/>
              <a:gd name="connsiteY550" fmla="*/ 1440658 h 6858000"/>
              <a:gd name="connsiteX551" fmla="*/ 278707 w 7467600"/>
              <a:gd name="connsiteY551" fmla="*/ 1352270 h 6858000"/>
              <a:gd name="connsiteX552" fmla="*/ 1423821 w 7467600"/>
              <a:gd name="connsiteY552" fmla="*/ 1351958 h 6858000"/>
              <a:gd name="connsiteX553" fmla="*/ 1638521 w 7467600"/>
              <a:gd name="connsiteY553" fmla="*/ 1908470 h 6858000"/>
              <a:gd name="connsiteX554" fmla="*/ 1754199 w 7467600"/>
              <a:gd name="connsiteY554" fmla="*/ 2149284 h 6858000"/>
              <a:gd name="connsiteX555" fmla="*/ 1908359 w 7467600"/>
              <a:gd name="connsiteY555" fmla="*/ 2364988 h 6858000"/>
              <a:gd name="connsiteX556" fmla="*/ 1647661 w 7467600"/>
              <a:gd name="connsiteY556" fmla="*/ 1825945 h 6858000"/>
              <a:gd name="connsiteX557" fmla="*/ 1423821 w 7467600"/>
              <a:gd name="connsiteY557" fmla="*/ 1351958 h 6858000"/>
              <a:gd name="connsiteX558" fmla="*/ 1431890 w 7467600"/>
              <a:gd name="connsiteY558" fmla="*/ 1306475 h 6858000"/>
              <a:gd name="connsiteX559" fmla="*/ 1507597 w 7467600"/>
              <a:gd name="connsiteY559" fmla="*/ 1446132 h 6858000"/>
              <a:gd name="connsiteX560" fmla="*/ 1674586 w 7467600"/>
              <a:gd name="connsiteY560" fmla="*/ 1813832 h 6858000"/>
              <a:gd name="connsiteX561" fmla="*/ 1815950 w 7467600"/>
              <a:gd name="connsiteY561" fmla="*/ 2128564 h 6858000"/>
              <a:gd name="connsiteX562" fmla="*/ 1984242 w 7467600"/>
              <a:gd name="connsiteY562" fmla="*/ 2430829 h 6858000"/>
              <a:gd name="connsiteX563" fmla="*/ 2014023 w 7467600"/>
              <a:gd name="connsiteY563" fmla="*/ 2450995 h 6858000"/>
              <a:gd name="connsiteX564" fmla="*/ 1747337 w 7467600"/>
              <a:gd name="connsiteY564" fmla="*/ 1855264 h 6858000"/>
              <a:gd name="connsiteX565" fmla="*/ 1533749 w 7467600"/>
              <a:gd name="connsiteY565" fmla="*/ 1478656 h 6858000"/>
              <a:gd name="connsiteX566" fmla="*/ 1431890 w 7467600"/>
              <a:gd name="connsiteY566" fmla="*/ 1306475 h 6858000"/>
              <a:gd name="connsiteX567" fmla="*/ 5052692 w 7467600"/>
              <a:gd name="connsiteY567" fmla="*/ 1292994 h 6858000"/>
              <a:gd name="connsiteX568" fmla="*/ 5200661 w 7467600"/>
              <a:gd name="connsiteY568" fmla="*/ 1635186 h 6858000"/>
              <a:gd name="connsiteX569" fmla="*/ 5297138 w 7467600"/>
              <a:gd name="connsiteY569" fmla="*/ 1906351 h 6858000"/>
              <a:gd name="connsiteX570" fmla="*/ 5052692 w 7467600"/>
              <a:gd name="connsiteY570" fmla="*/ 1292994 h 6858000"/>
              <a:gd name="connsiteX571" fmla="*/ 5009948 w 7467600"/>
              <a:gd name="connsiteY571" fmla="*/ 1273619 h 6858000"/>
              <a:gd name="connsiteX572" fmla="*/ 5121777 w 7467600"/>
              <a:gd name="connsiteY572" fmla="*/ 1654213 h 6858000"/>
              <a:gd name="connsiteX573" fmla="*/ 5293545 w 7467600"/>
              <a:gd name="connsiteY573" fmla="*/ 2072247 h 6858000"/>
              <a:gd name="connsiteX574" fmla="*/ 5294042 w 7467600"/>
              <a:gd name="connsiteY574" fmla="*/ 2065019 h 6858000"/>
              <a:gd name="connsiteX575" fmla="*/ 5171936 w 7467600"/>
              <a:gd name="connsiteY575" fmla="*/ 1647613 h 6858000"/>
              <a:gd name="connsiteX576" fmla="*/ 5009948 w 7467600"/>
              <a:gd name="connsiteY576" fmla="*/ 1273619 h 6858000"/>
              <a:gd name="connsiteX577" fmla="*/ 655236 w 7467600"/>
              <a:gd name="connsiteY577" fmla="*/ 1268632 h 6858000"/>
              <a:gd name="connsiteX578" fmla="*/ 839521 w 7467600"/>
              <a:gd name="connsiteY578" fmla="*/ 1685315 h 6858000"/>
              <a:gd name="connsiteX579" fmla="*/ 1109416 w 7467600"/>
              <a:gd name="connsiteY579" fmla="*/ 2061663 h 6858000"/>
              <a:gd name="connsiteX580" fmla="*/ 1298300 w 7467600"/>
              <a:gd name="connsiteY580" fmla="*/ 2247742 h 6858000"/>
              <a:gd name="connsiteX581" fmla="*/ 1125871 w 7467600"/>
              <a:gd name="connsiteY581" fmla="*/ 1989513 h 6858000"/>
              <a:gd name="connsiteX582" fmla="*/ 981574 w 7467600"/>
              <a:gd name="connsiteY582" fmla="*/ 1783157 h 6858000"/>
              <a:gd name="connsiteX583" fmla="*/ 922198 w 7467600"/>
              <a:gd name="connsiteY583" fmla="*/ 1677437 h 6858000"/>
              <a:gd name="connsiteX584" fmla="*/ 869293 w 7467600"/>
              <a:gd name="connsiteY584" fmla="*/ 1583214 h 6858000"/>
              <a:gd name="connsiteX585" fmla="*/ 751431 w 7467600"/>
              <a:gd name="connsiteY585" fmla="*/ 1405731 h 6858000"/>
              <a:gd name="connsiteX586" fmla="*/ 655236 w 7467600"/>
              <a:gd name="connsiteY586" fmla="*/ 1268632 h 6858000"/>
              <a:gd name="connsiteX587" fmla="*/ 6516292 w 7467600"/>
              <a:gd name="connsiteY587" fmla="*/ 1263064 h 6858000"/>
              <a:gd name="connsiteX588" fmla="*/ 5736320 w 7467600"/>
              <a:gd name="connsiteY588" fmla="*/ 1501803 h 6858000"/>
              <a:gd name="connsiteX589" fmla="*/ 6516292 w 7467600"/>
              <a:gd name="connsiteY589" fmla="*/ 1263064 h 6858000"/>
              <a:gd name="connsiteX590" fmla="*/ 291466 w 7467600"/>
              <a:gd name="connsiteY590" fmla="*/ 1250369 h 6858000"/>
              <a:gd name="connsiteX591" fmla="*/ 323180 w 7467600"/>
              <a:gd name="connsiteY591" fmla="*/ 1435283 h 6858000"/>
              <a:gd name="connsiteX592" fmla="*/ 349381 w 7467600"/>
              <a:gd name="connsiteY592" fmla="*/ 1875041 h 6858000"/>
              <a:gd name="connsiteX593" fmla="*/ 374363 w 7467600"/>
              <a:gd name="connsiteY593" fmla="*/ 1506494 h 6858000"/>
              <a:gd name="connsiteX594" fmla="*/ 302168 w 7467600"/>
              <a:gd name="connsiteY594" fmla="*/ 1274495 h 6858000"/>
              <a:gd name="connsiteX595" fmla="*/ 291466 w 7467600"/>
              <a:gd name="connsiteY595" fmla="*/ 1250369 h 6858000"/>
              <a:gd name="connsiteX596" fmla="*/ 678222 w 7467600"/>
              <a:gd name="connsiteY596" fmla="*/ 1248670 h 6858000"/>
              <a:gd name="connsiteX597" fmla="*/ 775536 w 7467600"/>
              <a:gd name="connsiteY597" fmla="*/ 1388015 h 6858000"/>
              <a:gd name="connsiteX598" fmla="*/ 894529 w 7467600"/>
              <a:gd name="connsiteY598" fmla="*/ 1567739 h 6858000"/>
              <a:gd name="connsiteX599" fmla="*/ 948000 w 7467600"/>
              <a:gd name="connsiteY599" fmla="*/ 1663088 h 6858000"/>
              <a:gd name="connsiteX600" fmla="*/ 1006812 w 7467600"/>
              <a:gd name="connsiteY600" fmla="*/ 1767683 h 6858000"/>
              <a:gd name="connsiteX601" fmla="*/ 1149133 w 7467600"/>
              <a:gd name="connsiteY601" fmla="*/ 1971513 h 6858000"/>
              <a:gd name="connsiteX602" fmla="*/ 1333952 w 7467600"/>
              <a:gd name="connsiteY602" fmla="*/ 2251620 h 6858000"/>
              <a:gd name="connsiteX603" fmla="*/ 1337329 w 7467600"/>
              <a:gd name="connsiteY603" fmla="*/ 2258350 h 6858000"/>
              <a:gd name="connsiteX604" fmla="*/ 1014726 w 7467600"/>
              <a:gd name="connsiteY604" fmla="*/ 1615556 h 6858000"/>
              <a:gd name="connsiteX605" fmla="*/ 678222 w 7467600"/>
              <a:gd name="connsiteY605" fmla="*/ 1248670 h 6858000"/>
              <a:gd name="connsiteX606" fmla="*/ 6691602 w 7467600"/>
              <a:gd name="connsiteY606" fmla="*/ 1140573 h 6858000"/>
              <a:gd name="connsiteX607" fmla="*/ 6571100 w 7467600"/>
              <a:gd name="connsiteY607" fmla="*/ 1183662 h 6858000"/>
              <a:gd name="connsiteX608" fmla="*/ 6241687 w 7467600"/>
              <a:gd name="connsiteY608" fmla="*/ 1257600 h 6858000"/>
              <a:gd name="connsiteX609" fmla="*/ 5693009 w 7467600"/>
              <a:gd name="connsiteY609" fmla="*/ 1478256 h 6858000"/>
              <a:gd name="connsiteX610" fmla="*/ 6548420 w 7467600"/>
              <a:gd name="connsiteY610" fmla="*/ 1214599 h 6858000"/>
              <a:gd name="connsiteX611" fmla="*/ 6605473 w 7467600"/>
              <a:gd name="connsiteY611" fmla="*/ 1184686 h 6858000"/>
              <a:gd name="connsiteX612" fmla="*/ 6691602 w 7467600"/>
              <a:gd name="connsiteY612" fmla="*/ 1140573 h 6858000"/>
              <a:gd name="connsiteX613" fmla="*/ 4002475 w 7467600"/>
              <a:gd name="connsiteY613" fmla="*/ 1037802 h 6858000"/>
              <a:gd name="connsiteX614" fmla="*/ 4000324 w 7467600"/>
              <a:gd name="connsiteY614" fmla="*/ 1039362 h 6858000"/>
              <a:gd name="connsiteX615" fmla="*/ 4002862 w 7467600"/>
              <a:gd name="connsiteY615" fmla="*/ 1042866 h 6858000"/>
              <a:gd name="connsiteX616" fmla="*/ 4002475 w 7467600"/>
              <a:gd name="connsiteY616" fmla="*/ 1037802 h 6858000"/>
              <a:gd name="connsiteX617" fmla="*/ 506322 w 7467600"/>
              <a:gd name="connsiteY617" fmla="*/ 1020997 h 6858000"/>
              <a:gd name="connsiteX618" fmla="*/ 533068 w 7467600"/>
              <a:gd name="connsiteY618" fmla="*/ 1029409 h 6858000"/>
              <a:gd name="connsiteX619" fmla="*/ 1232525 w 7467600"/>
              <a:gd name="connsiteY619" fmla="*/ 1804675 h 6858000"/>
              <a:gd name="connsiteX620" fmla="*/ 1388858 w 7467600"/>
              <a:gd name="connsiteY620" fmla="*/ 2368011 h 6858000"/>
              <a:gd name="connsiteX621" fmla="*/ 1384098 w 7467600"/>
              <a:gd name="connsiteY621" fmla="*/ 2378125 h 6858000"/>
              <a:gd name="connsiteX622" fmla="*/ 1425393 w 7467600"/>
              <a:gd name="connsiteY622" fmla="*/ 2589124 h 6858000"/>
              <a:gd name="connsiteX623" fmla="*/ 1424001 w 7467600"/>
              <a:gd name="connsiteY623" fmla="*/ 2597541 h 6858000"/>
              <a:gd name="connsiteX624" fmla="*/ 2152729 w 7467600"/>
              <a:gd name="connsiteY624" fmla="*/ 2864487 h 6858000"/>
              <a:gd name="connsiteX625" fmla="*/ 2020609 w 7467600"/>
              <a:gd name="connsiteY625" fmla="*/ 2539671 h 6858000"/>
              <a:gd name="connsiteX626" fmla="*/ 2018920 w 7467600"/>
              <a:gd name="connsiteY626" fmla="*/ 2536309 h 6858000"/>
              <a:gd name="connsiteX627" fmla="*/ 1342441 w 7467600"/>
              <a:gd name="connsiteY627" fmla="*/ 1173017 h 6858000"/>
              <a:gd name="connsiteX628" fmla="*/ 1367925 w 7467600"/>
              <a:gd name="connsiteY628" fmla="*/ 1135648 h 6858000"/>
              <a:gd name="connsiteX629" fmla="*/ 1771401 w 7467600"/>
              <a:gd name="connsiteY629" fmla="*/ 1806673 h 6858000"/>
              <a:gd name="connsiteX630" fmla="*/ 1972385 w 7467600"/>
              <a:gd name="connsiteY630" fmla="*/ 2198735 h 6858000"/>
              <a:gd name="connsiteX631" fmla="*/ 2040892 w 7467600"/>
              <a:gd name="connsiteY631" fmla="*/ 2405205 h 6858000"/>
              <a:gd name="connsiteX632" fmla="*/ 2131689 w 7467600"/>
              <a:gd name="connsiteY632" fmla="*/ 1936926 h 6858000"/>
              <a:gd name="connsiteX633" fmla="*/ 2454820 w 7467600"/>
              <a:gd name="connsiteY633" fmla="*/ 1248808 h 6858000"/>
              <a:gd name="connsiteX634" fmla="*/ 2492512 w 7467600"/>
              <a:gd name="connsiteY634" fmla="*/ 1302920 h 6858000"/>
              <a:gd name="connsiteX635" fmla="*/ 2081216 w 7467600"/>
              <a:gd name="connsiteY635" fmla="*/ 2527513 h 6858000"/>
              <a:gd name="connsiteX636" fmla="*/ 2081211 w 7467600"/>
              <a:gd name="connsiteY636" fmla="*/ 2528916 h 6858000"/>
              <a:gd name="connsiteX637" fmla="*/ 2199067 w 7467600"/>
              <a:gd name="connsiteY637" fmla="*/ 2884061 h 6858000"/>
              <a:gd name="connsiteX638" fmla="*/ 3192586 w 7467600"/>
              <a:gd name="connsiteY638" fmla="*/ 3411496 h 6858000"/>
              <a:gd name="connsiteX639" fmla="*/ 3182620 w 7467600"/>
              <a:gd name="connsiteY639" fmla="*/ 3483279 h 6858000"/>
              <a:gd name="connsiteX640" fmla="*/ 2435119 w 7467600"/>
              <a:gd name="connsiteY640" fmla="*/ 3080173 h 6858000"/>
              <a:gd name="connsiteX641" fmla="*/ 2410152 w 7467600"/>
              <a:gd name="connsiteY641" fmla="*/ 3063751 h 6858000"/>
              <a:gd name="connsiteX642" fmla="*/ 2408099 w 7467600"/>
              <a:gd name="connsiteY642" fmla="*/ 3064403 h 6858000"/>
              <a:gd name="connsiteX643" fmla="*/ 2407218 w 7467600"/>
              <a:gd name="connsiteY643" fmla="*/ 3070324 h 6858000"/>
              <a:gd name="connsiteX644" fmla="*/ 2380138 w 7467600"/>
              <a:gd name="connsiteY644" fmla="*/ 3099341 h 6858000"/>
              <a:gd name="connsiteX645" fmla="*/ 1765923 w 7467600"/>
              <a:gd name="connsiteY645" fmla="*/ 3581043 h 6858000"/>
              <a:gd name="connsiteX646" fmla="*/ 1702258 w 7467600"/>
              <a:gd name="connsiteY646" fmla="*/ 3612286 h 6858000"/>
              <a:gd name="connsiteX647" fmla="*/ 1538370 w 7467600"/>
              <a:gd name="connsiteY647" fmla="*/ 3811804 h 6858000"/>
              <a:gd name="connsiteX648" fmla="*/ 542867 w 7467600"/>
              <a:gd name="connsiteY648" fmla="*/ 4944092 h 6858000"/>
              <a:gd name="connsiteX649" fmla="*/ 515800 w 7467600"/>
              <a:gd name="connsiteY649" fmla="*/ 4862180 h 6858000"/>
              <a:gd name="connsiteX650" fmla="*/ 909145 w 7467600"/>
              <a:gd name="connsiteY650" fmla="*/ 4199225 h 6858000"/>
              <a:gd name="connsiteX651" fmla="*/ 1214067 w 7467600"/>
              <a:gd name="connsiteY651" fmla="*/ 3908561 h 6858000"/>
              <a:gd name="connsiteX652" fmla="*/ 640967 w 7467600"/>
              <a:gd name="connsiteY652" fmla="*/ 4105601 h 6858000"/>
              <a:gd name="connsiteX653" fmla="*/ 112563 w 7467600"/>
              <a:gd name="connsiteY653" fmla="*/ 4396952 h 6858000"/>
              <a:gd name="connsiteX654" fmla="*/ 0 w 7467600"/>
              <a:gd name="connsiteY654" fmla="*/ 4466006 h 6858000"/>
              <a:gd name="connsiteX655" fmla="*/ 0 w 7467600"/>
              <a:gd name="connsiteY655" fmla="*/ 4233763 h 6858000"/>
              <a:gd name="connsiteX656" fmla="*/ 36881 w 7467600"/>
              <a:gd name="connsiteY656" fmla="*/ 4200118 h 6858000"/>
              <a:gd name="connsiteX657" fmla="*/ 910534 w 7467600"/>
              <a:gd name="connsiteY657" fmla="*/ 3629753 h 6858000"/>
              <a:gd name="connsiteX658" fmla="*/ 1578717 w 7467600"/>
              <a:gd name="connsiteY658" fmla="*/ 3575982 h 6858000"/>
              <a:gd name="connsiteX659" fmla="*/ 2338780 w 7467600"/>
              <a:gd name="connsiteY659" fmla="*/ 3033725 h 6858000"/>
              <a:gd name="connsiteX660" fmla="*/ 1807991 w 7467600"/>
              <a:gd name="connsiteY660" fmla="*/ 2807184 h 6858000"/>
              <a:gd name="connsiteX661" fmla="*/ 1416358 w 7467600"/>
              <a:gd name="connsiteY661" fmla="*/ 3112571 h 6858000"/>
              <a:gd name="connsiteX662" fmla="*/ 939066 w 7467600"/>
              <a:gd name="connsiteY662" fmla="*/ 3378798 h 6858000"/>
              <a:gd name="connsiteX663" fmla="*/ 115099 w 7467600"/>
              <a:gd name="connsiteY663" fmla="*/ 3607650 h 6858000"/>
              <a:gd name="connsiteX664" fmla="*/ 97284 w 7467600"/>
              <a:gd name="connsiteY664" fmla="*/ 3520393 h 6858000"/>
              <a:gd name="connsiteX665" fmla="*/ 922050 w 7467600"/>
              <a:gd name="connsiteY665" fmla="*/ 3074867 h 6858000"/>
              <a:gd name="connsiteX666" fmla="*/ 1405265 w 7467600"/>
              <a:gd name="connsiteY666" fmla="*/ 3016319 h 6858000"/>
              <a:gd name="connsiteX667" fmla="*/ 1407512 w 7467600"/>
              <a:gd name="connsiteY667" fmla="*/ 3018001 h 6858000"/>
              <a:gd name="connsiteX668" fmla="*/ 1726266 w 7467600"/>
              <a:gd name="connsiteY668" fmla="*/ 2777274 h 6858000"/>
              <a:gd name="connsiteX669" fmla="*/ 625390 w 7467600"/>
              <a:gd name="connsiteY669" fmla="*/ 2514541 h 6858000"/>
              <a:gd name="connsiteX670" fmla="*/ 619799 w 7467600"/>
              <a:gd name="connsiteY670" fmla="*/ 2527180 h 6858000"/>
              <a:gd name="connsiteX671" fmla="*/ 310030 w 7467600"/>
              <a:gd name="connsiteY671" fmla="*/ 2771818 h 6858000"/>
              <a:gd name="connsiteX672" fmla="*/ 173877 w 7467600"/>
              <a:gd name="connsiteY672" fmla="*/ 2937056 h 6858000"/>
              <a:gd name="connsiteX673" fmla="*/ 77889 w 7467600"/>
              <a:gd name="connsiteY673" fmla="*/ 3138440 h 6858000"/>
              <a:gd name="connsiteX674" fmla="*/ 0 w 7467600"/>
              <a:gd name="connsiteY674" fmla="*/ 3271395 h 6858000"/>
              <a:gd name="connsiteX675" fmla="*/ 0 w 7467600"/>
              <a:gd name="connsiteY675" fmla="*/ 3153002 h 6858000"/>
              <a:gd name="connsiteX676" fmla="*/ 2386 w 7467600"/>
              <a:gd name="connsiteY676" fmla="*/ 3149203 h 6858000"/>
              <a:gd name="connsiteX677" fmla="*/ 89753 w 7467600"/>
              <a:gd name="connsiteY677" fmla="*/ 2987702 h 6858000"/>
              <a:gd name="connsiteX678" fmla="*/ 76869 w 7467600"/>
              <a:gd name="connsiteY678" fmla="*/ 3005404 h 6858000"/>
              <a:gd name="connsiteX679" fmla="*/ 32049 w 7467600"/>
              <a:gd name="connsiteY679" fmla="*/ 3065814 h 6858000"/>
              <a:gd name="connsiteX680" fmla="*/ 0 w 7467600"/>
              <a:gd name="connsiteY680" fmla="*/ 3108744 h 6858000"/>
              <a:gd name="connsiteX681" fmla="*/ 0 w 7467600"/>
              <a:gd name="connsiteY681" fmla="*/ 3058059 h 6858000"/>
              <a:gd name="connsiteX682" fmla="*/ 7610 w 7467600"/>
              <a:gd name="connsiteY682" fmla="*/ 3047889 h 6858000"/>
              <a:gd name="connsiteX683" fmla="*/ 52419 w 7467600"/>
              <a:gd name="connsiteY683" fmla="*/ 2987479 h 6858000"/>
              <a:gd name="connsiteX684" fmla="*/ 59142 w 7467600"/>
              <a:gd name="connsiteY684" fmla="*/ 2978488 h 6858000"/>
              <a:gd name="connsiteX685" fmla="*/ 0 w 7467600"/>
              <a:gd name="connsiteY685" fmla="*/ 3015334 h 6858000"/>
              <a:gd name="connsiteX686" fmla="*/ 0 w 7467600"/>
              <a:gd name="connsiteY686" fmla="*/ 2914286 h 6858000"/>
              <a:gd name="connsiteX687" fmla="*/ 36383 w 7467600"/>
              <a:gd name="connsiteY687" fmla="*/ 2901128 h 6858000"/>
              <a:gd name="connsiteX688" fmla="*/ 156329 w 7467600"/>
              <a:gd name="connsiteY688" fmla="*/ 2840533 h 6858000"/>
              <a:gd name="connsiteX689" fmla="*/ 358355 w 7467600"/>
              <a:gd name="connsiteY689" fmla="*/ 2620471 h 6858000"/>
              <a:gd name="connsiteX690" fmla="*/ 510577 w 7467600"/>
              <a:gd name="connsiteY690" fmla="*/ 2501244 h 6858000"/>
              <a:gd name="connsiteX691" fmla="*/ 211967 w 7467600"/>
              <a:gd name="connsiteY691" fmla="*/ 2479171 h 6858000"/>
              <a:gd name="connsiteX692" fmla="*/ 0 w 7467600"/>
              <a:gd name="connsiteY692" fmla="*/ 2476398 h 6858000"/>
              <a:gd name="connsiteX693" fmla="*/ 0 w 7467600"/>
              <a:gd name="connsiteY693" fmla="*/ 2389189 h 6858000"/>
              <a:gd name="connsiteX694" fmla="*/ 103062 w 7467600"/>
              <a:gd name="connsiteY694" fmla="*/ 2389518 h 6858000"/>
              <a:gd name="connsiteX695" fmla="*/ 510734 w 7467600"/>
              <a:gd name="connsiteY695" fmla="*/ 2416201 h 6858000"/>
              <a:gd name="connsiteX696" fmla="*/ 279257 w 7467600"/>
              <a:gd name="connsiteY696" fmla="*/ 2092102 h 6858000"/>
              <a:gd name="connsiteX697" fmla="*/ 65265 w 7467600"/>
              <a:gd name="connsiteY697" fmla="*/ 2006049 h 6858000"/>
              <a:gd name="connsiteX698" fmla="*/ 0 w 7467600"/>
              <a:gd name="connsiteY698" fmla="*/ 1982532 h 6858000"/>
              <a:gd name="connsiteX699" fmla="*/ 0 w 7467600"/>
              <a:gd name="connsiteY699" fmla="*/ 1912789 h 6858000"/>
              <a:gd name="connsiteX700" fmla="*/ 97460 w 7467600"/>
              <a:gd name="connsiteY700" fmla="*/ 1953725 h 6858000"/>
              <a:gd name="connsiteX701" fmla="*/ 221272 w 7467600"/>
              <a:gd name="connsiteY701" fmla="*/ 1980766 h 6858000"/>
              <a:gd name="connsiteX702" fmla="*/ 116765 w 7467600"/>
              <a:gd name="connsiteY702" fmla="*/ 1911033 h 6858000"/>
              <a:gd name="connsiteX703" fmla="*/ 16405 w 7467600"/>
              <a:gd name="connsiteY703" fmla="*/ 1803412 h 6858000"/>
              <a:gd name="connsiteX704" fmla="*/ 0 w 7467600"/>
              <a:gd name="connsiteY704" fmla="*/ 1784777 h 6858000"/>
              <a:gd name="connsiteX705" fmla="*/ 0 w 7467600"/>
              <a:gd name="connsiteY705" fmla="*/ 1740082 h 6858000"/>
              <a:gd name="connsiteX706" fmla="*/ 39394 w 7467600"/>
              <a:gd name="connsiteY706" fmla="*/ 1784856 h 6858000"/>
              <a:gd name="connsiteX707" fmla="*/ 135813 w 7467600"/>
              <a:gd name="connsiteY707" fmla="*/ 1888838 h 6858000"/>
              <a:gd name="connsiteX708" fmla="*/ 242575 w 7467600"/>
              <a:gd name="connsiteY708" fmla="*/ 1958841 h 6858000"/>
              <a:gd name="connsiteX709" fmla="*/ 82197 w 7467600"/>
              <a:gd name="connsiteY709" fmla="*/ 1754826 h 6858000"/>
              <a:gd name="connsiteX710" fmla="*/ 0 w 7467600"/>
              <a:gd name="connsiteY710" fmla="*/ 1679650 h 6858000"/>
              <a:gd name="connsiteX711" fmla="*/ 0 w 7467600"/>
              <a:gd name="connsiteY711" fmla="*/ 1602463 h 6858000"/>
              <a:gd name="connsiteX712" fmla="*/ 84689 w 7467600"/>
              <a:gd name="connsiteY712" fmla="*/ 1677442 h 6858000"/>
              <a:gd name="connsiteX713" fmla="*/ 298437 w 7467600"/>
              <a:gd name="connsiteY713" fmla="*/ 1968019 h 6858000"/>
              <a:gd name="connsiteX714" fmla="*/ 227269 w 7467600"/>
              <a:gd name="connsiteY714" fmla="*/ 1114064 h 6858000"/>
              <a:gd name="connsiteX715" fmla="*/ 248003 w 7467600"/>
              <a:gd name="connsiteY715" fmla="*/ 1089613 h 6858000"/>
              <a:gd name="connsiteX716" fmla="*/ 427020 w 7467600"/>
              <a:gd name="connsiteY716" fmla="*/ 1619803 h 6858000"/>
              <a:gd name="connsiteX717" fmla="*/ 340345 w 7467600"/>
              <a:gd name="connsiteY717" fmla="*/ 2027739 h 6858000"/>
              <a:gd name="connsiteX718" fmla="*/ 360865 w 7467600"/>
              <a:gd name="connsiteY718" fmla="*/ 2044827 h 6858000"/>
              <a:gd name="connsiteX719" fmla="*/ 560414 w 7467600"/>
              <a:gd name="connsiteY719" fmla="*/ 2421457 h 6858000"/>
              <a:gd name="connsiteX720" fmla="*/ 1359703 w 7467600"/>
              <a:gd name="connsiteY720" fmla="*/ 2578554 h 6858000"/>
              <a:gd name="connsiteX721" fmla="*/ 1359422 w 7467600"/>
              <a:gd name="connsiteY721" fmla="*/ 2577994 h 6858000"/>
              <a:gd name="connsiteX722" fmla="*/ 828701 w 7467600"/>
              <a:gd name="connsiteY722" fmla="*/ 1839520 h 6858000"/>
              <a:gd name="connsiteX723" fmla="*/ 494427 w 7467600"/>
              <a:gd name="connsiteY723" fmla="*/ 1092333 h 6858000"/>
              <a:gd name="connsiteX724" fmla="*/ 506322 w 7467600"/>
              <a:gd name="connsiteY724" fmla="*/ 1020997 h 6858000"/>
              <a:gd name="connsiteX725" fmla="*/ 4570198 w 7467600"/>
              <a:gd name="connsiteY725" fmla="*/ 978081 h 6858000"/>
              <a:gd name="connsiteX726" fmla="*/ 4523691 w 7467600"/>
              <a:gd name="connsiteY726" fmla="*/ 1127776 h 6858000"/>
              <a:gd name="connsiteX727" fmla="*/ 4509875 w 7467600"/>
              <a:gd name="connsiteY727" fmla="*/ 1167552 h 6858000"/>
              <a:gd name="connsiteX728" fmla="*/ 4478168 w 7467600"/>
              <a:gd name="connsiteY728" fmla="*/ 1260735 h 6858000"/>
              <a:gd name="connsiteX729" fmla="*/ 4409309 w 7467600"/>
              <a:gd name="connsiteY729" fmla="*/ 1666996 h 6858000"/>
              <a:gd name="connsiteX730" fmla="*/ 4370031 w 7467600"/>
              <a:gd name="connsiteY730" fmla="*/ 1955666 h 6858000"/>
              <a:gd name="connsiteX731" fmla="*/ 4570198 w 7467600"/>
              <a:gd name="connsiteY731" fmla="*/ 978081 h 6858000"/>
              <a:gd name="connsiteX732" fmla="*/ 4557898 w 7467600"/>
              <a:gd name="connsiteY732" fmla="*/ 900011 h 6858000"/>
              <a:gd name="connsiteX733" fmla="*/ 4344840 w 7467600"/>
              <a:gd name="connsiteY733" fmla="*/ 1922038 h 6858000"/>
              <a:gd name="connsiteX734" fmla="*/ 4378710 w 7467600"/>
              <a:gd name="connsiteY734" fmla="*/ 1665516 h 6858000"/>
              <a:gd name="connsiteX735" fmla="*/ 4448798 w 7467600"/>
              <a:gd name="connsiteY735" fmla="*/ 1253024 h 6858000"/>
              <a:gd name="connsiteX736" fmla="*/ 4480315 w 7467600"/>
              <a:gd name="connsiteY736" fmla="*/ 1158454 h 6858000"/>
              <a:gd name="connsiteX737" fmla="*/ 4494133 w 7467600"/>
              <a:gd name="connsiteY737" fmla="*/ 1118676 h 6858000"/>
              <a:gd name="connsiteX738" fmla="*/ 4557898 w 7467600"/>
              <a:gd name="connsiteY738" fmla="*/ 900011 h 6858000"/>
              <a:gd name="connsiteX739" fmla="*/ 5870151 w 7467600"/>
              <a:gd name="connsiteY739" fmla="*/ 898890 h 6858000"/>
              <a:gd name="connsiteX740" fmla="*/ 5861335 w 7467600"/>
              <a:gd name="connsiteY740" fmla="*/ 899177 h 6858000"/>
              <a:gd name="connsiteX741" fmla="*/ 5843702 w 7467600"/>
              <a:gd name="connsiteY741" fmla="*/ 899748 h 6858000"/>
              <a:gd name="connsiteX742" fmla="*/ 5651107 w 7467600"/>
              <a:gd name="connsiteY742" fmla="*/ 920306 h 6858000"/>
              <a:gd name="connsiteX743" fmla="*/ 5459407 w 7467600"/>
              <a:gd name="connsiteY743" fmla="*/ 940975 h 6858000"/>
              <a:gd name="connsiteX744" fmla="*/ 5374846 w 7467600"/>
              <a:gd name="connsiteY744" fmla="*/ 941988 h 6858000"/>
              <a:gd name="connsiteX745" fmla="*/ 5256105 w 7467600"/>
              <a:gd name="connsiteY745" fmla="*/ 945632 h 6858000"/>
              <a:gd name="connsiteX746" fmla="*/ 5107071 w 7467600"/>
              <a:gd name="connsiteY746" fmla="*/ 969720 h 6858000"/>
              <a:gd name="connsiteX747" fmla="*/ 4998681 w 7467600"/>
              <a:gd name="connsiteY747" fmla="*/ 988771 h 6858000"/>
              <a:gd name="connsiteX748" fmla="*/ 5870151 w 7467600"/>
              <a:gd name="connsiteY748" fmla="*/ 898890 h 6858000"/>
              <a:gd name="connsiteX749" fmla="*/ 5504425 w 7467600"/>
              <a:gd name="connsiteY749" fmla="*/ 848067 h 6858000"/>
              <a:gd name="connsiteX750" fmla="*/ 4968849 w 7467600"/>
              <a:gd name="connsiteY750" fmla="*/ 962318 h 6858000"/>
              <a:gd name="connsiteX751" fmla="*/ 5104039 w 7467600"/>
              <a:gd name="connsiteY751" fmla="*/ 940634 h 6858000"/>
              <a:gd name="connsiteX752" fmla="*/ 5256311 w 7467600"/>
              <a:gd name="connsiteY752" fmla="*/ 916490 h 6858000"/>
              <a:gd name="connsiteX753" fmla="*/ 5377381 w 7467600"/>
              <a:gd name="connsiteY753" fmla="*/ 912671 h 6858000"/>
              <a:gd name="connsiteX754" fmla="*/ 5460148 w 7467600"/>
              <a:gd name="connsiteY754" fmla="*/ 911442 h 6858000"/>
              <a:gd name="connsiteX755" fmla="*/ 5648971 w 7467600"/>
              <a:gd name="connsiteY755" fmla="*/ 891331 h 6858000"/>
              <a:gd name="connsiteX756" fmla="*/ 5844807 w 7467600"/>
              <a:gd name="connsiteY756" fmla="*/ 870718 h 6858000"/>
              <a:gd name="connsiteX757" fmla="*/ 5862975 w 7467600"/>
              <a:gd name="connsiteY757" fmla="*/ 869756 h 6858000"/>
              <a:gd name="connsiteX758" fmla="*/ 5920887 w 7467600"/>
              <a:gd name="connsiteY758" fmla="*/ 865929 h 6858000"/>
              <a:gd name="connsiteX759" fmla="*/ 5504425 w 7467600"/>
              <a:gd name="connsiteY759" fmla="*/ 848067 h 6858000"/>
              <a:gd name="connsiteX760" fmla="*/ 3607114 w 7467600"/>
              <a:gd name="connsiteY760" fmla="*/ 467441 h 6858000"/>
              <a:gd name="connsiteX761" fmla="*/ 3296242 w 7467600"/>
              <a:gd name="connsiteY761" fmla="*/ 807991 h 6858000"/>
              <a:gd name="connsiteX762" fmla="*/ 3174674 w 7467600"/>
              <a:gd name="connsiteY762" fmla="*/ 919759 h 6858000"/>
              <a:gd name="connsiteX763" fmla="*/ 3042978 w 7467600"/>
              <a:gd name="connsiteY763" fmla="*/ 1054894 h 6858000"/>
              <a:gd name="connsiteX764" fmla="*/ 2968914 w 7467600"/>
              <a:gd name="connsiteY764" fmla="*/ 1133756 h 6858000"/>
              <a:gd name="connsiteX765" fmla="*/ 3103823 w 7467600"/>
              <a:gd name="connsiteY765" fmla="*/ 1026814 h 6858000"/>
              <a:gd name="connsiteX766" fmla="*/ 3607114 w 7467600"/>
              <a:gd name="connsiteY766" fmla="*/ 467441 h 6858000"/>
              <a:gd name="connsiteX767" fmla="*/ 3744487 w 7467600"/>
              <a:gd name="connsiteY767" fmla="*/ 383136 h 6858000"/>
              <a:gd name="connsiteX768" fmla="*/ 3970213 w 7467600"/>
              <a:gd name="connsiteY768" fmla="*/ 995559 h 6858000"/>
              <a:gd name="connsiteX769" fmla="*/ 3744487 w 7467600"/>
              <a:gd name="connsiteY769" fmla="*/ 383136 h 6858000"/>
              <a:gd name="connsiteX770" fmla="*/ 3624562 w 7467600"/>
              <a:gd name="connsiteY770" fmla="*/ 367041 h 6858000"/>
              <a:gd name="connsiteX771" fmla="*/ 3489712 w 7467600"/>
              <a:gd name="connsiteY771" fmla="*/ 485386 h 6858000"/>
              <a:gd name="connsiteX772" fmla="*/ 3182994 w 7467600"/>
              <a:gd name="connsiteY772" fmla="*/ 828265 h 6858000"/>
              <a:gd name="connsiteX773" fmla="*/ 2892114 w 7467600"/>
              <a:gd name="connsiteY773" fmla="*/ 1172635 h 6858000"/>
              <a:gd name="connsiteX774" fmla="*/ 3021459 w 7467600"/>
              <a:gd name="connsiteY774" fmla="*/ 1035385 h 6858000"/>
              <a:gd name="connsiteX775" fmla="*/ 3153873 w 7467600"/>
              <a:gd name="connsiteY775" fmla="*/ 898971 h 6858000"/>
              <a:gd name="connsiteX776" fmla="*/ 3276511 w 7467600"/>
              <a:gd name="connsiteY776" fmla="*/ 786423 h 6858000"/>
              <a:gd name="connsiteX777" fmla="*/ 3584154 w 7467600"/>
              <a:gd name="connsiteY777" fmla="*/ 448218 h 6858000"/>
              <a:gd name="connsiteX778" fmla="*/ 3624562 w 7467600"/>
              <a:gd name="connsiteY778" fmla="*/ 367041 h 6858000"/>
              <a:gd name="connsiteX779" fmla="*/ 3766672 w 7467600"/>
              <a:gd name="connsiteY779" fmla="*/ 359429 h 6858000"/>
              <a:gd name="connsiteX780" fmla="*/ 3996338 w 7467600"/>
              <a:gd name="connsiteY780" fmla="*/ 968237 h 6858000"/>
              <a:gd name="connsiteX781" fmla="*/ 3766672 w 7467600"/>
              <a:gd name="connsiteY781" fmla="*/ 359429 h 6858000"/>
              <a:gd name="connsiteX782" fmla="*/ 5805386 w 7467600"/>
              <a:gd name="connsiteY782" fmla="*/ 239240 h 6858000"/>
              <a:gd name="connsiteX783" fmla="*/ 5736947 w 7467600"/>
              <a:gd name="connsiteY783" fmla="*/ 261367 h 6858000"/>
              <a:gd name="connsiteX784" fmla="*/ 5427012 w 7467600"/>
              <a:gd name="connsiteY784" fmla="*/ 311272 h 6858000"/>
              <a:gd name="connsiteX785" fmla="*/ 5147818 w 7467600"/>
              <a:gd name="connsiteY785" fmla="*/ 322112 h 6858000"/>
              <a:gd name="connsiteX786" fmla="*/ 5060854 w 7467600"/>
              <a:gd name="connsiteY786" fmla="*/ 311882 h 6858000"/>
              <a:gd name="connsiteX787" fmla="*/ 4945989 w 7467600"/>
              <a:gd name="connsiteY787" fmla="*/ 300516 h 6858000"/>
              <a:gd name="connsiteX788" fmla="*/ 5410479 w 7467600"/>
              <a:gd name="connsiteY788" fmla="*/ 348434 h 6858000"/>
              <a:gd name="connsiteX789" fmla="*/ 5805386 w 7467600"/>
              <a:gd name="connsiteY789" fmla="*/ 239240 h 6858000"/>
              <a:gd name="connsiteX790" fmla="*/ 5905192 w 7467600"/>
              <a:gd name="connsiteY790" fmla="*/ 163079 h 6858000"/>
              <a:gd name="connsiteX791" fmla="*/ 5865655 w 7467600"/>
              <a:gd name="connsiteY791" fmla="*/ 171901 h 6858000"/>
              <a:gd name="connsiteX792" fmla="*/ 5259740 w 7467600"/>
              <a:gd name="connsiteY792" fmla="*/ 257013 h 6858000"/>
              <a:gd name="connsiteX793" fmla="*/ 5208466 w 7467600"/>
              <a:gd name="connsiteY793" fmla="*/ 257550 h 6858000"/>
              <a:gd name="connsiteX794" fmla="*/ 4980204 w 7467600"/>
              <a:gd name="connsiteY794" fmla="*/ 271903 h 6858000"/>
              <a:gd name="connsiteX795" fmla="*/ 5068068 w 7467600"/>
              <a:gd name="connsiteY795" fmla="*/ 282244 h 6858000"/>
              <a:gd name="connsiteX796" fmla="*/ 5153231 w 7467600"/>
              <a:gd name="connsiteY796" fmla="*/ 292240 h 6858000"/>
              <a:gd name="connsiteX797" fmla="*/ 5426491 w 7467600"/>
              <a:gd name="connsiteY797" fmla="*/ 281128 h 6858000"/>
              <a:gd name="connsiteX798" fmla="*/ 5731212 w 7467600"/>
              <a:gd name="connsiteY798" fmla="*/ 231951 h 6858000"/>
              <a:gd name="connsiteX799" fmla="*/ 5905192 w 7467600"/>
              <a:gd name="connsiteY799" fmla="*/ 163079 h 6858000"/>
              <a:gd name="connsiteX800" fmla="*/ 5944437 w 7467600"/>
              <a:gd name="connsiteY800" fmla="*/ 113829 h 6858000"/>
              <a:gd name="connsiteX801" fmla="*/ 5825032 w 7467600"/>
              <a:gd name="connsiteY801" fmla="*/ 146405 h 6858000"/>
              <a:gd name="connsiteX802" fmla="*/ 4955599 w 7467600"/>
              <a:gd name="connsiteY802" fmla="*/ 247008 h 6858000"/>
              <a:gd name="connsiteX803" fmla="*/ 5210104 w 7467600"/>
              <a:gd name="connsiteY803" fmla="*/ 228123 h 6858000"/>
              <a:gd name="connsiteX804" fmla="*/ 5261015 w 7467600"/>
              <a:gd name="connsiteY804" fmla="*/ 227087 h 6858000"/>
              <a:gd name="connsiteX805" fmla="*/ 5861181 w 7467600"/>
              <a:gd name="connsiteY805" fmla="*/ 143093 h 6858000"/>
              <a:gd name="connsiteX806" fmla="*/ 5961252 w 7467600"/>
              <a:gd name="connsiteY806" fmla="*/ 114820 h 6858000"/>
              <a:gd name="connsiteX807" fmla="*/ 5944437 w 7467600"/>
              <a:gd name="connsiteY807" fmla="*/ 113829 h 6858000"/>
              <a:gd name="connsiteX808" fmla="*/ 3882765 w 7467600"/>
              <a:gd name="connsiteY808" fmla="*/ 0 h 6858000"/>
              <a:gd name="connsiteX809" fmla="*/ 3995099 w 7467600"/>
              <a:gd name="connsiteY809" fmla="*/ 0 h 6858000"/>
              <a:gd name="connsiteX810" fmla="*/ 4163818 w 7467600"/>
              <a:gd name="connsiteY810" fmla="*/ 234104 h 6858000"/>
              <a:gd name="connsiteX811" fmla="*/ 4172099 w 7467600"/>
              <a:gd name="connsiteY811" fmla="*/ 234207 h 6858000"/>
              <a:gd name="connsiteX812" fmla="*/ 4784282 w 7467600"/>
              <a:gd name="connsiteY812" fmla="*/ 276561 h 6858000"/>
              <a:gd name="connsiteX813" fmla="*/ 4801687 w 7467600"/>
              <a:gd name="connsiteY813" fmla="*/ 267764 h 6858000"/>
              <a:gd name="connsiteX814" fmla="*/ 6082788 w 7467600"/>
              <a:gd name="connsiteY814" fmla="*/ 64119 h 6858000"/>
              <a:gd name="connsiteX815" fmla="*/ 6099442 w 7467600"/>
              <a:gd name="connsiteY815" fmla="*/ 82568 h 6858000"/>
              <a:gd name="connsiteX816" fmla="*/ 4804137 w 7467600"/>
              <a:gd name="connsiteY816" fmla="*/ 320931 h 6858000"/>
              <a:gd name="connsiteX817" fmla="*/ 4227047 w 7467600"/>
              <a:gd name="connsiteY817" fmla="*/ 313415 h 6858000"/>
              <a:gd name="connsiteX818" fmla="*/ 4346041 w 7467600"/>
              <a:gd name="connsiteY818" fmla="*/ 456086 h 6858000"/>
              <a:gd name="connsiteX819" fmla="*/ 4870967 w 7467600"/>
              <a:gd name="connsiteY819" fmla="*/ 963061 h 6858000"/>
              <a:gd name="connsiteX820" fmla="*/ 4889647 w 7467600"/>
              <a:gd name="connsiteY820" fmla="*/ 957147 h 6858000"/>
              <a:gd name="connsiteX821" fmla="*/ 5422504 w 7467600"/>
              <a:gd name="connsiteY821" fmla="*/ 805191 h 6858000"/>
              <a:gd name="connsiteX822" fmla="*/ 6087656 w 7467600"/>
              <a:gd name="connsiteY822" fmla="*/ 826703 h 6858000"/>
              <a:gd name="connsiteX823" fmla="*/ 6058717 w 7467600"/>
              <a:gd name="connsiteY823" fmla="*/ 865992 h 6858000"/>
              <a:gd name="connsiteX824" fmla="*/ 4974153 w 7467600"/>
              <a:gd name="connsiteY824" fmla="*/ 1045456 h 6858000"/>
              <a:gd name="connsiteX825" fmla="*/ 5627835 w 7467600"/>
              <a:gd name="connsiteY825" fmla="*/ 1472077 h 6858000"/>
              <a:gd name="connsiteX826" fmla="*/ 5629817 w 7467600"/>
              <a:gd name="connsiteY826" fmla="*/ 1471412 h 6858000"/>
              <a:gd name="connsiteX827" fmla="*/ 5634124 w 7467600"/>
              <a:gd name="connsiteY827" fmla="*/ 1470572 h 6858000"/>
              <a:gd name="connsiteX828" fmla="*/ 5755832 w 7467600"/>
              <a:gd name="connsiteY828" fmla="*/ 1383886 h 6858000"/>
              <a:gd name="connsiteX829" fmla="*/ 6014186 w 7467600"/>
              <a:gd name="connsiteY829" fmla="*/ 1279799 h 6858000"/>
              <a:gd name="connsiteX830" fmla="*/ 6901619 w 7467600"/>
              <a:gd name="connsiteY830" fmla="*/ 1047874 h 6858000"/>
              <a:gd name="connsiteX831" fmla="*/ 6931566 w 7467600"/>
              <a:gd name="connsiteY831" fmla="*/ 1062034 h 6858000"/>
              <a:gd name="connsiteX832" fmla="*/ 5790982 w 7467600"/>
              <a:gd name="connsiteY832" fmla="*/ 1561380 h 6858000"/>
              <a:gd name="connsiteX833" fmla="*/ 6188971 w 7467600"/>
              <a:gd name="connsiteY833" fmla="*/ 1755168 h 6858000"/>
              <a:gd name="connsiteX834" fmla="*/ 6202446 w 7467600"/>
              <a:gd name="connsiteY834" fmla="*/ 1752268 h 6858000"/>
              <a:gd name="connsiteX835" fmla="*/ 7179560 w 7467600"/>
              <a:gd name="connsiteY835" fmla="*/ 1467551 h 6858000"/>
              <a:gd name="connsiteX836" fmla="*/ 7158730 w 7467600"/>
              <a:gd name="connsiteY836" fmla="*/ 1507835 h 6858000"/>
              <a:gd name="connsiteX837" fmla="*/ 6326959 w 7467600"/>
              <a:gd name="connsiteY837" fmla="*/ 1817686 h 6858000"/>
              <a:gd name="connsiteX838" fmla="*/ 6537433 w 7467600"/>
              <a:gd name="connsiteY838" fmla="*/ 1907790 h 6858000"/>
              <a:gd name="connsiteX839" fmla="*/ 6550221 w 7467600"/>
              <a:gd name="connsiteY839" fmla="*/ 1910729 h 6858000"/>
              <a:gd name="connsiteX840" fmla="*/ 6964438 w 7467600"/>
              <a:gd name="connsiteY840" fmla="*/ 2209505 h 6858000"/>
              <a:gd name="connsiteX841" fmla="*/ 7367862 w 7467600"/>
              <a:gd name="connsiteY841" fmla="*/ 2806833 h 6858000"/>
              <a:gd name="connsiteX842" fmla="*/ 7364329 w 7467600"/>
              <a:gd name="connsiteY842" fmla="*/ 2826907 h 6858000"/>
              <a:gd name="connsiteX843" fmla="*/ 7290545 w 7467600"/>
              <a:gd name="connsiteY843" fmla="*/ 2850663 h 6858000"/>
              <a:gd name="connsiteX844" fmla="*/ 6472036 w 7467600"/>
              <a:gd name="connsiteY844" fmla="*/ 1959003 h 6858000"/>
              <a:gd name="connsiteX845" fmla="*/ 5792897 w 7467600"/>
              <a:gd name="connsiteY845" fmla="*/ 1647747 h 6858000"/>
              <a:gd name="connsiteX846" fmla="*/ 5842751 w 7467600"/>
              <a:gd name="connsiteY846" fmla="*/ 1816112 h 6858000"/>
              <a:gd name="connsiteX847" fmla="*/ 5847424 w 7467600"/>
              <a:gd name="connsiteY847" fmla="*/ 1815776 h 6858000"/>
              <a:gd name="connsiteX848" fmla="*/ 6399821 w 7467600"/>
              <a:gd name="connsiteY848" fmla="*/ 2344799 h 6858000"/>
              <a:gd name="connsiteX849" fmla="*/ 6323232 w 7467600"/>
              <a:gd name="connsiteY849" fmla="*/ 2389634 h 6858000"/>
              <a:gd name="connsiteX850" fmla="*/ 5942958 w 7467600"/>
              <a:gd name="connsiteY850" fmla="*/ 2077708 h 6858000"/>
              <a:gd name="connsiteX851" fmla="*/ 5921559 w 7467600"/>
              <a:gd name="connsiteY851" fmla="*/ 2378596 h 6858000"/>
              <a:gd name="connsiteX852" fmla="*/ 5817651 w 7467600"/>
              <a:gd name="connsiteY852" fmla="*/ 3023919 h 6858000"/>
              <a:gd name="connsiteX853" fmla="*/ 5729634 w 7467600"/>
              <a:gd name="connsiteY853" fmla="*/ 3051849 h 6858000"/>
              <a:gd name="connsiteX854" fmla="*/ 5611018 w 7467600"/>
              <a:gd name="connsiteY854" fmla="*/ 2316769 h 6858000"/>
              <a:gd name="connsiteX855" fmla="*/ 5687608 w 7467600"/>
              <a:gd name="connsiteY855" fmla="*/ 2039972 h 6858000"/>
              <a:gd name="connsiteX856" fmla="*/ 5657554 w 7467600"/>
              <a:gd name="connsiteY856" fmla="*/ 1576445 h 6858000"/>
              <a:gd name="connsiteX857" fmla="*/ 5150475 w 7467600"/>
              <a:gd name="connsiteY857" fmla="*/ 1274012 h 6858000"/>
              <a:gd name="connsiteX858" fmla="*/ 5349142 w 7467600"/>
              <a:gd name="connsiteY858" fmla="*/ 2204405 h 6858000"/>
              <a:gd name="connsiteX859" fmla="*/ 5262214 w 7467600"/>
              <a:gd name="connsiteY859" fmla="*/ 2233836 h 6858000"/>
              <a:gd name="connsiteX860" fmla="*/ 4981539 w 7467600"/>
              <a:gd name="connsiteY860" fmla="*/ 1542201 h 6858000"/>
              <a:gd name="connsiteX861" fmla="*/ 4958461 w 7467600"/>
              <a:gd name="connsiteY861" fmla="*/ 1136957 h 6858000"/>
              <a:gd name="connsiteX862" fmla="*/ 4655015 w 7467600"/>
              <a:gd name="connsiteY862" fmla="*/ 891426 h 6858000"/>
              <a:gd name="connsiteX863" fmla="*/ 4348002 w 7467600"/>
              <a:gd name="connsiteY863" fmla="*/ 2205895 h 6858000"/>
              <a:gd name="connsiteX864" fmla="*/ 4262250 w 7467600"/>
              <a:gd name="connsiteY864" fmla="*/ 2219972 h 6858000"/>
              <a:gd name="connsiteX865" fmla="*/ 4550611 w 7467600"/>
              <a:gd name="connsiteY865" fmla="*/ 817540 h 6858000"/>
              <a:gd name="connsiteX866" fmla="*/ 4564418 w 7467600"/>
              <a:gd name="connsiteY866" fmla="*/ 808293 h 6858000"/>
              <a:gd name="connsiteX867" fmla="*/ 4266388 w 7467600"/>
              <a:gd name="connsiteY867" fmla="*/ 500083 h 6858000"/>
              <a:gd name="connsiteX868" fmla="*/ 4032842 w 7467600"/>
              <a:gd name="connsiteY868" fmla="*/ 211809 h 6858000"/>
              <a:gd name="connsiteX869" fmla="*/ 3882765 w 7467600"/>
              <a:gd name="connsiteY869" fmla="*/ 0 h 6858000"/>
              <a:gd name="connsiteX870" fmla="*/ 3721337 w 7467600"/>
              <a:gd name="connsiteY870" fmla="*/ 0 h 6858000"/>
              <a:gd name="connsiteX871" fmla="*/ 3797544 w 7467600"/>
              <a:gd name="connsiteY871" fmla="*/ 0 h 6858000"/>
              <a:gd name="connsiteX872" fmla="*/ 3775734 w 7467600"/>
              <a:gd name="connsiteY872" fmla="*/ 95131 h 6858000"/>
              <a:gd name="connsiteX873" fmla="*/ 3724807 w 7467600"/>
              <a:gd name="connsiteY873" fmla="*/ 272257 h 6858000"/>
              <a:gd name="connsiteX874" fmla="*/ 3726844 w 7467600"/>
              <a:gd name="connsiteY874" fmla="*/ 282988 h 6858000"/>
              <a:gd name="connsiteX875" fmla="*/ 3742664 w 7467600"/>
              <a:gd name="connsiteY875" fmla="*/ 279918 h 6858000"/>
              <a:gd name="connsiteX876" fmla="*/ 4103910 w 7467600"/>
              <a:gd name="connsiteY876" fmla="*/ 1161917 h 6858000"/>
              <a:gd name="connsiteX877" fmla="*/ 4020269 w 7467600"/>
              <a:gd name="connsiteY877" fmla="*/ 1200406 h 6858000"/>
              <a:gd name="connsiteX878" fmla="*/ 3674882 w 7467600"/>
              <a:gd name="connsiteY878" fmla="*/ 488524 h 6858000"/>
              <a:gd name="connsiteX879" fmla="*/ 3132682 w 7467600"/>
              <a:gd name="connsiteY879" fmla="*/ 1072284 h 6858000"/>
              <a:gd name="connsiteX880" fmla="*/ 2716346 w 7467600"/>
              <a:gd name="connsiteY880" fmla="*/ 1276376 h 6858000"/>
              <a:gd name="connsiteX881" fmla="*/ 2716772 w 7467600"/>
              <a:gd name="connsiteY881" fmla="*/ 1255462 h 6858000"/>
              <a:gd name="connsiteX882" fmla="*/ 3471096 w 7467600"/>
              <a:gd name="connsiteY882" fmla="*/ 437072 h 6858000"/>
              <a:gd name="connsiteX883" fmla="*/ 3639057 w 7467600"/>
              <a:gd name="connsiteY883" fmla="*/ 286334 h 6858000"/>
              <a:gd name="connsiteX884" fmla="*/ 3640309 w 7467600"/>
              <a:gd name="connsiteY884" fmla="*/ 284664 h 6858000"/>
              <a:gd name="connsiteX885" fmla="*/ 3646022 w 7467600"/>
              <a:gd name="connsiteY885" fmla="*/ 276711 h 6858000"/>
              <a:gd name="connsiteX886" fmla="*/ 3707943 w 7467600"/>
              <a:gd name="connsiteY886" fmla="*/ 65958 h 6858000"/>
              <a:gd name="connsiteX887" fmla="*/ 3721337 w 7467600"/>
              <a:gd name="connsiteY887" fmla="*/ 0 h 6858000"/>
              <a:gd name="connsiteX888" fmla="*/ 2867960 w 7467600"/>
              <a:gd name="connsiteY888" fmla="*/ 0 h 6858000"/>
              <a:gd name="connsiteX889" fmla="*/ 2926351 w 7467600"/>
              <a:gd name="connsiteY889" fmla="*/ 0 h 6858000"/>
              <a:gd name="connsiteX890" fmla="*/ 2902823 w 7467600"/>
              <a:gd name="connsiteY890" fmla="*/ 262929 h 6858000"/>
              <a:gd name="connsiteX891" fmla="*/ 2940663 w 7467600"/>
              <a:gd name="connsiteY891" fmla="*/ 140884 h 6858000"/>
              <a:gd name="connsiteX892" fmla="*/ 2947039 w 7467600"/>
              <a:gd name="connsiteY892" fmla="*/ 122524 h 6858000"/>
              <a:gd name="connsiteX893" fmla="*/ 2984316 w 7467600"/>
              <a:gd name="connsiteY893" fmla="*/ 0 h 6858000"/>
              <a:gd name="connsiteX894" fmla="*/ 3016114 w 7467600"/>
              <a:gd name="connsiteY894" fmla="*/ 0 h 6858000"/>
              <a:gd name="connsiteX895" fmla="*/ 2979949 w 7467600"/>
              <a:gd name="connsiteY895" fmla="*/ 119274 h 6858000"/>
              <a:gd name="connsiteX896" fmla="*/ 3023879 w 7467600"/>
              <a:gd name="connsiteY896" fmla="*/ 0 h 6858000"/>
              <a:gd name="connsiteX897" fmla="*/ 3105400 w 7467600"/>
              <a:gd name="connsiteY897" fmla="*/ 0 h 6858000"/>
              <a:gd name="connsiteX898" fmla="*/ 3094669 w 7467600"/>
              <a:gd name="connsiteY898" fmla="*/ 30308 h 6858000"/>
              <a:gd name="connsiteX899" fmla="*/ 2901945 w 7467600"/>
              <a:gd name="connsiteY899" fmla="*/ 466538 h 6858000"/>
              <a:gd name="connsiteX900" fmla="*/ 2815209 w 7467600"/>
              <a:gd name="connsiteY900" fmla="*/ 497361 h 6858000"/>
              <a:gd name="connsiteX901" fmla="*/ 2844845 w 7467600"/>
              <a:gd name="connsiteY901" fmla="*/ 127638 h 6858000"/>
              <a:gd name="connsiteX902" fmla="*/ 2867960 w 7467600"/>
              <a:gd name="connsiteY902" fmla="*/ 0 h 6858000"/>
              <a:gd name="connsiteX903" fmla="*/ 1057230 w 7467600"/>
              <a:gd name="connsiteY903" fmla="*/ 0 h 6858000"/>
              <a:gd name="connsiteX904" fmla="*/ 1111003 w 7467600"/>
              <a:gd name="connsiteY904" fmla="*/ 0 h 6858000"/>
              <a:gd name="connsiteX905" fmla="*/ 1125553 w 7467600"/>
              <a:gd name="connsiteY905" fmla="*/ 52588 h 6858000"/>
              <a:gd name="connsiteX906" fmla="*/ 1304276 w 7467600"/>
              <a:gd name="connsiteY906" fmla="*/ 476275 h 6858000"/>
              <a:gd name="connsiteX907" fmla="*/ 1492066 w 7467600"/>
              <a:gd name="connsiteY907" fmla="*/ 886333 h 6858000"/>
              <a:gd name="connsiteX908" fmla="*/ 1423698 w 7467600"/>
              <a:gd name="connsiteY908" fmla="*/ 710817 h 6858000"/>
              <a:gd name="connsiteX909" fmla="*/ 1357609 w 7467600"/>
              <a:gd name="connsiteY909" fmla="*/ 532892 h 6858000"/>
              <a:gd name="connsiteX910" fmla="*/ 1309550 w 7467600"/>
              <a:gd name="connsiteY910" fmla="*/ 374031 h 6858000"/>
              <a:gd name="connsiteX911" fmla="*/ 1193673 w 7467600"/>
              <a:gd name="connsiteY911" fmla="*/ 49533 h 6858000"/>
              <a:gd name="connsiteX912" fmla="*/ 1164391 w 7467600"/>
              <a:gd name="connsiteY912" fmla="*/ 0 h 6858000"/>
              <a:gd name="connsiteX913" fmla="*/ 1200666 w 7467600"/>
              <a:gd name="connsiteY913" fmla="*/ 0 h 6858000"/>
              <a:gd name="connsiteX914" fmla="*/ 1223408 w 7467600"/>
              <a:gd name="connsiteY914" fmla="*/ 38996 h 6858000"/>
              <a:gd name="connsiteX915" fmla="*/ 1339635 w 7467600"/>
              <a:gd name="connsiteY915" fmla="*/ 365517 h 6858000"/>
              <a:gd name="connsiteX916" fmla="*/ 1387469 w 7467600"/>
              <a:gd name="connsiteY916" fmla="*/ 523079 h 6858000"/>
              <a:gd name="connsiteX917" fmla="*/ 1452685 w 7467600"/>
              <a:gd name="connsiteY917" fmla="*/ 699806 h 6858000"/>
              <a:gd name="connsiteX918" fmla="*/ 1492092 w 7467600"/>
              <a:gd name="connsiteY918" fmla="*/ 800424 h 6858000"/>
              <a:gd name="connsiteX919" fmla="*/ 1455302 w 7467600"/>
              <a:gd name="connsiteY919" fmla="*/ 632913 h 6858000"/>
              <a:gd name="connsiteX920" fmla="*/ 1222336 w 7467600"/>
              <a:gd name="connsiteY920" fmla="*/ 9480 h 6858000"/>
              <a:gd name="connsiteX921" fmla="*/ 1214634 w 7467600"/>
              <a:gd name="connsiteY921" fmla="*/ 0 h 6858000"/>
              <a:gd name="connsiteX922" fmla="*/ 1289827 w 7467600"/>
              <a:gd name="connsiteY922" fmla="*/ 0 h 6858000"/>
              <a:gd name="connsiteX923" fmla="*/ 1321076 w 7467600"/>
              <a:gd name="connsiteY923" fmla="*/ 59722 h 6858000"/>
              <a:gd name="connsiteX924" fmla="*/ 1512579 w 7467600"/>
              <a:gd name="connsiteY924" fmla="*/ 626441 h 6858000"/>
              <a:gd name="connsiteX925" fmla="*/ 1506076 w 7467600"/>
              <a:gd name="connsiteY925" fmla="*/ 1089289 h 6858000"/>
              <a:gd name="connsiteX926" fmla="*/ 1486346 w 7467600"/>
              <a:gd name="connsiteY926" fmla="*/ 1079919 h 6858000"/>
              <a:gd name="connsiteX927" fmla="*/ 1070511 w 7467600"/>
              <a:gd name="connsiteY927" fmla="*/ 48609 h 6858000"/>
              <a:gd name="connsiteX928" fmla="*/ 1057230 w 7467600"/>
              <a:gd name="connsiteY928" fmla="*/ 0 h 6858000"/>
              <a:gd name="connsiteX929" fmla="*/ 43151 w 7467600"/>
              <a:gd name="connsiteY929" fmla="*/ 0 h 6858000"/>
              <a:gd name="connsiteX930" fmla="*/ 95283 w 7467600"/>
              <a:gd name="connsiteY930" fmla="*/ 0 h 6858000"/>
              <a:gd name="connsiteX931" fmla="*/ 300708 w 7467600"/>
              <a:gd name="connsiteY931" fmla="*/ 154571 h 6858000"/>
              <a:gd name="connsiteX932" fmla="*/ 530414 w 7467600"/>
              <a:gd name="connsiteY932" fmla="*/ 354673 h 6858000"/>
              <a:gd name="connsiteX933" fmla="*/ 333785 w 7467600"/>
              <a:gd name="connsiteY933" fmla="*/ 161564 h 6858000"/>
              <a:gd name="connsiteX934" fmla="*/ 147005 w 7467600"/>
              <a:gd name="connsiteY934" fmla="*/ 0 h 6858000"/>
              <a:gd name="connsiteX935" fmla="*/ 272509 w 7467600"/>
              <a:gd name="connsiteY935" fmla="*/ 0 h 6858000"/>
              <a:gd name="connsiteX936" fmla="*/ 326276 w 7467600"/>
              <a:gd name="connsiteY936" fmla="*/ 45847 h 6858000"/>
              <a:gd name="connsiteX937" fmla="*/ 823759 w 7467600"/>
              <a:gd name="connsiteY937" fmla="*/ 574145 h 6858000"/>
              <a:gd name="connsiteX938" fmla="*/ 811254 w 7467600"/>
              <a:gd name="connsiteY938" fmla="*/ 665546 h 6858000"/>
              <a:gd name="connsiteX939" fmla="*/ 154042 w 7467600"/>
              <a:gd name="connsiteY939" fmla="*/ 261522 h 6858000"/>
              <a:gd name="connsiteX940" fmla="*/ 13550 w 7467600"/>
              <a:gd name="connsiteY940" fmla="*/ 158423 h 6858000"/>
              <a:gd name="connsiteX941" fmla="*/ 0 w 7467600"/>
              <a:gd name="connsiteY941" fmla="*/ 146618 h 6858000"/>
              <a:gd name="connsiteX942" fmla="*/ 0 w 7467600"/>
              <a:gd name="connsiteY942" fmla="*/ 59161 h 6858000"/>
              <a:gd name="connsiteX943" fmla="*/ 45427 w 7467600"/>
              <a:gd name="connsiteY943" fmla="*/ 101078 h 6858000"/>
              <a:gd name="connsiteX944" fmla="*/ 630103 w 7467600"/>
              <a:gd name="connsiteY944" fmla="*/ 485885 h 6858000"/>
              <a:gd name="connsiteX945" fmla="*/ 532040 w 7467600"/>
              <a:gd name="connsiteY945" fmla="*/ 399359 h 6858000"/>
              <a:gd name="connsiteX946" fmla="*/ 517618 w 7467600"/>
              <a:gd name="connsiteY946" fmla="*/ 385726 h 6858000"/>
              <a:gd name="connsiteX947" fmla="*/ 285074 w 7467600"/>
              <a:gd name="connsiteY947" fmla="*/ 182755 h 6858000"/>
              <a:gd name="connsiteX948" fmla="*/ 43151 w 7467600"/>
              <a:gd name="connsiteY94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67913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1019354 w 7467600"/>
              <a:gd name="connsiteY16" fmla="*/ 6315006 h 6858000"/>
              <a:gd name="connsiteX17" fmla="*/ 441046 w 7467600"/>
              <a:gd name="connsiteY17" fmla="*/ 6691153 h 6858000"/>
              <a:gd name="connsiteX18" fmla="*/ 1019354 w 7467600"/>
              <a:gd name="connsiteY18" fmla="*/ 6315006 h 6858000"/>
              <a:gd name="connsiteX19" fmla="*/ 991680 w 7467600"/>
              <a:gd name="connsiteY19" fmla="*/ 6298413 h 6858000"/>
              <a:gd name="connsiteX20" fmla="*/ 409060 w 7467600"/>
              <a:gd name="connsiteY20" fmla="*/ 6671470 h 6858000"/>
              <a:gd name="connsiteX21" fmla="*/ 991680 w 7467600"/>
              <a:gd name="connsiteY21" fmla="*/ 6298413 h 6858000"/>
              <a:gd name="connsiteX22" fmla="*/ 103333 w 7467600"/>
              <a:gd name="connsiteY22" fmla="*/ 5699602 h 6858000"/>
              <a:gd name="connsiteX23" fmla="*/ 233938 w 7467600"/>
              <a:gd name="connsiteY23" fmla="*/ 5809416 h 6858000"/>
              <a:gd name="connsiteX24" fmla="*/ 883580 w 7467600"/>
              <a:gd name="connsiteY24" fmla="*/ 6180710 h 6858000"/>
              <a:gd name="connsiteX25" fmla="*/ 487337 w 7467600"/>
              <a:gd name="connsiteY25" fmla="*/ 5950182 h 6858000"/>
              <a:gd name="connsiteX26" fmla="*/ 354051 w 7467600"/>
              <a:gd name="connsiteY26" fmla="*/ 5854912 h 6858000"/>
              <a:gd name="connsiteX27" fmla="*/ 195436 w 7467600"/>
              <a:gd name="connsiteY27" fmla="*/ 5755068 h 6858000"/>
              <a:gd name="connsiteX28" fmla="*/ 103333 w 7467600"/>
              <a:gd name="connsiteY28" fmla="*/ 5699602 h 6858000"/>
              <a:gd name="connsiteX29" fmla="*/ 5539432 w 7467600"/>
              <a:gd name="connsiteY29" fmla="*/ 5642928 h 6858000"/>
              <a:gd name="connsiteX30" fmla="*/ 5555462 w 7467600"/>
              <a:gd name="connsiteY30" fmla="*/ 5694454 h 6858000"/>
              <a:gd name="connsiteX31" fmla="*/ 5828270 w 7467600"/>
              <a:gd name="connsiteY31" fmla="*/ 6320663 h 6858000"/>
              <a:gd name="connsiteX32" fmla="*/ 5947416 w 7467600"/>
              <a:gd name="connsiteY32" fmla="*/ 6574846 h 6858000"/>
              <a:gd name="connsiteX33" fmla="*/ 5539432 w 7467600"/>
              <a:gd name="connsiteY33" fmla="*/ 5642928 h 6858000"/>
              <a:gd name="connsiteX34" fmla="*/ 51253 w 7467600"/>
              <a:gd name="connsiteY34" fmla="*/ 5631825 h 6858000"/>
              <a:gd name="connsiteX35" fmla="*/ 211622 w 7467600"/>
              <a:gd name="connsiteY35" fmla="*/ 5728803 h 6858000"/>
              <a:gd name="connsiteX36" fmla="*/ 371652 w 7467600"/>
              <a:gd name="connsiteY36" fmla="*/ 5829062 h 6858000"/>
              <a:gd name="connsiteX37" fmla="*/ 505903 w 7467600"/>
              <a:gd name="connsiteY37" fmla="*/ 5925221 h 6858000"/>
              <a:gd name="connsiteX38" fmla="*/ 899240 w 7467600"/>
              <a:gd name="connsiteY38" fmla="*/ 6153068 h 6858000"/>
              <a:gd name="connsiteX39" fmla="*/ 988114 w 7467600"/>
              <a:gd name="connsiteY39" fmla="*/ 6174204 h 6858000"/>
              <a:gd name="connsiteX40" fmla="*/ 845971 w 7467600"/>
              <a:gd name="connsiteY40" fmla="*/ 6067177 h 6858000"/>
              <a:gd name="connsiteX41" fmla="*/ 448057 w 7467600"/>
              <a:gd name="connsiteY41" fmla="*/ 5841376 h 6858000"/>
              <a:gd name="connsiteX42" fmla="*/ 51253 w 7467600"/>
              <a:gd name="connsiteY42" fmla="*/ 5631825 h 6858000"/>
              <a:gd name="connsiteX43" fmla="*/ 2606687 w 7467600"/>
              <a:gd name="connsiteY43" fmla="*/ 5630718 h 6858000"/>
              <a:gd name="connsiteX44" fmla="*/ 2645658 w 7467600"/>
              <a:gd name="connsiteY44" fmla="*/ 6640259 h 6858000"/>
              <a:gd name="connsiteX45" fmla="*/ 2606687 w 7467600"/>
              <a:gd name="connsiteY45" fmla="*/ 5630718 h 6858000"/>
              <a:gd name="connsiteX46" fmla="*/ 3642057 w 7467600"/>
              <a:gd name="connsiteY46" fmla="*/ 5573487 h 6858000"/>
              <a:gd name="connsiteX47" fmla="*/ 3632981 w 7467600"/>
              <a:gd name="connsiteY47" fmla="*/ 5579437 h 6858000"/>
              <a:gd name="connsiteX48" fmla="*/ 3382436 w 7467600"/>
              <a:gd name="connsiteY48" fmla="*/ 5952726 h 6858000"/>
              <a:gd name="connsiteX49" fmla="*/ 3191929 w 7467600"/>
              <a:gd name="connsiteY49" fmla="*/ 6662669 h 6858000"/>
              <a:gd name="connsiteX50" fmla="*/ 3369898 w 7467600"/>
              <a:gd name="connsiteY50" fmla="*/ 6081771 h 6858000"/>
              <a:gd name="connsiteX51" fmla="*/ 3642057 w 7467600"/>
              <a:gd name="connsiteY51" fmla="*/ 5573487 h 6858000"/>
              <a:gd name="connsiteX52" fmla="*/ 2650666 w 7467600"/>
              <a:gd name="connsiteY52" fmla="*/ 5530686 h 6858000"/>
              <a:gd name="connsiteX53" fmla="*/ 2650249 w 7467600"/>
              <a:gd name="connsiteY53" fmla="*/ 5532101 h 6858000"/>
              <a:gd name="connsiteX54" fmla="*/ 2663808 w 7467600"/>
              <a:gd name="connsiteY54" fmla="*/ 6535215 h 6858000"/>
              <a:gd name="connsiteX55" fmla="*/ 2665418 w 7467600"/>
              <a:gd name="connsiteY55" fmla="*/ 6132756 h 6858000"/>
              <a:gd name="connsiteX56" fmla="*/ 2650666 w 7467600"/>
              <a:gd name="connsiteY56" fmla="*/ 5530686 h 6858000"/>
              <a:gd name="connsiteX57" fmla="*/ 2680277 w 7467600"/>
              <a:gd name="connsiteY57" fmla="*/ 5479204 h 6858000"/>
              <a:gd name="connsiteX58" fmla="*/ 2678972 w 7467600"/>
              <a:gd name="connsiteY58" fmla="*/ 5481582 h 6858000"/>
              <a:gd name="connsiteX59" fmla="*/ 2696666 w 7467600"/>
              <a:gd name="connsiteY59" fmla="*/ 6133836 h 6858000"/>
              <a:gd name="connsiteX60" fmla="*/ 2695769 w 7467600"/>
              <a:gd name="connsiteY60" fmla="*/ 6390955 h 6858000"/>
              <a:gd name="connsiteX61" fmla="*/ 2739893 w 7467600"/>
              <a:gd name="connsiteY61" fmla="*/ 6108357 h 6858000"/>
              <a:gd name="connsiteX62" fmla="*/ 2680277 w 7467600"/>
              <a:gd name="connsiteY62" fmla="*/ 5479204 h 6858000"/>
              <a:gd name="connsiteX63" fmla="*/ 1132195 w 7467600"/>
              <a:gd name="connsiteY63" fmla="*/ 5467980 h 6858000"/>
              <a:gd name="connsiteX64" fmla="*/ 1679056 w 7467600"/>
              <a:gd name="connsiteY64" fmla="*/ 5516907 h 6858000"/>
              <a:gd name="connsiteX65" fmla="*/ 2128648 w 7467600"/>
              <a:gd name="connsiteY65" fmla="*/ 5474249 h 6858000"/>
              <a:gd name="connsiteX66" fmla="*/ 1825619 w 7467600"/>
              <a:gd name="connsiteY66" fmla="*/ 5478447 h 6858000"/>
              <a:gd name="connsiteX67" fmla="*/ 1737798 w 7467600"/>
              <a:gd name="connsiteY67" fmla="*/ 5483353 h 6858000"/>
              <a:gd name="connsiteX68" fmla="*/ 1132195 w 7467600"/>
              <a:gd name="connsiteY68" fmla="*/ 5467980 h 6858000"/>
              <a:gd name="connsiteX69" fmla="*/ 1456157 w 7467600"/>
              <a:gd name="connsiteY69" fmla="*/ 5371404 h 6858000"/>
              <a:gd name="connsiteX70" fmla="*/ 1244432 w 7467600"/>
              <a:gd name="connsiteY70" fmla="*/ 5385601 h 6858000"/>
              <a:gd name="connsiteX71" fmla="*/ 973990 w 7467600"/>
              <a:gd name="connsiteY71" fmla="*/ 5424940 h 6858000"/>
              <a:gd name="connsiteX72" fmla="*/ 1103809 w 7467600"/>
              <a:gd name="connsiteY72" fmla="*/ 5433720 h 6858000"/>
              <a:gd name="connsiteX73" fmla="*/ 1123454 w 7467600"/>
              <a:gd name="connsiteY73" fmla="*/ 5435727 h 6858000"/>
              <a:gd name="connsiteX74" fmla="*/ 1737017 w 7467600"/>
              <a:gd name="connsiteY74" fmla="*/ 5452183 h 6858000"/>
              <a:gd name="connsiteX75" fmla="*/ 1824397 w 7467600"/>
              <a:gd name="connsiteY75" fmla="*/ 5447757 h 6858000"/>
              <a:gd name="connsiteX76" fmla="*/ 2070059 w 7467600"/>
              <a:gd name="connsiteY76" fmla="*/ 5441660 h 6858000"/>
              <a:gd name="connsiteX77" fmla="*/ 1456157 w 7467600"/>
              <a:gd name="connsiteY77" fmla="*/ 5371404 h 6858000"/>
              <a:gd name="connsiteX78" fmla="*/ 4988186 w 7467600"/>
              <a:gd name="connsiteY78" fmla="*/ 5216467 h 6858000"/>
              <a:gd name="connsiteX79" fmla="*/ 4777334 w 7467600"/>
              <a:gd name="connsiteY79" fmla="*/ 5406072 h 6858000"/>
              <a:gd name="connsiteX80" fmla="*/ 4718341 w 7467600"/>
              <a:gd name="connsiteY80" fmla="*/ 5468043 h 6858000"/>
              <a:gd name="connsiteX81" fmla="*/ 4604655 w 7467600"/>
              <a:gd name="connsiteY81" fmla="*/ 5583434 h 6858000"/>
              <a:gd name="connsiteX82" fmla="*/ 4565074 w 7467600"/>
              <a:gd name="connsiteY82" fmla="*/ 5618550 h 6858000"/>
              <a:gd name="connsiteX83" fmla="*/ 4988186 w 7467600"/>
              <a:gd name="connsiteY83" fmla="*/ 5216467 h 6858000"/>
              <a:gd name="connsiteX84" fmla="*/ 4978032 w 7467600"/>
              <a:gd name="connsiteY84" fmla="*/ 5183809 h 6858000"/>
              <a:gd name="connsiteX85" fmla="*/ 4463413 w 7467600"/>
              <a:gd name="connsiteY85" fmla="*/ 5615162 h 6858000"/>
              <a:gd name="connsiteX86" fmla="*/ 4358134 w 7467600"/>
              <a:gd name="connsiteY86" fmla="*/ 5742791 h 6858000"/>
              <a:gd name="connsiteX87" fmla="*/ 4376219 w 7467600"/>
              <a:gd name="connsiteY87" fmla="*/ 5729027 h 6858000"/>
              <a:gd name="connsiteX88" fmla="*/ 4582340 w 7467600"/>
              <a:gd name="connsiteY88" fmla="*/ 5561037 h 6858000"/>
              <a:gd name="connsiteX89" fmla="*/ 4694684 w 7467600"/>
              <a:gd name="connsiteY89" fmla="*/ 5447098 h 6858000"/>
              <a:gd name="connsiteX90" fmla="*/ 4754123 w 7467600"/>
              <a:gd name="connsiteY90" fmla="*/ 5384643 h 6858000"/>
              <a:gd name="connsiteX91" fmla="*/ 4978032 w 7467600"/>
              <a:gd name="connsiteY91" fmla="*/ 5183809 h 6858000"/>
              <a:gd name="connsiteX92" fmla="*/ 1903353 w 7467600"/>
              <a:gd name="connsiteY92" fmla="*/ 5044827 h 6858000"/>
              <a:gd name="connsiteX93" fmla="*/ 1936931 w 7467600"/>
              <a:gd name="connsiteY93" fmla="*/ 5093954 h 6858000"/>
              <a:gd name="connsiteX94" fmla="*/ 2195868 w 7467600"/>
              <a:gd name="connsiteY94" fmla="*/ 5396574 h 6858000"/>
              <a:gd name="connsiteX95" fmla="*/ 2088852 w 7467600"/>
              <a:gd name="connsiteY95" fmla="*/ 5166123 h 6858000"/>
              <a:gd name="connsiteX96" fmla="*/ 1958241 w 7467600"/>
              <a:gd name="connsiteY96" fmla="*/ 5067955 h 6858000"/>
              <a:gd name="connsiteX97" fmla="*/ 1903353 w 7467600"/>
              <a:gd name="connsiteY97" fmla="*/ 5044827 h 6858000"/>
              <a:gd name="connsiteX98" fmla="*/ 1979378 w 7467600"/>
              <a:gd name="connsiteY98" fmla="*/ 4769504 h 6858000"/>
              <a:gd name="connsiteX99" fmla="*/ 2882120 w 7467600"/>
              <a:gd name="connsiteY99" fmla="*/ 5064547 h 6858000"/>
              <a:gd name="connsiteX100" fmla="*/ 2793103 w 7467600"/>
              <a:gd name="connsiteY100" fmla="*/ 5039699 h 6858000"/>
              <a:gd name="connsiteX101" fmla="*/ 2770041 w 7467600"/>
              <a:gd name="connsiteY101" fmla="*/ 5033634 h 6858000"/>
              <a:gd name="connsiteX102" fmla="*/ 1979378 w 7467600"/>
              <a:gd name="connsiteY102" fmla="*/ 4769504 h 6858000"/>
              <a:gd name="connsiteX103" fmla="*/ 1927410 w 7467600"/>
              <a:gd name="connsiteY103" fmla="*/ 4716164 h 6858000"/>
              <a:gd name="connsiteX104" fmla="*/ 1959587 w 7467600"/>
              <a:gd name="connsiteY104" fmla="*/ 4728849 h 6858000"/>
              <a:gd name="connsiteX105" fmla="*/ 2777707 w 7467600"/>
              <a:gd name="connsiteY105" fmla="*/ 5003991 h 6858000"/>
              <a:gd name="connsiteX106" fmla="*/ 2800768 w 7467600"/>
              <a:gd name="connsiteY106" fmla="*/ 5010056 h 6858000"/>
              <a:gd name="connsiteX107" fmla="*/ 2879408 w 7467600"/>
              <a:gd name="connsiteY107" fmla="*/ 5031590 h 6858000"/>
              <a:gd name="connsiteX108" fmla="*/ 2862295 w 7467600"/>
              <a:gd name="connsiteY108" fmla="*/ 5022958 h 6858000"/>
              <a:gd name="connsiteX109" fmla="*/ 2813343 w 7467600"/>
              <a:gd name="connsiteY109" fmla="*/ 4998369 h 6858000"/>
              <a:gd name="connsiteX110" fmla="*/ 2646245 w 7467600"/>
              <a:gd name="connsiteY110" fmla="*/ 4930999 h 6858000"/>
              <a:gd name="connsiteX111" fmla="*/ 1999243 w 7467600"/>
              <a:gd name="connsiteY111" fmla="*/ 4730524 h 6858000"/>
              <a:gd name="connsiteX112" fmla="*/ 1979527 w 7467600"/>
              <a:gd name="connsiteY112" fmla="*/ 4726651 h 6858000"/>
              <a:gd name="connsiteX113" fmla="*/ 1927410 w 7467600"/>
              <a:gd name="connsiteY113" fmla="*/ 4716164 h 6858000"/>
              <a:gd name="connsiteX114" fmla="*/ 1997014 w 7467600"/>
              <a:gd name="connsiteY114" fmla="*/ 4698007 h 6858000"/>
              <a:gd name="connsiteX115" fmla="*/ 2005458 w 7467600"/>
              <a:gd name="connsiteY115" fmla="*/ 4699540 h 6858000"/>
              <a:gd name="connsiteX116" fmla="*/ 2657186 w 7467600"/>
              <a:gd name="connsiteY116" fmla="*/ 4901687 h 6858000"/>
              <a:gd name="connsiteX117" fmla="*/ 2826662 w 7467600"/>
              <a:gd name="connsiteY117" fmla="*/ 4970362 h 6858000"/>
              <a:gd name="connsiteX118" fmla="*/ 2876100 w 7467600"/>
              <a:gd name="connsiteY118" fmla="*/ 4995397 h 6858000"/>
              <a:gd name="connsiteX119" fmla="*/ 3042600 w 7467600"/>
              <a:gd name="connsiteY119" fmla="*/ 5059532 h 6858000"/>
              <a:gd name="connsiteX120" fmla="*/ 1997014 w 7467600"/>
              <a:gd name="connsiteY120" fmla="*/ 4698007 h 6858000"/>
              <a:gd name="connsiteX121" fmla="*/ 2305292 w 7467600"/>
              <a:gd name="connsiteY121" fmla="*/ 4219492 h 6858000"/>
              <a:gd name="connsiteX122" fmla="*/ 3360922 w 7467600"/>
              <a:gd name="connsiteY122" fmla="*/ 4529373 h 6858000"/>
              <a:gd name="connsiteX123" fmla="*/ 3492420 w 7467600"/>
              <a:gd name="connsiteY123" fmla="*/ 4510145 h 6858000"/>
              <a:gd name="connsiteX124" fmla="*/ 3364086 w 7467600"/>
              <a:gd name="connsiteY124" fmla="*/ 4480340 h 6858000"/>
              <a:gd name="connsiteX125" fmla="*/ 3225818 w 7467600"/>
              <a:gd name="connsiteY125" fmla="*/ 4411822 h 6858000"/>
              <a:gd name="connsiteX126" fmla="*/ 3129696 w 7467600"/>
              <a:gd name="connsiteY126" fmla="*/ 4360704 h 6858000"/>
              <a:gd name="connsiteX127" fmla="*/ 2814545 w 7467600"/>
              <a:gd name="connsiteY127" fmla="*/ 4282955 h 6858000"/>
              <a:gd name="connsiteX128" fmla="*/ 2305292 w 7467600"/>
              <a:gd name="connsiteY128" fmla="*/ 4219492 h 6858000"/>
              <a:gd name="connsiteX129" fmla="*/ 2626982 w 7467600"/>
              <a:gd name="connsiteY129" fmla="*/ 4206450 h 6858000"/>
              <a:gd name="connsiteX130" fmla="*/ 2490617 w 7467600"/>
              <a:gd name="connsiteY130" fmla="*/ 4206951 h 6858000"/>
              <a:gd name="connsiteX131" fmla="*/ 2819869 w 7467600"/>
              <a:gd name="connsiteY131" fmla="*/ 4252936 h 6858000"/>
              <a:gd name="connsiteX132" fmla="*/ 3143018 w 7467600"/>
              <a:gd name="connsiteY132" fmla="*/ 4332698 h 6858000"/>
              <a:gd name="connsiteX133" fmla="*/ 3241520 w 7467600"/>
              <a:gd name="connsiteY133" fmla="*/ 4385112 h 6858000"/>
              <a:gd name="connsiteX134" fmla="*/ 3374575 w 7467600"/>
              <a:gd name="connsiteY134" fmla="*/ 4451517 h 6858000"/>
              <a:gd name="connsiteX135" fmla="*/ 3505221 w 7467600"/>
              <a:gd name="connsiteY135" fmla="*/ 4480757 h 6858000"/>
              <a:gd name="connsiteX136" fmla="*/ 2626982 w 7467600"/>
              <a:gd name="connsiteY136" fmla="*/ 4206450 h 6858000"/>
              <a:gd name="connsiteX137" fmla="*/ 1310106 w 7467600"/>
              <a:gd name="connsiteY137" fmla="*/ 3943217 h 6858000"/>
              <a:gd name="connsiteX138" fmla="*/ 854994 w 7467600"/>
              <a:gd name="connsiteY138" fmla="*/ 4399136 h 6858000"/>
              <a:gd name="connsiteX139" fmla="*/ 742462 w 7467600"/>
              <a:gd name="connsiteY139" fmla="*/ 4594648 h 6858000"/>
              <a:gd name="connsiteX140" fmla="*/ 820602 w 7467600"/>
              <a:gd name="connsiteY140" fmla="*/ 4485915 h 6858000"/>
              <a:gd name="connsiteX141" fmla="*/ 878295 w 7467600"/>
              <a:gd name="connsiteY141" fmla="*/ 4403594 h 6858000"/>
              <a:gd name="connsiteX142" fmla="*/ 1240607 w 7467600"/>
              <a:gd name="connsiteY142" fmla="*/ 4010401 h 6858000"/>
              <a:gd name="connsiteX143" fmla="*/ 1310106 w 7467600"/>
              <a:gd name="connsiteY143" fmla="*/ 3943217 h 6858000"/>
              <a:gd name="connsiteX144" fmla="*/ 1423113 w 7467600"/>
              <a:gd name="connsiteY144" fmla="*/ 3874565 h 6858000"/>
              <a:gd name="connsiteX145" fmla="*/ 1260565 w 7467600"/>
              <a:gd name="connsiteY145" fmla="*/ 4031982 h 6858000"/>
              <a:gd name="connsiteX146" fmla="*/ 901900 w 7467600"/>
              <a:gd name="connsiteY146" fmla="*/ 4421236 h 6858000"/>
              <a:gd name="connsiteX147" fmla="*/ 845044 w 7467600"/>
              <a:gd name="connsiteY147" fmla="*/ 4502436 h 6858000"/>
              <a:gd name="connsiteX148" fmla="*/ 685926 w 7467600"/>
              <a:gd name="connsiteY148" fmla="*/ 4703069 h 6858000"/>
              <a:gd name="connsiteX149" fmla="*/ 684248 w 7467600"/>
              <a:gd name="connsiteY149" fmla="*/ 4706721 h 6858000"/>
              <a:gd name="connsiteX150" fmla="*/ 1423113 w 7467600"/>
              <a:gd name="connsiteY150" fmla="*/ 3874565 h 6858000"/>
              <a:gd name="connsiteX151" fmla="*/ 3316479 w 7467600"/>
              <a:gd name="connsiteY151" fmla="*/ 3872136 h 6858000"/>
              <a:gd name="connsiteX152" fmla="*/ 3546806 w 7467600"/>
              <a:gd name="connsiteY152" fmla="*/ 4356139 h 6858000"/>
              <a:gd name="connsiteX153" fmla="*/ 3364433 w 7467600"/>
              <a:gd name="connsiteY153" fmla="*/ 3953121 h 6858000"/>
              <a:gd name="connsiteX154" fmla="*/ 3316479 w 7467600"/>
              <a:gd name="connsiteY154" fmla="*/ 3872136 h 6858000"/>
              <a:gd name="connsiteX155" fmla="*/ 3291335 w 7467600"/>
              <a:gd name="connsiteY155" fmla="*/ 3767420 h 6858000"/>
              <a:gd name="connsiteX156" fmla="*/ 3390805 w 7467600"/>
              <a:gd name="connsiteY156" fmla="*/ 3937163 h 6858000"/>
              <a:gd name="connsiteX157" fmla="*/ 3579062 w 7467600"/>
              <a:gd name="connsiteY157" fmla="*/ 4359040 h 6858000"/>
              <a:gd name="connsiteX158" fmla="*/ 3467355 w 7467600"/>
              <a:gd name="connsiteY158" fmla="*/ 3988130 h 6858000"/>
              <a:gd name="connsiteX159" fmla="*/ 3310753 w 7467600"/>
              <a:gd name="connsiteY159" fmla="*/ 3787140 h 6858000"/>
              <a:gd name="connsiteX160" fmla="*/ 3291335 w 7467600"/>
              <a:gd name="connsiteY160" fmla="*/ 3767420 h 6858000"/>
              <a:gd name="connsiteX161" fmla="*/ 1635889 w 7467600"/>
              <a:gd name="connsiteY161" fmla="*/ 3709494 h 6858000"/>
              <a:gd name="connsiteX162" fmla="*/ 1634800 w 7467600"/>
              <a:gd name="connsiteY162" fmla="*/ 3731111 h 6858000"/>
              <a:gd name="connsiteX163" fmla="*/ 1635889 w 7467600"/>
              <a:gd name="connsiteY163" fmla="*/ 3709494 h 6858000"/>
              <a:gd name="connsiteX164" fmla="*/ 1510397 w 7467600"/>
              <a:gd name="connsiteY164" fmla="*/ 3684705 h 6858000"/>
              <a:gd name="connsiteX165" fmla="*/ 1146550 w 7467600"/>
              <a:gd name="connsiteY165" fmla="*/ 3802012 h 6858000"/>
              <a:gd name="connsiteX166" fmla="*/ 698834 w 7467600"/>
              <a:gd name="connsiteY166" fmla="*/ 3952272 h 6858000"/>
              <a:gd name="connsiteX167" fmla="*/ 34256 w 7467600"/>
              <a:gd name="connsiteY167" fmla="*/ 4347603 h 6858000"/>
              <a:gd name="connsiteX168" fmla="*/ 527241 w 7467600"/>
              <a:gd name="connsiteY168" fmla="*/ 4065078 h 6858000"/>
              <a:gd name="connsiteX169" fmla="*/ 1510397 w 7467600"/>
              <a:gd name="connsiteY169" fmla="*/ 3684705 h 6858000"/>
              <a:gd name="connsiteX170" fmla="*/ 1313114 w 7467600"/>
              <a:gd name="connsiteY170" fmla="*/ 3655216 h 6858000"/>
              <a:gd name="connsiteX171" fmla="*/ 1109304 w 7467600"/>
              <a:gd name="connsiteY171" fmla="*/ 3669030 h 6858000"/>
              <a:gd name="connsiteX172" fmla="*/ 8129 w 7467600"/>
              <a:gd name="connsiteY172" fmla="*/ 4330519 h 6858000"/>
              <a:gd name="connsiteX173" fmla="*/ 687572 w 7467600"/>
              <a:gd name="connsiteY173" fmla="*/ 3925629 h 6858000"/>
              <a:gd name="connsiteX174" fmla="*/ 1138365 w 7467600"/>
              <a:gd name="connsiteY174" fmla="*/ 3774515 h 6858000"/>
              <a:gd name="connsiteX175" fmla="*/ 1505579 w 7467600"/>
              <a:gd name="connsiteY175" fmla="*/ 3655526 h 6858000"/>
              <a:gd name="connsiteX176" fmla="*/ 1313114 w 7467600"/>
              <a:gd name="connsiteY176" fmla="*/ 3655216 h 6858000"/>
              <a:gd name="connsiteX177" fmla="*/ 3655073 w 7467600"/>
              <a:gd name="connsiteY177" fmla="*/ 3650884 h 6858000"/>
              <a:gd name="connsiteX178" fmla="*/ 3989938 w 7467600"/>
              <a:gd name="connsiteY178" fmla="*/ 3991685 h 6858000"/>
              <a:gd name="connsiteX179" fmla="*/ 4393907 w 7467600"/>
              <a:gd name="connsiteY179" fmla="*/ 4261258 h 6858000"/>
              <a:gd name="connsiteX180" fmla="*/ 4648051 w 7467600"/>
              <a:gd name="connsiteY180" fmla="*/ 4374051 h 6858000"/>
              <a:gd name="connsiteX181" fmla="*/ 4383389 w 7467600"/>
              <a:gd name="connsiteY181" fmla="*/ 4184369 h 6858000"/>
              <a:gd name="connsiteX182" fmla="*/ 4165508 w 7467600"/>
              <a:gd name="connsiteY182" fmla="*/ 4035196 h 6858000"/>
              <a:gd name="connsiteX183" fmla="*/ 4068162 w 7467600"/>
              <a:gd name="connsiteY183" fmla="*/ 3953394 h 6858000"/>
              <a:gd name="connsiteX184" fmla="*/ 3981416 w 7467600"/>
              <a:gd name="connsiteY184" fmla="*/ 3880482 h 6858000"/>
              <a:gd name="connsiteX185" fmla="*/ 3800147 w 7467600"/>
              <a:gd name="connsiteY185" fmla="*/ 3749872 h 6858000"/>
              <a:gd name="connsiteX186" fmla="*/ 3655073 w 7467600"/>
              <a:gd name="connsiteY186" fmla="*/ 3650884 h 6858000"/>
              <a:gd name="connsiteX187" fmla="*/ 3670252 w 7467600"/>
              <a:gd name="connsiteY187" fmla="*/ 3622798 h 6858000"/>
              <a:gd name="connsiteX188" fmla="*/ 3817258 w 7467600"/>
              <a:gd name="connsiteY188" fmla="*/ 3723577 h 6858000"/>
              <a:gd name="connsiteX189" fmla="*/ 4000461 w 7467600"/>
              <a:gd name="connsiteY189" fmla="*/ 3855966 h 6858000"/>
              <a:gd name="connsiteX190" fmla="*/ 4088180 w 7467600"/>
              <a:gd name="connsiteY190" fmla="*/ 3929774 h 6858000"/>
              <a:gd name="connsiteX191" fmla="*/ 4184555 w 7467600"/>
              <a:gd name="connsiteY191" fmla="*/ 4010683 h 6858000"/>
              <a:gd name="connsiteX192" fmla="*/ 4399563 w 7467600"/>
              <a:gd name="connsiteY192" fmla="*/ 4158106 h 6858000"/>
              <a:gd name="connsiteX193" fmla="*/ 4684469 w 7467600"/>
              <a:gd name="connsiteY193" fmla="*/ 4364680 h 6858000"/>
              <a:gd name="connsiteX194" fmla="*/ 4690271 w 7467600"/>
              <a:gd name="connsiteY194" fmla="*/ 4370034 h 6858000"/>
              <a:gd name="connsiteX195" fmla="*/ 4136093 w 7467600"/>
              <a:gd name="connsiteY195" fmla="*/ 3858466 h 6858000"/>
              <a:gd name="connsiteX196" fmla="*/ 3670252 w 7467600"/>
              <a:gd name="connsiteY196" fmla="*/ 3622798 h 6858000"/>
              <a:gd name="connsiteX197" fmla="*/ 4440129 w 7467600"/>
              <a:gd name="connsiteY197" fmla="*/ 3448571 h 6858000"/>
              <a:gd name="connsiteX198" fmla="*/ 4856525 w 7467600"/>
              <a:gd name="connsiteY198" fmla="*/ 3915351 h 6858000"/>
              <a:gd name="connsiteX199" fmla="*/ 5059055 w 7467600"/>
              <a:gd name="connsiteY199" fmla="*/ 4108918 h 6858000"/>
              <a:gd name="connsiteX200" fmla="*/ 5290070 w 7467600"/>
              <a:gd name="connsiteY200" fmla="*/ 4263619 h 6858000"/>
              <a:gd name="connsiteX201" fmla="*/ 4834991 w 7467600"/>
              <a:gd name="connsiteY201" fmla="*/ 3830985 h 6858000"/>
              <a:gd name="connsiteX202" fmla="*/ 4440129 w 7467600"/>
              <a:gd name="connsiteY202" fmla="*/ 3448571 h 6858000"/>
              <a:gd name="connsiteX203" fmla="*/ 4441737 w 7467600"/>
              <a:gd name="connsiteY203" fmla="*/ 3399734 h 6858000"/>
              <a:gd name="connsiteX204" fmla="*/ 4431236 w 7467600"/>
              <a:gd name="connsiteY204" fmla="*/ 3400954 h 6858000"/>
              <a:gd name="connsiteX205" fmla="*/ 4557150 w 7467600"/>
              <a:gd name="connsiteY205" fmla="*/ 3510023 h 6858000"/>
              <a:gd name="connsiteX206" fmla="*/ 4856936 w 7467600"/>
              <a:gd name="connsiteY206" fmla="*/ 3809146 h 6858000"/>
              <a:gd name="connsiteX207" fmla="*/ 5111996 w 7467600"/>
              <a:gd name="connsiteY207" fmla="*/ 4065759 h 6858000"/>
              <a:gd name="connsiteX208" fmla="*/ 5388878 w 7467600"/>
              <a:gd name="connsiteY208" fmla="*/ 4300185 h 6858000"/>
              <a:gd name="connsiteX209" fmla="*/ 5425556 w 7467600"/>
              <a:gd name="connsiteY209" fmla="*/ 4308967 h 6858000"/>
              <a:gd name="connsiteX210" fmla="*/ 4943646 w 7467600"/>
              <a:gd name="connsiteY210" fmla="*/ 3822916 h 6858000"/>
              <a:gd name="connsiteX211" fmla="*/ 4594837 w 7467600"/>
              <a:gd name="connsiteY211" fmla="*/ 3532274 h 6858000"/>
              <a:gd name="connsiteX212" fmla="*/ 4441737 w 7467600"/>
              <a:gd name="connsiteY212" fmla="*/ 3399734 h 6858000"/>
              <a:gd name="connsiteX213" fmla="*/ 5425834 w 7467600"/>
              <a:gd name="connsiteY213" fmla="*/ 3162785 h 6858000"/>
              <a:gd name="connsiteX214" fmla="*/ 5401644 w 7467600"/>
              <a:gd name="connsiteY214" fmla="*/ 3617847 h 6858000"/>
              <a:gd name="connsiteX215" fmla="*/ 5467256 w 7467600"/>
              <a:gd name="connsiteY215" fmla="*/ 4175494 h 6858000"/>
              <a:gd name="connsiteX216" fmla="*/ 5448069 w 7467600"/>
              <a:gd name="connsiteY216" fmla="*/ 3567554 h 6858000"/>
              <a:gd name="connsiteX217" fmla="*/ 5425834 w 7467600"/>
              <a:gd name="connsiteY217" fmla="*/ 3162785 h 6858000"/>
              <a:gd name="connsiteX218" fmla="*/ 1318687 w 7467600"/>
              <a:gd name="connsiteY218" fmla="*/ 3113840 h 6858000"/>
              <a:gd name="connsiteX219" fmla="*/ 1066793 w 7467600"/>
              <a:gd name="connsiteY219" fmla="*/ 3212171 h 6858000"/>
              <a:gd name="connsiteX220" fmla="*/ 993319 w 7467600"/>
              <a:gd name="connsiteY220" fmla="*/ 3247648 h 6858000"/>
              <a:gd name="connsiteX221" fmla="*/ 853081 w 7467600"/>
              <a:gd name="connsiteY221" fmla="*/ 3312410 h 6858000"/>
              <a:gd name="connsiteX222" fmla="*/ 805957 w 7467600"/>
              <a:gd name="connsiteY222" fmla="*/ 3330443 h 6858000"/>
              <a:gd name="connsiteX223" fmla="*/ 1318687 w 7467600"/>
              <a:gd name="connsiteY223" fmla="*/ 3113840 h 6858000"/>
              <a:gd name="connsiteX224" fmla="*/ 5453702 w 7467600"/>
              <a:gd name="connsiteY224" fmla="*/ 3090882 h 6858000"/>
              <a:gd name="connsiteX225" fmla="*/ 5480135 w 7467600"/>
              <a:gd name="connsiteY225" fmla="*/ 3565802 h 6858000"/>
              <a:gd name="connsiteX226" fmla="*/ 5499023 w 7467600"/>
              <a:gd name="connsiteY226" fmla="*/ 4166310 h 6858000"/>
              <a:gd name="connsiteX227" fmla="*/ 5547022 w 7467600"/>
              <a:gd name="connsiteY227" fmla="*/ 3607838 h 6858000"/>
              <a:gd name="connsiteX228" fmla="*/ 5515964 w 7467600"/>
              <a:gd name="connsiteY228" fmla="*/ 3378541 h 6858000"/>
              <a:gd name="connsiteX229" fmla="*/ 5453702 w 7467600"/>
              <a:gd name="connsiteY229" fmla="*/ 3090882 h 6858000"/>
              <a:gd name="connsiteX230" fmla="*/ 1238695 w 7467600"/>
              <a:gd name="connsiteY230" fmla="*/ 3076820 h 6858000"/>
              <a:gd name="connsiteX231" fmla="*/ 716371 w 7467600"/>
              <a:gd name="connsiteY231" fmla="*/ 3293249 h 6858000"/>
              <a:gd name="connsiteX232" fmla="*/ 579522 w 7467600"/>
              <a:gd name="connsiteY232" fmla="*/ 3371759 h 6858000"/>
              <a:gd name="connsiteX233" fmla="*/ 600288 w 7467600"/>
              <a:gd name="connsiteY233" fmla="*/ 3365555 h 6858000"/>
              <a:gd name="connsiteX234" fmla="*/ 840692 w 7467600"/>
              <a:gd name="connsiteY234" fmla="*/ 3284921 h 6858000"/>
              <a:gd name="connsiteX235" fmla="*/ 979248 w 7467600"/>
              <a:gd name="connsiteY235" fmla="*/ 3221003 h 6858000"/>
              <a:gd name="connsiteX236" fmla="*/ 1053282 w 7467600"/>
              <a:gd name="connsiteY236" fmla="*/ 3185247 h 6858000"/>
              <a:gd name="connsiteX237" fmla="*/ 1320603 w 7467600"/>
              <a:gd name="connsiteY237" fmla="*/ 3081281 h 6858000"/>
              <a:gd name="connsiteX238" fmla="*/ 1238695 w 7467600"/>
              <a:gd name="connsiteY238" fmla="*/ 3076820 h 6858000"/>
              <a:gd name="connsiteX239" fmla="*/ 5425627 w 7467600"/>
              <a:gd name="connsiteY239" fmla="*/ 2954192 h 6858000"/>
              <a:gd name="connsiteX240" fmla="*/ 5470770 w 7467600"/>
              <a:gd name="connsiteY240" fmla="*/ 3005435 h 6858000"/>
              <a:gd name="connsiteX241" fmla="*/ 5519779 w 7467600"/>
              <a:gd name="connsiteY241" fmla="*/ 4359223 h 6858000"/>
              <a:gd name="connsiteX242" fmla="*/ 5520293 w 7467600"/>
              <a:gd name="connsiteY242" fmla="*/ 4360602 h 6858000"/>
              <a:gd name="connsiteX243" fmla="*/ 5767221 w 7467600"/>
              <a:gd name="connsiteY243" fmla="*/ 4665564 h 6858000"/>
              <a:gd name="connsiteX244" fmla="*/ 6937169 w 7467600"/>
              <a:gd name="connsiteY244" fmla="*/ 4815941 h 6858000"/>
              <a:gd name="connsiteX245" fmla="*/ 6953922 w 7467600"/>
              <a:gd name="connsiteY245" fmla="*/ 4890068 h 6858000"/>
              <a:gd name="connsiteX246" fmla="*/ 6071359 w 7467600"/>
              <a:gd name="connsiteY246" fmla="*/ 4770770 h 6858000"/>
              <a:gd name="connsiteX247" fmla="*/ 6038839 w 7467600"/>
              <a:gd name="connsiteY247" fmla="*/ 4764474 h 6858000"/>
              <a:gd name="connsiteX248" fmla="*/ 6038706 w 7467600"/>
              <a:gd name="connsiteY248" fmla="*/ 4763847 h 6858000"/>
              <a:gd name="connsiteX249" fmla="*/ 6037784 w 7467600"/>
              <a:gd name="connsiteY249" fmla="*/ 4764270 h 6858000"/>
              <a:gd name="connsiteX250" fmla="*/ 6038839 w 7467600"/>
              <a:gd name="connsiteY250" fmla="*/ 4764474 h 6858000"/>
              <a:gd name="connsiteX251" fmla="*/ 6040338 w 7467600"/>
              <a:gd name="connsiteY251" fmla="*/ 4771418 h 6858000"/>
              <a:gd name="connsiteX252" fmla="*/ 6024488 w 7467600"/>
              <a:gd name="connsiteY252" fmla="*/ 4809903 h 6858000"/>
              <a:gd name="connsiteX253" fmla="*/ 5599771 w 7467600"/>
              <a:gd name="connsiteY253" fmla="*/ 5509652 h 6858000"/>
              <a:gd name="connsiteX254" fmla="*/ 5548843 w 7467600"/>
              <a:gd name="connsiteY254" fmla="*/ 5563845 h 6858000"/>
              <a:gd name="connsiteX255" fmla="*/ 5940952 w 7467600"/>
              <a:gd name="connsiteY255" fmla="*/ 6250028 h 6858000"/>
              <a:gd name="connsiteX256" fmla="*/ 6043441 w 7467600"/>
              <a:gd name="connsiteY256" fmla="*/ 6665847 h 6858000"/>
              <a:gd name="connsiteX257" fmla="*/ 6093432 w 7467600"/>
              <a:gd name="connsiteY257" fmla="*/ 6858000 h 6858000"/>
              <a:gd name="connsiteX258" fmla="*/ 6034344 w 7467600"/>
              <a:gd name="connsiteY258" fmla="*/ 6858000 h 6858000"/>
              <a:gd name="connsiteX259" fmla="*/ 6026679 w 7467600"/>
              <a:gd name="connsiteY259" fmla="*/ 6836959 h 6858000"/>
              <a:gd name="connsiteX260" fmla="*/ 5800441 w 7467600"/>
              <a:gd name="connsiteY260" fmla="*/ 6335286 h 6858000"/>
              <a:gd name="connsiteX261" fmla="*/ 5526562 w 7467600"/>
              <a:gd name="connsiteY261" fmla="*/ 5705388 h 6858000"/>
              <a:gd name="connsiteX262" fmla="*/ 5519640 w 7467600"/>
              <a:gd name="connsiteY262" fmla="*/ 5683774 h 6858000"/>
              <a:gd name="connsiteX263" fmla="*/ 5844559 w 7467600"/>
              <a:gd name="connsiteY263" fmla="*/ 6553349 h 6858000"/>
              <a:gd name="connsiteX264" fmla="*/ 5975994 w 7467600"/>
              <a:gd name="connsiteY264" fmla="*/ 6858000 h 6858000"/>
              <a:gd name="connsiteX265" fmla="*/ 5898547 w 7467600"/>
              <a:gd name="connsiteY265" fmla="*/ 6858000 h 6858000"/>
              <a:gd name="connsiteX266" fmla="*/ 5682041 w 7467600"/>
              <a:gd name="connsiteY266" fmla="*/ 6355860 h 6858000"/>
              <a:gd name="connsiteX267" fmla="*/ 5461758 w 7467600"/>
              <a:gd name="connsiteY267" fmla="*/ 5820220 h 6858000"/>
              <a:gd name="connsiteX268" fmla="*/ 5237282 w 7467600"/>
              <a:gd name="connsiteY268" fmla="*/ 6579086 h 6858000"/>
              <a:gd name="connsiteX269" fmla="*/ 5115009 w 7467600"/>
              <a:gd name="connsiteY269" fmla="*/ 6858000 h 6858000"/>
              <a:gd name="connsiteX270" fmla="*/ 5028074 w 7467600"/>
              <a:gd name="connsiteY270" fmla="*/ 6858000 h 6858000"/>
              <a:gd name="connsiteX271" fmla="*/ 5079508 w 7467600"/>
              <a:gd name="connsiteY271" fmla="*/ 6749074 h 6858000"/>
              <a:gd name="connsiteX272" fmla="*/ 5371846 w 7467600"/>
              <a:gd name="connsiteY272" fmla="*/ 5924413 h 6858000"/>
              <a:gd name="connsiteX273" fmla="*/ 5270512 w 7467600"/>
              <a:gd name="connsiteY273" fmla="*/ 6138975 h 6858000"/>
              <a:gd name="connsiteX274" fmla="*/ 5062409 w 7467600"/>
              <a:gd name="connsiteY274" fmla="*/ 6653544 h 6858000"/>
              <a:gd name="connsiteX275" fmla="*/ 5036628 w 7467600"/>
              <a:gd name="connsiteY275" fmla="*/ 6754247 h 6858000"/>
              <a:gd name="connsiteX276" fmla="*/ 5009112 w 7467600"/>
              <a:gd name="connsiteY276" fmla="*/ 6858000 h 6858000"/>
              <a:gd name="connsiteX277" fmla="*/ 4976679 w 7467600"/>
              <a:gd name="connsiteY277" fmla="*/ 6858000 h 6858000"/>
              <a:gd name="connsiteX278" fmla="*/ 5006537 w 7467600"/>
              <a:gd name="connsiteY278" fmla="*/ 6747068 h 6858000"/>
              <a:gd name="connsiteX279" fmla="*/ 5032723 w 7467600"/>
              <a:gd name="connsiteY279" fmla="*/ 6644957 h 6858000"/>
              <a:gd name="connsiteX280" fmla="*/ 5242949 w 7467600"/>
              <a:gd name="connsiteY280" fmla="*/ 6125175 h 6858000"/>
              <a:gd name="connsiteX281" fmla="*/ 5286321 w 7467600"/>
              <a:gd name="connsiteY281" fmla="*/ 6033555 h 6858000"/>
              <a:gd name="connsiteX282" fmla="*/ 5008210 w 7467600"/>
              <a:gd name="connsiteY282" fmla="*/ 6649194 h 6858000"/>
              <a:gd name="connsiteX283" fmla="*/ 4986321 w 7467600"/>
              <a:gd name="connsiteY283" fmla="*/ 6765687 h 6858000"/>
              <a:gd name="connsiteX284" fmla="*/ 4973474 w 7467600"/>
              <a:gd name="connsiteY284" fmla="*/ 6858000 h 6858000"/>
              <a:gd name="connsiteX285" fmla="*/ 4907178 w 7467600"/>
              <a:gd name="connsiteY285" fmla="*/ 6858000 h 6858000"/>
              <a:gd name="connsiteX286" fmla="*/ 4910810 w 7467600"/>
              <a:gd name="connsiteY286" fmla="*/ 6829660 h 6858000"/>
              <a:gd name="connsiteX287" fmla="*/ 4987461 w 7467600"/>
              <a:gd name="connsiteY287" fmla="*/ 6432994 h 6858000"/>
              <a:gd name="connsiteX288" fmla="*/ 5179262 w 7467600"/>
              <a:gd name="connsiteY288" fmla="*/ 6035044 h 6858000"/>
              <a:gd name="connsiteX289" fmla="*/ 4689678 w 7467600"/>
              <a:gd name="connsiteY289" fmla="*/ 6440241 h 6858000"/>
              <a:gd name="connsiteX290" fmla="*/ 4477543 w 7467600"/>
              <a:gd name="connsiteY290" fmla="*/ 6674836 h 6858000"/>
              <a:gd name="connsiteX291" fmla="*/ 4329957 w 7467600"/>
              <a:gd name="connsiteY291" fmla="*/ 6858000 h 6858000"/>
              <a:gd name="connsiteX292" fmla="*/ 4218595 w 7467600"/>
              <a:gd name="connsiteY292" fmla="*/ 6858000 h 6858000"/>
              <a:gd name="connsiteX293" fmla="*/ 4368888 w 7467600"/>
              <a:gd name="connsiteY293" fmla="*/ 6668412 h 6858000"/>
              <a:gd name="connsiteX294" fmla="*/ 4563091 w 7467600"/>
              <a:gd name="connsiteY294" fmla="*/ 6442508 h 6858000"/>
              <a:gd name="connsiteX295" fmla="*/ 5387324 w 7467600"/>
              <a:gd name="connsiteY295" fmla="*/ 5705830 h 6858000"/>
              <a:gd name="connsiteX296" fmla="*/ 5073620 w 7467600"/>
              <a:gd name="connsiteY296" fmla="*/ 5955437 h 6858000"/>
              <a:gd name="connsiteX297" fmla="*/ 4689789 w 7467600"/>
              <a:gd name="connsiteY297" fmla="*/ 6268382 h 6858000"/>
              <a:gd name="connsiteX298" fmla="*/ 4418722 w 7467600"/>
              <a:gd name="connsiteY298" fmla="*/ 6570886 h 6858000"/>
              <a:gd name="connsiteX299" fmla="*/ 4214944 w 7467600"/>
              <a:gd name="connsiteY299" fmla="*/ 6858000 h 6858000"/>
              <a:gd name="connsiteX300" fmla="*/ 4177898 w 7467600"/>
              <a:gd name="connsiteY300" fmla="*/ 6858000 h 6858000"/>
              <a:gd name="connsiteX301" fmla="*/ 4391597 w 7467600"/>
              <a:gd name="connsiteY301" fmla="*/ 6556370 h 6858000"/>
              <a:gd name="connsiteX302" fmla="*/ 4668889 w 7467600"/>
              <a:gd name="connsiteY302" fmla="*/ 6246399 h 6858000"/>
              <a:gd name="connsiteX303" fmla="*/ 5055427 w 7467600"/>
              <a:gd name="connsiteY303" fmla="*/ 5931476 h 6858000"/>
              <a:gd name="connsiteX304" fmla="*/ 5371814 w 7467600"/>
              <a:gd name="connsiteY304" fmla="*/ 5678975 h 6858000"/>
              <a:gd name="connsiteX305" fmla="*/ 4987918 w 7467600"/>
              <a:gd name="connsiteY305" fmla="*/ 5838701 h 6858000"/>
              <a:gd name="connsiteX306" fmla="*/ 4317146 w 7467600"/>
              <a:gd name="connsiteY306" fmla="*/ 6587716 h 6858000"/>
              <a:gd name="connsiteX307" fmla="*/ 4171627 w 7467600"/>
              <a:gd name="connsiteY307" fmla="*/ 6858000 h 6858000"/>
              <a:gd name="connsiteX308" fmla="*/ 4081585 w 7467600"/>
              <a:gd name="connsiteY308" fmla="*/ 6858000 h 6858000"/>
              <a:gd name="connsiteX309" fmla="*/ 4238603 w 7467600"/>
              <a:gd name="connsiteY309" fmla="*/ 6559341 h 6858000"/>
              <a:gd name="connsiteX310" fmla="*/ 4778333 w 7467600"/>
              <a:gd name="connsiteY310" fmla="*/ 5873626 h 6858000"/>
              <a:gd name="connsiteX311" fmla="*/ 5414185 w 7467600"/>
              <a:gd name="connsiteY311" fmla="*/ 5573882 h 6858000"/>
              <a:gd name="connsiteX312" fmla="*/ 5959648 w 7467600"/>
              <a:gd name="connsiteY312" fmla="*/ 4760797 h 6858000"/>
              <a:gd name="connsiteX313" fmla="*/ 5355019 w 7467600"/>
              <a:gd name="connsiteY313" fmla="*/ 4734672 h 6858000"/>
              <a:gd name="connsiteX314" fmla="*/ 5083565 w 7467600"/>
              <a:gd name="connsiteY314" fmla="*/ 5179121 h 6858000"/>
              <a:gd name="connsiteX315" fmla="*/ 4713577 w 7467600"/>
              <a:gd name="connsiteY315" fmla="*/ 5616803 h 6858000"/>
              <a:gd name="connsiteX316" fmla="*/ 3989559 w 7467600"/>
              <a:gd name="connsiteY316" fmla="*/ 6145945 h 6858000"/>
              <a:gd name="connsiteX317" fmla="*/ 3939824 w 7467600"/>
              <a:gd name="connsiteY317" fmla="*/ 6066900 h 6858000"/>
              <a:gd name="connsiteX318" fmla="*/ 4584537 w 7467600"/>
              <a:gd name="connsiteY318" fmla="*/ 5324826 h 6858000"/>
              <a:gd name="connsiteX319" fmla="*/ 5037105 w 7467600"/>
              <a:gd name="connsiteY319" fmla="*/ 5088765 h 6858000"/>
              <a:gd name="connsiteX320" fmla="*/ 5039930 w 7467600"/>
              <a:gd name="connsiteY320" fmla="*/ 5089585 h 6858000"/>
              <a:gd name="connsiteX321" fmla="*/ 5263764 w 7467600"/>
              <a:gd name="connsiteY321" fmla="*/ 4735525 h 6858000"/>
              <a:gd name="connsiteX322" fmla="*/ 4086300 w 7467600"/>
              <a:gd name="connsiteY322" fmla="*/ 4884599 h 6858000"/>
              <a:gd name="connsiteX323" fmla="*/ 4085485 w 7467600"/>
              <a:gd name="connsiteY323" fmla="*/ 4899070 h 6858000"/>
              <a:gd name="connsiteX324" fmla="*/ 3871915 w 7467600"/>
              <a:gd name="connsiteY324" fmla="*/ 5253645 h 6858000"/>
              <a:gd name="connsiteX325" fmla="*/ 3799374 w 7467600"/>
              <a:gd name="connsiteY325" fmla="*/ 5466127 h 6858000"/>
              <a:gd name="connsiteX326" fmla="*/ 3498850 w 7467600"/>
              <a:gd name="connsiteY326" fmla="*/ 6661888 h 6858000"/>
              <a:gd name="connsiteX327" fmla="*/ 3399216 w 7467600"/>
              <a:gd name="connsiteY327" fmla="*/ 6858000 h 6858000"/>
              <a:gd name="connsiteX328" fmla="*/ 3303688 w 7467600"/>
              <a:gd name="connsiteY328" fmla="*/ 6858000 h 6858000"/>
              <a:gd name="connsiteX329" fmla="*/ 3391774 w 7467600"/>
              <a:gd name="connsiteY329" fmla="*/ 6697181 h 6858000"/>
              <a:gd name="connsiteX330" fmla="*/ 3735540 w 7467600"/>
              <a:gd name="connsiteY330" fmla="*/ 5546923 h 6858000"/>
              <a:gd name="connsiteX331" fmla="*/ 3729438 w 7467600"/>
              <a:gd name="connsiteY331" fmla="*/ 5569058 h 6858000"/>
              <a:gd name="connsiteX332" fmla="*/ 3707782 w 7467600"/>
              <a:gd name="connsiteY332" fmla="*/ 5644908 h 6858000"/>
              <a:gd name="connsiteX333" fmla="*/ 3583827 w 7467600"/>
              <a:gd name="connsiteY333" fmla="*/ 6039215 h 6858000"/>
              <a:gd name="connsiteX334" fmla="*/ 3547861 w 7467600"/>
              <a:gd name="connsiteY334" fmla="*/ 6129609 h 6858000"/>
              <a:gd name="connsiteX335" fmla="*/ 3490905 w 7467600"/>
              <a:gd name="connsiteY335" fmla="*/ 6277660 h 6858000"/>
              <a:gd name="connsiteX336" fmla="*/ 3455859 w 7467600"/>
              <a:gd name="connsiteY336" fmla="*/ 6391301 h 6858000"/>
              <a:gd name="connsiteX337" fmla="*/ 3429112 w 7467600"/>
              <a:gd name="connsiteY337" fmla="*/ 6479469 h 6858000"/>
              <a:gd name="connsiteX338" fmla="*/ 3304862 w 7467600"/>
              <a:gd name="connsiteY338" fmla="*/ 6796476 h 6858000"/>
              <a:gd name="connsiteX339" fmla="*/ 3276071 w 7467600"/>
              <a:gd name="connsiteY339" fmla="*/ 6858000 h 6858000"/>
              <a:gd name="connsiteX340" fmla="*/ 3240805 w 7467600"/>
              <a:gd name="connsiteY340" fmla="*/ 6858000 h 6858000"/>
              <a:gd name="connsiteX341" fmla="*/ 3275917 w 7467600"/>
              <a:gd name="connsiteY341" fmla="*/ 6783192 h 6858000"/>
              <a:gd name="connsiteX342" fmla="*/ 3399358 w 7467600"/>
              <a:gd name="connsiteY342" fmla="*/ 6469011 h 6858000"/>
              <a:gd name="connsiteX343" fmla="*/ 3425650 w 7467600"/>
              <a:gd name="connsiteY343" fmla="*/ 6381333 h 6858000"/>
              <a:gd name="connsiteX344" fmla="*/ 3460661 w 7467600"/>
              <a:gd name="connsiteY344" fmla="*/ 6266763 h 6858000"/>
              <a:gd name="connsiteX345" fmla="*/ 3518021 w 7467600"/>
              <a:gd name="connsiteY345" fmla="*/ 6117298 h 6858000"/>
              <a:gd name="connsiteX346" fmla="*/ 3554035 w 7467600"/>
              <a:gd name="connsiteY346" fmla="*/ 6027832 h 6858000"/>
              <a:gd name="connsiteX347" fmla="*/ 3677174 w 7467600"/>
              <a:gd name="connsiteY347" fmla="*/ 5636351 h 6858000"/>
              <a:gd name="connsiteX348" fmla="*/ 3698819 w 7467600"/>
              <a:gd name="connsiteY348" fmla="*/ 5560503 h 6858000"/>
              <a:gd name="connsiteX349" fmla="*/ 3702094 w 7467600"/>
              <a:gd name="connsiteY349" fmla="*/ 5549194 h 6858000"/>
              <a:gd name="connsiteX350" fmla="*/ 3398355 w 7467600"/>
              <a:gd name="connsiteY350" fmla="*/ 6094603 h 6858000"/>
              <a:gd name="connsiteX351" fmla="*/ 3193941 w 7467600"/>
              <a:gd name="connsiteY351" fmla="*/ 6798775 h 6858000"/>
              <a:gd name="connsiteX352" fmla="*/ 3184140 w 7467600"/>
              <a:gd name="connsiteY352" fmla="*/ 6858000 h 6858000"/>
              <a:gd name="connsiteX353" fmla="*/ 3099978 w 7467600"/>
              <a:gd name="connsiteY353" fmla="*/ 6858000 h 6858000"/>
              <a:gd name="connsiteX354" fmla="*/ 3101556 w 7467600"/>
              <a:gd name="connsiteY354" fmla="*/ 6843337 h 6858000"/>
              <a:gd name="connsiteX355" fmla="*/ 3370162 w 7467600"/>
              <a:gd name="connsiteY355" fmla="*/ 5785550 h 6858000"/>
              <a:gd name="connsiteX356" fmla="*/ 3746477 w 7467600"/>
              <a:gd name="connsiteY356" fmla="*/ 5377889 h 6858000"/>
              <a:gd name="connsiteX357" fmla="*/ 3863399 w 7467600"/>
              <a:gd name="connsiteY357" fmla="*/ 5087257 h 6858000"/>
              <a:gd name="connsiteX358" fmla="*/ 3968712 w 7467600"/>
              <a:gd name="connsiteY358" fmla="*/ 4913989 h 6858000"/>
              <a:gd name="connsiteX359" fmla="*/ 2792390 w 7467600"/>
              <a:gd name="connsiteY359" fmla="*/ 5382974 h 6858000"/>
              <a:gd name="connsiteX360" fmla="*/ 2714982 w 7467600"/>
              <a:gd name="connsiteY360" fmla="*/ 5427051 h 6858000"/>
              <a:gd name="connsiteX361" fmla="*/ 2813361 w 7467600"/>
              <a:gd name="connsiteY361" fmla="*/ 6023912 h 6858000"/>
              <a:gd name="connsiteX362" fmla="*/ 2688430 w 7467600"/>
              <a:gd name="connsiteY362" fmla="*/ 6801564 h 6858000"/>
              <a:gd name="connsiteX363" fmla="*/ 2629626 w 7467600"/>
              <a:gd name="connsiteY363" fmla="*/ 6763394 h 6858000"/>
              <a:gd name="connsiteX364" fmla="*/ 2565328 w 7467600"/>
              <a:gd name="connsiteY364" fmla="*/ 5516399 h 6858000"/>
              <a:gd name="connsiteX365" fmla="*/ 1922999 w 7467600"/>
              <a:gd name="connsiteY365" fmla="*/ 5980343 h 6858000"/>
              <a:gd name="connsiteX366" fmla="*/ 1950261 w 7467600"/>
              <a:gd name="connsiteY366" fmla="*/ 6405858 h 6858000"/>
              <a:gd name="connsiteX367" fmla="*/ 2365554 w 7467600"/>
              <a:gd name="connsiteY367" fmla="*/ 6759107 h 6858000"/>
              <a:gd name="connsiteX368" fmla="*/ 2424142 w 7467600"/>
              <a:gd name="connsiteY368" fmla="*/ 6858000 h 6858000"/>
              <a:gd name="connsiteX369" fmla="*/ 2395994 w 7467600"/>
              <a:gd name="connsiteY369" fmla="*/ 6858000 h 6858000"/>
              <a:gd name="connsiteX370" fmla="*/ 2392863 w 7467600"/>
              <a:gd name="connsiteY370" fmla="*/ 6852964 h 6858000"/>
              <a:gd name="connsiteX371" fmla="*/ 2017589 w 7467600"/>
              <a:gd name="connsiteY371" fmla="*/ 6493982 h 6858000"/>
              <a:gd name="connsiteX372" fmla="*/ 2147336 w 7467600"/>
              <a:gd name="connsiteY372" fmla="*/ 6594052 h 6858000"/>
              <a:gd name="connsiteX373" fmla="*/ 2207047 w 7467600"/>
              <a:gd name="connsiteY373" fmla="*/ 6654540 h 6858000"/>
              <a:gd name="connsiteX374" fmla="*/ 2299106 w 7467600"/>
              <a:gd name="connsiteY374" fmla="*/ 6778931 h 6858000"/>
              <a:gd name="connsiteX375" fmla="*/ 2314430 w 7467600"/>
              <a:gd name="connsiteY375" fmla="*/ 6801144 h 6858000"/>
              <a:gd name="connsiteX376" fmla="*/ 2352406 w 7467600"/>
              <a:gd name="connsiteY376" fmla="*/ 6858000 h 6858000"/>
              <a:gd name="connsiteX377" fmla="*/ 2314492 w 7467600"/>
              <a:gd name="connsiteY377" fmla="*/ 6858000 h 6858000"/>
              <a:gd name="connsiteX378" fmla="*/ 2288095 w 7467600"/>
              <a:gd name="connsiteY378" fmla="*/ 6818030 h 6858000"/>
              <a:gd name="connsiteX379" fmla="*/ 2272768 w 7467600"/>
              <a:gd name="connsiteY379" fmla="*/ 6795822 h 6858000"/>
              <a:gd name="connsiteX380" fmla="*/ 2182715 w 7467600"/>
              <a:gd name="connsiteY380" fmla="*/ 6675071 h 6858000"/>
              <a:gd name="connsiteX381" fmla="*/ 2032061 w 7467600"/>
              <a:gd name="connsiteY381" fmla="*/ 6541380 h 6858000"/>
              <a:gd name="connsiteX382" fmla="*/ 2257220 w 7467600"/>
              <a:gd name="connsiteY382" fmla="*/ 6826257 h 6858000"/>
              <a:gd name="connsiteX383" fmla="*/ 2281324 w 7467600"/>
              <a:gd name="connsiteY383" fmla="*/ 6858000 h 6858000"/>
              <a:gd name="connsiteX384" fmla="*/ 2242860 w 7467600"/>
              <a:gd name="connsiteY384" fmla="*/ 6858000 h 6858000"/>
              <a:gd name="connsiteX385" fmla="*/ 2232818 w 7467600"/>
              <a:gd name="connsiteY385" fmla="*/ 6844926 h 6858000"/>
              <a:gd name="connsiteX386" fmla="*/ 1990172 w 7467600"/>
              <a:gd name="connsiteY386" fmla="*/ 6542121 h 6858000"/>
              <a:gd name="connsiteX387" fmla="*/ 2124090 w 7467600"/>
              <a:gd name="connsiteY387" fmla="*/ 6761017 h 6858000"/>
              <a:gd name="connsiteX388" fmla="*/ 2200380 w 7467600"/>
              <a:gd name="connsiteY388" fmla="*/ 6858000 h 6858000"/>
              <a:gd name="connsiteX389" fmla="*/ 2147507 w 7467600"/>
              <a:gd name="connsiteY389" fmla="*/ 6858000 h 6858000"/>
              <a:gd name="connsiteX390" fmla="*/ 2070668 w 7467600"/>
              <a:gd name="connsiteY390" fmla="*/ 6761520 h 6858000"/>
              <a:gd name="connsiteX391" fmla="*/ 1975142 w 7467600"/>
              <a:gd name="connsiteY391" fmla="*/ 6585570 h 6858000"/>
              <a:gd name="connsiteX392" fmla="*/ 2050035 w 7467600"/>
              <a:gd name="connsiteY392" fmla="*/ 6813345 h 6858000"/>
              <a:gd name="connsiteX393" fmla="*/ 2063025 w 7467600"/>
              <a:gd name="connsiteY393" fmla="*/ 6858000 h 6858000"/>
              <a:gd name="connsiteX394" fmla="*/ 2021675 w 7467600"/>
              <a:gd name="connsiteY394" fmla="*/ 6858000 h 6858000"/>
              <a:gd name="connsiteX395" fmla="*/ 2019308 w 7467600"/>
              <a:gd name="connsiteY395" fmla="*/ 6847118 h 6858000"/>
              <a:gd name="connsiteX396" fmla="*/ 1938835 w 7467600"/>
              <a:gd name="connsiteY396" fmla="*/ 6551160 h 6858000"/>
              <a:gd name="connsiteX397" fmla="*/ 1953230 w 7467600"/>
              <a:gd name="connsiteY397" fmla="*/ 6759699 h 6858000"/>
              <a:gd name="connsiteX398" fmla="*/ 1956763 w 7467600"/>
              <a:gd name="connsiteY398" fmla="*/ 6778191 h 6858000"/>
              <a:gd name="connsiteX399" fmla="*/ 1967925 w 7467600"/>
              <a:gd name="connsiteY399" fmla="*/ 6858000 h 6858000"/>
              <a:gd name="connsiteX400" fmla="*/ 1936622 w 7467600"/>
              <a:gd name="connsiteY400" fmla="*/ 6858000 h 6858000"/>
              <a:gd name="connsiteX401" fmla="*/ 1926261 w 7467600"/>
              <a:gd name="connsiteY401" fmla="*/ 6784064 h 6858000"/>
              <a:gd name="connsiteX402" fmla="*/ 1922724 w 7467600"/>
              <a:gd name="connsiteY402" fmla="*/ 6765577 h 6858000"/>
              <a:gd name="connsiteX403" fmla="*/ 1904650 w 7467600"/>
              <a:gd name="connsiteY403" fmla="*/ 6639616 h 6858000"/>
              <a:gd name="connsiteX404" fmla="*/ 1885273 w 7467600"/>
              <a:gd name="connsiteY404" fmla="*/ 6858000 h 6858000"/>
              <a:gd name="connsiteX405" fmla="*/ 1854363 w 7467600"/>
              <a:gd name="connsiteY405" fmla="*/ 6858000 h 6858000"/>
              <a:gd name="connsiteX406" fmla="*/ 1880391 w 7467600"/>
              <a:gd name="connsiteY406" fmla="*/ 6603796 h 6858000"/>
              <a:gd name="connsiteX407" fmla="*/ 1818273 w 7467600"/>
              <a:gd name="connsiteY407" fmla="*/ 6715729 h 6858000"/>
              <a:gd name="connsiteX408" fmla="*/ 1794691 w 7467600"/>
              <a:gd name="connsiteY408" fmla="*/ 6843239 h 6858000"/>
              <a:gd name="connsiteX409" fmla="*/ 1794914 w 7467600"/>
              <a:gd name="connsiteY409" fmla="*/ 6858000 h 6858000"/>
              <a:gd name="connsiteX410" fmla="*/ 1746128 w 7467600"/>
              <a:gd name="connsiteY410" fmla="*/ 6858000 h 6858000"/>
              <a:gd name="connsiteX411" fmla="*/ 1753934 w 7467600"/>
              <a:gd name="connsiteY411" fmla="*/ 6724796 h 6858000"/>
              <a:gd name="connsiteX412" fmla="*/ 1792053 w 7467600"/>
              <a:gd name="connsiteY412" fmla="*/ 6572396 h 6858000"/>
              <a:gd name="connsiteX413" fmla="*/ 1862248 w 7467600"/>
              <a:gd name="connsiteY413" fmla="*/ 6266397 h 6858000"/>
              <a:gd name="connsiteX414" fmla="*/ 1862250 w 7467600"/>
              <a:gd name="connsiteY414" fmla="*/ 6033531 h 6858000"/>
              <a:gd name="connsiteX415" fmla="*/ 1211999 w 7467600"/>
              <a:gd name="connsiteY415" fmla="*/ 6683610 h 6858000"/>
              <a:gd name="connsiteX416" fmla="*/ 1213266 w 7467600"/>
              <a:gd name="connsiteY416" fmla="*/ 6691947 h 6858000"/>
              <a:gd name="connsiteX417" fmla="*/ 1203370 w 7467600"/>
              <a:gd name="connsiteY417" fmla="*/ 6850676 h 6858000"/>
              <a:gd name="connsiteX418" fmla="*/ 1203671 w 7467600"/>
              <a:gd name="connsiteY418" fmla="*/ 6858000 h 6858000"/>
              <a:gd name="connsiteX419" fmla="*/ 1143180 w 7467600"/>
              <a:gd name="connsiteY419" fmla="*/ 6858000 h 6858000"/>
              <a:gd name="connsiteX420" fmla="*/ 1142176 w 7467600"/>
              <a:gd name="connsiteY420" fmla="*/ 6766045 h 6858000"/>
              <a:gd name="connsiteX421" fmla="*/ 1067484 w 7467600"/>
              <a:gd name="connsiteY421" fmla="*/ 6858000 h 6858000"/>
              <a:gd name="connsiteX422" fmla="*/ 953928 w 7467600"/>
              <a:gd name="connsiteY422" fmla="*/ 6858000 h 6858000"/>
              <a:gd name="connsiteX423" fmla="*/ 959715 w 7467600"/>
              <a:gd name="connsiteY423" fmla="*/ 6850185 h 6858000"/>
              <a:gd name="connsiteX424" fmla="*/ 1483788 w 7467600"/>
              <a:gd name="connsiteY424" fmla="*/ 6259174 h 6858000"/>
              <a:gd name="connsiteX425" fmla="*/ 1100671 w 7467600"/>
              <a:gd name="connsiteY425" fmla="*/ 6252137 h 6858000"/>
              <a:gd name="connsiteX426" fmla="*/ 1090144 w 7467600"/>
              <a:gd name="connsiteY426" fmla="*/ 6256748 h 6858000"/>
              <a:gd name="connsiteX427" fmla="*/ 1095872 w 7467600"/>
              <a:gd name="connsiteY427" fmla="*/ 6271892 h 6858000"/>
              <a:gd name="connsiteX428" fmla="*/ 262785 w 7467600"/>
              <a:gd name="connsiteY428" fmla="*/ 6845450 h 6858000"/>
              <a:gd name="connsiteX429" fmla="*/ 209968 w 7467600"/>
              <a:gd name="connsiteY429" fmla="*/ 6770713 h 6858000"/>
              <a:gd name="connsiteX430" fmla="*/ 873460 w 7467600"/>
              <a:gd name="connsiteY430" fmla="*/ 6253768 h 6858000"/>
              <a:gd name="connsiteX431" fmla="*/ 192686 w 7467600"/>
              <a:gd name="connsiteY431" fmla="*/ 5849257 h 6858000"/>
              <a:gd name="connsiteX432" fmla="*/ 4696 w 7467600"/>
              <a:gd name="connsiteY432" fmla="*/ 5697668 h 6858000"/>
              <a:gd name="connsiteX433" fmla="*/ 0 w 7467600"/>
              <a:gd name="connsiteY433" fmla="*/ 5689984 h 6858000"/>
              <a:gd name="connsiteX434" fmla="*/ 0 w 7467600"/>
              <a:gd name="connsiteY434" fmla="*/ 5513472 h 6858000"/>
              <a:gd name="connsiteX435" fmla="*/ 174101 w 7467600"/>
              <a:gd name="connsiteY435" fmla="*/ 5620277 h 6858000"/>
              <a:gd name="connsiteX436" fmla="*/ 891800 w 7467600"/>
              <a:gd name="connsiteY436" fmla="*/ 6036935 h 6858000"/>
              <a:gd name="connsiteX437" fmla="*/ 1072219 w 7467600"/>
              <a:gd name="connsiteY437" fmla="*/ 6169443 h 6858000"/>
              <a:gd name="connsiteX438" fmla="*/ 1074117 w 7467600"/>
              <a:gd name="connsiteY438" fmla="*/ 6170301 h 6858000"/>
              <a:gd name="connsiteX439" fmla="*/ 1083114 w 7467600"/>
              <a:gd name="connsiteY439" fmla="*/ 6174131 h 6858000"/>
              <a:gd name="connsiteX440" fmla="*/ 1543010 w 7467600"/>
              <a:gd name="connsiteY440" fmla="*/ 6191140 h 6858000"/>
              <a:gd name="connsiteX441" fmla="*/ 1551080 w 7467600"/>
              <a:gd name="connsiteY441" fmla="*/ 6195006 h 6858000"/>
              <a:gd name="connsiteX442" fmla="*/ 2345443 w 7467600"/>
              <a:gd name="connsiteY442" fmla="*/ 5549882 h 6858000"/>
              <a:gd name="connsiteX443" fmla="*/ 1721499 w 7467600"/>
              <a:gd name="connsiteY443" fmla="*/ 5599969 h 6858000"/>
              <a:gd name="connsiteX444" fmla="*/ 767716 w 7467600"/>
              <a:gd name="connsiteY444" fmla="*/ 5472768 h 6858000"/>
              <a:gd name="connsiteX445" fmla="*/ 722147 w 7467600"/>
              <a:gd name="connsiteY445" fmla="*/ 5393091 h 6858000"/>
              <a:gd name="connsiteX446" fmla="*/ 1485552 w 7467600"/>
              <a:gd name="connsiteY446" fmla="*/ 5313202 h 6858000"/>
              <a:gd name="connsiteX447" fmla="*/ 2143004 w 7467600"/>
              <a:gd name="connsiteY447" fmla="*/ 5402420 h 6858000"/>
              <a:gd name="connsiteX448" fmla="*/ 1933391 w 7467600"/>
              <a:gd name="connsiteY448" fmla="*/ 5156971 h 6858000"/>
              <a:gd name="connsiteX449" fmla="*/ 1827118 w 7467600"/>
              <a:gd name="connsiteY449" fmla="*/ 4968410 h 6858000"/>
              <a:gd name="connsiteX450" fmla="*/ 1837349 w 7467600"/>
              <a:gd name="connsiteY450" fmla="*/ 4956357 h 6858000"/>
              <a:gd name="connsiteX451" fmla="*/ 2162835 w 7467600"/>
              <a:gd name="connsiteY451" fmla="*/ 5187853 h 6858000"/>
              <a:gd name="connsiteX452" fmla="*/ 2257167 w 7467600"/>
              <a:gd name="connsiteY452" fmla="*/ 5462123 h 6858000"/>
              <a:gd name="connsiteX453" fmla="*/ 2261598 w 7467600"/>
              <a:gd name="connsiteY453" fmla="*/ 5467998 h 6858000"/>
              <a:gd name="connsiteX454" fmla="*/ 2437177 w 7467600"/>
              <a:gd name="connsiteY454" fmla="*/ 5479608 h 6858000"/>
              <a:gd name="connsiteX455" fmla="*/ 2445247 w 7467600"/>
              <a:gd name="connsiteY455" fmla="*/ 5483476 h 6858000"/>
              <a:gd name="connsiteX456" fmla="*/ 2743626 w 7467600"/>
              <a:gd name="connsiteY456" fmla="*/ 5304819 h 6858000"/>
              <a:gd name="connsiteX457" fmla="*/ 3048102 w 7467600"/>
              <a:gd name="connsiteY457" fmla="*/ 5150595 h 6858000"/>
              <a:gd name="connsiteX458" fmla="*/ 1799414 w 7467600"/>
              <a:gd name="connsiteY458" fmla="*/ 4694732 h 6858000"/>
              <a:gd name="connsiteX459" fmla="*/ 1771735 w 7467600"/>
              <a:gd name="connsiteY459" fmla="*/ 4619929 h 6858000"/>
              <a:gd name="connsiteX460" fmla="*/ 3104273 w 7467600"/>
              <a:gd name="connsiteY460" fmla="*/ 5076159 h 6858000"/>
              <a:gd name="connsiteX461" fmla="*/ 3113245 w 7467600"/>
              <a:gd name="connsiteY461" fmla="*/ 5090705 h 6858000"/>
              <a:gd name="connsiteX462" fmla="*/ 3126294 w 7467600"/>
              <a:gd name="connsiteY462" fmla="*/ 5114400 h 6858000"/>
              <a:gd name="connsiteX463" fmla="*/ 3937433 w 7467600"/>
              <a:gd name="connsiteY463" fmla="*/ 4830473 h 6858000"/>
              <a:gd name="connsiteX464" fmla="*/ 3590475 w 7467600"/>
              <a:gd name="connsiteY464" fmla="*/ 4597974 h 6858000"/>
              <a:gd name="connsiteX465" fmla="*/ 3100264 w 7467600"/>
              <a:gd name="connsiteY465" fmla="*/ 4579845 h 6858000"/>
              <a:gd name="connsiteX466" fmla="*/ 2183576 w 7467600"/>
              <a:gd name="connsiteY466" fmla="*/ 4227150 h 6858000"/>
              <a:gd name="connsiteX467" fmla="*/ 2151029 w 7467600"/>
              <a:gd name="connsiteY467" fmla="*/ 4146947 h 6858000"/>
              <a:gd name="connsiteX468" fmla="*/ 3563434 w 7467600"/>
              <a:gd name="connsiteY468" fmla="*/ 4469115 h 6858000"/>
              <a:gd name="connsiteX469" fmla="*/ 3177952 w 7467600"/>
              <a:gd name="connsiteY469" fmla="*/ 3657386 h 6858000"/>
              <a:gd name="connsiteX470" fmla="*/ 3189263 w 7467600"/>
              <a:gd name="connsiteY470" fmla="*/ 3625726 h 6858000"/>
              <a:gd name="connsiteX471" fmla="*/ 3560912 w 7467600"/>
              <a:gd name="connsiteY471" fmla="*/ 4079863 h 6858000"/>
              <a:gd name="connsiteX472" fmla="*/ 3626636 w 7467600"/>
              <a:gd name="connsiteY472" fmla="*/ 4512230 h 6858000"/>
              <a:gd name="connsiteX473" fmla="*/ 3653088 w 7467600"/>
              <a:gd name="connsiteY473" fmla="*/ 4521417 h 6858000"/>
              <a:gd name="connsiteX474" fmla="*/ 3988128 w 7467600"/>
              <a:gd name="connsiteY474" fmla="*/ 4817267 h 6858000"/>
              <a:gd name="connsiteX475" fmla="*/ 4830582 w 7467600"/>
              <a:gd name="connsiteY475" fmla="*/ 4676000 h 6858000"/>
              <a:gd name="connsiteX476" fmla="*/ 4830100 w 7467600"/>
              <a:gd name="connsiteY476" fmla="*/ 4675554 h 6858000"/>
              <a:gd name="connsiteX477" fmla="*/ 4036318 w 7467600"/>
              <a:gd name="connsiteY477" fmla="*/ 4147013 h 6858000"/>
              <a:gd name="connsiteX478" fmla="*/ 3432098 w 7467600"/>
              <a:gd name="connsiteY478" fmla="*/ 3537312 h 6858000"/>
              <a:gd name="connsiteX479" fmla="*/ 3446761 w 7467600"/>
              <a:gd name="connsiteY479" fmla="*/ 3461278 h 6858000"/>
              <a:gd name="connsiteX480" fmla="*/ 4419733 w 7467600"/>
              <a:gd name="connsiteY480" fmla="*/ 3963555 h 6858000"/>
              <a:gd name="connsiteX481" fmla="*/ 4781371 w 7467600"/>
              <a:gd name="connsiteY481" fmla="*/ 4458604 h 6858000"/>
              <a:gd name="connsiteX482" fmla="*/ 4780440 w 7467600"/>
              <a:gd name="connsiteY482" fmla="*/ 4470290 h 6858000"/>
              <a:gd name="connsiteX483" fmla="*/ 4898954 w 7467600"/>
              <a:gd name="connsiteY483" fmla="*/ 4662092 h 6858000"/>
              <a:gd name="connsiteX484" fmla="*/ 4900699 w 7467600"/>
              <a:gd name="connsiteY484" fmla="*/ 4670867 h 6858000"/>
              <a:gd name="connsiteX485" fmla="*/ 5714511 w 7467600"/>
              <a:gd name="connsiteY485" fmla="*/ 4663483 h 6858000"/>
              <a:gd name="connsiteX486" fmla="*/ 5464793 w 7467600"/>
              <a:gd name="connsiteY486" fmla="*/ 4393556 h 6858000"/>
              <a:gd name="connsiteX487" fmla="*/ 5461897 w 7467600"/>
              <a:gd name="connsiteY487" fmla="*/ 4390879 h 6858000"/>
              <a:gd name="connsiteX488" fmla="*/ 4294126 w 7467600"/>
              <a:gd name="connsiteY488" fmla="*/ 3303048 h 6858000"/>
              <a:gd name="connsiteX489" fmla="*/ 4305321 w 7467600"/>
              <a:gd name="connsiteY489" fmla="*/ 3256953 h 6858000"/>
              <a:gd name="connsiteX490" fmla="*/ 4949299 w 7467600"/>
              <a:gd name="connsiteY490" fmla="*/ 3766336 h 6858000"/>
              <a:gd name="connsiteX491" fmla="*/ 5291452 w 7467600"/>
              <a:gd name="connsiteY491" fmla="*/ 4076801 h 6858000"/>
              <a:gd name="connsiteX492" fmla="*/ 5434998 w 7467600"/>
              <a:gd name="connsiteY492" fmla="*/ 4254100 h 6858000"/>
              <a:gd name="connsiteX493" fmla="*/ 5351015 w 7467600"/>
              <a:gd name="connsiteY493" fmla="*/ 3760989 h 6858000"/>
              <a:gd name="connsiteX494" fmla="*/ 5413780 w 7467600"/>
              <a:gd name="connsiteY494" fmla="*/ 2966265 h 6858000"/>
              <a:gd name="connsiteX495" fmla="*/ 5425627 w 7467600"/>
              <a:gd name="connsiteY495" fmla="*/ 2954192 h 6858000"/>
              <a:gd name="connsiteX496" fmla="*/ 6604735 w 7467600"/>
              <a:gd name="connsiteY496" fmla="*/ 2041381 h 6858000"/>
              <a:gd name="connsiteX497" fmla="*/ 7204487 w 7467600"/>
              <a:gd name="connsiteY497" fmla="*/ 2742112 h 6858000"/>
              <a:gd name="connsiteX498" fmla="*/ 7131592 w 7467600"/>
              <a:gd name="connsiteY498" fmla="*/ 2672096 h 6858000"/>
              <a:gd name="connsiteX499" fmla="*/ 6996344 w 7467600"/>
              <a:gd name="connsiteY499" fmla="*/ 2518310 h 6858000"/>
              <a:gd name="connsiteX500" fmla="*/ 6735495 w 7467600"/>
              <a:gd name="connsiteY500" fmla="*/ 2196890 h 6858000"/>
              <a:gd name="connsiteX501" fmla="*/ 6721901 w 7467600"/>
              <a:gd name="connsiteY501" fmla="*/ 2179274 h 6858000"/>
              <a:gd name="connsiteX502" fmla="*/ 6604735 w 7467600"/>
              <a:gd name="connsiteY502" fmla="*/ 2041381 h 6858000"/>
              <a:gd name="connsiteX503" fmla="*/ 6591670 w 7467600"/>
              <a:gd name="connsiteY503" fmla="*/ 1988277 h 6858000"/>
              <a:gd name="connsiteX504" fmla="*/ 6747349 w 7467600"/>
              <a:gd name="connsiteY504" fmla="*/ 2160069 h 6858000"/>
              <a:gd name="connsiteX505" fmla="*/ 6760943 w 7467600"/>
              <a:gd name="connsiteY505" fmla="*/ 2177686 h 6858000"/>
              <a:gd name="connsiteX506" fmla="*/ 7021065 w 7467600"/>
              <a:gd name="connsiteY506" fmla="*/ 2498102 h 6858000"/>
              <a:gd name="connsiteX507" fmla="*/ 7155223 w 7467600"/>
              <a:gd name="connsiteY507" fmla="*/ 2650386 h 6858000"/>
              <a:gd name="connsiteX508" fmla="*/ 7203167 w 7467600"/>
              <a:gd name="connsiteY508" fmla="*/ 2697288 h 6858000"/>
              <a:gd name="connsiteX509" fmla="*/ 6937703 w 7467600"/>
              <a:gd name="connsiteY509" fmla="*/ 2321981 h 6858000"/>
              <a:gd name="connsiteX510" fmla="*/ 6591670 w 7467600"/>
              <a:gd name="connsiteY510" fmla="*/ 1988277 h 6858000"/>
              <a:gd name="connsiteX511" fmla="*/ 5798671 w 7467600"/>
              <a:gd name="connsiteY511" fmla="*/ 1981601 h 6858000"/>
              <a:gd name="connsiteX512" fmla="*/ 5754709 w 7467600"/>
              <a:gd name="connsiteY512" fmla="*/ 2071454 h 6858000"/>
              <a:gd name="connsiteX513" fmla="*/ 5763044 w 7467600"/>
              <a:gd name="connsiteY513" fmla="*/ 2842206 h 6858000"/>
              <a:gd name="connsiteX514" fmla="*/ 5764974 w 7467600"/>
              <a:gd name="connsiteY514" fmla="*/ 2799609 h 6858000"/>
              <a:gd name="connsiteX515" fmla="*/ 5767665 w 7467600"/>
              <a:gd name="connsiteY515" fmla="*/ 2666409 h 6858000"/>
              <a:gd name="connsiteX516" fmla="*/ 5763055 w 7467600"/>
              <a:gd name="connsiteY516" fmla="*/ 2579705 h 6858000"/>
              <a:gd name="connsiteX517" fmla="*/ 5758079 w 7467600"/>
              <a:gd name="connsiteY517" fmla="*/ 2492508 h 6858000"/>
              <a:gd name="connsiteX518" fmla="*/ 5779325 w 7467600"/>
              <a:gd name="connsiteY518" fmla="*/ 2197069 h 6858000"/>
              <a:gd name="connsiteX519" fmla="*/ 5798671 w 7467600"/>
              <a:gd name="connsiteY519" fmla="*/ 1981601 h 6858000"/>
              <a:gd name="connsiteX520" fmla="*/ 5829202 w 7467600"/>
              <a:gd name="connsiteY520" fmla="*/ 1971679 h 6858000"/>
              <a:gd name="connsiteX521" fmla="*/ 5809558 w 7467600"/>
              <a:gd name="connsiteY521" fmla="*/ 2198043 h 6858000"/>
              <a:gd name="connsiteX522" fmla="*/ 5788653 w 7467600"/>
              <a:gd name="connsiteY522" fmla="*/ 2489430 h 6858000"/>
              <a:gd name="connsiteX523" fmla="*/ 5793439 w 7467600"/>
              <a:gd name="connsiteY523" fmla="*/ 2575235 h 6858000"/>
              <a:gd name="connsiteX524" fmla="*/ 5796837 w 7467600"/>
              <a:gd name="connsiteY524" fmla="*/ 2637633 h 6858000"/>
              <a:gd name="connsiteX525" fmla="*/ 5818614 w 7467600"/>
              <a:gd name="connsiteY525" fmla="*/ 2473055 h 6858000"/>
              <a:gd name="connsiteX526" fmla="*/ 5829202 w 7467600"/>
              <a:gd name="connsiteY526" fmla="*/ 1971679 h 6858000"/>
              <a:gd name="connsiteX527" fmla="*/ 5911389 w 7467600"/>
              <a:gd name="connsiteY527" fmla="*/ 1898371 h 6858000"/>
              <a:gd name="connsiteX528" fmla="*/ 6237627 w 7467600"/>
              <a:gd name="connsiteY528" fmla="*/ 2231921 h 6858000"/>
              <a:gd name="connsiteX529" fmla="*/ 5911389 w 7467600"/>
              <a:gd name="connsiteY529" fmla="*/ 1898371 h 6858000"/>
              <a:gd name="connsiteX530" fmla="*/ 6944437 w 7467600"/>
              <a:gd name="connsiteY530" fmla="*/ 1575402 h 6858000"/>
              <a:gd name="connsiteX531" fmla="*/ 6304730 w 7467600"/>
              <a:gd name="connsiteY531" fmla="*/ 1766654 h 6858000"/>
              <a:gd name="connsiteX532" fmla="*/ 6944437 w 7467600"/>
              <a:gd name="connsiteY532" fmla="*/ 1575402 h 6858000"/>
              <a:gd name="connsiteX533" fmla="*/ 7019523 w 7467600"/>
              <a:gd name="connsiteY533" fmla="*/ 1519450 h 6858000"/>
              <a:gd name="connsiteX534" fmla="*/ 6298091 w 7467600"/>
              <a:gd name="connsiteY534" fmla="*/ 1737122 h 6858000"/>
              <a:gd name="connsiteX535" fmla="*/ 7019523 w 7467600"/>
              <a:gd name="connsiteY535" fmla="*/ 1519450 h 6858000"/>
              <a:gd name="connsiteX536" fmla="*/ 2399523 w 7467600"/>
              <a:gd name="connsiteY536" fmla="*/ 1428234 h 6858000"/>
              <a:gd name="connsiteX537" fmla="*/ 2224982 w 7467600"/>
              <a:gd name="connsiteY537" fmla="*/ 1826201 h 6858000"/>
              <a:gd name="connsiteX538" fmla="*/ 2096099 w 7467600"/>
              <a:gd name="connsiteY538" fmla="*/ 2345900 h 6858000"/>
              <a:gd name="connsiteX539" fmla="*/ 2283317 w 7467600"/>
              <a:gd name="connsiteY539" fmla="*/ 1796925 h 6858000"/>
              <a:gd name="connsiteX540" fmla="*/ 2399523 w 7467600"/>
              <a:gd name="connsiteY540" fmla="*/ 1428234 h 6858000"/>
              <a:gd name="connsiteX541" fmla="*/ 2448558 w 7467600"/>
              <a:gd name="connsiteY541" fmla="*/ 1373435 h 6858000"/>
              <a:gd name="connsiteX542" fmla="*/ 2312521 w 7467600"/>
              <a:gd name="connsiteY542" fmla="*/ 1806140 h 6858000"/>
              <a:gd name="connsiteX543" fmla="*/ 2127533 w 7467600"/>
              <a:gd name="connsiteY543" fmla="*/ 2348380 h 6858000"/>
              <a:gd name="connsiteX544" fmla="*/ 2358080 w 7467600"/>
              <a:gd name="connsiteY544" fmla="*/ 1866134 h 6858000"/>
              <a:gd name="connsiteX545" fmla="*/ 2407436 w 7467600"/>
              <a:gd name="connsiteY545" fmla="*/ 1651070 h 6858000"/>
              <a:gd name="connsiteX546" fmla="*/ 2448558 w 7467600"/>
              <a:gd name="connsiteY546" fmla="*/ 1373435 h 6858000"/>
              <a:gd name="connsiteX547" fmla="*/ 278707 w 7467600"/>
              <a:gd name="connsiteY547" fmla="*/ 1352270 h 6858000"/>
              <a:gd name="connsiteX548" fmla="*/ 321570 w 7467600"/>
              <a:gd name="connsiteY548" fmla="*/ 1861610 h 6858000"/>
              <a:gd name="connsiteX549" fmla="*/ 294281 w 7467600"/>
              <a:gd name="connsiteY549" fmla="*/ 1440658 h 6858000"/>
              <a:gd name="connsiteX550" fmla="*/ 278707 w 7467600"/>
              <a:gd name="connsiteY550" fmla="*/ 1352270 h 6858000"/>
              <a:gd name="connsiteX551" fmla="*/ 1423821 w 7467600"/>
              <a:gd name="connsiteY551" fmla="*/ 1351958 h 6858000"/>
              <a:gd name="connsiteX552" fmla="*/ 1638521 w 7467600"/>
              <a:gd name="connsiteY552" fmla="*/ 1908470 h 6858000"/>
              <a:gd name="connsiteX553" fmla="*/ 1754199 w 7467600"/>
              <a:gd name="connsiteY553" fmla="*/ 2149284 h 6858000"/>
              <a:gd name="connsiteX554" fmla="*/ 1908359 w 7467600"/>
              <a:gd name="connsiteY554" fmla="*/ 2364988 h 6858000"/>
              <a:gd name="connsiteX555" fmla="*/ 1647661 w 7467600"/>
              <a:gd name="connsiteY555" fmla="*/ 1825945 h 6858000"/>
              <a:gd name="connsiteX556" fmla="*/ 1423821 w 7467600"/>
              <a:gd name="connsiteY556" fmla="*/ 1351958 h 6858000"/>
              <a:gd name="connsiteX557" fmla="*/ 1431890 w 7467600"/>
              <a:gd name="connsiteY557" fmla="*/ 1306475 h 6858000"/>
              <a:gd name="connsiteX558" fmla="*/ 1507597 w 7467600"/>
              <a:gd name="connsiteY558" fmla="*/ 1446132 h 6858000"/>
              <a:gd name="connsiteX559" fmla="*/ 1674586 w 7467600"/>
              <a:gd name="connsiteY559" fmla="*/ 1813832 h 6858000"/>
              <a:gd name="connsiteX560" fmla="*/ 1815950 w 7467600"/>
              <a:gd name="connsiteY560" fmla="*/ 2128564 h 6858000"/>
              <a:gd name="connsiteX561" fmla="*/ 1984242 w 7467600"/>
              <a:gd name="connsiteY561" fmla="*/ 2430829 h 6858000"/>
              <a:gd name="connsiteX562" fmla="*/ 2014023 w 7467600"/>
              <a:gd name="connsiteY562" fmla="*/ 2450995 h 6858000"/>
              <a:gd name="connsiteX563" fmla="*/ 1747337 w 7467600"/>
              <a:gd name="connsiteY563" fmla="*/ 1855264 h 6858000"/>
              <a:gd name="connsiteX564" fmla="*/ 1533749 w 7467600"/>
              <a:gd name="connsiteY564" fmla="*/ 1478656 h 6858000"/>
              <a:gd name="connsiteX565" fmla="*/ 1431890 w 7467600"/>
              <a:gd name="connsiteY565" fmla="*/ 1306475 h 6858000"/>
              <a:gd name="connsiteX566" fmla="*/ 5052692 w 7467600"/>
              <a:gd name="connsiteY566" fmla="*/ 1292994 h 6858000"/>
              <a:gd name="connsiteX567" fmla="*/ 5200661 w 7467600"/>
              <a:gd name="connsiteY567" fmla="*/ 1635186 h 6858000"/>
              <a:gd name="connsiteX568" fmla="*/ 5297138 w 7467600"/>
              <a:gd name="connsiteY568" fmla="*/ 1906351 h 6858000"/>
              <a:gd name="connsiteX569" fmla="*/ 5052692 w 7467600"/>
              <a:gd name="connsiteY569" fmla="*/ 1292994 h 6858000"/>
              <a:gd name="connsiteX570" fmla="*/ 5009948 w 7467600"/>
              <a:gd name="connsiteY570" fmla="*/ 1273619 h 6858000"/>
              <a:gd name="connsiteX571" fmla="*/ 5121777 w 7467600"/>
              <a:gd name="connsiteY571" fmla="*/ 1654213 h 6858000"/>
              <a:gd name="connsiteX572" fmla="*/ 5293545 w 7467600"/>
              <a:gd name="connsiteY572" fmla="*/ 2072247 h 6858000"/>
              <a:gd name="connsiteX573" fmla="*/ 5294042 w 7467600"/>
              <a:gd name="connsiteY573" fmla="*/ 2065019 h 6858000"/>
              <a:gd name="connsiteX574" fmla="*/ 5171936 w 7467600"/>
              <a:gd name="connsiteY574" fmla="*/ 1647613 h 6858000"/>
              <a:gd name="connsiteX575" fmla="*/ 5009948 w 7467600"/>
              <a:gd name="connsiteY575" fmla="*/ 1273619 h 6858000"/>
              <a:gd name="connsiteX576" fmla="*/ 655236 w 7467600"/>
              <a:gd name="connsiteY576" fmla="*/ 1268632 h 6858000"/>
              <a:gd name="connsiteX577" fmla="*/ 839521 w 7467600"/>
              <a:gd name="connsiteY577" fmla="*/ 1685315 h 6858000"/>
              <a:gd name="connsiteX578" fmla="*/ 1109416 w 7467600"/>
              <a:gd name="connsiteY578" fmla="*/ 2061663 h 6858000"/>
              <a:gd name="connsiteX579" fmla="*/ 1298300 w 7467600"/>
              <a:gd name="connsiteY579" fmla="*/ 2247742 h 6858000"/>
              <a:gd name="connsiteX580" fmla="*/ 1125871 w 7467600"/>
              <a:gd name="connsiteY580" fmla="*/ 1989513 h 6858000"/>
              <a:gd name="connsiteX581" fmla="*/ 981574 w 7467600"/>
              <a:gd name="connsiteY581" fmla="*/ 1783157 h 6858000"/>
              <a:gd name="connsiteX582" fmla="*/ 922198 w 7467600"/>
              <a:gd name="connsiteY582" fmla="*/ 1677437 h 6858000"/>
              <a:gd name="connsiteX583" fmla="*/ 869293 w 7467600"/>
              <a:gd name="connsiteY583" fmla="*/ 1583214 h 6858000"/>
              <a:gd name="connsiteX584" fmla="*/ 751431 w 7467600"/>
              <a:gd name="connsiteY584" fmla="*/ 1405731 h 6858000"/>
              <a:gd name="connsiteX585" fmla="*/ 655236 w 7467600"/>
              <a:gd name="connsiteY585" fmla="*/ 1268632 h 6858000"/>
              <a:gd name="connsiteX586" fmla="*/ 6516292 w 7467600"/>
              <a:gd name="connsiteY586" fmla="*/ 1263064 h 6858000"/>
              <a:gd name="connsiteX587" fmla="*/ 5736320 w 7467600"/>
              <a:gd name="connsiteY587" fmla="*/ 1501803 h 6858000"/>
              <a:gd name="connsiteX588" fmla="*/ 6516292 w 7467600"/>
              <a:gd name="connsiteY588" fmla="*/ 1263064 h 6858000"/>
              <a:gd name="connsiteX589" fmla="*/ 291466 w 7467600"/>
              <a:gd name="connsiteY589" fmla="*/ 1250369 h 6858000"/>
              <a:gd name="connsiteX590" fmla="*/ 323180 w 7467600"/>
              <a:gd name="connsiteY590" fmla="*/ 1435283 h 6858000"/>
              <a:gd name="connsiteX591" fmla="*/ 349381 w 7467600"/>
              <a:gd name="connsiteY591" fmla="*/ 1875041 h 6858000"/>
              <a:gd name="connsiteX592" fmla="*/ 374363 w 7467600"/>
              <a:gd name="connsiteY592" fmla="*/ 1506494 h 6858000"/>
              <a:gd name="connsiteX593" fmla="*/ 302168 w 7467600"/>
              <a:gd name="connsiteY593" fmla="*/ 1274495 h 6858000"/>
              <a:gd name="connsiteX594" fmla="*/ 291466 w 7467600"/>
              <a:gd name="connsiteY594" fmla="*/ 1250369 h 6858000"/>
              <a:gd name="connsiteX595" fmla="*/ 678222 w 7467600"/>
              <a:gd name="connsiteY595" fmla="*/ 1248670 h 6858000"/>
              <a:gd name="connsiteX596" fmla="*/ 775536 w 7467600"/>
              <a:gd name="connsiteY596" fmla="*/ 1388015 h 6858000"/>
              <a:gd name="connsiteX597" fmla="*/ 894529 w 7467600"/>
              <a:gd name="connsiteY597" fmla="*/ 1567739 h 6858000"/>
              <a:gd name="connsiteX598" fmla="*/ 948000 w 7467600"/>
              <a:gd name="connsiteY598" fmla="*/ 1663088 h 6858000"/>
              <a:gd name="connsiteX599" fmla="*/ 1006812 w 7467600"/>
              <a:gd name="connsiteY599" fmla="*/ 1767683 h 6858000"/>
              <a:gd name="connsiteX600" fmla="*/ 1149133 w 7467600"/>
              <a:gd name="connsiteY600" fmla="*/ 1971513 h 6858000"/>
              <a:gd name="connsiteX601" fmla="*/ 1333952 w 7467600"/>
              <a:gd name="connsiteY601" fmla="*/ 2251620 h 6858000"/>
              <a:gd name="connsiteX602" fmla="*/ 1337329 w 7467600"/>
              <a:gd name="connsiteY602" fmla="*/ 2258350 h 6858000"/>
              <a:gd name="connsiteX603" fmla="*/ 1014726 w 7467600"/>
              <a:gd name="connsiteY603" fmla="*/ 1615556 h 6858000"/>
              <a:gd name="connsiteX604" fmla="*/ 678222 w 7467600"/>
              <a:gd name="connsiteY604" fmla="*/ 1248670 h 6858000"/>
              <a:gd name="connsiteX605" fmla="*/ 6691602 w 7467600"/>
              <a:gd name="connsiteY605" fmla="*/ 1140573 h 6858000"/>
              <a:gd name="connsiteX606" fmla="*/ 6571100 w 7467600"/>
              <a:gd name="connsiteY606" fmla="*/ 1183662 h 6858000"/>
              <a:gd name="connsiteX607" fmla="*/ 6241687 w 7467600"/>
              <a:gd name="connsiteY607" fmla="*/ 1257600 h 6858000"/>
              <a:gd name="connsiteX608" fmla="*/ 5693009 w 7467600"/>
              <a:gd name="connsiteY608" fmla="*/ 1478256 h 6858000"/>
              <a:gd name="connsiteX609" fmla="*/ 6548420 w 7467600"/>
              <a:gd name="connsiteY609" fmla="*/ 1214599 h 6858000"/>
              <a:gd name="connsiteX610" fmla="*/ 6605473 w 7467600"/>
              <a:gd name="connsiteY610" fmla="*/ 1184686 h 6858000"/>
              <a:gd name="connsiteX611" fmla="*/ 6691602 w 7467600"/>
              <a:gd name="connsiteY611" fmla="*/ 1140573 h 6858000"/>
              <a:gd name="connsiteX612" fmla="*/ 4002475 w 7467600"/>
              <a:gd name="connsiteY612" fmla="*/ 1037802 h 6858000"/>
              <a:gd name="connsiteX613" fmla="*/ 4000324 w 7467600"/>
              <a:gd name="connsiteY613" fmla="*/ 1039362 h 6858000"/>
              <a:gd name="connsiteX614" fmla="*/ 4002862 w 7467600"/>
              <a:gd name="connsiteY614" fmla="*/ 1042866 h 6858000"/>
              <a:gd name="connsiteX615" fmla="*/ 4002475 w 7467600"/>
              <a:gd name="connsiteY615" fmla="*/ 1037802 h 6858000"/>
              <a:gd name="connsiteX616" fmla="*/ 506322 w 7467600"/>
              <a:gd name="connsiteY616" fmla="*/ 1020997 h 6858000"/>
              <a:gd name="connsiteX617" fmla="*/ 533068 w 7467600"/>
              <a:gd name="connsiteY617" fmla="*/ 1029409 h 6858000"/>
              <a:gd name="connsiteX618" fmla="*/ 1232525 w 7467600"/>
              <a:gd name="connsiteY618" fmla="*/ 1804675 h 6858000"/>
              <a:gd name="connsiteX619" fmla="*/ 1388858 w 7467600"/>
              <a:gd name="connsiteY619" fmla="*/ 2368011 h 6858000"/>
              <a:gd name="connsiteX620" fmla="*/ 1384098 w 7467600"/>
              <a:gd name="connsiteY620" fmla="*/ 2378125 h 6858000"/>
              <a:gd name="connsiteX621" fmla="*/ 1425393 w 7467600"/>
              <a:gd name="connsiteY621" fmla="*/ 2589124 h 6858000"/>
              <a:gd name="connsiteX622" fmla="*/ 1424001 w 7467600"/>
              <a:gd name="connsiteY622" fmla="*/ 2597541 h 6858000"/>
              <a:gd name="connsiteX623" fmla="*/ 2152729 w 7467600"/>
              <a:gd name="connsiteY623" fmla="*/ 2864487 h 6858000"/>
              <a:gd name="connsiteX624" fmla="*/ 2020609 w 7467600"/>
              <a:gd name="connsiteY624" fmla="*/ 2539671 h 6858000"/>
              <a:gd name="connsiteX625" fmla="*/ 2018920 w 7467600"/>
              <a:gd name="connsiteY625" fmla="*/ 2536309 h 6858000"/>
              <a:gd name="connsiteX626" fmla="*/ 1342441 w 7467600"/>
              <a:gd name="connsiteY626" fmla="*/ 1173017 h 6858000"/>
              <a:gd name="connsiteX627" fmla="*/ 1367925 w 7467600"/>
              <a:gd name="connsiteY627" fmla="*/ 1135648 h 6858000"/>
              <a:gd name="connsiteX628" fmla="*/ 1771401 w 7467600"/>
              <a:gd name="connsiteY628" fmla="*/ 1806673 h 6858000"/>
              <a:gd name="connsiteX629" fmla="*/ 1972385 w 7467600"/>
              <a:gd name="connsiteY629" fmla="*/ 2198735 h 6858000"/>
              <a:gd name="connsiteX630" fmla="*/ 2040892 w 7467600"/>
              <a:gd name="connsiteY630" fmla="*/ 2405205 h 6858000"/>
              <a:gd name="connsiteX631" fmla="*/ 2131689 w 7467600"/>
              <a:gd name="connsiteY631" fmla="*/ 1936926 h 6858000"/>
              <a:gd name="connsiteX632" fmla="*/ 2454820 w 7467600"/>
              <a:gd name="connsiteY632" fmla="*/ 1248808 h 6858000"/>
              <a:gd name="connsiteX633" fmla="*/ 2492512 w 7467600"/>
              <a:gd name="connsiteY633" fmla="*/ 1302920 h 6858000"/>
              <a:gd name="connsiteX634" fmla="*/ 2081216 w 7467600"/>
              <a:gd name="connsiteY634" fmla="*/ 2527513 h 6858000"/>
              <a:gd name="connsiteX635" fmla="*/ 2081211 w 7467600"/>
              <a:gd name="connsiteY635" fmla="*/ 2528916 h 6858000"/>
              <a:gd name="connsiteX636" fmla="*/ 2199067 w 7467600"/>
              <a:gd name="connsiteY636" fmla="*/ 2884061 h 6858000"/>
              <a:gd name="connsiteX637" fmla="*/ 3192586 w 7467600"/>
              <a:gd name="connsiteY637" fmla="*/ 3411496 h 6858000"/>
              <a:gd name="connsiteX638" fmla="*/ 3182620 w 7467600"/>
              <a:gd name="connsiteY638" fmla="*/ 3483279 h 6858000"/>
              <a:gd name="connsiteX639" fmla="*/ 2435119 w 7467600"/>
              <a:gd name="connsiteY639" fmla="*/ 3080173 h 6858000"/>
              <a:gd name="connsiteX640" fmla="*/ 2410152 w 7467600"/>
              <a:gd name="connsiteY640" fmla="*/ 3063751 h 6858000"/>
              <a:gd name="connsiteX641" fmla="*/ 2408099 w 7467600"/>
              <a:gd name="connsiteY641" fmla="*/ 3064403 h 6858000"/>
              <a:gd name="connsiteX642" fmla="*/ 2407218 w 7467600"/>
              <a:gd name="connsiteY642" fmla="*/ 3070324 h 6858000"/>
              <a:gd name="connsiteX643" fmla="*/ 2380138 w 7467600"/>
              <a:gd name="connsiteY643" fmla="*/ 3099341 h 6858000"/>
              <a:gd name="connsiteX644" fmla="*/ 1765923 w 7467600"/>
              <a:gd name="connsiteY644" fmla="*/ 3581043 h 6858000"/>
              <a:gd name="connsiteX645" fmla="*/ 1702258 w 7467600"/>
              <a:gd name="connsiteY645" fmla="*/ 3612286 h 6858000"/>
              <a:gd name="connsiteX646" fmla="*/ 1538370 w 7467600"/>
              <a:gd name="connsiteY646" fmla="*/ 3811804 h 6858000"/>
              <a:gd name="connsiteX647" fmla="*/ 542867 w 7467600"/>
              <a:gd name="connsiteY647" fmla="*/ 4944092 h 6858000"/>
              <a:gd name="connsiteX648" fmla="*/ 515800 w 7467600"/>
              <a:gd name="connsiteY648" fmla="*/ 4862180 h 6858000"/>
              <a:gd name="connsiteX649" fmla="*/ 909145 w 7467600"/>
              <a:gd name="connsiteY649" fmla="*/ 4199225 h 6858000"/>
              <a:gd name="connsiteX650" fmla="*/ 1214067 w 7467600"/>
              <a:gd name="connsiteY650" fmla="*/ 3908561 h 6858000"/>
              <a:gd name="connsiteX651" fmla="*/ 640967 w 7467600"/>
              <a:gd name="connsiteY651" fmla="*/ 4105601 h 6858000"/>
              <a:gd name="connsiteX652" fmla="*/ 112563 w 7467600"/>
              <a:gd name="connsiteY652" fmla="*/ 4396952 h 6858000"/>
              <a:gd name="connsiteX653" fmla="*/ 0 w 7467600"/>
              <a:gd name="connsiteY653" fmla="*/ 4466006 h 6858000"/>
              <a:gd name="connsiteX654" fmla="*/ 0 w 7467600"/>
              <a:gd name="connsiteY654" fmla="*/ 4233763 h 6858000"/>
              <a:gd name="connsiteX655" fmla="*/ 36881 w 7467600"/>
              <a:gd name="connsiteY655" fmla="*/ 4200118 h 6858000"/>
              <a:gd name="connsiteX656" fmla="*/ 910534 w 7467600"/>
              <a:gd name="connsiteY656" fmla="*/ 3629753 h 6858000"/>
              <a:gd name="connsiteX657" fmla="*/ 1578717 w 7467600"/>
              <a:gd name="connsiteY657" fmla="*/ 3575982 h 6858000"/>
              <a:gd name="connsiteX658" fmla="*/ 2338780 w 7467600"/>
              <a:gd name="connsiteY658" fmla="*/ 3033725 h 6858000"/>
              <a:gd name="connsiteX659" fmla="*/ 1807991 w 7467600"/>
              <a:gd name="connsiteY659" fmla="*/ 2807184 h 6858000"/>
              <a:gd name="connsiteX660" fmla="*/ 1416358 w 7467600"/>
              <a:gd name="connsiteY660" fmla="*/ 3112571 h 6858000"/>
              <a:gd name="connsiteX661" fmla="*/ 939066 w 7467600"/>
              <a:gd name="connsiteY661" fmla="*/ 3378798 h 6858000"/>
              <a:gd name="connsiteX662" fmla="*/ 115099 w 7467600"/>
              <a:gd name="connsiteY662" fmla="*/ 3607650 h 6858000"/>
              <a:gd name="connsiteX663" fmla="*/ 97284 w 7467600"/>
              <a:gd name="connsiteY663" fmla="*/ 3520393 h 6858000"/>
              <a:gd name="connsiteX664" fmla="*/ 922050 w 7467600"/>
              <a:gd name="connsiteY664" fmla="*/ 3074867 h 6858000"/>
              <a:gd name="connsiteX665" fmla="*/ 1405265 w 7467600"/>
              <a:gd name="connsiteY665" fmla="*/ 3016319 h 6858000"/>
              <a:gd name="connsiteX666" fmla="*/ 1407512 w 7467600"/>
              <a:gd name="connsiteY666" fmla="*/ 3018001 h 6858000"/>
              <a:gd name="connsiteX667" fmla="*/ 1726266 w 7467600"/>
              <a:gd name="connsiteY667" fmla="*/ 2777274 h 6858000"/>
              <a:gd name="connsiteX668" fmla="*/ 625390 w 7467600"/>
              <a:gd name="connsiteY668" fmla="*/ 2514541 h 6858000"/>
              <a:gd name="connsiteX669" fmla="*/ 619799 w 7467600"/>
              <a:gd name="connsiteY669" fmla="*/ 2527180 h 6858000"/>
              <a:gd name="connsiteX670" fmla="*/ 310030 w 7467600"/>
              <a:gd name="connsiteY670" fmla="*/ 2771818 h 6858000"/>
              <a:gd name="connsiteX671" fmla="*/ 173877 w 7467600"/>
              <a:gd name="connsiteY671" fmla="*/ 2937056 h 6858000"/>
              <a:gd name="connsiteX672" fmla="*/ 77889 w 7467600"/>
              <a:gd name="connsiteY672" fmla="*/ 3138440 h 6858000"/>
              <a:gd name="connsiteX673" fmla="*/ 0 w 7467600"/>
              <a:gd name="connsiteY673" fmla="*/ 3271395 h 6858000"/>
              <a:gd name="connsiteX674" fmla="*/ 0 w 7467600"/>
              <a:gd name="connsiteY674" fmla="*/ 3153002 h 6858000"/>
              <a:gd name="connsiteX675" fmla="*/ 2386 w 7467600"/>
              <a:gd name="connsiteY675" fmla="*/ 3149203 h 6858000"/>
              <a:gd name="connsiteX676" fmla="*/ 89753 w 7467600"/>
              <a:gd name="connsiteY676" fmla="*/ 2987702 h 6858000"/>
              <a:gd name="connsiteX677" fmla="*/ 76869 w 7467600"/>
              <a:gd name="connsiteY677" fmla="*/ 3005404 h 6858000"/>
              <a:gd name="connsiteX678" fmla="*/ 32049 w 7467600"/>
              <a:gd name="connsiteY678" fmla="*/ 3065814 h 6858000"/>
              <a:gd name="connsiteX679" fmla="*/ 0 w 7467600"/>
              <a:gd name="connsiteY679" fmla="*/ 3108744 h 6858000"/>
              <a:gd name="connsiteX680" fmla="*/ 0 w 7467600"/>
              <a:gd name="connsiteY680" fmla="*/ 3058059 h 6858000"/>
              <a:gd name="connsiteX681" fmla="*/ 7610 w 7467600"/>
              <a:gd name="connsiteY681" fmla="*/ 3047889 h 6858000"/>
              <a:gd name="connsiteX682" fmla="*/ 52419 w 7467600"/>
              <a:gd name="connsiteY682" fmla="*/ 2987479 h 6858000"/>
              <a:gd name="connsiteX683" fmla="*/ 59142 w 7467600"/>
              <a:gd name="connsiteY683" fmla="*/ 2978488 h 6858000"/>
              <a:gd name="connsiteX684" fmla="*/ 0 w 7467600"/>
              <a:gd name="connsiteY684" fmla="*/ 3015334 h 6858000"/>
              <a:gd name="connsiteX685" fmla="*/ 0 w 7467600"/>
              <a:gd name="connsiteY685" fmla="*/ 2914286 h 6858000"/>
              <a:gd name="connsiteX686" fmla="*/ 36383 w 7467600"/>
              <a:gd name="connsiteY686" fmla="*/ 2901128 h 6858000"/>
              <a:gd name="connsiteX687" fmla="*/ 156329 w 7467600"/>
              <a:gd name="connsiteY687" fmla="*/ 2840533 h 6858000"/>
              <a:gd name="connsiteX688" fmla="*/ 358355 w 7467600"/>
              <a:gd name="connsiteY688" fmla="*/ 2620471 h 6858000"/>
              <a:gd name="connsiteX689" fmla="*/ 510577 w 7467600"/>
              <a:gd name="connsiteY689" fmla="*/ 2501244 h 6858000"/>
              <a:gd name="connsiteX690" fmla="*/ 211967 w 7467600"/>
              <a:gd name="connsiteY690" fmla="*/ 2479171 h 6858000"/>
              <a:gd name="connsiteX691" fmla="*/ 0 w 7467600"/>
              <a:gd name="connsiteY691" fmla="*/ 2476398 h 6858000"/>
              <a:gd name="connsiteX692" fmla="*/ 0 w 7467600"/>
              <a:gd name="connsiteY692" fmla="*/ 2389189 h 6858000"/>
              <a:gd name="connsiteX693" fmla="*/ 103062 w 7467600"/>
              <a:gd name="connsiteY693" fmla="*/ 2389518 h 6858000"/>
              <a:gd name="connsiteX694" fmla="*/ 510734 w 7467600"/>
              <a:gd name="connsiteY694" fmla="*/ 2416201 h 6858000"/>
              <a:gd name="connsiteX695" fmla="*/ 279257 w 7467600"/>
              <a:gd name="connsiteY695" fmla="*/ 2092102 h 6858000"/>
              <a:gd name="connsiteX696" fmla="*/ 65265 w 7467600"/>
              <a:gd name="connsiteY696" fmla="*/ 2006049 h 6858000"/>
              <a:gd name="connsiteX697" fmla="*/ 0 w 7467600"/>
              <a:gd name="connsiteY697" fmla="*/ 1982532 h 6858000"/>
              <a:gd name="connsiteX698" fmla="*/ 0 w 7467600"/>
              <a:gd name="connsiteY698" fmla="*/ 1912789 h 6858000"/>
              <a:gd name="connsiteX699" fmla="*/ 97460 w 7467600"/>
              <a:gd name="connsiteY699" fmla="*/ 1953725 h 6858000"/>
              <a:gd name="connsiteX700" fmla="*/ 221272 w 7467600"/>
              <a:gd name="connsiteY700" fmla="*/ 1980766 h 6858000"/>
              <a:gd name="connsiteX701" fmla="*/ 116765 w 7467600"/>
              <a:gd name="connsiteY701" fmla="*/ 1911033 h 6858000"/>
              <a:gd name="connsiteX702" fmla="*/ 16405 w 7467600"/>
              <a:gd name="connsiteY702" fmla="*/ 1803412 h 6858000"/>
              <a:gd name="connsiteX703" fmla="*/ 0 w 7467600"/>
              <a:gd name="connsiteY703" fmla="*/ 1784777 h 6858000"/>
              <a:gd name="connsiteX704" fmla="*/ 0 w 7467600"/>
              <a:gd name="connsiteY704" fmla="*/ 1740082 h 6858000"/>
              <a:gd name="connsiteX705" fmla="*/ 39394 w 7467600"/>
              <a:gd name="connsiteY705" fmla="*/ 1784856 h 6858000"/>
              <a:gd name="connsiteX706" fmla="*/ 135813 w 7467600"/>
              <a:gd name="connsiteY706" fmla="*/ 1888838 h 6858000"/>
              <a:gd name="connsiteX707" fmla="*/ 242575 w 7467600"/>
              <a:gd name="connsiteY707" fmla="*/ 1958841 h 6858000"/>
              <a:gd name="connsiteX708" fmla="*/ 82197 w 7467600"/>
              <a:gd name="connsiteY708" fmla="*/ 1754826 h 6858000"/>
              <a:gd name="connsiteX709" fmla="*/ 0 w 7467600"/>
              <a:gd name="connsiteY709" fmla="*/ 1679650 h 6858000"/>
              <a:gd name="connsiteX710" fmla="*/ 0 w 7467600"/>
              <a:gd name="connsiteY710" fmla="*/ 1602463 h 6858000"/>
              <a:gd name="connsiteX711" fmla="*/ 84689 w 7467600"/>
              <a:gd name="connsiteY711" fmla="*/ 1677442 h 6858000"/>
              <a:gd name="connsiteX712" fmla="*/ 298437 w 7467600"/>
              <a:gd name="connsiteY712" fmla="*/ 1968019 h 6858000"/>
              <a:gd name="connsiteX713" fmla="*/ 227269 w 7467600"/>
              <a:gd name="connsiteY713" fmla="*/ 1114064 h 6858000"/>
              <a:gd name="connsiteX714" fmla="*/ 248003 w 7467600"/>
              <a:gd name="connsiteY714" fmla="*/ 1089613 h 6858000"/>
              <a:gd name="connsiteX715" fmla="*/ 427020 w 7467600"/>
              <a:gd name="connsiteY715" fmla="*/ 1619803 h 6858000"/>
              <a:gd name="connsiteX716" fmla="*/ 340345 w 7467600"/>
              <a:gd name="connsiteY716" fmla="*/ 2027739 h 6858000"/>
              <a:gd name="connsiteX717" fmla="*/ 360865 w 7467600"/>
              <a:gd name="connsiteY717" fmla="*/ 2044827 h 6858000"/>
              <a:gd name="connsiteX718" fmla="*/ 560414 w 7467600"/>
              <a:gd name="connsiteY718" fmla="*/ 2421457 h 6858000"/>
              <a:gd name="connsiteX719" fmla="*/ 1359703 w 7467600"/>
              <a:gd name="connsiteY719" fmla="*/ 2578554 h 6858000"/>
              <a:gd name="connsiteX720" fmla="*/ 1359422 w 7467600"/>
              <a:gd name="connsiteY720" fmla="*/ 2577994 h 6858000"/>
              <a:gd name="connsiteX721" fmla="*/ 828701 w 7467600"/>
              <a:gd name="connsiteY721" fmla="*/ 1839520 h 6858000"/>
              <a:gd name="connsiteX722" fmla="*/ 494427 w 7467600"/>
              <a:gd name="connsiteY722" fmla="*/ 1092333 h 6858000"/>
              <a:gd name="connsiteX723" fmla="*/ 506322 w 7467600"/>
              <a:gd name="connsiteY723" fmla="*/ 1020997 h 6858000"/>
              <a:gd name="connsiteX724" fmla="*/ 4570198 w 7467600"/>
              <a:gd name="connsiteY724" fmla="*/ 978081 h 6858000"/>
              <a:gd name="connsiteX725" fmla="*/ 4523691 w 7467600"/>
              <a:gd name="connsiteY725" fmla="*/ 1127776 h 6858000"/>
              <a:gd name="connsiteX726" fmla="*/ 4509875 w 7467600"/>
              <a:gd name="connsiteY726" fmla="*/ 1167552 h 6858000"/>
              <a:gd name="connsiteX727" fmla="*/ 4478168 w 7467600"/>
              <a:gd name="connsiteY727" fmla="*/ 1260735 h 6858000"/>
              <a:gd name="connsiteX728" fmla="*/ 4409309 w 7467600"/>
              <a:gd name="connsiteY728" fmla="*/ 1666996 h 6858000"/>
              <a:gd name="connsiteX729" fmla="*/ 4370031 w 7467600"/>
              <a:gd name="connsiteY729" fmla="*/ 1955666 h 6858000"/>
              <a:gd name="connsiteX730" fmla="*/ 4570198 w 7467600"/>
              <a:gd name="connsiteY730" fmla="*/ 978081 h 6858000"/>
              <a:gd name="connsiteX731" fmla="*/ 4557898 w 7467600"/>
              <a:gd name="connsiteY731" fmla="*/ 900011 h 6858000"/>
              <a:gd name="connsiteX732" fmla="*/ 4344840 w 7467600"/>
              <a:gd name="connsiteY732" fmla="*/ 1922038 h 6858000"/>
              <a:gd name="connsiteX733" fmla="*/ 4378710 w 7467600"/>
              <a:gd name="connsiteY733" fmla="*/ 1665516 h 6858000"/>
              <a:gd name="connsiteX734" fmla="*/ 4448798 w 7467600"/>
              <a:gd name="connsiteY734" fmla="*/ 1253024 h 6858000"/>
              <a:gd name="connsiteX735" fmla="*/ 4480315 w 7467600"/>
              <a:gd name="connsiteY735" fmla="*/ 1158454 h 6858000"/>
              <a:gd name="connsiteX736" fmla="*/ 4494133 w 7467600"/>
              <a:gd name="connsiteY736" fmla="*/ 1118676 h 6858000"/>
              <a:gd name="connsiteX737" fmla="*/ 4557898 w 7467600"/>
              <a:gd name="connsiteY737" fmla="*/ 900011 h 6858000"/>
              <a:gd name="connsiteX738" fmla="*/ 5870151 w 7467600"/>
              <a:gd name="connsiteY738" fmla="*/ 898890 h 6858000"/>
              <a:gd name="connsiteX739" fmla="*/ 5861335 w 7467600"/>
              <a:gd name="connsiteY739" fmla="*/ 899177 h 6858000"/>
              <a:gd name="connsiteX740" fmla="*/ 5843702 w 7467600"/>
              <a:gd name="connsiteY740" fmla="*/ 899748 h 6858000"/>
              <a:gd name="connsiteX741" fmla="*/ 5651107 w 7467600"/>
              <a:gd name="connsiteY741" fmla="*/ 920306 h 6858000"/>
              <a:gd name="connsiteX742" fmla="*/ 5459407 w 7467600"/>
              <a:gd name="connsiteY742" fmla="*/ 940975 h 6858000"/>
              <a:gd name="connsiteX743" fmla="*/ 5374846 w 7467600"/>
              <a:gd name="connsiteY743" fmla="*/ 941988 h 6858000"/>
              <a:gd name="connsiteX744" fmla="*/ 5256105 w 7467600"/>
              <a:gd name="connsiteY744" fmla="*/ 945632 h 6858000"/>
              <a:gd name="connsiteX745" fmla="*/ 5107071 w 7467600"/>
              <a:gd name="connsiteY745" fmla="*/ 969720 h 6858000"/>
              <a:gd name="connsiteX746" fmla="*/ 4998681 w 7467600"/>
              <a:gd name="connsiteY746" fmla="*/ 988771 h 6858000"/>
              <a:gd name="connsiteX747" fmla="*/ 5870151 w 7467600"/>
              <a:gd name="connsiteY747" fmla="*/ 898890 h 6858000"/>
              <a:gd name="connsiteX748" fmla="*/ 5504425 w 7467600"/>
              <a:gd name="connsiteY748" fmla="*/ 848067 h 6858000"/>
              <a:gd name="connsiteX749" fmla="*/ 4968849 w 7467600"/>
              <a:gd name="connsiteY749" fmla="*/ 962318 h 6858000"/>
              <a:gd name="connsiteX750" fmla="*/ 5104039 w 7467600"/>
              <a:gd name="connsiteY750" fmla="*/ 940634 h 6858000"/>
              <a:gd name="connsiteX751" fmla="*/ 5256311 w 7467600"/>
              <a:gd name="connsiteY751" fmla="*/ 916490 h 6858000"/>
              <a:gd name="connsiteX752" fmla="*/ 5377381 w 7467600"/>
              <a:gd name="connsiteY752" fmla="*/ 912671 h 6858000"/>
              <a:gd name="connsiteX753" fmla="*/ 5460148 w 7467600"/>
              <a:gd name="connsiteY753" fmla="*/ 911442 h 6858000"/>
              <a:gd name="connsiteX754" fmla="*/ 5648971 w 7467600"/>
              <a:gd name="connsiteY754" fmla="*/ 891331 h 6858000"/>
              <a:gd name="connsiteX755" fmla="*/ 5844807 w 7467600"/>
              <a:gd name="connsiteY755" fmla="*/ 870718 h 6858000"/>
              <a:gd name="connsiteX756" fmla="*/ 5862975 w 7467600"/>
              <a:gd name="connsiteY756" fmla="*/ 869756 h 6858000"/>
              <a:gd name="connsiteX757" fmla="*/ 5920887 w 7467600"/>
              <a:gd name="connsiteY757" fmla="*/ 865929 h 6858000"/>
              <a:gd name="connsiteX758" fmla="*/ 5504425 w 7467600"/>
              <a:gd name="connsiteY758" fmla="*/ 848067 h 6858000"/>
              <a:gd name="connsiteX759" fmla="*/ 3607114 w 7467600"/>
              <a:gd name="connsiteY759" fmla="*/ 467441 h 6858000"/>
              <a:gd name="connsiteX760" fmla="*/ 3296242 w 7467600"/>
              <a:gd name="connsiteY760" fmla="*/ 807991 h 6858000"/>
              <a:gd name="connsiteX761" fmla="*/ 3174674 w 7467600"/>
              <a:gd name="connsiteY761" fmla="*/ 919759 h 6858000"/>
              <a:gd name="connsiteX762" fmla="*/ 3042978 w 7467600"/>
              <a:gd name="connsiteY762" fmla="*/ 1054894 h 6858000"/>
              <a:gd name="connsiteX763" fmla="*/ 2968914 w 7467600"/>
              <a:gd name="connsiteY763" fmla="*/ 1133756 h 6858000"/>
              <a:gd name="connsiteX764" fmla="*/ 3103823 w 7467600"/>
              <a:gd name="connsiteY764" fmla="*/ 1026814 h 6858000"/>
              <a:gd name="connsiteX765" fmla="*/ 3607114 w 7467600"/>
              <a:gd name="connsiteY765" fmla="*/ 467441 h 6858000"/>
              <a:gd name="connsiteX766" fmla="*/ 3744487 w 7467600"/>
              <a:gd name="connsiteY766" fmla="*/ 383136 h 6858000"/>
              <a:gd name="connsiteX767" fmla="*/ 3970213 w 7467600"/>
              <a:gd name="connsiteY767" fmla="*/ 995559 h 6858000"/>
              <a:gd name="connsiteX768" fmla="*/ 3744487 w 7467600"/>
              <a:gd name="connsiteY768" fmla="*/ 383136 h 6858000"/>
              <a:gd name="connsiteX769" fmla="*/ 3624562 w 7467600"/>
              <a:gd name="connsiteY769" fmla="*/ 367041 h 6858000"/>
              <a:gd name="connsiteX770" fmla="*/ 3489712 w 7467600"/>
              <a:gd name="connsiteY770" fmla="*/ 485386 h 6858000"/>
              <a:gd name="connsiteX771" fmla="*/ 3182994 w 7467600"/>
              <a:gd name="connsiteY771" fmla="*/ 828265 h 6858000"/>
              <a:gd name="connsiteX772" fmla="*/ 2892114 w 7467600"/>
              <a:gd name="connsiteY772" fmla="*/ 1172635 h 6858000"/>
              <a:gd name="connsiteX773" fmla="*/ 3021459 w 7467600"/>
              <a:gd name="connsiteY773" fmla="*/ 1035385 h 6858000"/>
              <a:gd name="connsiteX774" fmla="*/ 3153873 w 7467600"/>
              <a:gd name="connsiteY774" fmla="*/ 898971 h 6858000"/>
              <a:gd name="connsiteX775" fmla="*/ 3276511 w 7467600"/>
              <a:gd name="connsiteY775" fmla="*/ 786423 h 6858000"/>
              <a:gd name="connsiteX776" fmla="*/ 3584154 w 7467600"/>
              <a:gd name="connsiteY776" fmla="*/ 448218 h 6858000"/>
              <a:gd name="connsiteX777" fmla="*/ 3624562 w 7467600"/>
              <a:gd name="connsiteY777" fmla="*/ 367041 h 6858000"/>
              <a:gd name="connsiteX778" fmla="*/ 3766672 w 7467600"/>
              <a:gd name="connsiteY778" fmla="*/ 359429 h 6858000"/>
              <a:gd name="connsiteX779" fmla="*/ 3996338 w 7467600"/>
              <a:gd name="connsiteY779" fmla="*/ 968237 h 6858000"/>
              <a:gd name="connsiteX780" fmla="*/ 3766672 w 7467600"/>
              <a:gd name="connsiteY780" fmla="*/ 359429 h 6858000"/>
              <a:gd name="connsiteX781" fmla="*/ 5805386 w 7467600"/>
              <a:gd name="connsiteY781" fmla="*/ 239240 h 6858000"/>
              <a:gd name="connsiteX782" fmla="*/ 5736947 w 7467600"/>
              <a:gd name="connsiteY782" fmla="*/ 261367 h 6858000"/>
              <a:gd name="connsiteX783" fmla="*/ 5427012 w 7467600"/>
              <a:gd name="connsiteY783" fmla="*/ 311272 h 6858000"/>
              <a:gd name="connsiteX784" fmla="*/ 5147818 w 7467600"/>
              <a:gd name="connsiteY784" fmla="*/ 322112 h 6858000"/>
              <a:gd name="connsiteX785" fmla="*/ 5060854 w 7467600"/>
              <a:gd name="connsiteY785" fmla="*/ 311882 h 6858000"/>
              <a:gd name="connsiteX786" fmla="*/ 4945989 w 7467600"/>
              <a:gd name="connsiteY786" fmla="*/ 300516 h 6858000"/>
              <a:gd name="connsiteX787" fmla="*/ 5410479 w 7467600"/>
              <a:gd name="connsiteY787" fmla="*/ 348434 h 6858000"/>
              <a:gd name="connsiteX788" fmla="*/ 5805386 w 7467600"/>
              <a:gd name="connsiteY788" fmla="*/ 239240 h 6858000"/>
              <a:gd name="connsiteX789" fmla="*/ 5905192 w 7467600"/>
              <a:gd name="connsiteY789" fmla="*/ 163079 h 6858000"/>
              <a:gd name="connsiteX790" fmla="*/ 5865655 w 7467600"/>
              <a:gd name="connsiteY790" fmla="*/ 171901 h 6858000"/>
              <a:gd name="connsiteX791" fmla="*/ 5259740 w 7467600"/>
              <a:gd name="connsiteY791" fmla="*/ 257013 h 6858000"/>
              <a:gd name="connsiteX792" fmla="*/ 5208466 w 7467600"/>
              <a:gd name="connsiteY792" fmla="*/ 257550 h 6858000"/>
              <a:gd name="connsiteX793" fmla="*/ 4980204 w 7467600"/>
              <a:gd name="connsiteY793" fmla="*/ 271903 h 6858000"/>
              <a:gd name="connsiteX794" fmla="*/ 5068068 w 7467600"/>
              <a:gd name="connsiteY794" fmla="*/ 282244 h 6858000"/>
              <a:gd name="connsiteX795" fmla="*/ 5153231 w 7467600"/>
              <a:gd name="connsiteY795" fmla="*/ 292240 h 6858000"/>
              <a:gd name="connsiteX796" fmla="*/ 5426491 w 7467600"/>
              <a:gd name="connsiteY796" fmla="*/ 281128 h 6858000"/>
              <a:gd name="connsiteX797" fmla="*/ 5731212 w 7467600"/>
              <a:gd name="connsiteY797" fmla="*/ 231951 h 6858000"/>
              <a:gd name="connsiteX798" fmla="*/ 5905192 w 7467600"/>
              <a:gd name="connsiteY798" fmla="*/ 163079 h 6858000"/>
              <a:gd name="connsiteX799" fmla="*/ 5944437 w 7467600"/>
              <a:gd name="connsiteY799" fmla="*/ 113829 h 6858000"/>
              <a:gd name="connsiteX800" fmla="*/ 5825032 w 7467600"/>
              <a:gd name="connsiteY800" fmla="*/ 146405 h 6858000"/>
              <a:gd name="connsiteX801" fmla="*/ 4955599 w 7467600"/>
              <a:gd name="connsiteY801" fmla="*/ 247008 h 6858000"/>
              <a:gd name="connsiteX802" fmla="*/ 5210104 w 7467600"/>
              <a:gd name="connsiteY802" fmla="*/ 228123 h 6858000"/>
              <a:gd name="connsiteX803" fmla="*/ 5261015 w 7467600"/>
              <a:gd name="connsiteY803" fmla="*/ 227087 h 6858000"/>
              <a:gd name="connsiteX804" fmla="*/ 5861181 w 7467600"/>
              <a:gd name="connsiteY804" fmla="*/ 143093 h 6858000"/>
              <a:gd name="connsiteX805" fmla="*/ 5961252 w 7467600"/>
              <a:gd name="connsiteY805" fmla="*/ 114820 h 6858000"/>
              <a:gd name="connsiteX806" fmla="*/ 5944437 w 7467600"/>
              <a:gd name="connsiteY806" fmla="*/ 113829 h 6858000"/>
              <a:gd name="connsiteX807" fmla="*/ 3882765 w 7467600"/>
              <a:gd name="connsiteY807" fmla="*/ 0 h 6858000"/>
              <a:gd name="connsiteX808" fmla="*/ 3995099 w 7467600"/>
              <a:gd name="connsiteY808" fmla="*/ 0 h 6858000"/>
              <a:gd name="connsiteX809" fmla="*/ 4163818 w 7467600"/>
              <a:gd name="connsiteY809" fmla="*/ 234104 h 6858000"/>
              <a:gd name="connsiteX810" fmla="*/ 4172099 w 7467600"/>
              <a:gd name="connsiteY810" fmla="*/ 234207 h 6858000"/>
              <a:gd name="connsiteX811" fmla="*/ 4784282 w 7467600"/>
              <a:gd name="connsiteY811" fmla="*/ 276561 h 6858000"/>
              <a:gd name="connsiteX812" fmla="*/ 4801687 w 7467600"/>
              <a:gd name="connsiteY812" fmla="*/ 267764 h 6858000"/>
              <a:gd name="connsiteX813" fmla="*/ 6082788 w 7467600"/>
              <a:gd name="connsiteY813" fmla="*/ 64119 h 6858000"/>
              <a:gd name="connsiteX814" fmla="*/ 6099442 w 7467600"/>
              <a:gd name="connsiteY814" fmla="*/ 82568 h 6858000"/>
              <a:gd name="connsiteX815" fmla="*/ 4804137 w 7467600"/>
              <a:gd name="connsiteY815" fmla="*/ 320931 h 6858000"/>
              <a:gd name="connsiteX816" fmla="*/ 4227047 w 7467600"/>
              <a:gd name="connsiteY816" fmla="*/ 313415 h 6858000"/>
              <a:gd name="connsiteX817" fmla="*/ 4346041 w 7467600"/>
              <a:gd name="connsiteY817" fmla="*/ 456086 h 6858000"/>
              <a:gd name="connsiteX818" fmla="*/ 4870967 w 7467600"/>
              <a:gd name="connsiteY818" fmla="*/ 963061 h 6858000"/>
              <a:gd name="connsiteX819" fmla="*/ 4889647 w 7467600"/>
              <a:gd name="connsiteY819" fmla="*/ 957147 h 6858000"/>
              <a:gd name="connsiteX820" fmla="*/ 5422504 w 7467600"/>
              <a:gd name="connsiteY820" fmla="*/ 805191 h 6858000"/>
              <a:gd name="connsiteX821" fmla="*/ 6087656 w 7467600"/>
              <a:gd name="connsiteY821" fmla="*/ 826703 h 6858000"/>
              <a:gd name="connsiteX822" fmla="*/ 6058717 w 7467600"/>
              <a:gd name="connsiteY822" fmla="*/ 865992 h 6858000"/>
              <a:gd name="connsiteX823" fmla="*/ 4974153 w 7467600"/>
              <a:gd name="connsiteY823" fmla="*/ 1045456 h 6858000"/>
              <a:gd name="connsiteX824" fmla="*/ 5627835 w 7467600"/>
              <a:gd name="connsiteY824" fmla="*/ 1472077 h 6858000"/>
              <a:gd name="connsiteX825" fmla="*/ 5629817 w 7467600"/>
              <a:gd name="connsiteY825" fmla="*/ 1471412 h 6858000"/>
              <a:gd name="connsiteX826" fmla="*/ 5634124 w 7467600"/>
              <a:gd name="connsiteY826" fmla="*/ 1470572 h 6858000"/>
              <a:gd name="connsiteX827" fmla="*/ 5755832 w 7467600"/>
              <a:gd name="connsiteY827" fmla="*/ 1383886 h 6858000"/>
              <a:gd name="connsiteX828" fmla="*/ 6014186 w 7467600"/>
              <a:gd name="connsiteY828" fmla="*/ 1279799 h 6858000"/>
              <a:gd name="connsiteX829" fmla="*/ 6901619 w 7467600"/>
              <a:gd name="connsiteY829" fmla="*/ 1047874 h 6858000"/>
              <a:gd name="connsiteX830" fmla="*/ 6931566 w 7467600"/>
              <a:gd name="connsiteY830" fmla="*/ 1062034 h 6858000"/>
              <a:gd name="connsiteX831" fmla="*/ 5790982 w 7467600"/>
              <a:gd name="connsiteY831" fmla="*/ 1561380 h 6858000"/>
              <a:gd name="connsiteX832" fmla="*/ 6188971 w 7467600"/>
              <a:gd name="connsiteY832" fmla="*/ 1755168 h 6858000"/>
              <a:gd name="connsiteX833" fmla="*/ 6202446 w 7467600"/>
              <a:gd name="connsiteY833" fmla="*/ 1752268 h 6858000"/>
              <a:gd name="connsiteX834" fmla="*/ 7179560 w 7467600"/>
              <a:gd name="connsiteY834" fmla="*/ 1467551 h 6858000"/>
              <a:gd name="connsiteX835" fmla="*/ 7158730 w 7467600"/>
              <a:gd name="connsiteY835" fmla="*/ 1507835 h 6858000"/>
              <a:gd name="connsiteX836" fmla="*/ 6326959 w 7467600"/>
              <a:gd name="connsiteY836" fmla="*/ 1817686 h 6858000"/>
              <a:gd name="connsiteX837" fmla="*/ 6537433 w 7467600"/>
              <a:gd name="connsiteY837" fmla="*/ 1907790 h 6858000"/>
              <a:gd name="connsiteX838" fmla="*/ 6550221 w 7467600"/>
              <a:gd name="connsiteY838" fmla="*/ 1910729 h 6858000"/>
              <a:gd name="connsiteX839" fmla="*/ 6964438 w 7467600"/>
              <a:gd name="connsiteY839" fmla="*/ 2209505 h 6858000"/>
              <a:gd name="connsiteX840" fmla="*/ 7367862 w 7467600"/>
              <a:gd name="connsiteY840" fmla="*/ 2806833 h 6858000"/>
              <a:gd name="connsiteX841" fmla="*/ 7364329 w 7467600"/>
              <a:gd name="connsiteY841" fmla="*/ 2826907 h 6858000"/>
              <a:gd name="connsiteX842" fmla="*/ 7290545 w 7467600"/>
              <a:gd name="connsiteY842" fmla="*/ 2850663 h 6858000"/>
              <a:gd name="connsiteX843" fmla="*/ 6472036 w 7467600"/>
              <a:gd name="connsiteY843" fmla="*/ 1959003 h 6858000"/>
              <a:gd name="connsiteX844" fmla="*/ 5792897 w 7467600"/>
              <a:gd name="connsiteY844" fmla="*/ 1647747 h 6858000"/>
              <a:gd name="connsiteX845" fmla="*/ 5842751 w 7467600"/>
              <a:gd name="connsiteY845" fmla="*/ 1816112 h 6858000"/>
              <a:gd name="connsiteX846" fmla="*/ 5847424 w 7467600"/>
              <a:gd name="connsiteY846" fmla="*/ 1815776 h 6858000"/>
              <a:gd name="connsiteX847" fmla="*/ 6399821 w 7467600"/>
              <a:gd name="connsiteY847" fmla="*/ 2344799 h 6858000"/>
              <a:gd name="connsiteX848" fmla="*/ 6323232 w 7467600"/>
              <a:gd name="connsiteY848" fmla="*/ 2389634 h 6858000"/>
              <a:gd name="connsiteX849" fmla="*/ 5942958 w 7467600"/>
              <a:gd name="connsiteY849" fmla="*/ 2077708 h 6858000"/>
              <a:gd name="connsiteX850" fmla="*/ 5921559 w 7467600"/>
              <a:gd name="connsiteY850" fmla="*/ 2378596 h 6858000"/>
              <a:gd name="connsiteX851" fmla="*/ 5817651 w 7467600"/>
              <a:gd name="connsiteY851" fmla="*/ 3023919 h 6858000"/>
              <a:gd name="connsiteX852" fmla="*/ 5729634 w 7467600"/>
              <a:gd name="connsiteY852" fmla="*/ 3051849 h 6858000"/>
              <a:gd name="connsiteX853" fmla="*/ 5611018 w 7467600"/>
              <a:gd name="connsiteY853" fmla="*/ 2316769 h 6858000"/>
              <a:gd name="connsiteX854" fmla="*/ 5687608 w 7467600"/>
              <a:gd name="connsiteY854" fmla="*/ 2039972 h 6858000"/>
              <a:gd name="connsiteX855" fmla="*/ 5657554 w 7467600"/>
              <a:gd name="connsiteY855" fmla="*/ 1576445 h 6858000"/>
              <a:gd name="connsiteX856" fmla="*/ 5150475 w 7467600"/>
              <a:gd name="connsiteY856" fmla="*/ 1274012 h 6858000"/>
              <a:gd name="connsiteX857" fmla="*/ 5349142 w 7467600"/>
              <a:gd name="connsiteY857" fmla="*/ 2204405 h 6858000"/>
              <a:gd name="connsiteX858" fmla="*/ 5262214 w 7467600"/>
              <a:gd name="connsiteY858" fmla="*/ 2233836 h 6858000"/>
              <a:gd name="connsiteX859" fmla="*/ 4981539 w 7467600"/>
              <a:gd name="connsiteY859" fmla="*/ 1542201 h 6858000"/>
              <a:gd name="connsiteX860" fmla="*/ 4958461 w 7467600"/>
              <a:gd name="connsiteY860" fmla="*/ 1136957 h 6858000"/>
              <a:gd name="connsiteX861" fmla="*/ 4655015 w 7467600"/>
              <a:gd name="connsiteY861" fmla="*/ 891426 h 6858000"/>
              <a:gd name="connsiteX862" fmla="*/ 4348002 w 7467600"/>
              <a:gd name="connsiteY862" fmla="*/ 2205895 h 6858000"/>
              <a:gd name="connsiteX863" fmla="*/ 4262250 w 7467600"/>
              <a:gd name="connsiteY863" fmla="*/ 2219972 h 6858000"/>
              <a:gd name="connsiteX864" fmla="*/ 4550611 w 7467600"/>
              <a:gd name="connsiteY864" fmla="*/ 817540 h 6858000"/>
              <a:gd name="connsiteX865" fmla="*/ 4564418 w 7467600"/>
              <a:gd name="connsiteY865" fmla="*/ 808293 h 6858000"/>
              <a:gd name="connsiteX866" fmla="*/ 4266388 w 7467600"/>
              <a:gd name="connsiteY866" fmla="*/ 500083 h 6858000"/>
              <a:gd name="connsiteX867" fmla="*/ 4032842 w 7467600"/>
              <a:gd name="connsiteY867" fmla="*/ 211809 h 6858000"/>
              <a:gd name="connsiteX868" fmla="*/ 3882765 w 7467600"/>
              <a:gd name="connsiteY868" fmla="*/ 0 h 6858000"/>
              <a:gd name="connsiteX869" fmla="*/ 3721337 w 7467600"/>
              <a:gd name="connsiteY869" fmla="*/ 0 h 6858000"/>
              <a:gd name="connsiteX870" fmla="*/ 3797544 w 7467600"/>
              <a:gd name="connsiteY870" fmla="*/ 0 h 6858000"/>
              <a:gd name="connsiteX871" fmla="*/ 3775734 w 7467600"/>
              <a:gd name="connsiteY871" fmla="*/ 95131 h 6858000"/>
              <a:gd name="connsiteX872" fmla="*/ 3724807 w 7467600"/>
              <a:gd name="connsiteY872" fmla="*/ 272257 h 6858000"/>
              <a:gd name="connsiteX873" fmla="*/ 3726844 w 7467600"/>
              <a:gd name="connsiteY873" fmla="*/ 282988 h 6858000"/>
              <a:gd name="connsiteX874" fmla="*/ 3742664 w 7467600"/>
              <a:gd name="connsiteY874" fmla="*/ 279918 h 6858000"/>
              <a:gd name="connsiteX875" fmla="*/ 4103910 w 7467600"/>
              <a:gd name="connsiteY875" fmla="*/ 1161917 h 6858000"/>
              <a:gd name="connsiteX876" fmla="*/ 4020269 w 7467600"/>
              <a:gd name="connsiteY876" fmla="*/ 1200406 h 6858000"/>
              <a:gd name="connsiteX877" fmla="*/ 3674882 w 7467600"/>
              <a:gd name="connsiteY877" fmla="*/ 488524 h 6858000"/>
              <a:gd name="connsiteX878" fmla="*/ 3132682 w 7467600"/>
              <a:gd name="connsiteY878" fmla="*/ 1072284 h 6858000"/>
              <a:gd name="connsiteX879" fmla="*/ 2716346 w 7467600"/>
              <a:gd name="connsiteY879" fmla="*/ 1276376 h 6858000"/>
              <a:gd name="connsiteX880" fmla="*/ 2716772 w 7467600"/>
              <a:gd name="connsiteY880" fmla="*/ 1255462 h 6858000"/>
              <a:gd name="connsiteX881" fmla="*/ 3471096 w 7467600"/>
              <a:gd name="connsiteY881" fmla="*/ 437072 h 6858000"/>
              <a:gd name="connsiteX882" fmla="*/ 3639057 w 7467600"/>
              <a:gd name="connsiteY882" fmla="*/ 286334 h 6858000"/>
              <a:gd name="connsiteX883" fmla="*/ 3640309 w 7467600"/>
              <a:gd name="connsiteY883" fmla="*/ 284664 h 6858000"/>
              <a:gd name="connsiteX884" fmla="*/ 3646022 w 7467600"/>
              <a:gd name="connsiteY884" fmla="*/ 276711 h 6858000"/>
              <a:gd name="connsiteX885" fmla="*/ 3707943 w 7467600"/>
              <a:gd name="connsiteY885" fmla="*/ 65958 h 6858000"/>
              <a:gd name="connsiteX886" fmla="*/ 3721337 w 7467600"/>
              <a:gd name="connsiteY886" fmla="*/ 0 h 6858000"/>
              <a:gd name="connsiteX887" fmla="*/ 2867960 w 7467600"/>
              <a:gd name="connsiteY887" fmla="*/ 0 h 6858000"/>
              <a:gd name="connsiteX888" fmla="*/ 2926351 w 7467600"/>
              <a:gd name="connsiteY888" fmla="*/ 0 h 6858000"/>
              <a:gd name="connsiteX889" fmla="*/ 2902823 w 7467600"/>
              <a:gd name="connsiteY889" fmla="*/ 262929 h 6858000"/>
              <a:gd name="connsiteX890" fmla="*/ 2940663 w 7467600"/>
              <a:gd name="connsiteY890" fmla="*/ 140884 h 6858000"/>
              <a:gd name="connsiteX891" fmla="*/ 2947039 w 7467600"/>
              <a:gd name="connsiteY891" fmla="*/ 122524 h 6858000"/>
              <a:gd name="connsiteX892" fmla="*/ 2984316 w 7467600"/>
              <a:gd name="connsiteY892" fmla="*/ 0 h 6858000"/>
              <a:gd name="connsiteX893" fmla="*/ 3016114 w 7467600"/>
              <a:gd name="connsiteY893" fmla="*/ 0 h 6858000"/>
              <a:gd name="connsiteX894" fmla="*/ 2979949 w 7467600"/>
              <a:gd name="connsiteY894" fmla="*/ 119274 h 6858000"/>
              <a:gd name="connsiteX895" fmla="*/ 3023879 w 7467600"/>
              <a:gd name="connsiteY895" fmla="*/ 0 h 6858000"/>
              <a:gd name="connsiteX896" fmla="*/ 3105400 w 7467600"/>
              <a:gd name="connsiteY896" fmla="*/ 0 h 6858000"/>
              <a:gd name="connsiteX897" fmla="*/ 3094669 w 7467600"/>
              <a:gd name="connsiteY897" fmla="*/ 30308 h 6858000"/>
              <a:gd name="connsiteX898" fmla="*/ 2901945 w 7467600"/>
              <a:gd name="connsiteY898" fmla="*/ 466538 h 6858000"/>
              <a:gd name="connsiteX899" fmla="*/ 2815209 w 7467600"/>
              <a:gd name="connsiteY899" fmla="*/ 497361 h 6858000"/>
              <a:gd name="connsiteX900" fmla="*/ 2844845 w 7467600"/>
              <a:gd name="connsiteY900" fmla="*/ 127638 h 6858000"/>
              <a:gd name="connsiteX901" fmla="*/ 2867960 w 7467600"/>
              <a:gd name="connsiteY901" fmla="*/ 0 h 6858000"/>
              <a:gd name="connsiteX902" fmla="*/ 1057230 w 7467600"/>
              <a:gd name="connsiteY902" fmla="*/ 0 h 6858000"/>
              <a:gd name="connsiteX903" fmla="*/ 1111003 w 7467600"/>
              <a:gd name="connsiteY903" fmla="*/ 0 h 6858000"/>
              <a:gd name="connsiteX904" fmla="*/ 1125553 w 7467600"/>
              <a:gd name="connsiteY904" fmla="*/ 52588 h 6858000"/>
              <a:gd name="connsiteX905" fmla="*/ 1304276 w 7467600"/>
              <a:gd name="connsiteY905" fmla="*/ 476275 h 6858000"/>
              <a:gd name="connsiteX906" fmla="*/ 1492066 w 7467600"/>
              <a:gd name="connsiteY906" fmla="*/ 886333 h 6858000"/>
              <a:gd name="connsiteX907" fmla="*/ 1423698 w 7467600"/>
              <a:gd name="connsiteY907" fmla="*/ 710817 h 6858000"/>
              <a:gd name="connsiteX908" fmla="*/ 1357609 w 7467600"/>
              <a:gd name="connsiteY908" fmla="*/ 532892 h 6858000"/>
              <a:gd name="connsiteX909" fmla="*/ 1309550 w 7467600"/>
              <a:gd name="connsiteY909" fmla="*/ 374031 h 6858000"/>
              <a:gd name="connsiteX910" fmla="*/ 1193673 w 7467600"/>
              <a:gd name="connsiteY910" fmla="*/ 49533 h 6858000"/>
              <a:gd name="connsiteX911" fmla="*/ 1164391 w 7467600"/>
              <a:gd name="connsiteY911" fmla="*/ 0 h 6858000"/>
              <a:gd name="connsiteX912" fmla="*/ 1200666 w 7467600"/>
              <a:gd name="connsiteY912" fmla="*/ 0 h 6858000"/>
              <a:gd name="connsiteX913" fmla="*/ 1223408 w 7467600"/>
              <a:gd name="connsiteY913" fmla="*/ 38996 h 6858000"/>
              <a:gd name="connsiteX914" fmla="*/ 1339635 w 7467600"/>
              <a:gd name="connsiteY914" fmla="*/ 365517 h 6858000"/>
              <a:gd name="connsiteX915" fmla="*/ 1387469 w 7467600"/>
              <a:gd name="connsiteY915" fmla="*/ 523079 h 6858000"/>
              <a:gd name="connsiteX916" fmla="*/ 1452685 w 7467600"/>
              <a:gd name="connsiteY916" fmla="*/ 699806 h 6858000"/>
              <a:gd name="connsiteX917" fmla="*/ 1492092 w 7467600"/>
              <a:gd name="connsiteY917" fmla="*/ 800424 h 6858000"/>
              <a:gd name="connsiteX918" fmla="*/ 1455302 w 7467600"/>
              <a:gd name="connsiteY918" fmla="*/ 632913 h 6858000"/>
              <a:gd name="connsiteX919" fmla="*/ 1222336 w 7467600"/>
              <a:gd name="connsiteY919" fmla="*/ 9480 h 6858000"/>
              <a:gd name="connsiteX920" fmla="*/ 1214634 w 7467600"/>
              <a:gd name="connsiteY920" fmla="*/ 0 h 6858000"/>
              <a:gd name="connsiteX921" fmla="*/ 1289827 w 7467600"/>
              <a:gd name="connsiteY921" fmla="*/ 0 h 6858000"/>
              <a:gd name="connsiteX922" fmla="*/ 1321076 w 7467600"/>
              <a:gd name="connsiteY922" fmla="*/ 59722 h 6858000"/>
              <a:gd name="connsiteX923" fmla="*/ 1512579 w 7467600"/>
              <a:gd name="connsiteY923" fmla="*/ 626441 h 6858000"/>
              <a:gd name="connsiteX924" fmla="*/ 1506076 w 7467600"/>
              <a:gd name="connsiteY924" fmla="*/ 1089289 h 6858000"/>
              <a:gd name="connsiteX925" fmla="*/ 1486346 w 7467600"/>
              <a:gd name="connsiteY925" fmla="*/ 1079919 h 6858000"/>
              <a:gd name="connsiteX926" fmla="*/ 1070511 w 7467600"/>
              <a:gd name="connsiteY926" fmla="*/ 48609 h 6858000"/>
              <a:gd name="connsiteX927" fmla="*/ 1057230 w 7467600"/>
              <a:gd name="connsiteY927" fmla="*/ 0 h 6858000"/>
              <a:gd name="connsiteX928" fmla="*/ 43151 w 7467600"/>
              <a:gd name="connsiteY928" fmla="*/ 0 h 6858000"/>
              <a:gd name="connsiteX929" fmla="*/ 95283 w 7467600"/>
              <a:gd name="connsiteY929" fmla="*/ 0 h 6858000"/>
              <a:gd name="connsiteX930" fmla="*/ 300708 w 7467600"/>
              <a:gd name="connsiteY930" fmla="*/ 154571 h 6858000"/>
              <a:gd name="connsiteX931" fmla="*/ 530414 w 7467600"/>
              <a:gd name="connsiteY931" fmla="*/ 354673 h 6858000"/>
              <a:gd name="connsiteX932" fmla="*/ 333785 w 7467600"/>
              <a:gd name="connsiteY932" fmla="*/ 161564 h 6858000"/>
              <a:gd name="connsiteX933" fmla="*/ 147005 w 7467600"/>
              <a:gd name="connsiteY933" fmla="*/ 0 h 6858000"/>
              <a:gd name="connsiteX934" fmla="*/ 272509 w 7467600"/>
              <a:gd name="connsiteY934" fmla="*/ 0 h 6858000"/>
              <a:gd name="connsiteX935" fmla="*/ 326276 w 7467600"/>
              <a:gd name="connsiteY935" fmla="*/ 45847 h 6858000"/>
              <a:gd name="connsiteX936" fmla="*/ 823759 w 7467600"/>
              <a:gd name="connsiteY936" fmla="*/ 574145 h 6858000"/>
              <a:gd name="connsiteX937" fmla="*/ 811254 w 7467600"/>
              <a:gd name="connsiteY937" fmla="*/ 665546 h 6858000"/>
              <a:gd name="connsiteX938" fmla="*/ 154042 w 7467600"/>
              <a:gd name="connsiteY938" fmla="*/ 261522 h 6858000"/>
              <a:gd name="connsiteX939" fmla="*/ 13550 w 7467600"/>
              <a:gd name="connsiteY939" fmla="*/ 158423 h 6858000"/>
              <a:gd name="connsiteX940" fmla="*/ 0 w 7467600"/>
              <a:gd name="connsiteY940" fmla="*/ 146618 h 6858000"/>
              <a:gd name="connsiteX941" fmla="*/ 0 w 7467600"/>
              <a:gd name="connsiteY941" fmla="*/ 59161 h 6858000"/>
              <a:gd name="connsiteX942" fmla="*/ 45427 w 7467600"/>
              <a:gd name="connsiteY942" fmla="*/ 101078 h 6858000"/>
              <a:gd name="connsiteX943" fmla="*/ 630103 w 7467600"/>
              <a:gd name="connsiteY943" fmla="*/ 485885 h 6858000"/>
              <a:gd name="connsiteX944" fmla="*/ 532040 w 7467600"/>
              <a:gd name="connsiteY944" fmla="*/ 399359 h 6858000"/>
              <a:gd name="connsiteX945" fmla="*/ 517618 w 7467600"/>
              <a:gd name="connsiteY945" fmla="*/ 385726 h 6858000"/>
              <a:gd name="connsiteX946" fmla="*/ 285074 w 7467600"/>
              <a:gd name="connsiteY946" fmla="*/ 182755 h 6858000"/>
              <a:gd name="connsiteX947" fmla="*/ 43151 w 7467600"/>
              <a:gd name="connsiteY94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3615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1019354 w 7467600"/>
              <a:gd name="connsiteY15" fmla="*/ 6315006 h 6858000"/>
              <a:gd name="connsiteX16" fmla="*/ 441046 w 7467600"/>
              <a:gd name="connsiteY16" fmla="*/ 6691153 h 6858000"/>
              <a:gd name="connsiteX17" fmla="*/ 1019354 w 7467600"/>
              <a:gd name="connsiteY17" fmla="*/ 6315006 h 6858000"/>
              <a:gd name="connsiteX18" fmla="*/ 991680 w 7467600"/>
              <a:gd name="connsiteY18" fmla="*/ 6298413 h 6858000"/>
              <a:gd name="connsiteX19" fmla="*/ 409060 w 7467600"/>
              <a:gd name="connsiteY19" fmla="*/ 6671470 h 6858000"/>
              <a:gd name="connsiteX20" fmla="*/ 991680 w 7467600"/>
              <a:gd name="connsiteY20" fmla="*/ 6298413 h 6858000"/>
              <a:gd name="connsiteX21" fmla="*/ 103333 w 7467600"/>
              <a:gd name="connsiteY21" fmla="*/ 5699602 h 6858000"/>
              <a:gd name="connsiteX22" fmla="*/ 233938 w 7467600"/>
              <a:gd name="connsiteY22" fmla="*/ 5809416 h 6858000"/>
              <a:gd name="connsiteX23" fmla="*/ 883580 w 7467600"/>
              <a:gd name="connsiteY23" fmla="*/ 6180710 h 6858000"/>
              <a:gd name="connsiteX24" fmla="*/ 487337 w 7467600"/>
              <a:gd name="connsiteY24" fmla="*/ 5950182 h 6858000"/>
              <a:gd name="connsiteX25" fmla="*/ 354051 w 7467600"/>
              <a:gd name="connsiteY25" fmla="*/ 5854912 h 6858000"/>
              <a:gd name="connsiteX26" fmla="*/ 195436 w 7467600"/>
              <a:gd name="connsiteY26" fmla="*/ 5755068 h 6858000"/>
              <a:gd name="connsiteX27" fmla="*/ 103333 w 7467600"/>
              <a:gd name="connsiteY27" fmla="*/ 5699602 h 6858000"/>
              <a:gd name="connsiteX28" fmla="*/ 5539432 w 7467600"/>
              <a:gd name="connsiteY28" fmla="*/ 5642928 h 6858000"/>
              <a:gd name="connsiteX29" fmla="*/ 5555462 w 7467600"/>
              <a:gd name="connsiteY29" fmla="*/ 5694454 h 6858000"/>
              <a:gd name="connsiteX30" fmla="*/ 5828270 w 7467600"/>
              <a:gd name="connsiteY30" fmla="*/ 6320663 h 6858000"/>
              <a:gd name="connsiteX31" fmla="*/ 5947416 w 7467600"/>
              <a:gd name="connsiteY31" fmla="*/ 6574846 h 6858000"/>
              <a:gd name="connsiteX32" fmla="*/ 5539432 w 7467600"/>
              <a:gd name="connsiteY32" fmla="*/ 5642928 h 6858000"/>
              <a:gd name="connsiteX33" fmla="*/ 51253 w 7467600"/>
              <a:gd name="connsiteY33" fmla="*/ 5631825 h 6858000"/>
              <a:gd name="connsiteX34" fmla="*/ 211622 w 7467600"/>
              <a:gd name="connsiteY34" fmla="*/ 5728803 h 6858000"/>
              <a:gd name="connsiteX35" fmla="*/ 371652 w 7467600"/>
              <a:gd name="connsiteY35" fmla="*/ 5829062 h 6858000"/>
              <a:gd name="connsiteX36" fmla="*/ 505903 w 7467600"/>
              <a:gd name="connsiteY36" fmla="*/ 5925221 h 6858000"/>
              <a:gd name="connsiteX37" fmla="*/ 899240 w 7467600"/>
              <a:gd name="connsiteY37" fmla="*/ 6153068 h 6858000"/>
              <a:gd name="connsiteX38" fmla="*/ 988114 w 7467600"/>
              <a:gd name="connsiteY38" fmla="*/ 6174204 h 6858000"/>
              <a:gd name="connsiteX39" fmla="*/ 845971 w 7467600"/>
              <a:gd name="connsiteY39" fmla="*/ 6067177 h 6858000"/>
              <a:gd name="connsiteX40" fmla="*/ 448057 w 7467600"/>
              <a:gd name="connsiteY40" fmla="*/ 5841376 h 6858000"/>
              <a:gd name="connsiteX41" fmla="*/ 51253 w 7467600"/>
              <a:gd name="connsiteY41" fmla="*/ 5631825 h 6858000"/>
              <a:gd name="connsiteX42" fmla="*/ 2606687 w 7467600"/>
              <a:gd name="connsiteY42" fmla="*/ 5630718 h 6858000"/>
              <a:gd name="connsiteX43" fmla="*/ 2645658 w 7467600"/>
              <a:gd name="connsiteY43" fmla="*/ 6640259 h 6858000"/>
              <a:gd name="connsiteX44" fmla="*/ 2606687 w 7467600"/>
              <a:gd name="connsiteY44" fmla="*/ 5630718 h 6858000"/>
              <a:gd name="connsiteX45" fmla="*/ 3642057 w 7467600"/>
              <a:gd name="connsiteY45" fmla="*/ 5573487 h 6858000"/>
              <a:gd name="connsiteX46" fmla="*/ 3632981 w 7467600"/>
              <a:gd name="connsiteY46" fmla="*/ 5579437 h 6858000"/>
              <a:gd name="connsiteX47" fmla="*/ 3382436 w 7467600"/>
              <a:gd name="connsiteY47" fmla="*/ 5952726 h 6858000"/>
              <a:gd name="connsiteX48" fmla="*/ 3191929 w 7467600"/>
              <a:gd name="connsiteY48" fmla="*/ 6662669 h 6858000"/>
              <a:gd name="connsiteX49" fmla="*/ 3369898 w 7467600"/>
              <a:gd name="connsiteY49" fmla="*/ 6081771 h 6858000"/>
              <a:gd name="connsiteX50" fmla="*/ 3642057 w 7467600"/>
              <a:gd name="connsiteY50" fmla="*/ 5573487 h 6858000"/>
              <a:gd name="connsiteX51" fmla="*/ 2650666 w 7467600"/>
              <a:gd name="connsiteY51" fmla="*/ 5530686 h 6858000"/>
              <a:gd name="connsiteX52" fmla="*/ 2650249 w 7467600"/>
              <a:gd name="connsiteY52" fmla="*/ 5532101 h 6858000"/>
              <a:gd name="connsiteX53" fmla="*/ 2663808 w 7467600"/>
              <a:gd name="connsiteY53" fmla="*/ 6535215 h 6858000"/>
              <a:gd name="connsiteX54" fmla="*/ 2665418 w 7467600"/>
              <a:gd name="connsiteY54" fmla="*/ 6132756 h 6858000"/>
              <a:gd name="connsiteX55" fmla="*/ 2650666 w 7467600"/>
              <a:gd name="connsiteY55" fmla="*/ 5530686 h 6858000"/>
              <a:gd name="connsiteX56" fmla="*/ 2680277 w 7467600"/>
              <a:gd name="connsiteY56" fmla="*/ 5479204 h 6858000"/>
              <a:gd name="connsiteX57" fmla="*/ 2678972 w 7467600"/>
              <a:gd name="connsiteY57" fmla="*/ 5481582 h 6858000"/>
              <a:gd name="connsiteX58" fmla="*/ 2696666 w 7467600"/>
              <a:gd name="connsiteY58" fmla="*/ 6133836 h 6858000"/>
              <a:gd name="connsiteX59" fmla="*/ 2695769 w 7467600"/>
              <a:gd name="connsiteY59" fmla="*/ 6390955 h 6858000"/>
              <a:gd name="connsiteX60" fmla="*/ 2739893 w 7467600"/>
              <a:gd name="connsiteY60" fmla="*/ 6108357 h 6858000"/>
              <a:gd name="connsiteX61" fmla="*/ 2680277 w 7467600"/>
              <a:gd name="connsiteY61" fmla="*/ 5479204 h 6858000"/>
              <a:gd name="connsiteX62" fmla="*/ 1132195 w 7467600"/>
              <a:gd name="connsiteY62" fmla="*/ 5467980 h 6858000"/>
              <a:gd name="connsiteX63" fmla="*/ 1679056 w 7467600"/>
              <a:gd name="connsiteY63" fmla="*/ 5516907 h 6858000"/>
              <a:gd name="connsiteX64" fmla="*/ 2128648 w 7467600"/>
              <a:gd name="connsiteY64" fmla="*/ 5474249 h 6858000"/>
              <a:gd name="connsiteX65" fmla="*/ 1825619 w 7467600"/>
              <a:gd name="connsiteY65" fmla="*/ 5478447 h 6858000"/>
              <a:gd name="connsiteX66" fmla="*/ 1737798 w 7467600"/>
              <a:gd name="connsiteY66" fmla="*/ 5483353 h 6858000"/>
              <a:gd name="connsiteX67" fmla="*/ 1132195 w 7467600"/>
              <a:gd name="connsiteY67" fmla="*/ 5467980 h 6858000"/>
              <a:gd name="connsiteX68" fmla="*/ 1456157 w 7467600"/>
              <a:gd name="connsiteY68" fmla="*/ 5371404 h 6858000"/>
              <a:gd name="connsiteX69" fmla="*/ 1244432 w 7467600"/>
              <a:gd name="connsiteY69" fmla="*/ 5385601 h 6858000"/>
              <a:gd name="connsiteX70" fmla="*/ 973990 w 7467600"/>
              <a:gd name="connsiteY70" fmla="*/ 5424940 h 6858000"/>
              <a:gd name="connsiteX71" fmla="*/ 1103809 w 7467600"/>
              <a:gd name="connsiteY71" fmla="*/ 5433720 h 6858000"/>
              <a:gd name="connsiteX72" fmla="*/ 1123454 w 7467600"/>
              <a:gd name="connsiteY72" fmla="*/ 5435727 h 6858000"/>
              <a:gd name="connsiteX73" fmla="*/ 1737017 w 7467600"/>
              <a:gd name="connsiteY73" fmla="*/ 5452183 h 6858000"/>
              <a:gd name="connsiteX74" fmla="*/ 1824397 w 7467600"/>
              <a:gd name="connsiteY74" fmla="*/ 5447757 h 6858000"/>
              <a:gd name="connsiteX75" fmla="*/ 2070059 w 7467600"/>
              <a:gd name="connsiteY75" fmla="*/ 5441660 h 6858000"/>
              <a:gd name="connsiteX76" fmla="*/ 1456157 w 7467600"/>
              <a:gd name="connsiteY76" fmla="*/ 5371404 h 6858000"/>
              <a:gd name="connsiteX77" fmla="*/ 4988186 w 7467600"/>
              <a:gd name="connsiteY77" fmla="*/ 5216467 h 6858000"/>
              <a:gd name="connsiteX78" fmla="*/ 4777334 w 7467600"/>
              <a:gd name="connsiteY78" fmla="*/ 5406072 h 6858000"/>
              <a:gd name="connsiteX79" fmla="*/ 4718341 w 7467600"/>
              <a:gd name="connsiteY79" fmla="*/ 5468043 h 6858000"/>
              <a:gd name="connsiteX80" fmla="*/ 4604655 w 7467600"/>
              <a:gd name="connsiteY80" fmla="*/ 5583434 h 6858000"/>
              <a:gd name="connsiteX81" fmla="*/ 4565074 w 7467600"/>
              <a:gd name="connsiteY81" fmla="*/ 5618550 h 6858000"/>
              <a:gd name="connsiteX82" fmla="*/ 4988186 w 7467600"/>
              <a:gd name="connsiteY82" fmla="*/ 5216467 h 6858000"/>
              <a:gd name="connsiteX83" fmla="*/ 4978032 w 7467600"/>
              <a:gd name="connsiteY83" fmla="*/ 5183809 h 6858000"/>
              <a:gd name="connsiteX84" fmla="*/ 4463413 w 7467600"/>
              <a:gd name="connsiteY84" fmla="*/ 5615162 h 6858000"/>
              <a:gd name="connsiteX85" fmla="*/ 4358134 w 7467600"/>
              <a:gd name="connsiteY85" fmla="*/ 5742791 h 6858000"/>
              <a:gd name="connsiteX86" fmla="*/ 4376219 w 7467600"/>
              <a:gd name="connsiteY86" fmla="*/ 5729027 h 6858000"/>
              <a:gd name="connsiteX87" fmla="*/ 4582340 w 7467600"/>
              <a:gd name="connsiteY87" fmla="*/ 5561037 h 6858000"/>
              <a:gd name="connsiteX88" fmla="*/ 4694684 w 7467600"/>
              <a:gd name="connsiteY88" fmla="*/ 5447098 h 6858000"/>
              <a:gd name="connsiteX89" fmla="*/ 4754123 w 7467600"/>
              <a:gd name="connsiteY89" fmla="*/ 5384643 h 6858000"/>
              <a:gd name="connsiteX90" fmla="*/ 4978032 w 7467600"/>
              <a:gd name="connsiteY90" fmla="*/ 5183809 h 6858000"/>
              <a:gd name="connsiteX91" fmla="*/ 1903353 w 7467600"/>
              <a:gd name="connsiteY91" fmla="*/ 5044827 h 6858000"/>
              <a:gd name="connsiteX92" fmla="*/ 1936931 w 7467600"/>
              <a:gd name="connsiteY92" fmla="*/ 5093954 h 6858000"/>
              <a:gd name="connsiteX93" fmla="*/ 2195868 w 7467600"/>
              <a:gd name="connsiteY93" fmla="*/ 5396574 h 6858000"/>
              <a:gd name="connsiteX94" fmla="*/ 2088852 w 7467600"/>
              <a:gd name="connsiteY94" fmla="*/ 5166123 h 6858000"/>
              <a:gd name="connsiteX95" fmla="*/ 1958241 w 7467600"/>
              <a:gd name="connsiteY95" fmla="*/ 5067955 h 6858000"/>
              <a:gd name="connsiteX96" fmla="*/ 1903353 w 7467600"/>
              <a:gd name="connsiteY96" fmla="*/ 5044827 h 6858000"/>
              <a:gd name="connsiteX97" fmla="*/ 1979378 w 7467600"/>
              <a:gd name="connsiteY97" fmla="*/ 4769504 h 6858000"/>
              <a:gd name="connsiteX98" fmla="*/ 2882120 w 7467600"/>
              <a:gd name="connsiteY98" fmla="*/ 5064547 h 6858000"/>
              <a:gd name="connsiteX99" fmla="*/ 2793103 w 7467600"/>
              <a:gd name="connsiteY99" fmla="*/ 5039699 h 6858000"/>
              <a:gd name="connsiteX100" fmla="*/ 2770041 w 7467600"/>
              <a:gd name="connsiteY100" fmla="*/ 5033634 h 6858000"/>
              <a:gd name="connsiteX101" fmla="*/ 1979378 w 7467600"/>
              <a:gd name="connsiteY101" fmla="*/ 4769504 h 6858000"/>
              <a:gd name="connsiteX102" fmla="*/ 1927410 w 7467600"/>
              <a:gd name="connsiteY102" fmla="*/ 4716164 h 6858000"/>
              <a:gd name="connsiteX103" fmla="*/ 1959587 w 7467600"/>
              <a:gd name="connsiteY103" fmla="*/ 4728849 h 6858000"/>
              <a:gd name="connsiteX104" fmla="*/ 2777707 w 7467600"/>
              <a:gd name="connsiteY104" fmla="*/ 5003991 h 6858000"/>
              <a:gd name="connsiteX105" fmla="*/ 2800768 w 7467600"/>
              <a:gd name="connsiteY105" fmla="*/ 5010056 h 6858000"/>
              <a:gd name="connsiteX106" fmla="*/ 2879408 w 7467600"/>
              <a:gd name="connsiteY106" fmla="*/ 5031590 h 6858000"/>
              <a:gd name="connsiteX107" fmla="*/ 2862295 w 7467600"/>
              <a:gd name="connsiteY107" fmla="*/ 5022958 h 6858000"/>
              <a:gd name="connsiteX108" fmla="*/ 2813343 w 7467600"/>
              <a:gd name="connsiteY108" fmla="*/ 4998369 h 6858000"/>
              <a:gd name="connsiteX109" fmla="*/ 2646245 w 7467600"/>
              <a:gd name="connsiteY109" fmla="*/ 4930999 h 6858000"/>
              <a:gd name="connsiteX110" fmla="*/ 1999243 w 7467600"/>
              <a:gd name="connsiteY110" fmla="*/ 4730524 h 6858000"/>
              <a:gd name="connsiteX111" fmla="*/ 1979527 w 7467600"/>
              <a:gd name="connsiteY111" fmla="*/ 4726651 h 6858000"/>
              <a:gd name="connsiteX112" fmla="*/ 1927410 w 7467600"/>
              <a:gd name="connsiteY112" fmla="*/ 4716164 h 6858000"/>
              <a:gd name="connsiteX113" fmla="*/ 1997014 w 7467600"/>
              <a:gd name="connsiteY113" fmla="*/ 4698007 h 6858000"/>
              <a:gd name="connsiteX114" fmla="*/ 2005458 w 7467600"/>
              <a:gd name="connsiteY114" fmla="*/ 4699540 h 6858000"/>
              <a:gd name="connsiteX115" fmla="*/ 2657186 w 7467600"/>
              <a:gd name="connsiteY115" fmla="*/ 4901687 h 6858000"/>
              <a:gd name="connsiteX116" fmla="*/ 2826662 w 7467600"/>
              <a:gd name="connsiteY116" fmla="*/ 4970362 h 6858000"/>
              <a:gd name="connsiteX117" fmla="*/ 2876100 w 7467600"/>
              <a:gd name="connsiteY117" fmla="*/ 4995397 h 6858000"/>
              <a:gd name="connsiteX118" fmla="*/ 3042600 w 7467600"/>
              <a:gd name="connsiteY118" fmla="*/ 5059532 h 6858000"/>
              <a:gd name="connsiteX119" fmla="*/ 1997014 w 7467600"/>
              <a:gd name="connsiteY119" fmla="*/ 4698007 h 6858000"/>
              <a:gd name="connsiteX120" fmla="*/ 2305292 w 7467600"/>
              <a:gd name="connsiteY120" fmla="*/ 4219492 h 6858000"/>
              <a:gd name="connsiteX121" fmla="*/ 3360922 w 7467600"/>
              <a:gd name="connsiteY121" fmla="*/ 4529373 h 6858000"/>
              <a:gd name="connsiteX122" fmla="*/ 3492420 w 7467600"/>
              <a:gd name="connsiteY122" fmla="*/ 4510145 h 6858000"/>
              <a:gd name="connsiteX123" fmla="*/ 3364086 w 7467600"/>
              <a:gd name="connsiteY123" fmla="*/ 4480340 h 6858000"/>
              <a:gd name="connsiteX124" fmla="*/ 3225818 w 7467600"/>
              <a:gd name="connsiteY124" fmla="*/ 4411822 h 6858000"/>
              <a:gd name="connsiteX125" fmla="*/ 3129696 w 7467600"/>
              <a:gd name="connsiteY125" fmla="*/ 4360704 h 6858000"/>
              <a:gd name="connsiteX126" fmla="*/ 2814545 w 7467600"/>
              <a:gd name="connsiteY126" fmla="*/ 4282955 h 6858000"/>
              <a:gd name="connsiteX127" fmla="*/ 2305292 w 7467600"/>
              <a:gd name="connsiteY127" fmla="*/ 4219492 h 6858000"/>
              <a:gd name="connsiteX128" fmla="*/ 2626982 w 7467600"/>
              <a:gd name="connsiteY128" fmla="*/ 4206450 h 6858000"/>
              <a:gd name="connsiteX129" fmla="*/ 2490617 w 7467600"/>
              <a:gd name="connsiteY129" fmla="*/ 4206951 h 6858000"/>
              <a:gd name="connsiteX130" fmla="*/ 2819869 w 7467600"/>
              <a:gd name="connsiteY130" fmla="*/ 4252936 h 6858000"/>
              <a:gd name="connsiteX131" fmla="*/ 3143018 w 7467600"/>
              <a:gd name="connsiteY131" fmla="*/ 4332698 h 6858000"/>
              <a:gd name="connsiteX132" fmla="*/ 3241520 w 7467600"/>
              <a:gd name="connsiteY132" fmla="*/ 4385112 h 6858000"/>
              <a:gd name="connsiteX133" fmla="*/ 3374575 w 7467600"/>
              <a:gd name="connsiteY133" fmla="*/ 4451517 h 6858000"/>
              <a:gd name="connsiteX134" fmla="*/ 3505221 w 7467600"/>
              <a:gd name="connsiteY134" fmla="*/ 4480757 h 6858000"/>
              <a:gd name="connsiteX135" fmla="*/ 2626982 w 7467600"/>
              <a:gd name="connsiteY135" fmla="*/ 4206450 h 6858000"/>
              <a:gd name="connsiteX136" fmla="*/ 1310106 w 7467600"/>
              <a:gd name="connsiteY136" fmla="*/ 3943217 h 6858000"/>
              <a:gd name="connsiteX137" fmla="*/ 854994 w 7467600"/>
              <a:gd name="connsiteY137" fmla="*/ 4399136 h 6858000"/>
              <a:gd name="connsiteX138" fmla="*/ 742462 w 7467600"/>
              <a:gd name="connsiteY138" fmla="*/ 4594648 h 6858000"/>
              <a:gd name="connsiteX139" fmla="*/ 820602 w 7467600"/>
              <a:gd name="connsiteY139" fmla="*/ 4485915 h 6858000"/>
              <a:gd name="connsiteX140" fmla="*/ 878295 w 7467600"/>
              <a:gd name="connsiteY140" fmla="*/ 4403594 h 6858000"/>
              <a:gd name="connsiteX141" fmla="*/ 1240607 w 7467600"/>
              <a:gd name="connsiteY141" fmla="*/ 4010401 h 6858000"/>
              <a:gd name="connsiteX142" fmla="*/ 1310106 w 7467600"/>
              <a:gd name="connsiteY142" fmla="*/ 3943217 h 6858000"/>
              <a:gd name="connsiteX143" fmla="*/ 1423113 w 7467600"/>
              <a:gd name="connsiteY143" fmla="*/ 3874565 h 6858000"/>
              <a:gd name="connsiteX144" fmla="*/ 1260565 w 7467600"/>
              <a:gd name="connsiteY144" fmla="*/ 4031982 h 6858000"/>
              <a:gd name="connsiteX145" fmla="*/ 901900 w 7467600"/>
              <a:gd name="connsiteY145" fmla="*/ 4421236 h 6858000"/>
              <a:gd name="connsiteX146" fmla="*/ 845044 w 7467600"/>
              <a:gd name="connsiteY146" fmla="*/ 4502436 h 6858000"/>
              <a:gd name="connsiteX147" fmla="*/ 685926 w 7467600"/>
              <a:gd name="connsiteY147" fmla="*/ 4703069 h 6858000"/>
              <a:gd name="connsiteX148" fmla="*/ 684248 w 7467600"/>
              <a:gd name="connsiteY148" fmla="*/ 4706721 h 6858000"/>
              <a:gd name="connsiteX149" fmla="*/ 1423113 w 7467600"/>
              <a:gd name="connsiteY149" fmla="*/ 3874565 h 6858000"/>
              <a:gd name="connsiteX150" fmla="*/ 3316479 w 7467600"/>
              <a:gd name="connsiteY150" fmla="*/ 3872136 h 6858000"/>
              <a:gd name="connsiteX151" fmla="*/ 3546806 w 7467600"/>
              <a:gd name="connsiteY151" fmla="*/ 4356139 h 6858000"/>
              <a:gd name="connsiteX152" fmla="*/ 3364433 w 7467600"/>
              <a:gd name="connsiteY152" fmla="*/ 3953121 h 6858000"/>
              <a:gd name="connsiteX153" fmla="*/ 3316479 w 7467600"/>
              <a:gd name="connsiteY153" fmla="*/ 3872136 h 6858000"/>
              <a:gd name="connsiteX154" fmla="*/ 3291335 w 7467600"/>
              <a:gd name="connsiteY154" fmla="*/ 3767420 h 6858000"/>
              <a:gd name="connsiteX155" fmla="*/ 3390805 w 7467600"/>
              <a:gd name="connsiteY155" fmla="*/ 3937163 h 6858000"/>
              <a:gd name="connsiteX156" fmla="*/ 3579062 w 7467600"/>
              <a:gd name="connsiteY156" fmla="*/ 4359040 h 6858000"/>
              <a:gd name="connsiteX157" fmla="*/ 3467355 w 7467600"/>
              <a:gd name="connsiteY157" fmla="*/ 3988130 h 6858000"/>
              <a:gd name="connsiteX158" fmla="*/ 3310753 w 7467600"/>
              <a:gd name="connsiteY158" fmla="*/ 3787140 h 6858000"/>
              <a:gd name="connsiteX159" fmla="*/ 3291335 w 7467600"/>
              <a:gd name="connsiteY159" fmla="*/ 3767420 h 6858000"/>
              <a:gd name="connsiteX160" fmla="*/ 1635889 w 7467600"/>
              <a:gd name="connsiteY160" fmla="*/ 3709494 h 6858000"/>
              <a:gd name="connsiteX161" fmla="*/ 1634800 w 7467600"/>
              <a:gd name="connsiteY161" fmla="*/ 3731111 h 6858000"/>
              <a:gd name="connsiteX162" fmla="*/ 1635889 w 7467600"/>
              <a:gd name="connsiteY162" fmla="*/ 3709494 h 6858000"/>
              <a:gd name="connsiteX163" fmla="*/ 1510397 w 7467600"/>
              <a:gd name="connsiteY163" fmla="*/ 3684705 h 6858000"/>
              <a:gd name="connsiteX164" fmla="*/ 1146550 w 7467600"/>
              <a:gd name="connsiteY164" fmla="*/ 3802012 h 6858000"/>
              <a:gd name="connsiteX165" fmla="*/ 698834 w 7467600"/>
              <a:gd name="connsiteY165" fmla="*/ 3952272 h 6858000"/>
              <a:gd name="connsiteX166" fmla="*/ 34256 w 7467600"/>
              <a:gd name="connsiteY166" fmla="*/ 4347603 h 6858000"/>
              <a:gd name="connsiteX167" fmla="*/ 527241 w 7467600"/>
              <a:gd name="connsiteY167" fmla="*/ 4065078 h 6858000"/>
              <a:gd name="connsiteX168" fmla="*/ 1510397 w 7467600"/>
              <a:gd name="connsiteY168" fmla="*/ 3684705 h 6858000"/>
              <a:gd name="connsiteX169" fmla="*/ 1313114 w 7467600"/>
              <a:gd name="connsiteY169" fmla="*/ 3655216 h 6858000"/>
              <a:gd name="connsiteX170" fmla="*/ 1109304 w 7467600"/>
              <a:gd name="connsiteY170" fmla="*/ 3669030 h 6858000"/>
              <a:gd name="connsiteX171" fmla="*/ 8129 w 7467600"/>
              <a:gd name="connsiteY171" fmla="*/ 4330519 h 6858000"/>
              <a:gd name="connsiteX172" fmla="*/ 687572 w 7467600"/>
              <a:gd name="connsiteY172" fmla="*/ 3925629 h 6858000"/>
              <a:gd name="connsiteX173" fmla="*/ 1138365 w 7467600"/>
              <a:gd name="connsiteY173" fmla="*/ 3774515 h 6858000"/>
              <a:gd name="connsiteX174" fmla="*/ 1505579 w 7467600"/>
              <a:gd name="connsiteY174" fmla="*/ 3655526 h 6858000"/>
              <a:gd name="connsiteX175" fmla="*/ 1313114 w 7467600"/>
              <a:gd name="connsiteY175" fmla="*/ 3655216 h 6858000"/>
              <a:gd name="connsiteX176" fmla="*/ 3655073 w 7467600"/>
              <a:gd name="connsiteY176" fmla="*/ 3650884 h 6858000"/>
              <a:gd name="connsiteX177" fmla="*/ 3989938 w 7467600"/>
              <a:gd name="connsiteY177" fmla="*/ 3991685 h 6858000"/>
              <a:gd name="connsiteX178" fmla="*/ 4393907 w 7467600"/>
              <a:gd name="connsiteY178" fmla="*/ 4261258 h 6858000"/>
              <a:gd name="connsiteX179" fmla="*/ 4648051 w 7467600"/>
              <a:gd name="connsiteY179" fmla="*/ 4374051 h 6858000"/>
              <a:gd name="connsiteX180" fmla="*/ 4383389 w 7467600"/>
              <a:gd name="connsiteY180" fmla="*/ 4184369 h 6858000"/>
              <a:gd name="connsiteX181" fmla="*/ 4165508 w 7467600"/>
              <a:gd name="connsiteY181" fmla="*/ 4035196 h 6858000"/>
              <a:gd name="connsiteX182" fmla="*/ 4068162 w 7467600"/>
              <a:gd name="connsiteY182" fmla="*/ 3953394 h 6858000"/>
              <a:gd name="connsiteX183" fmla="*/ 3981416 w 7467600"/>
              <a:gd name="connsiteY183" fmla="*/ 3880482 h 6858000"/>
              <a:gd name="connsiteX184" fmla="*/ 3800147 w 7467600"/>
              <a:gd name="connsiteY184" fmla="*/ 3749872 h 6858000"/>
              <a:gd name="connsiteX185" fmla="*/ 3655073 w 7467600"/>
              <a:gd name="connsiteY185" fmla="*/ 3650884 h 6858000"/>
              <a:gd name="connsiteX186" fmla="*/ 3670252 w 7467600"/>
              <a:gd name="connsiteY186" fmla="*/ 3622798 h 6858000"/>
              <a:gd name="connsiteX187" fmla="*/ 3817258 w 7467600"/>
              <a:gd name="connsiteY187" fmla="*/ 3723577 h 6858000"/>
              <a:gd name="connsiteX188" fmla="*/ 4000461 w 7467600"/>
              <a:gd name="connsiteY188" fmla="*/ 3855966 h 6858000"/>
              <a:gd name="connsiteX189" fmla="*/ 4088180 w 7467600"/>
              <a:gd name="connsiteY189" fmla="*/ 3929774 h 6858000"/>
              <a:gd name="connsiteX190" fmla="*/ 4184555 w 7467600"/>
              <a:gd name="connsiteY190" fmla="*/ 4010683 h 6858000"/>
              <a:gd name="connsiteX191" fmla="*/ 4399563 w 7467600"/>
              <a:gd name="connsiteY191" fmla="*/ 4158106 h 6858000"/>
              <a:gd name="connsiteX192" fmla="*/ 4684469 w 7467600"/>
              <a:gd name="connsiteY192" fmla="*/ 4364680 h 6858000"/>
              <a:gd name="connsiteX193" fmla="*/ 4690271 w 7467600"/>
              <a:gd name="connsiteY193" fmla="*/ 4370034 h 6858000"/>
              <a:gd name="connsiteX194" fmla="*/ 4136093 w 7467600"/>
              <a:gd name="connsiteY194" fmla="*/ 3858466 h 6858000"/>
              <a:gd name="connsiteX195" fmla="*/ 3670252 w 7467600"/>
              <a:gd name="connsiteY195" fmla="*/ 3622798 h 6858000"/>
              <a:gd name="connsiteX196" fmla="*/ 4440129 w 7467600"/>
              <a:gd name="connsiteY196" fmla="*/ 3448571 h 6858000"/>
              <a:gd name="connsiteX197" fmla="*/ 4856525 w 7467600"/>
              <a:gd name="connsiteY197" fmla="*/ 3915351 h 6858000"/>
              <a:gd name="connsiteX198" fmla="*/ 5059055 w 7467600"/>
              <a:gd name="connsiteY198" fmla="*/ 4108918 h 6858000"/>
              <a:gd name="connsiteX199" fmla="*/ 5290070 w 7467600"/>
              <a:gd name="connsiteY199" fmla="*/ 4263619 h 6858000"/>
              <a:gd name="connsiteX200" fmla="*/ 4834991 w 7467600"/>
              <a:gd name="connsiteY200" fmla="*/ 3830985 h 6858000"/>
              <a:gd name="connsiteX201" fmla="*/ 4440129 w 7467600"/>
              <a:gd name="connsiteY201" fmla="*/ 3448571 h 6858000"/>
              <a:gd name="connsiteX202" fmla="*/ 4441737 w 7467600"/>
              <a:gd name="connsiteY202" fmla="*/ 3399734 h 6858000"/>
              <a:gd name="connsiteX203" fmla="*/ 4431236 w 7467600"/>
              <a:gd name="connsiteY203" fmla="*/ 3400954 h 6858000"/>
              <a:gd name="connsiteX204" fmla="*/ 4557150 w 7467600"/>
              <a:gd name="connsiteY204" fmla="*/ 3510023 h 6858000"/>
              <a:gd name="connsiteX205" fmla="*/ 4856936 w 7467600"/>
              <a:gd name="connsiteY205" fmla="*/ 3809146 h 6858000"/>
              <a:gd name="connsiteX206" fmla="*/ 5111996 w 7467600"/>
              <a:gd name="connsiteY206" fmla="*/ 4065759 h 6858000"/>
              <a:gd name="connsiteX207" fmla="*/ 5388878 w 7467600"/>
              <a:gd name="connsiteY207" fmla="*/ 4300185 h 6858000"/>
              <a:gd name="connsiteX208" fmla="*/ 5425556 w 7467600"/>
              <a:gd name="connsiteY208" fmla="*/ 4308967 h 6858000"/>
              <a:gd name="connsiteX209" fmla="*/ 4943646 w 7467600"/>
              <a:gd name="connsiteY209" fmla="*/ 3822916 h 6858000"/>
              <a:gd name="connsiteX210" fmla="*/ 4594837 w 7467600"/>
              <a:gd name="connsiteY210" fmla="*/ 3532274 h 6858000"/>
              <a:gd name="connsiteX211" fmla="*/ 4441737 w 7467600"/>
              <a:gd name="connsiteY211" fmla="*/ 3399734 h 6858000"/>
              <a:gd name="connsiteX212" fmla="*/ 5425834 w 7467600"/>
              <a:gd name="connsiteY212" fmla="*/ 3162785 h 6858000"/>
              <a:gd name="connsiteX213" fmla="*/ 5401644 w 7467600"/>
              <a:gd name="connsiteY213" fmla="*/ 3617847 h 6858000"/>
              <a:gd name="connsiteX214" fmla="*/ 5467256 w 7467600"/>
              <a:gd name="connsiteY214" fmla="*/ 4175494 h 6858000"/>
              <a:gd name="connsiteX215" fmla="*/ 5448069 w 7467600"/>
              <a:gd name="connsiteY215" fmla="*/ 3567554 h 6858000"/>
              <a:gd name="connsiteX216" fmla="*/ 5425834 w 7467600"/>
              <a:gd name="connsiteY216" fmla="*/ 3162785 h 6858000"/>
              <a:gd name="connsiteX217" fmla="*/ 1318687 w 7467600"/>
              <a:gd name="connsiteY217" fmla="*/ 3113840 h 6858000"/>
              <a:gd name="connsiteX218" fmla="*/ 1066793 w 7467600"/>
              <a:gd name="connsiteY218" fmla="*/ 3212171 h 6858000"/>
              <a:gd name="connsiteX219" fmla="*/ 993319 w 7467600"/>
              <a:gd name="connsiteY219" fmla="*/ 3247648 h 6858000"/>
              <a:gd name="connsiteX220" fmla="*/ 853081 w 7467600"/>
              <a:gd name="connsiteY220" fmla="*/ 3312410 h 6858000"/>
              <a:gd name="connsiteX221" fmla="*/ 805957 w 7467600"/>
              <a:gd name="connsiteY221" fmla="*/ 3330443 h 6858000"/>
              <a:gd name="connsiteX222" fmla="*/ 1318687 w 7467600"/>
              <a:gd name="connsiteY222" fmla="*/ 3113840 h 6858000"/>
              <a:gd name="connsiteX223" fmla="*/ 5453702 w 7467600"/>
              <a:gd name="connsiteY223" fmla="*/ 3090882 h 6858000"/>
              <a:gd name="connsiteX224" fmla="*/ 5480135 w 7467600"/>
              <a:gd name="connsiteY224" fmla="*/ 3565802 h 6858000"/>
              <a:gd name="connsiteX225" fmla="*/ 5499023 w 7467600"/>
              <a:gd name="connsiteY225" fmla="*/ 4166310 h 6858000"/>
              <a:gd name="connsiteX226" fmla="*/ 5547022 w 7467600"/>
              <a:gd name="connsiteY226" fmla="*/ 3607838 h 6858000"/>
              <a:gd name="connsiteX227" fmla="*/ 5515964 w 7467600"/>
              <a:gd name="connsiteY227" fmla="*/ 3378541 h 6858000"/>
              <a:gd name="connsiteX228" fmla="*/ 5453702 w 7467600"/>
              <a:gd name="connsiteY228" fmla="*/ 3090882 h 6858000"/>
              <a:gd name="connsiteX229" fmla="*/ 1238695 w 7467600"/>
              <a:gd name="connsiteY229" fmla="*/ 3076820 h 6858000"/>
              <a:gd name="connsiteX230" fmla="*/ 716371 w 7467600"/>
              <a:gd name="connsiteY230" fmla="*/ 3293249 h 6858000"/>
              <a:gd name="connsiteX231" fmla="*/ 579522 w 7467600"/>
              <a:gd name="connsiteY231" fmla="*/ 3371759 h 6858000"/>
              <a:gd name="connsiteX232" fmla="*/ 600288 w 7467600"/>
              <a:gd name="connsiteY232" fmla="*/ 3365555 h 6858000"/>
              <a:gd name="connsiteX233" fmla="*/ 840692 w 7467600"/>
              <a:gd name="connsiteY233" fmla="*/ 3284921 h 6858000"/>
              <a:gd name="connsiteX234" fmla="*/ 979248 w 7467600"/>
              <a:gd name="connsiteY234" fmla="*/ 3221003 h 6858000"/>
              <a:gd name="connsiteX235" fmla="*/ 1053282 w 7467600"/>
              <a:gd name="connsiteY235" fmla="*/ 3185247 h 6858000"/>
              <a:gd name="connsiteX236" fmla="*/ 1320603 w 7467600"/>
              <a:gd name="connsiteY236" fmla="*/ 3081281 h 6858000"/>
              <a:gd name="connsiteX237" fmla="*/ 1238695 w 7467600"/>
              <a:gd name="connsiteY237" fmla="*/ 3076820 h 6858000"/>
              <a:gd name="connsiteX238" fmla="*/ 5425627 w 7467600"/>
              <a:gd name="connsiteY238" fmla="*/ 2954192 h 6858000"/>
              <a:gd name="connsiteX239" fmla="*/ 5470770 w 7467600"/>
              <a:gd name="connsiteY239" fmla="*/ 3005435 h 6858000"/>
              <a:gd name="connsiteX240" fmla="*/ 5519779 w 7467600"/>
              <a:gd name="connsiteY240" fmla="*/ 4359223 h 6858000"/>
              <a:gd name="connsiteX241" fmla="*/ 5520293 w 7467600"/>
              <a:gd name="connsiteY241" fmla="*/ 4360602 h 6858000"/>
              <a:gd name="connsiteX242" fmla="*/ 5767221 w 7467600"/>
              <a:gd name="connsiteY242" fmla="*/ 4665564 h 6858000"/>
              <a:gd name="connsiteX243" fmla="*/ 6937169 w 7467600"/>
              <a:gd name="connsiteY243" fmla="*/ 4815941 h 6858000"/>
              <a:gd name="connsiteX244" fmla="*/ 6953922 w 7467600"/>
              <a:gd name="connsiteY244" fmla="*/ 4890068 h 6858000"/>
              <a:gd name="connsiteX245" fmla="*/ 6071359 w 7467600"/>
              <a:gd name="connsiteY245" fmla="*/ 4770770 h 6858000"/>
              <a:gd name="connsiteX246" fmla="*/ 6038839 w 7467600"/>
              <a:gd name="connsiteY246" fmla="*/ 4764474 h 6858000"/>
              <a:gd name="connsiteX247" fmla="*/ 6038706 w 7467600"/>
              <a:gd name="connsiteY247" fmla="*/ 4763847 h 6858000"/>
              <a:gd name="connsiteX248" fmla="*/ 6037784 w 7467600"/>
              <a:gd name="connsiteY248" fmla="*/ 4764270 h 6858000"/>
              <a:gd name="connsiteX249" fmla="*/ 6038839 w 7467600"/>
              <a:gd name="connsiteY249" fmla="*/ 4764474 h 6858000"/>
              <a:gd name="connsiteX250" fmla="*/ 6040338 w 7467600"/>
              <a:gd name="connsiteY250" fmla="*/ 4771418 h 6858000"/>
              <a:gd name="connsiteX251" fmla="*/ 6024488 w 7467600"/>
              <a:gd name="connsiteY251" fmla="*/ 4809903 h 6858000"/>
              <a:gd name="connsiteX252" fmla="*/ 5599771 w 7467600"/>
              <a:gd name="connsiteY252" fmla="*/ 5509652 h 6858000"/>
              <a:gd name="connsiteX253" fmla="*/ 5548843 w 7467600"/>
              <a:gd name="connsiteY253" fmla="*/ 5563845 h 6858000"/>
              <a:gd name="connsiteX254" fmla="*/ 5940952 w 7467600"/>
              <a:gd name="connsiteY254" fmla="*/ 6250028 h 6858000"/>
              <a:gd name="connsiteX255" fmla="*/ 6043441 w 7467600"/>
              <a:gd name="connsiteY255" fmla="*/ 6665847 h 6858000"/>
              <a:gd name="connsiteX256" fmla="*/ 6093432 w 7467600"/>
              <a:gd name="connsiteY256" fmla="*/ 6858000 h 6858000"/>
              <a:gd name="connsiteX257" fmla="*/ 6034344 w 7467600"/>
              <a:gd name="connsiteY257" fmla="*/ 6858000 h 6858000"/>
              <a:gd name="connsiteX258" fmla="*/ 6026679 w 7467600"/>
              <a:gd name="connsiteY258" fmla="*/ 6836959 h 6858000"/>
              <a:gd name="connsiteX259" fmla="*/ 5800441 w 7467600"/>
              <a:gd name="connsiteY259" fmla="*/ 6335286 h 6858000"/>
              <a:gd name="connsiteX260" fmla="*/ 5526562 w 7467600"/>
              <a:gd name="connsiteY260" fmla="*/ 5705388 h 6858000"/>
              <a:gd name="connsiteX261" fmla="*/ 5519640 w 7467600"/>
              <a:gd name="connsiteY261" fmla="*/ 5683774 h 6858000"/>
              <a:gd name="connsiteX262" fmla="*/ 5844559 w 7467600"/>
              <a:gd name="connsiteY262" fmla="*/ 6553349 h 6858000"/>
              <a:gd name="connsiteX263" fmla="*/ 5975994 w 7467600"/>
              <a:gd name="connsiteY263" fmla="*/ 6858000 h 6858000"/>
              <a:gd name="connsiteX264" fmla="*/ 5898547 w 7467600"/>
              <a:gd name="connsiteY264" fmla="*/ 6858000 h 6858000"/>
              <a:gd name="connsiteX265" fmla="*/ 5682041 w 7467600"/>
              <a:gd name="connsiteY265" fmla="*/ 6355860 h 6858000"/>
              <a:gd name="connsiteX266" fmla="*/ 5461758 w 7467600"/>
              <a:gd name="connsiteY266" fmla="*/ 5820220 h 6858000"/>
              <a:gd name="connsiteX267" fmla="*/ 5237282 w 7467600"/>
              <a:gd name="connsiteY267" fmla="*/ 6579086 h 6858000"/>
              <a:gd name="connsiteX268" fmla="*/ 5115009 w 7467600"/>
              <a:gd name="connsiteY268" fmla="*/ 6858000 h 6858000"/>
              <a:gd name="connsiteX269" fmla="*/ 5028074 w 7467600"/>
              <a:gd name="connsiteY269" fmla="*/ 6858000 h 6858000"/>
              <a:gd name="connsiteX270" fmla="*/ 5079508 w 7467600"/>
              <a:gd name="connsiteY270" fmla="*/ 6749074 h 6858000"/>
              <a:gd name="connsiteX271" fmla="*/ 5371846 w 7467600"/>
              <a:gd name="connsiteY271" fmla="*/ 5924413 h 6858000"/>
              <a:gd name="connsiteX272" fmla="*/ 5270512 w 7467600"/>
              <a:gd name="connsiteY272" fmla="*/ 6138975 h 6858000"/>
              <a:gd name="connsiteX273" fmla="*/ 5062409 w 7467600"/>
              <a:gd name="connsiteY273" fmla="*/ 6653544 h 6858000"/>
              <a:gd name="connsiteX274" fmla="*/ 5036628 w 7467600"/>
              <a:gd name="connsiteY274" fmla="*/ 6754247 h 6858000"/>
              <a:gd name="connsiteX275" fmla="*/ 5009112 w 7467600"/>
              <a:gd name="connsiteY275" fmla="*/ 6858000 h 6858000"/>
              <a:gd name="connsiteX276" fmla="*/ 4976679 w 7467600"/>
              <a:gd name="connsiteY276" fmla="*/ 6858000 h 6858000"/>
              <a:gd name="connsiteX277" fmla="*/ 5006537 w 7467600"/>
              <a:gd name="connsiteY277" fmla="*/ 6747068 h 6858000"/>
              <a:gd name="connsiteX278" fmla="*/ 5032723 w 7467600"/>
              <a:gd name="connsiteY278" fmla="*/ 6644957 h 6858000"/>
              <a:gd name="connsiteX279" fmla="*/ 5242949 w 7467600"/>
              <a:gd name="connsiteY279" fmla="*/ 6125175 h 6858000"/>
              <a:gd name="connsiteX280" fmla="*/ 5286321 w 7467600"/>
              <a:gd name="connsiteY280" fmla="*/ 6033555 h 6858000"/>
              <a:gd name="connsiteX281" fmla="*/ 5008210 w 7467600"/>
              <a:gd name="connsiteY281" fmla="*/ 6649194 h 6858000"/>
              <a:gd name="connsiteX282" fmla="*/ 4986321 w 7467600"/>
              <a:gd name="connsiteY282" fmla="*/ 6765687 h 6858000"/>
              <a:gd name="connsiteX283" fmla="*/ 4973474 w 7467600"/>
              <a:gd name="connsiteY283" fmla="*/ 6858000 h 6858000"/>
              <a:gd name="connsiteX284" fmla="*/ 4907178 w 7467600"/>
              <a:gd name="connsiteY284" fmla="*/ 6858000 h 6858000"/>
              <a:gd name="connsiteX285" fmla="*/ 4910810 w 7467600"/>
              <a:gd name="connsiteY285" fmla="*/ 6829660 h 6858000"/>
              <a:gd name="connsiteX286" fmla="*/ 4987461 w 7467600"/>
              <a:gd name="connsiteY286" fmla="*/ 6432994 h 6858000"/>
              <a:gd name="connsiteX287" fmla="*/ 5179262 w 7467600"/>
              <a:gd name="connsiteY287" fmla="*/ 6035044 h 6858000"/>
              <a:gd name="connsiteX288" fmla="*/ 4689678 w 7467600"/>
              <a:gd name="connsiteY288" fmla="*/ 6440241 h 6858000"/>
              <a:gd name="connsiteX289" fmla="*/ 4477543 w 7467600"/>
              <a:gd name="connsiteY289" fmla="*/ 6674836 h 6858000"/>
              <a:gd name="connsiteX290" fmla="*/ 4329957 w 7467600"/>
              <a:gd name="connsiteY290" fmla="*/ 6858000 h 6858000"/>
              <a:gd name="connsiteX291" fmla="*/ 4218595 w 7467600"/>
              <a:gd name="connsiteY291" fmla="*/ 6858000 h 6858000"/>
              <a:gd name="connsiteX292" fmla="*/ 4368888 w 7467600"/>
              <a:gd name="connsiteY292" fmla="*/ 6668412 h 6858000"/>
              <a:gd name="connsiteX293" fmla="*/ 4563091 w 7467600"/>
              <a:gd name="connsiteY293" fmla="*/ 6442508 h 6858000"/>
              <a:gd name="connsiteX294" fmla="*/ 5387324 w 7467600"/>
              <a:gd name="connsiteY294" fmla="*/ 5705830 h 6858000"/>
              <a:gd name="connsiteX295" fmla="*/ 5073620 w 7467600"/>
              <a:gd name="connsiteY295" fmla="*/ 5955437 h 6858000"/>
              <a:gd name="connsiteX296" fmla="*/ 4689789 w 7467600"/>
              <a:gd name="connsiteY296" fmla="*/ 6268382 h 6858000"/>
              <a:gd name="connsiteX297" fmla="*/ 4418722 w 7467600"/>
              <a:gd name="connsiteY297" fmla="*/ 6570886 h 6858000"/>
              <a:gd name="connsiteX298" fmla="*/ 4214944 w 7467600"/>
              <a:gd name="connsiteY298" fmla="*/ 6858000 h 6858000"/>
              <a:gd name="connsiteX299" fmla="*/ 4177898 w 7467600"/>
              <a:gd name="connsiteY299" fmla="*/ 6858000 h 6858000"/>
              <a:gd name="connsiteX300" fmla="*/ 4391597 w 7467600"/>
              <a:gd name="connsiteY300" fmla="*/ 6556370 h 6858000"/>
              <a:gd name="connsiteX301" fmla="*/ 4668889 w 7467600"/>
              <a:gd name="connsiteY301" fmla="*/ 6246399 h 6858000"/>
              <a:gd name="connsiteX302" fmla="*/ 5055427 w 7467600"/>
              <a:gd name="connsiteY302" fmla="*/ 5931476 h 6858000"/>
              <a:gd name="connsiteX303" fmla="*/ 5371814 w 7467600"/>
              <a:gd name="connsiteY303" fmla="*/ 5678975 h 6858000"/>
              <a:gd name="connsiteX304" fmla="*/ 4987918 w 7467600"/>
              <a:gd name="connsiteY304" fmla="*/ 5838701 h 6858000"/>
              <a:gd name="connsiteX305" fmla="*/ 4317146 w 7467600"/>
              <a:gd name="connsiteY305" fmla="*/ 6587716 h 6858000"/>
              <a:gd name="connsiteX306" fmla="*/ 4171627 w 7467600"/>
              <a:gd name="connsiteY306" fmla="*/ 6858000 h 6858000"/>
              <a:gd name="connsiteX307" fmla="*/ 4081585 w 7467600"/>
              <a:gd name="connsiteY307" fmla="*/ 6858000 h 6858000"/>
              <a:gd name="connsiteX308" fmla="*/ 4238603 w 7467600"/>
              <a:gd name="connsiteY308" fmla="*/ 6559341 h 6858000"/>
              <a:gd name="connsiteX309" fmla="*/ 4778333 w 7467600"/>
              <a:gd name="connsiteY309" fmla="*/ 5873626 h 6858000"/>
              <a:gd name="connsiteX310" fmla="*/ 5414185 w 7467600"/>
              <a:gd name="connsiteY310" fmla="*/ 5573882 h 6858000"/>
              <a:gd name="connsiteX311" fmla="*/ 5959648 w 7467600"/>
              <a:gd name="connsiteY311" fmla="*/ 4760797 h 6858000"/>
              <a:gd name="connsiteX312" fmla="*/ 5355019 w 7467600"/>
              <a:gd name="connsiteY312" fmla="*/ 4734672 h 6858000"/>
              <a:gd name="connsiteX313" fmla="*/ 5083565 w 7467600"/>
              <a:gd name="connsiteY313" fmla="*/ 5179121 h 6858000"/>
              <a:gd name="connsiteX314" fmla="*/ 4713577 w 7467600"/>
              <a:gd name="connsiteY314" fmla="*/ 5616803 h 6858000"/>
              <a:gd name="connsiteX315" fmla="*/ 3989559 w 7467600"/>
              <a:gd name="connsiteY315" fmla="*/ 6145945 h 6858000"/>
              <a:gd name="connsiteX316" fmla="*/ 3939824 w 7467600"/>
              <a:gd name="connsiteY316" fmla="*/ 6066900 h 6858000"/>
              <a:gd name="connsiteX317" fmla="*/ 4584537 w 7467600"/>
              <a:gd name="connsiteY317" fmla="*/ 5324826 h 6858000"/>
              <a:gd name="connsiteX318" fmla="*/ 5037105 w 7467600"/>
              <a:gd name="connsiteY318" fmla="*/ 5088765 h 6858000"/>
              <a:gd name="connsiteX319" fmla="*/ 5039930 w 7467600"/>
              <a:gd name="connsiteY319" fmla="*/ 5089585 h 6858000"/>
              <a:gd name="connsiteX320" fmla="*/ 5263764 w 7467600"/>
              <a:gd name="connsiteY320" fmla="*/ 4735525 h 6858000"/>
              <a:gd name="connsiteX321" fmla="*/ 4086300 w 7467600"/>
              <a:gd name="connsiteY321" fmla="*/ 4884599 h 6858000"/>
              <a:gd name="connsiteX322" fmla="*/ 4085485 w 7467600"/>
              <a:gd name="connsiteY322" fmla="*/ 4899070 h 6858000"/>
              <a:gd name="connsiteX323" fmla="*/ 3871915 w 7467600"/>
              <a:gd name="connsiteY323" fmla="*/ 5253645 h 6858000"/>
              <a:gd name="connsiteX324" fmla="*/ 3799374 w 7467600"/>
              <a:gd name="connsiteY324" fmla="*/ 5466127 h 6858000"/>
              <a:gd name="connsiteX325" fmla="*/ 3498850 w 7467600"/>
              <a:gd name="connsiteY325" fmla="*/ 6661888 h 6858000"/>
              <a:gd name="connsiteX326" fmla="*/ 3399216 w 7467600"/>
              <a:gd name="connsiteY326" fmla="*/ 6858000 h 6858000"/>
              <a:gd name="connsiteX327" fmla="*/ 3303688 w 7467600"/>
              <a:gd name="connsiteY327" fmla="*/ 6858000 h 6858000"/>
              <a:gd name="connsiteX328" fmla="*/ 3391774 w 7467600"/>
              <a:gd name="connsiteY328" fmla="*/ 6697181 h 6858000"/>
              <a:gd name="connsiteX329" fmla="*/ 3735540 w 7467600"/>
              <a:gd name="connsiteY329" fmla="*/ 5546923 h 6858000"/>
              <a:gd name="connsiteX330" fmla="*/ 3729438 w 7467600"/>
              <a:gd name="connsiteY330" fmla="*/ 5569058 h 6858000"/>
              <a:gd name="connsiteX331" fmla="*/ 3707782 w 7467600"/>
              <a:gd name="connsiteY331" fmla="*/ 5644908 h 6858000"/>
              <a:gd name="connsiteX332" fmla="*/ 3583827 w 7467600"/>
              <a:gd name="connsiteY332" fmla="*/ 6039215 h 6858000"/>
              <a:gd name="connsiteX333" fmla="*/ 3547861 w 7467600"/>
              <a:gd name="connsiteY333" fmla="*/ 6129609 h 6858000"/>
              <a:gd name="connsiteX334" fmla="*/ 3490905 w 7467600"/>
              <a:gd name="connsiteY334" fmla="*/ 6277660 h 6858000"/>
              <a:gd name="connsiteX335" fmla="*/ 3455859 w 7467600"/>
              <a:gd name="connsiteY335" fmla="*/ 6391301 h 6858000"/>
              <a:gd name="connsiteX336" fmla="*/ 3429112 w 7467600"/>
              <a:gd name="connsiteY336" fmla="*/ 6479469 h 6858000"/>
              <a:gd name="connsiteX337" fmla="*/ 3304862 w 7467600"/>
              <a:gd name="connsiteY337" fmla="*/ 6796476 h 6858000"/>
              <a:gd name="connsiteX338" fmla="*/ 3276071 w 7467600"/>
              <a:gd name="connsiteY338" fmla="*/ 6858000 h 6858000"/>
              <a:gd name="connsiteX339" fmla="*/ 3240805 w 7467600"/>
              <a:gd name="connsiteY339" fmla="*/ 6858000 h 6858000"/>
              <a:gd name="connsiteX340" fmla="*/ 3275917 w 7467600"/>
              <a:gd name="connsiteY340" fmla="*/ 6783192 h 6858000"/>
              <a:gd name="connsiteX341" fmla="*/ 3399358 w 7467600"/>
              <a:gd name="connsiteY341" fmla="*/ 6469011 h 6858000"/>
              <a:gd name="connsiteX342" fmla="*/ 3425650 w 7467600"/>
              <a:gd name="connsiteY342" fmla="*/ 6381333 h 6858000"/>
              <a:gd name="connsiteX343" fmla="*/ 3460661 w 7467600"/>
              <a:gd name="connsiteY343" fmla="*/ 6266763 h 6858000"/>
              <a:gd name="connsiteX344" fmla="*/ 3518021 w 7467600"/>
              <a:gd name="connsiteY344" fmla="*/ 6117298 h 6858000"/>
              <a:gd name="connsiteX345" fmla="*/ 3554035 w 7467600"/>
              <a:gd name="connsiteY345" fmla="*/ 6027832 h 6858000"/>
              <a:gd name="connsiteX346" fmla="*/ 3677174 w 7467600"/>
              <a:gd name="connsiteY346" fmla="*/ 5636351 h 6858000"/>
              <a:gd name="connsiteX347" fmla="*/ 3698819 w 7467600"/>
              <a:gd name="connsiteY347" fmla="*/ 5560503 h 6858000"/>
              <a:gd name="connsiteX348" fmla="*/ 3702094 w 7467600"/>
              <a:gd name="connsiteY348" fmla="*/ 5549194 h 6858000"/>
              <a:gd name="connsiteX349" fmla="*/ 3398355 w 7467600"/>
              <a:gd name="connsiteY349" fmla="*/ 6094603 h 6858000"/>
              <a:gd name="connsiteX350" fmla="*/ 3193941 w 7467600"/>
              <a:gd name="connsiteY350" fmla="*/ 6798775 h 6858000"/>
              <a:gd name="connsiteX351" fmla="*/ 3184140 w 7467600"/>
              <a:gd name="connsiteY351" fmla="*/ 6858000 h 6858000"/>
              <a:gd name="connsiteX352" fmla="*/ 3099978 w 7467600"/>
              <a:gd name="connsiteY352" fmla="*/ 6858000 h 6858000"/>
              <a:gd name="connsiteX353" fmla="*/ 3101556 w 7467600"/>
              <a:gd name="connsiteY353" fmla="*/ 6843337 h 6858000"/>
              <a:gd name="connsiteX354" fmla="*/ 3370162 w 7467600"/>
              <a:gd name="connsiteY354" fmla="*/ 5785550 h 6858000"/>
              <a:gd name="connsiteX355" fmla="*/ 3746477 w 7467600"/>
              <a:gd name="connsiteY355" fmla="*/ 5377889 h 6858000"/>
              <a:gd name="connsiteX356" fmla="*/ 3863399 w 7467600"/>
              <a:gd name="connsiteY356" fmla="*/ 5087257 h 6858000"/>
              <a:gd name="connsiteX357" fmla="*/ 3968712 w 7467600"/>
              <a:gd name="connsiteY357" fmla="*/ 4913989 h 6858000"/>
              <a:gd name="connsiteX358" fmla="*/ 2792390 w 7467600"/>
              <a:gd name="connsiteY358" fmla="*/ 5382974 h 6858000"/>
              <a:gd name="connsiteX359" fmla="*/ 2714982 w 7467600"/>
              <a:gd name="connsiteY359" fmla="*/ 5427051 h 6858000"/>
              <a:gd name="connsiteX360" fmla="*/ 2813361 w 7467600"/>
              <a:gd name="connsiteY360" fmla="*/ 6023912 h 6858000"/>
              <a:gd name="connsiteX361" fmla="*/ 2688430 w 7467600"/>
              <a:gd name="connsiteY361" fmla="*/ 6801564 h 6858000"/>
              <a:gd name="connsiteX362" fmla="*/ 2629626 w 7467600"/>
              <a:gd name="connsiteY362" fmla="*/ 6763394 h 6858000"/>
              <a:gd name="connsiteX363" fmla="*/ 2565328 w 7467600"/>
              <a:gd name="connsiteY363" fmla="*/ 5516399 h 6858000"/>
              <a:gd name="connsiteX364" fmla="*/ 1922999 w 7467600"/>
              <a:gd name="connsiteY364" fmla="*/ 5980343 h 6858000"/>
              <a:gd name="connsiteX365" fmla="*/ 1950261 w 7467600"/>
              <a:gd name="connsiteY365" fmla="*/ 6405858 h 6858000"/>
              <a:gd name="connsiteX366" fmla="*/ 2365554 w 7467600"/>
              <a:gd name="connsiteY366" fmla="*/ 6759107 h 6858000"/>
              <a:gd name="connsiteX367" fmla="*/ 2424142 w 7467600"/>
              <a:gd name="connsiteY367" fmla="*/ 6858000 h 6858000"/>
              <a:gd name="connsiteX368" fmla="*/ 2395994 w 7467600"/>
              <a:gd name="connsiteY368" fmla="*/ 6858000 h 6858000"/>
              <a:gd name="connsiteX369" fmla="*/ 2392863 w 7467600"/>
              <a:gd name="connsiteY369" fmla="*/ 6852964 h 6858000"/>
              <a:gd name="connsiteX370" fmla="*/ 2017589 w 7467600"/>
              <a:gd name="connsiteY370" fmla="*/ 6493982 h 6858000"/>
              <a:gd name="connsiteX371" fmla="*/ 2147336 w 7467600"/>
              <a:gd name="connsiteY371" fmla="*/ 6594052 h 6858000"/>
              <a:gd name="connsiteX372" fmla="*/ 2207047 w 7467600"/>
              <a:gd name="connsiteY372" fmla="*/ 6654540 h 6858000"/>
              <a:gd name="connsiteX373" fmla="*/ 2299106 w 7467600"/>
              <a:gd name="connsiteY373" fmla="*/ 6778931 h 6858000"/>
              <a:gd name="connsiteX374" fmla="*/ 2314430 w 7467600"/>
              <a:gd name="connsiteY374" fmla="*/ 6801144 h 6858000"/>
              <a:gd name="connsiteX375" fmla="*/ 2352406 w 7467600"/>
              <a:gd name="connsiteY375" fmla="*/ 6858000 h 6858000"/>
              <a:gd name="connsiteX376" fmla="*/ 2314492 w 7467600"/>
              <a:gd name="connsiteY376" fmla="*/ 6858000 h 6858000"/>
              <a:gd name="connsiteX377" fmla="*/ 2288095 w 7467600"/>
              <a:gd name="connsiteY377" fmla="*/ 6818030 h 6858000"/>
              <a:gd name="connsiteX378" fmla="*/ 2272768 w 7467600"/>
              <a:gd name="connsiteY378" fmla="*/ 6795822 h 6858000"/>
              <a:gd name="connsiteX379" fmla="*/ 2182715 w 7467600"/>
              <a:gd name="connsiteY379" fmla="*/ 6675071 h 6858000"/>
              <a:gd name="connsiteX380" fmla="*/ 2032061 w 7467600"/>
              <a:gd name="connsiteY380" fmla="*/ 6541380 h 6858000"/>
              <a:gd name="connsiteX381" fmla="*/ 2257220 w 7467600"/>
              <a:gd name="connsiteY381" fmla="*/ 6826257 h 6858000"/>
              <a:gd name="connsiteX382" fmla="*/ 2281324 w 7467600"/>
              <a:gd name="connsiteY382" fmla="*/ 6858000 h 6858000"/>
              <a:gd name="connsiteX383" fmla="*/ 2242860 w 7467600"/>
              <a:gd name="connsiteY383" fmla="*/ 6858000 h 6858000"/>
              <a:gd name="connsiteX384" fmla="*/ 2232818 w 7467600"/>
              <a:gd name="connsiteY384" fmla="*/ 6844926 h 6858000"/>
              <a:gd name="connsiteX385" fmla="*/ 1990172 w 7467600"/>
              <a:gd name="connsiteY385" fmla="*/ 6542121 h 6858000"/>
              <a:gd name="connsiteX386" fmla="*/ 2124090 w 7467600"/>
              <a:gd name="connsiteY386" fmla="*/ 6761017 h 6858000"/>
              <a:gd name="connsiteX387" fmla="*/ 2200380 w 7467600"/>
              <a:gd name="connsiteY387" fmla="*/ 6858000 h 6858000"/>
              <a:gd name="connsiteX388" fmla="*/ 2147507 w 7467600"/>
              <a:gd name="connsiteY388" fmla="*/ 6858000 h 6858000"/>
              <a:gd name="connsiteX389" fmla="*/ 2070668 w 7467600"/>
              <a:gd name="connsiteY389" fmla="*/ 6761520 h 6858000"/>
              <a:gd name="connsiteX390" fmla="*/ 1975142 w 7467600"/>
              <a:gd name="connsiteY390" fmla="*/ 6585570 h 6858000"/>
              <a:gd name="connsiteX391" fmla="*/ 2050035 w 7467600"/>
              <a:gd name="connsiteY391" fmla="*/ 6813345 h 6858000"/>
              <a:gd name="connsiteX392" fmla="*/ 2063025 w 7467600"/>
              <a:gd name="connsiteY392" fmla="*/ 6858000 h 6858000"/>
              <a:gd name="connsiteX393" fmla="*/ 2021675 w 7467600"/>
              <a:gd name="connsiteY393" fmla="*/ 6858000 h 6858000"/>
              <a:gd name="connsiteX394" fmla="*/ 2019308 w 7467600"/>
              <a:gd name="connsiteY394" fmla="*/ 6847118 h 6858000"/>
              <a:gd name="connsiteX395" fmla="*/ 1938835 w 7467600"/>
              <a:gd name="connsiteY395" fmla="*/ 6551160 h 6858000"/>
              <a:gd name="connsiteX396" fmla="*/ 1953230 w 7467600"/>
              <a:gd name="connsiteY396" fmla="*/ 6759699 h 6858000"/>
              <a:gd name="connsiteX397" fmla="*/ 1956763 w 7467600"/>
              <a:gd name="connsiteY397" fmla="*/ 6778191 h 6858000"/>
              <a:gd name="connsiteX398" fmla="*/ 1967925 w 7467600"/>
              <a:gd name="connsiteY398" fmla="*/ 6858000 h 6858000"/>
              <a:gd name="connsiteX399" fmla="*/ 1936622 w 7467600"/>
              <a:gd name="connsiteY399" fmla="*/ 6858000 h 6858000"/>
              <a:gd name="connsiteX400" fmla="*/ 1926261 w 7467600"/>
              <a:gd name="connsiteY400" fmla="*/ 6784064 h 6858000"/>
              <a:gd name="connsiteX401" fmla="*/ 1922724 w 7467600"/>
              <a:gd name="connsiteY401" fmla="*/ 6765577 h 6858000"/>
              <a:gd name="connsiteX402" fmla="*/ 1904650 w 7467600"/>
              <a:gd name="connsiteY402" fmla="*/ 6639616 h 6858000"/>
              <a:gd name="connsiteX403" fmla="*/ 1885273 w 7467600"/>
              <a:gd name="connsiteY403" fmla="*/ 6858000 h 6858000"/>
              <a:gd name="connsiteX404" fmla="*/ 1854363 w 7467600"/>
              <a:gd name="connsiteY404" fmla="*/ 6858000 h 6858000"/>
              <a:gd name="connsiteX405" fmla="*/ 1880391 w 7467600"/>
              <a:gd name="connsiteY405" fmla="*/ 6603796 h 6858000"/>
              <a:gd name="connsiteX406" fmla="*/ 1818273 w 7467600"/>
              <a:gd name="connsiteY406" fmla="*/ 6715729 h 6858000"/>
              <a:gd name="connsiteX407" fmla="*/ 1794691 w 7467600"/>
              <a:gd name="connsiteY407" fmla="*/ 6843239 h 6858000"/>
              <a:gd name="connsiteX408" fmla="*/ 1794914 w 7467600"/>
              <a:gd name="connsiteY408" fmla="*/ 6858000 h 6858000"/>
              <a:gd name="connsiteX409" fmla="*/ 1746128 w 7467600"/>
              <a:gd name="connsiteY409" fmla="*/ 6858000 h 6858000"/>
              <a:gd name="connsiteX410" fmla="*/ 1753934 w 7467600"/>
              <a:gd name="connsiteY410" fmla="*/ 6724796 h 6858000"/>
              <a:gd name="connsiteX411" fmla="*/ 1792053 w 7467600"/>
              <a:gd name="connsiteY411" fmla="*/ 6572396 h 6858000"/>
              <a:gd name="connsiteX412" fmla="*/ 1862248 w 7467600"/>
              <a:gd name="connsiteY412" fmla="*/ 6266397 h 6858000"/>
              <a:gd name="connsiteX413" fmla="*/ 1862250 w 7467600"/>
              <a:gd name="connsiteY413" fmla="*/ 6033531 h 6858000"/>
              <a:gd name="connsiteX414" fmla="*/ 1211999 w 7467600"/>
              <a:gd name="connsiteY414" fmla="*/ 6683610 h 6858000"/>
              <a:gd name="connsiteX415" fmla="*/ 1213266 w 7467600"/>
              <a:gd name="connsiteY415" fmla="*/ 6691947 h 6858000"/>
              <a:gd name="connsiteX416" fmla="*/ 1203370 w 7467600"/>
              <a:gd name="connsiteY416" fmla="*/ 6850676 h 6858000"/>
              <a:gd name="connsiteX417" fmla="*/ 1203671 w 7467600"/>
              <a:gd name="connsiteY417" fmla="*/ 6858000 h 6858000"/>
              <a:gd name="connsiteX418" fmla="*/ 1143180 w 7467600"/>
              <a:gd name="connsiteY418" fmla="*/ 6858000 h 6858000"/>
              <a:gd name="connsiteX419" fmla="*/ 1142176 w 7467600"/>
              <a:gd name="connsiteY419" fmla="*/ 6766045 h 6858000"/>
              <a:gd name="connsiteX420" fmla="*/ 1067484 w 7467600"/>
              <a:gd name="connsiteY420" fmla="*/ 6858000 h 6858000"/>
              <a:gd name="connsiteX421" fmla="*/ 953928 w 7467600"/>
              <a:gd name="connsiteY421" fmla="*/ 6858000 h 6858000"/>
              <a:gd name="connsiteX422" fmla="*/ 959715 w 7467600"/>
              <a:gd name="connsiteY422" fmla="*/ 6850185 h 6858000"/>
              <a:gd name="connsiteX423" fmla="*/ 1483788 w 7467600"/>
              <a:gd name="connsiteY423" fmla="*/ 6259174 h 6858000"/>
              <a:gd name="connsiteX424" fmla="*/ 1100671 w 7467600"/>
              <a:gd name="connsiteY424" fmla="*/ 6252137 h 6858000"/>
              <a:gd name="connsiteX425" fmla="*/ 1090144 w 7467600"/>
              <a:gd name="connsiteY425" fmla="*/ 6256748 h 6858000"/>
              <a:gd name="connsiteX426" fmla="*/ 1095872 w 7467600"/>
              <a:gd name="connsiteY426" fmla="*/ 6271892 h 6858000"/>
              <a:gd name="connsiteX427" fmla="*/ 262785 w 7467600"/>
              <a:gd name="connsiteY427" fmla="*/ 6845450 h 6858000"/>
              <a:gd name="connsiteX428" fmla="*/ 209968 w 7467600"/>
              <a:gd name="connsiteY428" fmla="*/ 6770713 h 6858000"/>
              <a:gd name="connsiteX429" fmla="*/ 873460 w 7467600"/>
              <a:gd name="connsiteY429" fmla="*/ 6253768 h 6858000"/>
              <a:gd name="connsiteX430" fmla="*/ 192686 w 7467600"/>
              <a:gd name="connsiteY430" fmla="*/ 5849257 h 6858000"/>
              <a:gd name="connsiteX431" fmla="*/ 4696 w 7467600"/>
              <a:gd name="connsiteY431" fmla="*/ 5697668 h 6858000"/>
              <a:gd name="connsiteX432" fmla="*/ 0 w 7467600"/>
              <a:gd name="connsiteY432" fmla="*/ 5689984 h 6858000"/>
              <a:gd name="connsiteX433" fmla="*/ 0 w 7467600"/>
              <a:gd name="connsiteY433" fmla="*/ 5513472 h 6858000"/>
              <a:gd name="connsiteX434" fmla="*/ 174101 w 7467600"/>
              <a:gd name="connsiteY434" fmla="*/ 5620277 h 6858000"/>
              <a:gd name="connsiteX435" fmla="*/ 891800 w 7467600"/>
              <a:gd name="connsiteY435" fmla="*/ 6036935 h 6858000"/>
              <a:gd name="connsiteX436" fmla="*/ 1072219 w 7467600"/>
              <a:gd name="connsiteY436" fmla="*/ 6169443 h 6858000"/>
              <a:gd name="connsiteX437" fmla="*/ 1074117 w 7467600"/>
              <a:gd name="connsiteY437" fmla="*/ 6170301 h 6858000"/>
              <a:gd name="connsiteX438" fmla="*/ 1083114 w 7467600"/>
              <a:gd name="connsiteY438" fmla="*/ 6174131 h 6858000"/>
              <a:gd name="connsiteX439" fmla="*/ 1543010 w 7467600"/>
              <a:gd name="connsiteY439" fmla="*/ 6191140 h 6858000"/>
              <a:gd name="connsiteX440" fmla="*/ 1551080 w 7467600"/>
              <a:gd name="connsiteY440" fmla="*/ 6195006 h 6858000"/>
              <a:gd name="connsiteX441" fmla="*/ 2345443 w 7467600"/>
              <a:gd name="connsiteY441" fmla="*/ 5549882 h 6858000"/>
              <a:gd name="connsiteX442" fmla="*/ 1721499 w 7467600"/>
              <a:gd name="connsiteY442" fmla="*/ 5599969 h 6858000"/>
              <a:gd name="connsiteX443" fmla="*/ 767716 w 7467600"/>
              <a:gd name="connsiteY443" fmla="*/ 5472768 h 6858000"/>
              <a:gd name="connsiteX444" fmla="*/ 722147 w 7467600"/>
              <a:gd name="connsiteY444" fmla="*/ 5393091 h 6858000"/>
              <a:gd name="connsiteX445" fmla="*/ 1485552 w 7467600"/>
              <a:gd name="connsiteY445" fmla="*/ 5313202 h 6858000"/>
              <a:gd name="connsiteX446" fmla="*/ 2143004 w 7467600"/>
              <a:gd name="connsiteY446" fmla="*/ 5402420 h 6858000"/>
              <a:gd name="connsiteX447" fmla="*/ 1933391 w 7467600"/>
              <a:gd name="connsiteY447" fmla="*/ 5156971 h 6858000"/>
              <a:gd name="connsiteX448" fmla="*/ 1827118 w 7467600"/>
              <a:gd name="connsiteY448" fmla="*/ 4968410 h 6858000"/>
              <a:gd name="connsiteX449" fmla="*/ 1837349 w 7467600"/>
              <a:gd name="connsiteY449" fmla="*/ 4956357 h 6858000"/>
              <a:gd name="connsiteX450" fmla="*/ 2162835 w 7467600"/>
              <a:gd name="connsiteY450" fmla="*/ 5187853 h 6858000"/>
              <a:gd name="connsiteX451" fmla="*/ 2257167 w 7467600"/>
              <a:gd name="connsiteY451" fmla="*/ 5462123 h 6858000"/>
              <a:gd name="connsiteX452" fmla="*/ 2261598 w 7467600"/>
              <a:gd name="connsiteY452" fmla="*/ 5467998 h 6858000"/>
              <a:gd name="connsiteX453" fmla="*/ 2437177 w 7467600"/>
              <a:gd name="connsiteY453" fmla="*/ 5479608 h 6858000"/>
              <a:gd name="connsiteX454" fmla="*/ 2445247 w 7467600"/>
              <a:gd name="connsiteY454" fmla="*/ 5483476 h 6858000"/>
              <a:gd name="connsiteX455" fmla="*/ 2743626 w 7467600"/>
              <a:gd name="connsiteY455" fmla="*/ 5304819 h 6858000"/>
              <a:gd name="connsiteX456" fmla="*/ 3048102 w 7467600"/>
              <a:gd name="connsiteY456" fmla="*/ 5150595 h 6858000"/>
              <a:gd name="connsiteX457" fmla="*/ 1799414 w 7467600"/>
              <a:gd name="connsiteY457" fmla="*/ 4694732 h 6858000"/>
              <a:gd name="connsiteX458" fmla="*/ 1771735 w 7467600"/>
              <a:gd name="connsiteY458" fmla="*/ 4619929 h 6858000"/>
              <a:gd name="connsiteX459" fmla="*/ 3104273 w 7467600"/>
              <a:gd name="connsiteY459" fmla="*/ 5076159 h 6858000"/>
              <a:gd name="connsiteX460" fmla="*/ 3113245 w 7467600"/>
              <a:gd name="connsiteY460" fmla="*/ 5090705 h 6858000"/>
              <a:gd name="connsiteX461" fmla="*/ 3126294 w 7467600"/>
              <a:gd name="connsiteY461" fmla="*/ 5114400 h 6858000"/>
              <a:gd name="connsiteX462" fmla="*/ 3937433 w 7467600"/>
              <a:gd name="connsiteY462" fmla="*/ 4830473 h 6858000"/>
              <a:gd name="connsiteX463" fmla="*/ 3590475 w 7467600"/>
              <a:gd name="connsiteY463" fmla="*/ 4597974 h 6858000"/>
              <a:gd name="connsiteX464" fmla="*/ 3100264 w 7467600"/>
              <a:gd name="connsiteY464" fmla="*/ 4579845 h 6858000"/>
              <a:gd name="connsiteX465" fmla="*/ 2183576 w 7467600"/>
              <a:gd name="connsiteY465" fmla="*/ 4227150 h 6858000"/>
              <a:gd name="connsiteX466" fmla="*/ 2151029 w 7467600"/>
              <a:gd name="connsiteY466" fmla="*/ 4146947 h 6858000"/>
              <a:gd name="connsiteX467" fmla="*/ 3563434 w 7467600"/>
              <a:gd name="connsiteY467" fmla="*/ 4469115 h 6858000"/>
              <a:gd name="connsiteX468" fmla="*/ 3177952 w 7467600"/>
              <a:gd name="connsiteY468" fmla="*/ 3657386 h 6858000"/>
              <a:gd name="connsiteX469" fmla="*/ 3189263 w 7467600"/>
              <a:gd name="connsiteY469" fmla="*/ 3625726 h 6858000"/>
              <a:gd name="connsiteX470" fmla="*/ 3560912 w 7467600"/>
              <a:gd name="connsiteY470" fmla="*/ 4079863 h 6858000"/>
              <a:gd name="connsiteX471" fmla="*/ 3626636 w 7467600"/>
              <a:gd name="connsiteY471" fmla="*/ 4512230 h 6858000"/>
              <a:gd name="connsiteX472" fmla="*/ 3653088 w 7467600"/>
              <a:gd name="connsiteY472" fmla="*/ 4521417 h 6858000"/>
              <a:gd name="connsiteX473" fmla="*/ 3988128 w 7467600"/>
              <a:gd name="connsiteY473" fmla="*/ 4817267 h 6858000"/>
              <a:gd name="connsiteX474" fmla="*/ 4830582 w 7467600"/>
              <a:gd name="connsiteY474" fmla="*/ 4676000 h 6858000"/>
              <a:gd name="connsiteX475" fmla="*/ 4830100 w 7467600"/>
              <a:gd name="connsiteY475" fmla="*/ 4675554 h 6858000"/>
              <a:gd name="connsiteX476" fmla="*/ 4036318 w 7467600"/>
              <a:gd name="connsiteY476" fmla="*/ 4147013 h 6858000"/>
              <a:gd name="connsiteX477" fmla="*/ 3432098 w 7467600"/>
              <a:gd name="connsiteY477" fmla="*/ 3537312 h 6858000"/>
              <a:gd name="connsiteX478" fmla="*/ 3446761 w 7467600"/>
              <a:gd name="connsiteY478" fmla="*/ 3461278 h 6858000"/>
              <a:gd name="connsiteX479" fmla="*/ 4419733 w 7467600"/>
              <a:gd name="connsiteY479" fmla="*/ 3963555 h 6858000"/>
              <a:gd name="connsiteX480" fmla="*/ 4781371 w 7467600"/>
              <a:gd name="connsiteY480" fmla="*/ 4458604 h 6858000"/>
              <a:gd name="connsiteX481" fmla="*/ 4780440 w 7467600"/>
              <a:gd name="connsiteY481" fmla="*/ 4470290 h 6858000"/>
              <a:gd name="connsiteX482" fmla="*/ 4898954 w 7467600"/>
              <a:gd name="connsiteY482" fmla="*/ 4662092 h 6858000"/>
              <a:gd name="connsiteX483" fmla="*/ 4900699 w 7467600"/>
              <a:gd name="connsiteY483" fmla="*/ 4670867 h 6858000"/>
              <a:gd name="connsiteX484" fmla="*/ 5714511 w 7467600"/>
              <a:gd name="connsiteY484" fmla="*/ 4663483 h 6858000"/>
              <a:gd name="connsiteX485" fmla="*/ 5464793 w 7467600"/>
              <a:gd name="connsiteY485" fmla="*/ 4393556 h 6858000"/>
              <a:gd name="connsiteX486" fmla="*/ 5461897 w 7467600"/>
              <a:gd name="connsiteY486" fmla="*/ 4390879 h 6858000"/>
              <a:gd name="connsiteX487" fmla="*/ 4294126 w 7467600"/>
              <a:gd name="connsiteY487" fmla="*/ 3303048 h 6858000"/>
              <a:gd name="connsiteX488" fmla="*/ 4305321 w 7467600"/>
              <a:gd name="connsiteY488" fmla="*/ 3256953 h 6858000"/>
              <a:gd name="connsiteX489" fmla="*/ 4949299 w 7467600"/>
              <a:gd name="connsiteY489" fmla="*/ 3766336 h 6858000"/>
              <a:gd name="connsiteX490" fmla="*/ 5291452 w 7467600"/>
              <a:gd name="connsiteY490" fmla="*/ 4076801 h 6858000"/>
              <a:gd name="connsiteX491" fmla="*/ 5434998 w 7467600"/>
              <a:gd name="connsiteY491" fmla="*/ 4254100 h 6858000"/>
              <a:gd name="connsiteX492" fmla="*/ 5351015 w 7467600"/>
              <a:gd name="connsiteY492" fmla="*/ 3760989 h 6858000"/>
              <a:gd name="connsiteX493" fmla="*/ 5413780 w 7467600"/>
              <a:gd name="connsiteY493" fmla="*/ 2966265 h 6858000"/>
              <a:gd name="connsiteX494" fmla="*/ 5425627 w 7467600"/>
              <a:gd name="connsiteY494" fmla="*/ 2954192 h 6858000"/>
              <a:gd name="connsiteX495" fmla="*/ 6604735 w 7467600"/>
              <a:gd name="connsiteY495" fmla="*/ 2041381 h 6858000"/>
              <a:gd name="connsiteX496" fmla="*/ 7204487 w 7467600"/>
              <a:gd name="connsiteY496" fmla="*/ 2742112 h 6858000"/>
              <a:gd name="connsiteX497" fmla="*/ 7131592 w 7467600"/>
              <a:gd name="connsiteY497" fmla="*/ 2672096 h 6858000"/>
              <a:gd name="connsiteX498" fmla="*/ 6996344 w 7467600"/>
              <a:gd name="connsiteY498" fmla="*/ 2518310 h 6858000"/>
              <a:gd name="connsiteX499" fmla="*/ 6735495 w 7467600"/>
              <a:gd name="connsiteY499" fmla="*/ 2196890 h 6858000"/>
              <a:gd name="connsiteX500" fmla="*/ 6721901 w 7467600"/>
              <a:gd name="connsiteY500" fmla="*/ 2179274 h 6858000"/>
              <a:gd name="connsiteX501" fmla="*/ 6604735 w 7467600"/>
              <a:gd name="connsiteY501" fmla="*/ 2041381 h 6858000"/>
              <a:gd name="connsiteX502" fmla="*/ 6591670 w 7467600"/>
              <a:gd name="connsiteY502" fmla="*/ 1988277 h 6858000"/>
              <a:gd name="connsiteX503" fmla="*/ 6747349 w 7467600"/>
              <a:gd name="connsiteY503" fmla="*/ 2160069 h 6858000"/>
              <a:gd name="connsiteX504" fmla="*/ 6760943 w 7467600"/>
              <a:gd name="connsiteY504" fmla="*/ 2177686 h 6858000"/>
              <a:gd name="connsiteX505" fmla="*/ 7021065 w 7467600"/>
              <a:gd name="connsiteY505" fmla="*/ 2498102 h 6858000"/>
              <a:gd name="connsiteX506" fmla="*/ 7155223 w 7467600"/>
              <a:gd name="connsiteY506" fmla="*/ 2650386 h 6858000"/>
              <a:gd name="connsiteX507" fmla="*/ 7203167 w 7467600"/>
              <a:gd name="connsiteY507" fmla="*/ 2697288 h 6858000"/>
              <a:gd name="connsiteX508" fmla="*/ 6937703 w 7467600"/>
              <a:gd name="connsiteY508" fmla="*/ 2321981 h 6858000"/>
              <a:gd name="connsiteX509" fmla="*/ 6591670 w 7467600"/>
              <a:gd name="connsiteY509" fmla="*/ 1988277 h 6858000"/>
              <a:gd name="connsiteX510" fmla="*/ 5798671 w 7467600"/>
              <a:gd name="connsiteY510" fmla="*/ 1981601 h 6858000"/>
              <a:gd name="connsiteX511" fmla="*/ 5754709 w 7467600"/>
              <a:gd name="connsiteY511" fmla="*/ 2071454 h 6858000"/>
              <a:gd name="connsiteX512" fmla="*/ 5763044 w 7467600"/>
              <a:gd name="connsiteY512" fmla="*/ 2842206 h 6858000"/>
              <a:gd name="connsiteX513" fmla="*/ 5764974 w 7467600"/>
              <a:gd name="connsiteY513" fmla="*/ 2799609 h 6858000"/>
              <a:gd name="connsiteX514" fmla="*/ 5767665 w 7467600"/>
              <a:gd name="connsiteY514" fmla="*/ 2666409 h 6858000"/>
              <a:gd name="connsiteX515" fmla="*/ 5763055 w 7467600"/>
              <a:gd name="connsiteY515" fmla="*/ 2579705 h 6858000"/>
              <a:gd name="connsiteX516" fmla="*/ 5758079 w 7467600"/>
              <a:gd name="connsiteY516" fmla="*/ 2492508 h 6858000"/>
              <a:gd name="connsiteX517" fmla="*/ 5779325 w 7467600"/>
              <a:gd name="connsiteY517" fmla="*/ 2197069 h 6858000"/>
              <a:gd name="connsiteX518" fmla="*/ 5798671 w 7467600"/>
              <a:gd name="connsiteY518" fmla="*/ 1981601 h 6858000"/>
              <a:gd name="connsiteX519" fmla="*/ 5829202 w 7467600"/>
              <a:gd name="connsiteY519" fmla="*/ 1971679 h 6858000"/>
              <a:gd name="connsiteX520" fmla="*/ 5809558 w 7467600"/>
              <a:gd name="connsiteY520" fmla="*/ 2198043 h 6858000"/>
              <a:gd name="connsiteX521" fmla="*/ 5788653 w 7467600"/>
              <a:gd name="connsiteY521" fmla="*/ 2489430 h 6858000"/>
              <a:gd name="connsiteX522" fmla="*/ 5793439 w 7467600"/>
              <a:gd name="connsiteY522" fmla="*/ 2575235 h 6858000"/>
              <a:gd name="connsiteX523" fmla="*/ 5796837 w 7467600"/>
              <a:gd name="connsiteY523" fmla="*/ 2637633 h 6858000"/>
              <a:gd name="connsiteX524" fmla="*/ 5818614 w 7467600"/>
              <a:gd name="connsiteY524" fmla="*/ 2473055 h 6858000"/>
              <a:gd name="connsiteX525" fmla="*/ 5829202 w 7467600"/>
              <a:gd name="connsiteY525" fmla="*/ 1971679 h 6858000"/>
              <a:gd name="connsiteX526" fmla="*/ 5911389 w 7467600"/>
              <a:gd name="connsiteY526" fmla="*/ 1898371 h 6858000"/>
              <a:gd name="connsiteX527" fmla="*/ 6237627 w 7467600"/>
              <a:gd name="connsiteY527" fmla="*/ 2231921 h 6858000"/>
              <a:gd name="connsiteX528" fmla="*/ 5911389 w 7467600"/>
              <a:gd name="connsiteY528" fmla="*/ 1898371 h 6858000"/>
              <a:gd name="connsiteX529" fmla="*/ 6944437 w 7467600"/>
              <a:gd name="connsiteY529" fmla="*/ 1575402 h 6858000"/>
              <a:gd name="connsiteX530" fmla="*/ 6304730 w 7467600"/>
              <a:gd name="connsiteY530" fmla="*/ 1766654 h 6858000"/>
              <a:gd name="connsiteX531" fmla="*/ 6944437 w 7467600"/>
              <a:gd name="connsiteY531" fmla="*/ 1575402 h 6858000"/>
              <a:gd name="connsiteX532" fmla="*/ 7019523 w 7467600"/>
              <a:gd name="connsiteY532" fmla="*/ 1519450 h 6858000"/>
              <a:gd name="connsiteX533" fmla="*/ 6298091 w 7467600"/>
              <a:gd name="connsiteY533" fmla="*/ 1737122 h 6858000"/>
              <a:gd name="connsiteX534" fmla="*/ 7019523 w 7467600"/>
              <a:gd name="connsiteY534" fmla="*/ 1519450 h 6858000"/>
              <a:gd name="connsiteX535" fmla="*/ 2399523 w 7467600"/>
              <a:gd name="connsiteY535" fmla="*/ 1428234 h 6858000"/>
              <a:gd name="connsiteX536" fmla="*/ 2224982 w 7467600"/>
              <a:gd name="connsiteY536" fmla="*/ 1826201 h 6858000"/>
              <a:gd name="connsiteX537" fmla="*/ 2096099 w 7467600"/>
              <a:gd name="connsiteY537" fmla="*/ 2345900 h 6858000"/>
              <a:gd name="connsiteX538" fmla="*/ 2283317 w 7467600"/>
              <a:gd name="connsiteY538" fmla="*/ 1796925 h 6858000"/>
              <a:gd name="connsiteX539" fmla="*/ 2399523 w 7467600"/>
              <a:gd name="connsiteY539" fmla="*/ 1428234 h 6858000"/>
              <a:gd name="connsiteX540" fmla="*/ 2448558 w 7467600"/>
              <a:gd name="connsiteY540" fmla="*/ 1373435 h 6858000"/>
              <a:gd name="connsiteX541" fmla="*/ 2312521 w 7467600"/>
              <a:gd name="connsiteY541" fmla="*/ 1806140 h 6858000"/>
              <a:gd name="connsiteX542" fmla="*/ 2127533 w 7467600"/>
              <a:gd name="connsiteY542" fmla="*/ 2348380 h 6858000"/>
              <a:gd name="connsiteX543" fmla="*/ 2358080 w 7467600"/>
              <a:gd name="connsiteY543" fmla="*/ 1866134 h 6858000"/>
              <a:gd name="connsiteX544" fmla="*/ 2407436 w 7467600"/>
              <a:gd name="connsiteY544" fmla="*/ 1651070 h 6858000"/>
              <a:gd name="connsiteX545" fmla="*/ 2448558 w 7467600"/>
              <a:gd name="connsiteY545" fmla="*/ 1373435 h 6858000"/>
              <a:gd name="connsiteX546" fmla="*/ 278707 w 7467600"/>
              <a:gd name="connsiteY546" fmla="*/ 1352270 h 6858000"/>
              <a:gd name="connsiteX547" fmla="*/ 321570 w 7467600"/>
              <a:gd name="connsiteY547" fmla="*/ 1861610 h 6858000"/>
              <a:gd name="connsiteX548" fmla="*/ 294281 w 7467600"/>
              <a:gd name="connsiteY548" fmla="*/ 1440658 h 6858000"/>
              <a:gd name="connsiteX549" fmla="*/ 278707 w 7467600"/>
              <a:gd name="connsiteY549" fmla="*/ 1352270 h 6858000"/>
              <a:gd name="connsiteX550" fmla="*/ 1423821 w 7467600"/>
              <a:gd name="connsiteY550" fmla="*/ 1351958 h 6858000"/>
              <a:gd name="connsiteX551" fmla="*/ 1638521 w 7467600"/>
              <a:gd name="connsiteY551" fmla="*/ 1908470 h 6858000"/>
              <a:gd name="connsiteX552" fmla="*/ 1754199 w 7467600"/>
              <a:gd name="connsiteY552" fmla="*/ 2149284 h 6858000"/>
              <a:gd name="connsiteX553" fmla="*/ 1908359 w 7467600"/>
              <a:gd name="connsiteY553" fmla="*/ 2364988 h 6858000"/>
              <a:gd name="connsiteX554" fmla="*/ 1647661 w 7467600"/>
              <a:gd name="connsiteY554" fmla="*/ 1825945 h 6858000"/>
              <a:gd name="connsiteX555" fmla="*/ 1423821 w 7467600"/>
              <a:gd name="connsiteY555" fmla="*/ 1351958 h 6858000"/>
              <a:gd name="connsiteX556" fmla="*/ 1431890 w 7467600"/>
              <a:gd name="connsiteY556" fmla="*/ 1306475 h 6858000"/>
              <a:gd name="connsiteX557" fmla="*/ 1507597 w 7467600"/>
              <a:gd name="connsiteY557" fmla="*/ 1446132 h 6858000"/>
              <a:gd name="connsiteX558" fmla="*/ 1674586 w 7467600"/>
              <a:gd name="connsiteY558" fmla="*/ 1813832 h 6858000"/>
              <a:gd name="connsiteX559" fmla="*/ 1815950 w 7467600"/>
              <a:gd name="connsiteY559" fmla="*/ 2128564 h 6858000"/>
              <a:gd name="connsiteX560" fmla="*/ 1984242 w 7467600"/>
              <a:gd name="connsiteY560" fmla="*/ 2430829 h 6858000"/>
              <a:gd name="connsiteX561" fmla="*/ 2014023 w 7467600"/>
              <a:gd name="connsiteY561" fmla="*/ 2450995 h 6858000"/>
              <a:gd name="connsiteX562" fmla="*/ 1747337 w 7467600"/>
              <a:gd name="connsiteY562" fmla="*/ 1855264 h 6858000"/>
              <a:gd name="connsiteX563" fmla="*/ 1533749 w 7467600"/>
              <a:gd name="connsiteY563" fmla="*/ 1478656 h 6858000"/>
              <a:gd name="connsiteX564" fmla="*/ 1431890 w 7467600"/>
              <a:gd name="connsiteY564" fmla="*/ 1306475 h 6858000"/>
              <a:gd name="connsiteX565" fmla="*/ 5052692 w 7467600"/>
              <a:gd name="connsiteY565" fmla="*/ 1292994 h 6858000"/>
              <a:gd name="connsiteX566" fmla="*/ 5200661 w 7467600"/>
              <a:gd name="connsiteY566" fmla="*/ 1635186 h 6858000"/>
              <a:gd name="connsiteX567" fmla="*/ 5297138 w 7467600"/>
              <a:gd name="connsiteY567" fmla="*/ 1906351 h 6858000"/>
              <a:gd name="connsiteX568" fmla="*/ 5052692 w 7467600"/>
              <a:gd name="connsiteY568" fmla="*/ 1292994 h 6858000"/>
              <a:gd name="connsiteX569" fmla="*/ 5009948 w 7467600"/>
              <a:gd name="connsiteY569" fmla="*/ 1273619 h 6858000"/>
              <a:gd name="connsiteX570" fmla="*/ 5121777 w 7467600"/>
              <a:gd name="connsiteY570" fmla="*/ 1654213 h 6858000"/>
              <a:gd name="connsiteX571" fmla="*/ 5293545 w 7467600"/>
              <a:gd name="connsiteY571" fmla="*/ 2072247 h 6858000"/>
              <a:gd name="connsiteX572" fmla="*/ 5294042 w 7467600"/>
              <a:gd name="connsiteY572" fmla="*/ 2065019 h 6858000"/>
              <a:gd name="connsiteX573" fmla="*/ 5171936 w 7467600"/>
              <a:gd name="connsiteY573" fmla="*/ 1647613 h 6858000"/>
              <a:gd name="connsiteX574" fmla="*/ 5009948 w 7467600"/>
              <a:gd name="connsiteY574" fmla="*/ 1273619 h 6858000"/>
              <a:gd name="connsiteX575" fmla="*/ 655236 w 7467600"/>
              <a:gd name="connsiteY575" fmla="*/ 1268632 h 6858000"/>
              <a:gd name="connsiteX576" fmla="*/ 839521 w 7467600"/>
              <a:gd name="connsiteY576" fmla="*/ 1685315 h 6858000"/>
              <a:gd name="connsiteX577" fmla="*/ 1109416 w 7467600"/>
              <a:gd name="connsiteY577" fmla="*/ 2061663 h 6858000"/>
              <a:gd name="connsiteX578" fmla="*/ 1298300 w 7467600"/>
              <a:gd name="connsiteY578" fmla="*/ 2247742 h 6858000"/>
              <a:gd name="connsiteX579" fmla="*/ 1125871 w 7467600"/>
              <a:gd name="connsiteY579" fmla="*/ 1989513 h 6858000"/>
              <a:gd name="connsiteX580" fmla="*/ 981574 w 7467600"/>
              <a:gd name="connsiteY580" fmla="*/ 1783157 h 6858000"/>
              <a:gd name="connsiteX581" fmla="*/ 922198 w 7467600"/>
              <a:gd name="connsiteY581" fmla="*/ 1677437 h 6858000"/>
              <a:gd name="connsiteX582" fmla="*/ 869293 w 7467600"/>
              <a:gd name="connsiteY582" fmla="*/ 1583214 h 6858000"/>
              <a:gd name="connsiteX583" fmla="*/ 751431 w 7467600"/>
              <a:gd name="connsiteY583" fmla="*/ 1405731 h 6858000"/>
              <a:gd name="connsiteX584" fmla="*/ 655236 w 7467600"/>
              <a:gd name="connsiteY584" fmla="*/ 1268632 h 6858000"/>
              <a:gd name="connsiteX585" fmla="*/ 6516292 w 7467600"/>
              <a:gd name="connsiteY585" fmla="*/ 1263064 h 6858000"/>
              <a:gd name="connsiteX586" fmla="*/ 5736320 w 7467600"/>
              <a:gd name="connsiteY586" fmla="*/ 1501803 h 6858000"/>
              <a:gd name="connsiteX587" fmla="*/ 6516292 w 7467600"/>
              <a:gd name="connsiteY587" fmla="*/ 1263064 h 6858000"/>
              <a:gd name="connsiteX588" fmla="*/ 291466 w 7467600"/>
              <a:gd name="connsiteY588" fmla="*/ 1250369 h 6858000"/>
              <a:gd name="connsiteX589" fmla="*/ 323180 w 7467600"/>
              <a:gd name="connsiteY589" fmla="*/ 1435283 h 6858000"/>
              <a:gd name="connsiteX590" fmla="*/ 349381 w 7467600"/>
              <a:gd name="connsiteY590" fmla="*/ 1875041 h 6858000"/>
              <a:gd name="connsiteX591" fmla="*/ 374363 w 7467600"/>
              <a:gd name="connsiteY591" fmla="*/ 1506494 h 6858000"/>
              <a:gd name="connsiteX592" fmla="*/ 302168 w 7467600"/>
              <a:gd name="connsiteY592" fmla="*/ 1274495 h 6858000"/>
              <a:gd name="connsiteX593" fmla="*/ 291466 w 7467600"/>
              <a:gd name="connsiteY593" fmla="*/ 1250369 h 6858000"/>
              <a:gd name="connsiteX594" fmla="*/ 678222 w 7467600"/>
              <a:gd name="connsiteY594" fmla="*/ 1248670 h 6858000"/>
              <a:gd name="connsiteX595" fmla="*/ 775536 w 7467600"/>
              <a:gd name="connsiteY595" fmla="*/ 1388015 h 6858000"/>
              <a:gd name="connsiteX596" fmla="*/ 894529 w 7467600"/>
              <a:gd name="connsiteY596" fmla="*/ 1567739 h 6858000"/>
              <a:gd name="connsiteX597" fmla="*/ 948000 w 7467600"/>
              <a:gd name="connsiteY597" fmla="*/ 1663088 h 6858000"/>
              <a:gd name="connsiteX598" fmla="*/ 1006812 w 7467600"/>
              <a:gd name="connsiteY598" fmla="*/ 1767683 h 6858000"/>
              <a:gd name="connsiteX599" fmla="*/ 1149133 w 7467600"/>
              <a:gd name="connsiteY599" fmla="*/ 1971513 h 6858000"/>
              <a:gd name="connsiteX600" fmla="*/ 1333952 w 7467600"/>
              <a:gd name="connsiteY600" fmla="*/ 2251620 h 6858000"/>
              <a:gd name="connsiteX601" fmla="*/ 1337329 w 7467600"/>
              <a:gd name="connsiteY601" fmla="*/ 2258350 h 6858000"/>
              <a:gd name="connsiteX602" fmla="*/ 1014726 w 7467600"/>
              <a:gd name="connsiteY602" fmla="*/ 1615556 h 6858000"/>
              <a:gd name="connsiteX603" fmla="*/ 678222 w 7467600"/>
              <a:gd name="connsiteY603" fmla="*/ 1248670 h 6858000"/>
              <a:gd name="connsiteX604" fmla="*/ 6691602 w 7467600"/>
              <a:gd name="connsiteY604" fmla="*/ 1140573 h 6858000"/>
              <a:gd name="connsiteX605" fmla="*/ 6571100 w 7467600"/>
              <a:gd name="connsiteY605" fmla="*/ 1183662 h 6858000"/>
              <a:gd name="connsiteX606" fmla="*/ 6241687 w 7467600"/>
              <a:gd name="connsiteY606" fmla="*/ 1257600 h 6858000"/>
              <a:gd name="connsiteX607" fmla="*/ 5693009 w 7467600"/>
              <a:gd name="connsiteY607" fmla="*/ 1478256 h 6858000"/>
              <a:gd name="connsiteX608" fmla="*/ 6548420 w 7467600"/>
              <a:gd name="connsiteY608" fmla="*/ 1214599 h 6858000"/>
              <a:gd name="connsiteX609" fmla="*/ 6605473 w 7467600"/>
              <a:gd name="connsiteY609" fmla="*/ 1184686 h 6858000"/>
              <a:gd name="connsiteX610" fmla="*/ 6691602 w 7467600"/>
              <a:gd name="connsiteY610" fmla="*/ 1140573 h 6858000"/>
              <a:gd name="connsiteX611" fmla="*/ 4002475 w 7467600"/>
              <a:gd name="connsiteY611" fmla="*/ 1037802 h 6858000"/>
              <a:gd name="connsiteX612" fmla="*/ 4000324 w 7467600"/>
              <a:gd name="connsiteY612" fmla="*/ 1039362 h 6858000"/>
              <a:gd name="connsiteX613" fmla="*/ 4002862 w 7467600"/>
              <a:gd name="connsiteY613" fmla="*/ 1042866 h 6858000"/>
              <a:gd name="connsiteX614" fmla="*/ 4002475 w 7467600"/>
              <a:gd name="connsiteY614" fmla="*/ 1037802 h 6858000"/>
              <a:gd name="connsiteX615" fmla="*/ 506322 w 7467600"/>
              <a:gd name="connsiteY615" fmla="*/ 1020997 h 6858000"/>
              <a:gd name="connsiteX616" fmla="*/ 533068 w 7467600"/>
              <a:gd name="connsiteY616" fmla="*/ 1029409 h 6858000"/>
              <a:gd name="connsiteX617" fmla="*/ 1232525 w 7467600"/>
              <a:gd name="connsiteY617" fmla="*/ 1804675 h 6858000"/>
              <a:gd name="connsiteX618" fmla="*/ 1388858 w 7467600"/>
              <a:gd name="connsiteY618" fmla="*/ 2368011 h 6858000"/>
              <a:gd name="connsiteX619" fmla="*/ 1384098 w 7467600"/>
              <a:gd name="connsiteY619" fmla="*/ 2378125 h 6858000"/>
              <a:gd name="connsiteX620" fmla="*/ 1425393 w 7467600"/>
              <a:gd name="connsiteY620" fmla="*/ 2589124 h 6858000"/>
              <a:gd name="connsiteX621" fmla="*/ 1424001 w 7467600"/>
              <a:gd name="connsiteY621" fmla="*/ 2597541 h 6858000"/>
              <a:gd name="connsiteX622" fmla="*/ 2152729 w 7467600"/>
              <a:gd name="connsiteY622" fmla="*/ 2864487 h 6858000"/>
              <a:gd name="connsiteX623" fmla="*/ 2020609 w 7467600"/>
              <a:gd name="connsiteY623" fmla="*/ 2539671 h 6858000"/>
              <a:gd name="connsiteX624" fmla="*/ 2018920 w 7467600"/>
              <a:gd name="connsiteY624" fmla="*/ 2536309 h 6858000"/>
              <a:gd name="connsiteX625" fmla="*/ 1342441 w 7467600"/>
              <a:gd name="connsiteY625" fmla="*/ 1173017 h 6858000"/>
              <a:gd name="connsiteX626" fmla="*/ 1367925 w 7467600"/>
              <a:gd name="connsiteY626" fmla="*/ 1135648 h 6858000"/>
              <a:gd name="connsiteX627" fmla="*/ 1771401 w 7467600"/>
              <a:gd name="connsiteY627" fmla="*/ 1806673 h 6858000"/>
              <a:gd name="connsiteX628" fmla="*/ 1972385 w 7467600"/>
              <a:gd name="connsiteY628" fmla="*/ 2198735 h 6858000"/>
              <a:gd name="connsiteX629" fmla="*/ 2040892 w 7467600"/>
              <a:gd name="connsiteY629" fmla="*/ 2405205 h 6858000"/>
              <a:gd name="connsiteX630" fmla="*/ 2131689 w 7467600"/>
              <a:gd name="connsiteY630" fmla="*/ 1936926 h 6858000"/>
              <a:gd name="connsiteX631" fmla="*/ 2454820 w 7467600"/>
              <a:gd name="connsiteY631" fmla="*/ 1248808 h 6858000"/>
              <a:gd name="connsiteX632" fmla="*/ 2492512 w 7467600"/>
              <a:gd name="connsiteY632" fmla="*/ 1302920 h 6858000"/>
              <a:gd name="connsiteX633" fmla="*/ 2081216 w 7467600"/>
              <a:gd name="connsiteY633" fmla="*/ 2527513 h 6858000"/>
              <a:gd name="connsiteX634" fmla="*/ 2081211 w 7467600"/>
              <a:gd name="connsiteY634" fmla="*/ 2528916 h 6858000"/>
              <a:gd name="connsiteX635" fmla="*/ 2199067 w 7467600"/>
              <a:gd name="connsiteY635" fmla="*/ 2884061 h 6858000"/>
              <a:gd name="connsiteX636" fmla="*/ 3192586 w 7467600"/>
              <a:gd name="connsiteY636" fmla="*/ 3411496 h 6858000"/>
              <a:gd name="connsiteX637" fmla="*/ 3182620 w 7467600"/>
              <a:gd name="connsiteY637" fmla="*/ 3483279 h 6858000"/>
              <a:gd name="connsiteX638" fmla="*/ 2435119 w 7467600"/>
              <a:gd name="connsiteY638" fmla="*/ 3080173 h 6858000"/>
              <a:gd name="connsiteX639" fmla="*/ 2410152 w 7467600"/>
              <a:gd name="connsiteY639" fmla="*/ 3063751 h 6858000"/>
              <a:gd name="connsiteX640" fmla="*/ 2408099 w 7467600"/>
              <a:gd name="connsiteY640" fmla="*/ 3064403 h 6858000"/>
              <a:gd name="connsiteX641" fmla="*/ 2407218 w 7467600"/>
              <a:gd name="connsiteY641" fmla="*/ 3070324 h 6858000"/>
              <a:gd name="connsiteX642" fmla="*/ 2380138 w 7467600"/>
              <a:gd name="connsiteY642" fmla="*/ 3099341 h 6858000"/>
              <a:gd name="connsiteX643" fmla="*/ 1765923 w 7467600"/>
              <a:gd name="connsiteY643" fmla="*/ 3581043 h 6858000"/>
              <a:gd name="connsiteX644" fmla="*/ 1702258 w 7467600"/>
              <a:gd name="connsiteY644" fmla="*/ 3612286 h 6858000"/>
              <a:gd name="connsiteX645" fmla="*/ 1538370 w 7467600"/>
              <a:gd name="connsiteY645" fmla="*/ 3811804 h 6858000"/>
              <a:gd name="connsiteX646" fmla="*/ 542867 w 7467600"/>
              <a:gd name="connsiteY646" fmla="*/ 4944092 h 6858000"/>
              <a:gd name="connsiteX647" fmla="*/ 515800 w 7467600"/>
              <a:gd name="connsiteY647" fmla="*/ 4862180 h 6858000"/>
              <a:gd name="connsiteX648" fmla="*/ 909145 w 7467600"/>
              <a:gd name="connsiteY648" fmla="*/ 4199225 h 6858000"/>
              <a:gd name="connsiteX649" fmla="*/ 1214067 w 7467600"/>
              <a:gd name="connsiteY649" fmla="*/ 3908561 h 6858000"/>
              <a:gd name="connsiteX650" fmla="*/ 640967 w 7467600"/>
              <a:gd name="connsiteY650" fmla="*/ 4105601 h 6858000"/>
              <a:gd name="connsiteX651" fmla="*/ 112563 w 7467600"/>
              <a:gd name="connsiteY651" fmla="*/ 4396952 h 6858000"/>
              <a:gd name="connsiteX652" fmla="*/ 0 w 7467600"/>
              <a:gd name="connsiteY652" fmla="*/ 4466006 h 6858000"/>
              <a:gd name="connsiteX653" fmla="*/ 0 w 7467600"/>
              <a:gd name="connsiteY653" fmla="*/ 4233763 h 6858000"/>
              <a:gd name="connsiteX654" fmla="*/ 36881 w 7467600"/>
              <a:gd name="connsiteY654" fmla="*/ 4200118 h 6858000"/>
              <a:gd name="connsiteX655" fmla="*/ 910534 w 7467600"/>
              <a:gd name="connsiteY655" fmla="*/ 3629753 h 6858000"/>
              <a:gd name="connsiteX656" fmla="*/ 1578717 w 7467600"/>
              <a:gd name="connsiteY656" fmla="*/ 3575982 h 6858000"/>
              <a:gd name="connsiteX657" fmla="*/ 2338780 w 7467600"/>
              <a:gd name="connsiteY657" fmla="*/ 3033725 h 6858000"/>
              <a:gd name="connsiteX658" fmla="*/ 1807991 w 7467600"/>
              <a:gd name="connsiteY658" fmla="*/ 2807184 h 6858000"/>
              <a:gd name="connsiteX659" fmla="*/ 1416358 w 7467600"/>
              <a:gd name="connsiteY659" fmla="*/ 3112571 h 6858000"/>
              <a:gd name="connsiteX660" fmla="*/ 939066 w 7467600"/>
              <a:gd name="connsiteY660" fmla="*/ 3378798 h 6858000"/>
              <a:gd name="connsiteX661" fmla="*/ 115099 w 7467600"/>
              <a:gd name="connsiteY661" fmla="*/ 3607650 h 6858000"/>
              <a:gd name="connsiteX662" fmla="*/ 97284 w 7467600"/>
              <a:gd name="connsiteY662" fmla="*/ 3520393 h 6858000"/>
              <a:gd name="connsiteX663" fmla="*/ 922050 w 7467600"/>
              <a:gd name="connsiteY663" fmla="*/ 3074867 h 6858000"/>
              <a:gd name="connsiteX664" fmla="*/ 1405265 w 7467600"/>
              <a:gd name="connsiteY664" fmla="*/ 3016319 h 6858000"/>
              <a:gd name="connsiteX665" fmla="*/ 1407512 w 7467600"/>
              <a:gd name="connsiteY665" fmla="*/ 3018001 h 6858000"/>
              <a:gd name="connsiteX666" fmla="*/ 1726266 w 7467600"/>
              <a:gd name="connsiteY666" fmla="*/ 2777274 h 6858000"/>
              <a:gd name="connsiteX667" fmla="*/ 625390 w 7467600"/>
              <a:gd name="connsiteY667" fmla="*/ 2514541 h 6858000"/>
              <a:gd name="connsiteX668" fmla="*/ 619799 w 7467600"/>
              <a:gd name="connsiteY668" fmla="*/ 2527180 h 6858000"/>
              <a:gd name="connsiteX669" fmla="*/ 310030 w 7467600"/>
              <a:gd name="connsiteY669" fmla="*/ 2771818 h 6858000"/>
              <a:gd name="connsiteX670" fmla="*/ 173877 w 7467600"/>
              <a:gd name="connsiteY670" fmla="*/ 2937056 h 6858000"/>
              <a:gd name="connsiteX671" fmla="*/ 77889 w 7467600"/>
              <a:gd name="connsiteY671" fmla="*/ 3138440 h 6858000"/>
              <a:gd name="connsiteX672" fmla="*/ 0 w 7467600"/>
              <a:gd name="connsiteY672" fmla="*/ 3271395 h 6858000"/>
              <a:gd name="connsiteX673" fmla="*/ 0 w 7467600"/>
              <a:gd name="connsiteY673" fmla="*/ 3153002 h 6858000"/>
              <a:gd name="connsiteX674" fmla="*/ 2386 w 7467600"/>
              <a:gd name="connsiteY674" fmla="*/ 3149203 h 6858000"/>
              <a:gd name="connsiteX675" fmla="*/ 89753 w 7467600"/>
              <a:gd name="connsiteY675" fmla="*/ 2987702 h 6858000"/>
              <a:gd name="connsiteX676" fmla="*/ 76869 w 7467600"/>
              <a:gd name="connsiteY676" fmla="*/ 3005404 h 6858000"/>
              <a:gd name="connsiteX677" fmla="*/ 32049 w 7467600"/>
              <a:gd name="connsiteY677" fmla="*/ 3065814 h 6858000"/>
              <a:gd name="connsiteX678" fmla="*/ 0 w 7467600"/>
              <a:gd name="connsiteY678" fmla="*/ 3108744 h 6858000"/>
              <a:gd name="connsiteX679" fmla="*/ 0 w 7467600"/>
              <a:gd name="connsiteY679" fmla="*/ 3058059 h 6858000"/>
              <a:gd name="connsiteX680" fmla="*/ 7610 w 7467600"/>
              <a:gd name="connsiteY680" fmla="*/ 3047889 h 6858000"/>
              <a:gd name="connsiteX681" fmla="*/ 52419 w 7467600"/>
              <a:gd name="connsiteY681" fmla="*/ 2987479 h 6858000"/>
              <a:gd name="connsiteX682" fmla="*/ 59142 w 7467600"/>
              <a:gd name="connsiteY682" fmla="*/ 2978488 h 6858000"/>
              <a:gd name="connsiteX683" fmla="*/ 0 w 7467600"/>
              <a:gd name="connsiteY683" fmla="*/ 3015334 h 6858000"/>
              <a:gd name="connsiteX684" fmla="*/ 0 w 7467600"/>
              <a:gd name="connsiteY684" fmla="*/ 2914286 h 6858000"/>
              <a:gd name="connsiteX685" fmla="*/ 36383 w 7467600"/>
              <a:gd name="connsiteY685" fmla="*/ 2901128 h 6858000"/>
              <a:gd name="connsiteX686" fmla="*/ 156329 w 7467600"/>
              <a:gd name="connsiteY686" fmla="*/ 2840533 h 6858000"/>
              <a:gd name="connsiteX687" fmla="*/ 358355 w 7467600"/>
              <a:gd name="connsiteY687" fmla="*/ 2620471 h 6858000"/>
              <a:gd name="connsiteX688" fmla="*/ 510577 w 7467600"/>
              <a:gd name="connsiteY688" fmla="*/ 2501244 h 6858000"/>
              <a:gd name="connsiteX689" fmla="*/ 211967 w 7467600"/>
              <a:gd name="connsiteY689" fmla="*/ 2479171 h 6858000"/>
              <a:gd name="connsiteX690" fmla="*/ 0 w 7467600"/>
              <a:gd name="connsiteY690" fmla="*/ 2476398 h 6858000"/>
              <a:gd name="connsiteX691" fmla="*/ 0 w 7467600"/>
              <a:gd name="connsiteY691" fmla="*/ 2389189 h 6858000"/>
              <a:gd name="connsiteX692" fmla="*/ 103062 w 7467600"/>
              <a:gd name="connsiteY692" fmla="*/ 2389518 h 6858000"/>
              <a:gd name="connsiteX693" fmla="*/ 510734 w 7467600"/>
              <a:gd name="connsiteY693" fmla="*/ 2416201 h 6858000"/>
              <a:gd name="connsiteX694" fmla="*/ 279257 w 7467600"/>
              <a:gd name="connsiteY694" fmla="*/ 2092102 h 6858000"/>
              <a:gd name="connsiteX695" fmla="*/ 65265 w 7467600"/>
              <a:gd name="connsiteY695" fmla="*/ 2006049 h 6858000"/>
              <a:gd name="connsiteX696" fmla="*/ 0 w 7467600"/>
              <a:gd name="connsiteY696" fmla="*/ 1982532 h 6858000"/>
              <a:gd name="connsiteX697" fmla="*/ 0 w 7467600"/>
              <a:gd name="connsiteY697" fmla="*/ 1912789 h 6858000"/>
              <a:gd name="connsiteX698" fmla="*/ 97460 w 7467600"/>
              <a:gd name="connsiteY698" fmla="*/ 1953725 h 6858000"/>
              <a:gd name="connsiteX699" fmla="*/ 221272 w 7467600"/>
              <a:gd name="connsiteY699" fmla="*/ 1980766 h 6858000"/>
              <a:gd name="connsiteX700" fmla="*/ 116765 w 7467600"/>
              <a:gd name="connsiteY700" fmla="*/ 1911033 h 6858000"/>
              <a:gd name="connsiteX701" fmla="*/ 16405 w 7467600"/>
              <a:gd name="connsiteY701" fmla="*/ 1803412 h 6858000"/>
              <a:gd name="connsiteX702" fmla="*/ 0 w 7467600"/>
              <a:gd name="connsiteY702" fmla="*/ 1784777 h 6858000"/>
              <a:gd name="connsiteX703" fmla="*/ 0 w 7467600"/>
              <a:gd name="connsiteY703" fmla="*/ 1740082 h 6858000"/>
              <a:gd name="connsiteX704" fmla="*/ 39394 w 7467600"/>
              <a:gd name="connsiteY704" fmla="*/ 1784856 h 6858000"/>
              <a:gd name="connsiteX705" fmla="*/ 135813 w 7467600"/>
              <a:gd name="connsiteY705" fmla="*/ 1888838 h 6858000"/>
              <a:gd name="connsiteX706" fmla="*/ 242575 w 7467600"/>
              <a:gd name="connsiteY706" fmla="*/ 1958841 h 6858000"/>
              <a:gd name="connsiteX707" fmla="*/ 82197 w 7467600"/>
              <a:gd name="connsiteY707" fmla="*/ 1754826 h 6858000"/>
              <a:gd name="connsiteX708" fmla="*/ 0 w 7467600"/>
              <a:gd name="connsiteY708" fmla="*/ 1679650 h 6858000"/>
              <a:gd name="connsiteX709" fmla="*/ 0 w 7467600"/>
              <a:gd name="connsiteY709" fmla="*/ 1602463 h 6858000"/>
              <a:gd name="connsiteX710" fmla="*/ 84689 w 7467600"/>
              <a:gd name="connsiteY710" fmla="*/ 1677442 h 6858000"/>
              <a:gd name="connsiteX711" fmla="*/ 298437 w 7467600"/>
              <a:gd name="connsiteY711" fmla="*/ 1968019 h 6858000"/>
              <a:gd name="connsiteX712" fmla="*/ 227269 w 7467600"/>
              <a:gd name="connsiteY712" fmla="*/ 1114064 h 6858000"/>
              <a:gd name="connsiteX713" fmla="*/ 248003 w 7467600"/>
              <a:gd name="connsiteY713" fmla="*/ 1089613 h 6858000"/>
              <a:gd name="connsiteX714" fmla="*/ 427020 w 7467600"/>
              <a:gd name="connsiteY714" fmla="*/ 1619803 h 6858000"/>
              <a:gd name="connsiteX715" fmla="*/ 340345 w 7467600"/>
              <a:gd name="connsiteY715" fmla="*/ 2027739 h 6858000"/>
              <a:gd name="connsiteX716" fmla="*/ 360865 w 7467600"/>
              <a:gd name="connsiteY716" fmla="*/ 2044827 h 6858000"/>
              <a:gd name="connsiteX717" fmla="*/ 560414 w 7467600"/>
              <a:gd name="connsiteY717" fmla="*/ 2421457 h 6858000"/>
              <a:gd name="connsiteX718" fmla="*/ 1359703 w 7467600"/>
              <a:gd name="connsiteY718" fmla="*/ 2578554 h 6858000"/>
              <a:gd name="connsiteX719" fmla="*/ 1359422 w 7467600"/>
              <a:gd name="connsiteY719" fmla="*/ 2577994 h 6858000"/>
              <a:gd name="connsiteX720" fmla="*/ 828701 w 7467600"/>
              <a:gd name="connsiteY720" fmla="*/ 1839520 h 6858000"/>
              <a:gd name="connsiteX721" fmla="*/ 494427 w 7467600"/>
              <a:gd name="connsiteY721" fmla="*/ 1092333 h 6858000"/>
              <a:gd name="connsiteX722" fmla="*/ 506322 w 7467600"/>
              <a:gd name="connsiteY722" fmla="*/ 1020997 h 6858000"/>
              <a:gd name="connsiteX723" fmla="*/ 4570198 w 7467600"/>
              <a:gd name="connsiteY723" fmla="*/ 978081 h 6858000"/>
              <a:gd name="connsiteX724" fmla="*/ 4523691 w 7467600"/>
              <a:gd name="connsiteY724" fmla="*/ 1127776 h 6858000"/>
              <a:gd name="connsiteX725" fmla="*/ 4509875 w 7467600"/>
              <a:gd name="connsiteY725" fmla="*/ 1167552 h 6858000"/>
              <a:gd name="connsiteX726" fmla="*/ 4478168 w 7467600"/>
              <a:gd name="connsiteY726" fmla="*/ 1260735 h 6858000"/>
              <a:gd name="connsiteX727" fmla="*/ 4409309 w 7467600"/>
              <a:gd name="connsiteY727" fmla="*/ 1666996 h 6858000"/>
              <a:gd name="connsiteX728" fmla="*/ 4370031 w 7467600"/>
              <a:gd name="connsiteY728" fmla="*/ 1955666 h 6858000"/>
              <a:gd name="connsiteX729" fmla="*/ 4570198 w 7467600"/>
              <a:gd name="connsiteY729" fmla="*/ 978081 h 6858000"/>
              <a:gd name="connsiteX730" fmla="*/ 4557898 w 7467600"/>
              <a:gd name="connsiteY730" fmla="*/ 900011 h 6858000"/>
              <a:gd name="connsiteX731" fmla="*/ 4344840 w 7467600"/>
              <a:gd name="connsiteY731" fmla="*/ 1922038 h 6858000"/>
              <a:gd name="connsiteX732" fmla="*/ 4378710 w 7467600"/>
              <a:gd name="connsiteY732" fmla="*/ 1665516 h 6858000"/>
              <a:gd name="connsiteX733" fmla="*/ 4448798 w 7467600"/>
              <a:gd name="connsiteY733" fmla="*/ 1253024 h 6858000"/>
              <a:gd name="connsiteX734" fmla="*/ 4480315 w 7467600"/>
              <a:gd name="connsiteY734" fmla="*/ 1158454 h 6858000"/>
              <a:gd name="connsiteX735" fmla="*/ 4494133 w 7467600"/>
              <a:gd name="connsiteY735" fmla="*/ 1118676 h 6858000"/>
              <a:gd name="connsiteX736" fmla="*/ 4557898 w 7467600"/>
              <a:gd name="connsiteY736" fmla="*/ 900011 h 6858000"/>
              <a:gd name="connsiteX737" fmla="*/ 5870151 w 7467600"/>
              <a:gd name="connsiteY737" fmla="*/ 898890 h 6858000"/>
              <a:gd name="connsiteX738" fmla="*/ 5861335 w 7467600"/>
              <a:gd name="connsiteY738" fmla="*/ 899177 h 6858000"/>
              <a:gd name="connsiteX739" fmla="*/ 5843702 w 7467600"/>
              <a:gd name="connsiteY739" fmla="*/ 899748 h 6858000"/>
              <a:gd name="connsiteX740" fmla="*/ 5651107 w 7467600"/>
              <a:gd name="connsiteY740" fmla="*/ 920306 h 6858000"/>
              <a:gd name="connsiteX741" fmla="*/ 5459407 w 7467600"/>
              <a:gd name="connsiteY741" fmla="*/ 940975 h 6858000"/>
              <a:gd name="connsiteX742" fmla="*/ 5374846 w 7467600"/>
              <a:gd name="connsiteY742" fmla="*/ 941988 h 6858000"/>
              <a:gd name="connsiteX743" fmla="*/ 5256105 w 7467600"/>
              <a:gd name="connsiteY743" fmla="*/ 945632 h 6858000"/>
              <a:gd name="connsiteX744" fmla="*/ 5107071 w 7467600"/>
              <a:gd name="connsiteY744" fmla="*/ 969720 h 6858000"/>
              <a:gd name="connsiteX745" fmla="*/ 4998681 w 7467600"/>
              <a:gd name="connsiteY745" fmla="*/ 988771 h 6858000"/>
              <a:gd name="connsiteX746" fmla="*/ 5870151 w 7467600"/>
              <a:gd name="connsiteY746" fmla="*/ 898890 h 6858000"/>
              <a:gd name="connsiteX747" fmla="*/ 5504425 w 7467600"/>
              <a:gd name="connsiteY747" fmla="*/ 848067 h 6858000"/>
              <a:gd name="connsiteX748" fmla="*/ 4968849 w 7467600"/>
              <a:gd name="connsiteY748" fmla="*/ 962318 h 6858000"/>
              <a:gd name="connsiteX749" fmla="*/ 5104039 w 7467600"/>
              <a:gd name="connsiteY749" fmla="*/ 940634 h 6858000"/>
              <a:gd name="connsiteX750" fmla="*/ 5256311 w 7467600"/>
              <a:gd name="connsiteY750" fmla="*/ 916490 h 6858000"/>
              <a:gd name="connsiteX751" fmla="*/ 5377381 w 7467600"/>
              <a:gd name="connsiteY751" fmla="*/ 912671 h 6858000"/>
              <a:gd name="connsiteX752" fmla="*/ 5460148 w 7467600"/>
              <a:gd name="connsiteY752" fmla="*/ 911442 h 6858000"/>
              <a:gd name="connsiteX753" fmla="*/ 5648971 w 7467600"/>
              <a:gd name="connsiteY753" fmla="*/ 891331 h 6858000"/>
              <a:gd name="connsiteX754" fmla="*/ 5844807 w 7467600"/>
              <a:gd name="connsiteY754" fmla="*/ 870718 h 6858000"/>
              <a:gd name="connsiteX755" fmla="*/ 5862975 w 7467600"/>
              <a:gd name="connsiteY755" fmla="*/ 869756 h 6858000"/>
              <a:gd name="connsiteX756" fmla="*/ 5920887 w 7467600"/>
              <a:gd name="connsiteY756" fmla="*/ 865929 h 6858000"/>
              <a:gd name="connsiteX757" fmla="*/ 5504425 w 7467600"/>
              <a:gd name="connsiteY757" fmla="*/ 848067 h 6858000"/>
              <a:gd name="connsiteX758" fmla="*/ 3607114 w 7467600"/>
              <a:gd name="connsiteY758" fmla="*/ 467441 h 6858000"/>
              <a:gd name="connsiteX759" fmla="*/ 3296242 w 7467600"/>
              <a:gd name="connsiteY759" fmla="*/ 807991 h 6858000"/>
              <a:gd name="connsiteX760" fmla="*/ 3174674 w 7467600"/>
              <a:gd name="connsiteY760" fmla="*/ 919759 h 6858000"/>
              <a:gd name="connsiteX761" fmla="*/ 3042978 w 7467600"/>
              <a:gd name="connsiteY761" fmla="*/ 1054894 h 6858000"/>
              <a:gd name="connsiteX762" fmla="*/ 2968914 w 7467600"/>
              <a:gd name="connsiteY762" fmla="*/ 1133756 h 6858000"/>
              <a:gd name="connsiteX763" fmla="*/ 3103823 w 7467600"/>
              <a:gd name="connsiteY763" fmla="*/ 1026814 h 6858000"/>
              <a:gd name="connsiteX764" fmla="*/ 3607114 w 7467600"/>
              <a:gd name="connsiteY764" fmla="*/ 467441 h 6858000"/>
              <a:gd name="connsiteX765" fmla="*/ 3744487 w 7467600"/>
              <a:gd name="connsiteY765" fmla="*/ 383136 h 6858000"/>
              <a:gd name="connsiteX766" fmla="*/ 3970213 w 7467600"/>
              <a:gd name="connsiteY766" fmla="*/ 995559 h 6858000"/>
              <a:gd name="connsiteX767" fmla="*/ 3744487 w 7467600"/>
              <a:gd name="connsiteY767" fmla="*/ 383136 h 6858000"/>
              <a:gd name="connsiteX768" fmla="*/ 3624562 w 7467600"/>
              <a:gd name="connsiteY768" fmla="*/ 367041 h 6858000"/>
              <a:gd name="connsiteX769" fmla="*/ 3489712 w 7467600"/>
              <a:gd name="connsiteY769" fmla="*/ 485386 h 6858000"/>
              <a:gd name="connsiteX770" fmla="*/ 3182994 w 7467600"/>
              <a:gd name="connsiteY770" fmla="*/ 828265 h 6858000"/>
              <a:gd name="connsiteX771" fmla="*/ 2892114 w 7467600"/>
              <a:gd name="connsiteY771" fmla="*/ 1172635 h 6858000"/>
              <a:gd name="connsiteX772" fmla="*/ 3021459 w 7467600"/>
              <a:gd name="connsiteY772" fmla="*/ 1035385 h 6858000"/>
              <a:gd name="connsiteX773" fmla="*/ 3153873 w 7467600"/>
              <a:gd name="connsiteY773" fmla="*/ 898971 h 6858000"/>
              <a:gd name="connsiteX774" fmla="*/ 3276511 w 7467600"/>
              <a:gd name="connsiteY774" fmla="*/ 786423 h 6858000"/>
              <a:gd name="connsiteX775" fmla="*/ 3584154 w 7467600"/>
              <a:gd name="connsiteY775" fmla="*/ 448218 h 6858000"/>
              <a:gd name="connsiteX776" fmla="*/ 3624562 w 7467600"/>
              <a:gd name="connsiteY776" fmla="*/ 367041 h 6858000"/>
              <a:gd name="connsiteX777" fmla="*/ 3766672 w 7467600"/>
              <a:gd name="connsiteY777" fmla="*/ 359429 h 6858000"/>
              <a:gd name="connsiteX778" fmla="*/ 3996338 w 7467600"/>
              <a:gd name="connsiteY778" fmla="*/ 968237 h 6858000"/>
              <a:gd name="connsiteX779" fmla="*/ 3766672 w 7467600"/>
              <a:gd name="connsiteY779" fmla="*/ 359429 h 6858000"/>
              <a:gd name="connsiteX780" fmla="*/ 5805386 w 7467600"/>
              <a:gd name="connsiteY780" fmla="*/ 239240 h 6858000"/>
              <a:gd name="connsiteX781" fmla="*/ 5736947 w 7467600"/>
              <a:gd name="connsiteY781" fmla="*/ 261367 h 6858000"/>
              <a:gd name="connsiteX782" fmla="*/ 5427012 w 7467600"/>
              <a:gd name="connsiteY782" fmla="*/ 311272 h 6858000"/>
              <a:gd name="connsiteX783" fmla="*/ 5147818 w 7467600"/>
              <a:gd name="connsiteY783" fmla="*/ 322112 h 6858000"/>
              <a:gd name="connsiteX784" fmla="*/ 5060854 w 7467600"/>
              <a:gd name="connsiteY784" fmla="*/ 311882 h 6858000"/>
              <a:gd name="connsiteX785" fmla="*/ 4945989 w 7467600"/>
              <a:gd name="connsiteY785" fmla="*/ 300516 h 6858000"/>
              <a:gd name="connsiteX786" fmla="*/ 5410479 w 7467600"/>
              <a:gd name="connsiteY786" fmla="*/ 348434 h 6858000"/>
              <a:gd name="connsiteX787" fmla="*/ 5805386 w 7467600"/>
              <a:gd name="connsiteY787" fmla="*/ 239240 h 6858000"/>
              <a:gd name="connsiteX788" fmla="*/ 5905192 w 7467600"/>
              <a:gd name="connsiteY788" fmla="*/ 163079 h 6858000"/>
              <a:gd name="connsiteX789" fmla="*/ 5865655 w 7467600"/>
              <a:gd name="connsiteY789" fmla="*/ 171901 h 6858000"/>
              <a:gd name="connsiteX790" fmla="*/ 5259740 w 7467600"/>
              <a:gd name="connsiteY790" fmla="*/ 257013 h 6858000"/>
              <a:gd name="connsiteX791" fmla="*/ 5208466 w 7467600"/>
              <a:gd name="connsiteY791" fmla="*/ 257550 h 6858000"/>
              <a:gd name="connsiteX792" fmla="*/ 4980204 w 7467600"/>
              <a:gd name="connsiteY792" fmla="*/ 271903 h 6858000"/>
              <a:gd name="connsiteX793" fmla="*/ 5068068 w 7467600"/>
              <a:gd name="connsiteY793" fmla="*/ 282244 h 6858000"/>
              <a:gd name="connsiteX794" fmla="*/ 5153231 w 7467600"/>
              <a:gd name="connsiteY794" fmla="*/ 292240 h 6858000"/>
              <a:gd name="connsiteX795" fmla="*/ 5426491 w 7467600"/>
              <a:gd name="connsiteY795" fmla="*/ 281128 h 6858000"/>
              <a:gd name="connsiteX796" fmla="*/ 5731212 w 7467600"/>
              <a:gd name="connsiteY796" fmla="*/ 231951 h 6858000"/>
              <a:gd name="connsiteX797" fmla="*/ 5905192 w 7467600"/>
              <a:gd name="connsiteY797" fmla="*/ 163079 h 6858000"/>
              <a:gd name="connsiteX798" fmla="*/ 5944437 w 7467600"/>
              <a:gd name="connsiteY798" fmla="*/ 113829 h 6858000"/>
              <a:gd name="connsiteX799" fmla="*/ 5825032 w 7467600"/>
              <a:gd name="connsiteY799" fmla="*/ 146405 h 6858000"/>
              <a:gd name="connsiteX800" fmla="*/ 4955599 w 7467600"/>
              <a:gd name="connsiteY800" fmla="*/ 247008 h 6858000"/>
              <a:gd name="connsiteX801" fmla="*/ 5210104 w 7467600"/>
              <a:gd name="connsiteY801" fmla="*/ 228123 h 6858000"/>
              <a:gd name="connsiteX802" fmla="*/ 5261015 w 7467600"/>
              <a:gd name="connsiteY802" fmla="*/ 227087 h 6858000"/>
              <a:gd name="connsiteX803" fmla="*/ 5861181 w 7467600"/>
              <a:gd name="connsiteY803" fmla="*/ 143093 h 6858000"/>
              <a:gd name="connsiteX804" fmla="*/ 5961252 w 7467600"/>
              <a:gd name="connsiteY804" fmla="*/ 114820 h 6858000"/>
              <a:gd name="connsiteX805" fmla="*/ 5944437 w 7467600"/>
              <a:gd name="connsiteY805" fmla="*/ 113829 h 6858000"/>
              <a:gd name="connsiteX806" fmla="*/ 3882765 w 7467600"/>
              <a:gd name="connsiteY806" fmla="*/ 0 h 6858000"/>
              <a:gd name="connsiteX807" fmla="*/ 3995099 w 7467600"/>
              <a:gd name="connsiteY807" fmla="*/ 0 h 6858000"/>
              <a:gd name="connsiteX808" fmla="*/ 4163818 w 7467600"/>
              <a:gd name="connsiteY808" fmla="*/ 234104 h 6858000"/>
              <a:gd name="connsiteX809" fmla="*/ 4172099 w 7467600"/>
              <a:gd name="connsiteY809" fmla="*/ 234207 h 6858000"/>
              <a:gd name="connsiteX810" fmla="*/ 4784282 w 7467600"/>
              <a:gd name="connsiteY810" fmla="*/ 276561 h 6858000"/>
              <a:gd name="connsiteX811" fmla="*/ 4801687 w 7467600"/>
              <a:gd name="connsiteY811" fmla="*/ 267764 h 6858000"/>
              <a:gd name="connsiteX812" fmla="*/ 6082788 w 7467600"/>
              <a:gd name="connsiteY812" fmla="*/ 64119 h 6858000"/>
              <a:gd name="connsiteX813" fmla="*/ 6099442 w 7467600"/>
              <a:gd name="connsiteY813" fmla="*/ 82568 h 6858000"/>
              <a:gd name="connsiteX814" fmla="*/ 4804137 w 7467600"/>
              <a:gd name="connsiteY814" fmla="*/ 320931 h 6858000"/>
              <a:gd name="connsiteX815" fmla="*/ 4227047 w 7467600"/>
              <a:gd name="connsiteY815" fmla="*/ 313415 h 6858000"/>
              <a:gd name="connsiteX816" fmla="*/ 4346041 w 7467600"/>
              <a:gd name="connsiteY816" fmla="*/ 456086 h 6858000"/>
              <a:gd name="connsiteX817" fmla="*/ 4870967 w 7467600"/>
              <a:gd name="connsiteY817" fmla="*/ 963061 h 6858000"/>
              <a:gd name="connsiteX818" fmla="*/ 4889647 w 7467600"/>
              <a:gd name="connsiteY818" fmla="*/ 957147 h 6858000"/>
              <a:gd name="connsiteX819" fmla="*/ 5422504 w 7467600"/>
              <a:gd name="connsiteY819" fmla="*/ 805191 h 6858000"/>
              <a:gd name="connsiteX820" fmla="*/ 6087656 w 7467600"/>
              <a:gd name="connsiteY820" fmla="*/ 826703 h 6858000"/>
              <a:gd name="connsiteX821" fmla="*/ 6058717 w 7467600"/>
              <a:gd name="connsiteY821" fmla="*/ 865992 h 6858000"/>
              <a:gd name="connsiteX822" fmla="*/ 4974153 w 7467600"/>
              <a:gd name="connsiteY822" fmla="*/ 1045456 h 6858000"/>
              <a:gd name="connsiteX823" fmla="*/ 5627835 w 7467600"/>
              <a:gd name="connsiteY823" fmla="*/ 1472077 h 6858000"/>
              <a:gd name="connsiteX824" fmla="*/ 5629817 w 7467600"/>
              <a:gd name="connsiteY824" fmla="*/ 1471412 h 6858000"/>
              <a:gd name="connsiteX825" fmla="*/ 5634124 w 7467600"/>
              <a:gd name="connsiteY825" fmla="*/ 1470572 h 6858000"/>
              <a:gd name="connsiteX826" fmla="*/ 5755832 w 7467600"/>
              <a:gd name="connsiteY826" fmla="*/ 1383886 h 6858000"/>
              <a:gd name="connsiteX827" fmla="*/ 6014186 w 7467600"/>
              <a:gd name="connsiteY827" fmla="*/ 1279799 h 6858000"/>
              <a:gd name="connsiteX828" fmla="*/ 6901619 w 7467600"/>
              <a:gd name="connsiteY828" fmla="*/ 1047874 h 6858000"/>
              <a:gd name="connsiteX829" fmla="*/ 6931566 w 7467600"/>
              <a:gd name="connsiteY829" fmla="*/ 1062034 h 6858000"/>
              <a:gd name="connsiteX830" fmla="*/ 5790982 w 7467600"/>
              <a:gd name="connsiteY830" fmla="*/ 1561380 h 6858000"/>
              <a:gd name="connsiteX831" fmla="*/ 6188971 w 7467600"/>
              <a:gd name="connsiteY831" fmla="*/ 1755168 h 6858000"/>
              <a:gd name="connsiteX832" fmla="*/ 6202446 w 7467600"/>
              <a:gd name="connsiteY832" fmla="*/ 1752268 h 6858000"/>
              <a:gd name="connsiteX833" fmla="*/ 7179560 w 7467600"/>
              <a:gd name="connsiteY833" fmla="*/ 1467551 h 6858000"/>
              <a:gd name="connsiteX834" fmla="*/ 7158730 w 7467600"/>
              <a:gd name="connsiteY834" fmla="*/ 1507835 h 6858000"/>
              <a:gd name="connsiteX835" fmla="*/ 6326959 w 7467600"/>
              <a:gd name="connsiteY835" fmla="*/ 1817686 h 6858000"/>
              <a:gd name="connsiteX836" fmla="*/ 6537433 w 7467600"/>
              <a:gd name="connsiteY836" fmla="*/ 1907790 h 6858000"/>
              <a:gd name="connsiteX837" fmla="*/ 6550221 w 7467600"/>
              <a:gd name="connsiteY837" fmla="*/ 1910729 h 6858000"/>
              <a:gd name="connsiteX838" fmla="*/ 6964438 w 7467600"/>
              <a:gd name="connsiteY838" fmla="*/ 2209505 h 6858000"/>
              <a:gd name="connsiteX839" fmla="*/ 7367862 w 7467600"/>
              <a:gd name="connsiteY839" fmla="*/ 2806833 h 6858000"/>
              <a:gd name="connsiteX840" fmla="*/ 7364329 w 7467600"/>
              <a:gd name="connsiteY840" fmla="*/ 2826907 h 6858000"/>
              <a:gd name="connsiteX841" fmla="*/ 7290545 w 7467600"/>
              <a:gd name="connsiteY841" fmla="*/ 2850663 h 6858000"/>
              <a:gd name="connsiteX842" fmla="*/ 6472036 w 7467600"/>
              <a:gd name="connsiteY842" fmla="*/ 1959003 h 6858000"/>
              <a:gd name="connsiteX843" fmla="*/ 5792897 w 7467600"/>
              <a:gd name="connsiteY843" fmla="*/ 1647747 h 6858000"/>
              <a:gd name="connsiteX844" fmla="*/ 5842751 w 7467600"/>
              <a:gd name="connsiteY844" fmla="*/ 1816112 h 6858000"/>
              <a:gd name="connsiteX845" fmla="*/ 5847424 w 7467600"/>
              <a:gd name="connsiteY845" fmla="*/ 1815776 h 6858000"/>
              <a:gd name="connsiteX846" fmla="*/ 6399821 w 7467600"/>
              <a:gd name="connsiteY846" fmla="*/ 2344799 h 6858000"/>
              <a:gd name="connsiteX847" fmla="*/ 6323232 w 7467600"/>
              <a:gd name="connsiteY847" fmla="*/ 2389634 h 6858000"/>
              <a:gd name="connsiteX848" fmla="*/ 5942958 w 7467600"/>
              <a:gd name="connsiteY848" fmla="*/ 2077708 h 6858000"/>
              <a:gd name="connsiteX849" fmla="*/ 5921559 w 7467600"/>
              <a:gd name="connsiteY849" fmla="*/ 2378596 h 6858000"/>
              <a:gd name="connsiteX850" fmla="*/ 5817651 w 7467600"/>
              <a:gd name="connsiteY850" fmla="*/ 3023919 h 6858000"/>
              <a:gd name="connsiteX851" fmla="*/ 5729634 w 7467600"/>
              <a:gd name="connsiteY851" fmla="*/ 3051849 h 6858000"/>
              <a:gd name="connsiteX852" fmla="*/ 5611018 w 7467600"/>
              <a:gd name="connsiteY852" fmla="*/ 2316769 h 6858000"/>
              <a:gd name="connsiteX853" fmla="*/ 5687608 w 7467600"/>
              <a:gd name="connsiteY853" fmla="*/ 2039972 h 6858000"/>
              <a:gd name="connsiteX854" fmla="*/ 5657554 w 7467600"/>
              <a:gd name="connsiteY854" fmla="*/ 1576445 h 6858000"/>
              <a:gd name="connsiteX855" fmla="*/ 5150475 w 7467600"/>
              <a:gd name="connsiteY855" fmla="*/ 1274012 h 6858000"/>
              <a:gd name="connsiteX856" fmla="*/ 5349142 w 7467600"/>
              <a:gd name="connsiteY856" fmla="*/ 2204405 h 6858000"/>
              <a:gd name="connsiteX857" fmla="*/ 5262214 w 7467600"/>
              <a:gd name="connsiteY857" fmla="*/ 2233836 h 6858000"/>
              <a:gd name="connsiteX858" fmla="*/ 4981539 w 7467600"/>
              <a:gd name="connsiteY858" fmla="*/ 1542201 h 6858000"/>
              <a:gd name="connsiteX859" fmla="*/ 4958461 w 7467600"/>
              <a:gd name="connsiteY859" fmla="*/ 1136957 h 6858000"/>
              <a:gd name="connsiteX860" fmla="*/ 4655015 w 7467600"/>
              <a:gd name="connsiteY860" fmla="*/ 891426 h 6858000"/>
              <a:gd name="connsiteX861" fmla="*/ 4348002 w 7467600"/>
              <a:gd name="connsiteY861" fmla="*/ 2205895 h 6858000"/>
              <a:gd name="connsiteX862" fmla="*/ 4262250 w 7467600"/>
              <a:gd name="connsiteY862" fmla="*/ 2219972 h 6858000"/>
              <a:gd name="connsiteX863" fmla="*/ 4550611 w 7467600"/>
              <a:gd name="connsiteY863" fmla="*/ 817540 h 6858000"/>
              <a:gd name="connsiteX864" fmla="*/ 4564418 w 7467600"/>
              <a:gd name="connsiteY864" fmla="*/ 808293 h 6858000"/>
              <a:gd name="connsiteX865" fmla="*/ 4266388 w 7467600"/>
              <a:gd name="connsiteY865" fmla="*/ 500083 h 6858000"/>
              <a:gd name="connsiteX866" fmla="*/ 4032842 w 7467600"/>
              <a:gd name="connsiteY866" fmla="*/ 211809 h 6858000"/>
              <a:gd name="connsiteX867" fmla="*/ 3882765 w 7467600"/>
              <a:gd name="connsiteY867" fmla="*/ 0 h 6858000"/>
              <a:gd name="connsiteX868" fmla="*/ 3721337 w 7467600"/>
              <a:gd name="connsiteY868" fmla="*/ 0 h 6858000"/>
              <a:gd name="connsiteX869" fmla="*/ 3797544 w 7467600"/>
              <a:gd name="connsiteY869" fmla="*/ 0 h 6858000"/>
              <a:gd name="connsiteX870" fmla="*/ 3775734 w 7467600"/>
              <a:gd name="connsiteY870" fmla="*/ 95131 h 6858000"/>
              <a:gd name="connsiteX871" fmla="*/ 3724807 w 7467600"/>
              <a:gd name="connsiteY871" fmla="*/ 272257 h 6858000"/>
              <a:gd name="connsiteX872" fmla="*/ 3726844 w 7467600"/>
              <a:gd name="connsiteY872" fmla="*/ 282988 h 6858000"/>
              <a:gd name="connsiteX873" fmla="*/ 3742664 w 7467600"/>
              <a:gd name="connsiteY873" fmla="*/ 279918 h 6858000"/>
              <a:gd name="connsiteX874" fmla="*/ 4103910 w 7467600"/>
              <a:gd name="connsiteY874" fmla="*/ 1161917 h 6858000"/>
              <a:gd name="connsiteX875" fmla="*/ 4020269 w 7467600"/>
              <a:gd name="connsiteY875" fmla="*/ 1200406 h 6858000"/>
              <a:gd name="connsiteX876" fmla="*/ 3674882 w 7467600"/>
              <a:gd name="connsiteY876" fmla="*/ 488524 h 6858000"/>
              <a:gd name="connsiteX877" fmla="*/ 3132682 w 7467600"/>
              <a:gd name="connsiteY877" fmla="*/ 1072284 h 6858000"/>
              <a:gd name="connsiteX878" fmla="*/ 2716346 w 7467600"/>
              <a:gd name="connsiteY878" fmla="*/ 1276376 h 6858000"/>
              <a:gd name="connsiteX879" fmla="*/ 2716772 w 7467600"/>
              <a:gd name="connsiteY879" fmla="*/ 1255462 h 6858000"/>
              <a:gd name="connsiteX880" fmla="*/ 3471096 w 7467600"/>
              <a:gd name="connsiteY880" fmla="*/ 437072 h 6858000"/>
              <a:gd name="connsiteX881" fmla="*/ 3639057 w 7467600"/>
              <a:gd name="connsiteY881" fmla="*/ 286334 h 6858000"/>
              <a:gd name="connsiteX882" fmla="*/ 3640309 w 7467600"/>
              <a:gd name="connsiteY882" fmla="*/ 284664 h 6858000"/>
              <a:gd name="connsiteX883" fmla="*/ 3646022 w 7467600"/>
              <a:gd name="connsiteY883" fmla="*/ 276711 h 6858000"/>
              <a:gd name="connsiteX884" fmla="*/ 3707943 w 7467600"/>
              <a:gd name="connsiteY884" fmla="*/ 65958 h 6858000"/>
              <a:gd name="connsiteX885" fmla="*/ 3721337 w 7467600"/>
              <a:gd name="connsiteY885" fmla="*/ 0 h 6858000"/>
              <a:gd name="connsiteX886" fmla="*/ 2867960 w 7467600"/>
              <a:gd name="connsiteY886" fmla="*/ 0 h 6858000"/>
              <a:gd name="connsiteX887" fmla="*/ 2926351 w 7467600"/>
              <a:gd name="connsiteY887" fmla="*/ 0 h 6858000"/>
              <a:gd name="connsiteX888" fmla="*/ 2902823 w 7467600"/>
              <a:gd name="connsiteY888" fmla="*/ 262929 h 6858000"/>
              <a:gd name="connsiteX889" fmla="*/ 2940663 w 7467600"/>
              <a:gd name="connsiteY889" fmla="*/ 140884 h 6858000"/>
              <a:gd name="connsiteX890" fmla="*/ 2947039 w 7467600"/>
              <a:gd name="connsiteY890" fmla="*/ 122524 h 6858000"/>
              <a:gd name="connsiteX891" fmla="*/ 2984316 w 7467600"/>
              <a:gd name="connsiteY891" fmla="*/ 0 h 6858000"/>
              <a:gd name="connsiteX892" fmla="*/ 3016114 w 7467600"/>
              <a:gd name="connsiteY892" fmla="*/ 0 h 6858000"/>
              <a:gd name="connsiteX893" fmla="*/ 2979949 w 7467600"/>
              <a:gd name="connsiteY893" fmla="*/ 119274 h 6858000"/>
              <a:gd name="connsiteX894" fmla="*/ 3023879 w 7467600"/>
              <a:gd name="connsiteY894" fmla="*/ 0 h 6858000"/>
              <a:gd name="connsiteX895" fmla="*/ 3105400 w 7467600"/>
              <a:gd name="connsiteY895" fmla="*/ 0 h 6858000"/>
              <a:gd name="connsiteX896" fmla="*/ 3094669 w 7467600"/>
              <a:gd name="connsiteY896" fmla="*/ 30308 h 6858000"/>
              <a:gd name="connsiteX897" fmla="*/ 2901945 w 7467600"/>
              <a:gd name="connsiteY897" fmla="*/ 466538 h 6858000"/>
              <a:gd name="connsiteX898" fmla="*/ 2815209 w 7467600"/>
              <a:gd name="connsiteY898" fmla="*/ 497361 h 6858000"/>
              <a:gd name="connsiteX899" fmla="*/ 2844845 w 7467600"/>
              <a:gd name="connsiteY899" fmla="*/ 127638 h 6858000"/>
              <a:gd name="connsiteX900" fmla="*/ 2867960 w 7467600"/>
              <a:gd name="connsiteY900" fmla="*/ 0 h 6858000"/>
              <a:gd name="connsiteX901" fmla="*/ 1057230 w 7467600"/>
              <a:gd name="connsiteY901" fmla="*/ 0 h 6858000"/>
              <a:gd name="connsiteX902" fmla="*/ 1111003 w 7467600"/>
              <a:gd name="connsiteY902" fmla="*/ 0 h 6858000"/>
              <a:gd name="connsiteX903" fmla="*/ 1125553 w 7467600"/>
              <a:gd name="connsiteY903" fmla="*/ 52588 h 6858000"/>
              <a:gd name="connsiteX904" fmla="*/ 1304276 w 7467600"/>
              <a:gd name="connsiteY904" fmla="*/ 476275 h 6858000"/>
              <a:gd name="connsiteX905" fmla="*/ 1492066 w 7467600"/>
              <a:gd name="connsiteY905" fmla="*/ 886333 h 6858000"/>
              <a:gd name="connsiteX906" fmla="*/ 1423698 w 7467600"/>
              <a:gd name="connsiteY906" fmla="*/ 710817 h 6858000"/>
              <a:gd name="connsiteX907" fmla="*/ 1357609 w 7467600"/>
              <a:gd name="connsiteY907" fmla="*/ 532892 h 6858000"/>
              <a:gd name="connsiteX908" fmla="*/ 1309550 w 7467600"/>
              <a:gd name="connsiteY908" fmla="*/ 374031 h 6858000"/>
              <a:gd name="connsiteX909" fmla="*/ 1193673 w 7467600"/>
              <a:gd name="connsiteY909" fmla="*/ 49533 h 6858000"/>
              <a:gd name="connsiteX910" fmla="*/ 1164391 w 7467600"/>
              <a:gd name="connsiteY910" fmla="*/ 0 h 6858000"/>
              <a:gd name="connsiteX911" fmla="*/ 1200666 w 7467600"/>
              <a:gd name="connsiteY911" fmla="*/ 0 h 6858000"/>
              <a:gd name="connsiteX912" fmla="*/ 1223408 w 7467600"/>
              <a:gd name="connsiteY912" fmla="*/ 38996 h 6858000"/>
              <a:gd name="connsiteX913" fmla="*/ 1339635 w 7467600"/>
              <a:gd name="connsiteY913" fmla="*/ 365517 h 6858000"/>
              <a:gd name="connsiteX914" fmla="*/ 1387469 w 7467600"/>
              <a:gd name="connsiteY914" fmla="*/ 523079 h 6858000"/>
              <a:gd name="connsiteX915" fmla="*/ 1452685 w 7467600"/>
              <a:gd name="connsiteY915" fmla="*/ 699806 h 6858000"/>
              <a:gd name="connsiteX916" fmla="*/ 1492092 w 7467600"/>
              <a:gd name="connsiteY916" fmla="*/ 800424 h 6858000"/>
              <a:gd name="connsiteX917" fmla="*/ 1455302 w 7467600"/>
              <a:gd name="connsiteY917" fmla="*/ 632913 h 6858000"/>
              <a:gd name="connsiteX918" fmla="*/ 1222336 w 7467600"/>
              <a:gd name="connsiteY918" fmla="*/ 9480 h 6858000"/>
              <a:gd name="connsiteX919" fmla="*/ 1214634 w 7467600"/>
              <a:gd name="connsiteY919" fmla="*/ 0 h 6858000"/>
              <a:gd name="connsiteX920" fmla="*/ 1289827 w 7467600"/>
              <a:gd name="connsiteY920" fmla="*/ 0 h 6858000"/>
              <a:gd name="connsiteX921" fmla="*/ 1321076 w 7467600"/>
              <a:gd name="connsiteY921" fmla="*/ 59722 h 6858000"/>
              <a:gd name="connsiteX922" fmla="*/ 1512579 w 7467600"/>
              <a:gd name="connsiteY922" fmla="*/ 626441 h 6858000"/>
              <a:gd name="connsiteX923" fmla="*/ 1506076 w 7467600"/>
              <a:gd name="connsiteY923" fmla="*/ 1089289 h 6858000"/>
              <a:gd name="connsiteX924" fmla="*/ 1486346 w 7467600"/>
              <a:gd name="connsiteY924" fmla="*/ 1079919 h 6858000"/>
              <a:gd name="connsiteX925" fmla="*/ 1070511 w 7467600"/>
              <a:gd name="connsiteY925" fmla="*/ 48609 h 6858000"/>
              <a:gd name="connsiteX926" fmla="*/ 1057230 w 7467600"/>
              <a:gd name="connsiteY926" fmla="*/ 0 h 6858000"/>
              <a:gd name="connsiteX927" fmla="*/ 43151 w 7467600"/>
              <a:gd name="connsiteY927" fmla="*/ 0 h 6858000"/>
              <a:gd name="connsiteX928" fmla="*/ 95283 w 7467600"/>
              <a:gd name="connsiteY928" fmla="*/ 0 h 6858000"/>
              <a:gd name="connsiteX929" fmla="*/ 300708 w 7467600"/>
              <a:gd name="connsiteY929" fmla="*/ 154571 h 6858000"/>
              <a:gd name="connsiteX930" fmla="*/ 530414 w 7467600"/>
              <a:gd name="connsiteY930" fmla="*/ 354673 h 6858000"/>
              <a:gd name="connsiteX931" fmla="*/ 333785 w 7467600"/>
              <a:gd name="connsiteY931" fmla="*/ 161564 h 6858000"/>
              <a:gd name="connsiteX932" fmla="*/ 147005 w 7467600"/>
              <a:gd name="connsiteY932" fmla="*/ 0 h 6858000"/>
              <a:gd name="connsiteX933" fmla="*/ 272509 w 7467600"/>
              <a:gd name="connsiteY933" fmla="*/ 0 h 6858000"/>
              <a:gd name="connsiteX934" fmla="*/ 326276 w 7467600"/>
              <a:gd name="connsiteY934" fmla="*/ 45847 h 6858000"/>
              <a:gd name="connsiteX935" fmla="*/ 823759 w 7467600"/>
              <a:gd name="connsiteY935" fmla="*/ 574145 h 6858000"/>
              <a:gd name="connsiteX936" fmla="*/ 811254 w 7467600"/>
              <a:gd name="connsiteY936" fmla="*/ 665546 h 6858000"/>
              <a:gd name="connsiteX937" fmla="*/ 154042 w 7467600"/>
              <a:gd name="connsiteY937" fmla="*/ 261522 h 6858000"/>
              <a:gd name="connsiteX938" fmla="*/ 13550 w 7467600"/>
              <a:gd name="connsiteY938" fmla="*/ 158423 h 6858000"/>
              <a:gd name="connsiteX939" fmla="*/ 0 w 7467600"/>
              <a:gd name="connsiteY939" fmla="*/ 146618 h 6858000"/>
              <a:gd name="connsiteX940" fmla="*/ 0 w 7467600"/>
              <a:gd name="connsiteY940" fmla="*/ 59161 h 6858000"/>
              <a:gd name="connsiteX941" fmla="*/ 45427 w 7467600"/>
              <a:gd name="connsiteY941" fmla="*/ 101078 h 6858000"/>
              <a:gd name="connsiteX942" fmla="*/ 630103 w 7467600"/>
              <a:gd name="connsiteY942" fmla="*/ 485885 h 6858000"/>
              <a:gd name="connsiteX943" fmla="*/ 532040 w 7467600"/>
              <a:gd name="connsiteY943" fmla="*/ 399359 h 6858000"/>
              <a:gd name="connsiteX944" fmla="*/ 517618 w 7467600"/>
              <a:gd name="connsiteY944" fmla="*/ 385726 h 6858000"/>
              <a:gd name="connsiteX945" fmla="*/ 285074 w 7467600"/>
              <a:gd name="connsiteY945" fmla="*/ 182755 h 6858000"/>
              <a:gd name="connsiteX946" fmla="*/ 43151 w 7467600"/>
              <a:gd name="connsiteY94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34024 w 7467600"/>
              <a:gd name="connsiteY4" fmla="*/ 672213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1019354 w 7467600"/>
              <a:gd name="connsiteY14" fmla="*/ 6315006 h 6858000"/>
              <a:gd name="connsiteX15" fmla="*/ 441046 w 7467600"/>
              <a:gd name="connsiteY15" fmla="*/ 6691153 h 6858000"/>
              <a:gd name="connsiteX16" fmla="*/ 1019354 w 7467600"/>
              <a:gd name="connsiteY16" fmla="*/ 6315006 h 6858000"/>
              <a:gd name="connsiteX17" fmla="*/ 991680 w 7467600"/>
              <a:gd name="connsiteY17" fmla="*/ 6298413 h 6858000"/>
              <a:gd name="connsiteX18" fmla="*/ 409060 w 7467600"/>
              <a:gd name="connsiteY18" fmla="*/ 6671470 h 6858000"/>
              <a:gd name="connsiteX19" fmla="*/ 991680 w 7467600"/>
              <a:gd name="connsiteY19" fmla="*/ 6298413 h 6858000"/>
              <a:gd name="connsiteX20" fmla="*/ 103333 w 7467600"/>
              <a:gd name="connsiteY20" fmla="*/ 5699602 h 6858000"/>
              <a:gd name="connsiteX21" fmla="*/ 233938 w 7467600"/>
              <a:gd name="connsiteY21" fmla="*/ 5809416 h 6858000"/>
              <a:gd name="connsiteX22" fmla="*/ 883580 w 7467600"/>
              <a:gd name="connsiteY22" fmla="*/ 6180710 h 6858000"/>
              <a:gd name="connsiteX23" fmla="*/ 487337 w 7467600"/>
              <a:gd name="connsiteY23" fmla="*/ 5950182 h 6858000"/>
              <a:gd name="connsiteX24" fmla="*/ 354051 w 7467600"/>
              <a:gd name="connsiteY24" fmla="*/ 5854912 h 6858000"/>
              <a:gd name="connsiteX25" fmla="*/ 195436 w 7467600"/>
              <a:gd name="connsiteY25" fmla="*/ 5755068 h 6858000"/>
              <a:gd name="connsiteX26" fmla="*/ 103333 w 7467600"/>
              <a:gd name="connsiteY26" fmla="*/ 5699602 h 6858000"/>
              <a:gd name="connsiteX27" fmla="*/ 5539432 w 7467600"/>
              <a:gd name="connsiteY27" fmla="*/ 5642928 h 6858000"/>
              <a:gd name="connsiteX28" fmla="*/ 5555462 w 7467600"/>
              <a:gd name="connsiteY28" fmla="*/ 5694454 h 6858000"/>
              <a:gd name="connsiteX29" fmla="*/ 5828270 w 7467600"/>
              <a:gd name="connsiteY29" fmla="*/ 6320663 h 6858000"/>
              <a:gd name="connsiteX30" fmla="*/ 5947416 w 7467600"/>
              <a:gd name="connsiteY30" fmla="*/ 6574846 h 6858000"/>
              <a:gd name="connsiteX31" fmla="*/ 5539432 w 7467600"/>
              <a:gd name="connsiteY31" fmla="*/ 5642928 h 6858000"/>
              <a:gd name="connsiteX32" fmla="*/ 51253 w 7467600"/>
              <a:gd name="connsiteY32" fmla="*/ 5631825 h 6858000"/>
              <a:gd name="connsiteX33" fmla="*/ 211622 w 7467600"/>
              <a:gd name="connsiteY33" fmla="*/ 5728803 h 6858000"/>
              <a:gd name="connsiteX34" fmla="*/ 371652 w 7467600"/>
              <a:gd name="connsiteY34" fmla="*/ 5829062 h 6858000"/>
              <a:gd name="connsiteX35" fmla="*/ 505903 w 7467600"/>
              <a:gd name="connsiteY35" fmla="*/ 5925221 h 6858000"/>
              <a:gd name="connsiteX36" fmla="*/ 899240 w 7467600"/>
              <a:gd name="connsiteY36" fmla="*/ 6153068 h 6858000"/>
              <a:gd name="connsiteX37" fmla="*/ 988114 w 7467600"/>
              <a:gd name="connsiteY37" fmla="*/ 6174204 h 6858000"/>
              <a:gd name="connsiteX38" fmla="*/ 845971 w 7467600"/>
              <a:gd name="connsiteY38" fmla="*/ 6067177 h 6858000"/>
              <a:gd name="connsiteX39" fmla="*/ 448057 w 7467600"/>
              <a:gd name="connsiteY39" fmla="*/ 5841376 h 6858000"/>
              <a:gd name="connsiteX40" fmla="*/ 51253 w 7467600"/>
              <a:gd name="connsiteY40" fmla="*/ 5631825 h 6858000"/>
              <a:gd name="connsiteX41" fmla="*/ 2606687 w 7467600"/>
              <a:gd name="connsiteY41" fmla="*/ 5630718 h 6858000"/>
              <a:gd name="connsiteX42" fmla="*/ 2645658 w 7467600"/>
              <a:gd name="connsiteY42" fmla="*/ 6640259 h 6858000"/>
              <a:gd name="connsiteX43" fmla="*/ 2606687 w 7467600"/>
              <a:gd name="connsiteY43" fmla="*/ 5630718 h 6858000"/>
              <a:gd name="connsiteX44" fmla="*/ 3642057 w 7467600"/>
              <a:gd name="connsiteY44" fmla="*/ 5573487 h 6858000"/>
              <a:gd name="connsiteX45" fmla="*/ 3632981 w 7467600"/>
              <a:gd name="connsiteY45" fmla="*/ 5579437 h 6858000"/>
              <a:gd name="connsiteX46" fmla="*/ 3382436 w 7467600"/>
              <a:gd name="connsiteY46" fmla="*/ 5952726 h 6858000"/>
              <a:gd name="connsiteX47" fmla="*/ 3191929 w 7467600"/>
              <a:gd name="connsiteY47" fmla="*/ 6662669 h 6858000"/>
              <a:gd name="connsiteX48" fmla="*/ 3369898 w 7467600"/>
              <a:gd name="connsiteY48" fmla="*/ 6081771 h 6858000"/>
              <a:gd name="connsiteX49" fmla="*/ 3642057 w 7467600"/>
              <a:gd name="connsiteY49" fmla="*/ 5573487 h 6858000"/>
              <a:gd name="connsiteX50" fmla="*/ 2650666 w 7467600"/>
              <a:gd name="connsiteY50" fmla="*/ 5530686 h 6858000"/>
              <a:gd name="connsiteX51" fmla="*/ 2650249 w 7467600"/>
              <a:gd name="connsiteY51" fmla="*/ 5532101 h 6858000"/>
              <a:gd name="connsiteX52" fmla="*/ 2663808 w 7467600"/>
              <a:gd name="connsiteY52" fmla="*/ 6535215 h 6858000"/>
              <a:gd name="connsiteX53" fmla="*/ 2665418 w 7467600"/>
              <a:gd name="connsiteY53" fmla="*/ 6132756 h 6858000"/>
              <a:gd name="connsiteX54" fmla="*/ 2650666 w 7467600"/>
              <a:gd name="connsiteY54" fmla="*/ 5530686 h 6858000"/>
              <a:gd name="connsiteX55" fmla="*/ 2680277 w 7467600"/>
              <a:gd name="connsiteY55" fmla="*/ 5479204 h 6858000"/>
              <a:gd name="connsiteX56" fmla="*/ 2678972 w 7467600"/>
              <a:gd name="connsiteY56" fmla="*/ 5481582 h 6858000"/>
              <a:gd name="connsiteX57" fmla="*/ 2696666 w 7467600"/>
              <a:gd name="connsiteY57" fmla="*/ 6133836 h 6858000"/>
              <a:gd name="connsiteX58" fmla="*/ 2695769 w 7467600"/>
              <a:gd name="connsiteY58" fmla="*/ 6390955 h 6858000"/>
              <a:gd name="connsiteX59" fmla="*/ 2739893 w 7467600"/>
              <a:gd name="connsiteY59" fmla="*/ 6108357 h 6858000"/>
              <a:gd name="connsiteX60" fmla="*/ 2680277 w 7467600"/>
              <a:gd name="connsiteY60" fmla="*/ 5479204 h 6858000"/>
              <a:gd name="connsiteX61" fmla="*/ 1132195 w 7467600"/>
              <a:gd name="connsiteY61" fmla="*/ 5467980 h 6858000"/>
              <a:gd name="connsiteX62" fmla="*/ 1679056 w 7467600"/>
              <a:gd name="connsiteY62" fmla="*/ 5516907 h 6858000"/>
              <a:gd name="connsiteX63" fmla="*/ 2128648 w 7467600"/>
              <a:gd name="connsiteY63" fmla="*/ 5474249 h 6858000"/>
              <a:gd name="connsiteX64" fmla="*/ 1825619 w 7467600"/>
              <a:gd name="connsiteY64" fmla="*/ 5478447 h 6858000"/>
              <a:gd name="connsiteX65" fmla="*/ 1737798 w 7467600"/>
              <a:gd name="connsiteY65" fmla="*/ 5483353 h 6858000"/>
              <a:gd name="connsiteX66" fmla="*/ 1132195 w 7467600"/>
              <a:gd name="connsiteY66" fmla="*/ 5467980 h 6858000"/>
              <a:gd name="connsiteX67" fmla="*/ 1456157 w 7467600"/>
              <a:gd name="connsiteY67" fmla="*/ 5371404 h 6858000"/>
              <a:gd name="connsiteX68" fmla="*/ 1244432 w 7467600"/>
              <a:gd name="connsiteY68" fmla="*/ 5385601 h 6858000"/>
              <a:gd name="connsiteX69" fmla="*/ 973990 w 7467600"/>
              <a:gd name="connsiteY69" fmla="*/ 5424940 h 6858000"/>
              <a:gd name="connsiteX70" fmla="*/ 1103809 w 7467600"/>
              <a:gd name="connsiteY70" fmla="*/ 5433720 h 6858000"/>
              <a:gd name="connsiteX71" fmla="*/ 1123454 w 7467600"/>
              <a:gd name="connsiteY71" fmla="*/ 5435727 h 6858000"/>
              <a:gd name="connsiteX72" fmla="*/ 1737017 w 7467600"/>
              <a:gd name="connsiteY72" fmla="*/ 5452183 h 6858000"/>
              <a:gd name="connsiteX73" fmla="*/ 1824397 w 7467600"/>
              <a:gd name="connsiteY73" fmla="*/ 5447757 h 6858000"/>
              <a:gd name="connsiteX74" fmla="*/ 2070059 w 7467600"/>
              <a:gd name="connsiteY74" fmla="*/ 5441660 h 6858000"/>
              <a:gd name="connsiteX75" fmla="*/ 1456157 w 7467600"/>
              <a:gd name="connsiteY75" fmla="*/ 5371404 h 6858000"/>
              <a:gd name="connsiteX76" fmla="*/ 4988186 w 7467600"/>
              <a:gd name="connsiteY76" fmla="*/ 5216467 h 6858000"/>
              <a:gd name="connsiteX77" fmla="*/ 4777334 w 7467600"/>
              <a:gd name="connsiteY77" fmla="*/ 5406072 h 6858000"/>
              <a:gd name="connsiteX78" fmla="*/ 4718341 w 7467600"/>
              <a:gd name="connsiteY78" fmla="*/ 5468043 h 6858000"/>
              <a:gd name="connsiteX79" fmla="*/ 4604655 w 7467600"/>
              <a:gd name="connsiteY79" fmla="*/ 5583434 h 6858000"/>
              <a:gd name="connsiteX80" fmla="*/ 4565074 w 7467600"/>
              <a:gd name="connsiteY80" fmla="*/ 5618550 h 6858000"/>
              <a:gd name="connsiteX81" fmla="*/ 4988186 w 7467600"/>
              <a:gd name="connsiteY81" fmla="*/ 5216467 h 6858000"/>
              <a:gd name="connsiteX82" fmla="*/ 4978032 w 7467600"/>
              <a:gd name="connsiteY82" fmla="*/ 5183809 h 6858000"/>
              <a:gd name="connsiteX83" fmla="*/ 4463413 w 7467600"/>
              <a:gd name="connsiteY83" fmla="*/ 5615162 h 6858000"/>
              <a:gd name="connsiteX84" fmla="*/ 4358134 w 7467600"/>
              <a:gd name="connsiteY84" fmla="*/ 5742791 h 6858000"/>
              <a:gd name="connsiteX85" fmla="*/ 4376219 w 7467600"/>
              <a:gd name="connsiteY85" fmla="*/ 5729027 h 6858000"/>
              <a:gd name="connsiteX86" fmla="*/ 4582340 w 7467600"/>
              <a:gd name="connsiteY86" fmla="*/ 5561037 h 6858000"/>
              <a:gd name="connsiteX87" fmla="*/ 4694684 w 7467600"/>
              <a:gd name="connsiteY87" fmla="*/ 5447098 h 6858000"/>
              <a:gd name="connsiteX88" fmla="*/ 4754123 w 7467600"/>
              <a:gd name="connsiteY88" fmla="*/ 5384643 h 6858000"/>
              <a:gd name="connsiteX89" fmla="*/ 4978032 w 7467600"/>
              <a:gd name="connsiteY89" fmla="*/ 5183809 h 6858000"/>
              <a:gd name="connsiteX90" fmla="*/ 1903353 w 7467600"/>
              <a:gd name="connsiteY90" fmla="*/ 5044827 h 6858000"/>
              <a:gd name="connsiteX91" fmla="*/ 1936931 w 7467600"/>
              <a:gd name="connsiteY91" fmla="*/ 5093954 h 6858000"/>
              <a:gd name="connsiteX92" fmla="*/ 2195868 w 7467600"/>
              <a:gd name="connsiteY92" fmla="*/ 5396574 h 6858000"/>
              <a:gd name="connsiteX93" fmla="*/ 2088852 w 7467600"/>
              <a:gd name="connsiteY93" fmla="*/ 5166123 h 6858000"/>
              <a:gd name="connsiteX94" fmla="*/ 1958241 w 7467600"/>
              <a:gd name="connsiteY94" fmla="*/ 5067955 h 6858000"/>
              <a:gd name="connsiteX95" fmla="*/ 1903353 w 7467600"/>
              <a:gd name="connsiteY95" fmla="*/ 5044827 h 6858000"/>
              <a:gd name="connsiteX96" fmla="*/ 1979378 w 7467600"/>
              <a:gd name="connsiteY96" fmla="*/ 4769504 h 6858000"/>
              <a:gd name="connsiteX97" fmla="*/ 2882120 w 7467600"/>
              <a:gd name="connsiteY97" fmla="*/ 5064547 h 6858000"/>
              <a:gd name="connsiteX98" fmla="*/ 2793103 w 7467600"/>
              <a:gd name="connsiteY98" fmla="*/ 5039699 h 6858000"/>
              <a:gd name="connsiteX99" fmla="*/ 2770041 w 7467600"/>
              <a:gd name="connsiteY99" fmla="*/ 5033634 h 6858000"/>
              <a:gd name="connsiteX100" fmla="*/ 1979378 w 7467600"/>
              <a:gd name="connsiteY100" fmla="*/ 4769504 h 6858000"/>
              <a:gd name="connsiteX101" fmla="*/ 1927410 w 7467600"/>
              <a:gd name="connsiteY101" fmla="*/ 4716164 h 6858000"/>
              <a:gd name="connsiteX102" fmla="*/ 1959587 w 7467600"/>
              <a:gd name="connsiteY102" fmla="*/ 4728849 h 6858000"/>
              <a:gd name="connsiteX103" fmla="*/ 2777707 w 7467600"/>
              <a:gd name="connsiteY103" fmla="*/ 5003991 h 6858000"/>
              <a:gd name="connsiteX104" fmla="*/ 2800768 w 7467600"/>
              <a:gd name="connsiteY104" fmla="*/ 5010056 h 6858000"/>
              <a:gd name="connsiteX105" fmla="*/ 2879408 w 7467600"/>
              <a:gd name="connsiteY105" fmla="*/ 5031590 h 6858000"/>
              <a:gd name="connsiteX106" fmla="*/ 2862295 w 7467600"/>
              <a:gd name="connsiteY106" fmla="*/ 5022958 h 6858000"/>
              <a:gd name="connsiteX107" fmla="*/ 2813343 w 7467600"/>
              <a:gd name="connsiteY107" fmla="*/ 4998369 h 6858000"/>
              <a:gd name="connsiteX108" fmla="*/ 2646245 w 7467600"/>
              <a:gd name="connsiteY108" fmla="*/ 4930999 h 6858000"/>
              <a:gd name="connsiteX109" fmla="*/ 1999243 w 7467600"/>
              <a:gd name="connsiteY109" fmla="*/ 4730524 h 6858000"/>
              <a:gd name="connsiteX110" fmla="*/ 1979527 w 7467600"/>
              <a:gd name="connsiteY110" fmla="*/ 4726651 h 6858000"/>
              <a:gd name="connsiteX111" fmla="*/ 1927410 w 7467600"/>
              <a:gd name="connsiteY111" fmla="*/ 4716164 h 6858000"/>
              <a:gd name="connsiteX112" fmla="*/ 1997014 w 7467600"/>
              <a:gd name="connsiteY112" fmla="*/ 4698007 h 6858000"/>
              <a:gd name="connsiteX113" fmla="*/ 2005458 w 7467600"/>
              <a:gd name="connsiteY113" fmla="*/ 4699540 h 6858000"/>
              <a:gd name="connsiteX114" fmla="*/ 2657186 w 7467600"/>
              <a:gd name="connsiteY114" fmla="*/ 4901687 h 6858000"/>
              <a:gd name="connsiteX115" fmla="*/ 2826662 w 7467600"/>
              <a:gd name="connsiteY115" fmla="*/ 4970362 h 6858000"/>
              <a:gd name="connsiteX116" fmla="*/ 2876100 w 7467600"/>
              <a:gd name="connsiteY116" fmla="*/ 4995397 h 6858000"/>
              <a:gd name="connsiteX117" fmla="*/ 3042600 w 7467600"/>
              <a:gd name="connsiteY117" fmla="*/ 5059532 h 6858000"/>
              <a:gd name="connsiteX118" fmla="*/ 1997014 w 7467600"/>
              <a:gd name="connsiteY118" fmla="*/ 4698007 h 6858000"/>
              <a:gd name="connsiteX119" fmla="*/ 2305292 w 7467600"/>
              <a:gd name="connsiteY119" fmla="*/ 4219492 h 6858000"/>
              <a:gd name="connsiteX120" fmla="*/ 3360922 w 7467600"/>
              <a:gd name="connsiteY120" fmla="*/ 4529373 h 6858000"/>
              <a:gd name="connsiteX121" fmla="*/ 3492420 w 7467600"/>
              <a:gd name="connsiteY121" fmla="*/ 4510145 h 6858000"/>
              <a:gd name="connsiteX122" fmla="*/ 3364086 w 7467600"/>
              <a:gd name="connsiteY122" fmla="*/ 4480340 h 6858000"/>
              <a:gd name="connsiteX123" fmla="*/ 3225818 w 7467600"/>
              <a:gd name="connsiteY123" fmla="*/ 4411822 h 6858000"/>
              <a:gd name="connsiteX124" fmla="*/ 3129696 w 7467600"/>
              <a:gd name="connsiteY124" fmla="*/ 4360704 h 6858000"/>
              <a:gd name="connsiteX125" fmla="*/ 2814545 w 7467600"/>
              <a:gd name="connsiteY125" fmla="*/ 4282955 h 6858000"/>
              <a:gd name="connsiteX126" fmla="*/ 2305292 w 7467600"/>
              <a:gd name="connsiteY126" fmla="*/ 4219492 h 6858000"/>
              <a:gd name="connsiteX127" fmla="*/ 2626982 w 7467600"/>
              <a:gd name="connsiteY127" fmla="*/ 4206450 h 6858000"/>
              <a:gd name="connsiteX128" fmla="*/ 2490617 w 7467600"/>
              <a:gd name="connsiteY128" fmla="*/ 4206951 h 6858000"/>
              <a:gd name="connsiteX129" fmla="*/ 2819869 w 7467600"/>
              <a:gd name="connsiteY129" fmla="*/ 4252936 h 6858000"/>
              <a:gd name="connsiteX130" fmla="*/ 3143018 w 7467600"/>
              <a:gd name="connsiteY130" fmla="*/ 4332698 h 6858000"/>
              <a:gd name="connsiteX131" fmla="*/ 3241520 w 7467600"/>
              <a:gd name="connsiteY131" fmla="*/ 4385112 h 6858000"/>
              <a:gd name="connsiteX132" fmla="*/ 3374575 w 7467600"/>
              <a:gd name="connsiteY132" fmla="*/ 4451517 h 6858000"/>
              <a:gd name="connsiteX133" fmla="*/ 3505221 w 7467600"/>
              <a:gd name="connsiteY133" fmla="*/ 4480757 h 6858000"/>
              <a:gd name="connsiteX134" fmla="*/ 2626982 w 7467600"/>
              <a:gd name="connsiteY134" fmla="*/ 4206450 h 6858000"/>
              <a:gd name="connsiteX135" fmla="*/ 1310106 w 7467600"/>
              <a:gd name="connsiteY135" fmla="*/ 3943217 h 6858000"/>
              <a:gd name="connsiteX136" fmla="*/ 854994 w 7467600"/>
              <a:gd name="connsiteY136" fmla="*/ 4399136 h 6858000"/>
              <a:gd name="connsiteX137" fmla="*/ 742462 w 7467600"/>
              <a:gd name="connsiteY137" fmla="*/ 4594648 h 6858000"/>
              <a:gd name="connsiteX138" fmla="*/ 820602 w 7467600"/>
              <a:gd name="connsiteY138" fmla="*/ 4485915 h 6858000"/>
              <a:gd name="connsiteX139" fmla="*/ 878295 w 7467600"/>
              <a:gd name="connsiteY139" fmla="*/ 4403594 h 6858000"/>
              <a:gd name="connsiteX140" fmla="*/ 1240607 w 7467600"/>
              <a:gd name="connsiteY140" fmla="*/ 4010401 h 6858000"/>
              <a:gd name="connsiteX141" fmla="*/ 1310106 w 7467600"/>
              <a:gd name="connsiteY141" fmla="*/ 3943217 h 6858000"/>
              <a:gd name="connsiteX142" fmla="*/ 1423113 w 7467600"/>
              <a:gd name="connsiteY142" fmla="*/ 3874565 h 6858000"/>
              <a:gd name="connsiteX143" fmla="*/ 1260565 w 7467600"/>
              <a:gd name="connsiteY143" fmla="*/ 4031982 h 6858000"/>
              <a:gd name="connsiteX144" fmla="*/ 901900 w 7467600"/>
              <a:gd name="connsiteY144" fmla="*/ 4421236 h 6858000"/>
              <a:gd name="connsiteX145" fmla="*/ 845044 w 7467600"/>
              <a:gd name="connsiteY145" fmla="*/ 4502436 h 6858000"/>
              <a:gd name="connsiteX146" fmla="*/ 685926 w 7467600"/>
              <a:gd name="connsiteY146" fmla="*/ 4703069 h 6858000"/>
              <a:gd name="connsiteX147" fmla="*/ 684248 w 7467600"/>
              <a:gd name="connsiteY147" fmla="*/ 4706721 h 6858000"/>
              <a:gd name="connsiteX148" fmla="*/ 1423113 w 7467600"/>
              <a:gd name="connsiteY148" fmla="*/ 3874565 h 6858000"/>
              <a:gd name="connsiteX149" fmla="*/ 3316479 w 7467600"/>
              <a:gd name="connsiteY149" fmla="*/ 3872136 h 6858000"/>
              <a:gd name="connsiteX150" fmla="*/ 3546806 w 7467600"/>
              <a:gd name="connsiteY150" fmla="*/ 4356139 h 6858000"/>
              <a:gd name="connsiteX151" fmla="*/ 3364433 w 7467600"/>
              <a:gd name="connsiteY151" fmla="*/ 3953121 h 6858000"/>
              <a:gd name="connsiteX152" fmla="*/ 3316479 w 7467600"/>
              <a:gd name="connsiteY152" fmla="*/ 3872136 h 6858000"/>
              <a:gd name="connsiteX153" fmla="*/ 3291335 w 7467600"/>
              <a:gd name="connsiteY153" fmla="*/ 3767420 h 6858000"/>
              <a:gd name="connsiteX154" fmla="*/ 3390805 w 7467600"/>
              <a:gd name="connsiteY154" fmla="*/ 3937163 h 6858000"/>
              <a:gd name="connsiteX155" fmla="*/ 3579062 w 7467600"/>
              <a:gd name="connsiteY155" fmla="*/ 4359040 h 6858000"/>
              <a:gd name="connsiteX156" fmla="*/ 3467355 w 7467600"/>
              <a:gd name="connsiteY156" fmla="*/ 3988130 h 6858000"/>
              <a:gd name="connsiteX157" fmla="*/ 3310753 w 7467600"/>
              <a:gd name="connsiteY157" fmla="*/ 3787140 h 6858000"/>
              <a:gd name="connsiteX158" fmla="*/ 3291335 w 7467600"/>
              <a:gd name="connsiteY158" fmla="*/ 3767420 h 6858000"/>
              <a:gd name="connsiteX159" fmla="*/ 1635889 w 7467600"/>
              <a:gd name="connsiteY159" fmla="*/ 3709494 h 6858000"/>
              <a:gd name="connsiteX160" fmla="*/ 1634800 w 7467600"/>
              <a:gd name="connsiteY160" fmla="*/ 3731111 h 6858000"/>
              <a:gd name="connsiteX161" fmla="*/ 1635889 w 7467600"/>
              <a:gd name="connsiteY161" fmla="*/ 3709494 h 6858000"/>
              <a:gd name="connsiteX162" fmla="*/ 1510397 w 7467600"/>
              <a:gd name="connsiteY162" fmla="*/ 3684705 h 6858000"/>
              <a:gd name="connsiteX163" fmla="*/ 1146550 w 7467600"/>
              <a:gd name="connsiteY163" fmla="*/ 3802012 h 6858000"/>
              <a:gd name="connsiteX164" fmla="*/ 698834 w 7467600"/>
              <a:gd name="connsiteY164" fmla="*/ 3952272 h 6858000"/>
              <a:gd name="connsiteX165" fmla="*/ 34256 w 7467600"/>
              <a:gd name="connsiteY165" fmla="*/ 4347603 h 6858000"/>
              <a:gd name="connsiteX166" fmla="*/ 527241 w 7467600"/>
              <a:gd name="connsiteY166" fmla="*/ 4065078 h 6858000"/>
              <a:gd name="connsiteX167" fmla="*/ 1510397 w 7467600"/>
              <a:gd name="connsiteY167" fmla="*/ 3684705 h 6858000"/>
              <a:gd name="connsiteX168" fmla="*/ 1313114 w 7467600"/>
              <a:gd name="connsiteY168" fmla="*/ 3655216 h 6858000"/>
              <a:gd name="connsiteX169" fmla="*/ 1109304 w 7467600"/>
              <a:gd name="connsiteY169" fmla="*/ 3669030 h 6858000"/>
              <a:gd name="connsiteX170" fmla="*/ 8129 w 7467600"/>
              <a:gd name="connsiteY170" fmla="*/ 4330519 h 6858000"/>
              <a:gd name="connsiteX171" fmla="*/ 687572 w 7467600"/>
              <a:gd name="connsiteY171" fmla="*/ 3925629 h 6858000"/>
              <a:gd name="connsiteX172" fmla="*/ 1138365 w 7467600"/>
              <a:gd name="connsiteY172" fmla="*/ 3774515 h 6858000"/>
              <a:gd name="connsiteX173" fmla="*/ 1505579 w 7467600"/>
              <a:gd name="connsiteY173" fmla="*/ 3655526 h 6858000"/>
              <a:gd name="connsiteX174" fmla="*/ 1313114 w 7467600"/>
              <a:gd name="connsiteY174" fmla="*/ 3655216 h 6858000"/>
              <a:gd name="connsiteX175" fmla="*/ 3655073 w 7467600"/>
              <a:gd name="connsiteY175" fmla="*/ 3650884 h 6858000"/>
              <a:gd name="connsiteX176" fmla="*/ 3989938 w 7467600"/>
              <a:gd name="connsiteY176" fmla="*/ 3991685 h 6858000"/>
              <a:gd name="connsiteX177" fmla="*/ 4393907 w 7467600"/>
              <a:gd name="connsiteY177" fmla="*/ 4261258 h 6858000"/>
              <a:gd name="connsiteX178" fmla="*/ 4648051 w 7467600"/>
              <a:gd name="connsiteY178" fmla="*/ 4374051 h 6858000"/>
              <a:gd name="connsiteX179" fmla="*/ 4383389 w 7467600"/>
              <a:gd name="connsiteY179" fmla="*/ 4184369 h 6858000"/>
              <a:gd name="connsiteX180" fmla="*/ 4165508 w 7467600"/>
              <a:gd name="connsiteY180" fmla="*/ 4035196 h 6858000"/>
              <a:gd name="connsiteX181" fmla="*/ 4068162 w 7467600"/>
              <a:gd name="connsiteY181" fmla="*/ 3953394 h 6858000"/>
              <a:gd name="connsiteX182" fmla="*/ 3981416 w 7467600"/>
              <a:gd name="connsiteY182" fmla="*/ 3880482 h 6858000"/>
              <a:gd name="connsiteX183" fmla="*/ 3800147 w 7467600"/>
              <a:gd name="connsiteY183" fmla="*/ 3749872 h 6858000"/>
              <a:gd name="connsiteX184" fmla="*/ 3655073 w 7467600"/>
              <a:gd name="connsiteY184" fmla="*/ 3650884 h 6858000"/>
              <a:gd name="connsiteX185" fmla="*/ 3670252 w 7467600"/>
              <a:gd name="connsiteY185" fmla="*/ 3622798 h 6858000"/>
              <a:gd name="connsiteX186" fmla="*/ 3817258 w 7467600"/>
              <a:gd name="connsiteY186" fmla="*/ 3723577 h 6858000"/>
              <a:gd name="connsiteX187" fmla="*/ 4000461 w 7467600"/>
              <a:gd name="connsiteY187" fmla="*/ 3855966 h 6858000"/>
              <a:gd name="connsiteX188" fmla="*/ 4088180 w 7467600"/>
              <a:gd name="connsiteY188" fmla="*/ 3929774 h 6858000"/>
              <a:gd name="connsiteX189" fmla="*/ 4184555 w 7467600"/>
              <a:gd name="connsiteY189" fmla="*/ 4010683 h 6858000"/>
              <a:gd name="connsiteX190" fmla="*/ 4399563 w 7467600"/>
              <a:gd name="connsiteY190" fmla="*/ 4158106 h 6858000"/>
              <a:gd name="connsiteX191" fmla="*/ 4684469 w 7467600"/>
              <a:gd name="connsiteY191" fmla="*/ 4364680 h 6858000"/>
              <a:gd name="connsiteX192" fmla="*/ 4690271 w 7467600"/>
              <a:gd name="connsiteY192" fmla="*/ 4370034 h 6858000"/>
              <a:gd name="connsiteX193" fmla="*/ 4136093 w 7467600"/>
              <a:gd name="connsiteY193" fmla="*/ 3858466 h 6858000"/>
              <a:gd name="connsiteX194" fmla="*/ 3670252 w 7467600"/>
              <a:gd name="connsiteY194" fmla="*/ 3622798 h 6858000"/>
              <a:gd name="connsiteX195" fmla="*/ 4440129 w 7467600"/>
              <a:gd name="connsiteY195" fmla="*/ 3448571 h 6858000"/>
              <a:gd name="connsiteX196" fmla="*/ 4856525 w 7467600"/>
              <a:gd name="connsiteY196" fmla="*/ 3915351 h 6858000"/>
              <a:gd name="connsiteX197" fmla="*/ 5059055 w 7467600"/>
              <a:gd name="connsiteY197" fmla="*/ 4108918 h 6858000"/>
              <a:gd name="connsiteX198" fmla="*/ 5290070 w 7467600"/>
              <a:gd name="connsiteY198" fmla="*/ 4263619 h 6858000"/>
              <a:gd name="connsiteX199" fmla="*/ 4834991 w 7467600"/>
              <a:gd name="connsiteY199" fmla="*/ 3830985 h 6858000"/>
              <a:gd name="connsiteX200" fmla="*/ 4440129 w 7467600"/>
              <a:gd name="connsiteY200" fmla="*/ 3448571 h 6858000"/>
              <a:gd name="connsiteX201" fmla="*/ 4441737 w 7467600"/>
              <a:gd name="connsiteY201" fmla="*/ 3399734 h 6858000"/>
              <a:gd name="connsiteX202" fmla="*/ 4431236 w 7467600"/>
              <a:gd name="connsiteY202" fmla="*/ 3400954 h 6858000"/>
              <a:gd name="connsiteX203" fmla="*/ 4557150 w 7467600"/>
              <a:gd name="connsiteY203" fmla="*/ 3510023 h 6858000"/>
              <a:gd name="connsiteX204" fmla="*/ 4856936 w 7467600"/>
              <a:gd name="connsiteY204" fmla="*/ 3809146 h 6858000"/>
              <a:gd name="connsiteX205" fmla="*/ 5111996 w 7467600"/>
              <a:gd name="connsiteY205" fmla="*/ 4065759 h 6858000"/>
              <a:gd name="connsiteX206" fmla="*/ 5388878 w 7467600"/>
              <a:gd name="connsiteY206" fmla="*/ 4300185 h 6858000"/>
              <a:gd name="connsiteX207" fmla="*/ 5425556 w 7467600"/>
              <a:gd name="connsiteY207" fmla="*/ 4308967 h 6858000"/>
              <a:gd name="connsiteX208" fmla="*/ 4943646 w 7467600"/>
              <a:gd name="connsiteY208" fmla="*/ 3822916 h 6858000"/>
              <a:gd name="connsiteX209" fmla="*/ 4594837 w 7467600"/>
              <a:gd name="connsiteY209" fmla="*/ 3532274 h 6858000"/>
              <a:gd name="connsiteX210" fmla="*/ 4441737 w 7467600"/>
              <a:gd name="connsiteY210" fmla="*/ 3399734 h 6858000"/>
              <a:gd name="connsiteX211" fmla="*/ 5425834 w 7467600"/>
              <a:gd name="connsiteY211" fmla="*/ 3162785 h 6858000"/>
              <a:gd name="connsiteX212" fmla="*/ 5401644 w 7467600"/>
              <a:gd name="connsiteY212" fmla="*/ 3617847 h 6858000"/>
              <a:gd name="connsiteX213" fmla="*/ 5467256 w 7467600"/>
              <a:gd name="connsiteY213" fmla="*/ 4175494 h 6858000"/>
              <a:gd name="connsiteX214" fmla="*/ 5448069 w 7467600"/>
              <a:gd name="connsiteY214" fmla="*/ 3567554 h 6858000"/>
              <a:gd name="connsiteX215" fmla="*/ 5425834 w 7467600"/>
              <a:gd name="connsiteY215" fmla="*/ 3162785 h 6858000"/>
              <a:gd name="connsiteX216" fmla="*/ 1318687 w 7467600"/>
              <a:gd name="connsiteY216" fmla="*/ 3113840 h 6858000"/>
              <a:gd name="connsiteX217" fmla="*/ 1066793 w 7467600"/>
              <a:gd name="connsiteY217" fmla="*/ 3212171 h 6858000"/>
              <a:gd name="connsiteX218" fmla="*/ 993319 w 7467600"/>
              <a:gd name="connsiteY218" fmla="*/ 3247648 h 6858000"/>
              <a:gd name="connsiteX219" fmla="*/ 853081 w 7467600"/>
              <a:gd name="connsiteY219" fmla="*/ 3312410 h 6858000"/>
              <a:gd name="connsiteX220" fmla="*/ 805957 w 7467600"/>
              <a:gd name="connsiteY220" fmla="*/ 3330443 h 6858000"/>
              <a:gd name="connsiteX221" fmla="*/ 1318687 w 7467600"/>
              <a:gd name="connsiteY221" fmla="*/ 3113840 h 6858000"/>
              <a:gd name="connsiteX222" fmla="*/ 5453702 w 7467600"/>
              <a:gd name="connsiteY222" fmla="*/ 3090882 h 6858000"/>
              <a:gd name="connsiteX223" fmla="*/ 5480135 w 7467600"/>
              <a:gd name="connsiteY223" fmla="*/ 3565802 h 6858000"/>
              <a:gd name="connsiteX224" fmla="*/ 5499023 w 7467600"/>
              <a:gd name="connsiteY224" fmla="*/ 4166310 h 6858000"/>
              <a:gd name="connsiteX225" fmla="*/ 5547022 w 7467600"/>
              <a:gd name="connsiteY225" fmla="*/ 3607838 h 6858000"/>
              <a:gd name="connsiteX226" fmla="*/ 5515964 w 7467600"/>
              <a:gd name="connsiteY226" fmla="*/ 3378541 h 6858000"/>
              <a:gd name="connsiteX227" fmla="*/ 5453702 w 7467600"/>
              <a:gd name="connsiteY227" fmla="*/ 3090882 h 6858000"/>
              <a:gd name="connsiteX228" fmla="*/ 1238695 w 7467600"/>
              <a:gd name="connsiteY228" fmla="*/ 3076820 h 6858000"/>
              <a:gd name="connsiteX229" fmla="*/ 716371 w 7467600"/>
              <a:gd name="connsiteY229" fmla="*/ 3293249 h 6858000"/>
              <a:gd name="connsiteX230" fmla="*/ 579522 w 7467600"/>
              <a:gd name="connsiteY230" fmla="*/ 3371759 h 6858000"/>
              <a:gd name="connsiteX231" fmla="*/ 600288 w 7467600"/>
              <a:gd name="connsiteY231" fmla="*/ 3365555 h 6858000"/>
              <a:gd name="connsiteX232" fmla="*/ 840692 w 7467600"/>
              <a:gd name="connsiteY232" fmla="*/ 3284921 h 6858000"/>
              <a:gd name="connsiteX233" fmla="*/ 979248 w 7467600"/>
              <a:gd name="connsiteY233" fmla="*/ 3221003 h 6858000"/>
              <a:gd name="connsiteX234" fmla="*/ 1053282 w 7467600"/>
              <a:gd name="connsiteY234" fmla="*/ 3185247 h 6858000"/>
              <a:gd name="connsiteX235" fmla="*/ 1320603 w 7467600"/>
              <a:gd name="connsiteY235" fmla="*/ 3081281 h 6858000"/>
              <a:gd name="connsiteX236" fmla="*/ 1238695 w 7467600"/>
              <a:gd name="connsiteY236" fmla="*/ 3076820 h 6858000"/>
              <a:gd name="connsiteX237" fmla="*/ 5425627 w 7467600"/>
              <a:gd name="connsiteY237" fmla="*/ 2954192 h 6858000"/>
              <a:gd name="connsiteX238" fmla="*/ 5470770 w 7467600"/>
              <a:gd name="connsiteY238" fmla="*/ 3005435 h 6858000"/>
              <a:gd name="connsiteX239" fmla="*/ 5519779 w 7467600"/>
              <a:gd name="connsiteY239" fmla="*/ 4359223 h 6858000"/>
              <a:gd name="connsiteX240" fmla="*/ 5520293 w 7467600"/>
              <a:gd name="connsiteY240" fmla="*/ 4360602 h 6858000"/>
              <a:gd name="connsiteX241" fmla="*/ 5767221 w 7467600"/>
              <a:gd name="connsiteY241" fmla="*/ 4665564 h 6858000"/>
              <a:gd name="connsiteX242" fmla="*/ 6937169 w 7467600"/>
              <a:gd name="connsiteY242" fmla="*/ 4815941 h 6858000"/>
              <a:gd name="connsiteX243" fmla="*/ 6953922 w 7467600"/>
              <a:gd name="connsiteY243" fmla="*/ 4890068 h 6858000"/>
              <a:gd name="connsiteX244" fmla="*/ 6071359 w 7467600"/>
              <a:gd name="connsiteY244" fmla="*/ 4770770 h 6858000"/>
              <a:gd name="connsiteX245" fmla="*/ 6038839 w 7467600"/>
              <a:gd name="connsiteY245" fmla="*/ 4764474 h 6858000"/>
              <a:gd name="connsiteX246" fmla="*/ 6038706 w 7467600"/>
              <a:gd name="connsiteY246" fmla="*/ 4763847 h 6858000"/>
              <a:gd name="connsiteX247" fmla="*/ 6037784 w 7467600"/>
              <a:gd name="connsiteY247" fmla="*/ 4764270 h 6858000"/>
              <a:gd name="connsiteX248" fmla="*/ 6038839 w 7467600"/>
              <a:gd name="connsiteY248" fmla="*/ 4764474 h 6858000"/>
              <a:gd name="connsiteX249" fmla="*/ 6040338 w 7467600"/>
              <a:gd name="connsiteY249" fmla="*/ 4771418 h 6858000"/>
              <a:gd name="connsiteX250" fmla="*/ 6024488 w 7467600"/>
              <a:gd name="connsiteY250" fmla="*/ 4809903 h 6858000"/>
              <a:gd name="connsiteX251" fmla="*/ 5599771 w 7467600"/>
              <a:gd name="connsiteY251" fmla="*/ 5509652 h 6858000"/>
              <a:gd name="connsiteX252" fmla="*/ 5548843 w 7467600"/>
              <a:gd name="connsiteY252" fmla="*/ 5563845 h 6858000"/>
              <a:gd name="connsiteX253" fmla="*/ 5940952 w 7467600"/>
              <a:gd name="connsiteY253" fmla="*/ 6250028 h 6858000"/>
              <a:gd name="connsiteX254" fmla="*/ 6043441 w 7467600"/>
              <a:gd name="connsiteY254" fmla="*/ 6665847 h 6858000"/>
              <a:gd name="connsiteX255" fmla="*/ 6093432 w 7467600"/>
              <a:gd name="connsiteY255" fmla="*/ 6858000 h 6858000"/>
              <a:gd name="connsiteX256" fmla="*/ 6034344 w 7467600"/>
              <a:gd name="connsiteY256" fmla="*/ 6858000 h 6858000"/>
              <a:gd name="connsiteX257" fmla="*/ 6026679 w 7467600"/>
              <a:gd name="connsiteY257" fmla="*/ 6836959 h 6858000"/>
              <a:gd name="connsiteX258" fmla="*/ 5800441 w 7467600"/>
              <a:gd name="connsiteY258" fmla="*/ 6335286 h 6858000"/>
              <a:gd name="connsiteX259" fmla="*/ 5526562 w 7467600"/>
              <a:gd name="connsiteY259" fmla="*/ 5705388 h 6858000"/>
              <a:gd name="connsiteX260" fmla="*/ 5519640 w 7467600"/>
              <a:gd name="connsiteY260" fmla="*/ 5683774 h 6858000"/>
              <a:gd name="connsiteX261" fmla="*/ 5844559 w 7467600"/>
              <a:gd name="connsiteY261" fmla="*/ 6553349 h 6858000"/>
              <a:gd name="connsiteX262" fmla="*/ 5975994 w 7467600"/>
              <a:gd name="connsiteY262" fmla="*/ 6858000 h 6858000"/>
              <a:gd name="connsiteX263" fmla="*/ 5898547 w 7467600"/>
              <a:gd name="connsiteY263" fmla="*/ 6858000 h 6858000"/>
              <a:gd name="connsiteX264" fmla="*/ 5682041 w 7467600"/>
              <a:gd name="connsiteY264" fmla="*/ 6355860 h 6858000"/>
              <a:gd name="connsiteX265" fmla="*/ 5461758 w 7467600"/>
              <a:gd name="connsiteY265" fmla="*/ 5820220 h 6858000"/>
              <a:gd name="connsiteX266" fmla="*/ 5237282 w 7467600"/>
              <a:gd name="connsiteY266" fmla="*/ 6579086 h 6858000"/>
              <a:gd name="connsiteX267" fmla="*/ 5115009 w 7467600"/>
              <a:gd name="connsiteY267" fmla="*/ 6858000 h 6858000"/>
              <a:gd name="connsiteX268" fmla="*/ 5028074 w 7467600"/>
              <a:gd name="connsiteY268" fmla="*/ 6858000 h 6858000"/>
              <a:gd name="connsiteX269" fmla="*/ 5079508 w 7467600"/>
              <a:gd name="connsiteY269" fmla="*/ 6749074 h 6858000"/>
              <a:gd name="connsiteX270" fmla="*/ 5371846 w 7467600"/>
              <a:gd name="connsiteY270" fmla="*/ 5924413 h 6858000"/>
              <a:gd name="connsiteX271" fmla="*/ 5270512 w 7467600"/>
              <a:gd name="connsiteY271" fmla="*/ 6138975 h 6858000"/>
              <a:gd name="connsiteX272" fmla="*/ 5062409 w 7467600"/>
              <a:gd name="connsiteY272" fmla="*/ 6653544 h 6858000"/>
              <a:gd name="connsiteX273" fmla="*/ 5036628 w 7467600"/>
              <a:gd name="connsiteY273" fmla="*/ 6754247 h 6858000"/>
              <a:gd name="connsiteX274" fmla="*/ 5009112 w 7467600"/>
              <a:gd name="connsiteY274" fmla="*/ 6858000 h 6858000"/>
              <a:gd name="connsiteX275" fmla="*/ 4976679 w 7467600"/>
              <a:gd name="connsiteY275" fmla="*/ 6858000 h 6858000"/>
              <a:gd name="connsiteX276" fmla="*/ 5006537 w 7467600"/>
              <a:gd name="connsiteY276" fmla="*/ 6747068 h 6858000"/>
              <a:gd name="connsiteX277" fmla="*/ 5032723 w 7467600"/>
              <a:gd name="connsiteY277" fmla="*/ 6644957 h 6858000"/>
              <a:gd name="connsiteX278" fmla="*/ 5242949 w 7467600"/>
              <a:gd name="connsiteY278" fmla="*/ 6125175 h 6858000"/>
              <a:gd name="connsiteX279" fmla="*/ 5286321 w 7467600"/>
              <a:gd name="connsiteY279" fmla="*/ 6033555 h 6858000"/>
              <a:gd name="connsiteX280" fmla="*/ 5008210 w 7467600"/>
              <a:gd name="connsiteY280" fmla="*/ 6649194 h 6858000"/>
              <a:gd name="connsiteX281" fmla="*/ 4986321 w 7467600"/>
              <a:gd name="connsiteY281" fmla="*/ 6765687 h 6858000"/>
              <a:gd name="connsiteX282" fmla="*/ 4973474 w 7467600"/>
              <a:gd name="connsiteY282" fmla="*/ 6858000 h 6858000"/>
              <a:gd name="connsiteX283" fmla="*/ 4907178 w 7467600"/>
              <a:gd name="connsiteY283" fmla="*/ 6858000 h 6858000"/>
              <a:gd name="connsiteX284" fmla="*/ 4910810 w 7467600"/>
              <a:gd name="connsiteY284" fmla="*/ 6829660 h 6858000"/>
              <a:gd name="connsiteX285" fmla="*/ 4987461 w 7467600"/>
              <a:gd name="connsiteY285" fmla="*/ 6432994 h 6858000"/>
              <a:gd name="connsiteX286" fmla="*/ 5179262 w 7467600"/>
              <a:gd name="connsiteY286" fmla="*/ 6035044 h 6858000"/>
              <a:gd name="connsiteX287" fmla="*/ 4689678 w 7467600"/>
              <a:gd name="connsiteY287" fmla="*/ 6440241 h 6858000"/>
              <a:gd name="connsiteX288" fmla="*/ 4477543 w 7467600"/>
              <a:gd name="connsiteY288" fmla="*/ 6674836 h 6858000"/>
              <a:gd name="connsiteX289" fmla="*/ 4329957 w 7467600"/>
              <a:gd name="connsiteY289" fmla="*/ 6858000 h 6858000"/>
              <a:gd name="connsiteX290" fmla="*/ 4218595 w 7467600"/>
              <a:gd name="connsiteY290" fmla="*/ 6858000 h 6858000"/>
              <a:gd name="connsiteX291" fmla="*/ 4368888 w 7467600"/>
              <a:gd name="connsiteY291" fmla="*/ 6668412 h 6858000"/>
              <a:gd name="connsiteX292" fmla="*/ 4563091 w 7467600"/>
              <a:gd name="connsiteY292" fmla="*/ 6442508 h 6858000"/>
              <a:gd name="connsiteX293" fmla="*/ 5387324 w 7467600"/>
              <a:gd name="connsiteY293" fmla="*/ 5705830 h 6858000"/>
              <a:gd name="connsiteX294" fmla="*/ 5073620 w 7467600"/>
              <a:gd name="connsiteY294" fmla="*/ 5955437 h 6858000"/>
              <a:gd name="connsiteX295" fmla="*/ 4689789 w 7467600"/>
              <a:gd name="connsiteY295" fmla="*/ 6268382 h 6858000"/>
              <a:gd name="connsiteX296" fmla="*/ 4418722 w 7467600"/>
              <a:gd name="connsiteY296" fmla="*/ 6570886 h 6858000"/>
              <a:gd name="connsiteX297" fmla="*/ 4214944 w 7467600"/>
              <a:gd name="connsiteY297" fmla="*/ 6858000 h 6858000"/>
              <a:gd name="connsiteX298" fmla="*/ 4177898 w 7467600"/>
              <a:gd name="connsiteY298" fmla="*/ 6858000 h 6858000"/>
              <a:gd name="connsiteX299" fmla="*/ 4391597 w 7467600"/>
              <a:gd name="connsiteY299" fmla="*/ 6556370 h 6858000"/>
              <a:gd name="connsiteX300" fmla="*/ 4668889 w 7467600"/>
              <a:gd name="connsiteY300" fmla="*/ 6246399 h 6858000"/>
              <a:gd name="connsiteX301" fmla="*/ 5055427 w 7467600"/>
              <a:gd name="connsiteY301" fmla="*/ 5931476 h 6858000"/>
              <a:gd name="connsiteX302" fmla="*/ 5371814 w 7467600"/>
              <a:gd name="connsiteY302" fmla="*/ 5678975 h 6858000"/>
              <a:gd name="connsiteX303" fmla="*/ 4987918 w 7467600"/>
              <a:gd name="connsiteY303" fmla="*/ 5838701 h 6858000"/>
              <a:gd name="connsiteX304" fmla="*/ 4317146 w 7467600"/>
              <a:gd name="connsiteY304" fmla="*/ 6587716 h 6858000"/>
              <a:gd name="connsiteX305" fmla="*/ 4171627 w 7467600"/>
              <a:gd name="connsiteY305" fmla="*/ 6858000 h 6858000"/>
              <a:gd name="connsiteX306" fmla="*/ 4081585 w 7467600"/>
              <a:gd name="connsiteY306" fmla="*/ 6858000 h 6858000"/>
              <a:gd name="connsiteX307" fmla="*/ 4238603 w 7467600"/>
              <a:gd name="connsiteY307" fmla="*/ 6559341 h 6858000"/>
              <a:gd name="connsiteX308" fmla="*/ 4778333 w 7467600"/>
              <a:gd name="connsiteY308" fmla="*/ 5873626 h 6858000"/>
              <a:gd name="connsiteX309" fmla="*/ 5414185 w 7467600"/>
              <a:gd name="connsiteY309" fmla="*/ 5573882 h 6858000"/>
              <a:gd name="connsiteX310" fmla="*/ 5959648 w 7467600"/>
              <a:gd name="connsiteY310" fmla="*/ 4760797 h 6858000"/>
              <a:gd name="connsiteX311" fmla="*/ 5355019 w 7467600"/>
              <a:gd name="connsiteY311" fmla="*/ 4734672 h 6858000"/>
              <a:gd name="connsiteX312" fmla="*/ 5083565 w 7467600"/>
              <a:gd name="connsiteY312" fmla="*/ 5179121 h 6858000"/>
              <a:gd name="connsiteX313" fmla="*/ 4713577 w 7467600"/>
              <a:gd name="connsiteY313" fmla="*/ 5616803 h 6858000"/>
              <a:gd name="connsiteX314" fmla="*/ 3989559 w 7467600"/>
              <a:gd name="connsiteY314" fmla="*/ 6145945 h 6858000"/>
              <a:gd name="connsiteX315" fmla="*/ 3939824 w 7467600"/>
              <a:gd name="connsiteY315" fmla="*/ 6066900 h 6858000"/>
              <a:gd name="connsiteX316" fmla="*/ 4584537 w 7467600"/>
              <a:gd name="connsiteY316" fmla="*/ 5324826 h 6858000"/>
              <a:gd name="connsiteX317" fmla="*/ 5037105 w 7467600"/>
              <a:gd name="connsiteY317" fmla="*/ 5088765 h 6858000"/>
              <a:gd name="connsiteX318" fmla="*/ 5039930 w 7467600"/>
              <a:gd name="connsiteY318" fmla="*/ 5089585 h 6858000"/>
              <a:gd name="connsiteX319" fmla="*/ 5263764 w 7467600"/>
              <a:gd name="connsiteY319" fmla="*/ 4735525 h 6858000"/>
              <a:gd name="connsiteX320" fmla="*/ 4086300 w 7467600"/>
              <a:gd name="connsiteY320" fmla="*/ 4884599 h 6858000"/>
              <a:gd name="connsiteX321" fmla="*/ 4085485 w 7467600"/>
              <a:gd name="connsiteY321" fmla="*/ 4899070 h 6858000"/>
              <a:gd name="connsiteX322" fmla="*/ 3871915 w 7467600"/>
              <a:gd name="connsiteY322" fmla="*/ 5253645 h 6858000"/>
              <a:gd name="connsiteX323" fmla="*/ 3799374 w 7467600"/>
              <a:gd name="connsiteY323" fmla="*/ 5466127 h 6858000"/>
              <a:gd name="connsiteX324" fmla="*/ 3498850 w 7467600"/>
              <a:gd name="connsiteY324" fmla="*/ 6661888 h 6858000"/>
              <a:gd name="connsiteX325" fmla="*/ 3399216 w 7467600"/>
              <a:gd name="connsiteY325" fmla="*/ 6858000 h 6858000"/>
              <a:gd name="connsiteX326" fmla="*/ 3303688 w 7467600"/>
              <a:gd name="connsiteY326" fmla="*/ 6858000 h 6858000"/>
              <a:gd name="connsiteX327" fmla="*/ 3391774 w 7467600"/>
              <a:gd name="connsiteY327" fmla="*/ 6697181 h 6858000"/>
              <a:gd name="connsiteX328" fmla="*/ 3735540 w 7467600"/>
              <a:gd name="connsiteY328" fmla="*/ 5546923 h 6858000"/>
              <a:gd name="connsiteX329" fmla="*/ 3729438 w 7467600"/>
              <a:gd name="connsiteY329" fmla="*/ 5569058 h 6858000"/>
              <a:gd name="connsiteX330" fmla="*/ 3707782 w 7467600"/>
              <a:gd name="connsiteY330" fmla="*/ 5644908 h 6858000"/>
              <a:gd name="connsiteX331" fmla="*/ 3583827 w 7467600"/>
              <a:gd name="connsiteY331" fmla="*/ 6039215 h 6858000"/>
              <a:gd name="connsiteX332" fmla="*/ 3547861 w 7467600"/>
              <a:gd name="connsiteY332" fmla="*/ 6129609 h 6858000"/>
              <a:gd name="connsiteX333" fmla="*/ 3490905 w 7467600"/>
              <a:gd name="connsiteY333" fmla="*/ 6277660 h 6858000"/>
              <a:gd name="connsiteX334" fmla="*/ 3455859 w 7467600"/>
              <a:gd name="connsiteY334" fmla="*/ 6391301 h 6858000"/>
              <a:gd name="connsiteX335" fmla="*/ 3429112 w 7467600"/>
              <a:gd name="connsiteY335" fmla="*/ 6479469 h 6858000"/>
              <a:gd name="connsiteX336" fmla="*/ 3304862 w 7467600"/>
              <a:gd name="connsiteY336" fmla="*/ 6796476 h 6858000"/>
              <a:gd name="connsiteX337" fmla="*/ 3276071 w 7467600"/>
              <a:gd name="connsiteY337" fmla="*/ 6858000 h 6858000"/>
              <a:gd name="connsiteX338" fmla="*/ 3240805 w 7467600"/>
              <a:gd name="connsiteY338" fmla="*/ 6858000 h 6858000"/>
              <a:gd name="connsiteX339" fmla="*/ 3275917 w 7467600"/>
              <a:gd name="connsiteY339" fmla="*/ 6783192 h 6858000"/>
              <a:gd name="connsiteX340" fmla="*/ 3399358 w 7467600"/>
              <a:gd name="connsiteY340" fmla="*/ 6469011 h 6858000"/>
              <a:gd name="connsiteX341" fmla="*/ 3425650 w 7467600"/>
              <a:gd name="connsiteY341" fmla="*/ 6381333 h 6858000"/>
              <a:gd name="connsiteX342" fmla="*/ 3460661 w 7467600"/>
              <a:gd name="connsiteY342" fmla="*/ 6266763 h 6858000"/>
              <a:gd name="connsiteX343" fmla="*/ 3518021 w 7467600"/>
              <a:gd name="connsiteY343" fmla="*/ 6117298 h 6858000"/>
              <a:gd name="connsiteX344" fmla="*/ 3554035 w 7467600"/>
              <a:gd name="connsiteY344" fmla="*/ 6027832 h 6858000"/>
              <a:gd name="connsiteX345" fmla="*/ 3677174 w 7467600"/>
              <a:gd name="connsiteY345" fmla="*/ 5636351 h 6858000"/>
              <a:gd name="connsiteX346" fmla="*/ 3698819 w 7467600"/>
              <a:gd name="connsiteY346" fmla="*/ 5560503 h 6858000"/>
              <a:gd name="connsiteX347" fmla="*/ 3702094 w 7467600"/>
              <a:gd name="connsiteY347" fmla="*/ 5549194 h 6858000"/>
              <a:gd name="connsiteX348" fmla="*/ 3398355 w 7467600"/>
              <a:gd name="connsiteY348" fmla="*/ 6094603 h 6858000"/>
              <a:gd name="connsiteX349" fmla="*/ 3193941 w 7467600"/>
              <a:gd name="connsiteY349" fmla="*/ 6798775 h 6858000"/>
              <a:gd name="connsiteX350" fmla="*/ 3184140 w 7467600"/>
              <a:gd name="connsiteY350" fmla="*/ 6858000 h 6858000"/>
              <a:gd name="connsiteX351" fmla="*/ 3099978 w 7467600"/>
              <a:gd name="connsiteY351" fmla="*/ 6858000 h 6858000"/>
              <a:gd name="connsiteX352" fmla="*/ 3101556 w 7467600"/>
              <a:gd name="connsiteY352" fmla="*/ 6843337 h 6858000"/>
              <a:gd name="connsiteX353" fmla="*/ 3370162 w 7467600"/>
              <a:gd name="connsiteY353" fmla="*/ 5785550 h 6858000"/>
              <a:gd name="connsiteX354" fmla="*/ 3746477 w 7467600"/>
              <a:gd name="connsiteY354" fmla="*/ 5377889 h 6858000"/>
              <a:gd name="connsiteX355" fmla="*/ 3863399 w 7467600"/>
              <a:gd name="connsiteY355" fmla="*/ 5087257 h 6858000"/>
              <a:gd name="connsiteX356" fmla="*/ 3968712 w 7467600"/>
              <a:gd name="connsiteY356" fmla="*/ 4913989 h 6858000"/>
              <a:gd name="connsiteX357" fmla="*/ 2792390 w 7467600"/>
              <a:gd name="connsiteY357" fmla="*/ 5382974 h 6858000"/>
              <a:gd name="connsiteX358" fmla="*/ 2714982 w 7467600"/>
              <a:gd name="connsiteY358" fmla="*/ 5427051 h 6858000"/>
              <a:gd name="connsiteX359" fmla="*/ 2813361 w 7467600"/>
              <a:gd name="connsiteY359" fmla="*/ 6023912 h 6858000"/>
              <a:gd name="connsiteX360" fmla="*/ 2688430 w 7467600"/>
              <a:gd name="connsiteY360" fmla="*/ 6801564 h 6858000"/>
              <a:gd name="connsiteX361" fmla="*/ 2629626 w 7467600"/>
              <a:gd name="connsiteY361" fmla="*/ 6763394 h 6858000"/>
              <a:gd name="connsiteX362" fmla="*/ 2565328 w 7467600"/>
              <a:gd name="connsiteY362" fmla="*/ 5516399 h 6858000"/>
              <a:gd name="connsiteX363" fmla="*/ 1922999 w 7467600"/>
              <a:gd name="connsiteY363" fmla="*/ 5980343 h 6858000"/>
              <a:gd name="connsiteX364" fmla="*/ 1950261 w 7467600"/>
              <a:gd name="connsiteY364" fmla="*/ 6405858 h 6858000"/>
              <a:gd name="connsiteX365" fmla="*/ 2365554 w 7467600"/>
              <a:gd name="connsiteY365" fmla="*/ 6759107 h 6858000"/>
              <a:gd name="connsiteX366" fmla="*/ 2424142 w 7467600"/>
              <a:gd name="connsiteY366" fmla="*/ 6858000 h 6858000"/>
              <a:gd name="connsiteX367" fmla="*/ 2395994 w 7467600"/>
              <a:gd name="connsiteY367" fmla="*/ 6858000 h 6858000"/>
              <a:gd name="connsiteX368" fmla="*/ 2392863 w 7467600"/>
              <a:gd name="connsiteY368" fmla="*/ 6852964 h 6858000"/>
              <a:gd name="connsiteX369" fmla="*/ 2017589 w 7467600"/>
              <a:gd name="connsiteY369" fmla="*/ 6493982 h 6858000"/>
              <a:gd name="connsiteX370" fmla="*/ 2147336 w 7467600"/>
              <a:gd name="connsiteY370" fmla="*/ 6594052 h 6858000"/>
              <a:gd name="connsiteX371" fmla="*/ 2207047 w 7467600"/>
              <a:gd name="connsiteY371" fmla="*/ 6654540 h 6858000"/>
              <a:gd name="connsiteX372" fmla="*/ 2299106 w 7467600"/>
              <a:gd name="connsiteY372" fmla="*/ 6778931 h 6858000"/>
              <a:gd name="connsiteX373" fmla="*/ 2314430 w 7467600"/>
              <a:gd name="connsiteY373" fmla="*/ 6801144 h 6858000"/>
              <a:gd name="connsiteX374" fmla="*/ 2352406 w 7467600"/>
              <a:gd name="connsiteY374" fmla="*/ 6858000 h 6858000"/>
              <a:gd name="connsiteX375" fmla="*/ 2314492 w 7467600"/>
              <a:gd name="connsiteY375" fmla="*/ 6858000 h 6858000"/>
              <a:gd name="connsiteX376" fmla="*/ 2288095 w 7467600"/>
              <a:gd name="connsiteY376" fmla="*/ 6818030 h 6858000"/>
              <a:gd name="connsiteX377" fmla="*/ 2272768 w 7467600"/>
              <a:gd name="connsiteY377" fmla="*/ 6795822 h 6858000"/>
              <a:gd name="connsiteX378" fmla="*/ 2182715 w 7467600"/>
              <a:gd name="connsiteY378" fmla="*/ 6675071 h 6858000"/>
              <a:gd name="connsiteX379" fmla="*/ 2032061 w 7467600"/>
              <a:gd name="connsiteY379" fmla="*/ 6541380 h 6858000"/>
              <a:gd name="connsiteX380" fmla="*/ 2257220 w 7467600"/>
              <a:gd name="connsiteY380" fmla="*/ 6826257 h 6858000"/>
              <a:gd name="connsiteX381" fmla="*/ 2281324 w 7467600"/>
              <a:gd name="connsiteY381" fmla="*/ 6858000 h 6858000"/>
              <a:gd name="connsiteX382" fmla="*/ 2242860 w 7467600"/>
              <a:gd name="connsiteY382" fmla="*/ 6858000 h 6858000"/>
              <a:gd name="connsiteX383" fmla="*/ 2232818 w 7467600"/>
              <a:gd name="connsiteY383" fmla="*/ 6844926 h 6858000"/>
              <a:gd name="connsiteX384" fmla="*/ 1990172 w 7467600"/>
              <a:gd name="connsiteY384" fmla="*/ 6542121 h 6858000"/>
              <a:gd name="connsiteX385" fmla="*/ 2124090 w 7467600"/>
              <a:gd name="connsiteY385" fmla="*/ 6761017 h 6858000"/>
              <a:gd name="connsiteX386" fmla="*/ 2200380 w 7467600"/>
              <a:gd name="connsiteY386" fmla="*/ 6858000 h 6858000"/>
              <a:gd name="connsiteX387" fmla="*/ 2147507 w 7467600"/>
              <a:gd name="connsiteY387" fmla="*/ 6858000 h 6858000"/>
              <a:gd name="connsiteX388" fmla="*/ 2070668 w 7467600"/>
              <a:gd name="connsiteY388" fmla="*/ 6761520 h 6858000"/>
              <a:gd name="connsiteX389" fmla="*/ 1975142 w 7467600"/>
              <a:gd name="connsiteY389" fmla="*/ 6585570 h 6858000"/>
              <a:gd name="connsiteX390" fmla="*/ 2050035 w 7467600"/>
              <a:gd name="connsiteY390" fmla="*/ 6813345 h 6858000"/>
              <a:gd name="connsiteX391" fmla="*/ 2063025 w 7467600"/>
              <a:gd name="connsiteY391" fmla="*/ 6858000 h 6858000"/>
              <a:gd name="connsiteX392" fmla="*/ 2021675 w 7467600"/>
              <a:gd name="connsiteY392" fmla="*/ 6858000 h 6858000"/>
              <a:gd name="connsiteX393" fmla="*/ 2019308 w 7467600"/>
              <a:gd name="connsiteY393" fmla="*/ 6847118 h 6858000"/>
              <a:gd name="connsiteX394" fmla="*/ 1938835 w 7467600"/>
              <a:gd name="connsiteY394" fmla="*/ 6551160 h 6858000"/>
              <a:gd name="connsiteX395" fmla="*/ 1953230 w 7467600"/>
              <a:gd name="connsiteY395" fmla="*/ 6759699 h 6858000"/>
              <a:gd name="connsiteX396" fmla="*/ 1956763 w 7467600"/>
              <a:gd name="connsiteY396" fmla="*/ 6778191 h 6858000"/>
              <a:gd name="connsiteX397" fmla="*/ 1967925 w 7467600"/>
              <a:gd name="connsiteY397" fmla="*/ 6858000 h 6858000"/>
              <a:gd name="connsiteX398" fmla="*/ 1936622 w 7467600"/>
              <a:gd name="connsiteY398" fmla="*/ 6858000 h 6858000"/>
              <a:gd name="connsiteX399" fmla="*/ 1926261 w 7467600"/>
              <a:gd name="connsiteY399" fmla="*/ 6784064 h 6858000"/>
              <a:gd name="connsiteX400" fmla="*/ 1922724 w 7467600"/>
              <a:gd name="connsiteY400" fmla="*/ 6765577 h 6858000"/>
              <a:gd name="connsiteX401" fmla="*/ 1904650 w 7467600"/>
              <a:gd name="connsiteY401" fmla="*/ 6639616 h 6858000"/>
              <a:gd name="connsiteX402" fmla="*/ 1885273 w 7467600"/>
              <a:gd name="connsiteY402" fmla="*/ 6858000 h 6858000"/>
              <a:gd name="connsiteX403" fmla="*/ 1854363 w 7467600"/>
              <a:gd name="connsiteY403" fmla="*/ 6858000 h 6858000"/>
              <a:gd name="connsiteX404" fmla="*/ 1880391 w 7467600"/>
              <a:gd name="connsiteY404" fmla="*/ 6603796 h 6858000"/>
              <a:gd name="connsiteX405" fmla="*/ 1818273 w 7467600"/>
              <a:gd name="connsiteY405" fmla="*/ 6715729 h 6858000"/>
              <a:gd name="connsiteX406" fmla="*/ 1794691 w 7467600"/>
              <a:gd name="connsiteY406" fmla="*/ 6843239 h 6858000"/>
              <a:gd name="connsiteX407" fmla="*/ 1794914 w 7467600"/>
              <a:gd name="connsiteY407" fmla="*/ 6858000 h 6858000"/>
              <a:gd name="connsiteX408" fmla="*/ 1746128 w 7467600"/>
              <a:gd name="connsiteY408" fmla="*/ 6858000 h 6858000"/>
              <a:gd name="connsiteX409" fmla="*/ 1753934 w 7467600"/>
              <a:gd name="connsiteY409" fmla="*/ 6724796 h 6858000"/>
              <a:gd name="connsiteX410" fmla="*/ 1792053 w 7467600"/>
              <a:gd name="connsiteY410" fmla="*/ 6572396 h 6858000"/>
              <a:gd name="connsiteX411" fmla="*/ 1862248 w 7467600"/>
              <a:gd name="connsiteY411" fmla="*/ 6266397 h 6858000"/>
              <a:gd name="connsiteX412" fmla="*/ 1862250 w 7467600"/>
              <a:gd name="connsiteY412" fmla="*/ 6033531 h 6858000"/>
              <a:gd name="connsiteX413" fmla="*/ 1211999 w 7467600"/>
              <a:gd name="connsiteY413" fmla="*/ 6683610 h 6858000"/>
              <a:gd name="connsiteX414" fmla="*/ 1213266 w 7467600"/>
              <a:gd name="connsiteY414" fmla="*/ 6691947 h 6858000"/>
              <a:gd name="connsiteX415" fmla="*/ 1203370 w 7467600"/>
              <a:gd name="connsiteY415" fmla="*/ 6850676 h 6858000"/>
              <a:gd name="connsiteX416" fmla="*/ 1203671 w 7467600"/>
              <a:gd name="connsiteY416" fmla="*/ 6858000 h 6858000"/>
              <a:gd name="connsiteX417" fmla="*/ 1143180 w 7467600"/>
              <a:gd name="connsiteY417" fmla="*/ 6858000 h 6858000"/>
              <a:gd name="connsiteX418" fmla="*/ 1142176 w 7467600"/>
              <a:gd name="connsiteY418" fmla="*/ 6766045 h 6858000"/>
              <a:gd name="connsiteX419" fmla="*/ 1067484 w 7467600"/>
              <a:gd name="connsiteY419" fmla="*/ 6858000 h 6858000"/>
              <a:gd name="connsiteX420" fmla="*/ 953928 w 7467600"/>
              <a:gd name="connsiteY420" fmla="*/ 6858000 h 6858000"/>
              <a:gd name="connsiteX421" fmla="*/ 959715 w 7467600"/>
              <a:gd name="connsiteY421" fmla="*/ 6850185 h 6858000"/>
              <a:gd name="connsiteX422" fmla="*/ 1483788 w 7467600"/>
              <a:gd name="connsiteY422" fmla="*/ 6259174 h 6858000"/>
              <a:gd name="connsiteX423" fmla="*/ 1100671 w 7467600"/>
              <a:gd name="connsiteY423" fmla="*/ 6252137 h 6858000"/>
              <a:gd name="connsiteX424" fmla="*/ 1090144 w 7467600"/>
              <a:gd name="connsiteY424" fmla="*/ 6256748 h 6858000"/>
              <a:gd name="connsiteX425" fmla="*/ 1095872 w 7467600"/>
              <a:gd name="connsiteY425" fmla="*/ 6271892 h 6858000"/>
              <a:gd name="connsiteX426" fmla="*/ 262785 w 7467600"/>
              <a:gd name="connsiteY426" fmla="*/ 6845450 h 6858000"/>
              <a:gd name="connsiteX427" fmla="*/ 209968 w 7467600"/>
              <a:gd name="connsiteY427" fmla="*/ 6770713 h 6858000"/>
              <a:gd name="connsiteX428" fmla="*/ 873460 w 7467600"/>
              <a:gd name="connsiteY428" fmla="*/ 6253768 h 6858000"/>
              <a:gd name="connsiteX429" fmla="*/ 192686 w 7467600"/>
              <a:gd name="connsiteY429" fmla="*/ 5849257 h 6858000"/>
              <a:gd name="connsiteX430" fmla="*/ 4696 w 7467600"/>
              <a:gd name="connsiteY430" fmla="*/ 5697668 h 6858000"/>
              <a:gd name="connsiteX431" fmla="*/ 0 w 7467600"/>
              <a:gd name="connsiteY431" fmla="*/ 5689984 h 6858000"/>
              <a:gd name="connsiteX432" fmla="*/ 0 w 7467600"/>
              <a:gd name="connsiteY432" fmla="*/ 5513472 h 6858000"/>
              <a:gd name="connsiteX433" fmla="*/ 174101 w 7467600"/>
              <a:gd name="connsiteY433" fmla="*/ 5620277 h 6858000"/>
              <a:gd name="connsiteX434" fmla="*/ 891800 w 7467600"/>
              <a:gd name="connsiteY434" fmla="*/ 6036935 h 6858000"/>
              <a:gd name="connsiteX435" fmla="*/ 1072219 w 7467600"/>
              <a:gd name="connsiteY435" fmla="*/ 6169443 h 6858000"/>
              <a:gd name="connsiteX436" fmla="*/ 1074117 w 7467600"/>
              <a:gd name="connsiteY436" fmla="*/ 6170301 h 6858000"/>
              <a:gd name="connsiteX437" fmla="*/ 1083114 w 7467600"/>
              <a:gd name="connsiteY437" fmla="*/ 6174131 h 6858000"/>
              <a:gd name="connsiteX438" fmla="*/ 1543010 w 7467600"/>
              <a:gd name="connsiteY438" fmla="*/ 6191140 h 6858000"/>
              <a:gd name="connsiteX439" fmla="*/ 1551080 w 7467600"/>
              <a:gd name="connsiteY439" fmla="*/ 6195006 h 6858000"/>
              <a:gd name="connsiteX440" fmla="*/ 2345443 w 7467600"/>
              <a:gd name="connsiteY440" fmla="*/ 5549882 h 6858000"/>
              <a:gd name="connsiteX441" fmla="*/ 1721499 w 7467600"/>
              <a:gd name="connsiteY441" fmla="*/ 5599969 h 6858000"/>
              <a:gd name="connsiteX442" fmla="*/ 767716 w 7467600"/>
              <a:gd name="connsiteY442" fmla="*/ 5472768 h 6858000"/>
              <a:gd name="connsiteX443" fmla="*/ 722147 w 7467600"/>
              <a:gd name="connsiteY443" fmla="*/ 5393091 h 6858000"/>
              <a:gd name="connsiteX444" fmla="*/ 1485552 w 7467600"/>
              <a:gd name="connsiteY444" fmla="*/ 5313202 h 6858000"/>
              <a:gd name="connsiteX445" fmla="*/ 2143004 w 7467600"/>
              <a:gd name="connsiteY445" fmla="*/ 5402420 h 6858000"/>
              <a:gd name="connsiteX446" fmla="*/ 1933391 w 7467600"/>
              <a:gd name="connsiteY446" fmla="*/ 5156971 h 6858000"/>
              <a:gd name="connsiteX447" fmla="*/ 1827118 w 7467600"/>
              <a:gd name="connsiteY447" fmla="*/ 4968410 h 6858000"/>
              <a:gd name="connsiteX448" fmla="*/ 1837349 w 7467600"/>
              <a:gd name="connsiteY448" fmla="*/ 4956357 h 6858000"/>
              <a:gd name="connsiteX449" fmla="*/ 2162835 w 7467600"/>
              <a:gd name="connsiteY449" fmla="*/ 5187853 h 6858000"/>
              <a:gd name="connsiteX450" fmla="*/ 2257167 w 7467600"/>
              <a:gd name="connsiteY450" fmla="*/ 5462123 h 6858000"/>
              <a:gd name="connsiteX451" fmla="*/ 2261598 w 7467600"/>
              <a:gd name="connsiteY451" fmla="*/ 5467998 h 6858000"/>
              <a:gd name="connsiteX452" fmla="*/ 2437177 w 7467600"/>
              <a:gd name="connsiteY452" fmla="*/ 5479608 h 6858000"/>
              <a:gd name="connsiteX453" fmla="*/ 2445247 w 7467600"/>
              <a:gd name="connsiteY453" fmla="*/ 5483476 h 6858000"/>
              <a:gd name="connsiteX454" fmla="*/ 2743626 w 7467600"/>
              <a:gd name="connsiteY454" fmla="*/ 5304819 h 6858000"/>
              <a:gd name="connsiteX455" fmla="*/ 3048102 w 7467600"/>
              <a:gd name="connsiteY455" fmla="*/ 5150595 h 6858000"/>
              <a:gd name="connsiteX456" fmla="*/ 1799414 w 7467600"/>
              <a:gd name="connsiteY456" fmla="*/ 4694732 h 6858000"/>
              <a:gd name="connsiteX457" fmla="*/ 1771735 w 7467600"/>
              <a:gd name="connsiteY457" fmla="*/ 4619929 h 6858000"/>
              <a:gd name="connsiteX458" fmla="*/ 3104273 w 7467600"/>
              <a:gd name="connsiteY458" fmla="*/ 5076159 h 6858000"/>
              <a:gd name="connsiteX459" fmla="*/ 3113245 w 7467600"/>
              <a:gd name="connsiteY459" fmla="*/ 5090705 h 6858000"/>
              <a:gd name="connsiteX460" fmla="*/ 3126294 w 7467600"/>
              <a:gd name="connsiteY460" fmla="*/ 5114400 h 6858000"/>
              <a:gd name="connsiteX461" fmla="*/ 3937433 w 7467600"/>
              <a:gd name="connsiteY461" fmla="*/ 4830473 h 6858000"/>
              <a:gd name="connsiteX462" fmla="*/ 3590475 w 7467600"/>
              <a:gd name="connsiteY462" fmla="*/ 4597974 h 6858000"/>
              <a:gd name="connsiteX463" fmla="*/ 3100264 w 7467600"/>
              <a:gd name="connsiteY463" fmla="*/ 4579845 h 6858000"/>
              <a:gd name="connsiteX464" fmla="*/ 2183576 w 7467600"/>
              <a:gd name="connsiteY464" fmla="*/ 4227150 h 6858000"/>
              <a:gd name="connsiteX465" fmla="*/ 2151029 w 7467600"/>
              <a:gd name="connsiteY465" fmla="*/ 4146947 h 6858000"/>
              <a:gd name="connsiteX466" fmla="*/ 3563434 w 7467600"/>
              <a:gd name="connsiteY466" fmla="*/ 4469115 h 6858000"/>
              <a:gd name="connsiteX467" fmla="*/ 3177952 w 7467600"/>
              <a:gd name="connsiteY467" fmla="*/ 3657386 h 6858000"/>
              <a:gd name="connsiteX468" fmla="*/ 3189263 w 7467600"/>
              <a:gd name="connsiteY468" fmla="*/ 3625726 h 6858000"/>
              <a:gd name="connsiteX469" fmla="*/ 3560912 w 7467600"/>
              <a:gd name="connsiteY469" fmla="*/ 4079863 h 6858000"/>
              <a:gd name="connsiteX470" fmla="*/ 3626636 w 7467600"/>
              <a:gd name="connsiteY470" fmla="*/ 4512230 h 6858000"/>
              <a:gd name="connsiteX471" fmla="*/ 3653088 w 7467600"/>
              <a:gd name="connsiteY471" fmla="*/ 4521417 h 6858000"/>
              <a:gd name="connsiteX472" fmla="*/ 3988128 w 7467600"/>
              <a:gd name="connsiteY472" fmla="*/ 4817267 h 6858000"/>
              <a:gd name="connsiteX473" fmla="*/ 4830582 w 7467600"/>
              <a:gd name="connsiteY473" fmla="*/ 4676000 h 6858000"/>
              <a:gd name="connsiteX474" fmla="*/ 4830100 w 7467600"/>
              <a:gd name="connsiteY474" fmla="*/ 4675554 h 6858000"/>
              <a:gd name="connsiteX475" fmla="*/ 4036318 w 7467600"/>
              <a:gd name="connsiteY475" fmla="*/ 4147013 h 6858000"/>
              <a:gd name="connsiteX476" fmla="*/ 3432098 w 7467600"/>
              <a:gd name="connsiteY476" fmla="*/ 3537312 h 6858000"/>
              <a:gd name="connsiteX477" fmla="*/ 3446761 w 7467600"/>
              <a:gd name="connsiteY477" fmla="*/ 3461278 h 6858000"/>
              <a:gd name="connsiteX478" fmla="*/ 4419733 w 7467600"/>
              <a:gd name="connsiteY478" fmla="*/ 3963555 h 6858000"/>
              <a:gd name="connsiteX479" fmla="*/ 4781371 w 7467600"/>
              <a:gd name="connsiteY479" fmla="*/ 4458604 h 6858000"/>
              <a:gd name="connsiteX480" fmla="*/ 4780440 w 7467600"/>
              <a:gd name="connsiteY480" fmla="*/ 4470290 h 6858000"/>
              <a:gd name="connsiteX481" fmla="*/ 4898954 w 7467600"/>
              <a:gd name="connsiteY481" fmla="*/ 4662092 h 6858000"/>
              <a:gd name="connsiteX482" fmla="*/ 4900699 w 7467600"/>
              <a:gd name="connsiteY482" fmla="*/ 4670867 h 6858000"/>
              <a:gd name="connsiteX483" fmla="*/ 5714511 w 7467600"/>
              <a:gd name="connsiteY483" fmla="*/ 4663483 h 6858000"/>
              <a:gd name="connsiteX484" fmla="*/ 5464793 w 7467600"/>
              <a:gd name="connsiteY484" fmla="*/ 4393556 h 6858000"/>
              <a:gd name="connsiteX485" fmla="*/ 5461897 w 7467600"/>
              <a:gd name="connsiteY485" fmla="*/ 4390879 h 6858000"/>
              <a:gd name="connsiteX486" fmla="*/ 4294126 w 7467600"/>
              <a:gd name="connsiteY486" fmla="*/ 3303048 h 6858000"/>
              <a:gd name="connsiteX487" fmla="*/ 4305321 w 7467600"/>
              <a:gd name="connsiteY487" fmla="*/ 3256953 h 6858000"/>
              <a:gd name="connsiteX488" fmla="*/ 4949299 w 7467600"/>
              <a:gd name="connsiteY488" fmla="*/ 3766336 h 6858000"/>
              <a:gd name="connsiteX489" fmla="*/ 5291452 w 7467600"/>
              <a:gd name="connsiteY489" fmla="*/ 4076801 h 6858000"/>
              <a:gd name="connsiteX490" fmla="*/ 5434998 w 7467600"/>
              <a:gd name="connsiteY490" fmla="*/ 4254100 h 6858000"/>
              <a:gd name="connsiteX491" fmla="*/ 5351015 w 7467600"/>
              <a:gd name="connsiteY491" fmla="*/ 3760989 h 6858000"/>
              <a:gd name="connsiteX492" fmla="*/ 5413780 w 7467600"/>
              <a:gd name="connsiteY492" fmla="*/ 2966265 h 6858000"/>
              <a:gd name="connsiteX493" fmla="*/ 5425627 w 7467600"/>
              <a:gd name="connsiteY493" fmla="*/ 2954192 h 6858000"/>
              <a:gd name="connsiteX494" fmla="*/ 6604735 w 7467600"/>
              <a:gd name="connsiteY494" fmla="*/ 2041381 h 6858000"/>
              <a:gd name="connsiteX495" fmla="*/ 7204487 w 7467600"/>
              <a:gd name="connsiteY495" fmla="*/ 2742112 h 6858000"/>
              <a:gd name="connsiteX496" fmla="*/ 7131592 w 7467600"/>
              <a:gd name="connsiteY496" fmla="*/ 2672096 h 6858000"/>
              <a:gd name="connsiteX497" fmla="*/ 6996344 w 7467600"/>
              <a:gd name="connsiteY497" fmla="*/ 2518310 h 6858000"/>
              <a:gd name="connsiteX498" fmla="*/ 6735495 w 7467600"/>
              <a:gd name="connsiteY498" fmla="*/ 2196890 h 6858000"/>
              <a:gd name="connsiteX499" fmla="*/ 6721901 w 7467600"/>
              <a:gd name="connsiteY499" fmla="*/ 2179274 h 6858000"/>
              <a:gd name="connsiteX500" fmla="*/ 6604735 w 7467600"/>
              <a:gd name="connsiteY500" fmla="*/ 2041381 h 6858000"/>
              <a:gd name="connsiteX501" fmla="*/ 6591670 w 7467600"/>
              <a:gd name="connsiteY501" fmla="*/ 1988277 h 6858000"/>
              <a:gd name="connsiteX502" fmla="*/ 6747349 w 7467600"/>
              <a:gd name="connsiteY502" fmla="*/ 2160069 h 6858000"/>
              <a:gd name="connsiteX503" fmla="*/ 6760943 w 7467600"/>
              <a:gd name="connsiteY503" fmla="*/ 2177686 h 6858000"/>
              <a:gd name="connsiteX504" fmla="*/ 7021065 w 7467600"/>
              <a:gd name="connsiteY504" fmla="*/ 2498102 h 6858000"/>
              <a:gd name="connsiteX505" fmla="*/ 7155223 w 7467600"/>
              <a:gd name="connsiteY505" fmla="*/ 2650386 h 6858000"/>
              <a:gd name="connsiteX506" fmla="*/ 7203167 w 7467600"/>
              <a:gd name="connsiteY506" fmla="*/ 2697288 h 6858000"/>
              <a:gd name="connsiteX507" fmla="*/ 6937703 w 7467600"/>
              <a:gd name="connsiteY507" fmla="*/ 2321981 h 6858000"/>
              <a:gd name="connsiteX508" fmla="*/ 6591670 w 7467600"/>
              <a:gd name="connsiteY508" fmla="*/ 1988277 h 6858000"/>
              <a:gd name="connsiteX509" fmla="*/ 5798671 w 7467600"/>
              <a:gd name="connsiteY509" fmla="*/ 1981601 h 6858000"/>
              <a:gd name="connsiteX510" fmla="*/ 5754709 w 7467600"/>
              <a:gd name="connsiteY510" fmla="*/ 2071454 h 6858000"/>
              <a:gd name="connsiteX511" fmla="*/ 5763044 w 7467600"/>
              <a:gd name="connsiteY511" fmla="*/ 2842206 h 6858000"/>
              <a:gd name="connsiteX512" fmla="*/ 5764974 w 7467600"/>
              <a:gd name="connsiteY512" fmla="*/ 2799609 h 6858000"/>
              <a:gd name="connsiteX513" fmla="*/ 5767665 w 7467600"/>
              <a:gd name="connsiteY513" fmla="*/ 2666409 h 6858000"/>
              <a:gd name="connsiteX514" fmla="*/ 5763055 w 7467600"/>
              <a:gd name="connsiteY514" fmla="*/ 2579705 h 6858000"/>
              <a:gd name="connsiteX515" fmla="*/ 5758079 w 7467600"/>
              <a:gd name="connsiteY515" fmla="*/ 2492508 h 6858000"/>
              <a:gd name="connsiteX516" fmla="*/ 5779325 w 7467600"/>
              <a:gd name="connsiteY516" fmla="*/ 2197069 h 6858000"/>
              <a:gd name="connsiteX517" fmla="*/ 5798671 w 7467600"/>
              <a:gd name="connsiteY517" fmla="*/ 1981601 h 6858000"/>
              <a:gd name="connsiteX518" fmla="*/ 5829202 w 7467600"/>
              <a:gd name="connsiteY518" fmla="*/ 1971679 h 6858000"/>
              <a:gd name="connsiteX519" fmla="*/ 5809558 w 7467600"/>
              <a:gd name="connsiteY519" fmla="*/ 2198043 h 6858000"/>
              <a:gd name="connsiteX520" fmla="*/ 5788653 w 7467600"/>
              <a:gd name="connsiteY520" fmla="*/ 2489430 h 6858000"/>
              <a:gd name="connsiteX521" fmla="*/ 5793439 w 7467600"/>
              <a:gd name="connsiteY521" fmla="*/ 2575235 h 6858000"/>
              <a:gd name="connsiteX522" fmla="*/ 5796837 w 7467600"/>
              <a:gd name="connsiteY522" fmla="*/ 2637633 h 6858000"/>
              <a:gd name="connsiteX523" fmla="*/ 5818614 w 7467600"/>
              <a:gd name="connsiteY523" fmla="*/ 2473055 h 6858000"/>
              <a:gd name="connsiteX524" fmla="*/ 5829202 w 7467600"/>
              <a:gd name="connsiteY524" fmla="*/ 1971679 h 6858000"/>
              <a:gd name="connsiteX525" fmla="*/ 5911389 w 7467600"/>
              <a:gd name="connsiteY525" fmla="*/ 1898371 h 6858000"/>
              <a:gd name="connsiteX526" fmla="*/ 6237627 w 7467600"/>
              <a:gd name="connsiteY526" fmla="*/ 2231921 h 6858000"/>
              <a:gd name="connsiteX527" fmla="*/ 5911389 w 7467600"/>
              <a:gd name="connsiteY527" fmla="*/ 1898371 h 6858000"/>
              <a:gd name="connsiteX528" fmla="*/ 6944437 w 7467600"/>
              <a:gd name="connsiteY528" fmla="*/ 1575402 h 6858000"/>
              <a:gd name="connsiteX529" fmla="*/ 6304730 w 7467600"/>
              <a:gd name="connsiteY529" fmla="*/ 1766654 h 6858000"/>
              <a:gd name="connsiteX530" fmla="*/ 6944437 w 7467600"/>
              <a:gd name="connsiteY530" fmla="*/ 1575402 h 6858000"/>
              <a:gd name="connsiteX531" fmla="*/ 7019523 w 7467600"/>
              <a:gd name="connsiteY531" fmla="*/ 1519450 h 6858000"/>
              <a:gd name="connsiteX532" fmla="*/ 6298091 w 7467600"/>
              <a:gd name="connsiteY532" fmla="*/ 1737122 h 6858000"/>
              <a:gd name="connsiteX533" fmla="*/ 7019523 w 7467600"/>
              <a:gd name="connsiteY533" fmla="*/ 1519450 h 6858000"/>
              <a:gd name="connsiteX534" fmla="*/ 2399523 w 7467600"/>
              <a:gd name="connsiteY534" fmla="*/ 1428234 h 6858000"/>
              <a:gd name="connsiteX535" fmla="*/ 2224982 w 7467600"/>
              <a:gd name="connsiteY535" fmla="*/ 1826201 h 6858000"/>
              <a:gd name="connsiteX536" fmla="*/ 2096099 w 7467600"/>
              <a:gd name="connsiteY536" fmla="*/ 2345900 h 6858000"/>
              <a:gd name="connsiteX537" fmla="*/ 2283317 w 7467600"/>
              <a:gd name="connsiteY537" fmla="*/ 1796925 h 6858000"/>
              <a:gd name="connsiteX538" fmla="*/ 2399523 w 7467600"/>
              <a:gd name="connsiteY538" fmla="*/ 1428234 h 6858000"/>
              <a:gd name="connsiteX539" fmla="*/ 2448558 w 7467600"/>
              <a:gd name="connsiteY539" fmla="*/ 1373435 h 6858000"/>
              <a:gd name="connsiteX540" fmla="*/ 2312521 w 7467600"/>
              <a:gd name="connsiteY540" fmla="*/ 1806140 h 6858000"/>
              <a:gd name="connsiteX541" fmla="*/ 2127533 w 7467600"/>
              <a:gd name="connsiteY541" fmla="*/ 2348380 h 6858000"/>
              <a:gd name="connsiteX542" fmla="*/ 2358080 w 7467600"/>
              <a:gd name="connsiteY542" fmla="*/ 1866134 h 6858000"/>
              <a:gd name="connsiteX543" fmla="*/ 2407436 w 7467600"/>
              <a:gd name="connsiteY543" fmla="*/ 1651070 h 6858000"/>
              <a:gd name="connsiteX544" fmla="*/ 2448558 w 7467600"/>
              <a:gd name="connsiteY544" fmla="*/ 1373435 h 6858000"/>
              <a:gd name="connsiteX545" fmla="*/ 278707 w 7467600"/>
              <a:gd name="connsiteY545" fmla="*/ 1352270 h 6858000"/>
              <a:gd name="connsiteX546" fmla="*/ 321570 w 7467600"/>
              <a:gd name="connsiteY546" fmla="*/ 1861610 h 6858000"/>
              <a:gd name="connsiteX547" fmla="*/ 294281 w 7467600"/>
              <a:gd name="connsiteY547" fmla="*/ 1440658 h 6858000"/>
              <a:gd name="connsiteX548" fmla="*/ 278707 w 7467600"/>
              <a:gd name="connsiteY548" fmla="*/ 1352270 h 6858000"/>
              <a:gd name="connsiteX549" fmla="*/ 1423821 w 7467600"/>
              <a:gd name="connsiteY549" fmla="*/ 1351958 h 6858000"/>
              <a:gd name="connsiteX550" fmla="*/ 1638521 w 7467600"/>
              <a:gd name="connsiteY550" fmla="*/ 1908470 h 6858000"/>
              <a:gd name="connsiteX551" fmla="*/ 1754199 w 7467600"/>
              <a:gd name="connsiteY551" fmla="*/ 2149284 h 6858000"/>
              <a:gd name="connsiteX552" fmla="*/ 1908359 w 7467600"/>
              <a:gd name="connsiteY552" fmla="*/ 2364988 h 6858000"/>
              <a:gd name="connsiteX553" fmla="*/ 1647661 w 7467600"/>
              <a:gd name="connsiteY553" fmla="*/ 1825945 h 6858000"/>
              <a:gd name="connsiteX554" fmla="*/ 1423821 w 7467600"/>
              <a:gd name="connsiteY554" fmla="*/ 1351958 h 6858000"/>
              <a:gd name="connsiteX555" fmla="*/ 1431890 w 7467600"/>
              <a:gd name="connsiteY555" fmla="*/ 1306475 h 6858000"/>
              <a:gd name="connsiteX556" fmla="*/ 1507597 w 7467600"/>
              <a:gd name="connsiteY556" fmla="*/ 1446132 h 6858000"/>
              <a:gd name="connsiteX557" fmla="*/ 1674586 w 7467600"/>
              <a:gd name="connsiteY557" fmla="*/ 1813832 h 6858000"/>
              <a:gd name="connsiteX558" fmla="*/ 1815950 w 7467600"/>
              <a:gd name="connsiteY558" fmla="*/ 2128564 h 6858000"/>
              <a:gd name="connsiteX559" fmla="*/ 1984242 w 7467600"/>
              <a:gd name="connsiteY559" fmla="*/ 2430829 h 6858000"/>
              <a:gd name="connsiteX560" fmla="*/ 2014023 w 7467600"/>
              <a:gd name="connsiteY560" fmla="*/ 2450995 h 6858000"/>
              <a:gd name="connsiteX561" fmla="*/ 1747337 w 7467600"/>
              <a:gd name="connsiteY561" fmla="*/ 1855264 h 6858000"/>
              <a:gd name="connsiteX562" fmla="*/ 1533749 w 7467600"/>
              <a:gd name="connsiteY562" fmla="*/ 1478656 h 6858000"/>
              <a:gd name="connsiteX563" fmla="*/ 1431890 w 7467600"/>
              <a:gd name="connsiteY563" fmla="*/ 1306475 h 6858000"/>
              <a:gd name="connsiteX564" fmla="*/ 5052692 w 7467600"/>
              <a:gd name="connsiteY564" fmla="*/ 1292994 h 6858000"/>
              <a:gd name="connsiteX565" fmla="*/ 5200661 w 7467600"/>
              <a:gd name="connsiteY565" fmla="*/ 1635186 h 6858000"/>
              <a:gd name="connsiteX566" fmla="*/ 5297138 w 7467600"/>
              <a:gd name="connsiteY566" fmla="*/ 1906351 h 6858000"/>
              <a:gd name="connsiteX567" fmla="*/ 5052692 w 7467600"/>
              <a:gd name="connsiteY567" fmla="*/ 1292994 h 6858000"/>
              <a:gd name="connsiteX568" fmla="*/ 5009948 w 7467600"/>
              <a:gd name="connsiteY568" fmla="*/ 1273619 h 6858000"/>
              <a:gd name="connsiteX569" fmla="*/ 5121777 w 7467600"/>
              <a:gd name="connsiteY569" fmla="*/ 1654213 h 6858000"/>
              <a:gd name="connsiteX570" fmla="*/ 5293545 w 7467600"/>
              <a:gd name="connsiteY570" fmla="*/ 2072247 h 6858000"/>
              <a:gd name="connsiteX571" fmla="*/ 5294042 w 7467600"/>
              <a:gd name="connsiteY571" fmla="*/ 2065019 h 6858000"/>
              <a:gd name="connsiteX572" fmla="*/ 5171936 w 7467600"/>
              <a:gd name="connsiteY572" fmla="*/ 1647613 h 6858000"/>
              <a:gd name="connsiteX573" fmla="*/ 5009948 w 7467600"/>
              <a:gd name="connsiteY573" fmla="*/ 1273619 h 6858000"/>
              <a:gd name="connsiteX574" fmla="*/ 655236 w 7467600"/>
              <a:gd name="connsiteY574" fmla="*/ 1268632 h 6858000"/>
              <a:gd name="connsiteX575" fmla="*/ 839521 w 7467600"/>
              <a:gd name="connsiteY575" fmla="*/ 1685315 h 6858000"/>
              <a:gd name="connsiteX576" fmla="*/ 1109416 w 7467600"/>
              <a:gd name="connsiteY576" fmla="*/ 2061663 h 6858000"/>
              <a:gd name="connsiteX577" fmla="*/ 1298300 w 7467600"/>
              <a:gd name="connsiteY577" fmla="*/ 2247742 h 6858000"/>
              <a:gd name="connsiteX578" fmla="*/ 1125871 w 7467600"/>
              <a:gd name="connsiteY578" fmla="*/ 1989513 h 6858000"/>
              <a:gd name="connsiteX579" fmla="*/ 981574 w 7467600"/>
              <a:gd name="connsiteY579" fmla="*/ 1783157 h 6858000"/>
              <a:gd name="connsiteX580" fmla="*/ 922198 w 7467600"/>
              <a:gd name="connsiteY580" fmla="*/ 1677437 h 6858000"/>
              <a:gd name="connsiteX581" fmla="*/ 869293 w 7467600"/>
              <a:gd name="connsiteY581" fmla="*/ 1583214 h 6858000"/>
              <a:gd name="connsiteX582" fmla="*/ 751431 w 7467600"/>
              <a:gd name="connsiteY582" fmla="*/ 1405731 h 6858000"/>
              <a:gd name="connsiteX583" fmla="*/ 655236 w 7467600"/>
              <a:gd name="connsiteY583" fmla="*/ 1268632 h 6858000"/>
              <a:gd name="connsiteX584" fmla="*/ 6516292 w 7467600"/>
              <a:gd name="connsiteY584" fmla="*/ 1263064 h 6858000"/>
              <a:gd name="connsiteX585" fmla="*/ 5736320 w 7467600"/>
              <a:gd name="connsiteY585" fmla="*/ 1501803 h 6858000"/>
              <a:gd name="connsiteX586" fmla="*/ 6516292 w 7467600"/>
              <a:gd name="connsiteY586" fmla="*/ 1263064 h 6858000"/>
              <a:gd name="connsiteX587" fmla="*/ 291466 w 7467600"/>
              <a:gd name="connsiteY587" fmla="*/ 1250369 h 6858000"/>
              <a:gd name="connsiteX588" fmla="*/ 323180 w 7467600"/>
              <a:gd name="connsiteY588" fmla="*/ 1435283 h 6858000"/>
              <a:gd name="connsiteX589" fmla="*/ 349381 w 7467600"/>
              <a:gd name="connsiteY589" fmla="*/ 1875041 h 6858000"/>
              <a:gd name="connsiteX590" fmla="*/ 374363 w 7467600"/>
              <a:gd name="connsiteY590" fmla="*/ 1506494 h 6858000"/>
              <a:gd name="connsiteX591" fmla="*/ 302168 w 7467600"/>
              <a:gd name="connsiteY591" fmla="*/ 1274495 h 6858000"/>
              <a:gd name="connsiteX592" fmla="*/ 291466 w 7467600"/>
              <a:gd name="connsiteY592" fmla="*/ 1250369 h 6858000"/>
              <a:gd name="connsiteX593" fmla="*/ 678222 w 7467600"/>
              <a:gd name="connsiteY593" fmla="*/ 1248670 h 6858000"/>
              <a:gd name="connsiteX594" fmla="*/ 775536 w 7467600"/>
              <a:gd name="connsiteY594" fmla="*/ 1388015 h 6858000"/>
              <a:gd name="connsiteX595" fmla="*/ 894529 w 7467600"/>
              <a:gd name="connsiteY595" fmla="*/ 1567739 h 6858000"/>
              <a:gd name="connsiteX596" fmla="*/ 948000 w 7467600"/>
              <a:gd name="connsiteY596" fmla="*/ 1663088 h 6858000"/>
              <a:gd name="connsiteX597" fmla="*/ 1006812 w 7467600"/>
              <a:gd name="connsiteY597" fmla="*/ 1767683 h 6858000"/>
              <a:gd name="connsiteX598" fmla="*/ 1149133 w 7467600"/>
              <a:gd name="connsiteY598" fmla="*/ 1971513 h 6858000"/>
              <a:gd name="connsiteX599" fmla="*/ 1333952 w 7467600"/>
              <a:gd name="connsiteY599" fmla="*/ 2251620 h 6858000"/>
              <a:gd name="connsiteX600" fmla="*/ 1337329 w 7467600"/>
              <a:gd name="connsiteY600" fmla="*/ 2258350 h 6858000"/>
              <a:gd name="connsiteX601" fmla="*/ 1014726 w 7467600"/>
              <a:gd name="connsiteY601" fmla="*/ 1615556 h 6858000"/>
              <a:gd name="connsiteX602" fmla="*/ 678222 w 7467600"/>
              <a:gd name="connsiteY602" fmla="*/ 1248670 h 6858000"/>
              <a:gd name="connsiteX603" fmla="*/ 6691602 w 7467600"/>
              <a:gd name="connsiteY603" fmla="*/ 1140573 h 6858000"/>
              <a:gd name="connsiteX604" fmla="*/ 6571100 w 7467600"/>
              <a:gd name="connsiteY604" fmla="*/ 1183662 h 6858000"/>
              <a:gd name="connsiteX605" fmla="*/ 6241687 w 7467600"/>
              <a:gd name="connsiteY605" fmla="*/ 1257600 h 6858000"/>
              <a:gd name="connsiteX606" fmla="*/ 5693009 w 7467600"/>
              <a:gd name="connsiteY606" fmla="*/ 1478256 h 6858000"/>
              <a:gd name="connsiteX607" fmla="*/ 6548420 w 7467600"/>
              <a:gd name="connsiteY607" fmla="*/ 1214599 h 6858000"/>
              <a:gd name="connsiteX608" fmla="*/ 6605473 w 7467600"/>
              <a:gd name="connsiteY608" fmla="*/ 1184686 h 6858000"/>
              <a:gd name="connsiteX609" fmla="*/ 6691602 w 7467600"/>
              <a:gd name="connsiteY609" fmla="*/ 1140573 h 6858000"/>
              <a:gd name="connsiteX610" fmla="*/ 4002475 w 7467600"/>
              <a:gd name="connsiteY610" fmla="*/ 1037802 h 6858000"/>
              <a:gd name="connsiteX611" fmla="*/ 4000324 w 7467600"/>
              <a:gd name="connsiteY611" fmla="*/ 1039362 h 6858000"/>
              <a:gd name="connsiteX612" fmla="*/ 4002862 w 7467600"/>
              <a:gd name="connsiteY612" fmla="*/ 1042866 h 6858000"/>
              <a:gd name="connsiteX613" fmla="*/ 4002475 w 7467600"/>
              <a:gd name="connsiteY613" fmla="*/ 1037802 h 6858000"/>
              <a:gd name="connsiteX614" fmla="*/ 506322 w 7467600"/>
              <a:gd name="connsiteY614" fmla="*/ 1020997 h 6858000"/>
              <a:gd name="connsiteX615" fmla="*/ 533068 w 7467600"/>
              <a:gd name="connsiteY615" fmla="*/ 1029409 h 6858000"/>
              <a:gd name="connsiteX616" fmla="*/ 1232525 w 7467600"/>
              <a:gd name="connsiteY616" fmla="*/ 1804675 h 6858000"/>
              <a:gd name="connsiteX617" fmla="*/ 1388858 w 7467600"/>
              <a:gd name="connsiteY617" fmla="*/ 2368011 h 6858000"/>
              <a:gd name="connsiteX618" fmla="*/ 1384098 w 7467600"/>
              <a:gd name="connsiteY618" fmla="*/ 2378125 h 6858000"/>
              <a:gd name="connsiteX619" fmla="*/ 1425393 w 7467600"/>
              <a:gd name="connsiteY619" fmla="*/ 2589124 h 6858000"/>
              <a:gd name="connsiteX620" fmla="*/ 1424001 w 7467600"/>
              <a:gd name="connsiteY620" fmla="*/ 2597541 h 6858000"/>
              <a:gd name="connsiteX621" fmla="*/ 2152729 w 7467600"/>
              <a:gd name="connsiteY621" fmla="*/ 2864487 h 6858000"/>
              <a:gd name="connsiteX622" fmla="*/ 2020609 w 7467600"/>
              <a:gd name="connsiteY622" fmla="*/ 2539671 h 6858000"/>
              <a:gd name="connsiteX623" fmla="*/ 2018920 w 7467600"/>
              <a:gd name="connsiteY623" fmla="*/ 2536309 h 6858000"/>
              <a:gd name="connsiteX624" fmla="*/ 1342441 w 7467600"/>
              <a:gd name="connsiteY624" fmla="*/ 1173017 h 6858000"/>
              <a:gd name="connsiteX625" fmla="*/ 1367925 w 7467600"/>
              <a:gd name="connsiteY625" fmla="*/ 1135648 h 6858000"/>
              <a:gd name="connsiteX626" fmla="*/ 1771401 w 7467600"/>
              <a:gd name="connsiteY626" fmla="*/ 1806673 h 6858000"/>
              <a:gd name="connsiteX627" fmla="*/ 1972385 w 7467600"/>
              <a:gd name="connsiteY627" fmla="*/ 2198735 h 6858000"/>
              <a:gd name="connsiteX628" fmla="*/ 2040892 w 7467600"/>
              <a:gd name="connsiteY628" fmla="*/ 2405205 h 6858000"/>
              <a:gd name="connsiteX629" fmla="*/ 2131689 w 7467600"/>
              <a:gd name="connsiteY629" fmla="*/ 1936926 h 6858000"/>
              <a:gd name="connsiteX630" fmla="*/ 2454820 w 7467600"/>
              <a:gd name="connsiteY630" fmla="*/ 1248808 h 6858000"/>
              <a:gd name="connsiteX631" fmla="*/ 2492512 w 7467600"/>
              <a:gd name="connsiteY631" fmla="*/ 1302920 h 6858000"/>
              <a:gd name="connsiteX632" fmla="*/ 2081216 w 7467600"/>
              <a:gd name="connsiteY632" fmla="*/ 2527513 h 6858000"/>
              <a:gd name="connsiteX633" fmla="*/ 2081211 w 7467600"/>
              <a:gd name="connsiteY633" fmla="*/ 2528916 h 6858000"/>
              <a:gd name="connsiteX634" fmla="*/ 2199067 w 7467600"/>
              <a:gd name="connsiteY634" fmla="*/ 2884061 h 6858000"/>
              <a:gd name="connsiteX635" fmla="*/ 3192586 w 7467600"/>
              <a:gd name="connsiteY635" fmla="*/ 3411496 h 6858000"/>
              <a:gd name="connsiteX636" fmla="*/ 3182620 w 7467600"/>
              <a:gd name="connsiteY636" fmla="*/ 3483279 h 6858000"/>
              <a:gd name="connsiteX637" fmla="*/ 2435119 w 7467600"/>
              <a:gd name="connsiteY637" fmla="*/ 3080173 h 6858000"/>
              <a:gd name="connsiteX638" fmla="*/ 2410152 w 7467600"/>
              <a:gd name="connsiteY638" fmla="*/ 3063751 h 6858000"/>
              <a:gd name="connsiteX639" fmla="*/ 2408099 w 7467600"/>
              <a:gd name="connsiteY639" fmla="*/ 3064403 h 6858000"/>
              <a:gd name="connsiteX640" fmla="*/ 2407218 w 7467600"/>
              <a:gd name="connsiteY640" fmla="*/ 3070324 h 6858000"/>
              <a:gd name="connsiteX641" fmla="*/ 2380138 w 7467600"/>
              <a:gd name="connsiteY641" fmla="*/ 3099341 h 6858000"/>
              <a:gd name="connsiteX642" fmla="*/ 1765923 w 7467600"/>
              <a:gd name="connsiteY642" fmla="*/ 3581043 h 6858000"/>
              <a:gd name="connsiteX643" fmla="*/ 1702258 w 7467600"/>
              <a:gd name="connsiteY643" fmla="*/ 3612286 h 6858000"/>
              <a:gd name="connsiteX644" fmla="*/ 1538370 w 7467600"/>
              <a:gd name="connsiteY644" fmla="*/ 3811804 h 6858000"/>
              <a:gd name="connsiteX645" fmla="*/ 542867 w 7467600"/>
              <a:gd name="connsiteY645" fmla="*/ 4944092 h 6858000"/>
              <a:gd name="connsiteX646" fmla="*/ 515800 w 7467600"/>
              <a:gd name="connsiteY646" fmla="*/ 4862180 h 6858000"/>
              <a:gd name="connsiteX647" fmla="*/ 909145 w 7467600"/>
              <a:gd name="connsiteY647" fmla="*/ 4199225 h 6858000"/>
              <a:gd name="connsiteX648" fmla="*/ 1214067 w 7467600"/>
              <a:gd name="connsiteY648" fmla="*/ 3908561 h 6858000"/>
              <a:gd name="connsiteX649" fmla="*/ 640967 w 7467600"/>
              <a:gd name="connsiteY649" fmla="*/ 4105601 h 6858000"/>
              <a:gd name="connsiteX650" fmla="*/ 112563 w 7467600"/>
              <a:gd name="connsiteY650" fmla="*/ 4396952 h 6858000"/>
              <a:gd name="connsiteX651" fmla="*/ 0 w 7467600"/>
              <a:gd name="connsiteY651" fmla="*/ 4466006 h 6858000"/>
              <a:gd name="connsiteX652" fmla="*/ 0 w 7467600"/>
              <a:gd name="connsiteY652" fmla="*/ 4233763 h 6858000"/>
              <a:gd name="connsiteX653" fmla="*/ 36881 w 7467600"/>
              <a:gd name="connsiteY653" fmla="*/ 4200118 h 6858000"/>
              <a:gd name="connsiteX654" fmla="*/ 910534 w 7467600"/>
              <a:gd name="connsiteY654" fmla="*/ 3629753 h 6858000"/>
              <a:gd name="connsiteX655" fmla="*/ 1578717 w 7467600"/>
              <a:gd name="connsiteY655" fmla="*/ 3575982 h 6858000"/>
              <a:gd name="connsiteX656" fmla="*/ 2338780 w 7467600"/>
              <a:gd name="connsiteY656" fmla="*/ 3033725 h 6858000"/>
              <a:gd name="connsiteX657" fmla="*/ 1807991 w 7467600"/>
              <a:gd name="connsiteY657" fmla="*/ 2807184 h 6858000"/>
              <a:gd name="connsiteX658" fmla="*/ 1416358 w 7467600"/>
              <a:gd name="connsiteY658" fmla="*/ 3112571 h 6858000"/>
              <a:gd name="connsiteX659" fmla="*/ 939066 w 7467600"/>
              <a:gd name="connsiteY659" fmla="*/ 3378798 h 6858000"/>
              <a:gd name="connsiteX660" fmla="*/ 115099 w 7467600"/>
              <a:gd name="connsiteY660" fmla="*/ 3607650 h 6858000"/>
              <a:gd name="connsiteX661" fmla="*/ 97284 w 7467600"/>
              <a:gd name="connsiteY661" fmla="*/ 3520393 h 6858000"/>
              <a:gd name="connsiteX662" fmla="*/ 922050 w 7467600"/>
              <a:gd name="connsiteY662" fmla="*/ 3074867 h 6858000"/>
              <a:gd name="connsiteX663" fmla="*/ 1405265 w 7467600"/>
              <a:gd name="connsiteY663" fmla="*/ 3016319 h 6858000"/>
              <a:gd name="connsiteX664" fmla="*/ 1407512 w 7467600"/>
              <a:gd name="connsiteY664" fmla="*/ 3018001 h 6858000"/>
              <a:gd name="connsiteX665" fmla="*/ 1726266 w 7467600"/>
              <a:gd name="connsiteY665" fmla="*/ 2777274 h 6858000"/>
              <a:gd name="connsiteX666" fmla="*/ 625390 w 7467600"/>
              <a:gd name="connsiteY666" fmla="*/ 2514541 h 6858000"/>
              <a:gd name="connsiteX667" fmla="*/ 619799 w 7467600"/>
              <a:gd name="connsiteY667" fmla="*/ 2527180 h 6858000"/>
              <a:gd name="connsiteX668" fmla="*/ 310030 w 7467600"/>
              <a:gd name="connsiteY668" fmla="*/ 2771818 h 6858000"/>
              <a:gd name="connsiteX669" fmla="*/ 173877 w 7467600"/>
              <a:gd name="connsiteY669" fmla="*/ 2937056 h 6858000"/>
              <a:gd name="connsiteX670" fmla="*/ 77889 w 7467600"/>
              <a:gd name="connsiteY670" fmla="*/ 3138440 h 6858000"/>
              <a:gd name="connsiteX671" fmla="*/ 0 w 7467600"/>
              <a:gd name="connsiteY671" fmla="*/ 3271395 h 6858000"/>
              <a:gd name="connsiteX672" fmla="*/ 0 w 7467600"/>
              <a:gd name="connsiteY672" fmla="*/ 3153002 h 6858000"/>
              <a:gd name="connsiteX673" fmla="*/ 2386 w 7467600"/>
              <a:gd name="connsiteY673" fmla="*/ 3149203 h 6858000"/>
              <a:gd name="connsiteX674" fmla="*/ 89753 w 7467600"/>
              <a:gd name="connsiteY674" fmla="*/ 2987702 h 6858000"/>
              <a:gd name="connsiteX675" fmla="*/ 76869 w 7467600"/>
              <a:gd name="connsiteY675" fmla="*/ 3005404 h 6858000"/>
              <a:gd name="connsiteX676" fmla="*/ 32049 w 7467600"/>
              <a:gd name="connsiteY676" fmla="*/ 3065814 h 6858000"/>
              <a:gd name="connsiteX677" fmla="*/ 0 w 7467600"/>
              <a:gd name="connsiteY677" fmla="*/ 3108744 h 6858000"/>
              <a:gd name="connsiteX678" fmla="*/ 0 w 7467600"/>
              <a:gd name="connsiteY678" fmla="*/ 3058059 h 6858000"/>
              <a:gd name="connsiteX679" fmla="*/ 7610 w 7467600"/>
              <a:gd name="connsiteY679" fmla="*/ 3047889 h 6858000"/>
              <a:gd name="connsiteX680" fmla="*/ 52419 w 7467600"/>
              <a:gd name="connsiteY680" fmla="*/ 2987479 h 6858000"/>
              <a:gd name="connsiteX681" fmla="*/ 59142 w 7467600"/>
              <a:gd name="connsiteY681" fmla="*/ 2978488 h 6858000"/>
              <a:gd name="connsiteX682" fmla="*/ 0 w 7467600"/>
              <a:gd name="connsiteY682" fmla="*/ 3015334 h 6858000"/>
              <a:gd name="connsiteX683" fmla="*/ 0 w 7467600"/>
              <a:gd name="connsiteY683" fmla="*/ 2914286 h 6858000"/>
              <a:gd name="connsiteX684" fmla="*/ 36383 w 7467600"/>
              <a:gd name="connsiteY684" fmla="*/ 2901128 h 6858000"/>
              <a:gd name="connsiteX685" fmla="*/ 156329 w 7467600"/>
              <a:gd name="connsiteY685" fmla="*/ 2840533 h 6858000"/>
              <a:gd name="connsiteX686" fmla="*/ 358355 w 7467600"/>
              <a:gd name="connsiteY686" fmla="*/ 2620471 h 6858000"/>
              <a:gd name="connsiteX687" fmla="*/ 510577 w 7467600"/>
              <a:gd name="connsiteY687" fmla="*/ 2501244 h 6858000"/>
              <a:gd name="connsiteX688" fmla="*/ 211967 w 7467600"/>
              <a:gd name="connsiteY688" fmla="*/ 2479171 h 6858000"/>
              <a:gd name="connsiteX689" fmla="*/ 0 w 7467600"/>
              <a:gd name="connsiteY689" fmla="*/ 2476398 h 6858000"/>
              <a:gd name="connsiteX690" fmla="*/ 0 w 7467600"/>
              <a:gd name="connsiteY690" fmla="*/ 2389189 h 6858000"/>
              <a:gd name="connsiteX691" fmla="*/ 103062 w 7467600"/>
              <a:gd name="connsiteY691" fmla="*/ 2389518 h 6858000"/>
              <a:gd name="connsiteX692" fmla="*/ 510734 w 7467600"/>
              <a:gd name="connsiteY692" fmla="*/ 2416201 h 6858000"/>
              <a:gd name="connsiteX693" fmla="*/ 279257 w 7467600"/>
              <a:gd name="connsiteY693" fmla="*/ 2092102 h 6858000"/>
              <a:gd name="connsiteX694" fmla="*/ 65265 w 7467600"/>
              <a:gd name="connsiteY694" fmla="*/ 2006049 h 6858000"/>
              <a:gd name="connsiteX695" fmla="*/ 0 w 7467600"/>
              <a:gd name="connsiteY695" fmla="*/ 1982532 h 6858000"/>
              <a:gd name="connsiteX696" fmla="*/ 0 w 7467600"/>
              <a:gd name="connsiteY696" fmla="*/ 1912789 h 6858000"/>
              <a:gd name="connsiteX697" fmla="*/ 97460 w 7467600"/>
              <a:gd name="connsiteY697" fmla="*/ 1953725 h 6858000"/>
              <a:gd name="connsiteX698" fmla="*/ 221272 w 7467600"/>
              <a:gd name="connsiteY698" fmla="*/ 1980766 h 6858000"/>
              <a:gd name="connsiteX699" fmla="*/ 116765 w 7467600"/>
              <a:gd name="connsiteY699" fmla="*/ 1911033 h 6858000"/>
              <a:gd name="connsiteX700" fmla="*/ 16405 w 7467600"/>
              <a:gd name="connsiteY700" fmla="*/ 1803412 h 6858000"/>
              <a:gd name="connsiteX701" fmla="*/ 0 w 7467600"/>
              <a:gd name="connsiteY701" fmla="*/ 1784777 h 6858000"/>
              <a:gd name="connsiteX702" fmla="*/ 0 w 7467600"/>
              <a:gd name="connsiteY702" fmla="*/ 1740082 h 6858000"/>
              <a:gd name="connsiteX703" fmla="*/ 39394 w 7467600"/>
              <a:gd name="connsiteY703" fmla="*/ 1784856 h 6858000"/>
              <a:gd name="connsiteX704" fmla="*/ 135813 w 7467600"/>
              <a:gd name="connsiteY704" fmla="*/ 1888838 h 6858000"/>
              <a:gd name="connsiteX705" fmla="*/ 242575 w 7467600"/>
              <a:gd name="connsiteY705" fmla="*/ 1958841 h 6858000"/>
              <a:gd name="connsiteX706" fmla="*/ 82197 w 7467600"/>
              <a:gd name="connsiteY706" fmla="*/ 1754826 h 6858000"/>
              <a:gd name="connsiteX707" fmla="*/ 0 w 7467600"/>
              <a:gd name="connsiteY707" fmla="*/ 1679650 h 6858000"/>
              <a:gd name="connsiteX708" fmla="*/ 0 w 7467600"/>
              <a:gd name="connsiteY708" fmla="*/ 1602463 h 6858000"/>
              <a:gd name="connsiteX709" fmla="*/ 84689 w 7467600"/>
              <a:gd name="connsiteY709" fmla="*/ 1677442 h 6858000"/>
              <a:gd name="connsiteX710" fmla="*/ 298437 w 7467600"/>
              <a:gd name="connsiteY710" fmla="*/ 1968019 h 6858000"/>
              <a:gd name="connsiteX711" fmla="*/ 227269 w 7467600"/>
              <a:gd name="connsiteY711" fmla="*/ 1114064 h 6858000"/>
              <a:gd name="connsiteX712" fmla="*/ 248003 w 7467600"/>
              <a:gd name="connsiteY712" fmla="*/ 1089613 h 6858000"/>
              <a:gd name="connsiteX713" fmla="*/ 427020 w 7467600"/>
              <a:gd name="connsiteY713" fmla="*/ 1619803 h 6858000"/>
              <a:gd name="connsiteX714" fmla="*/ 340345 w 7467600"/>
              <a:gd name="connsiteY714" fmla="*/ 2027739 h 6858000"/>
              <a:gd name="connsiteX715" fmla="*/ 360865 w 7467600"/>
              <a:gd name="connsiteY715" fmla="*/ 2044827 h 6858000"/>
              <a:gd name="connsiteX716" fmla="*/ 560414 w 7467600"/>
              <a:gd name="connsiteY716" fmla="*/ 2421457 h 6858000"/>
              <a:gd name="connsiteX717" fmla="*/ 1359703 w 7467600"/>
              <a:gd name="connsiteY717" fmla="*/ 2578554 h 6858000"/>
              <a:gd name="connsiteX718" fmla="*/ 1359422 w 7467600"/>
              <a:gd name="connsiteY718" fmla="*/ 2577994 h 6858000"/>
              <a:gd name="connsiteX719" fmla="*/ 828701 w 7467600"/>
              <a:gd name="connsiteY719" fmla="*/ 1839520 h 6858000"/>
              <a:gd name="connsiteX720" fmla="*/ 494427 w 7467600"/>
              <a:gd name="connsiteY720" fmla="*/ 1092333 h 6858000"/>
              <a:gd name="connsiteX721" fmla="*/ 506322 w 7467600"/>
              <a:gd name="connsiteY721" fmla="*/ 1020997 h 6858000"/>
              <a:gd name="connsiteX722" fmla="*/ 4570198 w 7467600"/>
              <a:gd name="connsiteY722" fmla="*/ 978081 h 6858000"/>
              <a:gd name="connsiteX723" fmla="*/ 4523691 w 7467600"/>
              <a:gd name="connsiteY723" fmla="*/ 1127776 h 6858000"/>
              <a:gd name="connsiteX724" fmla="*/ 4509875 w 7467600"/>
              <a:gd name="connsiteY724" fmla="*/ 1167552 h 6858000"/>
              <a:gd name="connsiteX725" fmla="*/ 4478168 w 7467600"/>
              <a:gd name="connsiteY725" fmla="*/ 1260735 h 6858000"/>
              <a:gd name="connsiteX726" fmla="*/ 4409309 w 7467600"/>
              <a:gd name="connsiteY726" fmla="*/ 1666996 h 6858000"/>
              <a:gd name="connsiteX727" fmla="*/ 4370031 w 7467600"/>
              <a:gd name="connsiteY727" fmla="*/ 1955666 h 6858000"/>
              <a:gd name="connsiteX728" fmla="*/ 4570198 w 7467600"/>
              <a:gd name="connsiteY728" fmla="*/ 978081 h 6858000"/>
              <a:gd name="connsiteX729" fmla="*/ 4557898 w 7467600"/>
              <a:gd name="connsiteY729" fmla="*/ 900011 h 6858000"/>
              <a:gd name="connsiteX730" fmla="*/ 4344840 w 7467600"/>
              <a:gd name="connsiteY730" fmla="*/ 1922038 h 6858000"/>
              <a:gd name="connsiteX731" fmla="*/ 4378710 w 7467600"/>
              <a:gd name="connsiteY731" fmla="*/ 1665516 h 6858000"/>
              <a:gd name="connsiteX732" fmla="*/ 4448798 w 7467600"/>
              <a:gd name="connsiteY732" fmla="*/ 1253024 h 6858000"/>
              <a:gd name="connsiteX733" fmla="*/ 4480315 w 7467600"/>
              <a:gd name="connsiteY733" fmla="*/ 1158454 h 6858000"/>
              <a:gd name="connsiteX734" fmla="*/ 4494133 w 7467600"/>
              <a:gd name="connsiteY734" fmla="*/ 1118676 h 6858000"/>
              <a:gd name="connsiteX735" fmla="*/ 4557898 w 7467600"/>
              <a:gd name="connsiteY735" fmla="*/ 900011 h 6858000"/>
              <a:gd name="connsiteX736" fmla="*/ 5870151 w 7467600"/>
              <a:gd name="connsiteY736" fmla="*/ 898890 h 6858000"/>
              <a:gd name="connsiteX737" fmla="*/ 5861335 w 7467600"/>
              <a:gd name="connsiteY737" fmla="*/ 899177 h 6858000"/>
              <a:gd name="connsiteX738" fmla="*/ 5843702 w 7467600"/>
              <a:gd name="connsiteY738" fmla="*/ 899748 h 6858000"/>
              <a:gd name="connsiteX739" fmla="*/ 5651107 w 7467600"/>
              <a:gd name="connsiteY739" fmla="*/ 920306 h 6858000"/>
              <a:gd name="connsiteX740" fmla="*/ 5459407 w 7467600"/>
              <a:gd name="connsiteY740" fmla="*/ 940975 h 6858000"/>
              <a:gd name="connsiteX741" fmla="*/ 5374846 w 7467600"/>
              <a:gd name="connsiteY741" fmla="*/ 941988 h 6858000"/>
              <a:gd name="connsiteX742" fmla="*/ 5256105 w 7467600"/>
              <a:gd name="connsiteY742" fmla="*/ 945632 h 6858000"/>
              <a:gd name="connsiteX743" fmla="*/ 5107071 w 7467600"/>
              <a:gd name="connsiteY743" fmla="*/ 969720 h 6858000"/>
              <a:gd name="connsiteX744" fmla="*/ 4998681 w 7467600"/>
              <a:gd name="connsiteY744" fmla="*/ 988771 h 6858000"/>
              <a:gd name="connsiteX745" fmla="*/ 5870151 w 7467600"/>
              <a:gd name="connsiteY745" fmla="*/ 898890 h 6858000"/>
              <a:gd name="connsiteX746" fmla="*/ 5504425 w 7467600"/>
              <a:gd name="connsiteY746" fmla="*/ 848067 h 6858000"/>
              <a:gd name="connsiteX747" fmla="*/ 4968849 w 7467600"/>
              <a:gd name="connsiteY747" fmla="*/ 962318 h 6858000"/>
              <a:gd name="connsiteX748" fmla="*/ 5104039 w 7467600"/>
              <a:gd name="connsiteY748" fmla="*/ 940634 h 6858000"/>
              <a:gd name="connsiteX749" fmla="*/ 5256311 w 7467600"/>
              <a:gd name="connsiteY749" fmla="*/ 916490 h 6858000"/>
              <a:gd name="connsiteX750" fmla="*/ 5377381 w 7467600"/>
              <a:gd name="connsiteY750" fmla="*/ 912671 h 6858000"/>
              <a:gd name="connsiteX751" fmla="*/ 5460148 w 7467600"/>
              <a:gd name="connsiteY751" fmla="*/ 911442 h 6858000"/>
              <a:gd name="connsiteX752" fmla="*/ 5648971 w 7467600"/>
              <a:gd name="connsiteY752" fmla="*/ 891331 h 6858000"/>
              <a:gd name="connsiteX753" fmla="*/ 5844807 w 7467600"/>
              <a:gd name="connsiteY753" fmla="*/ 870718 h 6858000"/>
              <a:gd name="connsiteX754" fmla="*/ 5862975 w 7467600"/>
              <a:gd name="connsiteY754" fmla="*/ 869756 h 6858000"/>
              <a:gd name="connsiteX755" fmla="*/ 5920887 w 7467600"/>
              <a:gd name="connsiteY755" fmla="*/ 865929 h 6858000"/>
              <a:gd name="connsiteX756" fmla="*/ 5504425 w 7467600"/>
              <a:gd name="connsiteY756" fmla="*/ 848067 h 6858000"/>
              <a:gd name="connsiteX757" fmla="*/ 3607114 w 7467600"/>
              <a:gd name="connsiteY757" fmla="*/ 467441 h 6858000"/>
              <a:gd name="connsiteX758" fmla="*/ 3296242 w 7467600"/>
              <a:gd name="connsiteY758" fmla="*/ 807991 h 6858000"/>
              <a:gd name="connsiteX759" fmla="*/ 3174674 w 7467600"/>
              <a:gd name="connsiteY759" fmla="*/ 919759 h 6858000"/>
              <a:gd name="connsiteX760" fmla="*/ 3042978 w 7467600"/>
              <a:gd name="connsiteY760" fmla="*/ 1054894 h 6858000"/>
              <a:gd name="connsiteX761" fmla="*/ 2968914 w 7467600"/>
              <a:gd name="connsiteY761" fmla="*/ 1133756 h 6858000"/>
              <a:gd name="connsiteX762" fmla="*/ 3103823 w 7467600"/>
              <a:gd name="connsiteY762" fmla="*/ 1026814 h 6858000"/>
              <a:gd name="connsiteX763" fmla="*/ 3607114 w 7467600"/>
              <a:gd name="connsiteY763" fmla="*/ 467441 h 6858000"/>
              <a:gd name="connsiteX764" fmla="*/ 3744487 w 7467600"/>
              <a:gd name="connsiteY764" fmla="*/ 383136 h 6858000"/>
              <a:gd name="connsiteX765" fmla="*/ 3970213 w 7467600"/>
              <a:gd name="connsiteY765" fmla="*/ 995559 h 6858000"/>
              <a:gd name="connsiteX766" fmla="*/ 3744487 w 7467600"/>
              <a:gd name="connsiteY766" fmla="*/ 383136 h 6858000"/>
              <a:gd name="connsiteX767" fmla="*/ 3624562 w 7467600"/>
              <a:gd name="connsiteY767" fmla="*/ 367041 h 6858000"/>
              <a:gd name="connsiteX768" fmla="*/ 3489712 w 7467600"/>
              <a:gd name="connsiteY768" fmla="*/ 485386 h 6858000"/>
              <a:gd name="connsiteX769" fmla="*/ 3182994 w 7467600"/>
              <a:gd name="connsiteY769" fmla="*/ 828265 h 6858000"/>
              <a:gd name="connsiteX770" fmla="*/ 2892114 w 7467600"/>
              <a:gd name="connsiteY770" fmla="*/ 1172635 h 6858000"/>
              <a:gd name="connsiteX771" fmla="*/ 3021459 w 7467600"/>
              <a:gd name="connsiteY771" fmla="*/ 1035385 h 6858000"/>
              <a:gd name="connsiteX772" fmla="*/ 3153873 w 7467600"/>
              <a:gd name="connsiteY772" fmla="*/ 898971 h 6858000"/>
              <a:gd name="connsiteX773" fmla="*/ 3276511 w 7467600"/>
              <a:gd name="connsiteY773" fmla="*/ 786423 h 6858000"/>
              <a:gd name="connsiteX774" fmla="*/ 3584154 w 7467600"/>
              <a:gd name="connsiteY774" fmla="*/ 448218 h 6858000"/>
              <a:gd name="connsiteX775" fmla="*/ 3624562 w 7467600"/>
              <a:gd name="connsiteY775" fmla="*/ 367041 h 6858000"/>
              <a:gd name="connsiteX776" fmla="*/ 3766672 w 7467600"/>
              <a:gd name="connsiteY776" fmla="*/ 359429 h 6858000"/>
              <a:gd name="connsiteX777" fmla="*/ 3996338 w 7467600"/>
              <a:gd name="connsiteY777" fmla="*/ 968237 h 6858000"/>
              <a:gd name="connsiteX778" fmla="*/ 3766672 w 7467600"/>
              <a:gd name="connsiteY778" fmla="*/ 359429 h 6858000"/>
              <a:gd name="connsiteX779" fmla="*/ 5805386 w 7467600"/>
              <a:gd name="connsiteY779" fmla="*/ 239240 h 6858000"/>
              <a:gd name="connsiteX780" fmla="*/ 5736947 w 7467600"/>
              <a:gd name="connsiteY780" fmla="*/ 261367 h 6858000"/>
              <a:gd name="connsiteX781" fmla="*/ 5427012 w 7467600"/>
              <a:gd name="connsiteY781" fmla="*/ 311272 h 6858000"/>
              <a:gd name="connsiteX782" fmla="*/ 5147818 w 7467600"/>
              <a:gd name="connsiteY782" fmla="*/ 322112 h 6858000"/>
              <a:gd name="connsiteX783" fmla="*/ 5060854 w 7467600"/>
              <a:gd name="connsiteY783" fmla="*/ 311882 h 6858000"/>
              <a:gd name="connsiteX784" fmla="*/ 4945989 w 7467600"/>
              <a:gd name="connsiteY784" fmla="*/ 300516 h 6858000"/>
              <a:gd name="connsiteX785" fmla="*/ 5410479 w 7467600"/>
              <a:gd name="connsiteY785" fmla="*/ 348434 h 6858000"/>
              <a:gd name="connsiteX786" fmla="*/ 5805386 w 7467600"/>
              <a:gd name="connsiteY786" fmla="*/ 239240 h 6858000"/>
              <a:gd name="connsiteX787" fmla="*/ 5905192 w 7467600"/>
              <a:gd name="connsiteY787" fmla="*/ 163079 h 6858000"/>
              <a:gd name="connsiteX788" fmla="*/ 5865655 w 7467600"/>
              <a:gd name="connsiteY788" fmla="*/ 171901 h 6858000"/>
              <a:gd name="connsiteX789" fmla="*/ 5259740 w 7467600"/>
              <a:gd name="connsiteY789" fmla="*/ 257013 h 6858000"/>
              <a:gd name="connsiteX790" fmla="*/ 5208466 w 7467600"/>
              <a:gd name="connsiteY790" fmla="*/ 257550 h 6858000"/>
              <a:gd name="connsiteX791" fmla="*/ 4980204 w 7467600"/>
              <a:gd name="connsiteY791" fmla="*/ 271903 h 6858000"/>
              <a:gd name="connsiteX792" fmla="*/ 5068068 w 7467600"/>
              <a:gd name="connsiteY792" fmla="*/ 282244 h 6858000"/>
              <a:gd name="connsiteX793" fmla="*/ 5153231 w 7467600"/>
              <a:gd name="connsiteY793" fmla="*/ 292240 h 6858000"/>
              <a:gd name="connsiteX794" fmla="*/ 5426491 w 7467600"/>
              <a:gd name="connsiteY794" fmla="*/ 281128 h 6858000"/>
              <a:gd name="connsiteX795" fmla="*/ 5731212 w 7467600"/>
              <a:gd name="connsiteY795" fmla="*/ 231951 h 6858000"/>
              <a:gd name="connsiteX796" fmla="*/ 5905192 w 7467600"/>
              <a:gd name="connsiteY796" fmla="*/ 163079 h 6858000"/>
              <a:gd name="connsiteX797" fmla="*/ 5944437 w 7467600"/>
              <a:gd name="connsiteY797" fmla="*/ 113829 h 6858000"/>
              <a:gd name="connsiteX798" fmla="*/ 5825032 w 7467600"/>
              <a:gd name="connsiteY798" fmla="*/ 146405 h 6858000"/>
              <a:gd name="connsiteX799" fmla="*/ 4955599 w 7467600"/>
              <a:gd name="connsiteY799" fmla="*/ 247008 h 6858000"/>
              <a:gd name="connsiteX800" fmla="*/ 5210104 w 7467600"/>
              <a:gd name="connsiteY800" fmla="*/ 228123 h 6858000"/>
              <a:gd name="connsiteX801" fmla="*/ 5261015 w 7467600"/>
              <a:gd name="connsiteY801" fmla="*/ 227087 h 6858000"/>
              <a:gd name="connsiteX802" fmla="*/ 5861181 w 7467600"/>
              <a:gd name="connsiteY802" fmla="*/ 143093 h 6858000"/>
              <a:gd name="connsiteX803" fmla="*/ 5961252 w 7467600"/>
              <a:gd name="connsiteY803" fmla="*/ 114820 h 6858000"/>
              <a:gd name="connsiteX804" fmla="*/ 5944437 w 7467600"/>
              <a:gd name="connsiteY804" fmla="*/ 113829 h 6858000"/>
              <a:gd name="connsiteX805" fmla="*/ 3882765 w 7467600"/>
              <a:gd name="connsiteY805" fmla="*/ 0 h 6858000"/>
              <a:gd name="connsiteX806" fmla="*/ 3995099 w 7467600"/>
              <a:gd name="connsiteY806" fmla="*/ 0 h 6858000"/>
              <a:gd name="connsiteX807" fmla="*/ 4163818 w 7467600"/>
              <a:gd name="connsiteY807" fmla="*/ 234104 h 6858000"/>
              <a:gd name="connsiteX808" fmla="*/ 4172099 w 7467600"/>
              <a:gd name="connsiteY808" fmla="*/ 234207 h 6858000"/>
              <a:gd name="connsiteX809" fmla="*/ 4784282 w 7467600"/>
              <a:gd name="connsiteY809" fmla="*/ 276561 h 6858000"/>
              <a:gd name="connsiteX810" fmla="*/ 4801687 w 7467600"/>
              <a:gd name="connsiteY810" fmla="*/ 267764 h 6858000"/>
              <a:gd name="connsiteX811" fmla="*/ 6082788 w 7467600"/>
              <a:gd name="connsiteY811" fmla="*/ 64119 h 6858000"/>
              <a:gd name="connsiteX812" fmla="*/ 6099442 w 7467600"/>
              <a:gd name="connsiteY812" fmla="*/ 82568 h 6858000"/>
              <a:gd name="connsiteX813" fmla="*/ 4804137 w 7467600"/>
              <a:gd name="connsiteY813" fmla="*/ 320931 h 6858000"/>
              <a:gd name="connsiteX814" fmla="*/ 4227047 w 7467600"/>
              <a:gd name="connsiteY814" fmla="*/ 313415 h 6858000"/>
              <a:gd name="connsiteX815" fmla="*/ 4346041 w 7467600"/>
              <a:gd name="connsiteY815" fmla="*/ 456086 h 6858000"/>
              <a:gd name="connsiteX816" fmla="*/ 4870967 w 7467600"/>
              <a:gd name="connsiteY816" fmla="*/ 963061 h 6858000"/>
              <a:gd name="connsiteX817" fmla="*/ 4889647 w 7467600"/>
              <a:gd name="connsiteY817" fmla="*/ 957147 h 6858000"/>
              <a:gd name="connsiteX818" fmla="*/ 5422504 w 7467600"/>
              <a:gd name="connsiteY818" fmla="*/ 805191 h 6858000"/>
              <a:gd name="connsiteX819" fmla="*/ 6087656 w 7467600"/>
              <a:gd name="connsiteY819" fmla="*/ 826703 h 6858000"/>
              <a:gd name="connsiteX820" fmla="*/ 6058717 w 7467600"/>
              <a:gd name="connsiteY820" fmla="*/ 865992 h 6858000"/>
              <a:gd name="connsiteX821" fmla="*/ 4974153 w 7467600"/>
              <a:gd name="connsiteY821" fmla="*/ 1045456 h 6858000"/>
              <a:gd name="connsiteX822" fmla="*/ 5627835 w 7467600"/>
              <a:gd name="connsiteY822" fmla="*/ 1472077 h 6858000"/>
              <a:gd name="connsiteX823" fmla="*/ 5629817 w 7467600"/>
              <a:gd name="connsiteY823" fmla="*/ 1471412 h 6858000"/>
              <a:gd name="connsiteX824" fmla="*/ 5634124 w 7467600"/>
              <a:gd name="connsiteY824" fmla="*/ 1470572 h 6858000"/>
              <a:gd name="connsiteX825" fmla="*/ 5755832 w 7467600"/>
              <a:gd name="connsiteY825" fmla="*/ 1383886 h 6858000"/>
              <a:gd name="connsiteX826" fmla="*/ 6014186 w 7467600"/>
              <a:gd name="connsiteY826" fmla="*/ 1279799 h 6858000"/>
              <a:gd name="connsiteX827" fmla="*/ 6901619 w 7467600"/>
              <a:gd name="connsiteY827" fmla="*/ 1047874 h 6858000"/>
              <a:gd name="connsiteX828" fmla="*/ 6931566 w 7467600"/>
              <a:gd name="connsiteY828" fmla="*/ 1062034 h 6858000"/>
              <a:gd name="connsiteX829" fmla="*/ 5790982 w 7467600"/>
              <a:gd name="connsiteY829" fmla="*/ 1561380 h 6858000"/>
              <a:gd name="connsiteX830" fmla="*/ 6188971 w 7467600"/>
              <a:gd name="connsiteY830" fmla="*/ 1755168 h 6858000"/>
              <a:gd name="connsiteX831" fmla="*/ 6202446 w 7467600"/>
              <a:gd name="connsiteY831" fmla="*/ 1752268 h 6858000"/>
              <a:gd name="connsiteX832" fmla="*/ 7179560 w 7467600"/>
              <a:gd name="connsiteY832" fmla="*/ 1467551 h 6858000"/>
              <a:gd name="connsiteX833" fmla="*/ 7158730 w 7467600"/>
              <a:gd name="connsiteY833" fmla="*/ 1507835 h 6858000"/>
              <a:gd name="connsiteX834" fmla="*/ 6326959 w 7467600"/>
              <a:gd name="connsiteY834" fmla="*/ 1817686 h 6858000"/>
              <a:gd name="connsiteX835" fmla="*/ 6537433 w 7467600"/>
              <a:gd name="connsiteY835" fmla="*/ 1907790 h 6858000"/>
              <a:gd name="connsiteX836" fmla="*/ 6550221 w 7467600"/>
              <a:gd name="connsiteY836" fmla="*/ 1910729 h 6858000"/>
              <a:gd name="connsiteX837" fmla="*/ 6964438 w 7467600"/>
              <a:gd name="connsiteY837" fmla="*/ 2209505 h 6858000"/>
              <a:gd name="connsiteX838" fmla="*/ 7367862 w 7467600"/>
              <a:gd name="connsiteY838" fmla="*/ 2806833 h 6858000"/>
              <a:gd name="connsiteX839" fmla="*/ 7364329 w 7467600"/>
              <a:gd name="connsiteY839" fmla="*/ 2826907 h 6858000"/>
              <a:gd name="connsiteX840" fmla="*/ 7290545 w 7467600"/>
              <a:gd name="connsiteY840" fmla="*/ 2850663 h 6858000"/>
              <a:gd name="connsiteX841" fmla="*/ 6472036 w 7467600"/>
              <a:gd name="connsiteY841" fmla="*/ 1959003 h 6858000"/>
              <a:gd name="connsiteX842" fmla="*/ 5792897 w 7467600"/>
              <a:gd name="connsiteY842" fmla="*/ 1647747 h 6858000"/>
              <a:gd name="connsiteX843" fmla="*/ 5842751 w 7467600"/>
              <a:gd name="connsiteY843" fmla="*/ 1816112 h 6858000"/>
              <a:gd name="connsiteX844" fmla="*/ 5847424 w 7467600"/>
              <a:gd name="connsiteY844" fmla="*/ 1815776 h 6858000"/>
              <a:gd name="connsiteX845" fmla="*/ 6399821 w 7467600"/>
              <a:gd name="connsiteY845" fmla="*/ 2344799 h 6858000"/>
              <a:gd name="connsiteX846" fmla="*/ 6323232 w 7467600"/>
              <a:gd name="connsiteY846" fmla="*/ 2389634 h 6858000"/>
              <a:gd name="connsiteX847" fmla="*/ 5942958 w 7467600"/>
              <a:gd name="connsiteY847" fmla="*/ 2077708 h 6858000"/>
              <a:gd name="connsiteX848" fmla="*/ 5921559 w 7467600"/>
              <a:gd name="connsiteY848" fmla="*/ 2378596 h 6858000"/>
              <a:gd name="connsiteX849" fmla="*/ 5817651 w 7467600"/>
              <a:gd name="connsiteY849" fmla="*/ 3023919 h 6858000"/>
              <a:gd name="connsiteX850" fmla="*/ 5729634 w 7467600"/>
              <a:gd name="connsiteY850" fmla="*/ 3051849 h 6858000"/>
              <a:gd name="connsiteX851" fmla="*/ 5611018 w 7467600"/>
              <a:gd name="connsiteY851" fmla="*/ 2316769 h 6858000"/>
              <a:gd name="connsiteX852" fmla="*/ 5687608 w 7467600"/>
              <a:gd name="connsiteY852" fmla="*/ 2039972 h 6858000"/>
              <a:gd name="connsiteX853" fmla="*/ 5657554 w 7467600"/>
              <a:gd name="connsiteY853" fmla="*/ 1576445 h 6858000"/>
              <a:gd name="connsiteX854" fmla="*/ 5150475 w 7467600"/>
              <a:gd name="connsiteY854" fmla="*/ 1274012 h 6858000"/>
              <a:gd name="connsiteX855" fmla="*/ 5349142 w 7467600"/>
              <a:gd name="connsiteY855" fmla="*/ 2204405 h 6858000"/>
              <a:gd name="connsiteX856" fmla="*/ 5262214 w 7467600"/>
              <a:gd name="connsiteY856" fmla="*/ 2233836 h 6858000"/>
              <a:gd name="connsiteX857" fmla="*/ 4981539 w 7467600"/>
              <a:gd name="connsiteY857" fmla="*/ 1542201 h 6858000"/>
              <a:gd name="connsiteX858" fmla="*/ 4958461 w 7467600"/>
              <a:gd name="connsiteY858" fmla="*/ 1136957 h 6858000"/>
              <a:gd name="connsiteX859" fmla="*/ 4655015 w 7467600"/>
              <a:gd name="connsiteY859" fmla="*/ 891426 h 6858000"/>
              <a:gd name="connsiteX860" fmla="*/ 4348002 w 7467600"/>
              <a:gd name="connsiteY860" fmla="*/ 2205895 h 6858000"/>
              <a:gd name="connsiteX861" fmla="*/ 4262250 w 7467600"/>
              <a:gd name="connsiteY861" fmla="*/ 2219972 h 6858000"/>
              <a:gd name="connsiteX862" fmla="*/ 4550611 w 7467600"/>
              <a:gd name="connsiteY862" fmla="*/ 817540 h 6858000"/>
              <a:gd name="connsiteX863" fmla="*/ 4564418 w 7467600"/>
              <a:gd name="connsiteY863" fmla="*/ 808293 h 6858000"/>
              <a:gd name="connsiteX864" fmla="*/ 4266388 w 7467600"/>
              <a:gd name="connsiteY864" fmla="*/ 500083 h 6858000"/>
              <a:gd name="connsiteX865" fmla="*/ 4032842 w 7467600"/>
              <a:gd name="connsiteY865" fmla="*/ 211809 h 6858000"/>
              <a:gd name="connsiteX866" fmla="*/ 3882765 w 7467600"/>
              <a:gd name="connsiteY866" fmla="*/ 0 h 6858000"/>
              <a:gd name="connsiteX867" fmla="*/ 3721337 w 7467600"/>
              <a:gd name="connsiteY867" fmla="*/ 0 h 6858000"/>
              <a:gd name="connsiteX868" fmla="*/ 3797544 w 7467600"/>
              <a:gd name="connsiteY868" fmla="*/ 0 h 6858000"/>
              <a:gd name="connsiteX869" fmla="*/ 3775734 w 7467600"/>
              <a:gd name="connsiteY869" fmla="*/ 95131 h 6858000"/>
              <a:gd name="connsiteX870" fmla="*/ 3724807 w 7467600"/>
              <a:gd name="connsiteY870" fmla="*/ 272257 h 6858000"/>
              <a:gd name="connsiteX871" fmla="*/ 3726844 w 7467600"/>
              <a:gd name="connsiteY871" fmla="*/ 282988 h 6858000"/>
              <a:gd name="connsiteX872" fmla="*/ 3742664 w 7467600"/>
              <a:gd name="connsiteY872" fmla="*/ 279918 h 6858000"/>
              <a:gd name="connsiteX873" fmla="*/ 4103910 w 7467600"/>
              <a:gd name="connsiteY873" fmla="*/ 1161917 h 6858000"/>
              <a:gd name="connsiteX874" fmla="*/ 4020269 w 7467600"/>
              <a:gd name="connsiteY874" fmla="*/ 1200406 h 6858000"/>
              <a:gd name="connsiteX875" fmla="*/ 3674882 w 7467600"/>
              <a:gd name="connsiteY875" fmla="*/ 488524 h 6858000"/>
              <a:gd name="connsiteX876" fmla="*/ 3132682 w 7467600"/>
              <a:gd name="connsiteY876" fmla="*/ 1072284 h 6858000"/>
              <a:gd name="connsiteX877" fmla="*/ 2716346 w 7467600"/>
              <a:gd name="connsiteY877" fmla="*/ 1276376 h 6858000"/>
              <a:gd name="connsiteX878" fmla="*/ 2716772 w 7467600"/>
              <a:gd name="connsiteY878" fmla="*/ 1255462 h 6858000"/>
              <a:gd name="connsiteX879" fmla="*/ 3471096 w 7467600"/>
              <a:gd name="connsiteY879" fmla="*/ 437072 h 6858000"/>
              <a:gd name="connsiteX880" fmla="*/ 3639057 w 7467600"/>
              <a:gd name="connsiteY880" fmla="*/ 286334 h 6858000"/>
              <a:gd name="connsiteX881" fmla="*/ 3640309 w 7467600"/>
              <a:gd name="connsiteY881" fmla="*/ 284664 h 6858000"/>
              <a:gd name="connsiteX882" fmla="*/ 3646022 w 7467600"/>
              <a:gd name="connsiteY882" fmla="*/ 276711 h 6858000"/>
              <a:gd name="connsiteX883" fmla="*/ 3707943 w 7467600"/>
              <a:gd name="connsiteY883" fmla="*/ 65958 h 6858000"/>
              <a:gd name="connsiteX884" fmla="*/ 3721337 w 7467600"/>
              <a:gd name="connsiteY884" fmla="*/ 0 h 6858000"/>
              <a:gd name="connsiteX885" fmla="*/ 2867960 w 7467600"/>
              <a:gd name="connsiteY885" fmla="*/ 0 h 6858000"/>
              <a:gd name="connsiteX886" fmla="*/ 2926351 w 7467600"/>
              <a:gd name="connsiteY886" fmla="*/ 0 h 6858000"/>
              <a:gd name="connsiteX887" fmla="*/ 2902823 w 7467600"/>
              <a:gd name="connsiteY887" fmla="*/ 262929 h 6858000"/>
              <a:gd name="connsiteX888" fmla="*/ 2940663 w 7467600"/>
              <a:gd name="connsiteY888" fmla="*/ 140884 h 6858000"/>
              <a:gd name="connsiteX889" fmla="*/ 2947039 w 7467600"/>
              <a:gd name="connsiteY889" fmla="*/ 122524 h 6858000"/>
              <a:gd name="connsiteX890" fmla="*/ 2984316 w 7467600"/>
              <a:gd name="connsiteY890" fmla="*/ 0 h 6858000"/>
              <a:gd name="connsiteX891" fmla="*/ 3016114 w 7467600"/>
              <a:gd name="connsiteY891" fmla="*/ 0 h 6858000"/>
              <a:gd name="connsiteX892" fmla="*/ 2979949 w 7467600"/>
              <a:gd name="connsiteY892" fmla="*/ 119274 h 6858000"/>
              <a:gd name="connsiteX893" fmla="*/ 3023879 w 7467600"/>
              <a:gd name="connsiteY893" fmla="*/ 0 h 6858000"/>
              <a:gd name="connsiteX894" fmla="*/ 3105400 w 7467600"/>
              <a:gd name="connsiteY894" fmla="*/ 0 h 6858000"/>
              <a:gd name="connsiteX895" fmla="*/ 3094669 w 7467600"/>
              <a:gd name="connsiteY895" fmla="*/ 30308 h 6858000"/>
              <a:gd name="connsiteX896" fmla="*/ 2901945 w 7467600"/>
              <a:gd name="connsiteY896" fmla="*/ 466538 h 6858000"/>
              <a:gd name="connsiteX897" fmla="*/ 2815209 w 7467600"/>
              <a:gd name="connsiteY897" fmla="*/ 497361 h 6858000"/>
              <a:gd name="connsiteX898" fmla="*/ 2844845 w 7467600"/>
              <a:gd name="connsiteY898" fmla="*/ 127638 h 6858000"/>
              <a:gd name="connsiteX899" fmla="*/ 2867960 w 7467600"/>
              <a:gd name="connsiteY899" fmla="*/ 0 h 6858000"/>
              <a:gd name="connsiteX900" fmla="*/ 1057230 w 7467600"/>
              <a:gd name="connsiteY900" fmla="*/ 0 h 6858000"/>
              <a:gd name="connsiteX901" fmla="*/ 1111003 w 7467600"/>
              <a:gd name="connsiteY901" fmla="*/ 0 h 6858000"/>
              <a:gd name="connsiteX902" fmla="*/ 1125553 w 7467600"/>
              <a:gd name="connsiteY902" fmla="*/ 52588 h 6858000"/>
              <a:gd name="connsiteX903" fmla="*/ 1304276 w 7467600"/>
              <a:gd name="connsiteY903" fmla="*/ 476275 h 6858000"/>
              <a:gd name="connsiteX904" fmla="*/ 1492066 w 7467600"/>
              <a:gd name="connsiteY904" fmla="*/ 886333 h 6858000"/>
              <a:gd name="connsiteX905" fmla="*/ 1423698 w 7467600"/>
              <a:gd name="connsiteY905" fmla="*/ 710817 h 6858000"/>
              <a:gd name="connsiteX906" fmla="*/ 1357609 w 7467600"/>
              <a:gd name="connsiteY906" fmla="*/ 532892 h 6858000"/>
              <a:gd name="connsiteX907" fmla="*/ 1309550 w 7467600"/>
              <a:gd name="connsiteY907" fmla="*/ 374031 h 6858000"/>
              <a:gd name="connsiteX908" fmla="*/ 1193673 w 7467600"/>
              <a:gd name="connsiteY908" fmla="*/ 49533 h 6858000"/>
              <a:gd name="connsiteX909" fmla="*/ 1164391 w 7467600"/>
              <a:gd name="connsiteY909" fmla="*/ 0 h 6858000"/>
              <a:gd name="connsiteX910" fmla="*/ 1200666 w 7467600"/>
              <a:gd name="connsiteY910" fmla="*/ 0 h 6858000"/>
              <a:gd name="connsiteX911" fmla="*/ 1223408 w 7467600"/>
              <a:gd name="connsiteY911" fmla="*/ 38996 h 6858000"/>
              <a:gd name="connsiteX912" fmla="*/ 1339635 w 7467600"/>
              <a:gd name="connsiteY912" fmla="*/ 365517 h 6858000"/>
              <a:gd name="connsiteX913" fmla="*/ 1387469 w 7467600"/>
              <a:gd name="connsiteY913" fmla="*/ 523079 h 6858000"/>
              <a:gd name="connsiteX914" fmla="*/ 1452685 w 7467600"/>
              <a:gd name="connsiteY914" fmla="*/ 699806 h 6858000"/>
              <a:gd name="connsiteX915" fmla="*/ 1492092 w 7467600"/>
              <a:gd name="connsiteY915" fmla="*/ 800424 h 6858000"/>
              <a:gd name="connsiteX916" fmla="*/ 1455302 w 7467600"/>
              <a:gd name="connsiteY916" fmla="*/ 632913 h 6858000"/>
              <a:gd name="connsiteX917" fmla="*/ 1222336 w 7467600"/>
              <a:gd name="connsiteY917" fmla="*/ 9480 h 6858000"/>
              <a:gd name="connsiteX918" fmla="*/ 1214634 w 7467600"/>
              <a:gd name="connsiteY918" fmla="*/ 0 h 6858000"/>
              <a:gd name="connsiteX919" fmla="*/ 1289827 w 7467600"/>
              <a:gd name="connsiteY919" fmla="*/ 0 h 6858000"/>
              <a:gd name="connsiteX920" fmla="*/ 1321076 w 7467600"/>
              <a:gd name="connsiteY920" fmla="*/ 59722 h 6858000"/>
              <a:gd name="connsiteX921" fmla="*/ 1512579 w 7467600"/>
              <a:gd name="connsiteY921" fmla="*/ 626441 h 6858000"/>
              <a:gd name="connsiteX922" fmla="*/ 1506076 w 7467600"/>
              <a:gd name="connsiteY922" fmla="*/ 1089289 h 6858000"/>
              <a:gd name="connsiteX923" fmla="*/ 1486346 w 7467600"/>
              <a:gd name="connsiteY923" fmla="*/ 1079919 h 6858000"/>
              <a:gd name="connsiteX924" fmla="*/ 1070511 w 7467600"/>
              <a:gd name="connsiteY924" fmla="*/ 48609 h 6858000"/>
              <a:gd name="connsiteX925" fmla="*/ 1057230 w 7467600"/>
              <a:gd name="connsiteY925" fmla="*/ 0 h 6858000"/>
              <a:gd name="connsiteX926" fmla="*/ 43151 w 7467600"/>
              <a:gd name="connsiteY926" fmla="*/ 0 h 6858000"/>
              <a:gd name="connsiteX927" fmla="*/ 95283 w 7467600"/>
              <a:gd name="connsiteY927" fmla="*/ 0 h 6858000"/>
              <a:gd name="connsiteX928" fmla="*/ 300708 w 7467600"/>
              <a:gd name="connsiteY928" fmla="*/ 154571 h 6858000"/>
              <a:gd name="connsiteX929" fmla="*/ 530414 w 7467600"/>
              <a:gd name="connsiteY929" fmla="*/ 354673 h 6858000"/>
              <a:gd name="connsiteX930" fmla="*/ 333785 w 7467600"/>
              <a:gd name="connsiteY930" fmla="*/ 161564 h 6858000"/>
              <a:gd name="connsiteX931" fmla="*/ 147005 w 7467600"/>
              <a:gd name="connsiteY931" fmla="*/ 0 h 6858000"/>
              <a:gd name="connsiteX932" fmla="*/ 272509 w 7467600"/>
              <a:gd name="connsiteY932" fmla="*/ 0 h 6858000"/>
              <a:gd name="connsiteX933" fmla="*/ 326276 w 7467600"/>
              <a:gd name="connsiteY933" fmla="*/ 45847 h 6858000"/>
              <a:gd name="connsiteX934" fmla="*/ 823759 w 7467600"/>
              <a:gd name="connsiteY934" fmla="*/ 574145 h 6858000"/>
              <a:gd name="connsiteX935" fmla="*/ 811254 w 7467600"/>
              <a:gd name="connsiteY935" fmla="*/ 665546 h 6858000"/>
              <a:gd name="connsiteX936" fmla="*/ 154042 w 7467600"/>
              <a:gd name="connsiteY936" fmla="*/ 261522 h 6858000"/>
              <a:gd name="connsiteX937" fmla="*/ 13550 w 7467600"/>
              <a:gd name="connsiteY937" fmla="*/ 158423 h 6858000"/>
              <a:gd name="connsiteX938" fmla="*/ 0 w 7467600"/>
              <a:gd name="connsiteY938" fmla="*/ 146618 h 6858000"/>
              <a:gd name="connsiteX939" fmla="*/ 0 w 7467600"/>
              <a:gd name="connsiteY939" fmla="*/ 59161 h 6858000"/>
              <a:gd name="connsiteX940" fmla="*/ 45427 w 7467600"/>
              <a:gd name="connsiteY940" fmla="*/ 101078 h 6858000"/>
              <a:gd name="connsiteX941" fmla="*/ 630103 w 7467600"/>
              <a:gd name="connsiteY941" fmla="*/ 485885 h 6858000"/>
              <a:gd name="connsiteX942" fmla="*/ 532040 w 7467600"/>
              <a:gd name="connsiteY942" fmla="*/ 399359 h 6858000"/>
              <a:gd name="connsiteX943" fmla="*/ 517618 w 7467600"/>
              <a:gd name="connsiteY943" fmla="*/ 385726 h 6858000"/>
              <a:gd name="connsiteX944" fmla="*/ 285074 w 7467600"/>
              <a:gd name="connsiteY944" fmla="*/ 182755 h 6858000"/>
              <a:gd name="connsiteX945" fmla="*/ 43151 w 7467600"/>
              <a:gd name="connsiteY94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1019354 w 7467600"/>
              <a:gd name="connsiteY13" fmla="*/ 6315006 h 6858000"/>
              <a:gd name="connsiteX14" fmla="*/ 441046 w 7467600"/>
              <a:gd name="connsiteY14" fmla="*/ 6691153 h 6858000"/>
              <a:gd name="connsiteX15" fmla="*/ 1019354 w 7467600"/>
              <a:gd name="connsiteY15" fmla="*/ 6315006 h 6858000"/>
              <a:gd name="connsiteX16" fmla="*/ 991680 w 7467600"/>
              <a:gd name="connsiteY16" fmla="*/ 6298413 h 6858000"/>
              <a:gd name="connsiteX17" fmla="*/ 409060 w 7467600"/>
              <a:gd name="connsiteY17" fmla="*/ 6671470 h 6858000"/>
              <a:gd name="connsiteX18" fmla="*/ 991680 w 7467600"/>
              <a:gd name="connsiteY18" fmla="*/ 6298413 h 6858000"/>
              <a:gd name="connsiteX19" fmla="*/ 103333 w 7467600"/>
              <a:gd name="connsiteY19" fmla="*/ 5699602 h 6858000"/>
              <a:gd name="connsiteX20" fmla="*/ 233938 w 7467600"/>
              <a:gd name="connsiteY20" fmla="*/ 5809416 h 6858000"/>
              <a:gd name="connsiteX21" fmla="*/ 883580 w 7467600"/>
              <a:gd name="connsiteY21" fmla="*/ 6180710 h 6858000"/>
              <a:gd name="connsiteX22" fmla="*/ 487337 w 7467600"/>
              <a:gd name="connsiteY22" fmla="*/ 5950182 h 6858000"/>
              <a:gd name="connsiteX23" fmla="*/ 354051 w 7467600"/>
              <a:gd name="connsiteY23" fmla="*/ 5854912 h 6858000"/>
              <a:gd name="connsiteX24" fmla="*/ 195436 w 7467600"/>
              <a:gd name="connsiteY24" fmla="*/ 5755068 h 6858000"/>
              <a:gd name="connsiteX25" fmla="*/ 103333 w 7467600"/>
              <a:gd name="connsiteY25" fmla="*/ 5699602 h 6858000"/>
              <a:gd name="connsiteX26" fmla="*/ 5539432 w 7467600"/>
              <a:gd name="connsiteY26" fmla="*/ 5642928 h 6858000"/>
              <a:gd name="connsiteX27" fmla="*/ 5555462 w 7467600"/>
              <a:gd name="connsiteY27" fmla="*/ 5694454 h 6858000"/>
              <a:gd name="connsiteX28" fmla="*/ 5828270 w 7467600"/>
              <a:gd name="connsiteY28" fmla="*/ 6320663 h 6858000"/>
              <a:gd name="connsiteX29" fmla="*/ 5947416 w 7467600"/>
              <a:gd name="connsiteY29" fmla="*/ 6574846 h 6858000"/>
              <a:gd name="connsiteX30" fmla="*/ 5539432 w 7467600"/>
              <a:gd name="connsiteY30" fmla="*/ 5642928 h 6858000"/>
              <a:gd name="connsiteX31" fmla="*/ 51253 w 7467600"/>
              <a:gd name="connsiteY31" fmla="*/ 5631825 h 6858000"/>
              <a:gd name="connsiteX32" fmla="*/ 211622 w 7467600"/>
              <a:gd name="connsiteY32" fmla="*/ 5728803 h 6858000"/>
              <a:gd name="connsiteX33" fmla="*/ 371652 w 7467600"/>
              <a:gd name="connsiteY33" fmla="*/ 5829062 h 6858000"/>
              <a:gd name="connsiteX34" fmla="*/ 505903 w 7467600"/>
              <a:gd name="connsiteY34" fmla="*/ 5925221 h 6858000"/>
              <a:gd name="connsiteX35" fmla="*/ 899240 w 7467600"/>
              <a:gd name="connsiteY35" fmla="*/ 6153068 h 6858000"/>
              <a:gd name="connsiteX36" fmla="*/ 988114 w 7467600"/>
              <a:gd name="connsiteY36" fmla="*/ 6174204 h 6858000"/>
              <a:gd name="connsiteX37" fmla="*/ 845971 w 7467600"/>
              <a:gd name="connsiteY37" fmla="*/ 6067177 h 6858000"/>
              <a:gd name="connsiteX38" fmla="*/ 448057 w 7467600"/>
              <a:gd name="connsiteY38" fmla="*/ 5841376 h 6858000"/>
              <a:gd name="connsiteX39" fmla="*/ 51253 w 7467600"/>
              <a:gd name="connsiteY39" fmla="*/ 5631825 h 6858000"/>
              <a:gd name="connsiteX40" fmla="*/ 2606687 w 7467600"/>
              <a:gd name="connsiteY40" fmla="*/ 5630718 h 6858000"/>
              <a:gd name="connsiteX41" fmla="*/ 2645658 w 7467600"/>
              <a:gd name="connsiteY41" fmla="*/ 6640259 h 6858000"/>
              <a:gd name="connsiteX42" fmla="*/ 2606687 w 7467600"/>
              <a:gd name="connsiteY42" fmla="*/ 5630718 h 6858000"/>
              <a:gd name="connsiteX43" fmla="*/ 3642057 w 7467600"/>
              <a:gd name="connsiteY43" fmla="*/ 5573487 h 6858000"/>
              <a:gd name="connsiteX44" fmla="*/ 3632981 w 7467600"/>
              <a:gd name="connsiteY44" fmla="*/ 5579437 h 6858000"/>
              <a:gd name="connsiteX45" fmla="*/ 3382436 w 7467600"/>
              <a:gd name="connsiteY45" fmla="*/ 5952726 h 6858000"/>
              <a:gd name="connsiteX46" fmla="*/ 3191929 w 7467600"/>
              <a:gd name="connsiteY46" fmla="*/ 6662669 h 6858000"/>
              <a:gd name="connsiteX47" fmla="*/ 3369898 w 7467600"/>
              <a:gd name="connsiteY47" fmla="*/ 6081771 h 6858000"/>
              <a:gd name="connsiteX48" fmla="*/ 3642057 w 7467600"/>
              <a:gd name="connsiteY48" fmla="*/ 5573487 h 6858000"/>
              <a:gd name="connsiteX49" fmla="*/ 2650666 w 7467600"/>
              <a:gd name="connsiteY49" fmla="*/ 5530686 h 6858000"/>
              <a:gd name="connsiteX50" fmla="*/ 2650249 w 7467600"/>
              <a:gd name="connsiteY50" fmla="*/ 5532101 h 6858000"/>
              <a:gd name="connsiteX51" fmla="*/ 2663808 w 7467600"/>
              <a:gd name="connsiteY51" fmla="*/ 6535215 h 6858000"/>
              <a:gd name="connsiteX52" fmla="*/ 2665418 w 7467600"/>
              <a:gd name="connsiteY52" fmla="*/ 6132756 h 6858000"/>
              <a:gd name="connsiteX53" fmla="*/ 2650666 w 7467600"/>
              <a:gd name="connsiteY53" fmla="*/ 5530686 h 6858000"/>
              <a:gd name="connsiteX54" fmla="*/ 2680277 w 7467600"/>
              <a:gd name="connsiteY54" fmla="*/ 5479204 h 6858000"/>
              <a:gd name="connsiteX55" fmla="*/ 2678972 w 7467600"/>
              <a:gd name="connsiteY55" fmla="*/ 5481582 h 6858000"/>
              <a:gd name="connsiteX56" fmla="*/ 2696666 w 7467600"/>
              <a:gd name="connsiteY56" fmla="*/ 6133836 h 6858000"/>
              <a:gd name="connsiteX57" fmla="*/ 2695769 w 7467600"/>
              <a:gd name="connsiteY57" fmla="*/ 6390955 h 6858000"/>
              <a:gd name="connsiteX58" fmla="*/ 2739893 w 7467600"/>
              <a:gd name="connsiteY58" fmla="*/ 6108357 h 6858000"/>
              <a:gd name="connsiteX59" fmla="*/ 2680277 w 7467600"/>
              <a:gd name="connsiteY59" fmla="*/ 5479204 h 6858000"/>
              <a:gd name="connsiteX60" fmla="*/ 1132195 w 7467600"/>
              <a:gd name="connsiteY60" fmla="*/ 5467980 h 6858000"/>
              <a:gd name="connsiteX61" fmla="*/ 1679056 w 7467600"/>
              <a:gd name="connsiteY61" fmla="*/ 5516907 h 6858000"/>
              <a:gd name="connsiteX62" fmla="*/ 2128648 w 7467600"/>
              <a:gd name="connsiteY62" fmla="*/ 5474249 h 6858000"/>
              <a:gd name="connsiteX63" fmla="*/ 1825619 w 7467600"/>
              <a:gd name="connsiteY63" fmla="*/ 5478447 h 6858000"/>
              <a:gd name="connsiteX64" fmla="*/ 1737798 w 7467600"/>
              <a:gd name="connsiteY64" fmla="*/ 5483353 h 6858000"/>
              <a:gd name="connsiteX65" fmla="*/ 1132195 w 7467600"/>
              <a:gd name="connsiteY65" fmla="*/ 5467980 h 6858000"/>
              <a:gd name="connsiteX66" fmla="*/ 1456157 w 7467600"/>
              <a:gd name="connsiteY66" fmla="*/ 5371404 h 6858000"/>
              <a:gd name="connsiteX67" fmla="*/ 1244432 w 7467600"/>
              <a:gd name="connsiteY67" fmla="*/ 5385601 h 6858000"/>
              <a:gd name="connsiteX68" fmla="*/ 973990 w 7467600"/>
              <a:gd name="connsiteY68" fmla="*/ 5424940 h 6858000"/>
              <a:gd name="connsiteX69" fmla="*/ 1103809 w 7467600"/>
              <a:gd name="connsiteY69" fmla="*/ 5433720 h 6858000"/>
              <a:gd name="connsiteX70" fmla="*/ 1123454 w 7467600"/>
              <a:gd name="connsiteY70" fmla="*/ 5435727 h 6858000"/>
              <a:gd name="connsiteX71" fmla="*/ 1737017 w 7467600"/>
              <a:gd name="connsiteY71" fmla="*/ 5452183 h 6858000"/>
              <a:gd name="connsiteX72" fmla="*/ 1824397 w 7467600"/>
              <a:gd name="connsiteY72" fmla="*/ 5447757 h 6858000"/>
              <a:gd name="connsiteX73" fmla="*/ 2070059 w 7467600"/>
              <a:gd name="connsiteY73" fmla="*/ 5441660 h 6858000"/>
              <a:gd name="connsiteX74" fmla="*/ 1456157 w 7467600"/>
              <a:gd name="connsiteY74" fmla="*/ 5371404 h 6858000"/>
              <a:gd name="connsiteX75" fmla="*/ 4988186 w 7467600"/>
              <a:gd name="connsiteY75" fmla="*/ 5216467 h 6858000"/>
              <a:gd name="connsiteX76" fmla="*/ 4777334 w 7467600"/>
              <a:gd name="connsiteY76" fmla="*/ 5406072 h 6858000"/>
              <a:gd name="connsiteX77" fmla="*/ 4718341 w 7467600"/>
              <a:gd name="connsiteY77" fmla="*/ 5468043 h 6858000"/>
              <a:gd name="connsiteX78" fmla="*/ 4604655 w 7467600"/>
              <a:gd name="connsiteY78" fmla="*/ 5583434 h 6858000"/>
              <a:gd name="connsiteX79" fmla="*/ 4565074 w 7467600"/>
              <a:gd name="connsiteY79" fmla="*/ 5618550 h 6858000"/>
              <a:gd name="connsiteX80" fmla="*/ 4988186 w 7467600"/>
              <a:gd name="connsiteY80" fmla="*/ 5216467 h 6858000"/>
              <a:gd name="connsiteX81" fmla="*/ 4978032 w 7467600"/>
              <a:gd name="connsiteY81" fmla="*/ 5183809 h 6858000"/>
              <a:gd name="connsiteX82" fmla="*/ 4463413 w 7467600"/>
              <a:gd name="connsiteY82" fmla="*/ 5615162 h 6858000"/>
              <a:gd name="connsiteX83" fmla="*/ 4358134 w 7467600"/>
              <a:gd name="connsiteY83" fmla="*/ 5742791 h 6858000"/>
              <a:gd name="connsiteX84" fmla="*/ 4376219 w 7467600"/>
              <a:gd name="connsiteY84" fmla="*/ 5729027 h 6858000"/>
              <a:gd name="connsiteX85" fmla="*/ 4582340 w 7467600"/>
              <a:gd name="connsiteY85" fmla="*/ 5561037 h 6858000"/>
              <a:gd name="connsiteX86" fmla="*/ 4694684 w 7467600"/>
              <a:gd name="connsiteY86" fmla="*/ 5447098 h 6858000"/>
              <a:gd name="connsiteX87" fmla="*/ 4754123 w 7467600"/>
              <a:gd name="connsiteY87" fmla="*/ 5384643 h 6858000"/>
              <a:gd name="connsiteX88" fmla="*/ 4978032 w 7467600"/>
              <a:gd name="connsiteY88" fmla="*/ 5183809 h 6858000"/>
              <a:gd name="connsiteX89" fmla="*/ 1903353 w 7467600"/>
              <a:gd name="connsiteY89" fmla="*/ 5044827 h 6858000"/>
              <a:gd name="connsiteX90" fmla="*/ 1936931 w 7467600"/>
              <a:gd name="connsiteY90" fmla="*/ 5093954 h 6858000"/>
              <a:gd name="connsiteX91" fmla="*/ 2195868 w 7467600"/>
              <a:gd name="connsiteY91" fmla="*/ 5396574 h 6858000"/>
              <a:gd name="connsiteX92" fmla="*/ 2088852 w 7467600"/>
              <a:gd name="connsiteY92" fmla="*/ 5166123 h 6858000"/>
              <a:gd name="connsiteX93" fmla="*/ 1958241 w 7467600"/>
              <a:gd name="connsiteY93" fmla="*/ 5067955 h 6858000"/>
              <a:gd name="connsiteX94" fmla="*/ 1903353 w 7467600"/>
              <a:gd name="connsiteY94" fmla="*/ 5044827 h 6858000"/>
              <a:gd name="connsiteX95" fmla="*/ 1979378 w 7467600"/>
              <a:gd name="connsiteY95" fmla="*/ 4769504 h 6858000"/>
              <a:gd name="connsiteX96" fmla="*/ 2882120 w 7467600"/>
              <a:gd name="connsiteY96" fmla="*/ 5064547 h 6858000"/>
              <a:gd name="connsiteX97" fmla="*/ 2793103 w 7467600"/>
              <a:gd name="connsiteY97" fmla="*/ 5039699 h 6858000"/>
              <a:gd name="connsiteX98" fmla="*/ 2770041 w 7467600"/>
              <a:gd name="connsiteY98" fmla="*/ 5033634 h 6858000"/>
              <a:gd name="connsiteX99" fmla="*/ 1979378 w 7467600"/>
              <a:gd name="connsiteY99" fmla="*/ 4769504 h 6858000"/>
              <a:gd name="connsiteX100" fmla="*/ 1927410 w 7467600"/>
              <a:gd name="connsiteY100" fmla="*/ 4716164 h 6858000"/>
              <a:gd name="connsiteX101" fmla="*/ 1959587 w 7467600"/>
              <a:gd name="connsiteY101" fmla="*/ 4728849 h 6858000"/>
              <a:gd name="connsiteX102" fmla="*/ 2777707 w 7467600"/>
              <a:gd name="connsiteY102" fmla="*/ 5003991 h 6858000"/>
              <a:gd name="connsiteX103" fmla="*/ 2800768 w 7467600"/>
              <a:gd name="connsiteY103" fmla="*/ 5010056 h 6858000"/>
              <a:gd name="connsiteX104" fmla="*/ 2879408 w 7467600"/>
              <a:gd name="connsiteY104" fmla="*/ 5031590 h 6858000"/>
              <a:gd name="connsiteX105" fmla="*/ 2862295 w 7467600"/>
              <a:gd name="connsiteY105" fmla="*/ 5022958 h 6858000"/>
              <a:gd name="connsiteX106" fmla="*/ 2813343 w 7467600"/>
              <a:gd name="connsiteY106" fmla="*/ 4998369 h 6858000"/>
              <a:gd name="connsiteX107" fmla="*/ 2646245 w 7467600"/>
              <a:gd name="connsiteY107" fmla="*/ 4930999 h 6858000"/>
              <a:gd name="connsiteX108" fmla="*/ 1999243 w 7467600"/>
              <a:gd name="connsiteY108" fmla="*/ 4730524 h 6858000"/>
              <a:gd name="connsiteX109" fmla="*/ 1979527 w 7467600"/>
              <a:gd name="connsiteY109" fmla="*/ 4726651 h 6858000"/>
              <a:gd name="connsiteX110" fmla="*/ 1927410 w 7467600"/>
              <a:gd name="connsiteY110" fmla="*/ 4716164 h 6858000"/>
              <a:gd name="connsiteX111" fmla="*/ 1997014 w 7467600"/>
              <a:gd name="connsiteY111" fmla="*/ 4698007 h 6858000"/>
              <a:gd name="connsiteX112" fmla="*/ 2005458 w 7467600"/>
              <a:gd name="connsiteY112" fmla="*/ 4699540 h 6858000"/>
              <a:gd name="connsiteX113" fmla="*/ 2657186 w 7467600"/>
              <a:gd name="connsiteY113" fmla="*/ 4901687 h 6858000"/>
              <a:gd name="connsiteX114" fmla="*/ 2826662 w 7467600"/>
              <a:gd name="connsiteY114" fmla="*/ 4970362 h 6858000"/>
              <a:gd name="connsiteX115" fmla="*/ 2876100 w 7467600"/>
              <a:gd name="connsiteY115" fmla="*/ 4995397 h 6858000"/>
              <a:gd name="connsiteX116" fmla="*/ 3042600 w 7467600"/>
              <a:gd name="connsiteY116" fmla="*/ 5059532 h 6858000"/>
              <a:gd name="connsiteX117" fmla="*/ 1997014 w 7467600"/>
              <a:gd name="connsiteY117" fmla="*/ 4698007 h 6858000"/>
              <a:gd name="connsiteX118" fmla="*/ 2305292 w 7467600"/>
              <a:gd name="connsiteY118" fmla="*/ 4219492 h 6858000"/>
              <a:gd name="connsiteX119" fmla="*/ 3360922 w 7467600"/>
              <a:gd name="connsiteY119" fmla="*/ 4529373 h 6858000"/>
              <a:gd name="connsiteX120" fmla="*/ 3492420 w 7467600"/>
              <a:gd name="connsiteY120" fmla="*/ 4510145 h 6858000"/>
              <a:gd name="connsiteX121" fmla="*/ 3364086 w 7467600"/>
              <a:gd name="connsiteY121" fmla="*/ 4480340 h 6858000"/>
              <a:gd name="connsiteX122" fmla="*/ 3225818 w 7467600"/>
              <a:gd name="connsiteY122" fmla="*/ 4411822 h 6858000"/>
              <a:gd name="connsiteX123" fmla="*/ 3129696 w 7467600"/>
              <a:gd name="connsiteY123" fmla="*/ 4360704 h 6858000"/>
              <a:gd name="connsiteX124" fmla="*/ 2814545 w 7467600"/>
              <a:gd name="connsiteY124" fmla="*/ 4282955 h 6858000"/>
              <a:gd name="connsiteX125" fmla="*/ 2305292 w 7467600"/>
              <a:gd name="connsiteY125" fmla="*/ 4219492 h 6858000"/>
              <a:gd name="connsiteX126" fmla="*/ 2626982 w 7467600"/>
              <a:gd name="connsiteY126" fmla="*/ 4206450 h 6858000"/>
              <a:gd name="connsiteX127" fmla="*/ 2490617 w 7467600"/>
              <a:gd name="connsiteY127" fmla="*/ 4206951 h 6858000"/>
              <a:gd name="connsiteX128" fmla="*/ 2819869 w 7467600"/>
              <a:gd name="connsiteY128" fmla="*/ 4252936 h 6858000"/>
              <a:gd name="connsiteX129" fmla="*/ 3143018 w 7467600"/>
              <a:gd name="connsiteY129" fmla="*/ 4332698 h 6858000"/>
              <a:gd name="connsiteX130" fmla="*/ 3241520 w 7467600"/>
              <a:gd name="connsiteY130" fmla="*/ 4385112 h 6858000"/>
              <a:gd name="connsiteX131" fmla="*/ 3374575 w 7467600"/>
              <a:gd name="connsiteY131" fmla="*/ 4451517 h 6858000"/>
              <a:gd name="connsiteX132" fmla="*/ 3505221 w 7467600"/>
              <a:gd name="connsiteY132" fmla="*/ 4480757 h 6858000"/>
              <a:gd name="connsiteX133" fmla="*/ 2626982 w 7467600"/>
              <a:gd name="connsiteY133" fmla="*/ 4206450 h 6858000"/>
              <a:gd name="connsiteX134" fmla="*/ 1310106 w 7467600"/>
              <a:gd name="connsiteY134" fmla="*/ 3943217 h 6858000"/>
              <a:gd name="connsiteX135" fmla="*/ 854994 w 7467600"/>
              <a:gd name="connsiteY135" fmla="*/ 4399136 h 6858000"/>
              <a:gd name="connsiteX136" fmla="*/ 742462 w 7467600"/>
              <a:gd name="connsiteY136" fmla="*/ 4594648 h 6858000"/>
              <a:gd name="connsiteX137" fmla="*/ 820602 w 7467600"/>
              <a:gd name="connsiteY137" fmla="*/ 4485915 h 6858000"/>
              <a:gd name="connsiteX138" fmla="*/ 878295 w 7467600"/>
              <a:gd name="connsiteY138" fmla="*/ 4403594 h 6858000"/>
              <a:gd name="connsiteX139" fmla="*/ 1240607 w 7467600"/>
              <a:gd name="connsiteY139" fmla="*/ 4010401 h 6858000"/>
              <a:gd name="connsiteX140" fmla="*/ 1310106 w 7467600"/>
              <a:gd name="connsiteY140" fmla="*/ 3943217 h 6858000"/>
              <a:gd name="connsiteX141" fmla="*/ 1423113 w 7467600"/>
              <a:gd name="connsiteY141" fmla="*/ 3874565 h 6858000"/>
              <a:gd name="connsiteX142" fmla="*/ 1260565 w 7467600"/>
              <a:gd name="connsiteY142" fmla="*/ 4031982 h 6858000"/>
              <a:gd name="connsiteX143" fmla="*/ 901900 w 7467600"/>
              <a:gd name="connsiteY143" fmla="*/ 4421236 h 6858000"/>
              <a:gd name="connsiteX144" fmla="*/ 845044 w 7467600"/>
              <a:gd name="connsiteY144" fmla="*/ 4502436 h 6858000"/>
              <a:gd name="connsiteX145" fmla="*/ 685926 w 7467600"/>
              <a:gd name="connsiteY145" fmla="*/ 4703069 h 6858000"/>
              <a:gd name="connsiteX146" fmla="*/ 684248 w 7467600"/>
              <a:gd name="connsiteY146" fmla="*/ 4706721 h 6858000"/>
              <a:gd name="connsiteX147" fmla="*/ 1423113 w 7467600"/>
              <a:gd name="connsiteY147" fmla="*/ 3874565 h 6858000"/>
              <a:gd name="connsiteX148" fmla="*/ 3316479 w 7467600"/>
              <a:gd name="connsiteY148" fmla="*/ 3872136 h 6858000"/>
              <a:gd name="connsiteX149" fmla="*/ 3546806 w 7467600"/>
              <a:gd name="connsiteY149" fmla="*/ 4356139 h 6858000"/>
              <a:gd name="connsiteX150" fmla="*/ 3364433 w 7467600"/>
              <a:gd name="connsiteY150" fmla="*/ 3953121 h 6858000"/>
              <a:gd name="connsiteX151" fmla="*/ 3316479 w 7467600"/>
              <a:gd name="connsiteY151" fmla="*/ 3872136 h 6858000"/>
              <a:gd name="connsiteX152" fmla="*/ 3291335 w 7467600"/>
              <a:gd name="connsiteY152" fmla="*/ 3767420 h 6858000"/>
              <a:gd name="connsiteX153" fmla="*/ 3390805 w 7467600"/>
              <a:gd name="connsiteY153" fmla="*/ 3937163 h 6858000"/>
              <a:gd name="connsiteX154" fmla="*/ 3579062 w 7467600"/>
              <a:gd name="connsiteY154" fmla="*/ 4359040 h 6858000"/>
              <a:gd name="connsiteX155" fmla="*/ 3467355 w 7467600"/>
              <a:gd name="connsiteY155" fmla="*/ 3988130 h 6858000"/>
              <a:gd name="connsiteX156" fmla="*/ 3310753 w 7467600"/>
              <a:gd name="connsiteY156" fmla="*/ 3787140 h 6858000"/>
              <a:gd name="connsiteX157" fmla="*/ 3291335 w 7467600"/>
              <a:gd name="connsiteY157" fmla="*/ 3767420 h 6858000"/>
              <a:gd name="connsiteX158" fmla="*/ 1635889 w 7467600"/>
              <a:gd name="connsiteY158" fmla="*/ 3709494 h 6858000"/>
              <a:gd name="connsiteX159" fmla="*/ 1634800 w 7467600"/>
              <a:gd name="connsiteY159" fmla="*/ 3731111 h 6858000"/>
              <a:gd name="connsiteX160" fmla="*/ 1635889 w 7467600"/>
              <a:gd name="connsiteY160" fmla="*/ 3709494 h 6858000"/>
              <a:gd name="connsiteX161" fmla="*/ 1510397 w 7467600"/>
              <a:gd name="connsiteY161" fmla="*/ 3684705 h 6858000"/>
              <a:gd name="connsiteX162" fmla="*/ 1146550 w 7467600"/>
              <a:gd name="connsiteY162" fmla="*/ 3802012 h 6858000"/>
              <a:gd name="connsiteX163" fmla="*/ 698834 w 7467600"/>
              <a:gd name="connsiteY163" fmla="*/ 3952272 h 6858000"/>
              <a:gd name="connsiteX164" fmla="*/ 34256 w 7467600"/>
              <a:gd name="connsiteY164" fmla="*/ 4347603 h 6858000"/>
              <a:gd name="connsiteX165" fmla="*/ 527241 w 7467600"/>
              <a:gd name="connsiteY165" fmla="*/ 4065078 h 6858000"/>
              <a:gd name="connsiteX166" fmla="*/ 1510397 w 7467600"/>
              <a:gd name="connsiteY166" fmla="*/ 3684705 h 6858000"/>
              <a:gd name="connsiteX167" fmla="*/ 1313114 w 7467600"/>
              <a:gd name="connsiteY167" fmla="*/ 3655216 h 6858000"/>
              <a:gd name="connsiteX168" fmla="*/ 1109304 w 7467600"/>
              <a:gd name="connsiteY168" fmla="*/ 3669030 h 6858000"/>
              <a:gd name="connsiteX169" fmla="*/ 8129 w 7467600"/>
              <a:gd name="connsiteY169" fmla="*/ 4330519 h 6858000"/>
              <a:gd name="connsiteX170" fmla="*/ 687572 w 7467600"/>
              <a:gd name="connsiteY170" fmla="*/ 3925629 h 6858000"/>
              <a:gd name="connsiteX171" fmla="*/ 1138365 w 7467600"/>
              <a:gd name="connsiteY171" fmla="*/ 3774515 h 6858000"/>
              <a:gd name="connsiteX172" fmla="*/ 1505579 w 7467600"/>
              <a:gd name="connsiteY172" fmla="*/ 3655526 h 6858000"/>
              <a:gd name="connsiteX173" fmla="*/ 1313114 w 7467600"/>
              <a:gd name="connsiteY173" fmla="*/ 3655216 h 6858000"/>
              <a:gd name="connsiteX174" fmla="*/ 3655073 w 7467600"/>
              <a:gd name="connsiteY174" fmla="*/ 3650884 h 6858000"/>
              <a:gd name="connsiteX175" fmla="*/ 3989938 w 7467600"/>
              <a:gd name="connsiteY175" fmla="*/ 3991685 h 6858000"/>
              <a:gd name="connsiteX176" fmla="*/ 4393907 w 7467600"/>
              <a:gd name="connsiteY176" fmla="*/ 4261258 h 6858000"/>
              <a:gd name="connsiteX177" fmla="*/ 4648051 w 7467600"/>
              <a:gd name="connsiteY177" fmla="*/ 4374051 h 6858000"/>
              <a:gd name="connsiteX178" fmla="*/ 4383389 w 7467600"/>
              <a:gd name="connsiteY178" fmla="*/ 4184369 h 6858000"/>
              <a:gd name="connsiteX179" fmla="*/ 4165508 w 7467600"/>
              <a:gd name="connsiteY179" fmla="*/ 4035196 h 6858000"/>
              <a:gd name="connsiteX180" fmla="*/ 4068162 w 7467600"/>
              <a:gd name="connsiteY180" fmla="*/ 3953394 h 6858000"/>
              <a:gd name="connsiteX181" fmla="*/ 3981416 w 7467600"/>
              <a:gd name="connsiteY181" fmla="*/ 3880482 h 6858000"/>
              <a:gd name="connsiteX182" fmla="*/ 3800147 w 7467600"/>
              <a:gd name="connsiteY182" fmla="*/ 3749872 h 6858000"/>
              <a:gd name="connsiteX183" fmla="*/ 3655073 w 7467600"/>
              <a:gd name="connsiteY183" fmla="*/ 3650884 h 6858000"/>
              <a:gd name="connsiteX184" fmla="*/ 3670252 w 7467600"/>
              <a:gd name="connsiteY184" fmla="*/ 3622798 h 6858000"/>
              <a:gd name="connsiteX185" fmla="*/ 3817258 w 7467600"/>
              <a:gd name="connsiteY185" fmla="*/ 3723577 h 6858000"/>
              <a:gd name="connsiteX186" fmla="*/ 4000461 w 7467600"/>
              <a:gd name="connsiteY186" fmla="*/ 3855966 h 6858000"/>
              <a:gd name="connsiteX187" fmla="*/ 4088180 w 7467600"/>
              <a:gd name="connsiteY187" fmla="*/ 3929774 h 6858000"/>
              <a:gd name="connsiteX188" fmla="*/ 4184555 w 7467600"/>
              <a:gd name="connsiteY188" fmla="*/ 4010683 h 6858000"/>
              <a:gd name="connsiteX189" fmla="*/ 4399563 w 7467600"/>
              <a:gd name="connsiteY189" fmla="*/ 4158106 h 6858000"/>
              <a:gd name="connsiteX190" fmla="*/ 4684469 w 7467600"/>
              <a:gd name="connsiteY190" fmla="*/ 4364680 h 6858000"/>
              <a:gd name="connsiteX191" fmla="*/ 4690271 w 7467600"/>
              <a:gd name="connsiteY191" fmla="*/ 4370034 h 6858000"/>
              <a:gd name="connsiteX192" fmla="*/ 4136093 w 7467600"/>
              <a:gd name="connsiteY192" fmla="*/ 3858466 h 6858000"/>
              <a:gd name="connsiteX193" fmla="*/ 3670252 w 7467600"/>
              <a:gd name="connsiteY193" fmla="*/ 3622798 h 6858000"/>
              <a:gd name="connsiteX194" fmla="*/ 4440129 w 7467600"/>
              <a:gd name="connsiteY194" fmla="*/ 3448571 h 6858000"/>
              <a:gd name="connsiteX195" fmla="*/ 4856525 w 7467600"/>
              <a:gd name="connsiteY195" fmla="*/ 3915351 h 6858000"/>
              <a:gd name="connsiteX196" fmla="*/ 5059055 w 7467600"/>
              <a:gd name="connsiteY196" fmla="*/ 4108918 h 6858000"/>
              <a:gd name="connsiteX197" fmla="*/ 5290070 w 7467600"/>
              <a:gd name="connsiteY197" fmla="*/ 4263619 h 6858000"/>
              <a:gd name="connsiteX198" fmla="*/ 4834991 w 7467600"/>
              <a:gd name="connsiteY198" fmla="*/ 3830985 h 6858000"/>
              <a:gd name="connsiteX199" fmla="*/ 4440129 w 7467600"/>
              <a:gd name="connsiteY199" fmla="*/ 3448571 h 6858000"/>
              <a:gd name="connsiteX200" fmla="*/ 4441737 w 7467600"/>
              <a:gd name="connsiteY200" fmla="*/ 3399734 h 6858000"/>
              <a:gd name="connsiteX201" fmla="*/ 4431236 w 7467600"/>
              <a:gd name="connsiteY201" fmla="*/ 3400954 h 6858000"/>
              <a:gd name="connsiteX202" fmla="*/ 4557150 w 7467600"/>
              <a:gd name="connsiteY202" fmla="*/ 3510023 h 6858000"/>
              <a:gd name="connsiteX203" fmla="*/ 4856936 w 7467600"/>
              <a:gd name="connsiteY203" fmla="*/ 3809146 h 6858000"/>
              <a:gd name="connsiteX204" fmla="*/ 5111996 w 7467600"/>
              <a:gd name="connsiteY204" fmla="*/ 4065759 h 6858000"/>
              <a:gd name="connsiteX205" fmla="*/ 5388878 w 7467600"/>
              <a:gd name="connsiteY205" fmla="*/ 4300185 h 6858000"/>
              <a:gd name="connsiteX206" fmla="*/ 5425556 w 7467600"/>
              <a:gd name="connsiteY206" fmla="*/ 4308967 h 6858000"/>
              <a:gd name="connsiteX207" fmla="*/ 4943646 w 7467600"/>
              <a:gd name="connsiteY207" fmla="*/ 3822916 h 6858000"/>
              <a:gd name="connsiteX208" fmla="*/ 4594837 w 7467600"/>
              <a:gd name="connsiteY208" fmla="*/ 3532274 h 6858000"/>
              <a:gd name="connsiteX209" fmla="*/ 4441737 w 7467600"/>
              <a:gd name="connsiteY209" fmla="*/ 3399734 h 6858000"/>
              <a:gd name="connsiteX210" fmla="*/ 5425834 w 7467600"/>
              <a:gd name="connsiteY210" fmla="*/ 3162785 h 6858000"/>
              <a:gd name="connsiteX211" fmla="*/ 5401644 w 7467600"/>
              <a:gd name="connsiteY211" fmla="*/ 3617847 h 6858000"/>
              <a:gd name="connsiteX212" fmla="*/ 5467256 w 7467600"/>
              <a:gd name="connsiteY212" fmla="*/ 4175494 h 6858000"/>
              <a:gd name="connsiteX213" fmla="*/ 5448069 w 7467600"/>
              <a:gd name="connsiteY213" fmla="*/ 3567554 h 6858000"/>
              <a:gd name="connsiteX214" fmla="*/ 5425834 w 7467600"/>
              <a:gd name="connsiteY214" fmla="*/ 3162785 h 6858000"/>
              <a:gd name="connsiteX215" fmla="*/ 1318687 w 7467600"/>
              <a:gd name="connsiteY215" fmla="*/ 3113840 h 6858000"/>
              <a:gd name="connsiteX216" fmla="*/ 1066793 w 7467600"/>
              <a:gd name="connsiteY216" fmla="*/ 3212171 h 6858000"/>
              <a:gd name="connsiteX217" fmla="*/ 993319 w 7467600"/>
              <a:gd name="connsiteY217" fmla="*/ 3247648 h 6858000"/>
              <a:gd name="connsiteX218" fmla="*/ 853081 w 7467600"/>
              <a:gd name="connsiteY218" fmla="*/ 3312410 h 6858000"/>
              <a:gd name="connsiteX219" fmla="*/ 805957 w 7467600"/>
              <a:gd name="connsiteY219" fmla="*/ 3330443 h 6858000"/>
              <a:gd name="connsiteX220" fmla="*/ 1318687 w 7467600"/>
              <a:gd name="connsiteY220" fmla="*/ 3113840 h 6858000"/>
              <a:gd name="connsiteX221" fmla="*/ 5453702 w 7467600"/>
              <a:gd name="connsiteY221" fmla="*/ 3090882 h 6858000"/>
              <a:gd name="connsiteX222" fmla="*/ 5480135 w 7467600"/>
              <a:gd name="connsiteY222" fmla="*/ 3565802 h 6858000"/>
              <a:gd name="connsiteX223" fmla="*/ 5499023 w 7467600"/>
              <a:gd name="connsiteY223" fmla="*/ 4166310 h 6858000"/>
              <a:gd name="connsiteX224" fmla="*/ 5547022 w 7467600"/>
              <a:gd name="connsiteY224" fmla="*/ 3607838 h 6858000"/>
              <a:gd name="connsiteX225" fmla="*/ 5515964 w 7467600"/>
              <a:gd name="connsiteY225" fmla="*/ 3378541 h 6858000"/>
              <a:gd name="connsiteX226" fmla="*/ 5453702 w 7467600"/>
              <a:gd name="connsiteY226" fmla="*/ 3090882 h 6858000"/>
              <a:gd name="connsiteX227" fmla="*/ 1238695 w 7467600"/>
              <a:gd name="connsiteY227" fmla="*/ 3076820 h 6858000"/>
              <a:gd name="connsiteX228" fmla="*/ 716371 w 7467600"/>
              <a:gd name="connsiteY228" fmla="*/ 3293249 h 6858000"/>
              <a:gd name="connsiteX229" fmla="*/ 579522 w 7467600"/>
              <a:gd name="connsiteY229" fmla="*/ 3371759 h 6858000"/>
              <a:gd name="connsiteX230" fmla="*/ 600288 w 7467600"/>
              <a:gd name="connsiteY230" fmla="*/ 3365555 h 6858000"/>
              <a:gd name="connsiteX231" fmla="*/ 840692 w 7467600"/>
              <a:gd name="connsiteY231" fmla="*/ 3284921 h 6858000"/>
              <a:gd name="connsiteX232" fmla="*/ 979248 w 7467600"/>
              <a:gd name="connsiteY232" fmla="*/ 3221003 h 6858000"/>
              <a:gd name="connsiteX233" fmla="*/ 1053282 w 7467600"/>
              <a:gd name="connsiteY233" fmla="*/ 3185247 h 6858000"/>
              <a:gd name="connsiteX234" fmla="*/ 1320603 w 7467600"/>
              <a:gd name="connsiteY234" fmla="*/ 3081281 h 6858000"/>
              <a:gd name="connsiteX235" fmla="*/ 1238695 w 7467600"/>
              <a:gd name="connsiteY235" fmla="*/ 3076820 h 6858000"/>
              <a:gd name="connsiteX236" fmla="*/ 5425627 w 7467600"/>
              <a:gd name="connsiteY236" fmla="*/ 2954192 h 6858000"/>
              <a:gd name="connsiteX237" fmla="*/ 5470770 w 7467600"/>
              <a:gd name="connsiteY237" fmla="*/ 3005435 h 6858000"/>
              <a:gd name="connsiteX238" fmla="*/ 5519779 w 7467600"/>
              <a:gd name="connsiteY238" fmla="*/ 4359223 h 6858000"/>
              <a:gd name="connsiteX239" fmla="*/ 5520293 w 7467600"/>
              <a:gd name="connsiteY239" fmla="*/ 4360602 h 6858000"/>
              <a:gd name="connsiteX240" fmla="*/ 5767221 w 7467600"/>
              <a:gd name="connsiteY240" fmla="*/ 4665564 h 6858000"/>
              <a:gd name="connsiteX241" fmla="*/ 6937169 w 7467600"/>
              <a:gd name="connsiteY241" fmla="*/ 4815941 h 6858000"/>
              <a:gd name="connsiteX242" fmla="*/ 6953922 w 7467600"/>
              <a:gd name="connsiteY242" fmla="*/ 4890068 h 6858000"/>
              <a:gd name="connsiteX243" fmla="*/ 6071359 w 7467600"/>
              <a:gd name="connsiteY243" fmla="*/ 4770770 h 6858000"/>
              <a:gd name="connsiteX244" fmla="*/ 6038839 w 7467600"/>
              <a:gd name="connsiteY244" fmla="*/ 4764474 h 6858000"/>
              <a:gd name="connsiteX245" fmla="*/ 6038706 w 7467600"/>
              <a:gd name="connsiteY245" fmla="*/ 4763847 h 6858000"/>
              <a:gd name="connsiteX246" fmla="*/ 6037784 w 7467600"/>
              <a:gd name="connsiteY246" fmla="*/ 4764270 h 6858000"/>
              <a:gd name="connsiteX247" fmla="*/ 6038839 w 7467600"/>
              <a:gd name="connsiteY247" fmla="*/ 4764474 h 6858000"/>
              <a:gd name="connsiteX248" fmla="*/ 6040338 w 7467600"/>
              <a:gd name="connsiteY248" fmla="*/ 4771418 h 6858000"/>
              <a:gd name="connsiteX249" fmla="*/ 6024488 w 7467600"/>
              <a:gd name="connsiteY249" fmla="*/ 4809903 h 6858000"/>
              <a:gd name="connsiteX250" fmla="*/ 5599771 w 7467600"/>
              <a:gd name="connsiteY250" fmla="*/ 5509652 h 6858000"/>
              <a:gd name="connsiteX251" fmla="*/ 5548843 w 7467600"/>
              <a:gd name="connsiteY251" fmla="*/ 5563845 h 6858000"/>
              <a:gd name="connsiteX252" fmla="*/ 5940952 w 7467600"/>
              <a:gd name="connsiteY252" fmla="*/ 6250028 h 6858000"/>
              <a:gd name="connsiteX253" fmla="*/ 6043441 w 7467600"/>
              <a:gd name="connsiteY253" fmla="*/ 6665847 h 6858000"/>
              <a:gd name="connsiteX254" fmla="*/ 6093432 w 7467600"/>
              <a:gd name="connsiteY254" fmla="*/ 6858000 h 6858000"/>
              <a:gd name="connsiteX255" fmla="*/ 6034344 w 7467600"/>
              <a:gd name="connsiteY255" fmla="*/ 6858000 h 6858000"/>
              <a:gd name="connsiteX256" fmla="*/ 6026679 w 7467600"/>
              <a:gd name="connsiteY256" fmla="*/ 6836959 h 6858000"/>
              <a:gd name="connsiteX257" fmla="*/ 5800441 w 7467600"/>
              <a:gd name="connsiteY257" fmla="*/ 6335286 h 6858000"/>
              <a:gd name="connsiteX258" fmla="*/ 5526562 w 7467600"/>
              <a:gd name="connsiteY258" fmla="*/ 5705388 h 6858000"/>
              <a:gd name="connsiteX259" fmla="*/ 5519640 w 7467600"/>
              <a:gd name="connsiteY259" fmla="*/ 5683774 h 6858000"/>
              <a:gd name="connsiteX260" fmla="*/ 5844559 w 7467600"/>
              <a:gd name="connsiteY260" fmla="*/ 6553349 h 6858000"/>
              <a:gd name="connsiteX261" fmla="*/ 5975994 w 7467600"/>
              <a:gd name="connsiteY261" fmla="*/ 6858000 h 6858000"/>
              <a:gd name="connsiteX262" fmla="*/ 5898547 w 7467600"/>
              <a:gd name="connsiteY262" fmla="*/ 6858000 h 6858000"/>
              <a:gd name="connsiteX263" fmla="*/ 5682041 w 7467600"/>
              <a:gd name="connsiteY263" fmla="*/ 6355860 h 6858000"/>
              <a:gd name="connsiteX264" fmla="*/ 5461758 w 7467600"/>
              <a:gd name="connsiteY264" fmla="*/ 5820220 h 6858000"/>
              <a:gd name="connsiteX265" fmla="*/ 5237282 w 7467600"/>
              <a:gd name="connsiteY265" fmla="*/ 6579086 h 6858000"/>
              <a:gd name="connsiteX266" fmla="*/ 5115009 w 7467600"/>
              <a:gd name="connsiteY266" fmla="*/ 6858000 h 6858000"/>
              <a:gd name="connsiteX267" fmla="*/ 5028074 w 7467600"/>
              <a:gd name="connsiteY267" fmla="*/ 6858000 h 6858000"/>
              <a:gd name="connsiteX268" fmla="*/ 5079508 w 7467600"/>
              <a:gd name="connsiteY268" fmla="*/ 6749074 h 6858000"/>
              <a:gd name="connsiteX269" fmla="*/ 5371846 w 7467600"/>
              <a:gd name="connsiteY269" fmla="*/ 5924413 h 6858000"/>
              <a:gd name="connsiteX270" fmla="*/ 5270512 w 7467600"/>
              <a:gd name="connsiteY270" fmla="*/ 6138975 h 6858000"/>
              <a:gd name="connsiteX271" fmla="*/ 5062409 w 7467600"/>
              <a:gd name="connsiteY271" fmla="*/ 6653544 h 6858000"/>
              <a:gd name="connsiteX272" fmla="*/ 5036628 w 7467600"/>
              <a:gd name="connsiteY272" fmla="*/ 6754247 h 6858000"/>
              <a:gd name="connsiteX273" fmla="*/ 5009112 w 7467600"/>
              <a:gd name="connsiteY273" fmla="*/ 6858000 h 6858000"/>
              <a:gd name="connsiteX274" fmla="*/ 4976679 w 7467600"/>
              <a:gd name="connsiteY274" fmla="*/ 6858000 h 6858000"/>
              <a:gd name="connsiteX275" fmla="*/ 5006537 w 7467600"/>
              <a:gd name="connsiteY275" fmla="*/ 6747068 h 6858000"/>
              <a:gd name="connsiteX276" fmla="*/ 5032723 w 7467600"/>
              <a:gd name="connsiteY276" fmla="*/ 6644957 h 6858000"/>
              <a:gd name="connsiteX277" fmla="*/ 5242949 w 7467600"/>
              <a:gd name="connsiteY277" fmla="*/ 6125175 h 6858000"/>
              <a:gd name="connsiteX278" fmla="*/ 5286321 w 7467600"/>
              <a:gd name="connsiteY278" fmla="*/ 6033555 h 6858000"/>
              <a:gd name="connsiteX279" fmla="*/ 5008210 w 7467600"/>
              <a:gd name="connsiteY279" fmla="*/ 6649194 h 6858000"/>
              <a:gd name="connsiteX280" fmla="*/ 4986321 w 7467600"/>
              <a:gd name="connsiteY280" fmla="*/ 6765687 h 6858000"/>
              <a:gd name="connsiteX281" fmla="*/ 4973474 w 7467600"/>
              <a:gd name="connsiteY281" fmla="*/ 6858000 h 6858000"/>
              <a:gd name="connsiteX282" fmla="*/ 4907178 w 7467600"/>
              <a:gd name="connsiteY282" fmla="*/ 6858000 h 6858000"/>
              <a:gd name="connsiteX283" fmla="*/ 4910810 w 7467600"/>
              <a:gd name="connsiteY283" fmla="*/ 6829660 h 6858000"/>
              <a:gd name="connsiteX284" fmla="*/ 4987461 w 7467600"/>
              <a:gd name="connsiteY284" fmla="*/ 6432994 h 6858000"/>
              <a:gd name="connsiteX285" fmla="*/ 5179262 w 7467600"/>
              <a:gd name="connsiteY285" fmla="*/ 6035044 h 6858000"/>
              <a:gd name="connsiteX286" fmla="*/ 4689678 w 7467600"/>
              <a:gd name="connsiteY286" fmla="*/ 6440241 h 6858000"/>
              <a:gd name="connsiteX287" fmla="*/ 4477543 w 7467600"/>
              <a:gd name="connsiteY287" fmla="*/ 6674836 h 6858000"/>
              <a:gd name="connsiteX288" fmla="*/ 4329957 w 7467600"/>
              <a:gd name="connsiteY288" fmla="*/ 6858000 h 6858000"/>
              <a:gd name="connsiteX289" fmla="*/ 4218595 w 7467600"/>
              <a:gd name="connsiteY289" fmla="*/ 6858000 h 6858000"/>
              <a:gd name="connsiteX290" fmla="*/ 4368888 w 7467600"/>
              <a:gd name="connsiteY290" fmla="*/ 6668412 h 6858000"/>
              <a:gd name="connsiteX291" fmla="*/ 4563091 w 7467600"/>
              <a:gd name="connsiteY291" fmla="*/ 6442508 h 6858000"/>
              <a:gd name="connsiteX292" fmla="*/ 5387324 w 7467600"/>
              <a:gd name="connsiteY292" fmla="*/ 5705830 h 6858000"/>
              <a:gd name="connsiteX293" fmla="*/ 5073620 w 7467600"/>
              <a:gd name="connsiteY293" fmla="*/ 5955437 h 6858000"/>
              <a:gd name="connsiteX294" fmla="*/ 4689789 w 7467600"/>
              <a:gd name="connsiteY294" fmla="*/ 6268382 h 6858000"/>
              <a:gd name="connsiteX295" fmla="*/ 4418722 w 7467600"/>
              <a:gd name="connsiteY295" fmla="*/ 6570886 h 6858000"/>
              <a:gd name="connsiteX296" fmla="*/ 4214944 w 7467600"/>
              <a:gd name="connsiteY296" fmla="*/ 6858000 h 6858000"/>
              <a:gd name="connsiteX297" fmla="*/ 4177898 w 7467600"/>
              <a:gd name="connsiteY297" fmla="*/ 6858000 h 6858000"/>
              <a:gd name="connsiteX298" fmla="*/ 4391597 w 7467600"/>
              <a:gd name="connsiteY298" fmla="*/ 6556370 h 6858000"/>
              <a:gd name="connsiteX299" fmla="*/ 4668889 w 7467600"/>
              <a:gd name="connsiteY299" fmla="*/ 6246399 h 6858000"/>
              <a:gd name="connsiteX300" fmla="*/ 5055427 w 7467600"/>
              <a:gd name="connsiteY300" fmla="*/ 5931476 h 6858000"/>
              <a:gd name="connsiteX301" fmla="*/ 5371814 w 7467600"/>
              <a:gd name="connsiteY301" fmla="*/ 5678975 h 6858000"/>
              <a:gd name="connsiteX302" fmla="*/ 4987918 w 7467600"/>
              <a:gd name="connsiteY302" fmla="*/ 5838701 h 6858000"/>
              <a:gd name="connsiteX303" fmla="*/ 4317146 w 7467600"/>
              <a:gd name="connsiteY303" fmla="*/ 6587716 h 6858000"/>
              <a:gd name="connsiteX304" fmla="*/ 4171627 w 7467600"/>
              <a:gd name="connsiteY304" fmla="*/ 6858000 h 6858000"/>
              <a:gd name="connsiteX305" fmla="*/ 4081585 w 7467600"/>
              <a:gd name="connsiteY305" fmla="*/ 6858000 h 6858000"/>
              <a:gd name="connsiteX306" fmla="*/ 4238603 w 7467600"/>
              <a:gd name="connsiteY306" fmla="*/ 6559341 h 6858000"/>
              <a:gd name="connsiteX307" fmla="*/ 4778333 w 7467600"/>
              <a:gd name="connsiteY307" fmla="*/ 5873626 h 6858000"/>
              <a:gd name="connsiteX308" fmla="*/ 5414185 w 7467600"/>
              <a:gd name="connsiteY308" fmla="*/ 5573882 h 6858000"/>
              <a:gd name="connsiteX309" fmla="*/ 5959648 w 7467600"/>
              <a:gd name="connsiteY309" fmla="*/ 4760797 h 6858000"/>
              <a:gd name="connsiteX310" fmla="*/ 5355019 w 7467600"/>
              <a:gd name="connsiteY310" fmla="*/ 4734672 h 6858000"/>
              <a:gd name="connsiteX311" fmla="*/ 5083565 w 7467600"/>
              <a:gd name="connsiteY311" fmla="*/ 5179121 h 6858000"/>
              <a:gd name="connsiteX312" fmla="*/ 4713577 w 7467600"/>
              <a:gd name="connsiteY312" fmla="*/ 5616803 h 6858000"/>
              <a:gd name="connsiteX313" fmla="*/ 3989559 w 7467600"/>
              <a:gd name="connsiteY313" fmla="*/ 6145945 h 6858000"/>
              <a:gd name="connsiteX314" fmla="*/ 3939824 w 7467600"/>
              <a:gd name="connsiteY314" fmla="*/ 6066900 h 6858000"/>
              <a:gd name="connsiteX315" fmla="*/ 4584537 w 7467600"/>
              <a:gd name="connsiteY315" fmla="*/ 5324826 h 6858000"/>
              <a:gd name="connsiteX316" fmla="*/ 5037105 w 7467600"/>
              <a:gd name="connsiteY316" fmla="*/ 5088765 h 6858000"/>
              <a:gd name="connsiteX317" fmla="*/ 5039930 w 7467600"/>
              <a:gd name="connsiteY317" fmla="*/ 5089585 h 6858000"/>
              <a:gd name="connsiteX318" fmla="*/ 5263764 w 7467600"/>
              <a:gd name="connsiteY318" fmla="*/ 4735525 h 6858000"/>
              <a:gd name="connsiteX319" fmla="*/ 4086300 w 7467600"/>
              <a:gd name="connsiteY319" fmla="*/ 4884599 h 6858000"/>
              <a:gd name="connsiteX320" fmla="*/ 4085485 w 7467600"/>
              <a:gd name="connsiteY320" fmla="*/ 4899070 h 6858000"/>
              <a:gd name="connsiteX321" fmla="*/ 3871915 w 7467600"/>
              <a:gd name="connsiteY321" fmla="*/ 5253645 h 6858000"/>
              <a:gd name="connsiteX322" fmla="*/ 3799374 w 7467600"/>
              <a:gd name="connsiteY322" fmla="*/ 5466127 h 6858000"/>
              <a:gd name="connsiteX323" fmla="*/ 3498850 w 7467600"/>
              <a:gd name="connsiteY323" fmla="*/ 6661888 h 6858000"/>
              <a:gd name="connsiteX324" fmla="*/ 3399216 w 7467600"/>
              <a:gd name="connsiteY324" fmla="*/ 6858000 h 6858000"/>
              <a:gd name="connsiteX325" fmla="*/ 3303688 w 7467600"/>
              <a:gd name="connsiteY325" fmla="*/ 6858000 h 6858000"/>
              <a:gd name="connsiteX326" fmla="*/ 3391774 w 7467600"/>
              <a:gd name="connsiteY326" fmla="*/ 6697181 h 6858000"/>
              <a:gd name="connsiteX327" fmla="*/ 3735540 w 7467600"/>
              <a:gd name="connsiteY327" fmla="*/ 5546923 h 6858000"/>
              <a:gd name="connsiteX328" fmla="*/ 3729438 w 7467600"/>
              <a:gd name="connsiteY328" fmla="*/ 5569058 h 6858000"/>
              <a:gd name="connsiteX329" fmla="*/ 3707782 w 7467600"/>
              <a:gd name="connsiteY329" fmla="*/ 5644908 h 6858000"/>
              <a:gd name="connsiteX330" fmla="*/ 3583827 w 7467600"/>
              <a:gd name="connsiteY330" fmla="*/ 6039215 h 6858000"/>
              <a:gd name="connsiteX331" fmla="*/ 3547861 w 7467600"/>
              <a:gd name="connsiteY331" fmla="*/ 6129609 h 6858000"/>
              <a:gd name="connsiteX332" fmla="*/ 3490905 w 7467600"/>
              <a:gd name="connsiteY332" fmla="*/ 6277660 h 6858000"/>
              <a:gd name="connsiteX333" fmla="*/ 3455859 w 7467600"/>
              <a:gd name="connsiteY333" fmla="*/ 6391301 h 6858000"/>
              <a:gd name="connsiteX334" fmla="*/ 3429112 w 7467600"/>
              <a:gd name="connsiteY334" fmla="*/ 6479469 h 6858000"/>
              <a:gd name="connsiteX335" fmla="*/ 3304862 w 7467600"/>
              <a:gd name="connsiteY335" fmla="*/ 6796476 h 6858000"/>
              <a:gd name="connsiteX336" fmla="*/ 3276071 w 7467600"/>
              <a:gd name="connsiteY336" fmla="*/ 6858000 h 6858000"/>
              <a:gd name="connsiteX337" fmla="*/ 3240805 w 7467600"/>
              <a:gd name="connsiteY337" fmla="*/ 6858000 h 6858000"/>
              <a:gd name="connsiteX338" fmla="*/ 3275917 w 7467600"/>
              <a:gd name="connsiteY338" fmla="*/ 6783192 h 6858000"/>
              <a:gd name="connsiteX339" fmla="*/ 3399358 w 7467600"/>
              <a:gd name="connsiteY339" fmla="*/ 6469011 h 6858000"/>
              <a:gd name="connsiteX340" fmla="*/ 3425650 w 7467600"/>
              <a:gd name="connsiteY340" fmla="*/ 6381333 h 6858000"/>
              <a:gd name="connsiteX341" fmla="*/ 3460661 w 7467600"/>
              <a:gd name="connsiteY341" fmla="*/ 6266763 h 6858000"/>
              <a:gd name="connsiteX342" fmla="*/ 3518021 w 7467600"/>
              <a:gd name="connsiteY342" fmla="*/ 6117298 h 6858000"/>
              <a:gd name="connsiteX343" fmla="*/ 3554035 w 7467600"/>
              <a:gd name="connsiteY343" fmla="*/ 6027832 h 6858000"/>
              <a:gd name="connsiteX344" fmla="*/ 3677174 w 7467600"/>
              <a:gd name="connsiteY344" fmla="*/ 5636351 h 6858000"/>
              <a:gd name="connsiteX345" fmla="*/ 3698819 w 7467600"/>
              <a:gd name="connsiteY345" fmla="*/ 5560503 h 6858000"/>
              <a:gd name="connsiteX346" fmla="*/ 3702094 w 7467600"/>
              <a:gd name="connsiteY346" fmla="*/ 5549194 h 6858000"/>
              <a:gd name="connsiteX347" fmla="*/ 3398355 w 7467600"/>
              <a:gd name="connsiteY347" fmla="*/ 6094603 h 6858000"/>
              <a:gd name="connsiteX348" fmla="*/ 3193941 w 7467600"/>
              <a:gd name="connsiteY348" fmla="*/ 6798775 h 6858000"/>
              <a:gd name="connsiteX349" fmla="*/ 3184140 w 7467600"/>
              <a:gd name="connsiteY349" fmla="*/ 6858000 h 6858000"/>
              <a:gd name="connsiteX350" fmla="*/ 3099978 w 7467600"/>
              <a:gd name="connsiteY350" fmla="*/ 6858000 h 6858000"/>
              <a:gd name="connsiteX351" fmla="*/ 3101556 w 7467600"/>
              <a:gd name="connsiteY351" fmla="*/ 6843337 h 6858000"/>
              <a:gd name="connsiteX352" fmla="*/ 3370162 w 7467600"/>
              <a:gd name="connsiteY352" fmla="*/ 5785550 h 6858000"/>
              <a:gd name="connsiteX353" fmla="*/ 3746477 w 7467600"/>
              <a:gd name="connsiteY353" fmla="*/ 5377889 h 6858000"/>
              <a:gd name="connsiteX354" fmla="*/ 3863399 w 7467600"/>
              <a:gd name="connsiteY354" fmla="*/ 5087257 h 6858000"/>
              <a:gd name="connsiteX355" fmla="*/ 3968712 w 7467600"/>
              <a:gd name="connsiteY355" fmla="*/ 4913989 h 6858000"/>
              <a:gd name="connsiteX356" fmla="*/ 2792390 w 7467600"/>
              <a:gd name="connsiteY356" fmla="*/ 5382974 h 6858000"/>
              <a:gd name="connsiteX357" fmla="*/ 2714982 w 7467600"/>
              <a:gd name="connsiteY357" fmla="*/ 5427051 h 6858000"/>
              <a:gd name="connsiteX358" fmla="*/ 2813361 w 7467600"/>
              <a:gd name="connsiteY358" fmla="*/ 6023912 h 6858000"/>
              <a:gd name="connsiteX359" fmla="*/ 2688430 w 7467600"/>
              <a:gd name="connsiteY359" fmla="*/ 6801564 h 6858000"/>
              <a:gd name="connsiteX360" fmla="*/ 2629626 w 7467600"/>
              <a:gd name="connsiteY360" fmla="*/ 6763394 h 6858000"/>
              <a:gd name="connsiteX361" fmla="*/ 2565328 w 7467600"/>
              <a:gd name="connsiteY361" fmla="*/ 5516399 h 6858000"/>
              <a:gd name="connsiteX362" fmla="*/ 1922999 w 7467600"/>
              <a:gd name="connsiteY362" fmla="*/ 5980343 h 6858000"/>
              <a:gd name="connsiteX363" fmla="*/ 1950261 w 7467600"/>
              <a:gd name="connsiteY363" fmla="*/ 6405858 h 6858000"/>
              <a:gd name="connsiteX364" fmla="*/ 2365554 w 7467600"/>
              <a:gd name="connsiteY364" fmla="*/ 6759107 h 6858000"/>
              <a:gd name="connsiteX365" fmla="*/ 2424142 w 7467600"/>
              <a:gd name="connsiteY365" fmla="*/ 6858000 h 6858000"/>
              <a:gd name="connsiteX366" fmla="*/ 2395994 w 7467600"/>
              <a:gd name="connsiteY366" fmla="*/ 6858000 h 6858000"/>
              <a:gd name="connsiteX367" fmla="*/ 2392863 w 7467600"/>
              <a:gd name="connsiteY367" fmla="*/ 6852964 h 6858000"/>
              <a:gd name="connsiteX368" fmla="*/ 2017589 w 7467600"/>
              <a:gd name="connsiteY368" fmla="*/ 6493982 h 6858000"/>
              <a:gd name="connsiteX369" fmla="*/ 2147336 w 7467600"/>
              <a:gd name="connsiteY369" fmla="*/ 6594052 h 6858000"/>
              <a:gd name="connsiteX370" fmla="*/ 2207047 w 7467600"/>
              <a:gd name="connsiteY370" fmla="*/ 6654540 h 6858000"/>
              <a:gd name="connsiteX371" fmla="*/ 2299106 w 7467600"/>
              <a:gd name="connsiteY371" fmla="*/ 6778931 h 6858000"/>
              <a:gd name="connsiteX372" fmla="*/ 2314430 w 7467600"/>
              <a:gd name="connsiteY372" fmla="*/ 6801144 h 6858000"/>
              <a:gd name="connsiteX373" fmla="*/ 2352406 w 7467600"/>
              <a:gd name="connsiteY373" fmla="*/ 6858000 h 6858000"/>
              <a:gd name="connsiteX374" fmla="*/ 2314492 w 7467600"/>
              <a:gd name="connsiteY374" fmla="*/ 6858000 h 6858000"/>
              <a:gd name="connsiteX375" fmla="*/ 2288095 w 7467600"/>
              <a:gd name="connsiteY375" fmla="*/ 6818030 h 6858000"/>
              <a:gd name="connsiteX376" fmla="*/ 2272768 w 7467600"/>
              <a:gd name="connsiteY376" fmla="*/ 6795822 h 6858000"/>
              <a:gd name="connsiteX377" fmla="*/ 2182715 w 7467600"/>
              <a:gd name="connsiteY377" fmla="*/ 6675071 h 6858000"/>
              <a:gd name="connsiteX378" fmla="*/ 2032061 w 7467600"/>
              <a:gd name="connsiteY378" fmla="*/ 6541380 h 6858000"/>
              <a:gd name="connsiteX379" fmla="*/ 2257220 w 7467600"/>
              <a:gd name="connsiteY379" fmla="*/ 6826257 h 6858000"/>
              <a:gd name="connsiteX380" fmla="*/ 2281324 w 7467600"/>
              <a:gd name="connsiteY380" fmla="*/ 6858000 h 6858000"/>
              <a:gd name="connsiteX381" fmla="*/ 2242860 w 7467600"/>
              <a:gd name="connsiteY381" fmla="*/ 6858000 h 6858000"/>
              <a:gd name="connsiteX382" fmla="*/ 2232818 w 7467600"/>
              <a:gd name="connsiteY382" fmla="*/ 6844926 h 6858000"/>
              <a:gd name="connsiteX383" fmla="*/ 1990172 w 7467600"/>
              <a:gd name="connsiteY383" fmla="*/ 6542121 h 6858000"/>
              <a:gd name="connsiteX384" fmla="*/ 2124090 w 7467600"/>
              <a:gd name="connsiteY384" fmla="*/ 6761017 h 6858000"/>
              <a:gd name="connsiteX385" fmla="*/ 2200380 w 7467600"/>
              <a:gd name="connsiteY385" fmla="*/ 6858000 h 6858000"/>
              <a:gd name="connsiteX386" fmla="*/ 2147507 w 7467600"/>
              <a:gd name="connsiteY386" fmla="*/ 6858000 h 6858000"/>
              <a:gd name="connsiteX387" fmla="*/ 2070668 w 7467600"/>
              <a:gd name="connsiteY387" fmla="*/ 6761520 h 6858000"/>
              <a:gd name="connsiteX388" fmla="*/ 1975142 w 7467600"/>
              <a:gd name="connsiteY388" fmla="*/ 6585570 h 6858000"/>
              <a:gd name="connsiteX389" fmla="*/ 2050035 w 7467600"/>
              <a:gd name="connsiteY389" fmla="*/ 6813345 h 6858000"/>
              <a:gd name="connsiteX390" fmla="*/ 2063025 w 7467600"/>
              <a:gd name="connsiteY390" fmla="*/ 6858000 h 6858000"/>
              <a:gd name="connsiteX391" fmla="*/ 2021675 w 7467600"/>
              <a:gd name="connsiteY391" fmla="*/ 6858000 h 6858000"/>
              <a:gd name="connsiteX392" fmla="*/ 2019308 w 7467600"/>
              <a:gd name="connsiteY392" fmla="*/ 6847118 h 6858000"/>
              <a:gd name="connsiteX393" fmla="*/ 1938835 w 7467600"/>
              <a:gd name="connsiteY393" fmla="*/ 6551160 h 6858000"/>
              <a:gd name="connsiteX394" fmla="*/ 1953230 w 7467600"/>
              <a:gd name="connsiteY394" fmla="*/ 6759699 h 6858000"/>
              <a:gd name="connsiteX395" fmla="*/ 1956763 w 7467600"/>
              <a:gd name="connsiteY395" fmla="*/ 6778191 h 6858000"/>
              <a:gd name="connsiteX396" fmla="*/ 1967925 w 7467600"/>
              <a:gd name="connsiteY396" fmla="*/ 6858000 h 6858000"/>
              <a:gd name="connsiteX397" fmla="*/ 1936622 w 7467600"/>
              <a:gd name="connsiteY397" fmla="*/ 6858000 h 6858000"/>
              <a:gd name="connsiteX398" fmla="*/ 1926261 w 7467600"/>
              <a:gd name="connsiteY398" fmla="*/ 6784064 h 6858000"/>
              <a:gd name="connsiteX399" fmla="*/ 1922724 w 7467600"/>
              <a:gd name="connsiteY399" fmla="*/ 6765577 h 6858000"/>
              <a:gd name="connsiteX400" fmla="*/ 1904650 w 7467600"/>
              <a:gd name="connsiteY400" fmla="*/ 6639616 h 6858000"/>
              <a:gd name="connsiteX401" fmla="*/ 1885273 w 7467600"/>
              <a:gd name="connsiteY401" fmla="*/ 6858000 h 6858000"/>
              <a:gd name="connsiteX402" fmla="*/ 1854363 w 7467600"/>
              <a:gd name="connsiteY402" fmla="*/ 6858000 h 6858000"/>
              <a:gd name="connsiteX403" fmla="*/ 1880391 w 7467600"/>
              <a:gd name="connsiteY403" fmla="*/ 6603796 h 6858000"/>
              <a:gd name="connsiteX404" fmla="*/ 1818273 w 7467600"/>
              <a:gd name="connsiteY404" fmla="*/ 6715729 h 6858000"/>
              <a:gd name="connsiteX405" fmla="*/ 1794691 w 7467600"/>
              <a:gd name="connsiteY405" fmla="*/ 6843239 h 6858000"/>
              <a:gd name="connsiteX406" fmla="*/ 1794914 w 7467600"/>
              <a:gd name="connsiteY406" fmla="*/ 6858000 h 6858000"/>
              <a:gd name="connsiteX407" fmla="*/ 1746128 w 7467600"/>
              <a:gd name="connsiteY407" fmla="*/ 6858000 h 6858000"/>
              <a:gd name="connsiteX408" fmla="*/ 1753934 w 7467600"/>
              <a:gd name="connsiteY408" fmla="*/ 6724796 h 6858000"/>
              <a:gd name="connsiteX409" fmla="*/ 1792053 w 7467600"/>
              <a:gd name="connsiteY409" fmla="*/ 6572396 h 6858000"/>
              <a:gd name="connsiteX410" fmla="*/ 1862248 w 7467600"/>
              <a:gd name="connsiteY410" fmla="*/ 6266397 h 6858000"/>
              <a:gd name="connsiteX411" fmla="*/ 1862250 w 7467600"/>
              <a:gd name="connsiteY411" fmla="*/ 6033531 h 6858000"/>
              <a:gd name="connsiteX412" fmla="*/ 1211999 w 7467600"/>
              <a:gd name="connsiteY412" fmla="*/ 6683610 h 6858000"/>
              <a:gd name="connsiteX413" fmla="*/ 1213266 w 7467600"/>
              <a:gd name="connsiteY413" fmla="*/ 6691947 h 6858000"/>
              <a:gd name="connsiteX414" fmla="*/ 1203370 w 7467600"/>
              <a:gd name="connsiteY414" fmla="*/ 6850676 h 6858000"/>
              <a:gd name="connsiteX415" fmla="*/ 1203671 w 7467600"/>
              <a:gd name="connsiteY415" fmla="*/ 6858000 h 6858000"/>
              <a:gd name="connsiteX416" fmla="*/ 1143180 w 7467600"/>
              <a:gd name="connsiteY416" fmla="*/ 6858000 h 6858000"/>
              <a:gd name="connsiteX417" fmla="*/ 1142176 w 7467600"/>
              <a:gd name="connsiteY417" fmla="*/ 6766045 h 6858000"/>
              <a:gd name="connsiteX418" fmla="*/ 1067484 w 7467600"/>
              <a:gd name="connsiteY418" fmla="*/ 6858000 h 6858000"/>
              <a:gd name="connsiteX419" fmla="*/ 953928 w 7467600"/>
              <a:gd name="connsiteY419" fmla="*/ 6858000 h 6858000"/>
              <a:gd name="connsiteX420" fmla="*/ 959715 w 7467600"/>
              <a:gd name="connsiteY420" fmla="*/ 6850185 h 6858000"/>
              <a:gd name="connsiteX421" fmla="*/ 1483788 w 7467600"/>
              <a:gd name="connsiteY421" fmla="*/ 6259174 h 6858000"/>
              <a:gd name="connsiteX422" fmla="*/ 1100671 w 7467600"/>
              <a:gd name="connsiteY422" fmla="*/ 6252137 h 6858000"/>
              <a:gd name="connsiteX423" fmla="*/ 1090144 w 7467600"/>
              <a:gd name="connsiteY423" fmla="*/ 6256748 h 6858000"/>
              <a:gd name="connsiteX424" fmla="*/ 1095872 w 7467600"/>
              <a:gd name="connsiteY424" fmla="*/ 6271892 h 6858000"/>
              <a:gd name="connsiteX425" fmla="*/ 262785 w 7467600"/>
              <a:gd name="connsiteY425" fmla="*/ 6845450 h 6858000"/>
              <a:gd name="connsiteX426" fmla="*/ 209968 w 7467600"/>
              <a:gd name="connsiteY426" fmla="*/ 6770713 h 6858000"/>
              <a:gd name="connsiteX427" fmla="*/ 873460 w 7467600"/>
              <a:gd name="connsiteY427" fmla="*/ 6253768 h 6858000"/>
              <a:gd name="connsiteX428" fmla="*/ 192686 w 7467600"/>
              <a:gd name="connsiteY428" fmla="*/ 5849257 h 6858000"/>
              <a:gd name="connsiteX429" fmla="*/ 4696 w 7467600"/>
              <a:gd name="connsiteY429" fmla="*/ 5697668 h 6858000"/>
              <a:gd name="connsiteX430" fmla="*/ 0 w 7467600"/>
              <a:gd name="connsiteY430" fmla="*/ 5689984 h 6858000"/>
              <a:gd name="connsiteX431" fmla="*/ 0 w 7467600"/>
              <a:gd name="connsiteY431" fmla="*/ 5513472 h 6858000"/>
              <a:gd name="connsiteX432" fmla="*/ 174101 w 7467600"/>
              <a:gd name="connsiteY432" fmla="*/ 5620277 h 6858000"/>
              <a:gd name="connsiteX433" fmla="*/ 891800 w 7467600"/>
              <a:gd name="connsiteY433" fmla="*/ 6036935 h 6858000"/>
              <a:gd name="connsiteX434" fmla="*/ 1072219 w 7467600"/>
              <a:gd name="connsiteY434" fmla="*/ 6169443 h 6858000"/>
              <a:gd name="connsiteX435" fmla="*/ 1074117 w 7467600"/>
              <a:gd name="connsiteY435" fmla="*/ 6170301 h 6858000"/>
              <a:gd name="connsiteX436" fmla="*/ 1083114 w 7467600"/>
              <a:gd name="connsiteY436" fmla="*/ 6174131 h 6858000"/>
              <a:gd name="connsiteX437" fmla="*/ 1543010 w 7467600"/>
              <a:gd name="connsiteY437" fmla="*/ 6191140 h 6858000"/>
              <a:gd name="connsiteX438" fmla="*/ 1551080 w 7467600"/>
              <a:gd name="connsiteY438" fmla="*/ 6195006 h 6858000"/>
              <a:gd name="connsiteX439" fmla="*/ 2345443 w 7467600"/>
              <a:gd name="connsiteY439" fmla="*/ 5549882 h 6858000"/>
              <a:gd name="connsiteX440" fmla="*/ 1721499 w 7467600"/>
              <a:gd name="connsiteY440" fmla="*/ 5599969 h 6858000"/>
              <a:gd name="connsiteX441" fmla="*/ 767716 w 7467600"/>
              <a:gd name="connsiteY441" fmla="*/ 5472768 h 6858000"/>
              <a:gd name="connsiteX442" fmla="*/ 722147 w 7467600"/>
              <a:gd name="connsiteY442" fmla="*/ 5393091 h 6858000"/>
              <a:gd name="connsiteX443" fmla="*/ 1485552 w 7467600"/>
              <a:gd name="connsiteY443" fmla="*/ 5313202 h 6858000"/>
              <a:gd name="connsiteX444" fmla="*/ 2143004 w 7467600"/>
              <a:gd name="connsiteY444" fmla="*/ 5402420 h 6858000"/>
              <a:gd name="connsiteX445" fmla="*/ 1933391 w 7467600"/>
              <a:gd name="connsiteY445" fmla="*/ 5156971 h 6858000"/>
              <a:gd name="connsiteX446" fmla="*/ 1827118 w 7467600"/>
              <a:gd name="connsiteY446" fmla="*/ 4968410 h 6858000"/>
              <a:gd name="connsiteX447" fmla="*/ 1837349 w 7467600"/>
              <a:gd name="connsiteY447" fmla="*/ 4956357 h 6858000"/>
              <a:gd name="connsiteX448" fmla="*/ 2162835 w 7467600"/>
              <a:gd name="connsiteY448" fmla="*/ 5187853 h 6858000"/>
              <a:gd name="connsiteX449" fmla="*/ 2257167 w 7467600"/>
              <a:gd name="connsiteY449" fmla="*/ 5462123 h 6858000"/>
              <a:gd name="connsiteX450" fmla="*/ 2261598 w 7467600"/>
              <a:gd name="connsiteY450" fmla="*/ 5467998 h 6858000"/>
              <a:gd name="connsiteX451" fmla="*/ 2437177 w 7467600"/>
              <a:gd name="connsiteY451" fmla="*/ 5479608 h 6858000"/>
              <a:gd name="connsiteX452" fmla="*/ 2445247 w 7467600"/>
              <a:gd name="connsiteY452" fmla="*/ 5483476 h 6858000"/>
              <a:gd name="connsiteX453" fmla="*/ 2743626 w 7467600"/>
              <a:gd name="connsiteY453" fmla="*/ 5304819 h 6858000"/>
              <a:gd name="connsiteX454" fmla="*/ 3048102 w 7467600"/>
              <a:gd name="connsiteY454" fmla="*/ 5150595 h 6858000"/>
              <a:gd name="connsiteX455" fmla="*/ 1799414 w 7467600"/>
              <a:gd name="connsiteY455" fmla="*/ 4694732 h 6858000"/>
              <a:gd name="connsiteX456" fmla="*/ 1771735 w 7467600"/>
              <a:gd name="connsiteY456" fmla="*/ 4619929 h 6858000"/>
              <a:gd name="connsiteX457" fmla="*/ 3104273 w 7467600"/>
              <a:gd name="connsiteY457" fmla="*/ 5076159 h 6858000"/>
              <a:gd name="connsiteX458" fmla="*/ 3113245 w 7467600"/>
              <a:gd name="connsiteY458" fmla="*/ 5090705 h 6858000"/>
              <a:gd name="connsiteX459" fmla="*/ 3126294 w 7467600"/>
              <a:gd name="connsiteY459" fmla="*/ 5114400 h 6858000"/>
              <a:gd name="connsiteX460" fmla="*/ 3937433 w 7467600"/>
              <a:gd name="connsiteY460" fmla="*/ 4830473 h 6858000"/>
              <a:gd name="connsiteX461" fmla="*/ 3590475 w 7467600"/>
              <a:gd name="connsiteY461" fmla="*/ 4597974 h 6858000"/>
              <a:gd name="connsiteX462" fmla="*/ 3100264 w 7467600"/>
              <a:gd name="connsiteY462" fmla="*/ 4579845 h 6858000"/>
              <a:gd name="connsiteX463" fmla="*/ 2183576 w 7467600"/>
              <a:gd name="connsiteY463" fmla="*/ 4227150 h 6858000"/>
              <a:gd name="connsiteX464" fmla="*/ 2151029 w 7467600"/>
              <a:gd name="connsiteY464" fmla="*/ 4146947 h 6858000"/>
              <a:gd name="connsiteX465" fmla="*/ 3563434 w 7467600"/>
              <a:gd name="connsiteY465" fmla="*/ 4469115 h 6858000"/>
              <a:gd name="connsiteX466" fmla="*/ 3177952 w 7467600"/>
              <a:gd name="connsiteY466" fmla="*/ 3657386 h 6858000"/>
              <a:gd name="connsiteX467" fmla="*/ 3189263 w 7467600"/>
              <a:gd name="connsiteY467" fmla="*/ 3625726 h 6858000"/>
              <a:gd name="connsiteX468" fmla="*/ 3560912 w 7467600"/>
              <a:gd name="connsiteY468" fmla="*/ 4079863 h 6858000"/>
              <a:gd name="connsiteX469" fmla="*/ 3626636 w 7467600"/>
              <a:gd name="connsiteY469" fmla="*/ 4512230 h 6858000"/>
              <a:gd name="connsiteX470" fmla="*/ 3653088 w 7467600"/>
              <a:gd name="connsiteY470" fmla="*/ 4521417 h 6858000"/>
              <a:gd name="connsiteX471" fmla="*/ 3988128 w 7467600"/>
              <a:gd name="connsiteY471" fmla="*/ 4817267 h 6858000"/>
              <a:gd name="connsiteX472" fmla="*/ 4830582 w 7467600"/>
              <a:gd name="connsiteY472" fmla="*/ 4676000 h 6858000"/>
              <a:gd name="connsiteX473" fmla="*/ 4830100 w 7467600"/>
              <a:gd name="connsiteY473" fmla="*/ 4675554 h 6858000"/>
              <a:gd name="connsiteX474" fmla="*/ 4036318 w 7467600"/>
              <a:gd name="connsiteY474" fmla="*/ 4147013 h 6858000"/>
              <a:gd name="connsiteX475" fmla="*/ 3432098 w 7467600"/>
              <a:gd name="connsiteY475" fmla="*/ 3537312 h 6858000"/>
              <a:gd name="connsiteX476" fmla="*/ 3446761 w 7467600"/>
              <a:gd name="connsiteY476" fmla="*/ 3461278 h 6858000"/>
              <a:gd name="connsiteX477" fmla="*/ 4419733 w 7467600"/>
              <a:gd name="connsiteY477" fmla="*/ 3963555 h 6858000"/>
              <a:gd name="connsiteX478" fmla="*/ 4781371 w 7467600"/>
              <a:gd name="connsiteY478" fmla="*/ 4458604 h 6858000"/>
              <a:gd name="connsiteX479" fmla="*/ 4780440 w 7467600"/>
              <a:gd name="connsiteY479" fmla="*/ 4470290 h 6858000"/>
              <a:gd name="connsiteX480" fmla="*/ 4898954 w 7467600"/>
              <a:gd name="connsiteY480" fmla="*/ 4662092 h 6858000"/>
              <a:gd name="connsiteX481" fmla="*/ 4900699 w 7467600"/>
              <a:gd name="connsiteY481" fmla="*/ 4670867 h 6858000"/>
              <a:gd name="connsiteX482" fmla="*/ 5714511 w 7467600"/>
              <a:gd name="connsiteY482" fmla="*/ 4663483 h 6858000"/>
              <a:gd name="connsiteX483" fmla="*/ 5464793 w 7467600"/>
              <a:gd name="connsiteY483" fmla="*/ 4393556 h 6858000"/>
              <a:gd name="connsiteX484" fmla="*/ 5461897 w 7467600"/>
              <a:gd name="connsiteY484" fmla="*/ 4390879 h 6858000"/>
              <a:gd name="connsiteX485" fmla="*/ 4294126 w 7467600"/>
              <a:gd name="connsiteY485" fmla="*/ 3303048 h 6858000"/>
              <a:gd name="connsiteX486" fmla="*/ 4305321 w 7467600"/>
              <a:gd name="connsiteY486" fmla="*/ 3256953 h 6858000"/>
              <a:gd name="connsiteX487" fmla="*/ 4949299 w 7467600"/>
              <a:gd name="connsiteY487" fmla="*/ 3766336 h 6858000"/>
              <a:gd name="connsiteX488" fmla="*/ 5291452 w 7467600"/>
              <a:gd name="connsiteY488" fmla="*/ 4076801 h 6858000"/>
              <a:gd name="connsiteX489" fmla="*/ 5434998 w 7467600"/>
              <a:gd name="connsiteY489" fmla="*/ 4254100 h 6858000"/>
              <a:gd name="connsiteX490" fmla="*/ 5351015 w 7467600"/>
              <a:gd name="connsiteY490" fmla="*/ 3760989 h 6858000"/>
              <a:gd name="connsiteX491" fmla="*/ 5413780 w 7467600"/>
              <a:gd name="connsiteY491" fmla="*/ 2966265 h 6858000"/>
              <a:gd name="connsiteX492" fmla="*/ 5425627 w 7467600"/>
              <a:gd name="connsiteY492" fmla="*/ 2954192 h 6858000"/>
              <a:gd name="connsiteX493" fmla="*/ 6604735 w 7467600"/>
              <a:gd name="connsiteY493" fmla="*/ 2041381 h 6858000"/>
              <a:gd name="connsiteX494" fmla="*/ 7204487 w 7467600"/>
              <a:gd name="connsiteY494" fmla="*/ 2742112 h 6858000"/>
              <a:gd name="connsiteX495" fmla="*/ 7131592 w 7467600"/>
              <a:gd name="connsiteY495" fmla="*/ 2672096 h 6858000"/>
              <a:gd name="connsiteX496" fmla="*/ 6996344 w 7467600"/>
              <a:gd name="connsiteY496" fmla="*/ 2518310 h 6858000"/>
              <a:gd name="connsiteX497" fmla="*/ 6735495 w 7467600"/>
              <a:gd name="connsiteY497" fmla="*/ 2196890 h 6858000"/>
              <a:gd name="connsiteX498" fmla="*/ 6721901 w 7467600"/>
              <a:gd name="connsiteY498" fmla="*/ 2179274 h 6858000"/>
              <a:gd name="connsiteX499" fmla="*/ 6604735 w 7467600"/>
              <a:gd name="connsiteY499" fmla="*/ 2041381 h 6858000"/>
              <a:gd name="connsiteX500" fmla="*/ 6591670 w 7467600"/>
              <a:gd name="connsiteY500" fmla="*/ 1988277 h 6858000"/>
              <a:gd name="connsiteX501" fmla="*/ 6747349 w 7467600"/>
              <a:gd name="connsiteY501" fmla="*/ 2160069 h 6858000"/>
              <a:gd name="connsiteX502" fmla="*/ 6760943 w 7467600"/>
              <a:gd name="connsiteY502" fmla="*/ 2177686 h 6858000"/>
              <a:gd name="connsiteX503" fmla="*/ 7021065 w 7467600"/>
              <a:gd name="connsiteY503" fmla="*/ 2498102 h 6858000"/>
              <a:gd name="connsiteX504" fmla="*/ 7155223 w 7467600"/>
              <a:gd name="connsiteY504" fmla="*/ 2650386 h 6858000"/>
              <a:gd name="connsiteX505" fmla="*/ 7203167 w 7467600"/>
              <a:gd name="connsiteY505" fmla="*/ 2697288 h 6858000"/>
              <a:gd name="connsiteX506" fmla="*/ 6937703 w 7467600"/>
              <a:gd name="connsiteY506" fmla="*/ 2321981 h 6858000"/>
              <a:gd name="connsiteX507" fmla="*/ 6591670 w 7467600"/>
              <a:gd name="connsiteY507" fmla="*/ 1988277 h 6858000"/>
              <a:gd name="connsiteX508" fmla="*/ 5798671 w 7467600"/>
              <a:gd name="connsiteY508" fmla="*/ 1981601 h 6858000"/>
              <a:gd name="connsiteX509" fmla="*/ 5754709 w 7467600"/>
              <a:gd name="connsiteY509" fmla="*/ 2071454 h 6858000"/>
              <a:gd name="connsiteX510" fmla="*/ 5763044 w 7467600"/>
              <a:gd name="connsiteY510" fmla="*/ 2842206 h 6858000"/>
              <a:gd name="connsiteX511" fmla="*/ 5764974 w 7467600"/>
              <a:gd name="connsiteY511" fmla="*/ 2799609 h 6858000"/>
              <a:gd name="connsiteX512" fmla="*/ 5767665 w 7467600"/>
              <a:gd name="connsiteY512" fmla="*/ 2666409 h 6858000"/>
              <a:gd name="connsiteX513" fmla="*/ 5763055 w 7467600"/>
              <a:gd name="connsiteY513" fmla="*/ 2579705 h 6858000"/>
              <a:gd name="connsiteX514" fmla="*/ 5758079 w 7467600"/>
              <a:gd name="connsiteY514" fmla="*/ 2492508 h 6858000"/>
              <a:gd name="connsiteX515" fmla="*/ 5779325 w 7467600"/>
              <a:gd name="connsiteY515" fmla="*/ 2197069 h 6858000"/>
              <a:gd name="connsiteX516" fmla="*/ 5798671 w 7467600"/>
              <a:gd name="connsiteY516" fmla="*/ 1981601 h 6858000"/>
              <a:gd name="connsiteX517" fmla="*/ 5829202 w 7467600"/>
              <a:gd name="connsiteY517" fmla="*/ 1971679 h 6858000"/>
              <a:gd name="connsiteX518" fmla="*/ 5809558 w 7467600"/>
              <a:gd name="connsiteY518" fmla="*/ 2198043 h 6858000"/>
              <a:gd name="connsiteX519" fmla="*/ 5788653 w 7467600"/>
              <a:gd name="connsiteY519" fmla="*/ 2489430 h 6858000"/>
              <a:gd name="connsiteX520" fmla="*/ 5793439 w 7467600"/>
              <a:gd name="connsiteY520" fmla="*/ 2575235 h 6858000"/>
              <a:gd name="connsiteX521" fmla="*/ 5796837 w 7467600"/>
              <a:gd name="connsiteY521" fmla="*/ 2637633 h 6858000"/>
              <a:gd name="connsiteX522" fmla="*/ 5818614 w 7467600"/>
              <a:gd name="connsiteY522" fmla="*/ 2473055 h 6858000"/>
              <a:gd name="connsiteX523" fmla="*/ 5829202 w 7467600"/>
              <a:gd name="connsiteY523" fmla="*/ 1971679 h 6858000"/>
              <a:gd name="connsiteX524" fmla="*/ 5911389 w 7467600"/>
              <a:gd name="connsiteY524" fmla="*/ 1898371 h 6858000"/>
              <a:gd name="connsiteX525" fmla="*/ 6237627 w 7467600"/>
              <a:gd name="connsiteY525" fmla="*/ 2231921 h 6858000"/>
              <a:gd name="connsiteX526" fmla="*/ 5911389 w 7467600"/>
              <a:gd name="connsiteY526" fmla="*/ 1898371 h 6858000"/>
              <a:gd name="connsiteX527" fmla="*/ 6944437 w 7467600"/>
              <a:gd name="connsiteY527" fmla="*/ 1575402 h 6858000"/>
              <a:gd name="connsiteX528" fmla="*/ 6304730 w 7467600"/>
              <a:gd name="connsiteY528" fmla="*/ 1766654 h 6858000"/>
              <a:gd name="connsiteX529" fmla="*/ 6944437 w 7467600"/>
              <a:gd name="connsiteY529" fmla="*/ 1575402 h 6858000"/>
              <a:gd name="connsiteX530" fmla="*/ 7019523 w 7467600"/>
              <a:gd name="connsiteY530" fmla="*/ 1519450 h 6858000"/>
              <a:gd name="connsiteX531" fmla="*/ 6298091 w 7467600"/>
              <a:gd name="connsiteY531" fmla="*/ 1737122 h 6858000"/>
              <a:gd name="connsiteX532" fmla="*/ 7019523 w 7467600"/>
              <a:gd name="connsiteY532" fmla="*/ 1519450 h 6858000"/>
              <a:gd name="connsiteX533" fmla="*/ 2399523 w 7467600"/>
              <a:gd name="connsiteY533" fmla="*/ 1428234 h 6858000"/>
              <a:gd name="connsiteX534" fmla="*/ 2224982 w 7467600"/>
              <a:gd name="connsiteY534" fmla="*/ 1826201 h 6858000"/>
              <a:gd name="connsiteX535" fmla="*/ 2096099 w 7467600"/>
              <a:gd name="connsiteY535" fmla="*/ 2345900 h 6858000"/>
              <a:gd name="connsiteX536" fmla="*/ 2283317 w 7467600"/>
              <a:gd name="connsiteY536" fmla="*/ 1796925 h 6858000"/>
              <a:gd name="connsiteX537" fmla="*/ 2399523 w 7467600"/>
              <a:gd name="connsiteY537" fmla="*/ 1428234 h 6858000"/>
              <a:gd name="connsiteX538" fmla="*/ 2448558 w 7467600"/>
              <a:gd name="connsiteY538" fmla="*/ 1373435 h 6858000"/>
              <a:gd name="connsiteX539" fmla="*/ 2312521 w 7467600"/>
              <a:gd name="connsiteY539" fmla="*/ 1806140 h 6858000"/>
              <a:gd name="connsiteX540" fmla="*/ 2127533 w 7467600"/>
              <a:gd name="connsiteY540" fmla="*/ 2348380 h 6858000"/>
              <a:gd name="connsiteX541" fmla="*/ 2358080 w 7467600"/>
              <a:gd name="connsiteY541" fmla="*/ 1866134 h 6858000"/>
              <a:gd name="connsiteX542" fmla="*/ 2407436 w 7467600"/>
              <a:gd name="connsiteY542" fmla="*/ 1651070 h 6858000"/>
              <a:gd name="connsiteX543" fmla="*/ 2448558 w 7467600"/>
              <a:gd name="connsiteY543" fmla="*/ 1373435 h 6858000"/>
              <a:gd name="connsiteX544" fmla="*/ 278707 w 7467600"/>
              <a:gd name="connsiteY544" fmla="*/ 1352270 h 6858000"/>
              <a:gd name="connsiteX545" fmla="*/ 321570 w 7467600"/>
              <a:gd name="connsiteY545" fmla="*/ 1861610 h 6858000"/>
              <a:gd name="connsiteX546" fmla="*/ 294281 w 7467600"/>
              <a:gd name="connsiteY546" fmla="*/ 1440658 h 6858000"/>
              <a:gd name="connsiteX547" fmla="*/ 278707 w 7467600"/>
              <a:gd name="connsiteY547" fmla="*/ 1352270 h 6858000"/>
              <a:gd name="connsiteX548" fmla="*/ 1423821 w 7467600"/>
              <a:gd name="connsiteY548" fmla="*/ 1351958 h 6858000"/>
              <a:gd name="connsiteX549" fmla="*/ 1638521 w 7467600"/>
              <a:gd name="connsiteY549" fmla="*/ 1908470 h 6858000"/>
              <a:gd name="connsiteX550" fmla="*/ 1754199 w 7467600"/>
              <a:gd name="connsiteY550" fmla="*/ 2149284 h 6858000"/>
              <a:gd name="connsiteX551" fmla="*/ 1908359 w 7467600"/>
              <a:gd name="connsiteY551" fmla="*/ 2364988 h 6858000"/>
              <a:gd name="connsiteX552" fmla="*/ 1647661 w 7467600"/>
              <a:gd name="connsiteY552" fmla="*/ 1825945 h 6858000"/>
              <a:gd name="connsiteX553" fmla="*/ 1423821 w 7467600"/>
              <a:gd name="connsiteY553" fmla="*/ 1351958 h 6858000"/>
              <a:gd name="connsiteX554" fmla="*/ 1431890 w 7467600"/>
              <a:gd name="connsiteY554" fmla="*/ 1306475 h 6858000"/>
              <a:gd name="connsiteX555" fmla="*/ 1507597 w 7467600"/>
              <a:gd name="connsiteY555" fmla="*/ 1446132 h 6858000"/>
              <a:gd name="connsiteX556" fmla="*/ 1674586 w 7467600"/>
              <a:gd name="connsiteY556" fmla="*/ 1813832 h 6858000"/>
              <a:gd name="connsiteX557" fmla="*/ 1815950 w 7467600"/>
              <a:gd name="connsiteY557" fmla="*/ 2128564 h 6858000"/>
              <a:gd name="connsiteX558" fmla="*/ 1984242 w 7467600"/>
              <a:gd name="connsiteY558" fmla="*/ 2430829 h 6858000"/>
              <a:gd name="connsiteX559" fmla="*/ 2014023 w 7467600"/>
              <a:gd name="connsiteY559" fmla="*/ 2450995 h 6858000"/>
              <a:gd name="connsiteX560" fmla="*/ 1747337 w 7467600"/>
              <a:gd name="connsiteY560" fmla="*/ 1855264 h 6858000"/>
              <a:gd name="connsiteX561" fmla="*/ 1533749 w 7467600"/>
              <a:gd name="connsiteY561" fmla="*/ 1478656 h 6858000"/>
              <a:gd name="connsiteX562" fmla="*/ 1431890 w 7467600"/>
              <a:gd name="connsiteY562" fmla="*/ 1306475 h 6858000"/>
              <a:gd name="connsiteX563" fmla="*/ 5052692 w 7467600"/>
              <a:gd name="connsiteY563" fmla="*/ 1292994 h 6858000"/>
              <a:gd name="connsiteX564" fmla="*/ 5200661 w 7467600"/>
              <a:gd name="connsiteY564" fmla="*/ 1635186 h 6858000"/>
              <a:gd name="connsiteX565" fmla="*/ 5297138 w 7467600"/>
              <a:gd name="connsiteY565" fmla="*/ 1906351 h 6858000"/>
              <a:gd name="connsiteX566" fmla="*/ 5052692 w 7467600"/>
              <a:gd name="connsiteY566" fmla="*/ 1292994 h 6858000"/>
              <a:gd name="connsiteX567" fmla="*/ 5009948 w 7467600"/>
              <a:gd name="connsiteY567" fmla="*/ 1273619 h 6858000"/>
              <a:gd name="connsiteX568" fmla="*/ 5121777 w 7467600"/>
              <a:gd name="connsiteY568" fmla="*/ 1654213 h 6858000"/>
              <a:gd name="connsiteX569" fmla="*/ 5293545 w 7467600"/>
              <a:gd name="connsiteY569" fmla="*/ 2072247 h 6858000"/>
              <a:gd name="connsiteX570" fmla="*/ 5294042 w 7467600"/>
              <a:gd name="connsiteY570" fmla="*/ 2065019 h 6858000"/>
              <a:gd name="connsiteX571" fmla="*/ 5171936 w 7467600"/>
              <a:gd name="connsiteY571" fmla="*/ 1647613 h 6858000"/>
              <a:gd name="connsiteX572" fmla="*/ 5009948 w 7467600"/>
              <a:gd name="connsiteY572" fmla="*/ 1273619 h 6858000"/>
              <a:gd name="connsiteX573" fmla="*/ 655236 w 7467600"/>
              <a:gd name="connsiteY573" fmla="*/ 1268632 h 6858000"/>
              <a:gd name="connsiteX574" fmla="*/ 839521 w 7467600"/>
              <a:gd name="connsiteY574" fmla="*/ 1685315 h 6858000"/>
              <a:gd name="connsiteX575" fmla="*/ 1109416 w 7467600"/>
              <a:gd name="connsiteY575" fmla="*/ 2061663 h 6858000"/>
              <a:gd name="connsiteX576" fmla="*/ 1298300 w 7467600"/>
              <a:gd name="connsiteY576" fmla="*/ 2247742 h 6858000"/>
              <a:gd name="connsiteX577" fmla="*/ 1125871 w 7467600"/>
              <a:gd name="connsiteY577" fmla="*/ 1989513 h 6858000"/>
              <a:gd name="connsiteX578" fmla="*/ 981574 w 7467600"/>
              <a:gd name="connsiteY578" fmla="*/ 1783157 h 6858000"/>
              <a:gd name="connsiteX579" fmla="*/ 922198 w 7467600"/>
              <a:gd name="connsiteY579" fmla="*/ 1677437 h 6858000"/>
              <a:gd name="connsiteX580" fmla="*/ 869293 w 7467600"/>
              <a:gd name="connsiteY580" fmla="*/ 1583214 h 6858000"/>
              <a:gd name="connsiteX581" fmla="*/ 751431 w 7467600"/>
              <a:gd name="connsiteY581" fmla="*/ 1405731 h 6858000"/>
              <a:gd name="connsiteX582" fmla="*/ 655236 w 7467600"/>
              <a:gd name="connsiteY582" fmla="*/ 1268632 h 6858000"/>
              <a:gd name="connsiteX583" fmla="*/ 6516292 w 7467600"/>
              <a:gd name="connsiteY583" fmla="*/ 1263064 h 6858000"/>
              <a:gd name="connsiteX584" fmla="*/ 5736320 w 7467600"/>
              <a:gd name="connsiteY584" fmla="*/ 1501803 h 6858000"/>
              <a:gd name="connsiteX585" fmla="*/ 6516292 w 7467600"/>
              <a:gd name="connsiteY585" fmla="*/ 1263064 h 6858000"/>
              <a:gd name="connsiteX586" fmla="*/ 291466 w 7467600"/>
              <a:gd name="connsiteY586" fmla="*/ 1250369 h 6858000"/>
              <a:gd name="connsiteX587" fmla="*/ 323180 w 7467600"/>
              <a:gd name="connsiteY587" fmla="*/ 1435283 h 6858000"/>
              <a:gd name="connsiteX588" fmla="*/ 349381 w 7467600"/>
              <a:gd name="connsiteY588" fmla="*/ 1875041 h 6858000"/>
              <a:gd name="connsiteX589" fmla="*/ 374363 w 7467600"/>
              <a:gd name="connsiteY589" fmla="*/ 1506494 h 6858000"/>
              <a:gd name="connsiteX590" fmla="*/ 302168 w 7467600"/>
              <a:gd name="connsiteY590" fmla="*/ 1274495 h 6858000"/>
              <a:gd name="connsiteX591" fmla="*/ 291466 w 7467600"/>
              <a:gd name="connsiteY591" fmla="*/ 1250369 h 6858000"/>
              <a:gd name="connsiteX592" fmla="*/ 678222 w 7467600"/>
              <a:gd name="connsiteY592" fmla="*/ 1248670 h 6858000"/>
              <a:gd name="connsiteX593" fmla="*/ 775536 w 7467600"/>
              <a:gd name="connsiteY593" fmla="*/ 1388015 h 6858000"/>
              <a:gd name="connsiteX594" fmla="*/ 894529 w 7467600"/>
              <a:gd name="connsiteY594" fmla="*/ 1567739 h 6858000"/>
              <a:gd name="connsiteX595" fmla="*/ 948000 w 7467600"/>
              <a:gd name="connsiteY595" fmla="*/ 1663088 h 6858000"/>
              <a:gd name="connsiteX596" fmla="*/ 1006812 w 7467600"/>
              <a:gd name="connsiteY596" fmla="*/ 1767683 h 6858000"/>
              <a:gd name="connsiteX597" fmla="*/ 1149133 w 7467600"/>
              <a:gd name="connsiteY597" fmla="*/ 1971513 h 6858000"/>
              <a:gd name="connsiteX598" fmla="*/ 1333952 w 7467600"/>
              <a:gd name="connsiteY598" fmla="*/ 2251620 h 6858000"/>
              <a:gd name="connsiteX599" fmla="*/ 1337329 w 7467600"/>
              <a:gd name="connsiteY599" fmla="*/ 2258350 h 6858000"/>
              <a:gd name="connsiteX600" fmla="*/ 1014726 w 7467600"/>
              <a:gd name="connsiteY600" fmla="*/ 1615556 h 6858000"/>
              <a:gd name="connsiteX601" fmla="*/ 678222 w 7467600"/>
              <a:gd name="connsiteY601" fmla="*/ 1248670 h 6858000"/>
              <a:gd name="connsiteX602" fmla="*/ 6691602 w 7467600"/>
              <a:gd name="connsiteY602" fmla="*/ 1140573 h 6858000"/>
              <a:gd name="connsiteX603" fmla="*/ 6571100 w 7467600"/>
              <a:gd name="connsiteY603" fmla="*/ 1183662 h 6858000"/>
              <a:gd name="connsiteX604" fmla="*/ 6241687 w 7467600"/>
              <a:gd name="connsiteY604" fmla="*/ 1257600 h 6858000"/>
              <a:gd name="connsiteX605" fmla="*/ 5693009 w 7467600"/>
              <a:gd name="connsiteY605" fmla="*/ 1478256 h 6858000"/>
              <a:gd name="connsiteX606" fmla="*/ 6548420 w 7467600"/>
              <a:gd name="connsiteY606" fmla="*/ 1214599 h 6858000"/>
              <a:gd name="connsiteX607" fmla="*/ 6605473 w 7467600"/>
              <a:gd name="connsiteY607" fmla="*/ 1184686 h 6858000"/>
              <a:gd name="connsiteX608" fmla="*/ 6691602 w 7467600"/>
              <a:gd name="connsiteY608" fmla="*/ 1140573 h 6858000"/>
              <a:gd name="connsiteX609" fmla="*/ 4002475 w 7467600"/>
              <a:gd name="connsiteY609" fmla="*/ 1037802 h 6858000"/>
              <a:gd name="connsiteX610" fmla="*/ 4000324 w 7467600"/>
              <a:gd name="connsiteY610" fmla="*/ 1039362 h 6858000"/>
              <a:gd name="connsiteX611" fmla="*/ 4002862 w 7467600"/>
              <a:gd name="connsiteY611" fmla="*/ 1042866 h 6858000"/>
              <a:gd name="connsiteX612" fmla="*/ 4002475 w 7467600"/>
              <a:gd name="connsiteY612" fmla="*/ 1037802 h 6858000"/>
              <a:gd name="connsiteX613" fmla="*/ 506322 w 7467600"/>
              <a:gd name="connsiteY613" fmla="*/ 1020997 h 6858000"/>
              <a:gd name="connsiteX614" fmla="*/ 533068 w 7467600"/>
              <a:gd name="connsiteY614" fmla="*/ 1029409 h 6858000"/>
              <a:gd name="connsiteX615" fmla="*/ 1232525 w 7467600"/>
              <a:gd name="connsiteY615" fmla="*/ 1804675 h 6858000"/>
              <a:gd name="connsiteX616" fmla="*/ 1388858 w 7467600"/>
              <a:gd name="connsiteY616" fmla="*/ 2368011 h 6858000"/>
              <a:gd name="connsiteX617" fmla="*/ 1384098 w 7467600"/>
              <a:gd name="connsiteY617" fmla="*/ 2378125 h 6858000"/>
              <a:gd name="connsiteX618" fmla="*/ 1425393 w 7467600"/>
              <a:gd name="connsiteY618" fmla="*/ 2589124 h 6858000"/>
              <a:gd name="connsiteX619" fmla="*/ 1424001 w 7467600"/>
              <a:gd name="connsiteY619" fmla="*/ 2597541 h 6858000"/>
              <a:gd name="connsiteX620" fmla="*/ 2152729 w 7467600"/>
              <a:gd name="connsiteY620" fmla="*/ 2864487 h 6858000"/>
              <a:gd name="connsiteX621" fmla="*/ 2020609 w 7467600"/>
              <a:gd name="connsiteY621" fmla="*/ 2539671 h 6858000"/>
              <a:gd name="connsiteX622" fmla="*/ 2018920 w 7467600"/>
              <a:gd name="connsiteY622" fmla="*/ 2536309 h 6858000"/>
              <a:gd name="connsiteX623" fmla="*/ 1342441 w 7467600"/>
              <a:gd name="connsiteY623" fmla="*/ 1173017 h 6858000"/>
              <a:gd name="connsiteX624" fmla="*/ 1367925 w 7467600"/>
              <a:gd name="connsiteY624" fmla="*/ 1135648 h 6858000"/>
              <a:gd name="connsiteX625" fmla="*/ 1771401 w 7467600"/>
              <a:gd name="connsiteY625" fmla="*/ 1806673 h 6858000"/>
              <a:gd name="connsiteX626" fmla="*/ 1972385 w 7467600"/>
              <a:gd name="connsiteY626" fmla="*/ 2198735 h 6858000"/>
              <a:gd name="connsiteX627" fmla="*/ 2040892 w 7467600"/>
              <a:gd name="connsiteY627" fmla="*/ 2405205 h 6858000"/>
              <a:gd name="connsiteX628" fmla="*/ 2131689 w 7467600"/>
              <a:gd name="connsiteY628" fmla="*/ 1936926 h 6858000"/>
              <a:gd name="connsiteX629" fmla="*/ 2454820 w 7467600"/>
              <a:gd name="connsiteY629" fmla="*/ 1248808 h 6858000"/>
              <a:gd name="connsiteX630" fmla="*/ 2492512 w 7467600"/>
              <a:gd name="connsiteY630" fmla="*/ 1302920 h 6858000"/>
              <a:gd name="connsiteX631" fmla="*/ 2081216 w 7467600"/>
              <a:gd name="connsiteY631" fmla="*/ 2527513 h 6858000"/>
              <a:gd name="connsiteX632" fmla="*/ 2081211 w 7467600"/>
              <a:gd name="connsiteY632" fmla="*/ 2528916 h 6858000"/>
              <a:gd name="connsiteX633" fmla="*/ 2199067 w 7467600"/>
              <a:gd name="connsiteY633" fmla="*/ 2884061 h 6858000"/>
              <a:gd name="connsiteX634" fmla="*/ 3192586 w 7467600"/>
              <a:gd name="connsiteY634" fmla="*/ 3411496 h 6858000"/>
              <a:gd name="connsiteX635" fmla="*/ 3182620 w 7467600"/>
              <a:gd name="connsiteY635" fmla="*/ 3483279 h 6858000"/>
              <a:gd name="connsiteX636" fmla="*/ 2435119 w 7467600"/>
              <a:gd name="connsiteY636" fmla="*/ 3080173 h 6858000"/>
              <a:gd name="connsiteX637" fmla="*/ 2410152 w 7467600"/>
              <a:gd name="connsiteY637" fmla="*/ 3063751 h 6858000"/>
              <a:gd name="connsiteX638" fmla="*/ 2408099 w 7467600"/>
              <a:gd name="connsiteY638" fmla="*/ 3064403 h 6858000"/>
              <a:gd name="connsiteX639" fmla="*/ 2407218 w 7467600"/>
              <a:gd name="connsiteY639" fmla="*/ 3070324 h 6858000"/>
              <a:gd name="connsiteX640" fmla="*/ 2380138 w 7467600"/>
              <a:gd name="connsiteY640" fmla="*/ 3099341 h 6858000"/>
              <a:gd name="connsiteX641" fmla="*/ 1765923 w 7467600"/>
              <a:gd name="connsiteY641" fmla="*/ 3581043 h 6858000"/>
              <a:gd name="connsiteX642" fmla="*/ 1702258 w 7467600"/>
              <a:gd name="connsiteY642" fmla="*/ 3612286 h 6858000"/>
              <a:gd name="connsiteX643" fmla="*/ 1538370 w 7467600"/>
              <a:gd name="connsiteY643" fmla="*/ 3811804 h 6858000"/>
              <a:gd name="connsiteX644" fmla="*/ 542867 w 7467600"/>
              <a:gd name="connsiteY644" fmla="*/ 4944092 h 6858000"/>
              <a:gd name="connsiteX645" fmla="*/ 515800 w 7467600"/>
              <a:gd name="connsiteY645" fmla="*/ 4862180 h 6858000"/>
              <a:gd name="connsiteX646" fmla="*/ 909145 w 7467600"/>
              <a:gd name="connsiteY646" fmla="*/ 4199225 h 6858000"/>
              <a:gd name="connsiteX647" fmla="*/ 1214067 w 7467600"/>
              <a:gd name="connsiteY647" fmla="*/ 3908561 h 6858000"/>
              <a:gd name="connsiteX648" fmla="*/ 640967 w 7467600"/>
              <a:gd name="connsiteY648" fmla="*/ 4105601 h 6858000"/>
              <a:gd name="connsiteX649" fmla="*/ 112563 w 7467600"/>
              <a:gd name="connsiteY649" fmla="*/ 4396952 h 6858000"/>
              <a:gd name="connsiteX650" fmla="*/ 0 w 7467600"/>
              <a:gd name="connsiteY650" fmla="*/ 4466006 h 6858000"/>
              <a:gd name="connsiteX651" fmla="*/ 0 w 7467600"/>
              <a:gd name="connsiteY651" fmla="*/ 4233763 h 6858000"/>
              <a:gd name="connsiteX652" fmla="*/ 36881 w 7467600"/>
              <a:gd name="connsiteY652" fmla="*/ 4200118 h 6858000"/>
              <a:gd name="connsiteX653" fmla="*/ 910534 w 7467600"/>
              <a:gd name="connsiteY653" fmla="*/ 3629753 h 6858000"/>
              <a:gd name="connsiteX654" fmla="*/ 1578717 w 7467600"/>
              <a:gd name="connsiteY654" fmla="*/ 3575982 h 6858000"/>
              <a:gd name="connsiteX655" fmla="*/ 2338780 w 7467600"/>
              <a:gd name="connsiteY655" fmla="*/ 3033725 h 6858000"/>
              <a:gd name="connsiteX656" fmla="*/ 1807991 w 7467600"/>
              <a:gd name="connsiteY656" fmla="*/ 2807184 h 6858000"/>
              <a:gd name="connsiteX657" fmla="*/ 1416358 w 7467600"/>
              <a:gd name="connsiteY657" fmla="*/ 3112571 h 6858000"/>
              <a:gd name="connsiteX658" fmla="*/ 939066 w 7467600"/>
              <a:gd name="connsiteY658" fmla="*/ 3378798 h 6858000"/>
              <a:gd name="connsiteX659" fmla="*/ 115099 w 7467600"/>
              <a:gd name="connsiteY659" fmla="*/ 3607650 h 6858000"/>
              <a:gd name="connsiteX660" fmla="*/ 97284 w 7467600"/>
              <a:gd name="connsiteY660" fmla="*/ 3520393 h 6858000"/>
              <a:gd name="connsiteX661" fmla="*/ 922050 w 7467600"/>
              <a:gd name="connsiteY661" fmla="*/ 3074867 h 6858000"/>
              <a:gd name="connsiteX662" fmla="*/ 1405265 w 7467600"/>
              <a:gd name="connsiteY662" fmla="*/ 3016319 h 6858000"/>
              <a:gd name="connsiteX663" fmla="*/ 1407512 w 7467600"/>
              <a:gd name="connsiteY663" fmla="*/ 3018001 h 6858000"/>
              <a:gd name="connsiteX664" fmla="*/ 1726266 w 7467600"/>
              <a:gd name="connsiteY664" fmla="*/ 2777274 h 6858000"/>
              <a:gd name="connsiteX665" fmla="*/ 625390 w 7467600"/>
              <a:gd name="connsiteY665" fmla="*/ 2514541 h 6858000"/>
              <a:gd name="connsiteX666" fmla="*/ 619799 w 7467600"/>
              <a:gd name="connsiteY666" fmla="*/ 2527180 h 6858000"/>
              <a:gd name="connsiteX667" fmla="*/ 310030 w 7467600"/>
              <a:gd name="connsiteY667" fmla="*/ 2771818 h 6858000"/>
              <a:gd name="connsiteX668" fmla="*/ 173877 w 7467600"/>
              <a:gd name="connsiteY668" fmla="*/ 2937056 h 6858000"/>
              <a:gd name="connsiteX669" fmla="*/ 77889 w 7467600"/>
              <a:gd name="connsiteY669" fmla="*/ 3138440 h 6858000"/>
              <a:gd name="connsiteX670" fmla="*/ 0 w 7467600"/>
              <a:gd name="connsiteY670" fmla="*/ 3271395 h 6858000"/>
              <a:gd name="connsiteX671" fmla="*/ 0 w 7467600"/>
              <a:gd name="connsiteY671" fmla="*/ 3153002 h 6858000"/>
              <a:gd name="connsiteX672" fmla="*/ 2386 w 7467600"/>
              <a:gd name="connsiteY672" fmla="*/ 3149203 h 6858000"/>
              <a:gd name="connsiteX673" fmla="*/ 89753 w 7467600"/>
              <a:gd name="connsiteY673" fmla="*/ 2987702 h 6858000"/>
              <a:gd name="connsiteX674" fmla="*/ 76869 w 7467600"/>
              <a:gd name="connsiteY674" fmla="*/ 3005404 h 6858000"/>
              <a:gd name="connsiteX675" fmla="*/ 32049 w 7467600"/>
              <a:gd name="connsiteY675" fmla="*/ 3065814 h 6858000"/>
              <a:gd name="connsiteX676" fmla="*/ 0 w 7467600"/>
              <a:gd name="connsiteY676" fmla="*/ 3108744 h 6858000"/>
              <a:gd name="connsiteX677" fmla="*/ 0 w 7467600"/>
              <a:gd name="connsiteY677" fmla="*/ 3058059 h 6858000"/>
              <a:gd name="connsiteX678" fmla="*/ 7610 w 7467600"/>
              <a:gd name="connsiteY678" fmla="*/ 3047889 h 6858000"/>
              <a:gd name="connsiteX679" fmla="*/ 52419 w 7467600"/>
              <a:gd name="connsiteY679" fmla="*/ 2987479 h 6858000"/>
              <a:gd name="connsiteX680" fmla="*/ 59142 w 7467600"/>
              <a:gd name="connsiteY680" fmla="*/ 2978488 h 6858000"/>
              <a:gd name="connsiteX681" fmla="*/ 0 w 7467600"/>
              <a:gd name="connsiteY681" fmla="*/ 3015334 h 6858000"/>
              <a:gd name="connsiteX682" fmla="*/ 0 w 7467600"/>
              <a:gd name="connsiteY682" fmla="*/ 2914286 h 6858000"/>
              <a:gd name="connsiteX683" fmla="*/ 36383 w 7467600"/>
              <a:gd name="connsiteY683" fmla="*/ 2901128 h 6858000"/>
              <a:gd name="connsiteX684" fmla="*/ 156329 w 7467600"/>
              <a:gd name="connsiteY684" fmla="*/ 2840533 h 6858000"/>
              <a:gd name="connsiteX685" fmla="*/ 358355 w 7467600"/>
              <a:gd name="connsiteY685" fmla="*/ 2620471 h 6858000"/>
              <a:gd name="connsiteX686" fmla="*/ 510577 w 7467600"/>
              <a:gd name="connsiteY686" fmla="*/ 2501244 h 6858000"/>
              <a:gd name="connsiteX687" fmla="*/ 211967 w 7467600"/>
              <a:gd name="connsiteY687" fmla="*/ 2479171 h 6858000"/>
              <a:gd name="connsiteX688" fmla="*/ 0 w 7467600"/>
              <a:gd name="connsiteY688" fmla="*/ 2476398 h 6858000"/>
              <a:gd name="connsiteX689" fmla="*/ 0 w 7467600"/>
              <a:gd name="connsiteY689" fmla="*/ 2389189 h 6858000"/>
              <a:gd name="connsiteX690" fmla="*/ 103062 w 7467600"/>
              <a:gd name="connsiteY690" fmla="*/ 2389518 h 6858000"/>
              <a:gd name="connsiteX691" fmla="*/ 510734 w 7467600"/>
              <a:gd name="connsiteY691" fmla="*/ 2416201 h 6858000"/>
              <a:gd name="connsiteX692" fmla="*/ 279257 w 7467600"/>
              <a:gd name="connsiteY692" fmla="*/ 2092102 h 6858000"/>
              <a:gd name="connsiteX693" fmla="*/ 65265 w 7467600"/>
              <a:gd name="connsiteY693" fmla="*/ 2006049 h 6858000"/>
              <a:gd name="connsiteX694" fmla="*/ 0 w 7467600"/>
              <a:gd name="connsiteY694" fmla="*/ 1982532 h 6858000"/>
              <a:gd name="connsiteX695" fmla="*/ 0 w 7467600"/>
              <a:gd name="connsiteY695" fmla="*/ 1912789 h 6858000"/>
              <a:gd name="connsiteX696" fmla="*/ 97460 w 7467600"/>
              <a:gd name="connsiteY696" fmla="*/ 1953725 h 6858000"/>
              <a:gd name="connsiteX697" fmla="*/ 221272 w 7467600"/>
              <a:gd name="connsiteY697" fmla="*/ 1980766 h 6858000"/>
              <a:gd name="connsiteX698" fmla="*/ 116765 w 7467600"/>
              <a:gd name="connsiteY698" fmla="*/ 1911033 h 6858000"/>
              <a:gd name="connsiteX699" fmla="*/ 16405 w 7467600"/>
              <a:gd name="connsiteY699" fmla="*/ 1803412 h 6858000"/>
              <a:gd name="connsiteX700" fmla="*/ 0 w 7467600"/>
              <a:gd name="connsiteY700" fmla="*/ 1784777 h 6858000"/>
              <a:gd name="connsiteX701" fmla="*/ 0 w 7467600"/>
              <a:gd name="connsiteY701" fmla="*/ 1740082 h 6858000"/>
              <a:gd name="connsiteX702" fmla="*/ 39394 w 7467600"/>
              <a:gd name="connsiteY702" fmla="*/ 1784856 h 6858000"/>
              <a:gd name="connsiteX703" fmla="*/ 135813 w 7467600"/>
              <a:gd name="connsiteY703" fmla="*/ 1888838 h 6858000"/>
              <a:gd name="connsiteX704" fmla="*/ 242575 w 7467600"/>
              <a:gd name="connsiteY704" fmla="*/ 1958841 h 6858000"/>
              <a:gd name="connsiteX705" fmla="*/ 82197 w 7467600"/>
              <a:gd name="connsiteY705" fmla="*/ 1754826 h 6858000"/>
              <a:gd name="connsiteX706" fmla="*/ 0 w 7467600"/>
              <a:gd name="connsiteY706" fmla="*/ 1679650 h 6858000"/>
              <a:gd name="connsiteX707" fmla="*/ 0 w 7467600"/>
              <a:gd name="connsiteY707" fmla="*/ 1602463 h 6858000"/>
              <a:gd name="connsiteX708" fmla="*/ 84689 w 7467600"/>
              <a:gd name="connsiteY708" fmla="*/ 1677442 h 6858000"/>
              <a:gd name="connsiteX709" fmla="*/ 298437 w 7467600"/>
              <a:gd name="connsiteY709" fmla="*/ 1968019 h 6858000"/>
              <a:gd name="connsiteX710" fmla="*/ 227269 w 7467600"/>
              <a:gd name="connsiteY710" fmla="*/ 1114064 h 6858000"/>
              <a:gd name="connsiteX711" fmla="*/ 248003 w 7467600"/>
              <a:gd name="connsiteY711" fmla="*/ 1089613 h 6858000"/>
              <a:gd name="connsiteX712" fmla="*/ 427020 w 7467600"/>
              <a:gd name="connsiteY712" fmla="*/ 1619803 h 6858000"/>
              <a:gd name="connsiteX713" fmla="*/ 340345 w 7467600"/>
              <a:gd name="connsiteY713" fmla="*/ 2027739 h 6858000"/>
              <a:gd name="connsiteX714" fmla="*/ 360865 w 7467600"/>
              <a:gd name="connsiteY714" fmla="*/ 2044827 h 6858000"/>
              <a:gd name="connsiteX715" fmla="*/ 560414 w 7467600"/>
              <a:gd name="connsiteY715" fmla="*/ 2421457 h 6858000"/>
              <a:gd name="connsiteX716" fmla="*/ 1359703 w 7467600"/>
              <a:gd name="connsiteY716" fmla="*/ 2578554 h 6858000"/>
              <a:gd name="connsiteX717" fmla="*/ 1359422 w 7467600"/>
              <a:gd name="connsiteY717" fmla="*/ 2577994 h 6858000"/>
              <a:gd name="connsiteX718" fmla="*/ 828701 w 7467600"/>
              <a:gd name="connsiteY718" fmla="*/ 1839520 h 6858000"/>
              <a:gd name="connsiteX719" fmla="*/ 494427 w 7467600"/>
              <a:gd name="connsiteY719" fmla="*/ 1092333 h 6858000"/>
              <a:gd name="connsiteX720" fmla="*/ 506322 w 7467600"/>
              <a:gd name="connsiteY720" fmla="*/ 1020997 h 6858000"/>
              <a:gd name="connsiteX721" fmla="*/ 4570198 w 7467600"/>
              <a:gd name="connsiteY721" fmla="*/ 978081 h 6858000"/>
              <a:gd name="connsiteX722" fmla="*/ 4523691 w 7467600"/>
              <a:gd name="connsiteY722" fmla="*/ 1127776 h 6858000"/>
              <a:gd name="connsiteX723" fmla="*/ 4509875 w 7467600"/>
              <a:gd name="connsiteY723" fmla="*/ 1167552 h 6858000"/>
              <a:gd name="connsiteX724" fmla="*/ 4478168 w 7467600"/>
              <a:gd name="connsiteY724" fmla="*/ 1260735 h 6858000"/>
              <a:gd name="connsiteX725" fmla="*/ 4409309 w 7467600"/>
              <a:gd name="connsiteY725" fmla="*/ 1666996 h 6858000"/>
              <a:gd name="connsiteX726" fmla="*/ 4370031 w 7467600"/>
              <a:gd name="connsiteY726" fmla="*/ 1955666 h 6858000"/>
              <a:gd name="connsiteX727" fmla="*/ 4570198 w 7467600"/>
              <a:gd name="connsiteY727" fmla="*/ 978081 h 6858000"/>
              <a:gd name="connsiteX728" fmla="*/ 4557898 w 7467600"/>
              <a:gd name="connsiteY728" fmla="*/ 900011 h 6858000"/>
              <a:gd name="connsiteX729" fmla="*/ 4344840 w 7467600"/>
              <a:gd name="connsiteY729" fmla="*/ 1922038 h 6858000"/>
              <a:gd name="connsiteX730" fmla="*/ 4378710 w 7467600"/>
              <a:gd name="connsiteY730" fmla="*/ 1665516 h 6858000"/>
              <a:gd name="connsiteX731" fmla="*/ 4448798 w 7467600"/>
              <a:gd name="connsiteY731" fmla="*/ 1253024 h 6858000"/>
              <a:gd name="connsiteX732" fmla="*/ 4480315 w 7467600"/>
              <a:gd name="connsiteY732" fmla="*/ 1158454 h 6858000"/>
              <a:gd name="connsiteX733" fmla="*/ 4494133 w 7467600"/>
              <a:gd name="connsiteY733" fmla="*/ 1118676 h 6858000"/>
              <a:gd name="connsiteX734" fmla="*/ 4557898 w 7467600"/>
              <a:gd name="connsiteY734" fmla="*/ 900011 h 6858000"/>
              <a:gd name="connsiteX735" fmla="*/ 5870151 w 7467600"/>
              <a:gd name="connsiteY735" fmla="*/ 898890 h 6858000"/>
              <a:gd name="connsiteX736" fmla="*/ 5861335 w 7467600"/>
              <a:gd name="connsiteY736" fmla="*/ 899177 h 6858000"/>
              <a:gd name="connsiteX737" fmla="*/ 5843702 w 7467600"/>
              <a:gd name="connsiteY737" fmla="*/ 899748 h 6858000"/>
              <a:gd name="connsiteX738" fmla="*/ 5651107 w 7467600"/>
              <a:gd name="connsiteY738" fmla="*/ 920306 h 6858000"/>
              <a:gd name="connsiteX739" fmla="*/ 5459407 w 7467600"/>
              <a:gd name="connsiteY739" fmla="*/ 940975 h 6858000"/>
              <a:gd name="connsiteX740" fmla="*/ 5374846 w 7467600"/>
              <a:gd name="connsiteY740" fmla="*/ 941988 h 6858000"/>
              <a:gd name="connsiteX741" fmla="*/ 5256105 w 7467600"/>
              <a:gd name="connsiteY741" fmla="*/ 945632 h 6858000"/>
              <a:gd name="connsiteX742" fmla="*/ 5107071 w 7467600"/>
              <a:gd name="connsiteY742" fmla="*/ 969720 h 6858000"/>
              <a:gd name="connsiteX743" fmla="*/ 4998681 w 7467600"/>
              <a:gd name="connsiteY743" fmla="*/ 988771 h 6858000"/>
              <a:gd name="connsiteX744" fmla="*/ 5870151 w 7467600"/>
              <a:gd name="connsiteY744" fmla="*/ 898890 h 6858000"/>
              <a:gd name="connsiteX745" fmla="*/ 5504425 w 7467600"/>
              <a:gd name="connsiteY745" fmla="*/ 848067 h 6858000"/>
              <a:gd name="connsiteX746" fmla="*/ 4968849 w 7467600"/>
              <a:gd name="connsiteY746" fmla="*/ 962318 h 6858000"/>
              <a:gd name="connsiteX747" fmla="*/ 5104039 w 7467600"/>
              <a:gd name="connsiteY747" fmla="*/ 940634 h 6858000"/>
              <a:gd name="connsiteX748" fmla="*/ 5256311 w 7467600"/>
              <a:gd name="connsiteY748" fmla="*/ 916490 h 6858000"/>
              <a:gd name="connsiteX749" fmla="*/ 5377381 w 7467600"/>
              <a:gd name="connsiteY749" fmla="*/ 912671 h 6858000"/>
              <a:gd name="connsiteX750" fmla="*/ 5460148 w 7467600"/>
              <a:gd name="connsiteY750" fmla="*/ 911442 h 6858000"/>
              <a:gd name="connsiteX751" fmla="*/ 5648971 w 7467600"/>
              <a:gd name="connsiteY751" fmla="*/ 891331 h 6858000"/>
              <a:gd name="connsiteX752" fmla="*/ 5844807 w 7467600"/>
              <a:gd name="connsiteY752" fmla="*/ 870718 h 6858000"/>
              <a:gd name="connsiteX753" fmla="*/ 5862975 w 7467600"/>
              <a:gd name="connsiteY753" fmla="*/ 869756 h 6858000"/>
              <a:gd name="connsiteX754" fmla="*/ 5920887 w 7467600"/>
              <a:gd name="connsiteY754" fmla="*/ 865929 h 6858000"/>
              <a:gd name="connsiteX755" fmla="*/ 5504425 w 7467600"/>
              <a:gd name="connsiteY755" fmla="*/ 848067 h 6858000"/>
              <a:gd name="connsiteX756" fmla="*/ 3607114 w 7467600"/>
              <a:gd name="connsiteY756" fmla="*/ 467441 h 6858000"/>
              <a:gd name="connsiteX757" fmla="*/ 3296242 w 7467600"/>
              <a:gd name="connsiteY757" fmla="*/ 807991 h 6858000"/>
              <a:gd name="connsiteX758" fmla="*/ 3174674 w 7467600"/>
              <a:gd name="connsiteY758" fmla="*/ 919759 h 6858000"/>
              <a:gd name="connsiteX759" fmla="*/ 3042978 w 7467600"/>
              <a:gd name="connsiteY759" fmla="*/ 1054894 h 6858000"/>
              <a:gd name="connsiteX760" fmla="*/ 2968914 w 7467600"/>
              <a:gd name="connsiteY760" fmla="*/ 1133756 h 6858000"/>
              <a:gd name="connsiteX761" fmla="*/ 3103823 w 7467600"/>
              <a:gd name="connsiteY761" fmla="*/ 1026814 h 6858000"/>
              <a:gd name="connsiteX762" fmla="*/ 3607114 w 7467600"/>
              <a:gd name="connsiteY762" fmla="*/ 467441 h 6858000"/>
              <a:gd name="connsiteX763" fmla="*/ 3744487 w 7467600"/>
              <a:gd name="connsiteY763" fmla="*/ 383136 h 6858000"/>
              <a:gd name="connsiteX764" fmla="*/ 3970213 w 7467600"/>
              <a:gd name="connsiteY764" fmla="*/ 995559 h 6858000"/>
              <a:gd name="connsiteX765" fmla="*/ 3744487 w 7467600"/>
              <a:gd name="connsiteY765" fmla="*/ 383136 h 6858000"/>
              <a:gd name="connsiteX766" fmla="*/ 3624562 w 7467600"/>
              <a:gd name="connsiteY766" fmla="*/ 367041 h 6858000"/>
              <a:gd name="connsiteX767" fmla="*/ 3489712 w 7467600"/>
              <a:gd name="connsiteY767" fmla="*/ 485386 h 6858000"/>
              <a:gd name="connsiteX768" fmla="*/ 3182994 w 7467600"/>
              <a:gd name="connsiteY768" fmla="*/ 828265 h 6858000"/>
              <a:gd name="connsiteX769" fmla="*/ 2892114 w 7467600"/>
              <a:gd name="connsiteY769" fmla="*/ 1172635 h 6858000"/>
              <a:gd name="connsiteX770" fmla="*/ 3021459 w 7467600"/>
              <a:gd name="connsiteY770" fmla="*/ 1035385 h 6858000"/>
              <a:gd name="connsiteX771" fmla="*/ 3153873 w 7467600"/>
              <a:gd name="connsiteY771" fmla="*/ 898971 h 6858000"/>
              <a:gd name="connsiteX772" fmla="*/ 3276511 w 7467600"/>
              <a:gd name="connsiteY772" fmla="*/ 786423 h 6858000"/>
              <a:gd name="connsiteX773" fmla="*/ 3584154 w 7467600"/>
              <a:gd name="connsiteY773" fmla="*/ 448218 h 6858000"/>
              <a:gd name="connsiteX774" fmla="*/ 3624562 w 7467600"/>
              <a:gd name="connsiteY774" fmla="*/ 367041 h 6858000"/>
              <a:gd name="connsiteX775" fmla="*/ 3766672 w 7467600"/>
              <a:gd name="connsiteY775" fmla="*/ 359429 h 6858000"/>
              <a:gd name="connsiteX776" fmla="*/ 3996338 w 7467600"/>
              <a:gd name="connsiteY776" fmla="*/ 968237 h 6858000"/>
              <a:gd name="connsiteX777" fmla="*/ 3766672 w 7467600"/>
              <a:gd name="connsiteY777" fmla="*/ 359429 h 6858000"/>
              <a:gd name="connsiteX778" fmla="*/ 5805386 w 7467600"/>
              <a:gd name="connsiteY778" fmla="*/ 239240 h 6858000"/>
              <a:gd name="connsiteX779" fmla="*/ 5736947 w 7467600"/>
              <a:gd name="connsiteY779" fmla="*/ 261367 h 6858000"/>
              <a:gd name="connsiteX780" fmla="*/ 5427012 w 7467600"/>
              <a:gd name="connsiteY780" fmla="*/ 311272 h 6858000"/>
              <a:gd name="connsiteX781" fmla="*/ 5147818 w 7467600"/>
              <a:gd name="connsiteY781" fmla="*/ 322112 h 6858000"/>
              <a:gd name="connsiteX782" fmla="*/ 5060854 w 7467600"/>
              <a:gd name="connsiteY782" fmla="*/ 311882 h 6858000"/>
              <a:gd name="connsiteX783" fmla="*/ 4945989 w 7467600"/>
              <a:gd name="connsiteY783" fmla="*/ 300516 h 6858000"/>
              <a:gd name="connsiteX784" fmla="*/ 5410479 w 7467600"/>
              <a:gd name="connsiteY784" fmla="*/ 348434 h 6858000"/>
              <a:gd name="connsiteX785" fmla="*/ 5805386 w 7467600"/>
              <a:gd name="connsiteY785" fmla="*/ 239240 h 6858000"/>
              <a:gd name="connsiteX786" fmla="*/ 5905192 w 7467600"/>
              <a:gd name="connsiteY786" fmla="*/ 163079 h 6858000"/>
              <a:gd name="connsiteX787" fmla="*/ 5865655 w 7467600"/>
              <a:gd name="connsiteY787" fmla="*/ 171901 h 6858000"/>
              <a:gd name="connsiteX788" fmla="*/ 5259740 w 7467600"/>
              <a:gd name="connsiteY788" fmla="*/ 257013 h 6858000"/>
              <a:gd name="connsiteX789" fmla="*/ 5208466 w 7467600"/>
              <a:gd name="connsiteY789" fmla="*/ 257550 h 6858000"/>
              <a:gd name="connsiteX790" fmla="*/ 4980204 w 7467600"/>
              <a:gd name="connsiteY790" fmla="*/ 271903 h 6858000"/>
              <a:gd name="connsiteX791" fmla="*/ 5068068 w 7467600"/>
              <a:gd name="connsiteY791" fmla="*/ 282244 h 6858000"/>
              <a:gd name="connsiteX792" fmla="*/ 5153231 w 7467600"/>
              <a:gd name="connsiteY792" fmla="*/ 292240 h 6858000"/>
              <a:gd name="connsiteX793" fmla="*/ 5426491 w 7467600"/>
              <a:gd name="connsiteY793" fmla="*/ 281128 h 6858000"/>
              <a:gd name="connsiteX794" fmla="*/ 5731212 w 7467600"/>
              <a:gd name="connsiteY794" fmla="*/ 231951 h 6858000"/>
              <a:gd name="connsiteX795" fmla="*/ 5905192 w 7467600"/>
              <a:gd name="connsiteY795" fmla="*/ 163079 h 6858000"/>
              <a:gd name="connsiteX796" fmla="*/ 5944437 w 7467600"/>
              <a:gd name="connsiteY796" fmla="*/ 113829 h 6858000"/>
              <a:gd name="connsiteX797" fmla="*/ 5825032 w 7467600"/>
              <a:gd name="connsiteY797" fmla="*/ 146405 h 6858000"/>
              <a:gd name="connsiteX798" fmla="*/ 4955599 w 7467600"/>
              <a:gd name="connsiteY798" fmla="*/ 247008 h 6858000"/>
              <a:gd name="connsiteX799" fmla="*/ 5210104 w 7467600"/>
              <a:gd name="connsiteY799" fmla="*/ 228123 h 6858000"/>
              <a:gd name="connsiteX800" fmla="*/ 5261015 w 7467600"/>
              <a:gd name="connsiteY800" fmla="*/ 227087 h 6858000"/>
              <a:gd name="connsiteX801" fmla="*/ 5861181 w 7467600"/>
              <a:gd name="connsiteY801" fmla="*/ 143093 h 6858000"/>
              <a:gd name="connsiteX802" fmla="*/ 5961252 w 7467600"/>
              <a:gd name="connsiteY802" fmla="*/ 114820 h 6858000"/>
              <a:gd name="connsiteX803" fmla="*/ 5944437 w 7467600"/>
              <a:gd name="connsiteY803" fmla="*/ 113829 h 6858000"/>
              <a:gd name="connsiteX804" fmla="*/ 3882765 w 7467600"/>
              <a:gd name="connsiteY804" fmla="*/ 0 h 6858000"/>
              <a:gd name="connsiteX805" fmla="*/ 3995099 w 7467600"/>
              <a:gd name="connsiteY805" fmla="*/ 0 h 6858000"/>
              <a:gd name="connsiteX806" fmla="*/ 4163818 w 7467600"/>
              <a:gd name="connsiteY806" fmla="*/ 234104 h 6858000"/>
              <a:gd name="connsiteX807" fmla="*/ 4172099 w 7467600"/>
              <a:gd name="connsiteY807" fmla="*/ 234207 h 6858000"/>
              <a:gd name="connsiteX808" fmla="*/ 4784282 w 7467600"/>
              <a:gd name="connsiteY808" fmla="*/ 276561 h 6858000"/>
              <a:gd name="connsiteX809" fmla="*/ 4801687 w 7467600"/>
              <a:gd name="connsiteY809" fmla="*/ 267764 h 6858000"/>
              <a:gd name="connsiteX810" fmla="*/ 6082788 w 7467600"/>
              <a:gd name="connsiteY810" fmla="*/ 64119 h 6858000"/>
              <a:gd name="connsiteX811" fmla="*/ 6099442 w 7467600"/>
              <a:gd name="connsiteY811" fmla="*/ 82568 h 6858000"/>
              <a:gd name="connsiteX812" fmla="*/ 4804137 w 7467600"/>
              <a:gd name="connsiteY812" fmla="*/ 320931 h 6858000"/>
              <a:gd name="connsiteX813" fmla="*/ 4227047 w 7467600"/>
              <a:gd name="connsiteY813" fmla="*/ 313415 h 6858000"/>
              <a:gd name="connsiteX814" fmla="*/ 4346041 w 7467600"/>
              <a:gd name="connsiteY814" fmla="*/ 456086 h 6858000"/>
              <a:gd name="connsiteX815" fmla="*/ 4870967 w 7467600"/>
              <a:gd name="connsiteY815" fmla="*/ 963061 h 6858000"/>
              <a:gd name="connsiteX816" fmla="*/ 4889647 w 7467600"/>
              <a:gd name="connsiteY816" fmla="*/ 957147 h 6858000"/>
              <a:gd name="connsiteX817" fmla="*/ 5422504 w 7467600"/>
              <a:gd name="connsiteY817" fmla="*/ 805191 h 6858000"/>
              <a:gd name="connsiteX818" fmla="*/ 6087656 w 7467600"/>
              <a:gd name="connsiteY818" fmla="*/ 826703 h 6858000"/>
              <a:gd name="connsiteX819" fmla="*/ 6058717 w 7467600"/>
              <a:gd name="connsiteY819" fmla="*/ 865992 h 6858000"/>
              <a:gd name="connsiteX820" fmla="*/ 4974153 w 7467600"/>
              <a:gd name="connsiteY820" fmla="*/ 1045456 h 6858000"/>
              <a:gd name="connsiteX821" fmla="*/ 5627835 w 7467600"/>
              <a:gd name="connsiteY821" fmla="*/ 1472077 h 6858000"/>
              <a:gd name="connsiteX822" fmla="*/ 5629817 w 7467600"/>
              <a:gd name="connsiteY822" fmla="*/ 1471412 h 6858000"/>
              <a:gd name="connsiteX823" fmla="*/ 5634124 w 7467600"/>
              <a:gd name="connsiteY823" fmla="*/ 1470572 h 6858000"/>
              <a:gd name="connsiteX824" fmla="*/ 5755832 w 7467600"/>
              <a:gd name="connsiteY824" fmla="*/ 1383886 h 6858000"/>
              <a:gd name="connsiteX825" fmla="*/ 6014186 w 7467600"/>
              <a:gd name="connsiteY825" fmla="*/ 1279799 h 6858000"/>
              <a:gd name="connsiteX826" fmla="*/ 6901619 w 7467600"/>
              <a:gd name="connsiteY826" fmla="*/ 1047874 h 6858000"/>
              <a:gd name="connsiteX827" fmla="*/ 6931566 w 7467600"/>
              <a:gd name="connsiteY827" fmla="*/ 1062034 h 6858000"/>
              <a:gd name="connsiteX828" fmla="*/ 5790982 w 7467600"/>
              <a:gd name="connsiteY828" fmla="*/ 1561380 h 6858000"/>
              <a:gd name="connsiteX829" fmla="*/ 6188971 w 7467600"/>
              <a:gd name="connsiteY829" fmla="*/ 1755168 h 6858000"/>
              <a:gd name="connsiteX830" fmla="*/ 6202446 w 7467600"/>
              <a:gd name="connsiteY830" fmla="*/ 1752268 h 6858000"/>
              <a:gd name="connsiteX831" fmla="*/ 7179560 w 7467600"/>
              <a:gd name="connsiteY831" fmla="*/ 1467551 h 6858000"/>
              <a:gd name="connsiteX832" fmla="*/ 7158730 w 7467600"/>
              <a:gd name="connsiteY832" fmla="*/ 1507835 h 6858000"/>
              <a:gd name="connsiteX833" fmla="*/ 6326959 w 7467600"/>
              <a:gd name="connsiteY833" fmla="*/ 1817686 h 6858000"/>
              <a:gd name="connsiteX834" fmla="*/ 6537433 w 7467600"/>
              <a:gd name="connsiteY834" fmla="*/ 1907790 h 6858000"/>
              <a:gd name="connsiteX835" fmla="*/ 6550221 w 7467600"/>
              <a:gd name="connsiteY835" fmla="*/ 1910729 h 6858000"/>
              <a:gd name="connsiteX836" fmla="*/ 6964438 w 7467600"/>
              <a:gd name="connsiteY836" fmla="*/ 2209505 h 6858000"/>
              <a:gd name="connsiteX837" fmla="*/ 7367862 w 7467600"/>
              <a:gd name="connsiteY837" fmla="*/ 2806833 h 6858000"/>
              <a:gd name="connsiteX838" fmla="*/ 7364329 w 7467600"/>
              <a:gd name="connsiteY838" fmla="*/ 2826907 h 6858000"/>
              <a:gd name="connsiteX839" fmla="*/ 7290545 w 7467600"/>
              <a:gd name="connsiteY839" fmla="*/ 2850663 h 6858000"/>
              <a:gd name="connsiteX840" fmla="*/ 6472036 w 7467600"/>
              <a:gd name="connsiteY840" fmla="*/ 1959003 h 6858000"/>
              <a:gd name="connsiteX841" fmla="*/ 5792897 w 7467600"/>
              <a:gd name="connsiteY841" fmla="*/ 1647747 h 6858000"/>
              <a:gd name="connsiteX842" fmla="*/ 5842751 w 7467600"/>
              <a:gd name="connsiteY842" fmla="*/ 1816112 h 6858000"/>
              <a:gd name="connsiteX843" fmla="*/ 5847424 w 7467600"/>
              <a:gd name="connsiteY843" fmla="*/ 1815776 h 6858000"/>
              <a:gd name="connsiteX844" fmla="*/ 6399821 w 7467600"/>
              <a:gd name="connsiteY844" fmla="*/ 2344799 h 6858000"/>
              <a:gd name="connsiteX845" fmla="*/ 6323232 w 7467600"/>
              <a:gd name="connsiteY845" fmla="*/ 2389634 h 6858000"/>
              <a:gd name="connsiteX846" fmla="*/ 5942958 w 7467600"/>
              <a:gd name="connsiteY846" fmla="*/ 2077708 h 6858000"/>
              <a:gd name="connsiteX847" fmla="*/ 5921559 w 7467600"/>
              <a:gd name="connsiteY847" fmla="*/ 2378596 h 6858000"/>
              <a:gd name="connsiteX848" fmla="*/ 5817651 w 7467600"/>
              <a:gd name="connsiteY848" fmla="*/ 3023919 h 6858000"/>
              <a:gd name="connsiteX849" fmla="*/ 5729634 w 7467600"/>
              <a:gd name="connsiteY849" fmla="*/ 3051849 h 6858000"/>
              <a:gd name="connsiteX850" fmla="*/ 5611018 w 7467600"/>
              <a:gd name="connsiteY850" fmla="*/ 2316769 h 6858000"/>
              <a:gd name="connsiteX851" fmla="*/ 5687608 w 7467600"/>
              <a:gd name="connsiteY851" fmla="*/ 2039972 h 6858000"/>
              <a:gd name="connsiteX852" fmla="*/ 5657554 w 7467600"/>
              <a:gd name="connsiteY852" fmla="*/ 1576445 h 6858000"/>
              <a:gd name="connsiteX853" fmla="*/ 5150475 w 7467600"/>
              <a:gd name="connsiteY853" fmla="*/ 1274012 h 6858000"/>
              <a:gd name="connsiteX854" fmla="*/ 5349142 w 7467600"/>
              <a:gd name="connsiteY854" fmla="*/ 2204405 h 6858000"/>
              <a:gd name="connsiteX855" fmla="*/ 5262214 w 7467600"/>
              <a:gd name="connsiteY855" fmla="*/ 2233836 h 6858000"/>
              <a:gd name="connsiteX856" fmla="*/ 4981539 w 7467600"/>
              <a:gd name="connsiteY856" fmla="*/ 1542201 h 6858000"/>
              <a:gd name="connsiteX857" fmla="*/ 4958461 w 7467600"/>
              <a:gd name="connsiteY857" fmla="*/ 1136957 h 6858000"/>
              <a:gd name="connsiteX858" fmla="*/ 4655015 w 7467600"/>
              <a:gd name="connsiteY858" fmla="*/ 891426 h 6858000"/>
              <a:gd name="connsiteX859" fmla="*/ 4348002 w 7467600"/>
              <a:gd name="connsiteY859" fmla="*/ 2205895 h 6858000"/>
              <a:gd name="connsiteX860" fmla="*/ 4262250 w 7467600"/>
              <a:gd name="connsiteY860" fmla="*/ 2219972 h 6858000"/>
              <a:gd name="connsiteX861" fmla="*/ 4550611 w 7467600"/>
              <a:gd name="connsiteY861" fmla="*/ 817540 h 6858000"/>
              <a:gd name="connsiteX862" fmla="*/ 4564418 w 7467600"/>
              <a:gd name="connsiteY862" fmla="*/ 808293 h 6858000"/>
              <a:gd name="connsiteX863" fmla="*/ 4266388 w 7467600"/>
              <a:gd name="connsiteY863" fmla="*/ 500083 h 6858000"/>
              <a:gd name="connsiteX864" fmla="*/ 4032842 w 7467600"/>
              <a:gd name="connsiteY864" fmla="*/ 211809 h 6858000"/>
              <a:gd name="connsiteX865" fmla="*/ 3882765 w 7467600"/>
              <a:gd name="connsiteY865" fmla="*/ 0 h 6858000"/>
              <a:gd name="connsiteX866" fmla="*/ 3721337 w 7467600"/>
              <a:gd name="connsiteY866" fmla="*/ 0 h 6858000"/>
              <a:gd name="connsiteX867" fmla="*/ 3797544 w 7467600"/>
              <a:gd name="connsiteY867" fmla="*/ 0 h 6858000"/>
              <a:gd name="connsiteX868" fmla="*/ 3775734 w 7467600"/>
              <a:gd name="connsiteY868" fmla="*/ 95131 h 6858000"/>
              <a:gd name="connsiteX869" fmla="*/ 3724807 w 7467600"/>
              <a:gd name="connsiteY869" fmla="*/ 272257 h 6858000"/>
              <a:gd name="connsiteX870" fmla="*/ 3726844 w 7467600"/>
              <a:gd name="connsiteY870" fmla="*/ 282988 h 6858000"/>
              <a:gd name="connsiteX871" fmla="*/ 3742664 w 7467600"/>
              <a:gd name="connsiteY871" fmla="*/ 279918 h 6858000"/>
              <a:gd name="connsiteX872" fmla="*/ 4103910 w 7467600"/>
              <a:gd name="connsiteY872" fmla="*/ 1161917 h 6858000"/>
              <a:gd name="connsiteX873" fmla="*/ 4020269 w 7467600"/>
              <a:gd name="connsiteY873" fmla="*/ 1200406 h 6858000"/>
              <a:gd name="connsiteX874" fmla="*/ 3674882 w 7467600"/>
              <a:gd name="connsiteY874" fmla="*/ 488524 h 6858000"/>
              <a:gd name="connsiteX875" fmla="*/ 3132682 w 7467600"/>
              <a:gd name="connsiteY875" fmla="*/ 1072284 h 6858000"/>
              <a:gd name="connsiteX876" fmla="*/ 2716346 w 7467600"/>
              <a:gd name="connsiteY876" fmla="*/ 1276376 h 6858000"/>
              <a:gd name="connsiteX877" fmla="*/ 2716772 w 7467600"/>
              <a:gd name="connsiteY877" fmla="*/ 1255462 h 6858000"/>
              <a:gd name="connsiteX878" fmla="*/ 3471096 w 7467600"/>
              <a:gd name="connsiteY878" fmla="*/ 437072 h 6858000"/>
              <a:gd name="connsiteX879" fmla="*/ 3639057 w 7467600"/>
              <a:gd name="connsiteY879" fmla="*/ 286334 h 6858000"/>
              <a:gd name="connsiteX880" fmla="*/ 3640309 w 7467600"/>
              <a:gd name="connsiteY880" fmla="*/ 284664 h 6858000"/>
              <a:gd name="connsiteX881" fmla="*/ 3646022 w 7467600"/>
              <a:gd name="connsiteY881" fmla="*/ 276711 h 6858000"/>
              <a:gd name="connsiteX882" fmla="*/ 3707943 w 7467600"/>
              <a:gd name="connsiteY882" fmla="*/ 65958 h 6858000"/>
              <a:gd name="connsiteX883" fmla="*/ 3721337 w 7467600"/>
              <a:gd name="connsiteY883" fmla="*/ 0 h 6858000"/>
              <a:gd name="connsiteX884" fmla="*/ 2867960 w 7467600"/>
              <a:gd name="connsiteY884" fmla="*/ 0 h 6858000"/>
              <a:gd name="connsiteX885" fmla="*/ 2926351 w 7467600"/>
              <a:gd name="connsiteY885" fmla="*/ 0 h 6858000"/>
              <a:gd name="connsiteX886" fmla="*/ 2902823 w 7467600"/>
              <a:gd name="connsiteY886" fmla="*/ 262929 h 6858000"/>
              <a:gd name="connsiteX887" fmla="*/ 2940663 w 7467600"/>
              <a:gd name="connsiteY887" fmla="*/ 140884 h 6858000"/>
              <a:gd name="connsiteX888" fmla="*/ 2947039 w 7467600"/>
              <a:gd name="connsiteY888" fmla="*/ 122524 h 6858000"/>
              <a:gd name="connsiteX889" fmla="*/ 2984316 w 7467600"/>
              <a:gd name="connsiteY889" fmla="*/ 0 h 6858000"/>
              <a:gd name="connsiteX890" fmla="*/ 3016114 w 7467600"/>
              <a:gd name="connsiteY890" fmla="*/ 0 h 6858000"/>
              <a:gd name="connsiteX891" fmla="*/ 2979949 w 7467600"/>
              <a:gd name="connsiteY891" fmla="*/ 119274 h 6858000"/>
              <a:gd name="connsiteX892" fmla="*/ 3023879 w 7467600"/>
              <a:gd name="connsiteY892" fmla="*/ 0 h 6858000"/>
              <a:gd name="connsiteX893" fmla="*/ 3105400 w 7467600"/>
              <a:gd name="connsiteY893" fmla="*/ 0 h 6858000"/>
              <a:gd name="connsiteX894" fmla="*/ 3094669 w 7467600"/>
              <a:gd name="connsiteY894" fmla="*/ 30308 h 6858000"/>
              <a:gd name="connsiteX895" fmla="*/ 2901945 w 7467600"/>
              <a:gd name="connsiteY895" fmla="*/ 466538 h 6858000"/>
              <a:gd name="connsiteX896" fmla="*/ 2815209 w 7467600"/>
              <a:gd name="connsiteY896" fmla="*/ 497361 h 6858000"/>
              <a:gd name="connsiteX897" fmla="*/ 2844845 w 7467600"/>
              <a:gd name="connsiteY897" fmla="*/ 127638 h 6858000"/>
              <a:gd name="connsiteX898" fmla="*/ 2867960 w 7467600"/>
              <a:gd name="connsiteY898" fmla="*/ 0 h 6858000"/>
              <a:gd name="connsiteX899" fmla="*/ 1057230 w 7467600"/>
              <a:gd name="connsiteY899" fmla="*/ 0 h 6858000"/>
              <a:gd name="connsiteX900" fmla="*/ 1111003 w 7467600"/>
              <a:gd name="connsiteY900" fmla="*/ 0 h 6858000"/>
              <a:gd name="connsiteX901" fmla="*/ 1125553 w 7467600"/>
              <a:gd name="connsiteY901" fmla="*/ 52588 h 6858000"/>
              <a:gd name="connsiteX902" fmla="*/ 1304276 w 7467600"/>
              <a:gd name="connsiteY902" fmla="*/ 476275 h 6858000"/>
              <a:gd name="connsiteX903" fmla="*/ 1492066 w 7467600"/>
              <a:gd name="connsiteY903" fmla="*/ 886333 h 6858000"/>
              <a:gd name="connsiteX904" fmla="*/ 1423698 w 7467600"/>
              <a:gd name="connsiteY904" fmla="*/ 710817 h 6858000"/>
              <a:gd name="connsiteX905" fmla="*/ 1357609 w 7467600"/>
              <a:gd name="connsiteY905" fmla="*/ 532892 h 6858000"/>
              <a:gd name="connsiteX906" fmla="*/ 1309550 w 7467600"/>
              <a:gd name="connsiteY906" fmla="*/ 374031 h 6858000"/>
              <a:gd name="connsiteX907" fmla="*/ 1193673 w 7467600"/>
              <a:gd name="connsiteY907" fmla="*/ 49533 h 6858000"/>
              <a:gd name="connsiteX908" fmla="*/ 1164391 w 7467600"/>
              <a:gd name="connsiteY908" fmla="*/ 0 h 6858000"/>
              <a:gd name="connsiteX909" fmla="*/ 1200666 w 7467600"/>
              <a:gd name="connsiteY909" fmla="*/ 0 h 6858000"/>
              <a:gd name="connsiteX910" fmla="*/ 1223408 w 7467600"/>
              <a:gd name="connsiteY910" fmla="*/ 38996 h 6858000"/>
              <a:gd name="connsiteX911" fmla="*/ 1339635 w 7467600"/>
              <a:gd name="connsiteY911" fmla="*/ 365517 h 6858000"/>
              <a:gd name="connsiteX912" fmla="*/ 1387469 w 7467600"/>
              <a:gd name="connsiteY912" fmla="*/ 523079 h 6858000"/>
              <a:gd name="connsiteX913" fmla="*/ 1452685 w 7467600"/>
              <a:gd name="connsiteY913" fmla="*/ 699806 h 6858000"/>
              <a:gd name="connsiteX914" fmla="*/ 1492092 w 7467600"/>
              <a:gd name="connsiteY914" fmla="*/ 800424 h 6858000"/>
              <a:gd name="connsiteX915" fmla="*/ 1455302 w 7467600"/>
              <a:gd name="connsiteY915" fmla="*/ 632913 h 6858000"/>
              <a:gd name="connsiteX916" fmla="*/ 1222336 w 7467600"/>
              <a:gd name="connsiteY916" fmla="*/ 9480 h 6858000"/>
              <a:gd name="connsiteX917" fmla="*/ 1214634 w 7467600"/>
              <a:gd name="connsiteY917" fmla="*/ 0 h 6858000"/>
              <a:gd name="connsiteX918" fmla="*/ 1289827 w 7467600"/>
              <a:gd name="connsiteY918" fmla="*/ 0 h 6858000"/>
              <a:gd name="connsiteX919" fmla="*/ 1321076 w 7467600"/>
              <a:gd name="connsiteY919" fmla="*/ 59722 h 6858000"/>
              <a:gd name="connsiteX920" fmla="*/ 1512579 w 7467600"/>
              <a:gd name="connsiteY920" fmla="*/ 626441 h 6858000"/>
              <a:gd name="connsiteX921" fmla="*/ 1506076 w 7467600"/>
              <a:gd name="connsiteY921" fmla="*/ 1089289 h 6858000"/>
              <a:gd name="connsiteX922" fmla="*/ 1486346 w 7467600"/>
              <a:gd name="connsiteY922" fmla="*/ 1079919 h 6858000"/>
              <a:gd name="connsiteX923" fmla="*/ 1070511 w 7467600"/>
              <a:gd name="connsiteY923" fmla="*/ 48609 h 6858000"/>
              <a:gd name="connsiteX924" fmla="*/ 1057230 w 7467600"/>
              <a:gd name="connsiteY924" fmla="*/ 0 h 6858000"/>
              <a:gd name="connsiteX925" fmla="*/ 43151 w 7467600"/>
              <a:gd name="connsiteY925" fmla="*/ 0 h 6858000"/>
              <a:gd name="connsiteX926" fmla="*/ 95283 w 7467600"/>
              <a:gd name="connsiteY926" fmla="*/ 0 h 6858000"/>
              <a:gd name="connsiteX927" fmla="*/ 300708 w 7467600"/>
              <a:gd name="connsiteY927" fmla="*/ 154571 h 6858000"/>
              <a:gd name="connsiteX928" fmla="*/ 530414 w 7467600"/>
              <a:gd name="connsiteY928" fmla="*/ 354673 h 6858000"/>
              <a:gd name="connsiteX929" fmla="*/ 333785 w 7467600"/>
              <a:gd name="connsiteY929" fmla="*/ 161564 h 6858000"/>
              <a:gd name="connsiteX930" fmla="*/ 147005 w 7467600"/>
              <a:gd name="connsiteY930" fmla="*/ 0 h 6858000"/>
              <a:gd name="connsiteX931" fmla="*/ 272509 w 7467600"/>
              <a:gd name="connsiteY931" fmla="*/ 0 h 6858000"/>
              <a:gd name="connsiteX932" fmla="*/ 326276 w 7467600"/>
              <a:gd name="connsiteY932" fmla="*/ 45847 h 6858000"/>
              <a:gd name="connsiteX933" fmla="*/ 823759 w 7467600"/>
              <a:gd name="connsiteY933" fmla="*/ 574145 h 6858000"/>
              <a:gd name="connsiteX934" fmla="*/ 811254 w 7467600"/>
              <a:gd name="connsiteY934" fmla="*/ 665546 h 6858000"/>
              <a:gd name="connsiteX935" fmla="*/ 154042 w 7467600"/>
              <a:gd name="connsiteY935" fmla="*/ 261522 h 6858000"/>
              <a:gd name="connsiteX936" fmla="*/ 13550 w 7467600"/>
              <a:gd name="connsiteY936" fmla="*/ 158423 h 6858000"/>
              <a:gd name="connsiteX937" fmla="*/ 0 w 7467600"/>
              <a:gd name="connsiteY937" fmla="*/ 146618 h 6858000"/>
              <a:gd name="connsiteX938" fmla="*/ 0 w 7467600"/>
              <a:gd name="connsiteY938" fmla="*/ 59161 h 6858000"/>
              <a:gd name="connsiteX939" fmla="*/ 45427 w 7467600"/>
              <a:gd name="connsiteY939" fmla="*/ 101078 h 6858000"/>
              <a:gd name="connsiteX940" fmla="*/ 630103 w 7467600"/>
              <a:gd name="connsiteY940" fmla="*/ 485885 h 6858000"/>
              <a:gd name="connsiteX941" fmla="*/ 532040 w 7467600"/>
              <a:gd name="connsiteY941" fmla="*/ 399359 h 6858000"/>
              <a:gd name="connsiteX942" fmla="*/ 517618 w 7467600"/>
              <a:gd name="connsiteY942" fmla="*/ 385726 h 6858000"/>
              <a:gd name="connsiteX943" fmla="*/ 285074 w 7467600"/>
              <a:gd name="connsiteY943" fmla="*/ 182755 h 6858000"/>
              <a:gd name="connsiteX944" fmla="*/ 43151 w 7467600"/>
              <a:gd name="connsiteY94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289862 w 7467600"/>
              <a:gd name="connsiteY11" fmla="*/ 6659827 h 6858000"/>
              <a:gd name="connsiteX12" fmla="*/ 1019354 w 7467600"/>
              <a:gd name="connsiteY12" fmla="*/ 6315006 h 6858000"/>
              <a:gd name="connsiteX13" fmla="*/ 441046 w 7467600"/>
              <a:gd name="connsiteY13" fmla="*/ 6691153 h 6858000"/>
              <a:gd name="connsiteX14" fmla="*/ 1019354 w 7467600"/>
              <a:gd name="connsiteY14" fmla="*/ 6315006 h 6858000"/>
              <a:gd name="connsiteX15" fmla="*/ 991680 w 7467600"/>
              <a:gd name="connsiteY15" fmla="*/ 6298413 h 6858000"/>
              <a:gd name="connsiteX16" fmla="*/ 409060 w 7467600"/>
              <a:gd name="connsiteY16" fmla="*/ 6671470 h 6858000"/>
              <a:gd name="connsiteX17" fmla="*/ 991680 w 7467600"/>
              <a:gd name="connsiteY17" fmla="*/ 6298413 h 6858000"/>
              <a:gd name="connsiteX18" fmla="*/ 103333 w 7467600"/>
              <a:gd name="connsiteY18" fmla="*/ 5699602 h 6858000"/>
              <a:gd name="connsiteX19" fmla="*/ 233938 w 7467600"/>
              <a:gd name="connsiteY19" fmla="*/ 5809416 h 6858000"/>
              <a:gd name="connsiteX20" fmla="*/ 883580 w 7467600"/>
              <a:gd name="connsiteY20" fmla="*/ 6180710 h 6858000"/>
              <a:gd name="connsiteX21" fmla="*/ 487337 w 7467600"/>
              <a:gd name="connsiteY21" fmla="*/ 5950182 h 6858000"/>
              <a:gd name="connsiteX22" fmla="*/ 354051 w 7467600"/>
              <a:gd name="connsiteY22" fmla="*/ 5854912 h 6858000"/>
              <a:gd name="connsiteX23" fmla="*/ 195436 w 7467600"/>
              <a:gd name="connsiteY23" fmla="*/ 5755068 h 6858000"/>
              <a:gd name="connsiteX24" fmla="*/ 103333 w 7467600"/>
              <a:gd name="connsiteY24" fmla="*/ 5699602 h 6858000"/>
              <a:gd name="connsiteX25" fmla="*/ 5539432 w 7467600"/>
              <a:gd name="connsiteY25" fmla="*/ 5642928 h 6858000"/>
              <a:gd name="connsiteX26" fmla="*/ 5555462 w 7467600"/>
              <a:gd name="connsiteY26" fmla="*/ 5694454 h 6858000"/>
              <a:gd name="connsiteX27" fmla="*/ 5828270 w 7467600"/>
              <a:gd name="connsiteY27" fmla="*/ 6320663 h 6858000"/>
              <a:gd name="connsiteX28" fmla="*/ 5947416 w 7467600"/>
              <a:gd name="connsiteY28" fmla="*/ 6574846 h 6858000"/>
              <a:gd name="connsiteX29" fmla="*/ 5539432 w 7467600"/>
              <a:gd name="connsiteY29" fmla="*/ 5642928 h 6858000"/>
              <a:gd name="connsiteX30" fmla="*/ 51253 w 7467600"/>
              <a:gd name="connsiteY30" fmla="*/ 5631825 h 6858000"/>
              <a:gd name="connsiteX31" fmla="*/ 211622 w 7467600"/>
              <a:gd name="connsiteY31" fmla="*/ 5728803 h 6858000"/>
              <a:gd name="connsiteX32" fmla="*/ 371652 w 7467600"/>
              <a:gd name="connsiteY32" fmla="*/ 5829062 h 6858000"/>
              <a:gd name="connsiteX33" fmla="*/ 505903 w 7467600"/>
              <a:gd name="connsiteY33" fmla="*/ 5925221 h 6858000"/>
              <a:gd name="connsiteX34" fmla="*/ 899240 w 7467600"/>
              <a:gd name="connsiteY34" fmla="*/ 6153068 h 6858000"/>
              <a:gd name="connsiteX35" fmla="*/ 988114 w 7467600"/>
              <a:gd name="connsiteY35" fmla="*/ 6174204 h 6858000"/>
              <a:gd name="connsiteX36" fmla="*/ 845971 w 7467600"/>
              <a:gd name="connsiteY36" fmla="*/ 6067177 h 6858000"/>
              <a:gd name="connsiteX37" fmla="*/ 448057 w 7467600"/>
              <a:gd name="connsiteY37" fmla="*/ 5841376 h 6858000"/>
              <a:gd name="connsiteX38" fmla="*/ 51253 w 7467600"/>
              <a:gd name="connsiteY38" fmla="*/ 5631825 h 6858000"/>
              <a:gd name="connsiteX39" fmla="*/ 2606687 w 7467600"/>
              <a:gd name="connsiteY39" fmla="*/ 5630718 h 6858000"/>
              <a:gd name="connsiteX40" fmla="*/ 2645658 w 7467600"/>
              <a:gd name="connsiteY40" fmla="*/ 6640259 h 6858000"/>
              <a:gd name="connsiteX41" fmla="*/ 2606687 w 7467600"/>
              <a:gd name="connsiteY41" fmla="*/ 5630718 h 6858000"/>
              <a:gd name="connsiteX42" fmla="*/ 3642057 w 7467600"/>
              <a:gd name="connsiteY42" fmla="*/ 5573487 h 6858000"/>
              <a:gd name="connsiteX43" fmla="*/ 3632981 w 7467600"/>
              <a:gd name="connsiteY43" fmla="*/ 5579437 h 6858000"/>
              <a:gd name="connsiteX44" fmla="*/ 3382436 w 7467600"/>
              <a:gd name="connsiteY44" fmla="*/ 5952726 h 6858000"/>
              <a:gd name="connsiteX45" fmla="*/ 3191929 w 7467600"/>
              <a:gd name="connsiteY45" fmla="*/ 6662669 h 6858000"/>
              <a:gd name="connsiteX46" fmla="*/ 3369898 w 7467600"/>
              <a:gd name="connsiteY46" fmla="*/ 6081771 h 6858000"/>
              <a:gd name="connsiteX47" fmla="*/ 3642057 w 7467600"/>
              <a:gd name="connsiteY47" fmla="*/ 5573487 h 6858000"/>
              <a:gd name="connsiteX48" fmla="*/ 2650666 w 7467600"/>
              <a:gd name="connsiteY48" fmla="*/ 5530686 h 6858000"/>
              <a:gd name="connsiteX49" fmla="*/ 2650249 w 7467600"/>
              <a:gd name="connsiteY49" fmla="*/ 5532101 h 6858000"/>
              <a:gd name="connsiteX50" fmla="*/ 2663808 w 7467600"/>
              <a:gd name="connsiteY50" fmla="*/ 6535215 h 6858000"/>
              <a:gd name="connsiteX51" fmla="*/ 2665418 w 7467600"/>
              <a:gd name="connsiteY51" fmla="*/ 6132756 h 6858000"/>
              <a:gd name="connsiteX52" fmla="*/ 2650666 w 7467600"/>
              <a:gd name="connsiteY52" fmla="*/ 5530686 h 6858000"/>
              <a:gd name="connsiteX53" fmla="*/ 2680277 w 7467600"/>
              <a:gd name="connsiteY53" fmla="*/ 5479204 h 6858000"/>
              <a:gd name="connsiteX54" fmla="*/ 2678972 w 7467600"/>
              <a:gd name="connsiteY54" fmla="*/ 5481582 h 6858000"/>
              <a:gd name="connsiteX55" fmla="*/ 2696666 w 7467600"/>
              <a:gd name="connsiteY55" fmla="*/ 6133836 h 6858000"/>
              <a:gd name="connsiteX56" fmla="*/ 2695769 w 7467600"/>
              <a:gd name="connsiteY56" fmla="*/ 6390955 h 6858000"/>
              <a:gd name="connsiteX57" fmla="*/ 2739893 w 7467600"/>
              <a:gd name="connsiteY57" fmla="*/ 6108357 h 6858000"/>
              <a:gd name="connsiteX58" fmla="*/ 2680277 w 7467600"/>
              <a:gd name="connsiteY58" fmla="*/ 5479204 h 6858000"/>
              <a:gd name="connsiteX59" fmla="*/ 1132195 w 7467600"/>
              <a:gd name="connsiteY59" fmla="*/ 5467980 h 6858000"/>
              <a:gd name="connsiteX60" fmla="*/ 1679056 w 7467600"/>
              <a:gd name="connsiteY60" fmla="*/ 5516907 h 6858000"/>
              <a:gd name="connsiteX61" fmla="*/ 2128648 w 7467600"/>
              <a:gd name="connsiteY61" fmla="*/ 5474249 h 6858000"/>
              <a:gd name="connsiteX62" fmla="*/ 1825619 w 7467600"/>
              <a:gd name="connsiteY62" fmla="*/ 5478447 h 6858000"/>
              <a:gd name="connsiteX63" fmla="*/ 1737798 w 7467600"/>
              <a:gd name="connsiteY63" fmla="*/ 5483353 h 6858000"/>
              <a:gd name="connsiteX64" fmla="*/ 1132195 w 7467600"/>
              <a:gd name="connsiteY64" fmla="*/ 5467980 h 6858000"/>
              <a:gd name="connsiteX65" fmla="*/ 1456157 w 7467600"/>
              <a:gd name="connsiteY65" fmla="*/ 5371404 h 6858000"/>
              <a:gd name="connsiteX66" fmla="*/ 1244432 w 7467600"/>
              <a:gd name="connsiteY66" fmla="*/ 5385601 h 6858000"/>
              <a:gd name="connsiteX67" fmla="*/ 973990 w 7467600"/>
              <a:gd name="connsiteY67" fmla="*/ 5424940 h 6858000"/>
              <a:gd name="connsiteX68" fmla="*/ 1103809 w 7467600"/>
              <a:gd name="connsiteY68" fmla="*/ 5433720 h 6858000"/>
              <a:gd name="connsiteX69" fmla="*/ 1123454 w 7467600"/>
              <a:gd name="connsiteY69" fmla="*/ 5435727 h 6858000"/>
              <a:gd name="connsiteX70" fmla="*/ 1737017 w 7467600"/>
              <a:gd name="connsiteY70" fmla="*/ 5452183 h 6858000"/>
              <a:gd name="connsiteX71" fmla="*/ 1824397 w 7467600"/>
              <a:gd name="connsiteY71" fmla="*/ 5447757 h 6858000"/>
              <a:gd name="connsiteX72" fmla="*/ 2070059 w 7467600"/>
              <a:gd name="connsiteY72" fmla="*/ 5441660 h 6858000"/>
              <a:gd name="connsiteX73" fmla="*/ 1456157 w 7467600"/>
              <a:gd name="connsiteY73" fmla="*/ 5371404 h 6858000"/>
              <a:gd name="connsiteX74" fmla="*/ 4988186 w 7467600"/>
              <a:gd name="connsiteY74" fmla="*/ 5216467 h 6858000"/>
              <a:gd name="connsiteX75" fmla="*/ 4777334 w 7467600"/>
              <a:gd name="connsiteY75" fmla="*/ 5406072 h 6858000"/>
              <a:gd name="connsiteX76" fmla="*/ 4718341 w 7467600"/>
              <a:gd name="connsiteY76" fmla="*/ 5468043 h 6858000"/>
              <a:gd name="connsiteX77" fmla="*/ 4604655 w 7467600"/>
              <a:gd name="connsiteY77" fmla="*/ 5583434 h 6858000"/>
              <a:gd name="connsiteX78" fmla="*/ 4565074 w 7467600"/>
              <a:gd name="connsiteY78" fmla="*/ 5618550 h 6858000"/>
              <a:gd name="connsiteX79" fmla="*/ 4988186 w 7467600"/>
              <a:gd name="connsiteY79" fmla="*/ 5216467 h 6858000"/>
              <a:gd name="connsiteX80" fmla="*/ 4978032 w 7467600"/>
              <a:gd name="connsiteY80" fmla="*/ 5183809 h 6858000"/>
              <a:gd name="connsiteX81" fmla="*/ 4463413 w 7467600"/>
              <a:gd name="connsiteY81" fmla="*/ 5615162 h 6858000"/>
              <a:gd name="connsiteX82" fmla="*/ 4358134 w 7467600"/>
              <a:gd name="connsiteY82" fmla="*/ 5742791 h 6858000"/>
              <a:gd name="connsiteX83" fmla="*/ 4376219 w 7467600"/>
              <a:gd name="connsiteY83" fmla="*/ 5729027 h 6858000"/>
              <a:gd name="connsiteX84" fmla="*/ 4582340 w 7467600"/>
              <a:gd name="connsiteY84" fmla="*/ 5561037 h 6858000"/>
              <a:gd name="connsiteX85" fmla="*/ 4694684 w 7467600"/>
              <a:gd name="connsiteY85" fmla="*/ 5447098 h 6858000"/>
              <a:gd name="connsiteX86" fmla="*/ 4754123 w 7467600"/>
              <a:gd name="connsiteY86" fmla="*/ 5384643 h 6858000"/>
              <a:gd name="connsiteX87" fmla="*/ 4978032 w 7467600"/>
              <a:gd name="connsiteY87" fmla="*/ 5183809 h 6858000"/>
              <a:gd name="connsiteX88" fmla="*/ 1903353 w 7467600"/>
              <a:gd name="connsiteY88" fmla="*/ 5044827 h 6858000"/>
              <a:gd name="connsiteX89" fmla="*/ 1936931 w 7467600"/>
              <a:gd name="connsiteY89" fmla="*/ 5093954 h 6858000"/>
              <a:gd name="connsiteX90" fmla="*/ 2195868 w 7467600"/>
              <a:gd name="connsiteY90" fmla="*/ 5396574 h 6858000"/>
              <a:gd name="connsiteX91" fmla="*/ 2088852 w 7467600"/>
              <a:gd name="connsiteY91" fmla="*/ 5166123 h 6858000"/>
              <a:gd name="connsiteX92" fmla="*/ 1958241 w 7467600"/>
              <a:gd name="connsiteY92" fmla="*/ 5067955 h 6858000"/>
              <a:gd name="connsiteX93" fmla="*/ 1903353 w 7467600"/>
              <a:gd name="connsiteY93" fmla="*/ 5044827 h 6858000"/>
              <a:gd name="connsiteX94" fmla="*/ 1979378 w 7467600"/>
              <a:gd name="connsiteY94" fmla="*/ 4769504 h 6858000"/>
              <a:gd name="connsiteX95" fmla="*/ 2882120 w 7467600"/>
              <a:gd name="connsiteY95" fmla="*/ 5064547 h 6858000"/>
              <a:gd name="connsiteX96" fmla="*/ 2793103 w 7467600"/>
              <a:gd name="connsiteY96" fmla="*/ 5039699 h 6858000"/>
              <a:gd name="connsiteX97" fmla="*/ 2770041 w 7467600"/>
              <a:gd name="connsiteY97" fmla="*/ 5033634 h 6858000"/>
              <a:gd name="connsiteX98" fmla="*/ 1979378 w 7467600"/>
              <a:gd name="connsiteY98" fmla="*/ 4769504 h 6858000"/>
              <a:gd name="connsiteX99" fmla="*/ 1927410 w 7467600"/>
              <a:gd name="connsiteY99" fmla="*/ 4716164 h 6858000"/>
              <a:gd name="connsiteX100" fmla="*/ 1959587 w 7467600"/>
              <a:gd name="connsiteY100" fmla="*/ 4728849 h 6858000"/>
              <a:gd name="connsiteX101" fmla="*/ 2777707 w 7467600"/>
              <a:gd name="connsiteY101" fmla="*/ 5003991 h 6858000"/>
              <a:gd name="connsiteX102" fmla="*/ 2800768 w 7467600"/>
              <a:gd name="connsiteY102" fmla="*/ 5010056 h 6858000"/>
              <a:gd name="connsiteX103" fmla="*/ 2879408 w 7467600"/>
              <a:gd name="connsiteY103" fmla="*/ 5031590 h 6858000"/>
              <a:gd name="connsiteX104" fmla="*/ 2862295 w 7467600"/>
              <a:gd name="connsiteY104" fmla="*/ 5022958 h 6858000"/>
              <a:gd name="connsiteX105" fmla="*/ 2813343 w 7467600"/>
              <a:gd name="connsiteY105" fmla="*/ 4998369 h 6858000"/>
              <a:gd name="connsiteX106" fmla="*/ 2646245 w 7467600"/>
              <a:gd name="connsiteY106" fmla="*/ 4930999 h 6858000"/>
              <a:gd name="connsiteX107" fmla="*/ 1999243 w 7467600"/>
              <a:gd name="connsiteY107" fmla="*/ 4730524 h 6858000"/>
              <a:gd name="connsiteX108" fmla="*/ 1979527 w 7467600"/>
              <a:gd name="connsiteY108" fmla="*/ 4726651 h 6858000"/>
              <a:gd name="connsiteX109" fmla="*/ 1927410 w 7467600"/>
              <a:gd name="connsiteY109" fmla="*/ 4716164 h 6858000"/>
              <a:gd name="connsiteX110" fmla="*/ 1997014 w 7467600"/>
              <a:gd name="connsiteY110" fmla="*/ 4698007 h 6858000"/>
              <a:gd name="connsiteX111" fmla="*/ 2005458 w 7467600"/>
              <a:gd name="connsiteY111" fmla="*/ 4699540 h 6858000"/>
              <a:gd name="connsiteX112" fmla="*/ 2657186 w 7467600"/>
              <a:gd name="connsiteY112" fmla="*/ 4901687 h 6858000"/>
              <a:gd name="connsiteX113" fmla="*/ 2826662 w 7467600"/>
              <a:gd name="connsiteY113" fmla="*/ 4970362 h 6858000"/>
              <a:gd name="connsiteX114" fmla="*/ 2876100 w 7467600"/>
              <a:gd name="connsiteY114" fmla="*/ 4995397 h 6858000"/>
              <a:gd name="connsiteX115" fmla="*/ 3042600 w 7467600"/>
              <a:gd name="connsiteY115" fmla="*/ 5059532 h 6858000"/>
              <a:gd name="connsiteX116" fmla="*/ 1997014 w 7467600"/>
              <a:gd name="connsiteY116" fmla="*/ 4698007 h 6858000"/>
              <a:gd name="connsiteX117" fmla="*/ 2305292 w 7467600"/>
              <a:gd name="connsiteY117" fmla="*/ 4219492 h 6858000"/>
              <a:gd name="connsiteX118" fmla="*/ 3360922 w 7467600"/>
              <a:gd name="connsiteY118" fmla="*/ 4529373 h 6858000"/>
              <a:gd name="connsiteX119" fmla="*/ 3492420 w 7467600"/>
              <a:gd name="connsiteY119" fmla="*/ 4510145 h 6858000"/>
              <a:gd name="connsiteX120" fmla="*/ 3364086 w 7467600"/>
              <a:gd name="connsiteY120" fmla="*/ 4480340 h 6858000"/>
              <a:gd name="connsiteX121" fmla="*/ 3225818 w 7467600"/>
              <a:gd name="connsiteY121" fmla="*/ 4411822 h 6858000"/>
              <a:gd name="connsiteX122" fmla="*/ 3129696 w 7467600"/>
              <a:gd name="connsiteY122" fmla="*/ 4360704 h 6858000"/>
              <a:gd name="connsiteX123" fmla="*/ 2814545 w 7467600"/>
              <a:gd name="connsiteY123" fmla="*/ 4282955 h 6858000"/>
              <a:gd name="connsiteX124" fmla="*/ 2305292 w 7467600"/>
              <a:gd name="connsiteY124" fmla="*/ 4219492 h 6858000"/>
              <a:gd name="connsiteX125" fmla="*/ 2626982 w 7467600"/>
              <a:gd name="connsiteY125" fmla="*/ 4206450 h 6858000"/>
              <a:gd name="connsiteX126" fmla="*/ 2490617 w 7467600"/>
              <a:gd name="connsiteY126" fmla="*/ 4206951 h 6858000"/>
              <a:gd name="connsiteX127" fmla="*/ 2819869 w 7467600"/>
              <a:gd name="connsiteY127" fmla="*/ 4252936 h 6858000"/>
              <a:gd name="connsiteX128" fmla="*/ 3143018 w 7467600"/>
              <a:gd name="connsiteY128" fmla="*/ 4332698 h 6858000"/>
              <a:gd name="connsiteX129" fmla="*/ 3241520 w 7467600"/>
              <a:gd name="connsiteY129" fmla="*/ 4385112 h 6858000"/>
              <a:gd name="connsiteX130" fmla="*/ 3374575 w 7467600"/>
              <a:gd name="connsiteY130" fmla="*/ 4451517 h 6858000"/>
              <a:gd name="connsiteX131" fmla="*/ 3505221 w 7467600"/>
              <a:gd name="connsiteY131" fmla="*/ 4480757 h 6858000"/>
              <a:gd name="connsiteX132" fmla="*/ 2626982 w 7467600"/>
              <a:gd name="connsiteY132" fmla="*/ 4206450 h 6858000"/>
              <a:gd name="connsiteX133" fmla="*/ 1310106 w 7467600"/>
              <a:gd name="connsiteY133" fmla="*/ 3943217 h 6858000"/>
              <a:gd name="connsiteX134" fmla="*/ 854994 w 7467600"/>
              <a:gd name="connsiteY134" fmla="*/ 4399136 h 6858000"/>
              <a:gd name="connsiteX135" fmla="*/ 742462 w 7467600"/>
              <a:gd name="connsiteY135" fmla="*/ 4594648 h 6858000"/>
              <a:gd name="connsiteX136" fmla="*/ 820602 w 7467600"/>
              <a:gd name="connsiteY136" fmla="*/ 4485915 h 6858000"/>
              <a:gd name="connsiteX137" fmla="*/ 878295 w 7467600"/>
              <a:gd name="connsiteY137" fmla="*/ 4403594 h 6858000"/>
              <a:gd name="connsiteX138" fmla="*/ 1240607 w 7467600"/>
              <a:gd name="connsiteY138" fmla="*/ 4010401 h 6858000"/>
              <a:gd name="connsiteX139" fmla="*/ 1310106 w 7467600"/>
              <a:gd name="connsiteY139" fmla="*/ 3943217 h 6858000"/>
              <a:gd name="connsiteX140" fmla="*/ 1423113 w 7467600"/>
              <a:gd name="connsiteY140" fmla="*/ 3874565 h 6858000"/>
              <a:gd name="connsiteX141" fmla="*/ 1260565 w 7467600"/>
              <a:gd name="connsiteY141" fmla="*/ 4031982 h 6858000"/>
              <a:gd name="connsiteX142" fmla="*/ 901900 w 7467600"/>
              <a:gd name="connsiteY142" fmla="*/ 4421236 h 6858000"/>
              <a:gd name="connsiteX143" fmla="*/ 845044 w 7467600"/>
              <a:gd name="connsiteY143" fmla="*/ 4502436 h 6858000"/>
              <a:gd name="connsiteX144" fmla="*/ 685926 w 7467600"/>
              <a:gd name="connsiteY144" fmla="*/ 4703069 h 6858000"/>
              <a:gd name="connsiteX145" fmla="*/ 684248 w 7467600"/>
              <a:gd name="connsiteY145" fmla="*/ 4706721 h 6858000"/>
              <a:gd name="connsiteX146" fmla="*/ 1423113 w 7467600"/>
              <a:gd name="connsiteY146" fmla="*/ 3874565 h 6858000"/>
              <a:gd name="connsiteX147" fmla="*/ 3316479 w 7467600"/>
              <a:gd name="connsiteY147" fmla="*/ 3872136 h 6858000"/>
              <a:gd name="connsiteX148" fmla="*/ 3546806 w 7467600"/>
              <a:gd name="connsiteY148" fmla="*/ 4356139 h 6858000"/>
              <a:gd name="connsiteX149" fmla="*/ 3364433 w 7467600"/>
              <a:gd name="connsiteY149" fmla="*/ 3953121 h 6858000"/>
              <a:gd name="connsiteX150" fmla="*/ 3316479 w 7467600"/>
              <a:gd name="connsiteY150" fmla="*/ 3872136 h 6858000"/>
              <a:gd name="connsiteX151" fmla="*/ 3291335 w 7467600"/>
              <a:gd name="connsiteY151" fmla="*/ 3767420 h 6858000"/>
              <a:gd name="connsiteX152" fmla="*/ 3390805 w 7467600"/>
              <a:gd name="connsiteY152" fmla="*/ 3937163 h 6858000"/>
              <a:gd name="connsiteX153" fmla="*/ 3579062 w 7467600"/>
              <a:gd name="connsiteY153" fmla="*/ 4359040 h 6858000"/>
              <a:gd name="connsiteX154" fmla="*/ 3467355 w 7467600"/>
              <a:gd name="connsiteY154" fmla="*/ 3988130 h 6858000"/>
              <a:gd name="connsiteX155" fmla="*/ 3310753 w 7467600"/>
              <a:gd name="connsiteY155" fmla="*/ 3787140 h 6858000"/>
              <a:gd name="connsiteX156" fmla="*/ 3291335 w 7467600"/>
              <a:gd name="connsiteY156" fmla="*/ 3767420 h 6858000"/>
              <a:gd name="connsiteX157" fmla="*/ 1635889 w 7467600"/>
              <a:gd name="connsiteY157" fmla="*/ 3709494 h 6858000"/>
              <a:gd name="connsiteX158" fmla="*/ 1634800 w 7467600"/>
              <a:gd name="connsiteY158" fmla="*/ 3731111 h 6858000"/>
              <a:gd name="connsiteX159" fmla="*/ 1635889 w 7467600"/>
              <a:gd name="connsiteY159" fmla="*/ 3709494 h 6858000"/>
              <a:gd name="connsiteX160" fmla="*/ 1510397 w 7467600"/>
              <a:gd name="connsiteY160" fmla="*/ 3684705 h 6858000"/>
              <a:gd name="connsiteX161" fmla="*/ 1146550 w 7467600"/>
              <a:gd name="connsiteY161" fmla="*/ 3802012 h 6858000"/>
              <a:gd name="connsiteX162" fmla="*/ 698834 w 7467600"/>
              <a:gd name="connsiteY162" fmla="*/ 3952272 h 6858000"/>
              <a:gd name="connsiteX163" fmla="*/ 34256 w 7467600"/>
              <a:gd name="connsiteY163" fmla="*/ 4347603 h 6858000"/>
              <a:gd name="connsiteX164" fmla="*/ 527241 w 7467600"/>
              <a:gd name="connsiteY164" fmla="*/ 4065078 h 6858000"/>
              <a:gd name="connsiteX165" fmla="*/ 1510397 w 7467600"/>
              <a:gd name="connsiteY165" fmla="*/ 3684705 h 6858000"/>
              <a:gd name="connsiteX166" fmla="*/ 1313114 w 7467600"/>
              <a:gd name="connsiteY166" fmla="*/ 3655216 h 6858000"/>
              <a:gd name="connsiteX167" fmla="*/ 1109304 w 7467600"/>
              <a:gd name="connsiteY167" fmla="*/ 3669030 h 6858000"/>
              <a:gd name="connsiteX168" fmla="*/ 8129 w 7467600"/>
              <a:gd name="connsiteY168" fmla="*/ 4330519 h 6858000"/>
              <a:gd name="connsiteX169" fmla="*/ 687572 w 7467600"/>
              <a:gd name="connsiteY169" fmla="*/ 3925629 h 6858000"/>
              <a:gd name="connsiteX170" fmla="*/ 1138365 w 7467600"/>
              <a:gd name="connsiteY170" fmla="*/ 3774515 h 6858000"/>
              <a:gd name="connsiteX171" fmla="*/ 1505579 w 7467600"/>
              <a:gd name="connsiteY171" fmla="*/ 3655526 h 6858000"/>
              <a:gd name="connsiteX172" fmla="*/ 1313114 w 7467600"/>
              <a:gd name="connsiteY172" fmla="*/ 3655216 h 6858000"/>
              <a:gd name="connsiteX173" fmla="*/ 3655073 w 7467600"/>
              <a:gd name="connsiteY173" fmla="*/ 3650884 h 6858000"/>
              <a:gd name="connsiteX174" fmla="*/ 3989938 w 7467600"/>
              <a:gd name="connsiteY174" fmla="*/ 3991685 h 6858000"/>
              <a:gd name="connsiteX175" fmla="*/ 4393907 w 7467600"/>
              <a:gd name="connsiteY175" fmla="*/ 4261258 h 6858000"/>
              <a:gd name="connsiteX176" fmla="*/ 4648051 w 7467600"/>
              <a:gd name="connsiteY176" fmla="*/ 4374051 h 6858000"/>
              <a:gd name="connsiteX177" fmla="*/ 4383389 w 7467600"/>
              <a:gd name="connsiteY177" fmla="*/ 4184369 h 6858000"/>
              <a:gd name="connsiteX178" fmla="*/ 4165508 w 7467600"/>
              <a:gd name="connsiteY178" fmla="*/ 4035196 h 6858000"/>
              <a:gd name="connsiteX179" fmla="*/ 4068162 w 7467600"/>
              <a:gd name="connsiteY179" fmla="*/ 3953394 h 6858000"/>
              <a:gd name="connsiteX180" fmla="*/ 3981416 w 7467600"/>
              <a:gd name="connsiteY180" fmla="*/ 3880482 h 6858000"/>
              <a:gd name="connsiteX181" fmla="*/ 3800147 w 7467600"/>
              <a:gd name="connsiteY181" fmla="*/ 3749872 h 6858000"/>
              <a:gd name="connsiteX182" fmla="*/ 3655073 w 7467600"/>
              <a:gd name="connsiteY182" fmla="*/ 3650884 h 6858000"/>
              <a:gd name="connsiteX183" fmla="*/ 3670252 w 7467600"/>
              <a:gd name="connsiteY183" fmla="*/ 3622798 h 6858000"/>
              <a:gd name="connsiteX184" fmla="*/ 3817258 w 7467600"/>
              <a:gd name="connsiteY184" fmla="*/ 3723577 h 6858000"/>
              <a:gd name="connsiteX185" fmla="*/ 4000461 w 7467600"/>
              <a:gd name="connsiteY185" fmla="*/ 3855966 h 6858000"/>
              <a:gd name="connsiteX186" fmla="*/ 4088180 w 7467600"/>
              <a:gd name="connsiteY186" fmla="*/ 3929774 h 6858000"/>
              <a:gd name="connsiteX187" fmla="*/ 4184555 w 7467600"/>
              <a:gd name="connsiteY187" fmla="*/ 4010683 h 6858000"/>
              <a:gd name="connsiteX188" fmla="*/ 4399563 w 7467600"/>
              <a:gd name="connsiteY188" fmla="*/ 4158106 h 6858000"/>
              <a:gd name="connsiteX189" fmla="*/ 4684469 w 7467600"/>
              <a:gd name="connsiteY189" fmla="*/ 4364680 h 6858000"/>
              <a:gd name="connsiteX190" fmla="*/ 4690271 w 7467600"/>
              <a:gd name="connsiteY190" fmla="*/ 4370034 h 6858000"/>
              <a:gd name="connsiteX191" fmla="*/ 4136093 w 7467600"/>
              <a:gd name="connsiteY191" fmla="*/ 3858466 h 6858000"/>
              <a:gd name="connsiteX192" fmla="*/ 3670252 w 7467600"/>
              <a:gd name="connsiteY192" fmla="*/ 3622798 h 6858000"/>
              <a:gd name="connsiteX193" fmla="*/ 4440129 w 7467600"/>
              <a:gd name="connsiteY193" fmla="*/ 3448571 h 6858000"/>
              <a:gd name="connsiteX194" fmla="*/ 4856525 w 7467600"/>
              <a:gd name="connsiteY194" fmla="*/ 3915351 h 6858000"/>
              <a:gd name="connsiteX195" fmla="*/ 5059055 w 7467600"/>
              <a:gd name="connsiteY195" fmla="*/ 4108918 h 6858000"/>
              <a:gd name="connsiteX196" fmla="*/ 5290070 w 7467600"/>
              <a:gd name="connsiteY196" fmla="*/ 4263619 h 6858000"/>
              <a:gd name="connsiteX197" fmla="*/ 4834991 w 7467600"/>
              <a:gd name="connsiteY197" fmla="*/ 3830985 h 6858000"/>
              <a:gd name="connsiteX198" fmla="*/ 4440129 w 7467600"/>
              <a:gd name="connsiteY198" fmla="*/ 3448571 h 6858000"/>
              <a:gd name="connsiteX199" fmla="*/ 4441737 w 7467600"/>
              <a:gd name="connsiteY199" fmla="*/ 3399734 h 6858000"/>
              <a:gd name="connsiteX200" fmla="*/ 4431236 w 7467600"/>
              <a:gd name="connsiteY200" fmla="*/ 3400954 h 6858000"/>
              <a:gd name="connsiteX201" fmla="*/ 4557150 w 7467600"/>
              <a:gd name="connsiteY201" fmla="*/ 3510023 h 6858000"/>
              <a:gd name="connsiteX202" fmla="*/ 4856936 w 7467600"/>
              <a:gd name="connsiteY202" fmla="*/ 3809146 h 6858000"/>
              <a:gd name="connsiteX203" fmla="*/ 5111996 w 7467600"/>
              <a:gd name="connsiteY203" fmla="*/ 4065759 h 6858000"/>
              <a:gd name="connsiteX204" fmla="*/ 5388878 w 7467600"/>
              <a:gd name="connsiteY204" fmla="*/ 4300185 h 6858000"/>
              <a:gd name="connsiteX205" fmla="*/ 5425556 w 7467600"/>
              <a:gd name="connsiteY205" fmla="*/ 4308967 h 6858000"/>
              <a:gd name="connsiteX206" fmla="*/ 4943646 w 7467600"/>
              <a:gd name="connsiteY206" fmla="*/ 3822916 h 6858000"/>
              <a:gd name="connsiteX207" fmla="*/ 4594837 w 7467600"/>
              <a:gd name="connsiteY207" fmla="*/ 3532274 h 6858000"/>
              <a:gd name="connsiteX208" fmla="*/ 4441737 w 7467600"/>
              <a:gd name="connsiteY208" fmla="*/ 3399734 h 6858000"/>
              <a:gd name="connsiteX209" fmla="*/ 5425834 w 7467600"/>
              <a:gd name="connsiteY209" fmla="*/ 3162785 h 6858000"/>
              <a:gd name="connsiteX210" fmla="*/ 5401644 w 7467600"/>
              <a:gd name="connsiteY210" fmla="*/ 3617847 h 6858000"/>
              <a:gd name="connsiteX211" fmla="*/ 5467256 w 7467600"/>
              <a:gd name="connsiteY211" fmla="*/ 4175494 h 6858000"/>
              <a:gd name="connsiteX212" fmla="*/ 5448069 w 7467600"/>
              <a:gd name="connsiteY212" fmla="*/ 3567554 h 6858000"/>
              <a:gd name="connsiteX213" fmla="*/ 5425834 w 7467600"/>
              <a:gd name="connsiteY213" fmla="*/ 3162785 h 6858000"/>
              <a:gd name="connsiteX214" fmla="*/ 1318687 w 7467600"/>
              <a:gd name="connsiteY214" fmla="*/ 3113840 h 6858000"/>
              <a:gd name="connsiteX215" fmla="*/ 1066793 w 7467600"/>
              <a:gd name="connsiteY215" fmla="*/ 3212171 h 6858000"/>
              <a:gd name="connsiteX216" fmla="*/ 993319 w 7467600"/>
              <a:gd name="connsiteY216" fmla="*/ 3247648 h 6858000"/>
              <a:gd name="connsiteX217" fmla="*/ 853081 w 7467600"/>
              <a:gd name="connsiteY217" fmla="*/ 3312410 h 6858000"/>
              <a:gd name="connsiteX218" fmla="*/ 805957 w 7467600"/>
              <a:gd name="connsiteY218" fmla="*/ 3330443 h 6858000"/>
              <a:gd name="connsiteX219" fmla="*/ 1318687 w 7467600"/>
              <a:gd name="connsiteY219" fmla="*/ 3113840 h 6858000"/>
              <a:gd name="connsiteX220" fmla="*/ 5453702 w 7467600"/>
              <a:gd name="connsiteY220" fmla="*/ 3090882 h 6858000"/>
              <a:gd name="connsiteX221" fmla="*/ 5480135 w 7467600"/>
              <a:gd name="connsiteY221" fmla="*/ 3565802 h 6858000"/>
              <a:gd name="connsiteX222" fmla="*/ 5499023 w 7467600"/>
              <a:gd name="connsiteY222" fmla="*/ 4166310 h 6858000"/>
              <a:gd name="connsiteX223" fmla="*/ 5547022 w 7467600"/>
              <a:gd name="connsiteY223" fmla="*/ 3607838 h 6858000"/>
              <a:gd name="connsiteX224" fmla="*/ 5515964 w 7467600"/>
              <a:gd name="connsiteY224" fmla="*/ 3378541 h 6858000"/>
              <a:gd name="connsiteX225" fmla="*/ 5453702 w 7467600"/>
              <a:gd name="connsiteY225" fmla="*/ 3090882 h 6858000"/>
              <a:gd name="connsiteX226" fmla="*/ 1238695 w 7467600"/>
              <a:gd name="connsiteY226" fmla="*/ 3076820 h 6858000"/>
              <a:gd name="connsiteX227" fmla="*/ 716371 w 7467600"/>
              <a:gd name="connsiteY227" fmla="*/ 3293249 h 6858000"/>
              <a:gd name="connsiteX228" fmla="*/ 579522 w 7467600"/>
              <a:gd name="connsiteY228" fmla="*/ 3371759 h 6858000"/>
              <a:gd name="connsiteX229" fmla="*/ 600288 w 7467600"/>
              <a:gd name="connsiteY229" fmla="*/ 3365555 h 6858000"/>
              <a:gd name="connsiteX230" fmla="*/ 840692 w 7467600"/>
              <a:gd name="connsiteY230" fmla="*/ 3284921 h 6858000"/>
              <a:gd name="connsiteX231" fmla="*/ 979248 w 7467600"/>
              <a:gd name="connsiteY231" fmla="*/ 3221003 h 6858000"/>
              <a:gd name="connsiteX232" fmla="*/ 1053282 w 7467600"/>
              <a:gd name="connsiteY232" fmla="*/ 3185247 h 6858000"/>
              <a:gd name="connsiteX233" fmla="*/ 1320603 w 7467600"/>
              <a:gd name="connsiteY233" fmla="*/ 3081281 h 6858000"/>
              <a:gd name="connsiteX234" fmla="*/ 1238695 w 7467600"/>
              <a:gd name="connsiteY234" fmla="*/ 3076820 h 6858000"/>
              <a:gd name="connsiteX235" fmla="*/ 5425627 w 7467600"/>
              <a:gd name="connsiteY235" fmla="*/ 2954192 h 6858000"/>
              <a:gd name="connsiteX236" fmla="*/ 5470770 w 7467600"/>
              <a:gd name="connsiteY236" fmla="*/ 3005435 h 6858000"/>
              <a:gd name="connsiteX237" fmla="*/ 5519779 w 7467600"/>
              <a:gd name="connsiteY237" fmla="*/ 4359223 h 6858000"/>
              <a:gd name="connsiteX238" fmla="*/ 5520293 w 7467600"/>
              <a:gd name="connsiteY238" fmla="*/ 4360602 h 6858000"/>
              <a:gd name="connsiteX239" fmla="*/ 5767221 w 7467600"/>
              <a:gd name="connsiteY239" fmla="*/ 4665564 h 6858000"/>
              <a:gd name="connsiteX240" fmla="*/ 6937169 w 7467600"/>
              <a:gd name="connsiteY240" fmla="*/ 4815941 h 6858000"/>
              <a:gd name="connsiteX241" fmla="*/ 6953922 w 7467600"/>
              <a:gd name="connsiteY241" fmla="*/ 4890068 h 6858000"/>
              <a:gd name="connsiteX242" fmla="*/ 6071359 w 7467600"/>
              <a:gd name="connsiteY242" fmla="*/ 4770770 h 6858000"/>
              <a:gd name="connsiteX243" fmla="*/ 6038839 w 7467600"/>
              <a:gd name="connsiteY243" fmla="*/ 4764474 h 6858000"/>
              <a:gd name="connsiteX244" fmla="*/ 6038706 w 7467600"/>
              <a:gd name="connsiteY244" fmla="*/ 4763847 h 6858000"/>
              <a:gd name="connsiteX245" fmla="*/ 6037784 w 7467600"/>
              <a:gd name="connsiteY245" fmla="*/ 4764270 h 6858000"/>
              <a:gd name="connsiteX246" fmla="*/ 6038839 w 7467600"/>
              <a:gd name="connsiteY246" fmla="*/ 4764474 h 6858000"/>
              <a:gd name="connsiteX247" fmla="*/ 6040338 w 7467600"/>
              <a:gd name="connsiteY247" fmla="*/ 4771418 h 6858000"/>
              <a:gd name="connsiteX248" fmla="*/ 6024488 w 7467600"/>
              <a:gd name="connsiteY248" fmla="*/ 4809903 h 6858000"/>
              <a:gd name="connsiteX249" fmla="*/ 5599771 w 7467600"/>
              <a:gd name="connsiteY249" fmla="*/ 5509652 h 6858000"/>
              <a:gd name="connsiteX250" fmla="*/ 5548843 w 7467600"/>
              <a:gd name="connsiteY250" fmla="*/ 5563845 h 6858000"/>
              <a:gd name="connsiteX251" fmla="*/ 5940952 w 7467600"/>
              <a:gd name="connsiteY251" fmla="*/ 6250028 h 6858000"/>
              <a:gd name="connsiteX252" fmla="*/ 6043441 w 7467600"/>
              <a:gd name="connsiteY252" fmla="*/ 6665847 h 6858000"/>
              <a:gd name="connsiteX253" fmla="*/ 6093432 w 7467600"/>
              <a:gd name="connsiteY253" fmla="*/ 6858000 h 6858000"/>
              <a:gd name="connsiteX254" fmla="*/ 6034344 w 7467600"/>
              <a:gd name="connsiteY254" fmla="*/ 6858000 h 6858000"/>
              <a:gd name="connsiteX255" fmla="*/ 6026679 w 7467600"/>
              <a:gd name="connsiteY255" fmla="*/ 6836959 h 6858000"/>
              <a:gd name="connsiteX256" fmla="*/ 5800441 w 7467600"/>
              <a:gd name="connsiteY256" fmla="*/ 6335286 h 6858000"/>
              <a:gd name="connsiteX257" fmla="*/ 5526562 w 7467600"/>
              <a:gd name="connsiteY257" fmla="*/ 5705388 h 6858000"/>
              <a:gd name="connsiteX258" fmla="*/ 5519640 w 7467600"/>
              <a:gd name="connsiteY258" fmla="*/ 5683774 h 6858000"/>
              <a:gd name="connsiteX259" fmla="*/ 5844559 w 7467600"/>
              <a:gd name="connsiteY259" fmla="*/ 6553349 h 6858000"/>
              <a:gd name="connsiteX260" fmla="*/ 5975994 w 7467600"/>
              <a:gd name="connsiteY260" fmla="*/ 6858000 h 6858000"/>
              <a:gd name="connsiteX261" fmla="*/ 5898547 w 7467600"/>
              <a:gd name="connsiteY261" fmla="*/ 6858000 h 6858000"/>
              <a:gd name="connsiteX262" fmla="*/ 5682041 w 7467600"/>
              <a:gd name="connsiteY262" fmla="*/ 6355860 h 6858000"/>
              <a:gd name="connsiteX263" fmla="*/ 5461758 w 7467600"/>
              <a:gd name="connsiteY263" fmla="*/ 5820220 h 6858000"/>
              <a:gd name="connsiteX264" fmla="*/ 5237282 w 7467600"/>
              <a:gd name="connsiteY264" fmla="*/ 6579086 h 6858000"/>
              <a:gd name="connsiteX265" fmla="*/ 5115009 w 7467600"/>
              <a:gd name="connsiteY265" fmla="*/ 6858000 h 6858000"/>
              <a:gd name="connsiteX266" fmla="*/ 5028074 w 7467600"/>
              <a:gd name="connsiteY266" fmla="*/ 6858000 h 6858000"/>
              <a:gd name="connsiteX267" fmla="*/ 5079508 w 7467600"/>
              <a:gd name="connsiteY267" fmla="*/ 6749074 h 6858000"/>
              <a:gd name="connsiteX268" fmla="*/ 5371846 w 7467600"/>
              <a:gd name="connsiteY268" fmla="*/ 5924413 h 6858000"/>
              <a:gd name="connsiteX269" fmla="*/ 5270512 w 7467600"/>
              <a:gd name="connsiteY269" fmla="*/ 6138975 h 6858000"/>
              <a:gd name="connsiteX270" fmla="*/ 5062409 w 7467600"/>
              <a:gd name="connsiteY270" fmla="*/ 6653544 h 6858000"/>
              <a:gd name="connsiteX271" fmla="*/ 5036628 w 7467600"/>
              <a:gd name="connsiteY271" fmla="*/ 6754247 h 6858000"/>
              <a:gd name="connsiteX272" fmla="*/ 5009112 w 7467600"/>
              <a:gd name="connsiteY272" fmla="*/ 6858000 h 6858000"/>
              <a:gd name="connsiteX273" fmla="*/ 4976679 w 7467600"/>
              <a:gd name="connsiteY273" fmla="*/ 6858000 h 6858000"/>
              <a:gd name="connsiteX274" fmla="*/ 5006537 w 7467600"/>
              <a:gd name="connsiteY274" fmla="*/ 6747068 h 6858000"/>
              <a:gd name="connsiteX275" fmla="*/ 5032723 w 7467600"/>
              <a:gd name="connsiteY275" fmla="*/ 6644957 h 6858000"/>
              <a:gd name="connsiteX276" fmla="*/ 5242949 w 7467600"/>
              <a:gd name="connsiteY276" fmla="*/ 6125175 h 6858000"/>
              <a:gd name="connsiteX277" fmla="*/ 5286321 w 7467600"/>
              <a:gd name="connsiteY277" fmla="*/ 6033555 h 6858000"/>
              <a:gd name="connsiteX278" fmla="*/ 5008210 w 7467600"/>
              <a:gd name="connsiteY278" fmla="*/ 6649194 h 6858000"/>
              <a:gd name="connsiteX279" fmla="*/ 4986321 w 7467600"/>
              <a:gd name="connsiteY279" fmla="*/ 6765687 h 6858000"/>
              <a:gd name="connsiteX280" fmla="*/ 4973474 w 7467600"/>
              <a:gd name="connsiteY280" fmla="*/ 6858000 h 6858000"/>
              <a:gd name="connsiteX281" fmla="*/ 4907178 w 7467600"/>
              <a:gd name="connsiteY281" fmla="*/ 6858000 h 6858000"/>
              <a:gd name="connsiteX282" fmla="*/ 4910810 w 7467600"/>
              <a:gd name="connsiteY282" fmla="*/ 6829660 h 6858000"/>
              <a:gd name="connsiteX283" fmla="*/ 4987461 w 7467600"/>
              <a:gd name="connsiteY283" fmla="*/ 6432994 h 6858000"/>
              <a:gd name="connsiteX284" fmla="*/ 5179262 w 7467600"/>
              <a:gd name="connsiteY284" fmla="*/ 6035044 h 6858000"/>
              <a:gd name="connsiteX285" fmla="*/ 4689678 w 7467600"/>
              <a:gd name="connsiteY285" fmla="*/ 6440241 h 6858000"/>
              <a:gd name="connsiteX286" fmla="*/ 4477543 w 7467600"/>
              <a:gd name="connsiteY286" fmla="*/ 6674836 h 6858000"/>
              <a:gd name="connsiteX287" fmla="*/ 4329957 w 7467600"/>
              <a:gd name="connsiteY287" fmla="*/ 6858000 h 6858000"/>
              <a:gd name="connsiteX288" fmla="*/ 4218595 w 7467600"/>
              <a:gd name="connsiteY288" fmla="*/ 6858000 h 6858000"/>
              <a:gd name="connsiteX289" fmla="*/ 4368888 w 7467600"/>
              <a:gd name="connsiteY289" fmla="*/ 6668412 h 6858000"/>
              <a:gd name="connsiteX290" fmla="*/ 4563091 w 7467600"/>
              <a:gd name="connsiteY290" fmla="*/ 6442508 h 6858000"/>
              <a:gd name="connsiteX291" fmla="*/ 5387324 w 7467600"/>
              <a:gd name="connsiteY291" fmla="*/ 5705830 h 6858000"/>
              <a:gd name="connsiteX292" fmla="*/ 5073620 w 7467600"/>
              <a:gd name="connsiteY292" fmla="*/ 5955437 h 6858000"/>
              <a:gd name="connsiteX293" fmla="*/ 4689789 w 7467600"/>
              <a:gd name="connsiteY293" fmla="*/ 6268382 h 6858000"/>
              <a:gd name="connsiteX294" fmla="*/ 4418722 w 7467600"/>
              <a:gd name="connsiteY294" fmla="*/ 6570886 h 6858000"/>
              <a:gd name="connsiteX295" fmla="*/ 4214944 w 7467600"/>
              <a:gd name="connsiteY295" fmla="*/ 6858000 h 6858000"/>
              <a:gd name="connsiteX296" fmla="*/ 4177898 w 7467600"/>
              <a:gd name="connsiteY296" fmla="*/ 6858000 h 6858000"/>
              <a:gd name="connsiteX297" fmla="*/ 4391597 w 7467600"/>
              <a:gd name="connsiteY297" fmla="*/ 6556370 h 6858000"/>
              <a:gd name="connsiteX298" fmla="*/ 4668889 w 7467600"/>
              <a:gd name="connsiteY298" fmla="*/ 6246399 h 6858000"/>
              <a:gd name="connsiteX299" fmla="*/ 5055427 w 7467600"/>
              <a:gd name="connsiteY299" fmla="*/ 5931476 h 6858000"/>
              <a:gd name="connsiteX300" fmla="*/ 5371814 w 7467600"/>
              <a:gd name="connsiteY300" fmla="*/ 5678975 h 6858000"/>
              <a:gd name="connsiteX301" fmla="*/ 4987918 w 7467600"/>
              <a:gd name="connsiteY301" fmla="*/ 5838701 h 6858000"/>
              <a:gd name="connsiteX302" fmla="*/ 4317146 w 7467600"/>
              <a:gd name="connsiteY302" fmla="*/ 6587716 h 6858000"/>
              <a:gd name="connsiteX303" fmla="*/ 4171627 w 7467600"/>
              <a:gd name="connsiteY303" fmla="*/ 6858000 h 6858000"/>
              <a:gd name="connsiteX304" fmla="*/ 4081585 w 7467600"/>
              <a:gd name="connsiteY304" fmla="*/ 6858000 h 6858000"/>
              <a:gd name="connsiteX305" fmla="*/ 4238603 w 7467600"/>
              <a:gd name="connsiteY305" fmla="*/ 6559341 h 6858000"/>
              <a:gd name="connsiteX306" fmla="*/ 4778333 w 7467600"/>
              <a:gd name="connsiteY306" fmla="*/ 5873626 h 6858000"/>
              <a:gd name="connsiteX307" fmla="*/ 5414185 w 7467600"/>
              <a:gd name="connsiteY307" fmla="*/ 5573882 h 6858000"/>
              <a:gd name="connsiteX308" fmla="*/ 5959648 w 7467600"/>
              <a:gd name="connsiteY308" fmla="*/ 4760797 h 6858000"/>
              <a:gd name="connsiteX309" fmla="*/ 5355019 w 7467600"/>
              <a:gd name="connsiteY309" fmla="*/ 4734672 h 6858000"/>
              <a:gd name="connsiteX310" fmla="*/ 5083565 w 7467600"/>
              <a:gd name="connsiteY310" fmla="*/ 5179121 h 6858000"/>
              <a:gd name="connsiteX311" fmla="*/ 4713577 w 7467600"/>
              <a:gd name="connsiteY311" fmla="*/ 5616803 h 6858000"/>
              <a:gd name="connsiteX312" fmla="*/ 3989559 w 7467600"/>
              <a:gd name="connsiteY312" fmla="*/ 6145945 h 6858000"/>
              <a:gd name="connsiteX313" fmla="*/ 3939824 w 7467600"/>
              <a:gd name="connsiteY313" fmla="*/ 6066900 h 6858000"/>
              <a:gd name="connsiteX314" fmla="*/ 4584537 w 7467600"/>
              <a:gd name="connsiteY314" fmla="*/ 5324826 h 6858000"/>
              <a:gd name="connsiteX315" fmla="*/ 5037105 w 7467600"/>
              <a:gd name="connsiteY315" fmla="*/ 5088765 h 6858000"/>
              <a:gd name="connsiteX316" fmla="*/ 5039930 w 7467600"/>
              <a:gd name="connsiteY316" fmla="*/ 5089585 h 6858000"/>
              <a:gd name="connsiteX317" fmla="*/ 5263764 w 7467600"/>
              <a:gd name="connsiteY317" fmla="*/ 4735525 h 6858000"/>
              <a:gd name="connsiteX318" fmla="*/ 4086300 w 7467600"/>
              <a:gd name="connsiteY318" fmla="*/ 4884599 h 6858000"/>
              <a:gd name="connsiteX319" fmla="*/ 4085485 w 7467600"/>
              <a:gd name="connsiteY319" fmla="*/ 4899070 h 6858000"/>
              <a:gd name="connsiteX320" fmla="*/ 3871915 w 7467600"/>
              <a:gd name="connsiteY320" fmla="*/ 5253645 h 6858000"/>
              <a:gd name="connsiteX321" fmla="*/ 3799374 w 7467600"/>
              <a:gd name="connsiteY321" fmla="*/ 5466127 h 6858000"/>
              <a:gd name="connsiteX322" fmla="*/ 3498850 w 7467600"/>
              <a:gd name="connsiteY322" fmla="*/ 6661888 h 6858000"/>
              <a:gd name="connsiteX323" fmla="*/ 3399216 w 7467600"/>
              <a:gd name="connsiteY323" fmla="*/ 6858000 h 6858000"/>
              <a:gd name="connsiteX324" fmla="*/ 3303688 w 7467600"/>
              <a:gd name="connsiteY324" fmla="*/ 6858000 h 6858000"/>
              <a:gd name="connsiteX325" fmla="*/ 3391774 w 7467600"/>
              <a:gd name="connsiteY325" fmla="*/ 6697181 h 6858000"/>
              <a:gd name="connsiteX326" fmla="*/ 3735540 w 7467600"/>
              <a:gd name="connsiteY326" fmla="*/ 5546923 h 6858000"/>
              <a:gd name="connsiteX327" fmla="*/ 3729438 w 7467600"/>
              <a:gd name="connsiteY327" fmla="*/ 5569058 h 6858000"/>
              <a:gd name="connsiteX328" fmla="*/ 3707782 w 7467600"/>
              <a:gd name="connsiteY328" fmla="*/ 5644908 h 6858000"/>
              <a:gd name="connsiteX329" fmla="*/ 3583827 w 7467600"/>
              <a:gd name="connsiteY329" fmla="*/ 6039215 h 6858000"/>
              <a:gd name="connsiteX330" fmla="*/ 3547861 w 7467600"/>
              <a:gd name="connsiteY330" fmla="*/ 6129609 h 6858000"/>
              <a:gd name="connsiteX331" fmla="*/ 3490905 w 7467600"/>
              <a:gd name="connsiteY331" fmla="*/ 6277660 h 6858000"/>
              <a:gd name="connsiteX332" fmla="*/ 3455859 w 7467600"/>
              <a:gd name="connsiteY332" fmla="*/ 6391301 h 6858000"/>
              <a:gd name="connsiteX333" fmla="*/ 3429112 w 7467600"/>
              <a:gd name="connsiteY333" fmla="*/ 6479469 h 6858000"/>
              <a:gd name="connsiteX334" fmla="*/ 3304862 w 7467600"/>
              <a:gd name="connsiteY334" fmla="*/ 6796476 h 6858000"/>
              <a:gd name="connsiteX335" fmla="*/ 3276071 w 7467600"/>
              <a:gd name="connsiteY335" fmla="*/ 6858000 h 6858000"/>
              <a:gd name="connsiteX336" fmla="*/ 3240805 w 7467600"/>
              <a:gd name="connsiteY336" fmla="*/ 6858000 h 6858000"/>
              <a:gd name="connsiteX337" fmla="*/ 3275917 w 7467600"/>
              <a:gd name="connsiteY337" fmla="*/ 6783192 h 6858000"/>
              <a:gd name="connsiteX338" fmla="*/ 3399358 w 7467600"/>
              <a:gd name="connsiteY338" fmla="*/ 6469011 h 6858000"/>
              <a:gd name="connsiteX339" fmla="*/ 3425650 w 7467600"/>
              <a:gd name="connsiteY339" fmla="*/ 6381333 h 6858000"/>
              <a:gd name="connsiteX340" fmla="*/ 3460661 w 7467600"/>
              <a:gd name="connsiteY340" fmla="*/ 6266763 h 6858000"/>
              <a:gd name="connsiteX341" fmla="*/ 3518021 w 7467600"/>
              <a:gd name="connsiteY341" fmla="*/ 6117298 h 6858000"/>
              <a:gd name="connsiteX342" fmla="*/ 3554035 w 7467600"/>
              <a:gd name="connsiteY342" fmla="*/ 6027832 h 6858000"/>
              <a:gd name="connsiteX343" fmla="*/ 3677174 w 7467600"/>
              <a:gd name="connsiteY343" fmla="*/ 5636351 h 6858000"/>
              <a:gd name="connsiteX344" fmla="*/ 3698819 w 7467600"/>
              <a:gd name="connsiteY344" fmla="*/ 5560503 h 6858000"/>
              <a:gd name="connsiteX345" fmla="*/ 3702094 w 7467600"/>
              <a:gd name="connsiteY345" fmla="*/ 5549194 h 6858000"/>
              <a:gd name="connsiteX346" fmla="*/ 3398355 w 7467600"/>
              <a:gd name="connsiteY346" fmla="*/ 6094603 h 6858000"/>
              <a:gd name="connsiteX347" fmla="*/ 3193941 w 7467600"/>
              <a:gd name="connsiteY347" fmla="*/ 6798775 h 6858000"/>
              <a:gd name="connsiteX348" fmla="*/ 3184140 w 7467600"/>
              <a:gd name="connsiteY348" fmla="*/ 6858000 h 6858000"/>
              <a:gd name="connsiteX349" fmla="*/ 3099978 w 7467600"/>
              <a:gd name="connsiteY349" fmla="*/ 6858000 h 6858000"/>
              <a:gd name="connsiteX350" fmla="*/ 3101556 w 7467600"/>
              <a:gd name="connsiteY350" fmla="*/ 6843337 h 6858000"/>
              <a:gd name="connsiteX351" fmla="*/ 3370162 w 7467600"/>
              <a:gd name="connsiteY351" fmla="*/ 5785550 h 6858000"/>
              <a:gd name="connsiteX352" fmla="*/ 3746477 w 7467600"/>
              <a:gd name="connsiteY352" fmla="*/ 5377889 h 6858000"/>
              <a:gd name="connsiteX353" fmla="*/ 3863399 w 7467600"/>
              <a:gd name="connsiteY353" fmla="*/ 5087257 h 6858000"/>
              <a:gd name="connsiteX354" fmla="*/ 3968712 w 7467600"/>
              <a:gd name="connsiteY354" fmla="*/ 4913989 h 6858000"/>
              <a:gd name="connsiteX355" fmla="*/ 2792390 w 7467600"/>
              <a:gd name="connsiteY355" fmla="*/ 5382974 h 6858000"/>
              <a:gd name="connsiteX356" fmla="*/ 2714982 w 7467600"/>
              <a:gd name="connsiteY356" fmla="*/ 5427051 h 6858000"/>
              <a:gd name="connsiteX357" fmla="*/ 2813361 w 7467600"/>
              <a:gd name="connsiteY357" fmla="*/ 6023912 h 6858000"/>
              <a:gd name="connsiteX358" fmla="*/ 2688430 w 7467600"/>
              <a:gd name="connsiteY358" fmla="*/ 6801564 h 6858000"/>
              <a:gd name="connsiteX359" fmla="*/ 2629626 w 7467600"/>
              <a:gd name="connsiteY359" fmla="*/ 6763394 h 6858000"/>
              <a:gd name="connsiteX360" fmla="*/ 2565328 w 7467600"/>
              <a:gd name="connsiteY360" fmla="*/ 5516399 h 6858000"/>
              <a:gd name="connsiteX361" fmla="*/ 1922999 w 7467600"/>
              <a:gd name="connsiteY361" fmla="*/ 5980343 h 6858000"/>
              <a:gd name="connsiteX362" fmla="*/ 1950261 w 7467600"/>
              <a:gd name="connsiteY362" fmla="*/ 6405858 h 6858000"/>
              <a:gd name="connsiteX363" fmla="*/ 2365554 w 7467600"/>
              <a:gd name="connsiteY363" fmla="*/ 6759107 h 6858000"/>
              <a:gd name="connsiteX364" fmla="*/ 2424142 w 7467600"/>
              <a:gd name="connsiteY364" fmla="*/ 6858000 h 6858000"/>
              <a:gd name="connsiteX365" fmla="*/ 2395994 w 7467600"/>
              <a:gd name="connsiteY365" fmla="*/ 6858000 h 6858000"/>
              <a:gd name="connsiteX366" fmla="*/ 2392863 w 7467600"/>
              <a:gd name="connsiteY366" fmla="*/ 6852964 h 6858000"/>
              <a:gd name="connsiteX367" fmla="*/ 2017589 w 7467600"/>
              <a:gd name="connsiteY367" fmla="*/ 6493982 h 6858000"/>
              <a:gd name="connsiteX368" fmla="*/ 2147336 w 7467600"/>
              <a:gd name="connsiteY368" fmla="*/ 6594052 h 6858000"/>
              <a:gd name="connsiteX369" fmla="*/ 2207047 w 7467600"/>
              <a:gd name="connsiteY369" fmla="*/ 6654540 h 6858000"/>
              <a:gd name="connsiteX370" fmla="*/ 2299106 w 7467600"/>
              <a:gd name="connsiteY370" fmla="*/ 6778931 h 6858000"/>
              <a:gd name="connsiteX371" fmla="*/ 2314430 w 7467600"/>
              <a:gd name="connsiteY371" fmla="*/ 6801144 h 6858000"/>
              <a:gd name="connsiteX372" fmla="*/ 2352406 w 7467600"/>
              <a:gd name="connsiteY372" fmla="*/ 6858000 h 6858000"/>
              <a:gd name="connsiteX373" fmla="*/ 2314492 w 7467600"/>
              <a:gd name="connsiteY373" fmla="*/ 6858000 h 6858000"/>
              <a:gd name="connsiteX374" fmla="*/ 2288095 w 7467600"/>
              <a:gd name="connsiteY374" fmla="*/ 6818030 h 6858000"/>
              <a:gd name="connsiteX375" fmla="*/ 2272768 w 7467600"/>
              <a:gd name="connsiteY375" fmla="*/ 6795822 h 6858000"/>
              <a:gd name="connsiteX376" fmla="*/ 2182715 w 7467600"/>
              <a:gd name="connsiteY376" fmla="*/ 6675071 h 6858000"/>
              <a:gd name="connsiteX377" fmla="*/ 2032061 w 7467600"/>
              <a:gd name="connsiteY377" fmla="*/ 6541380 h 6858000"/>
              <a:gd name="connsiteX378" fmla="*/ 2257220 w 7467600"/>
              <a:gd name="connsiteY378" fmla="*/ 6826257 h 6858000"/>
              <a:gd name="connsiteX379" fmla="*/ 2281324 w 7467600"/>
              <a:gd name="connsiteY379" fmla="*/ 6858000 h 6858000"/>
              <a:gd name="connsiteX380" fmla="*/ 2242860 w 7467600"/>
              <a:gd name="connsiteY380" fmla="*/ 6858000 h 6858000"/>
              <a:gd name="connsiteX381" fmla="*/ 2232818 w 7467600"/>
              <a:gd name="connsiteY381" fmla="*/ 6844926 h 6858000"/>
              <a:gd name="connsiteX382" fmla="*/ 1990172 w 7467600"/>
              <a:gd name="connsiteY382" fmla="*/ 6542121 h 6858000"/>
              <a:gd name="connsiteX383" fmla="*/ 2124090 w 7467600"/>
              <a:gd name="connsiteY383" fmla="*/ 6761017 h 6858000"/>
              <a:gd name="connsiteX384" fmla="*/ 2200380 w 7467600"/>
              <a:gd name="connsiteY384" fmla="*/ 6858000 h 6858000"/>
              <a:gd name="connsiteX385" fmla="*/ 2147507 w 7467600"/>
              <a:gd name="connsiteY385" fmla="*/ 6858000 h 6858000"/>
              <a:gd name="connsiteX386" fmla="*/ 2070668 w 7467600"/>
              <a:gd name="connsiteY386" fmla="*/ 6761520 h 6858000"/>
              <a:gd name="connsiteX387" fmla="*/ 1975142 w 7467600"/>
              <a:gd name="connsiteY387" fmla="*/ 6585570 h 6858000"/>
              <a:gd name="connsiteX388" fmla="*/ 2050035 w 7467600"/>
              <a:gd name="connsiteY388" fmla="*/ 6813345 h 6858000"/>
              <a:gd name="connsiteX389" fmla="*/ 2063025 w 7467600"/>
              <a:gd name="connsiteY389" fmla="*/ 6858000 h 6858000"/>
              <a:gd name="connsiteX390" fmla="*/ 2021675 w 7467600"/>
              <a:gd name="connsiteY390" fmla="*/ 6858000 h 6858000"/>
              <a:gd name="connsiteX391" fmla="*/ 2019308 w 7467600"/>
              <a:gd name="connsiteY391" fmla="*/ 6847118 h 6858000"/>
              <a:gd name="connsiteX392" fmla="*/ 1938835 w 7467600"/>
              <a:gd name="connsiteY392" fmla="*/ 6551160 h 6858000"/>
              <a:gd name="connsiteX393" fmla="*/ 1953230 w 7467600"/>
              <a:gd name="connsiteY393" fmla="*/ 6759699 h 6858000"/>
              <a:gd name="connsiteX394" fmla="*/ 1956763 w 7467600"/>
              <a:gd name="connsiteY394" fmla="*/ 6778191 h 6858000"/>
              <a:gd name="connsiteX395" fmla="*/ 1967925 w 7467600"/>
              <a:gd name="connsiteY395" fmla="*/ 6858000 h 6858000"/>
              <a:gd name="connsiteX396" fmla="*/ 1936622 w 7467600"/>
              <a:gd name="connsiteY396" fmla="*/ 6858000 h 6858000"/>
              <a:gd name="connsiteX397" fmla="*/ 1926261 w 7467600"/>
              <a:gd name="connsiteY397" fmla="*/ 6784064 h 6858000"/>
              <a:gd name="connsiteX398" fmla="*/ 1922724 w 7467600"/>
              <a:gd name="connsiteY398" fmla="*/ 6765577 h 6858000"/>
              <a:gd name="connsiteX399" fmla="*/ 1904650 w 7467600"/>
              <a:gd name="connsiteY399" fmla="*/ 6639616 h 6858000"/>
              <a:gd name="connsiteX400" fmla="*/ 1885273 w 7467600"/>
              <a:gd name="connsiteY400" fmla="*/ 6858000 h 6858000"/>
              <a:gd name="connsiteX401" fmla="*/ 1854363 w 7467600"/>
              <a:gd name="connsiteY401" fmla="*/ 6858000 h 6858000"/>
              <a:gd name="connsiteX402" fmla="*/ 1880391 w 7467600"/>
              <a:gd name="connsiteY402" fmla="*/ 6603796 h 6858000"/>
              <a:gd name="connsiteX403" fmla="*/ 1818273 w 7467600"/>
              <a:gd name="connsiteY403" fmla="*/ 6715729 h 6858000"/>
              <a:gd name="connsiteX404" fmla="*/ 1794691 w 7467600"/>
              <a:gd name="connsiteY404" fmla="*/ 6843239 h 6858000"/>
              <a:gd name="connsiteX405" fmla="*/ 1794914 w 7467600"/>
              <a:gd name="connsiteY405" fmla="*/ 6858000 h 6858000"/>
              <a:gd name="connsiteX406" fmla="*/ 1746128 w 7467600"/>
              <a:gd name="connsiteY406" fmla="*/ 6858000 h 6858000"/>
              <a:gd name="connsiteX407" fmla="*/ 1753934 w 7467600"/>
              <a:gd name="connsiteY407" fmla="*/ 6724796 h 6858000"/>
              <a:gd name="connsiteX408" fmla="*/ 1792053 w 7467600"/>
              <a:gd name="connsiteY408" fmla="*/ 6572396 h 6858000"/>
              <a:gd name="connsiteX409" fmla="*/ 1862248 w 7467600"/>
              <a:gd name="connsiteY409" fmla="*/ 6266397 h 6858000"/>
              <a:gd name="connsiteX410" fmla="*/ 1862250 w 7467600"/>
              <a:gd name="connsiteY410" fmla="*/ 6033531 h 6858000"/>
              <a:gd name="connsiteX411" fmla="*/ 1211999 w 7467600"/>
              <a:gd name="connsiteY411" fmla="*/ 6683610 h 6858000"/>
              <a:gd name="connsiteX412" fmla="*/ 1213266 w 7467600"/>
              <a:gd name="connsiteY412" fmla="*/ 6691947 h 6858000"/>
              <a:gd name="connsiteX413" fmla="*/ 1203370 w 7467600"/>
              <a:gd name="connsiteY413" fmla="*/ 6850676 h 6858000"/>
              <a:gd name="connsiteX414" fmla="*/ 1203671 w 7467600"/>
              <a:gd name="connsiteY414" fmla="*/ 6858000 h 6858000"/>
              <a:gd name="connsiteX415" fmla="*/ 1143180 w 7467600"/>
              <a:gd name="connsiteY415" fmla="*/ 6858000 h 6858000"/>
              <a:gd name="connsiteX416" fmla="*/ 1142176 w 7467600"/>
              <a:gd name="connsiteY416" fmla="*/ 6766045 h 6858000"/>
              <a:gd name="connsiteX417" fmla="*/ 1067484 w 7467600"/>
              <a:gd name="connsiteY417" fmla="*/ 6858000 h 6858000"/>
              <a:gd name="connsiteX418" fmla="*/ 953928 w 7467600"/>
              <a:gd name="connsiteY418" fmla="*/ 6858000 h 6858000"/>
              <a:gd name="connsiteX419" fmla="*/ 959715 w 7467600"/>
              <a:gd name="connsiteY419" fmla="*/ 6850185 h 6858000"/>
              <a:gd name="connsiteX420" fmla="*/ 1483788 w 7467600"/>
              <a:gd name="connsiteY420" fmla="*/ 6259174 h 6858000"/>
              <a:gd name="connsiteX421" fmla="*/ 1100671 w 7467600"/>
              <a:gd name="connsiteY421" fmla="*/ 6252137 h 6858000"/>
              <a:gd name="connsiteX422" fmla="*/ 1090144 w 7467600"/>
              <a:gd name="connsiteY422" fmla="*/ 6256748 h 6858000"/>
              <a:gd name="connsiteX423" fmla="*/ 1095872 w 7467600"/>
              <a:gd name="connsiteY423" fmla="*/ 6271892 h 6858000"/>
              <a:gd name="connsiteX424" fmla="*/ 262785 w 7467600"/>
              <a:gd name="connsiteY424" fmla="*/ 6845450 h 6858000"/>
              <a:gd name="connsiteX425" fmla="*/ 209968 w 7467600"/>
              <a:gd name="connsiteY425" fmla="*/ 6770713 h 6858000"/>
              <a:gd name="connsiteX426" fmla="*/ 873460 w 7467600"/>
              <a:gd name="connsiteY426" fmla="*/ 6253768 h 6858000"/>
              <a:gd name="connsiteX427" fmla="*/ 192686 w 7467600"/>
              <a:gd name="connsiteY427" fmla="*/ 5849257 h 6858000"/>
              <a:gd name="connsiteX428" fmla="*/ 4696 w 7467600"/>
              <a:gd name="connsiteY428" fmla="*/ 5697668 h 6858000"/>
              <a:gd name="connsiteX429" fmla="*/ 0 w 7467600"/>
              <a:gd name="connsiteY429" fmla="*/ 5689984 h 6858000"/>
              <a:gd name="connsiteX430" fmla="*/ 0 w 7467600"/>
              <a:gd name="connsiteY430" fmla="*/ 5513472 h 6858000"/>
              <a:gd name="connsiteX431" fmla="*/ 174101 w 7467600"/>
              <a:gd name="connsiteY431" fmla="*/ 5620277 h 6858000"/>
              <a:gd name="connsiteX432" fmla="*/ 891800 w 7467600"/>
              <a:gd name="connsiteY432" fmla="*/ 6036935 h 6858000"/>
              <a:gd name="connsiteX433" fmla="*/ 1072219 w 7467600"/>
              <a:gd name="connsiteY433" fmla="*/ 6169443 h 6858000"/>
              <a:gd name="connsiteX434" fmla="*/ 1074117 w 7467600"/>
              <a:gd name="connsiteY434" fmla="*/ 6170301 h 6858000"/>
              <a:gd name="connsiteX435" fmla="*/ 1083114 w 7467600"/>
              <a:gd name="connsiteY435" fmla="*/ 6174131 h 6858000"/>
              <a:gd name="connsiteX436" fmla="*/ 1543010 w 7467600"/>
              <a:gd name="connsiteY436" fmla="*/ 6191140 h 6858000"/>
              <a:gd name="connsiteX437" fmla="*/ 1551080 w 7467600"/>
              <a:gd name="connsiteY437" fmla="*/ 6195006 h 6858000"/>
              <a:gd name="connsiteX438" fmla="*/ 2345443 w 7467600"/>
              <a:gd name="connsiteY438" fmla="*/ 5549882 h 6858000"/>
              <a:gd name="connsiteX439" fmla="*/ 1721499 w 7467600"/>
              <a:gd name="connsiteY439" fmla="*/ 5599969 h 6858000"/>
              <a:gd name="connsiteX440" fmla="*/ 767716 w 7467600"/>
              <a:gd name="connsiteY440" fmla="*/ 5472768 h 6858000"/>
              <a:gd name="connsiteX441" fmla="*/ 722147 w 7467600"/>
              <a:gd name="connsiteY441" fmla="*/ 5393091 h 6858000"/>
              <a:gd name="connsiteX442" fmla="*/ 1485552 w 7467600"/>
              <a:gd name="connsiteY442" fmla="*/ 5313202 h 6858000"/>
              <a:gd name="connsiteX443" fmla="*/ 2143004 w 7467600"/>
              <a:gd name="connsiteY443" fmla="*/ 5402420 h 6858000"/>
              <a:gd name="connsiteX444" fmla="*/ 1933391 w 7467600"/>
              <a:gd name="connsiteY444" fmla="*/ 5156971 h 6858000"/>
              <a:gd name="connsiteX445" fmla="*/ 1827118 w 7467600"/>
              <a:gd name="connsiteY445" fmla="*/ 4968410 h 6858000"/>
              <a:gd name="connsiteX446" fmla="*/ 1837349 w 7467600"/>
              <a:gd name="connsiteY446" fmla="*/ 4956357 h 6858000"/>
              <a:gd name="connsiteX447" fmla="*/ 2162835 w 7467600"/>
              <a:gd name="connsiteY447" fmla="*/ 5187853 h 6858000"/>
              <a:gd name="connsiteX448" fmla="*/ 2257167 w 7467600"/>
              <a:gd name="connsiteY448" fmla="*/ 5462123 h 6858000"/>
              <a:gd name="connsiteX449" fmla="*/ 2261598 w 7467600"/>
              <a:gd name="connsiteY449" fmla="*/ 5467998 h 6858000"/>
              <a:gd name="connsiteX450" fmla="*/ 2437177 w 7467600"/>
              <a:gd name="connsiteY450" fmla="*/ 5479608 h 6858000"/>
              <a:gd name="connsiteX451" fmla="*/ 2445247 w 7467600"/>
              <a:gd name="connsiteY451" fmla="*/ 5483476 h 6858000"/>
              <a:gd name="connsiteX452" fmla="*/ 2743626 w 7467600"/>
              <a:gd name="connsiteY452" fmla="*/ 5304819 h 6858000"/>
              <a:gd name="connsiteX453" fmla="*/ 3048102 w 7467600"/>
              <a:gd name="connsiteY453" fmla="*/ 5150595 h 6858000"/>
              <a:gd name="connsiteX454" fmla="*/ 1799414 w 7467600"/>
              <a:gd name="connsiteY454" fmla="*/ 4694732 h 6858000"/>
              <a:gd name="connsiteX455" fmla="*/ 1771735 w 7467600"/>
              <a:gd name="connsiteY455" fmla="*/ 4619929 h 6858000"/>
              <a:gd name="connsiteX456" fmla="*/ 3104273 w 7467600"/>
              <a:gd name="connsiteY456" fmla="*/ 5076159 h 6858000"/>
              <a:gd name="connsiteX457" fmla="*/ 3113245 w 7467600"/>
              <a:gd name="connsiteY457" fmla="*/ 5090705 h 6858000"/>
              <a:gd name="connsiteX458" fmla="*/ 3126294 w 7467600"/>
              <a:gd name="connsiteY458" fmla="*/ 5114400 h 6858000"/>
              <a:gd name="connsiteX459" fmla="*/ 3937433 w 7467600"/>
              <a:gd name="connsiteY459" fmla="*/ 4830473 h 6858000"/>
              <a:gd name="connsiteX460" fmla="*/ 3590475 w 7467600"/>
              <a:gd name="connsiteY460" fmla="*/ 4597974 h 6858000"/>
              <a:gd name="connsiteX461" fmla="*/ 3100264 w 7467600"/>
              <a:gd name="connsiteY461" fmla="*/ 4579845 h 6858000"/>
              <a:gd name="connsiteX462" fmla="*/ 2183576 w 7467600"/>
              <a:gd name="connsiteY462" fmla="*/ 4227150 h 6858000"/>
              <a:gd name="connsiteX463" fmla="*/ 2151029 w 7467600"/>
              <a:gd name="connsiteY463" fmla="*/ 4146947 h 6858000"/>
              <a:gd name="connsiteX464" fmla="*/ 3563434 w 7467600"/>
              <a:gd name="connsiteY464" fmla="*/ 4469115 h 6858000"/>
              <a:gd name="connsiteX465" fmla="*/ 3177952 w 7467600"/>
              <a:gd name="connsiteY465" fmla="*/ 3657386 h 6858000"/>
              <a:gd name="connsiteX466" fmla="*/ 3189263 w 7467600"/>
              <a:gd name="connsiteY466" fmla="*/ 3625726 h 6858000"/>
              <a:gd name="connsiteX467" fmla="*/ 3560912 w 7467600"/>
              <a:gd name="connsiteY467" fmla="*/ 4079863 h 6858000"/>
              <a:gd name="connsiteX468" fmla="*/ 3626636 w 7467600"/>
              <a:gd name="connsiteY468" fmla="*/ 4512230 h 6858000"/>
              <a:gd name="connsiteX469" fmla="*/ 3653088 w 7467600"/>
              <a:gd name="connsiteY469" fmla="*/ 4521417 h 6858000"/>
              <a:gd name="connsiteX470" fmla="*/ 3988128 w 7467600"/>
              <a:gd name="connsiteY470" fmla="*/ 4817267 h 6858000"/>
              <a:gd name="connsiteX471" fmla="*/ 4830582 w 7467600"/>
              <a:gd name="connsiteY471" fmla="*/ 4676000 h 6858000"/>
              <a:gd name="connsiteX472" fmla="*/ 4830100 w 7467600"/>
              <a:gd name="connsiteY472" fmla="*/ 4675554 h 6858000"/>
              <a:gd name="connsiteX473" fmla="*/ 4036318 w 7467600"/>
              <a:gd name="connsiteY473" fmla="*/ 4147013 h 6858000"/>
              <a:gd name="connsiteX474" fmla="*/ 3432098 w 7467600"/>
              <a:gd name="connsiteY474" fmla="*/ 3537312 h 6858000"/>
              <a:gd name="connsiteX475" fmla="*/ 3446761 w 7467600"/>
              <a:gd name="connsiteY475" fmla="*/ 3461278 h 6858000"/>
              <a:gd name="connsiteX476" fmla="*/ 4419733 w 7467600"/>
              <a:gd name="connsiteY476" fmla="*/ 3963555 h 6858000"/>
              <a:gd name="connsiteX477" fmla="*/ 4781371 w 7467600"/>
              <a:gd name="connsiteY477" fmla="*/ 4458604 h 6858000"/>
              <a:gd name="connsiteX478" fmla="*/ 4780440 w 7467600"/>
              <a:gd name="connsiteY478" fmla="*/ 4470290 h 6858000"/>
              <a:gd name="connsiteX479" fmla="*/ 4898954 w 7467600"/>
              <a:gd name="connsiteY479" fmla="*/ 4662092 h 6858000"/>
              <a:gd name="connsiteX480" fmla="*/ 4900699 w 7467600"/>
              <a:gd name="connsiteY480" fmla="*/ 4670867 h 6858000"/>
              <a:gd name="connsiteX481" fmla="*/ 5714511 w 7467600"/>
              <a:gd name="connsiteY481" fmla="*/ 4663483 h 6858000"/>
              <a:gd name="connsiteX482" fmla="*/ 5464793 w 7467600"/>
              <a:gd name="connsiteY482" fmla="*/ 4393556 h 6858000"/>
              <a:gd name="connsiteX483" fmla="*/ 5461897 w 7467600"/>
              <a:gd name="connsiteY483" fmla="*/ 4390879 h 6858000"/>
              <a:gd name="connsiteX484" fmla="*/ 4294126 w 7467600"/>
              <a:gd name="connsiteY484" fmla="*/ 3303048 h 6858000"/>
              <a:gd name="connsiteX485" fmla="*/ 4305321 w 7467600"/>
              <a:gd name="connsiteY485" fmla="*/ 3256953 h 6858000"/>
              <a:gd name="connsiteX486" fmla="*/ 4949299 w 7467600"/>
              <a:gd name="connsiteY486" fmla="*/ 3766336 h 6858000"/>
              <a:gd name="connsiteX487" fmla="*/ 5291452 w 7467600"/>
              <a:gd name="connsiteY487" fmla="*/ 4076801 h 6858000"/>
              <a:gd name="connsiteX488" fmla="*/ 5434998 w 7467600"/>
              <a:gd name="connsiteY488" fmla="*/ 4254100 h 6858000"/>
              <a:gd name="connsiteX489" fmla="*/ 5351015 w 7467600"/>
              <a:gd name="connsiteY489" fmla="*/ 3760989 h 6858000"/>
              <a:gd name="connsiteX490" fmla="*/ 5413780 w 7467600"/>
              <a:gd name="connsiteY490" fmla="*/ 2966265 h 6858000"/>
              <a:gd name="connsiteX491" fmla="*/ 5425627 w 7467600"/>
              <a:gd name="connsiteY491" fmla="*/ 2954192 h 6858000"/>
              <a:gd name="connsiteX492" fmla="*/ 6604735 w 7467600"/>
              <a:gd name="connsiteY492" fmla="*/ 2041381 h 6858000"/>
              <a:gd name="connsiteX493" fmla="*/ 7204487 w 7467600"/>
              <a:gd name="connsiteY493" fmla="*/ 2742112 h 6858000"/>
              <a:gd name="connsiteX494" fmla="*/ 7131592 w 7467600"/>
              <a:gd name="connsiteY494" fmla="*/ 2672096 h 6858000"/>
              <a:gd name="connsiteX495" fmla="*/ 6996344 w 7467600"/>
              <a:gd name="connsiteY495" fmla="*/ 2518310 h 6858000"/>
              <a:gd name="connsiteX496" fmla="*/ 6735495 w 7467600"/>
              <a:gd name="connsiteY496" fmla="*/ 2196890 h 6858000"/>
              <a:gd name="connsiteX497" fmla="*/ 6721901 w 7467600"/>
              <a:gd name="connsiteY497" fmla="*/ 2179274 h 6858000"/>
              <a:gd name="connsiteX498" fmla="*/ 6604735 w 7467600"/>
              <a:gd name="connsiteY498" fmla="*/ 2041381 h 6858000"/>
              <a:gd name="connsiteX499" fmla="*/ 6591670 w 7467600"/>
              <a:gd name="connsiteY499" fmla="*/ 1988277 h 6858000"/>
              <a:gd name="connsiteX500" fmla="*/ 6747349 w 7467600"/>
              <a:gd name="connsiteY500" fmla="*/ 2160069 h 6858000"/>
              <a:gd name="connsiteX501" fmla="*/ 6760943 w 7467600"/>
              <a:gd name="connsiteY501" fmla="*/ 2177686 h 6858000"/>
              <a:gd name="connsiteX502" fmla="*/ 7021065 w 7467600"/>
              <a:gd name="connsiteY502" fmla="*/ 2498102 h 6858000"/>
              <a:gd name="connsiteX503" fmla="*/ 7155223 w 7467600"/>
              <a:gd name="connsiteY503" fmla="*/ 2650386 h 6858000"/>
              <a:gd name="connsiteX504" fmla="*/ 7203167 w 7467600"/>
              <a:gd name="connsiteY504" fmla="*/ 2697288 h 6858000"/>
              <a:gd name="connsiteX505" fmla="*/ 6937703 w 7467600"/>
              <a:gd name="connsiteY505" fmla="*/ 2321981 h 6858000"/>
              <a:gd name="connsiteX506" fmla="*/ 6591670 w 7467600"/>
              <a:gd name="connsiteY506" fmla="*/ 1988277 h 6858000"/>
              <a:gd name="connsiteX507" fmla="*/ 5798671 w 7467600"/>
              <a:gd name="connsiteY507" fmla="*/ 1981601 h 6858000"/>
              <a:gd name="connsiteX508" fmla="*/ 5754709 w 7467600"/>
              <a:gd name="connsiteY508" fmla="*/ 2071454 h 6858000"/>
              <a:gd name="connsiteX509" fmla="*/ 5763044 w 7467600"/>
              <a:gd name="connsiteY509" fmla="*/ 2842206 h 6858000"/>
              <a:gd name="connsiteX510" fmla="*/ 5764974 w 7467600"/>
              <a:gd name="connsiteY510" fmla="*/ 2799609 h 6858000"/>
              <a:gd name="connsiteX511" fmla="*/ 5767665 w 7467600"/>
              <a:gd name="connsiteY511" fmla="*/ 2666409 h 6858000"/>
              <a:gd name="connsiteX512" fmla="*/ 5763055 w 7467600"/>
              <a:gd name="connsiteY512" fmla="*/ 2579705 h 6858000"/>
              <a:gd name="connsiteX513" fmla="*/ 5758079 w 7467600"/>
              <a:gd name="connsiteY513" fmla="*/ 2492508 h 6858000"/>
              <a:gd name="connsiteX514" fmla="*/ 5779325 w 7467600"/>
              <a:gd name="connsiteY514" fmla="*/ 2197069 h 6858000"/>
              <a:gd name="connsiteX515" fmla="*/ 5798671 w 7467600"/>
              <a:gd name="connsiteY515" fmla="*/ 1981601 h 6858000"/>
              <a:gd name="connsiteX516" fmla="*/ 5829202 w 7467600"/>
              <a:gd name="connsiteY516" fmla="*/ 1971679 h 6858000"/>
              <a:gd name="connsiteX517" fmla="*/ 5809558 w 7467600"/>
              <a:gd name="connsiteY517" fmla="*/ 2198043 h 6858000"/>
              <a:gd name="connsiteX518" fmla="*/ 5788653 w 7467600"/>
              <a:gd name="connsiteY518" fmla="*/ 2489430 h 6858000"/>
              <a:gd name="connsiteX519" fmla="*/ 5793439 w 7467600"/>
              <a:gd name="connsiteY519" fmla="*/ 2575235 h 6858000"/>
              <a:gd name="connsiteX520" fmla="*/ 5796837 w 7467600"/>
              <a:gd name="connsiteY520" fmla="*/ 2637633 h 6858000"/>
              <a:gd name="connsiteX521" fmla="*/ 5818614 w 7467600"/>
              <a:gd name="connsiteY521" fmla="*/ 2473055 h 6858000"/>
              <a:gd name="connsiteX522" fmla="*/ 5829202 w 7467600"/>
              <a:gd name="connsiteY522" fmla="*/ 1971679 h 6858000"/>
              <a:gd name="connsiteX523" fmla="*/ 5911389 w 7467600"/>
              <a:gd name="connsiteY523" fmla="*/ 1898371 h 6858000"/>
              <a:gd name="connsiteX524" fmla="*/ 6237627 w 7467600"/>
              <a:gd name="connsiteY524" fmla="*/ 2231921 h 6858000"/>
              <a:gd name="connsiteX525" fmla="*/ 5911389 w 7467600"/>
              <a:gd name="connsiteY525" fmla="*/ 1898371 h 6858000"/>
              <a:gd name="connsiteX526" fmla="*/ 6944437 w 7467600"/>
              <a:gd name="connsiteY526" fmla="*/ 1575402 h 6858000"/>
              <a:gd name="connsiteX527" fmla="*/ 6304730 w 7467600"/>
              <a:gd name="connsiteY527" fmla="*/ 1766654 h 6858000"/>
              <a:gd name="connsiteX528" fmla="*/ 6944437 w 7467600"/>
              <a:gd name="connsiteY528" fmla="*/ 1575402 h 6858000"/>
              <a:gd name="connsiteX529" fmla="*/ 7019523 w 7467600"/>
              <a:gd name="connsiteY529" fmla="*/ 1519450 h 6858000"/>
              <a:gd name="connsiteX530" fmla="*/ 6298091 w 7467600"/>
              <a:gd name="connsiteY530" fmla="*/ 1737122 h 6858000"/>
              <a:gd name="connsiteX531" fmla="*/ 7019523 w 7467600"/>
              <a:gd name="connsiteY531" fmla="*/ 1519450 h 6858000"/>
              <a:gd name="connsiteX532" fmla="*/ 2399523 w 7467600"/>
              <a:gd name="connsiteY532" fmla="*/ 1428234 h 6858000"/>
              <a:gd name="connsiteX533" fmla="*/ 2224982 w 7467600"/>
              <a:gd name="connsiteY533" fmla="*/ 1826201 h 6858000"/>
              <a:gd name="connsiteX534" fmla="*/ 2096099 w 7467600"/>
              <a:gd name="connsiteY534" fmla="*/ 2345900 h 6858000"/>
              <a:gd name="connsiteX535" fmla="*/ 2283317 w 7467600"/>
              <a:gd name="connsiteY535" fmla="*/ 1796925 h 6858000"/>
              <a:gd name="connsiteX536" fmla="*/ 2399523 w 7467600"/>
              <a:gd name="connsiteY536" fmla="*/ 1428234 h 6858000"/>
              <a:gd name="connsiteX537" fmla="*/ 2448558 w 7467600"/>
              <a:gd name="connsiteY537" fmla="*/ 1373435 h 6858000"/>
              <a:gd name="connsiteX538" fmla="*/ 2312521 w 7467600"/>
              <a:gd name="connsiteY538" fmla="*/ 1806140 h 6858000"/>
              <a:gd name="connsiteX539" fmla="*/ 2127533 w 7467600"/>
              <a:gd name="connsiteY539" fmla="*/ 2348380 h 6858000"/>
              <a:gd name="connsiteX540" fmla="*/ 2358080 w 7467600"/>
              <a:gd name="connsiteY540" fmla="*/ 1866134 h 6858000"/>
              <a:gd name="connsiteX541" fmla="*/ 2407436 w 7467600"/>
              <a:gd name="connsiteY541" fmla="*/ 1651070 h 6858000"/>
              <a:gd name="connsiteX542" fmla="*/ 2448558 w 7467600"/>
              <a:gd name="connsiteY542" fmla="*/ 1373435 h 6858000"/>
              <a:gd name="connsiteX543" fmla="*/ 278707 w 7467600"/>
              <a:gd name="connsiteY543" fmla="*/ 1352270 h 6858000"/>
              <a:gd name="connsiteX544" fmla="*/ 321570 w 7467600"/>
              <a:gd name="connsiteY544" fmla="*/ 1861610 h 6858000"/>
              <a:gd name="connsiteX545" fmla="*/ 294281 w 7467600"/>
              <a:gd name="connsiteY545" fmla="*/ 1440658 h 6858000"/>
              <a:gd name="connsiteX546" fmla="*/ 278707 w 7467600"/>
              <a:gd name="connsiteY546" fmla="*/ 1352270 h 6858000"/>
              <a:gd name="connsiteX547" fmla="*/ 1423821 w 7467600"/>
              <a:gd name="connsiteY547" fmla="*/ 1351958 h 6858000"/>
              <a:gd name="connsiteX548" fmla="*/ 1638521 w 7467600"/>
              <a:gd name="connsiteY548" fmla="*/ 1908470 h 6858000"/>
              <a:gd name="connsiteX549" fmla="*/ 1754199 w 7467600"/>
              <a:gd name="connsiteY549" fmla="*/ 2149284 h 6858000"/>
              <a:gd name="connsiteX550" fmla="*/ 1908359 w 7467600"/>
              <a:gd name="connsiteY550" fmla="*/ 2364988 h 6858000"/>
              <a:gd name="connsiteX551" fmla="*/ 1647661 w 7467600"/>
              <a:gd name="connsiteY551" fmla="*/ 1825945 h 6858000"/>
              <a:gd name="connsiteX552" fmla="*/ 1423821 w 7467600"/>
              <a:gd name="connsiteY552" fmla="*/ 1351958 h 6858000"/>
              <a:gd name="connsiteX553" fmla="*/ 1431890 w 7467600"/>
              <a:gd name="connsiteY553" fmla="*/ 1306475 h 6858000"/>
              <a:gd name="connsiteX554" fmla="*/ 1507597 w 7467600"/>
              <a:gd name="connsiteY554" fmla="*/ 1446132 h 6858000"/>
              <a:gd name="connsiteX555" fmla="*/ 1674586 w 7467600"/>
              <a:gd name="connsiteY555" fmla="*/ 1813832 h 6858000"/>
              <a:gd name="connsiteX556" fmla="*/ 1815950 w 7467600"/>
              <a:gd name="connsiteY556" fmla="*/ 2128564 h 6858000"/>
              <a:gd name="connsiteX557" fmla="*/ 1984242 w 7467600"/>
              <a:gd name="connsiteY557" fmla="*/ 2430829 h 6858000"/>
              <a:gd name="connsiteX558" fmla="*/ 2014023 w 7467600"/>
              <a:gd name="connsiteY558" fmla="*/ 2450995 h 6858000"/>
              <a:gd name="connsiteX559" fmla="*/ 1747337 w 7467600"/>
              <a:gd name="connsiteY559" fmla="*/ 1855264 h 6858000"/>
              <a:gd name="connsiteX560" fmla="*/ 1533749 w 7467600"/>
              <a:gd name="connsiteY560" fmla="*/ 1478656 h 6858000"/>
              <a:gd name="connsiteX561" fmla="*/ 1431890 w 7467600"/>
              <a:gd name="connsiteY561" fmla="*/ 1306475 h 6858000"/>
              <a:gd name="connsiteX562" fmla="*/ 5052692 w 7467600"/>
              <a:gd name="connsiteY562" fmla="*/ 1292994 h 6858000"/>
              <a:gd name="connsiteX563" fmla="*/ 5200661 w 7467600"/>
              <a:gd name="connsiteY563" fmla="*/ 1635186 h 6858000"/>
              <a:gd name="connsiteX564" fmla="*/ 5297138 w 7467600"/>
              <a:gd name="connsiteY564" fmla="*/ 1906351 h 6858000"/>
              <a:gd name="connsiteX565" fmla="*/ 5052692 w 7467600"/>
              <a:gd name="connsiteY565" fmla="*/ 1292994 h 6858000"/>
              <a:gd name="connsiteX566" fmla="*/ 5009948 w 7467600"/>
              <a:gd name="connsiteY566" fmla="*/ 1273619 h 6858000"/>
              <a:gd name="connsiteX567" fmla="*/ 5121777 w 7467600"/>
              <a:gd name="connsiteY567" fmla="*/ 1654213 h 6858000"/>
              <a:gd name="connsiteX568" fmla="*/ 5293545 w 7467600"/>
              <a:gd name="connsiteY568" fmla="*/ 2072247 h 6858000"/>
              <a:gd name="connsiteX569" fmla="*/ 5294042 w 7467600"/>
              <a:gd name="connsiteY569" fmla="*/ 2065019 h 6858000"/>
              <a:gd name="connsiteX570" fmla="*/ 5171936 w 7467600"/>
              <a:gd name="connsiteY570" fmla="*/ 1647613 h 6858000"/>
              <a:gd name="connsiteX571" fmla="*/ 5009948 w 7467600"/>
              <a:gd name="connsiteY571" fmla="*/ 1273619 h 6858000"/>
              <a:gd name="connsiteX572" fmla="*/ 655236 w 7467600"/>
              <a:gd name="connsiteY572" fmla="*/ 1268632 h 6858000"/>
              <a:gd name="connsiteX573" fmla="*/ 839521 w 7467600"/>
              <a:gd name="connsiteY573" fmla="*/ 1685315 h 6858000"/>
              <a:gd name="connsiteX574" fmla="*/ 1109416 w 7467600"/>
              <a:gd name="connsiteY574" fmla="*/ 2061663 h 6858000"/>
              <a:gd name="connsiteX575" fmla="*/ 1298300 w 7467600"/>
              <a:gd name="connsiteY575" fmla="*/ 2247742 h 6858000"/>
              <a:gd name="connsiteX576" fmla="*/ 1125871 w 7467600"/>
              <a:gd name="connsiteY576" fmla="*/ 1989513 h 6858000"/>
              <a:gd name="connsiteX577" fmla="*/ 981574 w 7467600"/>
              <a:gd name="connsiteY577" fmla="*/ 1783157 h 6858000"/>
              <a:gd name="connsiteX578" fmla="*/ 922198 w 7467600"/>
              <a:gd name="connsiteY578" fmla="*/ 1677437 h 6858000"/>
              <a:gd name="connsiteX579" fmla="*/ 869293 w 7467600"/>
              <a:gd name="connsiteY579" fmla="*/ 1583214 h 6858000"/>
              <a:gd name="connsiteX580" fmla="*/ 751431 w 7467600"/>
              <a:gd name="connsiteY580" fmla="*/ 1405731 h 6858000"/>
              <a:gd name="connsiteX581" fmla="*/ 655236 w 7467600"/>
              <a:gd name="connsiteY581" fmla="*/ 1268632 h 6858000"/>
              <a:gd name="connsiteX582" fmla="*/ 6516292 w 7467600"/>
              <a:gd name="connsiteY582" fmla="*/ 1263064 h 6858000"/>
              <a:gd name="connsiteX583" fmla="*/ 5736320 w 7467600"/>
              <a:gd name="connsiteY583" fmla="*/ 1501803 h 6858000"/>
              <a:gd name="connsiteX584" fmla="*/ 6516292 w 7467600"/>
              <a:gd name="connsiteY584" fmla="*/ 1263064 h 6858000"/>
              <a:gd name="connsiteX585" fmla="*/ 291466 w 7467600"/>
              <a:gd name="connsiteY585" fmla="*/ 1250369 h 6858000"/>
              <a:gd name="connsiteX586" fmla="*/ 323180 w 7467600"/>
              <a:gd name="connsiteY586" fmla="*/ 1435283 h 6858000"/>
              <a:gd name="connsiteX587" fmla="*/ 349381 w 7467600"/>
              <a:gd name="connsiteY587" fmla="*/ 1875041 h 6858000"/>
              <a:gd name="connsiteX588" fmla="*/ 374363 w 7467600"/>
              <a:gd name="connsiteY588" fmla="*/ 1506494 h 6858000"/>
              <a:gd name="connsiteX589" fmla="*/ 302168 w 7467600"/>
              <a:gd name="connsiteY589" fmla="*/ 1274495 h 6858000"/>
              <a:gd name="connsiteX590" fmla="*/ 291466 w 7467600"/>
              <a:gd name="connsiteY590" fmla="*/ 1250369 h 6858000"/>
              <a:gd name="connsiteX591" fmla="*/ 678222 w 7467600"/>
              <a:gd name="connsiteY591" fmla="*/ 1248670 h 6858000"/>
              <a:gd name="connsiteX592" fmla="*/ 775536 w 7467600"/>
              <a:gd name="connsiteY592" fmla="*/ 1388015 h 6858000"/>
              <a:gd name="connsiteX593" fmla="*/ 894529 w 7467600"/>
              <a:gd name="connsiteY593" fmla="*/ 1567739 h 6858000"/>
              <a:gd name="connsiteX594" fmla="*/ 948000 w 7467600"/>
              <a:gd name="connsiteY594" fmla="*/ 1663088 h 6858000"/>
              <a:gd name="connsiteX595" fmla="*/ 1006812 w 7467600"/>
              <a:gd name="connsiteY595" fmla="*/ 1767683 h 6858000"/>
              <a:gd name="connsiteX596" fmla="*/ 1149133 w 7467600"/>
              <a:gd name="connsiteY596" fmla="*/ 1971513 h 6858000"/>
              <a:gd name="connsiteX597" fmla="*/ 1333952 w 7467600"/>
              <a:gd name="connsiteY597" fmla="*/ 2251620 h 6858000"/>
              <a:gd name="connsiteX598" fmla="*/ 1337329 w 7467600"/>
              <a:gd name="connsiteY598" fmla="*/ 2258350 h 6858000"/>
              <a:gd name="connsiteX599" fmla="*/ 1014726 w 7467600"/>
              <a:gd name="connsiteY599" fmla="*/ 1615556 h 6858000"/>
              <a:gd name="connsiteX600" fmla="*/ 678222 w 7467600"/>
              <a:gd name="connsiteY600" fmla="*/ 1248670 h 6858000"/>
              <a:gd name="connsiteX601" fmla="*/ 6691602 w 7467600"/>
              <a:gd name="connsiteY601" fmla="*/ 1140573 h 6858000"/>
              <a:gd name="connsiteX602" fmla="*/ 6571100 w 7467600"/>
              <a:gd name="connsiteY602" fmla="*/ 1183662 h 6858000"/>
              <a:gd name="connsiteX603" fmla="*/ 6241687 w 7467600"/>
              <a:gd name="connsiteY603" fmla="*/ 1257600 h 6858000"/>
              <a:gd name="connsiteX604" fmla="*/ 5693009 w 7467600"/>
              <a:gd name="connsiteY604" fmla="*/ 1478256 h 6858000"/>
              <a:gd name="connsiteX605" fmla="*/ 6548420 w 7467600"/>
              <a:gd name="connsiteY605" fmla="*/ 1214599 h 6858000"/>
              <a:gd name="connsiteX606" fmla="*/ 6605473 w 7467600"/>
              <a:gd name="connsiteY606" fmla="*/ 1184686 h 6858000"/>
              <a:gd name="connsiteX607" fmla="*/ 6691602 w 7467600"/>
              <a:gd name="connsiteY607" fmla="*/ 1140573 h 6858000"/>
              <a:gd name="connsiteX608" fmla="*/ 4002475 w 7467600"/>
              <a:gd name="connsiteY608" fmla="*/ 1037802 h 6858000"/>
              <a:gd name="connsiteX609" fmla="*/ 4000324 w 7467600"/>
              <a:gd name="connsiteY609" fmla="*/ 1039362 h 6858000"/>
              <a:gd name="connsiteX610" fmla="*/ 4002862 w 7467600"/>
              <a:gd name="connsiteY610" fmla="*/ 1042866 h 6858000"/>
              <a:gd name="connsiteX611" fmla="*/ 4002475 w 7467600"/>
              <a:gd name="connsiteY611" fmla="*/ 1037802 h 6858000"/>
              <a:gd name="connsiteX612" fmla="*/ 506322 w 7467600"/>
              <a:gd name="connsiteY612" fmla="*/ 1020997 h 6858000"/>
              <a:gd name="connsiteX613" fmla="*/ 533068 w 7467600"/>
              <a:gd name="connsiteY613" fmla="*/ 1029409 h 6858000"/>
              <a:gd name="connsiteX614" fmla="*/ 1232525 w 7467600"/>
              <a:gd name="connsiteY614" fmla="*/ 1804675 h 6858000"/>
              <a:gd name="connsiteX615" fmla="*/ 1388858 w 7467600"/>
              <a:gd name="connsiteY615" fmla="*/ 2368011 h 6858000"/>
              <a:gd name="connsiteX616" fmla="*/ 1384098 w 7467600"/>
              <a:gd name="connsiteY616" fmla="*/ 2378125 h 6858000"/>
              <a:gd name="connsiteX617" fmla="*/ 1425393 w 7467600"/>
              <a:gd name="connsiteY617" fmla="*/ 2589124 h 6858000"/>
              <a:gd name="connsiteX618" fmla="*/ 1424001 w 7467600"/>
              <a:gd name="connsiteY618" fmla="*/ 2597541 h 6858000"/>
              <a:gd name="connsiteX619" fmla="*/ 2152729 w 7467600"/>
              <a:gd name="connsiteY619" fmla="*/ 2864487 h 6858000"/>
              <a:gd name="connsiteX620" fmla="*/ 2020609 w 7467600"/>
              <a:gd name="connsiteY620" fmla="*/ 2539671 h 6858000"/>
              <a:gd name="connsiteX621" fmla="*/ 2018920 w 7467600"/>
              <a:gd name="connsiteY621" fmla="*/ 2536309 h 6858000"/>
              <a:gd name="connsiteX622" fmla="*/ 1342441 w 7467600"/>
              <a:gd name="connsiteY622" fmla="*/ 1173017 h 6858000"/>
              <a:gd name="connsiteX623" fmla="*/ 1367925 w 7467600"/>
              <a:gd name="connsiteY623" fmla="*/ 1135648 h 6858000"/>
              <a:gd name="connsiteX624" fmla="*/ 1771401 w 7467600"/>
              <a:gd name="connsiteY624" fmla="*/ 1806673 h 6858000"/>
              <a:gd name="connsiteX625" fmla="*/ 1972385 w 7467600"/>
              <a:gd name="connsiteY625" fmla="*/ 2198735 h 6858000"/>
              <a:gd name="connsiteX626" fmla="*/ 2040892 w 7467600"/>
              <a:gd name="connsiteY626" fmla="*/ 2405205 h 6858000"/>
              <a:gd name="connsiteX627" fmla="*/ 2131689 w 7467600"/>
              <a:gd name="connsiteY627" fmla="*/ 1936926 h 6858000"/>
              <a:gd name="connsiteX628" fmla="*/ 2454820 w 7467600"/>
              <a:gd name="connsiteY628" fmla="*/ 1248808 h 6858000"/>
              <a:gd name="connsiteX629" fmla="*/ 2492512 w 7467600"/>
              <a:gd name="connsiteY629" fmla="*/ 1302920 h 6858000"/>
              <a:gd name="connsiteX630" fmla="*/ 2081216 w 7467600"/>
              <a:gd name="connsiteY630" fmla="*/ 2527513 h 6858000"/>
              <a:gd name="connsiteX631" fmla="*/ 2081211 w 7467600"/>
              <a:gd name="connsiteY631" fmla="*/ 2528916 h 6858000"/>
              <a:gd name="connsiteX632" fmla="*/ 2199067 w 7467600"/>
              <a:gd name="connsiteY632" fmla="*/ 2884061 h 6858000"/>
              <a:gd name="connsiteX633" fmla="*/ 3192586 w 7467600"/>
              <a:gd name="connsiteY633" fmla="*/ 3411496 h 6858000"/>
              <a:gd name="connsiteX634" fmla="*/ 3182620 w 7467600"/>
              <a:gd name="connsiteY634" fmla="*/ 3483279 h 6858000"/>
              <a:gd name="connsiteX635" fmla="*/ 2435119 w 7467600"/>
              <a:gd name="connsiteY635" fmla="*/ 3080173 h 6858000"/>
              <a:gd name="connsiteX636" fmla="*/ 2410152 w 7467600"/>
              <a:gd name="connsiteY636" fmla="*/ 3063751 h 6858000"/>
              <a:gd name="connsiteX637" fmla="*/ 2408099 w 7467600"/>
              <a:gd name="connsiteY637" fmla="*/ 3064403 h 6858000"/>
              <a:gd name="connsiteX638" fmla="*/ 2407218 w 7467600"/>
              <a:gd name="connsiteY638" fmla="*/ 3070324 h 6858000"/>
              <a:gd name="connsiteX639" fmla="*/ 2380138 w 7467600"/>
              <a:gd name="connsiteY639" fmla="*/ 3099341 h 6858000"/>
              <a:gd name="connsiteX640" fmla="*/ 1765923 w 7467600"/>
              <a:gd name="connsiteY640" fmla="*/ 3581043 h 6858000"/>
              <a:gd name="connsiteX641" fmla="*/ 1702258 w 7467600"/>
              <a:gd name="connsiteY641" fmla="*/ 3612286 h 6858000"/>
              <a:gd name="connsiteX642" fmla="*/ 1538370 w 7467600"/>
              <a:gd name="connsiteY642" fmla="*/ 3811804 h 6858000"/>
              <a:gd name="connsiteX643" fmla="*/ 542867 w 7467600"/>
              <a:gd name="connsiteY643" fmla="*/ 4944092 h 6858000"/>
              <a:gd name="connsiteX644" fmla="*/ 515800 w 7467600"/>
              <a:gd name="connsiteY644" fmla="*/ 4862180 h 6858000"/>
              <a:gd name="connsiteX645" fmla="*/ 909145 w 7467600"/>
              <a:gd name="connsiteY645" fmla="*/ 4199225 h 6858000"/>
              <a:gd name="connsiteX646" fmla="*/ 1214067 w 7467600"/>
              <a:gd name="connsiteY646" fmla="*/ 3908561 h 6858000"/>
              <a:gd name="connsiteX647" fmla="*/ 640967 w 7467600"/>
              <a:gd name="connsiteY647" fmla="*/ 4105601 h 6858000"/>
              <a:gd name="connsiteX648" fmla="*/ 112563 w 7467600"/>
              <a:gd name="connsiteY648" fmla="*/ 4396952 h 6858000"/>
              <a:gd name="connsiteX649" fmla="*/ 0 w 7467600"/>
              <a:gd name="connsiteY649" fmla="*/ 4466006 h 6858000"/>
              <a:gd name="connsiteX650" fmla="*/ 0 w 7467600"/>
              <a:gd name="connsiteY650" fmla="*/ 4233763 h 6858000"/>
              <a:gd name="connsiteX651" fmla="*/ 36881 w 7467600"/>
              <a:gd name="connsiteY651" fmla="*/ 4200118 h 6858000"/>
              <a:gd name="connsiteX652" fmla="*/ 910534 w 7467600"/>
              <a:gd name="connsiteY652" fmla="*/ 3629753 h 6858000"/>
              <a:gd name="connsiteX653" fmla="*/ 1578717 w 7467600"/>
              <a:gd name="connsiteY653" fmla="*/ 3575982 h 6858000"/>
              <a:gd name="connsiteX654" fmla="*/ 2338780 w 7467600"/>
              <a:gd name="connsiteY654" fmla="*/ 3033725 h 6858000"/>
              <a:gd name="connsiteX655" fmla="*/ 1807991 w 7467600"/>
              <a:gd name="connsiteY655" fmla="*/ 2807184 h 6858000"/>
              <a:gd name="connsiteX656" fmla="*/ 1416358 w 7467600"/>
              <a:gd name="connsiteY656" fmla="*/ 3112571 h 6858000"/>
              <a:gd name="connsiteX657" fmla="*/ 939066 w 7467600"/>
              <a:gd name="connsiteY657" fmla="*/ 3378798 h 6858000"/>
              <a:gd name="connsiteX658" fmla="*/ 115099 w 7467600"/>
              <a:gd name="connsiteY658" fmla="*/ 3607650 h 6858000"/>
              <a:gd name="connsiteX659" fmla="*/ 97284 w 7467600"/>
              <a:gd name="connsiteY659" fmla="*/ 3520393 h 6858000"/>
              <a:gd name="connsiteX660" fmla="*/ 922050 w 7467600"/>
              <a:gd name="connsiteY660" fmla="*/ 3074867 h 6858000"/>
              <a:gd name="connsiteX661" fmla="*/ 1405265 w 7467600"/>
              <a:gd name="connsiteY661" fmla="*/ 3016319 h 6858000"/>
              <a:gd name="connsiteX662" fmla="*/ 1407512 w 7467600"/>
              <a:gd name="connsiteY662" fmla="*/ 3018001 h 6858000"/>
              <a:gd name="connsiteX663" fmla="*/ 1726266 w 7467600"/>
              <a:gd name="connsiteY663" fmla="*/ 2777274 h 6858000"/>
              <a:gd name="connsiteX664" fmla="*/ 625390 w 7467600"/>
              <a:gd name="connsiteY664" fmla="*/ 2514541 h 6858000"/>
              <a:gd name="connsiteX665" fmla="*/ 619799 w 7467600"/>
              <a:gd name="connsiteY665" fmla="*/ 2527180 h 6858000"/>
              <a:gd name="connsiteX666" fmla="*/ 310030 w 7467600"/>
              <a:gd name="connsiteY666" fmla="*/ 2771818 h 6858000"/>
              <a:gd name="connsiteX667" fmla="*/ 173877 w 7467600"/>
              <a:gd name="connsiteY667" fmla="*/ 2937056 h 6858000"/>
              <a:gd name="connsiteX668" fmla="*/ 77889 w 7467600"/>
              <a:gd name="connsiteY668" fmla="*/ 3138440 h 6858000"/>
              <a:gd name="connsiteX669" fmla="*/ 0 w 7467600"/>
              <a:gd name="connsiteY669" fmla="*/ 3271395 h 6858000"/>
              <a:gd name="connsiteX670" fmla="*/ 0 w 7467600"/>
              <a:gd name="connsiteY670" fmla="*/ 3153002 h 6858000"/>
              <a:gd name="connsiteX671" fmla="*/ 2386 w 7467600"/>
              <a:gd name="connsiteY671" fmla="*/ 3149203 h 6858000"/>
              <a:gd name="connsiteX672" fmla="*/ 89753 w 7467600"/>
              <a:gd name="connsiteY672" fmla="*/ 2987702 h 6858000"/>
              <a:gd name="connsiteX673" fmla="*/ 76869 w 7467600"/>
              <a:gd name="connsiteY673" fmla="*/ 3005404 h 6858000"/>
              <a:gd name="connsiteX674" fmla="*/ 32049 w 7467600"/>
              <a:gd name="connsiteY674" fmla="*/ 3065814 h 6858000"/>
              <a:gd name="connsiteX675" fmla="*/ 0 w 7467600"/>
              <a:gd name="connsiteY675" fmla="*/ 3108744 h 6858000"/>
              <a:gd name="connsiteX676" fmla="*/ 0 w 7467600"/>
              <a:gd name="connsiteY676" fmla="*/ 3058059 h 6858000"/>
              <a:gd name="connsiteX677" fmla="*/ 7610 w 7467600"/>
              <a:gd name="connsiteY677" fmla="*/ 3047889 h 6858000"/>
              <a:gd name="connsiteX678" fmla="*/ 52419 w 7467600"/>
              <a:gd name="connsiteY678" fmla="*/ 2987479 h 6858000"/>
              <a:gd name="connsiteX679" fmla="*/ 59142 w 7467600"/>
              <a:gd name="connsiteY679" fmla="*/ 2978488 h 6858000"/>
              <a:gd name="connsiteX680" fmla="*/ 0 w 7467600"/>
              <a:gd name="connsiteY680" fmla="*/ 3015334 h 6858000"/>
              <a:gd name="connsiteX681" fmla="*/ 0 w 7467600"/>
              <a:gd name="connsiteY681" fmla="*/ 2914286 h 6858000"/>
              <a:gd name="connsiteX682" fmla="*/ 36383 w 7467600"/>
              <a:gd name="connsiteY682" fmla="*/ 2901128 h 6858000"/>
              <a:gd name="connsiteX683" fmla="*/ 156329 w 7467600"/>
              <a:gd name="connsiteY683" fmla="*/ 2840533 h 6858000"/>
              <a:gd name="connsiteX684" fmla="*/ 358355 w 7467600"/>
              <a:gd name="connsiteY684" fmla="*/ 2620471 h 6858000"/>
              <a:gd name="connsiteX685" fmla="*/ 510577 w 7467600"/>
              <a:gd name="connsiteY685" fmla="*/ 2501244 h 6858000"/>
              <a:gd name="connsiteX686" fmla="*/ 211967 w 7467600"/>
              <a:gd name="connsiteY686" fmla="*/ 2479171 h 6858000"/>
              <a:gd name="connsiteX687" fmla="*/ 0 w 7467600"/>
              <a:gd name="connsiteY687" fmla="*/ 2476398 h 6858000"/>
              <a:gd name="connsiteX688" fmla="*/ 0 w 7467600"/>
              <a:gd name="connsiteY688" fmla="*/ 2389189 h 6858000"/>
              <a:gd name="connsiteX689" fmla="*/ 103062 w 7467600"/>
              <a:gd name="connsiteY689" fmla="*/ 2389518 h 6858000"/>
              <a:gd name="connsiteX690" fmla="*/ 510734 w 7467600"/>
              <a:gd name="connsiteY690" fmla="*/ 2416201 h 6858000"/>
              <a:gd name="connsiteX691" fmla="*/ 279257 w 7467600"/>
              <a:gd name="connsiteY691" fmla="*/ 2092102 h 6858000"/>
              <a:gd name="connsiteX692" fmla="*/ 65265 w 7467600"/>
              <a:gd name="connsiteY692" fmla="*/ 2006049 h 6858000"/>
              <a:gd name="connsiteX693" fmla="*/ 0 w 7467600"/>
              <a:gd name="connsiteY693" fmla="*/ 1982532 h 6858000"/>
              <a:gd name="connsiteX694" fmla="*/ 0 w 7467600"/>
              <a:gd name="connsiteY694" fmla="*/ 1912789 h 6858000"/>
              <a:gd name="connsiteX695" fmla="*/ 97460 w 7467600"/>
              <a:gd name="connsiteY695" fmla="*/ 1953725 h 6858000"/>
              <a:gd name="connsiteX696" fmla="*/ 221272 w 7467600"/>
              <a:gd name="connsiteY696" fmla="*/ 1980766 h 6858000"/>
              <a:gd name="connsiteX697" fmla="*/ 116765 w 7467600"/>
              <a:gd name="connsiteY697" fmla="*/ 1911033 h 6858000"/>
              <a:gd name="connsiteX698" fmla="*/ 16405 w 7467600"/>
              <a:gd name="connsiteY698" fmla="*/ 1803412 h 6858000"/>
              <a:gd name="connsiteX699" fmla="*/ 0 w 7467600"/>
              <a:gd name="connsiteY699" fmla="*/ 1784777 h 6858000"/>
              <a:gd name="connsiteX700" fmla="*/ 0 w 7467600"/>
              <a:gd name="connsiteY700" fmla="*/ 1740082 h 6858000"/>
              <a:gd name="connsiteX701" fmla="*/ 39394 w 7467600"/>
              <a:gd name="connsiteY701" fmla="*/ 1784856 h 6858000"/>
              <a:gd name="connsiteX702" fmla="*/ 135813 w 7467600"/>
              <a:gd name="connsiteY702" fmla="*/ 1888838 h 6858000"/>
              <a:gd name="connsiteX703" fmla="*/ 242575 w 7467600"/>
              <a:gd name="connsiteY703" fmla="*/ 1958841 h 6858000"/>
              <a:gd name="connsiteX704" fmla="*/ 82197 w 7467600"/>
              <a:gd name="connsiteY704" fmla="*/ 1754826 h 6858000"/>
              <a:gd name="connsiteX705" fmla="*/ 0 w 7467600"/>
              <a:gd name="connsiteY705" fmla="*/ 1679650 h 6858000"/>
              <a:gd name="connsiteX706" fmla="*/ 0 w 7467600"/>
              <a:gd name="connsiteY706" fmla="*/ 1602463 h 6858000"/>
              <a:gd name="connsiteX707" fmla="*/ 84689 w 7467600"/>
              <a:gd name="connsiteY707" fmla="*/ 1677442 h 6858000"/>
              <a:gd name="connsiteX708" fmla="*/ 298437 w 7467600"/>
              <a:gd name="connsiteY708" fmla="*/ 1968019 h 6858000"/>
              <a:gd name="connsiteX709" fmla="*/ 227269 w 7467600"/>
              <a:gd name="connsiteY709" fmla="*/ 1114064 h 6858000"/>
              <a:gd name="connsiteX710" fmla="*/ 248003 w 7467600"/>
              <a:gd name="connsiteY710" fmla="*/ 1089613 h 6858000"/>
              <a:gd name="connsiteX711" fmla="*/ 427020 w 7467600"/>
              <a:gd name="connsiteY711" fmla="*/ 1619803 h 6858000"/>
              <a:gd name="connsiteX712" fmla="*/ 340345 w 7467600"/>
              <a:gd name="connsiteY712" fmla="*/ 2027739 h 6858000"/>
              <a:gd name="connsiteX713" fmla="*/ 360865 w 7467600"/>
              <a:gd name="connsiteY713" fmla="*/ 2044827 h 6858000"/>
              <a:gd name="connsiteX714" fmla="*/ 560414 w 7467600"/>
              <a:gd name="connsiteY714" fmla="*/ 2421457 h 6858000"/>
              <a:gd name="connsiteX715" fmla="*/ 1359703 w 7467600"/>
              <a:gd name="connsiteY715" fmla="*/ 2578554 h 6858000"/>
              <a:gd name="connsiteX716" fmla="*/ 1359422 w 7467600"/>
              <a:gd name="connsiteY716" fmla="*/ 2577994 h 6858000"/>
              <a:gd name="connsiteX717" fmla="*/ 828701 w 7467600"/>
              <a:gd name="connsiteY717" fmla="*/ 1839520 h 6858000"/>
              <a:gd name="connsiteX718" fmla="*/ 494427 w 7467600"/>
              <a:gd name="connsiteY718" fmla="*/ 1092333 h 6858000"/>
              <a:gd name="connsiteX719" fmla="*/ 506322 w 7467600"/>
              <a:gd name="connsiteY719" fmla="*/ 1020997 h 6858000"/>
              <a:gd name="connsiteX720" fmla="*/ 4570198 w 7467600"/>
              <a:gd name="connsiteY720" fmla="*/ 978081 h 6858000"/>
              <a:gd name="connsiteX721" fmla="*/ 4523691 w 7467600"/>
              <a:gd name="connsiteY721" fmla="*/ 1127776 h 6858000"/>
              <a:gd name="connsiteX722" fmla="*/ 4509875 w 7467600"/>
              <a:gd name="connsiteY722" fmla="*/ 1167552 h 6858000"/>
              <a:gd name="connsiteX723" fmla="*/ 4478168 w 7467600"/>
              <a:gd name="connsiteY723" fmla="*/ 1260735 h 6858000"/>
              <a:gd name="connsiteX724" fmla="*/ 4409309 w 7467600"/>
              <a:gd name="connsiteY724" fmla="*/ 1666996 h 6858000"/>
              <a:gd name="connsiteX725" fmla="*/ 4370031 w 7467600"/>
              <a:gd name="connsiteY725" fmla="*/ 1955666 h 6858000"/>
              <a:gd name="connsiteX726" fmla="*/ 4570198 w 7467600"/>
              <a:gd name="connsiteY726" fmla="*/ 978081 h 6858000"/>
              <a:gd name="connsiteX727" fmla="*/ 4557898 w 7467600"/>
              <a:gd name="connsiteY727" fmla="*/ 900011 h 6858000"/>
              <a:gd name="connsiteX728" fmla="*/ 4344840 w 7467600"/>
              <a:gd name="connsiteY728" fmla="*/ 1922038 h 6858000"/>
              <a:gd name="connsiteX729" fmla="*/ 4378710 w 7467600"/>
              <a:gd name="connsiteY729" fmla="*/ 1665516 h 6858000"/>
              <a:gd name="connsiteX730" fmla="*/ 4448798 w 7467600"/>
              <a:gd name="connsiteY730" fmla="*/ 1253024 h 6858000"/>
              <a:gd name="connsiteX731" fmla="*/ 4480315 w 7467600"/>
              <a:gd name="connsiteY731" fmla="*/ 1158454 h 6858000"/>
              <a:gd name="connsiteX732" fmla="*/ 4494133 w 7467600"/>
              <a:gd name="connsiteY732" fmla="*/ 1118676 h 6858000"/>
              <a:gd name="connsiteX733" fmla="*/ 4557898 w 7467600"/>
              <a:gd name="connsiteY733" fmla="*/ 900011 h 6858000"/>
              <a:gd name="connsiteX734" fmla="*/ 5870151 w 7467600"/>
              <a:gd name="connsiteY734" fmla="*/ 898890 h 6858000"/>
              <a:gd name="connsiteX735" fmla="*/ 5861335 w 7467600"/>
              <a:gd name="connsiteY735" fmla="*/ 899177 h 6858000"/>
              <a:gd name="connsiteX736" fmla="*/ 5843702 w 7467600"/>
              <a:gd name="connsiteY736" fmla="*/ 899748 h 6858000"/>
              <a:gd name="connsiteX737" fmla="*/ 5651107 w 7467600"/>
              <a:gd name="connsiteY737" fmla="*/ 920306 h 6858000"/>
              <a:gd name="connsiteX738" fmla="*/ 5459407 w 7467600"/>
              <a:gd name="connsiteY738" fmla="*/ 940975 h 6858000"/>
              <a:gd name="connsiteX739" fmla="*/ 5374846 w 7467600"/>
              <a:gd name="connsiteY739" fmla="*/ 941988 h 6858000"/>
              <a:gd name="connsiteX740" fmla="*/ 5256105 w 7467600"/>
              <a:gd name="connsiteY740" fmla="*/ 945632 h 6858000"/>
              <a:gd name="connsiteX741" fmla="*/ 5107071 w 7467600"/>
              <a:gd name="connsiteY741" fmla="*/ 969720 h 6858000"/>
              <a:gd name="connsiteX742" fmla="*/ 4998681 w 7467600"/>
              <a:gd name="connsiteY742" fmla="*/ 988771 h 6858000"/>
              <a:gd name="connsiteX743" fmla="*/ 5870151 w 7467600"/>
              <a:gd name="connsiteY743" fmla="*/ 898890 h 6858000"/>
              <a:gd name="connsiteX744" fmla="*/ 5504425 w 7467600"/>
              <a:gd name="connsiteY744" fmla="*/ 848067 h 6858000"/>
              <a:gd name="connsiteX745" fmla="*/ 4968849 w 7467600"/>
              <a:gd name="connsiteY745" fmla="*/ 962318 h 6858000"/>
              <a:gd name="connsiteX746" fmla="*/ 5104039 w 7467600"/>
              <a:gd name="connsiteY746" fmla="*/ 940634 h 6858000"/>
              <a:gd name="connsiteX747" fmla="*/ 5256311 w 7467600"/>
              <a:gd name="connsiteY747" fmla="*/ 916490 h 6858000"/>
              <a:gd name="connsiteX748" fmla="*/ 5377381 w 7467600"/>
              <a:gd name="connsiteY748" fmla="*/ 912671 h 6858000"/>
              <a:gd name="connsiteX749" fmla="*/ 5460148 w 7467600"/>
              <a:gd name="connsiteY749" fmla="*/ 911442 h 6858000"/>
              <a:gd name="connsiteX750" fmla="*/ 5648971 w 7467600"/>
              <a:gd name="connsiteY750" fmla="*/ 891331 h 6858000"/>
              <a:gd name="connsiteX751" fmla="*/ 5844807 w 7467600"/>
              <a:gd name="connsiteY751" fmla="*/ 870718 h 6858000"/>
              <a:gd name="connsiteX752" fmla="*/ 5862975 w 7467600"/>
              <a:gd name="connsiteY752" fmla="*/ 869756 h 6858000"/>
              <a:gd name="connsiteX753" fmla="*/ 5920887 w 7467600"/>
              <a:gd name="connsiteY753" fmla="*/ 865929 h 6858000"/>
              <a:gd name="connsiteX754" fmla="*/ 5504425 w 7467600"/>
              <a:gd name="connsiteY754" fmla="*/ 848067 h 6858000"/>
              <a:gd name="connsiteX755" fmla="*/ 3607114 w 7467600"/>
              <a:gd name="connsiteY755" fmla="*/ 467441 h 6858000"/>
              <a:gd name="connsiteX756" fmla="*/ 3296242 w 7467600"/>
              <a:gd name="connsiteY756" fmla="*/ 807991 h 6858000"/>
              <a:gd name="connsiteX757" fmla="*/ 3174674 w 7467600"/>
              <a:gd name="connsiteY757" fmla="*/ 919759 h 6858000"/>
              <a:gd name="connsiteX758" fmla="*/ 3042978 w 7467600"/>
              <a:gd name="connsiteY758" fmla="*/ 1054894 h 6858000"/>
              <a:gd name="connsiteX759" fmla="*/ 2968914 w 7467600"/>
              <a:gd name="connsiteY759" fmla="*/ 1133756 h 6858000"/>
              <a:gd name="connsiteX760" fmla="*/ 3103823 w 7467600"/>
              <a:gd name="connsiteY760" fmla="*/ 1026814 h 6858000"/>
              <a:gd name="connsiteX761" fmla="*/ 3607114 w 7467600"/>
              <a:gd name="connsiteY761" fmla="*/ 467441 h 6858000"/>
              <a:gd name="connsiteX762" fmla="*/ 3744487 w 7467600"/>
              <a:gd name="connsiteY762" fmla="*/ 383136 h 6858000"/>
              <a:gd name="connsiteX763" fmla="*/ 3970213 w 7467600"/>
              <a:gd name="connsiteY763" fmla="*/ 995559 h 6858000"/>
              <a:gd name="connsiteX764" fmla="*/ 3744487 w 7467600"/>
              <a:gd name="connsiteY764" fmla="*/ 383136 h 6858000"/>
              <a:gd name="connsiteX765" fmla="*/ 3624562 w 7467600"/>
              <a:gd name="connsiteY765" fmla="*/ 367041 h 6858000"/>
              <a:gd name="connsiteX766" fmla="*/ 3489712 w 7467600"/>
              <a:gd name="connsiteY766" fmla="*/ 485386 h 6858000"/>
              <a:gd name="connsiteX767" fmla="*/ 3182994 w 7467600"/>
              <a:gd name="connsiteY767" fmla="*/ 828265 h 6858000"/>
              <a:gd name="connsiteX768" fmla="*/ 2892114 w 7467600"/>
              <a:gd name="connsiteY768" fmla="*/ 1172635 h 6858000"/>
              <a:gd name="connsiteX769" fmla="*/ 3021459 w 7467600"/>
              <a:gd name="connsiteY769" fmla="*/ 1035385 h 6858000"/>
              <a:gd name="connsiteX770" fmla="*/ 3153873 w 7467600"/>
              <a:gd name="connsiteY770" fmla="*/ 898971 h 6858000"/>
              <a:gd name="connsiteX771" fmla="*/ 3276511 w 7467600"/>
              <a:gd name="connsiteY771" fmla="*/ 786423 h 6858000"/>
              <a:gd name="connsiteX772" fmla="*/ 3584154 w 7467600"/>
              <a:gd name="connsiteY772" fmla="*/ 448218 h 6858000"/>
              <a:gd name="connsiteX773" fmla="*/ 3624562 w 7467600"/>
              <a:gd name="connsiteY773" fmla="*/ 367041 h 6858000"/>
              <a:gd name="connsiteX774" fmla="*/ 3766672 w 7467600"/>
              <a:gd name="connsiteY774" fmla="*/ 359429 h 6858000"/>
              <a:gd name="connsiteX775" fmla="*/ 3996338 w 7467600"/>
              <a:gd name="connsiteY775" fmla="*/ 968237 h 6858000"/>
              <a:gd name="connsiteX776" fmla="*/ 3766672 w 7467600"/>
              <a:gd name="connsiteY776" fmla="*/ 359429 h 6858000"/>
              <a:gd name="connsiteX777" fmla="*/ 5805386 w 7467600"/>
              <a:gd name="connsiteY777" fmla="*/ 239240 h 6858000"/>
              <a:gd name="connsiteX778" fmla="*/ 5736947 w 7467600"/>
              <a:gd name="connsiteY778" fmla="*/ 261367 h 6858000"/>
              <a:gd name="connsiteX779" fmla="*/ 5427012 w 7467600"/>
              <a:gd name="connsiteY779" fmla="*/ 311272 h 6858000"/>
              <a:gd name="connsiteX780" fmla="*/ 5147818 w 7467600"/>
              <a:gd name="connsiteY780" fmla="*/ 322112 h 6858000"/>
              <a:gd name="connsiteX781" fmla="*/ 5060854 w 7467600"/>
              <a:gd name="connsiteY781" fmla="*/ 311882 h 6858000"/>
              <a:gd name="connsiteX782" fmla="*/ 4945989 w 7467600"/>
              <a:gd name="connsiteY782" fmla="*/ 300516 h 6858000"/>
              <a:gd name="connsiteX783" fmla="*/ 5410479 w 7467600"/>
              <a:gd name="connsiteY783" fmla="*/ 348434 h 6858000"/>
              <a:gd name="connsiteX784" fmla="*/ 5805386 w 7467600"/>
              <a:gd name="connsiteY784" fmla="*/ 239240 h 6858000"/>
              <a:gd name="connsiteX785" fmla="*/ 5905192 w 7467600"/>
              <a:gd name="connsiteY785" fmla="*/ 163079 h 6858000"/>
              <a:gd name="connsiteX786" fmla="*/ 5865655 w 7467600"/>
              <a:gd name="connsiteY786" fmla="*/ 171901 h 6858000"/>
              <a:gd name="connsiteX787" fmla="*/ 5259740 w 7467600"/>
              <a:gd name="connsiteY787" fmla="*/ 257013 h 6858000"/>
              <a:gd name="connsiteX788" fmla="*/ 5208466 w 7467600"/>
              <a:gd name="connsiteY788" fmla="*/ 257550 h 6858000"/>
              <a:gd name="connsiteX789" fmla="*/ 4980204 w 7467600"/>
              <a:gd name="connsiteY789" fmla="*/ 271903 h 6858000"/>
              <a:gd name="connsiteX790" fmla="*/ 5068068 w 7467600"/>
              <a:gd name="connsiteY790" fmla="*/ 282244 h 6858000"/>
              <a:gd name="connsiteX791" fmla="*/ 5153231 w 7467600"/>
              <a:gd name="connsiteY791" fmla="*/ 292240 h 6858000"/>
              <a:gd name="connsiteX792" fmla="*/ 5426491 w 7467600"/>
              <a:gd name="connsiteY792" fmla="*/ 281128 h 6858000"/>
              <a:gd name="connsiteX793" fmla="*/ 5731212 w 7467600"/>
              <a:gd name="connsiteY793" fmla="*/ 231951 h 6858000"/>
              <a:gd name="connsiteX794" fmla="*/ 5905192 w 7467600"/>
              <a:gd name="connsiteY794" fmla="*/ 163079 h 6858000"/>
              <a:gd name="connsiteX795" fmla="*/ 5944437 w 7467600"/>
              <a:gd name="connsiteY795" fmla="*/ 113829 h 6858000"/>
              <a:gd name="connsiteX796" fmla="*/ 5825032 w 7467600"/>
              <a:gd name="connsiteY796" fmla="*/ 146405 h 6858000"/>
              <a:gd name="connsiteX797" fmla="*/ 4955599 w 7467600"/>
              <a:gd name="connsiteY797" fmla="*/ 247008 h 6858000"/>
              <a:gd name="connsiteX798" fmla="*/ 5210104 w 7467600"/>
              <a:gd name="connsiteY798" fmla="*/ 228123 h 6858000"/>
              <a:gd name="connsiteX799" fmla="*/ 5261015 w 7467600"/>
              <a:gd name="connsiteY799" fmla="*/ 227087 h 6858000"/>
              <a:gd name="connsiteX800" fmla="*/ 5861181 w 7467600"/>
              <a:gd name="connsiteY800" fmla="*/ 143093 h 6858000"/>
              <a:gd name="connsiteX801" fmla="*/ 5961252 w 7467600"/>
              <a:gd name="connsiteY801" fmla="*/ 114820 h 6858000"/>
              <a:gd name="connsiteX802" fmla="*/ 5944437 w 7467600"/>
              <a:gd name="connsiteY802" fmla="*/ 113829 h 6858000"/>
              <a:gd name="connsiteX803" fmla="*/ 3882765 w 7467600"/>
              <a:gd name="connsiteY803" fmla="*/ 0 h 6858000"/>
              <a:gd name="connsiteX804" fmla="*/ 3995099 w 7467600"/>
              <a:gd name="connsiteY804" fmla="*/ 0 h 6858000"/>
              <a:gd name="connsiteX805" fmla="*/ 4163818 w 7467600"/>
              <a:gd name="connsiteY805" fmla="*/ 234104 h 6858000"/>
              <a:gd name="connsiteX806" fmla="*/ 4172099 w 7467600"/>
              <a:gd name="connsiteY806" fmla="*/ 234207 h 6858000"/>
              <a:gd name="connsiteX807" fmla="*/ 4784282 w 7467600"/>
              <a:gd name="connsiteY807" fmla="*/ 276561 h 6858000"/>
              <a:gd name="connsiteX808" fmla="*/ 4801687 w 7467600"/>
              <a:gd name="connsiteY808" fmla="*/ 267764 h 6858000"/>
              <a:gd name="connsiteX809" fmla="*/ 6082788 w 7467600"/>
              <a:gd name="connsiteY809" fmla="*/ 64119 h 6858000"/>
              <a:gd name="connsiteX810" fmla="*/ 6099442 w 7467600"/>
              <a:gd name="connsiteY810" fmla="*/ 82568 h 6858000"/>
              <a:gd name="connsiteX811" fmla="*/ 4804137 w 7467600"/>
              <a:gd name="connsiteY811" fmla="*/ 320931 h 6858000"/>
              <a:gd name="connsiteX812" fmla="*/ 4227047 w 7467600"/>
              <a:gd name="connsiteY812" fmla="*/ 313415 h 6858000"/>
              <a:gd name="connsiteX813" fmla="*/ 4346041 w 7467600"/>
              <a:gd name="connsiteY813" fmla="*/ 456086 h 6858000"/>
              <a:gd name="connsiteX814" fmla="*/ 4870967 w 7467600"/>
              <a:gd name="connsiteY814" fmla="*/ 963061 h 6858000"/>
              <a:gd name="connsiteX815" fmla="*/ 4889647 w 7467600"/>
              <a:gd name="connsiteY815" fmla="*/ 957147 h 6858000"/>
              <a:gd name="connsiteX816" fmla="*/ 5422504 w 7467600"/>
              <a:gd name="connsiteY816" fmla="*/ 805191 h 6858000"/>
              <a:gd name="connsiteX817" fmla="*/ 6087656 w 7467600"/>
              <a:gd name="connsiteY817" fmla="*/ 826703 h 6858000"/>
              <a:gd name="connsiteX818" fmla="*/ 6058717 w 7467600"/>
              <a:gd name="connsiteY818" fmla="*/ 865992 h 6858000"/>
              <a:gd name="connsiteX819" fmla="*/ 4974153 w 7467600"/>
              <a:gd name="connsiteY819" fmla="*/ 1045456 h 6858000"/>
              <a:gd name="connsiteX820" fmla="*/ 5627835 w 7467600"/>
              <a:gd name="connsiteY820" fmla="*/ 1472077 h 6858000"/>
              <a:gd name="connsiteX821" fmla="*/ 5629817 w 7467600"/>
              <a:gd name="connsiteY821" fmla="*/ 1471412 h 6858000"/>
              <a:gd name="connsiteX822" fmla="*/ 5634124 w 7467600"/>
              <a:gd name="connsiteY822" fmla="*/ 1470572 h 6858000"/>
              <a:gd name="connsiteX823" fmla="*/ 5755832 w 7467600"/>
              <a:gd name="connsiteY823" fmla="*/ 1383886 h 6858000"/>
              <a:gd name="connsiteX824" fmla="*/ 6014186 w 7467600"/>
              <a:gd name="connsiteY824" fmla="*/ 1279799 h 6858000"/>
              <a:gd name="connsiteX825" fmla="*/ 6901619 w 7467600"/>
              <a:gd name="connsiteY825" fmla="*/ 1047874 h 6858000"/>
              <a:gd name="connsiteX826" fmla="*/ 6931566 w 7467600"/>
              <a:gd name="connsiteY826" fmla="*/ 1062034 h 6858000"/>
              <a:gd name="connsiteX827" fmla="*/ 5790982 w 7467600"/>
              <a:gd name="connsiteY827" fmla="*/ 1561380 h 6858000"/>
              <a:gd name="connsiteX828" fmla="*/ 6188971 w 7467600"/>
              <a:gd name="connsiteY828" fmla="*/ 1755168 h 6858000"/>
              <a:gd name="connsiteX829" fmla="*/ 6202446 w 7467600"/>
              <a:gd name="connsiteY829" fmla="*/ 1752268 h 6858000"/>
              <a:gd name="connsiteX830" fmla="*/ 7179560 w 7467600"/>
              <a:gd name="connsiteY830" fmla="*/ 1467551 h 6858000"/>
              <a:gd name="connsiteX831" fmla="*/ 7158730 w 7467600"/>
              <a:gd name="connsiteY831" fmla="*/ 1507835 h 6858000"/>
              <a:gd name="connsiteX832" fmla="*/ 6326959 w 7467600"/>
              <a:gd name="connsiteY832" fmla="*/ 1817686 h 6858000"/>
              <a:gd name="connsiteX833" fmla="*/ 6537433 w 7467600"/>
              <a:gd name="connsiteY833" fmla="*/ 1907790 h 6858000"/>
              <a:gd name="connsiteX834" fmla="*/ 6550221 w 7467600"/>
              <a:gd name="connsiteY834" fmla="*/ 1910729 h 6858000"/>
              <a:gd name="connsiteX835" fmla="*/ 6964438 w 7467600"/>
              <a:gd name="connsiteY835" fmla="*/ 2209505 h 6858000"/>
              <a:gd name="connsiteX836" fmla="*/ 7367862 w 7467600"/>
              <a:gd name="connsiteY836" fmla="*/ 2806833 h 6858000"/>
              <a:gd name="connsiteX837" fmla="*/ 7364329 w 7467600"/>
              <a:gd name="connsiteY837" fmla="*/ 2826907 h 6858000"/>
              <a:gd name="connsiteX838" fmla="*/ 7290545 w 7467600"/>
              <a:gd name="connsiteY838" fmla="*/ 2850663 h 6858000"/>
              <a:gd name="connsiteX839" fmla="*/ 6472036 w 7467600"/>
              <a:gd name="connsiteY839" fmla="*/ 1959003 h 6858000"/>
              <a:gd name="connsiteX840" fmla="*/ 5792897 w 7467600"/>
              <a:gd name="connsiteY840" fmla="*/ 1647747 h 6858000"/>
              <a:gd name="connsiteX841" fmla="*/ 5842751 w 7467600"/>
              <a:gd name="connsiteY841" fmla="*/ 1816112 h 6858000"/>
              <a:gd name="connsiteX842" fmla="*/ 5847424 w 7467600"/>
              <a:gd name="connsiteY842" fmla="*/ 1815776 h 6858000"/>
              <a:gd name="connsiteX843" fmla="*/ 6399821 w 7467600"/>
              <a:gd name="connsiteY843" fmla="*/ 2344799 h 6858000"/>
              <a:gd name="connsiteX844" fmla="*/ 6323232 w 7467600"/>
              <a:gd name="connsiteY844" fmla="*/ 2389634 h 6858000"/>
              <a:gd name="connsiteX845" fmla="*/ 5942958 w 7467600"/>
              <a:gd name="connsiteY845" fmla="*/ 2077708 h 6858000"/>
              <a:gd name="connsiteX846" fmla="*/ 5921559 w 7467600"/>
              <a:gd name="connsiteY846" fmla="*/ 2378596 h 6858000"/>
              <a:gd name="connsiteX847" fmla="*/ 5817651 w 7467600"/>
              <a:gd name="connsiteY847" fmla="*/ 3023919 h 6858000"/>
              <a:gd name="connsiteX848" fmla="*/ 5729634 w 7467600"/>
              <a:gd name="connsiteY848" fmla="*/ 3051849 h 6858000"/>
              <a:gd name="connsiteX849" fmla="*/ 5611018 w 7467600"/>
              <a:gd name="connsiteY849" fmla="*/ 2316769 h 6858000"/>
              <a:gd name="connsiteX850" fmla="*/ 5687608 w 7467600"/>
              <a:gd name="connsiteY850" fmla="*/ 2039972 h 6858000"/>
              <a:gd name="connsiteX851" fmla="*/ 5657554 w 7467600"/>
              <a:gd name="connsiteY851" fmla="*/ 1576445 h 6858000"/>
              <a:gd name="connsiteX852" fmla="*/ 5150475 w 7467600"/>
              <a:gd name="connsiteY852" fmla="*/ 1274012 h 6858000"/>
              <a:gd name="connsiteX853" fmla="*/ 5349142 w 7467600"/>
              <a:gd name="connsiteY853" fmla="*/ 2204405 h 6858000"/>
              <a:gd name="connsiteX854" fmla="*/ 5262214 w 7467600"/>
              <a:gd name="connsiteY854" fmla="*/ 2233836 h 6858000"/>
              <a:gd name="connsiteX855" fmla="*/ 4981539 w 7467600"/>
              <a:gd name="connsiteY855" fmla="*/ 1542201 h 6858000"/>
              <a:gd name="connsiteX856" fmla="*/ 4958461 w 7467600"/>
              <a:gd name="connsiteY856" fmla="*/ 1136957 h 6858000"/>
              <a:gd name="connsiteX857" fmla="*/ 4655015 w 7467600"/>
              <a:gd name="connsiteY857" fmla="*/ 891426 h 6858000"/>
              <a:gd name="connsiteX858" fmla="*/ 4348002 w 7467600"/>
              <a:gd name="connsiteY858" fmla="*/ 2205895 h 6858000"/>
              <a:gd name="connsiteX859" fmla="*/ 4262250 w 7467600"/>
              <a:gd name="connsiteY859" fmla="*/ 2219972 h 6858000"/>
              <a:gd name="connsiteX860" fmla="*/ 4550611 w 7467600"/>
              <a:gd name="connsiteY860" fmla="*/ 817540 h 6858000"/>
              <a:gd name="connsiteX861" fmla="*/ 4564418 w 7467600"/>
              <a:gd name="connsiteY861" fmla="*/ 808293 h 6858000"/>
              <a:gd name="connsiteX862" fmla="*/ 4266388 w 7467600"/>
              <a:gd name="connsiteY862" fmla="*/ 500083 h 6858000"/>
              <a:gd name="connsiteX863" fmla="*/ 4032842 w 7467600"/>
              <a:gd name="connsiteY863" fmla="*/ 211809 h 6858000"/>
              <a:gd name="connsiteX864" fmla="*/ 3882765 w 7467600"/>
              <a:gd name="connsiteY864" fmla="*/ 0 h 6858000"/>
              <a:gd name="connsiteX865" fmla="*/ 3721337 w 7467600"/>
              <a:gd name="connsiteY865" fmla="*/ 0 h 6858000"/>
              <a:gd name="connsiteX866" fmla="*/ 3797544 w 7467600"/>
              <a:gd name="connsiteY866" fmla="*/ 0 h 6858000"/>
              <a:gd name="connsiteX867" fmla="*/ 3775734 w 7467600"/>
              <a:gd name="connsiteY867" fmla="*/ 95131 h 6858000"/>
              <a:gd name="connsiteX868" fmla="*/ 3724807 w 7467600"/>
              <a:gd name="connsiteY868" fmla="*/ 272257 h 6858000"/>
              <a:gd name="connsiteX869" fmla="*/ 3726844 w 7467600"/>
              <a:gd name="connsiteY869" fmla="*/ 282988 h 6858000"/>
              <a:gd name="connsiteX870" fmla="*/ 3742664 w 7467600"/>
              <a:gd name="connsiteY870" fmla="*/ 279918 h 6858000"/>
              <a:gd name="connsiteX871" fmla="*/ 4103910 w 7467600"/>
              <a:gd name="connsiteY871" fmla="*/ 1161917 h 6858000"/>
              <a:gd name="connsiteX872" fmla="*/ 4020269 w 7467600"/>
              <a:gd name="connsiteY872" fmla="*/ 1200406 h 6858000"/>
              <a:gd name="connsiteX873" fmla="*/ 3674882 w 7467600"/>
              <a:gd name="connsiteY873" fmla="*/ 488524 h 6858000"/>
              <a:gd name="connsiteX874" fmla="*/ 3132682 w 7467600"/>
              <a:gd name="connsiteY874" fmla="*/ 1072284 h 6858000"/>
              <a:gd name="connsiteX875" fmla="*/ 2716346 w 7467600"/>
              <a:gd name="connsiteY875" fmla="*/ 1276376 h 6858000"/>
              <a:gd name="connsiteX876" fmla="*/ 2716772 w 7467600"/>
              <a:gd name="connsiteY876" fmla="*/ 1255462 h 6858000"/>
              <a:gd name="connsiteX877" fmla="*/ 3471096 w 7467600"/>
              <a:gd name="connsiteY877" fmla="*/ 437072 h 6858000"/>
              <a:gd name="connsiteX878" fmla="*/ 3639057 w 7467600"/>
              <a:gd name="connsiteY878" fmla="*/ 286334 h 6858000"/>
              <a:gd name="connsiteX879" fmla="*/ 3640309 w 7467600"/>
              <a:gd name="connsiteY879" fmla="*/ 284664 h 6858000"/>
              <a:gd name="connsiteX880" fmla="*/ 3646022 w 7467600"/>
              <a:gd name="connsiteY880" fmla="*/ 276711 h 6858000"/>
              <a:gd name="connsiteX881" fmla="*/ 3707943 w 7467600"/>
              <a:gd name="connsiteY881" fmla="*/ 65958 h 6858000"/>
              <a:gd name="connsiteX882" fmla="*/ 3721337 w 7467600"/>
              <a:gd name="connsiteY882" fmla="*/ 0 h 6858000"/>
              <a:gd name="connsiteX883" fmla="*/ 2867960 w 7467600"/>
              <a:gd name="connsiteY883" fmla="*/ 0 h 6858000"/>
              <a:gd name="connsiteX884" fmla="*/ 2926351 w 7467600"/>
              <a:gd name="connsiteY884" fmla="*/ 0 h 6858000"/>
              <a:gd name="connsiteX885" fmla="*/ 2902823 w 7467600"/>
              <a:gd name="connsiteY885" fmla="*/ 262929 h 6858000"/>
              <a:gd name="connsiteX886" fmla="*/ 2940663 w 7467600"/>
              <a:gd name="connsiteY886" fmla="*/ 140884 h 6858000"/>
              <a:gd name="connsiteX887" fmla="*/ 2947039 w 7467600"/>
              <a:gd name="connsiteY887" fmla="*/ 122524 h 6858000"/>
              <a:gd name="connsiteX888" fmla="*/ 2984316 w 7467600"/>
              <a:gd name="connsiteY888" fmla="*/ 0 h 6858000"/>
              <a:gd name="connsiteX889" fmla="*/ 3016114 w 7467600"/>
              <a:gd name="connsiteY889" fmla="*/ 0 h 6858000"/>
              <a:gd name="connsiteX890" fmla="*/ 2979949 w 7467600"/>
              <a:gd name="connsiteY890" fmla="*/ 119274 h 6858000"/>
              <a:gd name="connsiteX891" fmla="*/ 3023879 w 7467600"/>
              <a:gd name="connsiteY891" fmla="*/ 0 h 6858000"/>
              <a:gd name="connsiteX892" fmla="*/ 3105400 w 7467600"/>
              <a:gd name="connsiteY892" fmla="*/ 0 h 6858000"/>
              <a:gd name="connsiteX893" fmla="*/ 3094669 w 7467600"/>
              <a:gd name="connsiteY893" fmla="*/ 30308 h 6858000"/>
              <a:gd name="connsiteX894" fmla="*/ 2901945 w 7467600"/>
              <a:gd name="connsiteY894" fmla="*/ 466538 h 6858000"/>
              <a:gd name="connsiteX895" fmla="*/ 2815209 w 7467600"/>
              <a:gd name="connsiteY895" fmla="*/ 497361 h 6858000"/>
              <a:gd name="connsiteX896" fmla="*/ 2844845 w 7467600"/>
              <a:gd name="connsiteY896" fmla="*/ 127638 h 6858000"/>
              <a:gd name="connsiteX897" fmla="*/ 2867960 w 7467600"/>
              <a:gd name="connsiteY897" fmla="*/ 0 h 6858000"/>
              <a:gd name="connsiteX898" fmla="*/ 1057230 w 7467600"/>
              <a:gd name="connsiteY898" fmla="*/ 0 h 6858000"/>
              <a:gd name="connsiteX899" fmla="*/ 1111003 w 7467600"/>
              <a:gd name="connsiteY899" fmla="*/ 0 h 6858000"/>
              <a:gd name="connsiteX900" fmla="*/ 1125553 w 7467600"/>
              <a:gd name="connsiteY900" fmla="*/ 52588 h 6858000"/>
              <a:gd name="connsiteX901" fmla="*/ 1304276 w 7467600"/>
              <a:gd name="connsiteY901" fmla="*/ 476275 h 6858000"/>
              <a:gd name="connsiteX902" fmla="*/ 1492066 w 7467600"/>
              <a:gd name="connsiteY902" fmla="*/ 886333 h 6858000"/>
              <a:gd name="connsiteX903" fmla="*/ 1423698 w 7467600"/>
              <a:gd name="connsiteY903" fmla="*/ 710817 h 6858000"/>
              <a:gd name="connsiteX904" fmla="*/ 1357609 w 7467600"/>
              <a:gd name="connsiteY904" fmla="*/ 532892 h 6858000"/>
              <a:gd name="connsiteX905" fmla="*/ 1309550 w 7467600"/>
              <a:gd name="connsiteY905" fmla="*/ 374031 h 6858000"/>
              <a:gd name="connsiteX906" fmla="*/ 1193673 w 7467600"/>
              <a:gd name="connsiteY906" fmla="*/ 49533 h 6858000"/>
              <a:gd name="connsiteX907" fmla="*/ 1164391 w 7467600"/>
              <a:gd name="connsiteY907" fmla="*/ 0 h 6858000"/>
              <a:gd name="connsiteX908" fmla="*/ 1200666 w 7467600"/>
              <a:gd name="connsiteY908" fmla="*/ 0 h 6858000"/>
              <a:gd name="connsiteX909" fmla="*/ 1223408 w 7467600"/>
              <a:gd name="connsiteY909" fmla="*/ 38996 h 6858000"/>
              <a:gd name="connsiteX910" fmla="*/ 1339635 w 7467600"/>
              <a:gd name="connsiteY910" fmla="*/ 365517 h 6858000"/>
              <a:gd name="connsiteX911" fmla="*/ 1387469 w 7467600"/>
              <a:gd name="connsiteY911" fmla="*/ 523079 h 6858000"/>
              <a:gd name="connsiteX912" fmla="*/ 1452685 w 7467600"/>
              <a:gd name="connsiteY912" fmla="*/ 699806 h 6858000"/>
              <a:gd name="connsiteX913" fmla="*/ 1492092 w 7467600"/>
              <a:gd name="connsiteY913" fmla="*/ 800424 h 6858000"/>
              <a:gd name="connsiteX914" fmla="*/ 1455302 w 7467600"/>
              <a:gd name="connsiteY914" fmla="*/ 632913 h 6858000"/>
              <a:gd name="connsiteX915" fmla="*/ 1222336 w 7467600"/>
              <a:gd name="connsiteY915" fmla="*/ 9480 h 6858000"/>
              <a:gd name="connsiteX916" fmla="*/ 1214634 w 7467600"/>
              <a:gd name="connsiteY916" fmla="*/ 0 h 6858000"/>
              <a:gd name="connsiteX917" fmla="*/ 1289827 w 7467600"/>
              <a:gd name="connsiteY917" fmla="*/ 0 h 6858000"/>
              <a:gd name="connsiteX918" fmla="*/ 1321076 w 7467600"/>
              <a:gd name="connsiteY918" fmla="*/ 59722 h 6858000"/>
              <a:gd name="connsiteX919" fmla="*/ 1512579 w 7467600"/>
              <a:gd name="connsiteY919" fmla="*/ 626441 h 6858000"/>
              <a:gd name="connsiteX920" fmla="*/ 1506076 w 7467600"/>
              <a:gd name="connsiteY920" fmla="*/ 1089289 h 6858000"/>
              <a:gd name="connsiteX921" fmla="*/ 1486346 w 7467600"/>
              <a:gd name="connsiteY921" fmla="*/ 1079919 h 6858000"/>
              <a:gd name="connsiteX922" fmla="*/ 1070511 w 7467600"/>
              <a:gd name="connsiteY922" fmla="*/ 48609 h 6858000"/>
              <a:gd name="connsiteX923" fmla="*/ 1057230 w 7467600"/>
              <a:gd name="connsiteY923" fmla="*/ 0 h 6858000"/>
              <a:gd name="connsiteX924" fmla="*/ 43151 w 7467600"/>
              <a:gd name="connsiteY924" fmla="*/ 0 h 6858000"/>
              <a:gd name="connsiteX925" fmla="*/ 95283 w 7467600"/>
              <a:gd name="connsiteY925" fmla="*/ 0 h 6858000"/>
              <a:gd name="connsiteX926" fmla="*/ 300708 w 7467600"/>
              <a:gd name="connsiteY926" fmla="*/ 154571 h 6858000"/>
              <a:gd name="connsiteX927" fmla="*/ 530414 w 7467600"/>
              <a:gd name="connsiteY927" fmla="*/ 354673 h 6858000"/>
              <a:gd name="connsiteX928" fmla="*/ 333785 w 7467600"/>
              <a:gd name="connsiteY928" fmla="*/ 161564 h 6858000"/>
              <a:gd name="connsiteX929" fmla="*/ 147005 w 7467600"/>
              <a:gd name="connsiteY929" fmla="*/ 0 h 6858000"/>
              <a:gd name="connsiteX930" fmla="*/ 272509 w 7467600"/>
              <a:gd name="connsiteY930" fmla="*/ 0 h 6858000"/>
              <a:gd name="connsiteX931" fmla="*/ 326276 w 7467600"/>
              <a:gd name="connsiteY931" fmla="*/ 45847 h 6858000"/>
              <a:gd name="connsiteX932" fmla="*/ 823759 w 7467600"/>
              <a:gd name="connsiteY932" fmla="*/ 574145 h 6858000"/>
              <a:gd name="connsiteX933" fmla="*/ 811254 w 7467600"/>
              <a:gd name="connsiteY933" fmla="*/ 665546 h 6858000"/>
              <a:gd name="connsiteX934" fmla="*/ 154042 w 7467600"/>
              <a:gd name="connsiteY934" fmla="*/ 261522 h 6858000"/>
              <a:gd name="connsiteX935" fmla="*/ 13550 w 7467600"/>
              <a:gd name="connsiteY935" fmla="*/ 158423 h 6858000"/>
              <a:gd name="connsiteX936" fmla="*/ 0 w 7467600"/>
              <a:gd name="connsiteY936" fmla="*/ 146618 h 6858000"/>
              <a:gd name="connsiteX937" fmla="*/ 0 w 7467600"/>
              <a:gd name="connsiteY937" fmla="*/ 59161 h 6858000"/>
              <a:gd name="connsiteX938" fmla="*/ 45427 w 7467600"/>
              <a:gd name="connsiteY938" fmla="*/ 101078 h 6858000"/>
              <a:gd name="connsiteX939" fmla="*/ 630103 w 7467600"/>
              <a:gd name="connsiteY939" fmla="*/ 485885 h 6858000"/>
              <a:gd name="connsiteX940" fmla="*/ 532040 w 7467600"/>
              <a:gd name="connsiteY940" fmla="*/ 399359 h 6858000"/>
              <a:gd name="connsiteX941" fmla="*/ 517618 w 7467600"/>
              <a:gd name="connsiteY941" fmla="*/ 385726 h 6858000"/>
              <a:gd name="connsiteX942" fmla="*/ 285074 w 7467600"/>
              <a:gd name="connsiteY942" fmla="*/ 182755 h 6858000"/>
              <a:gd name="connsiteX943" fmla="*/ 43151 w 7467600"/>
              <a:gd name="connsiteY94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289862 w 7467600"/>
              <a:gd name="connsiteY10" fmla="*/ 6659827 h 6858000"/>
              <a:gd name="connsiteX11" fmla="*/ 1019354 w 7467600"/>
              <a:gd name="connsiteY11" fmla="*/ 6315006 h 6858000"/>
              <a:gd name="connsiteX12" fmla="*/ 441046 w 7467600"/>
              <a:gd name="connsiteY12" fmla="*/ 6691153 h 6858000"/>
              <a:gd name="connsiteX13" fmla="*/ 1019354 w 7467600"/>
              <a:gd name="connsiteY13" fmla="*/ 6315006 h 6858000"/>
              <a:gd name="connsiteX14" fmla="*/ 991680 w 7467600"/>
              <a:gd name="connsiteY14" fmla="*/ 6298413 h 6858000"/>
              <a:gd name="connsiteX15" fmla="*/ 409060 w 7467600"/>
              <a:gd name="connsiteY15" fmla="*/ 6671470 h 6858000"/>
              <a:gd name="connsiteX16" fmla="*/ 991680 w 7467600"/>
              <a:gd name="connsiteY16" fmla="*/ 6298413 h 6858000"/>
              <a:gd name="connsiteX17" fmla="*/ 103333 w 7467600"/>
              <a:gd name="connsiteY17" fmla="*/ 5699602 h 6858000"/>
              <a:gd name="connsiteX18" fmla="*/ 233938 w 7467600"/>
              <a:gd name="connsiteY18" fmla="*/ 5809416 h 6858000"/>
              <a:gd name="connsiteX19" fmla="*/ 883580 w 7467600"/>
              <a:gd name="connsiteY19" fmla="*/ 6180710 h 6858000"/>
              <a:gd name="connsiteX20" fmla="*/ 487337 w 7467600"/>
              <a:gd name="connsiteY20" fmla="*/ 5950182 h 6858000"/>
              <a:gd name="connsiteX21" fmla="*/ 354051 w 7467600"/>
              <a:gd name="connsiteY21" fmla="*/ 5854912 h 6858000"/>
              <a:gd name="connsiteX22" fmla="*/ 195436 w 7467600"/>
              <a:gd name="connsiteY22" fmla="*/ 5755068 h 6858000"/>
              <a:gd name="connsiteX23" fmla="*/ 103333 w 7467600"/>
              <a:gd name="connsiteY23" fmla="*/ 5699602 h 6858000"/>
              <a:gd name="connsiteX24" fmla="*/ 5539432 w 7467600"/>
              <a:gd name="connsiteY24" fmla="*/ 5642928 h 6858000"/>
              <a:gd name="connsiteX25" fmla="*/ 5555462 w 7467600"/>
              <a:gd name="connsiteY25" fmla="*/ 5694454 h 6858000"/>
              <a:gd name="connsiteX26" fmla="*/ 5828270 w 7467600"/>
              <a:gd name="connsiteY26" fmla="*/ 6320663 h 6858000"/>
              <a:gd name="connsiteX27" fmla="*/ 5947416 w 7467600"/>
              <a:gd name="connsiteY27" fmla="*/ 6574846 h 6858000"/>
              <a:gd name="connsiteX28" fmla="*/ 5539432 w 7467600"/>
              <a:gd name="connsiteY28" fmla="*/ 5642928 h 6858000"/>
              <a:gd name="connsiteX29" fmla="*/ 51253 w 7467600"/>
              <a:gd name="connsiteY29" fmla="*/ 5631825 h 6858000"/>
              <a:gd name="connsiteX30" fmla="*/ 211622 w 7467600"/>
              <a:gd name="connsiteY30" fmla="*/ 5728803 h 6858000"/>
              <a:gd name="connsiteX31" fmla="*/ 371652 w 7467600"/>
              <a:gd name="connsiteY31" fmla="*/ 5829062 h 6858000"/>
              <a:gd name="connsiteX32" fmla="*/ 505903 w 7467600"/>
              <a:gd name="connsiteY32" fmla="*/ 5925221 h 6858000"/>
              <a:gd name="connsiteX33" fmla="*/ 899240 w 7467600"/>
              <a:gd name="connsiteY33" fmla="*/ 6153068 h 6858000"/>
              <a:gd name="connsiteX34" fmla="*/ 988114 w 7467600"/>
              <a:gd name="connsiteY34" fmla="*/ 6174204 h 6858000"/>
              <a:gd name="connsiteX35" fmla="*/ 845971 w 7467600"/>
              <a:gd name="connsiteY35" fmla="*/ 6067177 h 6858000"/>
              <a:gd name="connsiteX36" fmla="*/ 448057 w 7467600"/>
              <a:gd name="connsiteY36" fmla="*/ 5841376 h 6858000"/>
              <a:gd name="connsiteX37" fmla="*/ 51253 w 7467600"/>
              <a:gd name="connsiteY37" fmla="*/ 5631825 h 6858000"/>
              <a:gd name="connsiteX38" fmla="*/ 2606687 w 7467600"/>
              <a:gd name="connsiteY38" fmla="*/ 5630718 h 6858000"/>
              <a:gd name="connsiteX39" fmla="*/ 2645658 w 7467600"/>
              <a:gd name="connsiteY39" fmla="*/ 6640259 h 6858000"/>
              <a:gd name="connsiteX40" fmla="*/ 2606687 w 7467600"/>
              <a:gd name="connsiteY40" fmla="*/ 5630718 h 6858000"/>
              <a:gd name="connsiteX41" fmla="*/ 3642057 w 7467600"/>
              <a:gd name="connsiteY41" fmla="*/ 5573487 h 6858000"/>
              <a:gd name="connsiteX42" fmla="*/ 3632981 w 7467600"/>
              <a:gd name="connsiteY42" fmla="*/ 5579437 h 6858000"/>
              <a:gd name="connsiteX43" fmla="*/ 3382436 w 7467600"/>
              <a:gd name="connsiteY43" fmla="*/ 5952726 h 6858000"/>
              <a:gd name="connsiteX44" fmla="*/ 3191929 w 7467600"/>
              <a:gd name="connsiteY44" fmla="*/ 6662669 h 6858000"/>
              <a:gd name="connsiteX45" fmla="*/ 3369898 w 7467600"/>
              <a:gd name="connsiteY45" fmla="*/ 6081771 h 6858000"/>
              <a:gd name="connsiteX46" fmla="*/ 3642057 w 7467600"/>
              <a:gd name="connsiteY46" fmla="*/ 5573487 h 6858000"/>
              <a:gd name="connsiteX47" fmla="*/ 2650666 w 7467600"/>
              <a:gd name="connsiteY47" fmla="*/ 5530686 h 6858000"/>
              <a:gd name="connsiteX48" fmla="*/ 2650249 w 7467600"/>
              <a:gd name="connsiteY48" fmla="*/ 5532101 h 6858000"/>
              <a:gd name="connsiteX49" fmla="*/ 2663808 w 7467600"/>
              <a:gd name="connsiteY49" fmla="*/ 6535215 h 6858000"/>
              <a:gd name="connsiteX50" fmla="*/ 2665418 w 7467600"/>
              <a:gd name="connsiteY50" fmla="*/ 6132756 h 6858000"/>
              <a:gd name="connsiteX51" fmla="*/ 2650666 w 7467600"/>
              <a:gd name="connsiteY51" fmla="*/ 5530686 h 6858000"/>
              <a:gd name="connsiteX52" fmla="*/ 2680277 w 7467600"/>
              <a:gd name="connsiteY52" fmla="*/ 5479204 h 6858000"/>
              <a:gd name="connsiteX53" fmla="*/ 2678972 w 7467600"/>
              <a:gd name="connsiteY53" fmla="*/ 5481582 h 6858000"/>
              <a:gd name="connsiteX54" fmla="*/ 2696666 w 7467600"/>
              <a:gd name="connsiteY54" fmla="*/ 6133836 h 6858000"/>
              <a:gd name="connsiteX55" fmla="*/ 2695769 w 7467600"/>
              <a:gd name="connsiteY55" fmla="*/ 6390955 h 6858000"/>
              <a:gd name="connsiteX56" fmla="*/ 2739893 w 7467600"/>
              <a:gd name="connsiteY56" fmla="*/ 6108357 h 6858000"/>
              <a:gd name="connsiteX57" fmla="*/ 2680277 w 7467600"/>
              <a:gd name="connsiteY57" fmla="*/ 5479204 h 6858000"/>
              <a:gd name="connsiteX58" fmla="*/ 1132195 w 7467600"/>
              <a:gd name="connsiteY58" fmla="*/ 5467980 h 6858000"/>
              <a:gd name="connsiteX59" fmla="*/ 1679056 w 7467600"/>
              <a:gd name="connsiteY59" fmla="*/ 5516907 h 6858000"/>
              <a:gd name="connsiteX60" fmla="*/ 2128648 w 7467600"/>
              <a:gd name="connsiteY60" fmla="*/ 5474249 h 6858000"/>
              <a:gd name="connsiteX61" fmla="*/ 1825619 w 7467600"/>
              <a:gd name="connsiteY61" fmla="*/ 5478447 h 6858000"/>
              <a:gd name="connsiteX62" fmla="*/ 1737798 w 7467600"/>
              <a:gd name="connsiteY62" fmla="*/ 5483353 h 6858000"/>
              <a:gd name="connsiteX63" fmla="*/ 1132195 w 7467600"/>
              <a:gd name="connsiteY63" fmla="*/ 5467980 h 6858000"/>
              <a:gd name="connsiteX64" fmla="*/ 1456157 w 7467600"/>
              <a:gd name="connsiteY64" fmla="*/ 5371404 h 6858000"/>
              <a:gd name="connsiteX65" fmla="*/ 1244432 w 7467600"/>
              <a:gd name="connsiteY65" fmla="*/ 5385601 h 6858000"/>
              <a:gd name="connsiteX66" fmla="*/ 973990 w 7467600"/>
              <a:gd name="connsiteY66" fmla="*/ 5424940 h 6858000"/>
              <a:gd name="connsiteX67" fmla="*/ 1103809 w 7467600"/>
              <a:gd name="connsiteY67" fmla="*/ 5433720 h 6858000"/>
              <a:gd name="connsiteX68" fmla="*/ 1123454 w 7467600"/>
              <a:gd name="connsiteY68" fmla="*/ 5435727 h 6858000"/>
              <a:gd name="connsiteX69" fmla="*/ 1737017 w 7467600"/>
              <a:gd name="connsiteY69" fmla="*/ 5452183 h 6858000"/>
              <a:gd name="connsiteX70" fmla="*/ 1824397 w 7467600"/>
              <a:gd name="connsiteY70" fmla="*/ 5447757 h 6858000"/>
              <a:gd name="connsiteX71" fmla="*/ 2070059 w 7467600"/>
              <a:gd name="connsiteY71" fmla="*/ 5441660 h 6858000"/>
              <a:gd name="connsiteX72" fmla="*/ 1456157 w 7467600"/>
              <a:gd name="connsiteY72" fmla="*/ 5371404 h 6858000"/>
              <a:gd name="connsiteX73" fmla="*/ 4988186 w 7467600"/>
              <a:gd name="connsiteY73" fmla="*/ 5216467 h 6858000"/>
              <a:gd name="connsiteX74" fmla="*/ 4777334 w 7467600"/>
              <a:gd name="connsiteY74" fmla="*/ 5406072 h 6858000"/>
              <a:gd name="connsiteX75" fmla="*/ 4718341 w 7467600"/>
              <a:gd name="connsiteY75" fmla="*/ 5468043 h 6858000"/>
              <a:gd name="connsiteX76" fmla="*/ 4604655 w 7467600"/>
              <a:gd name="connsiteY76" fmla="*/ 5583434 h 6858000"/>
              <a:gd name="connsiteX77" fmla="*/ 4565074 w 7467600"/>
              <a:gd name="connsiteY77" fmla="*/ 5618550 h 6858000"/>
              <a:gd name="connsiteX78" fmla="*/ 4988186 w 7467600"/>
              <a:gd name="connsiteY78" fmla="*/ 5216467 h 6858000"/>
              <a:gd name="connsiteX79" fmla="*/ 4978032 w 7467600"/>
              <a:gd name="connsiteY79" fmla="*/ 5183809 h 6858000"/>
              <a:gd name="connsiteX80" fmla="*/ 4463413 w 7467600"/>
              <a:gd name="connsiteY80" fmla="*/ 5615162 h 6858000"/>
              <a:gd name="connsiteX81" fmla="*/ 4358134 w 7467600"/>
              <a:gd name="connsiteY81" fmla="*/ 5742791 h 6858000"/>
              <a:gd name="connsiteX82" fmla="*/ 4376219 w 7467600"/>
              <a:gd name="connsiteY82" fmla="*/ 5729027 h 6858000"/>
              <a:gd name="connsiteX83" fmla="*/ 4582340 w 7467600"/>
              <a:gd name="connsiteY83" fmla="*/ 5561037 h 6858000"/>
              <a:gd name="connsiteX84" fmla="*/ 4694684 w 7467600"/>
              <a:gd name="connsiteY84" fmla="*/ 5447098 h 6858000"/>
              <a:gd name="connsiteX85" fmla="*/ 4754123 w 7467600"/>
              <a:gd name="connsiteY85" fmla="*/ 5384643 h 6858000"/>
              <a:gd name="connsiteX86" fmla="*/ 4978032 w 7467600"/>
              <a:gd name="connsiteY86" fmla="*/ 5183809 h 6858000"/>
              <a:gd name="connsiteX87" fmla="*/ 1903353 w 7467600"/>
              <a:gd name="connsiteY87" fmla="*/ 5044827 h 6858000"/>
              <a:gd name="connsiteX88" fmla="*/ 1936931 w 7467600"/>
              <a:gd name="connsiteY88" fmla="*/ 5093954 h 6858000"/>
              <a:gd name="connsiteX89" fmla="*/ 2195868 w 7467600"/>
              <a:gd name="connsiteY89" fmla="*/ 5396574 h 6858000"/>
              <a:gd name="connsiteX90" fmla="*/ 2088852 w 7467600"/>
              <a:gd name="connsiteY90" fmla="*/ 5166123 h 6858000"/>
              <a:gd name="connsiteX91" fmla="*/ 1958241 w 7467600"/>
              <a:gd name="connsiteY91" fmla="*/ 5067955 h 6858000"/>
              <a:gd name="connsiteX92" fmla="*/ 1903353 w 7467600"/>
              <a:gd name="connsiteY92" fmla="*/ 5044827 h 6858000"/>
              <a:gd name="connsiteX93" fmla="*/ 1979378 w 7467600"/>
              <a:gd name="connsiteY93" fmla="*/ 4769504 h 6858000"/>
              <a:gd name="connsiteX94" fmla="*/ 2882120 w 7467600"/>
              <a:gd name="connsiteY94" fmla="*/ 5064547 h 6858000"/>
              <a:gd name="connsiteX95" fmla="*/ 2793103 w 7467600"/>
              <a:gd name="connsiteY95" fmla="*/ 5039699 h 6858000"/>
              <a:gd name="connsiteX96" fmla="*/ 2770041 w 7467600"/>
              <a:gd name="connsiteY96" fmla="*/ 5033634 h 6858000"/>
              <a:gd name="connsiteX97" fmla="*/ 1979378 w 7467600"/>
              <a:gd name="connsiteY97" fmla="*/ 4769504 h 6858000"/>
              <a:gd name="connsiteX98" fmla="*/ 1927410 w 7467600"/>
              <a:gd name="connsiteY98" fmla="*/ 4716164 h 6858000"/>
              <a:gd name="connsiteX99" fmla="*/ 1959587 w 7467600"/>
              <a:gd name="connsiteY99" fmla="*/ 4728849 h 6858000"/>
              <a:gd name="connsiteX100" fmla="*/ 2777707 w 7467600"/>
              <a:gd name="connsiteY100" fmla="*/ 5003991 h 6858000"/>
              <a:gd name="connsiteX101" fmla="*/ 2800768 w 7467600"/>
              <a:gd name="connsiteY101" fmla="*/ 5010056 h 6858000"/>
              <a:gd name="connsiteX102" fmla="*/ 2879408 w 7467600"/>
              <a:gd name="connsiteY102" fmla="*/ 5031590 h 6858000"/>
              <a:gd name="connsiteX103" fmla="*/ 2862295 w 7467600"/>
              <a:gd name="connsiteY103" fmla="*/ 5022958 h 6858000"/>
              <a:gd name="connsiteX104" fmla="*/ 2813343 w 7467600"/>
              <a:gd name="connsiteY104" fmla="*/ 4998369 h 6858000"/>
              <a:gd name="connsiteX105" fmla="*/ 2646245 w 7467600"/>
              <a:gd name="connsiteY105" fmla="*/ 4930999 h 6858000"/>
              <a:gd name="connsiteX106" fmla="*/ 1999243 w 7467600"/>
              <a:gd name="connsiteY106" fmla="*/ 4730524 h 6858000"/>
              <a:gd name="connsiteX107" fmla="*/ 1979527 w 7467600"/>
              <a:gd name="connsiteY107" fmla="*/ 4726651 h 6858000"/>
              <a:gd name="connsiteX108" fmla="*/ 1927410 w 7467600"/>
              <a:gd name="connsiteY108" fmla="*/ 4716164 h 6858000"/>
              <a:gd name="connsiteX109" fmla="*/ 1997014 w 7467600"/>
              <a:gd name="connsiteY109" fmla="*/ 4698007 h 6858000"/>
              <a:gd name="connsiteX110" fmla="*/ 2005458 w 7467600"/>
              <a:gd name="connsiteY110" fmla="*/ 4699540 h 6858000"/>
              <a:gd name="connsiteX111" fmla="*/ 2657186 w 7467600"/>
              <a:gd name="connsiteY111" fmla="*/ 4901687 h 6858000"/>
              <a:gd name="connsiteX112" fmla="*/ 2826662 w 7467600"/>
              <a:gd name="connsiteY112" fmla="*/ 4970362 h 6858000"/>
              <a:gd name="connsiteX113" fmla="*/ 2876100 w 7467600"/>
              <a:gd name="connsiteY113" fmla="*/ 4995397 h 6858000"/>
              <a:gd name="connsiteX114" fmla="*/ 3042600 w 7467600"/>
              <a:gd name="connsiteY114" fmla="*/ 5059532 h 6858000"/>
              <a:gd name="connsiteX115" fmla="*/ 1997014 w 7467600"/>
              <a:gd name="connsiteY115" fmla="*/ 4698007 h 6858000"/>
              <a:gd name="connsiteX116" fmla="*/ 2305292 w 7467600"/>
              <a:gd name="connsiteY116" fmla="*/ 4219492 h 6858000"/>
              <a:gd name="connsiteX117" fmla="*/ 3360922 w 7467600"/>
              <a:gd name="connsiteY117" fmla="*/ 4529373 h 6858000"/>
              <a:gd name="connsiteX118" fmla="*/ 3492420 w 7467600"/>
              <a:gd name="connsiteY118" fmla="*/ 4510145 h 6858000"/>
              <a:gd name="connsiteX119" fmla="*/ 3364086 w 7467600"/>
              <a:gd name="connsiteY119" fmla="*/ 4480340 h 6858000"/>
              <a:gd name="connsiteX120" fmla="*/ 3225818 w 7467600"/>
              <a:gd name="connsiteY120" fmla="*/ 4411822 h 6858000"/>
              <a:gd name="connsiteX121" fmla="*/ 3129696 w 7467600"/>
              <a:gd name="connsiteY121" fmla="*/ 4360704 h 6858000"/>
              <a:gd name="connsiteX122" fmla="*/ 2814545 w 7467600"/>
              <a:gd name="connsiteY122" fmla="*/ 4282955 h 6858000"/>
              <a:gd name="connsiteX123" fmla="*/ 2305292 w 7467600"/>
              <a:gd name="connsiteY123" fmla="*/ 4219492 h 6858000"/>
              <a:gd name="connsiteX124" fmla="*/ 2626982 w 7467600"/>
              <a:gd name="connsiteY124" fmla="*/ 4206450 h 6858000"/>
              <a:gd name="connsiteX125" fmla="*/ 2490617 w 7467600"/>
              <a:gd name="connsiteY125" fmla="*/ 4206951 h 6858000"/>
              <a:gd name="connsiteX126" fmla="*/ 2819869 w 7467600"/>
              <a:gd name="connsiteY126" fmla="*/ 4252936 h 6858000"/>
              <a:gd name="connsiteX127" fmla="*/ 3143018 w 7467600"/>
              <a:gd name="connsiteY127" fmla="*/ 4332698 h 6858000"/>
              <a:gd name="connsiteX128" fmla="*/ 3241520 w 7467600"/>
              <a:gd name="connsiteY128" fmla="*/ 4385112 h 6858000"/>
              <a:gd name="connsiteX129" fmla="*/ 3374575 w 7467600"/>
              <a:gd name="connsiteY129" fmla="*/ 4451517 h 6858000"/>
              <a:gd name="connsiteX130" fmla="*/ 3505221 w 7467600"/>
              <a:gd name="connsiteY130" fmla="*/ 4480757 h 6858000"/>
              <a:gd name="connsiteX131" fmla="*/ 2626982 w 7467600"/>
              <a:gd name="connsiteY131" fmla="*/ 4206450 h 6858000"/>
              <a:gd name="connsiteX132" fmla="*/ 1310106 w 7467600"/>
              <a:gd name="connsiteY132" fmla="*/ 3943217 h 6858000"/>
              <a:gd name="connsiteX133" fmla="*/ 854994 w 7467600"/>
              <a:gd name="connsiteY133" fmla="*/ 4399136 h 6858000"/>
              <a:gd name="connsiteX134" fmla="*/ 742462 w 7467600"/>
              <a:gd name="connsiteY134" fmla="*/ 4594648 h 6858000"/>
              <a:gd name="connsiteX135" fmla="*/ 820602 w 7467600"/>
              <a:gd name="connsiteY135" fmla="*/ 4485915 h 6858000"/>
              <a:gd name="connsiteX136" fmla="*/ 878295 w 7467600"/>
              <a:gd name="connsiteY136" fmla="*/ 4403594 h 6858000"/>
              <a:gd name="connsiteX137" fmla="*/ 1240607 w 7467600"/>
              <a:gd name="connsiteY137" fmla="*/ 4010401 h 6858000"/>
              <a:gd name="connsiteX138" fmla="*/ 1310106 w 7467600"/>
              <a:gd name="connsiteY138" fmla="*/ 3943217 h 6858000"/>
              <a:gd name="connsiteX139" fmla="*/ 1423113 w 7467600"/>
              <a:gd name="connsiteY139" fmla="*/ 3874565 h 6858000"/>
              <a:gd name="connsiteX140" fmla="*/ 1260565 w 7467600"/>
              <a:gd name="connsiteY140" fmla="*/ 4031982 h 6858000"/>
              <a:gd name="connsiteX141" fmla="*/ 901900 w 7467600"/>
              <a:gd name="connsiteY141" fmla="*/ 4421236 h 6858000"/>
              <a:gd name="connsiteX142" fmla="*/ 845044 w 7467600"/>
              <a:gd name="connsiteY142" fmla="*/ 4502436 h 6858000"/>
              <a:gd name="connsiteX143" fmla="*/ 685926 w 7467600"/>
              <a:gd name="connsiteY143" fmla="*/ 4703069 h 6858000"/>
              <a:gd name="connsiteX144" fmla="*/ 684248 w 7467600"/>
              <a:gd name="connsiteY144" fmla="*/ 4706721 h 6858000"/>
              <a:gd name="connsiteX145" fmla="*/ 1423113 w 7467600"/>
              <a:gd name="connsiteY145" fmla="*/ 3874565 h 6858000"/>
              <a:gd name="connsiteX146" fmla="*/ 3316479 w 7467600"/>
              <a:gd name="connsiteY146" fmla="*/ 3872136 h 6858000"/>
              <a:gd name="connsiteX147" fmla="*/ 3546806 w 7467600"/>
              <a:gd name="connsiteY147" fmla="*/ 4356139 h 6858000"/>
              <a:gd name="connsiteX148" fmla="*/ 3364433 w 7467600"/>
              <a:gd name="connsiteY148" fmla="*/ 3953121 h 6858000"/>
              <a:gd name="connsiteX149" fmla="*/ 3316479 w 7467600"/>
              <a:gd name="connsiteY149" fmla="*/ 3872136 h 6858000"/>
              <a:gd name="connsiteX150" fmla="*/ 3291335 w 7467600"/>
              <a:gd name="connsiteY150" fmla="*/ 3767420 h 6858000"/>
              <a:gd name="connsiteX151" fmla="*/ 3390805 w 7467600"/>
              <a:gd name="connsiteY151" fmla="*/ 3937163 h 6858000"/>
              <a:gd name="connsiteX152" fmla="*/ 3579062 w 7467600"/>
              <a:gd name="connsiteY152" fmla="*/ 4359040 h 6858000"/>
              <a:gd name="connsiteX153" fmla="*/ 3467355 w 7467600"/>
              <a:gd name="connsiteY153" fmla="*/ 3988130 h 6858000"/>
              <a:gd name="connsiteX154" fmla="*/ 3310753 w 7467600"/>
              <a:gd name="connsiteY154" fmla="*/ 3787140 h 6858000"/>
              <a:gd name="connsiteX155" fmla="*/ 3291335 w 7467600"/>
              <a:gd name="connsiteY155" fmla="*/ 3767420 h 6858000"/>
              <a:gd name="connsiteX156" fmla="*/ 1635889 w 7467600"/>
              <a:gd name="connsiteY156" fmla="*/ 3709494 h 6858000"/>
              <a:gd name="connsiteX157" fmla="*/ 1634800 w 7467600"/>
              <a:gd name="connsiteY157" fmla="*/ 3731111 h 6858000"/>
              <a:gd name="connsiteX158" fmla="*/ 1635889 w 7467600"/>
              <a:gd name="connsiteY158" fmla="*/ 3709494 h 6858000"/>
              <a:gd name="connsiteX159" fmla="*/ 1510397 w 7467600"/>
              <a:gd name="connsiteY159" fmla="*/ 3684705 h 6858000"/>
              <a:gd name="connsiteX160" fmla="*/ 1146550 w 7467600"/>
              <a:gd name="connsiteY160" fmla="*/ 3802012 h 6858000"/>
              <a:gd name="connsiteX161" fmla="*/ 698834 w 7467600"/>
              <a:gd name="connsiteY161" fmla="*/ 3952272 h 6858000"/>
              <a:gd name="connsiteX162" fmla="*/ 34256 w 7467600"/>
              <a:gd name="connsiteY162" fmla="*/ 4347603 h 6858000"/>
              <a:gd name="connsiteX163" fmla="*/ 527241 w 7467600"/>
              <a:gd name="connsiteY163" fmla="*/ 4065078 h 6858000"/>
              <a:gd name="connsiteX164" fmla="*/ 1510397 w 7467600"/>
              <a:gd name="connsiteY164" fmla="*/ 3684705 h 6858000"/>
              <a:gd name="connsiteX165" fmla="*/ 1313114 w 7467600"/>
              <a:gd name="connsiteY165" fmla="*/ 3655216 h 6858000"/>
              <a:gd name="connsiteX166" fmla="*/ 1109304 w 7467600"/>
              <a:gd name="connsiteY166" fmla="*/ 3669030 h 6858000"/>
              <a:gd name="connsiteX167" fmla="*/ 8129 w 7467600"/>
              <a:gd name="connsiteY167" fmla="*/ 4330519 h 6858000"/>
              <a:gd name="connsiteX168" fmla="*/ 687572 w 7467600"/>
              <a:gd name="connsiteY168" fmla="*/ 3925629 h 6858000"/>
              <a:gd name="connsiteX169" fmla="*/ 1138365 w 7467600"/>
              <a:gd name="connsiteY169" fmla="*/ 3774515 h 6858000"/>
              <a:gd name="connsiteX170" fmla="*/ 1505579 w 7467600"/>
              <a:gd name="connsiteY170" fmla="*/ 3655526 h 6858000"/>
              <a:gd name="connsiteX171" fmla="*/ 1313114 w 7467600"/>
              <a:gd name="connsiteY171" fmla="*/ 3655216 h 6858000"/>
              <a:gd name="connsiteX172" fmla="*/ 3655073 w 7467600"/>
              <a:gd name="connsiteY172" fmla="*/ 3650884 h 6858000"/>
              <a:gd name="connsiteX173" fmla="*/ 3989938 w 7467600"/>
              <a:gd name="connsiteY173" fmla="*/ 3991685 h 6858000"/>
              <a:gd name="connsiteX174" fmla="*/ 4393907 w 7467600"/>
              <a:gd name="connsiteY174" fmla="*/ 4261258 h 6858000"/>
              <a:gd name="connsiteX175" fmla="*/ 4648051 w 7467600"/>
              <a:gd name="connsiteY175" fmla="*/ 4374051 h 6858000"/>
              <a:gd name="connsiteX176" fmla="*/ 4383389 w 7467600"/>
              <a:gd name="connsiteY176" fmla="*/ 4184369 h 6858000"/>
              <a:gd name="connsiteX177" fmla="*/ 4165508 w 7467600"/>
              <a:gd name="connsiteY177" fmla="*/ 4035196 h 6858000"/>
              <a:gd name="connsiteX178" fmla="*/ 4068162 w 7467600"/>
              <a:gd name="connsiteY178" fmla="*/ 3953394 h 6858000"/>
              <a:gd name="connsiteX179" fmla="*/ 3981416 w 7467600"/>
              <a:gd name="connsiteY179" fmla="*/ 3880482 h 6858000"/>
              <a:gd name="connsiteX180" fmla="*/ 3800147 w 7467600"/>
              <a:gd name="connsiteY180" fmla="*/ 3749872 h 6858000"/>
              <a:gd name="connsiteX181" fmla="*/ 3655073 w 7467600"/>
              <a:gd name="connsiteY181" fmla="*/ 3650884 h 6858000"/>
              <a:gd name="connsiteX182" fmla="*/ 3670252 w 7467600"/>
              <a:gd name="connsiteY182" fmla="*/ 3622798 h 6858000"/>
              <a:gd name="connsiteX183" fmla="*/ 3817258 w 7467600"/>
              <a:gd name="connsiteY183" fmla="*/ 3723577 h 6858000"/>
              <a:gd name="connsiteX184" fmla="*/ 4000461 w 7467600"/>
              <a:gd name="connsiteY184" fmla="*/ 3855966 h 6858000"/>
              <a:gd name="connsiteX185" fmla="*/ 4088180 w 7467600"/>
              <a:gd name="connsiteY185" fmla="*/ 3929774 h 6858000"/>
              <a:gd name="connsiteX186" fmla="*/ 4184555 w 7467600"/>
              <a:gd name="connsiteY186" fmla="*/ 4010683 h 6858000"/>
              <a:gd name="connsiteX187" fmla="*/ 4399563 w 7467600"/>
              <a:gd name="connsiteY187" fmla="*/ 4158106 h 6858000"/>
              <a:gd name="connsiteX188" fmla="*/ 4684469 w 7467600"/>
              <a:gd name="connsiteY188" fmla="*/ 4364680 h 6858000"/>
              <a:gd name="connsiteX189" fmla="*/ 4690271 w 7467600"/>
              <a:gd name="connsiteY189" fmla="*/ 4370034 h 6858000"/>
              <a:gd name="connsiteX190" fmla="*/ 4136093 w 7467600"/>
              <a:gd name="connsiteY190" fmla="*/ 3858466 h 6858000"/>
              <a:gd name="connsiteX191" fmla="*/ 3670252 w 7467600"/>
              <a:gd name="connsiteY191" fmla="*/ 3622798 h 6858000"/>
              <a:gd name="connsiteX192" fmla="*/ 4440129 w 7467600"/>
              <a:gd name="connsiteY192" fmla="*/ 3448571 h 6858000"/>
              <a:gd name="connsiteX193" fmla="*/ 4856525 w 7467600"/>
              <a:gd name="connsiteY193" fmla="*/ 3915351 h 6858000"/>
              <a:gd name="connsiteX194" fmla="*/ 5059055 w 7467600"/>
              <a:gd name="connsiteY194" fmla="*/ 4108918 h 6858000"/>
              <a:gd name="connsiteX195" fmla="*/ 5290070 w 7467600"/>
              <a:gd name="connsiteY195" fmla="*/ 4263619 h 6858000"/>
              <a:gd name="connsiteX196" fmla="*/ 4834991 w 7467600"/>
              <a:gd name="connsiteY196" fmla="*/ 3830985 h 6858000"/>
              <a:gd name="connsiteX197" fmla="*/ 4440129 w 7467600"/>
              <a:gd name="connsiteY197" fmla="*/ 3448571 h 6858000"/>
              <a:gd name="connsiteX198" fmla="*/ 4441737 w 7467600"/>
              <a:gd name="connsiteY198" fmla="*/ 3399734 h 6858000"/>
              <a:gd name="connsiteX199" fmla="*/ 4431236 w 7467600"/>
              <a:gd name="connsiteY199" fmla="*/ 3400954 h 6858000"/>
              <a:gd name="connsiteX200" fmla="*/ 4557150 w 7467600"/>
              <a:gd name="connsiteY200" fmla="*/ 3510023 h 6858000"/>
              <a:gd name="connsiteX201" fmla="*/ 4856936 w 7467600"/>
              <a:gd name="connsiteY201" fmla="*/ 3809146 h 6858000"/>
              <a:gd name="connsiteX202" fmla="*/ 5111996 w 7467600"/>
              <a:gd name="connsiteY202" fmla="*/ 4065759 h 6858000"/>
              <a:gd name="connsiteX203" fmla="*/ 5388878 w 7467600"/>
              <a:gd name="connsiteY203" fmla="*/ 4300185 h 6858000"/>
              <a:gd name="connsiteX204" fmla="*/ 5425556 w 7467600"/>
              <a:gd name="connsiteY204" fmla="*/ 4308967 h 6858000"/>
              <a:gd name="connsiteX205" fmla="*/ 4943646 w 7467600"/>
              <a:gd name="connsiteY205" fmla="*/ 3822916 h 6858000"/>
              <a:gd name="connsiteX206" fmla="*/ 4594837 w 7467600"/>
              <a:gd name="connsiteY206" fmla="*/ 3532274 h 6858000"/>
              <a:gd name="connsiteX207" fmla="*/ 4441737 w 7467600"/>
              <a:gd name="connsiteY207" fmla="*/ 3399734 h 6858000"/>
              <a:gd name="connsiteX208" fmla="*/ 5425834 w 7467600"/>
              <a:gd name="connsiteY208" fmla="*/ 3162785 h 6858000"/>
              <a:gd name="connsiteX209" fmla="*/ 5401644 w 7467600"/>
              <a:gd name="connsiteY209" fmla="*/ 3617847 h 6858000"/>
              <a:gd name="connsiteX210" fmla="*/ 5467256 w 7467600"/>
              <a:gd name="connsiteY210" fmla="*/ 4175494 h 6858000"/>
              <a:gd name="connsiteX211" fmla="*/ 5448069 w 7467600"/>
              <a:gd name="connsiteY211" fmla="*/ 3567554 h 6858000"/>
              <a:gd name="connsiteX212" fmla="*/ 5425834 w 7467600"/>
              <a:gd name="connsiteY212" fmla="*/ 3162785 h 6858000"/>
              <a:gd name="connsiteX213" fmla="*/ 1318687 w 7467600"/>
              <a:gd name="connsiteY213" fmla="*/ 3113840 h 6858000"/>
              <a:gd name="connsiteX214" fmla="*/ 1066793 w 7467600"/>
              <a:gd name="connsiteY214" fmla="*/ 3212171 h 6858000"/>
              <a:gd name="connsiteX215" fmla="*/ 993319 w 7467600"/>
              <a:gd name="connsiteY215" fmla="*/ 3247648 h 6858000"/>
              <a:gd name="connsiteX216" fmla="*/ 853081 w 7467600"/>
              <a:gd name="connsiteY216" fmla="*/ 3312410 h 6858000"/>
              <a:gd name="connsiteX217" fmla="*/ 805957 w 7467600"/>
              <a:gd name="connsiteY217" fmla="*/ 3330443 h 6858000"/>
              <a:gd name="connsiteX218" fmla="*/ 1318687 w 7467600"/>
              <a:gd name="connsiteY218" fmla="*/ 3113840 h 6858000"/>
              <a:gd name="connsiteX219" fmla="*/ 5453702 w 7467600"/>
              <a:gd name="connsiteY219" fmla="*/ 3090882 h 6858000"/>
              <a:gd name="connsiteX220" fmla="*/ 5480135 w 7467600"/>
              <a:gd name="connsiteY220" fmla="*/ 3565802 h 6858000"/>
              <a:gd name="connsiteX221" fmla="*/ 5499023 w 7467600"/>
              <a:gd name="connsiteY221" fmla="*/ 4166310 h 6858000"/>
              <a:gd name="connsiteX222" fmla="*/ 5547022 w 7467600"/>
              <a:gd name="connsiteY222" fmla="*/ 3607838 h 6858000"/>
              <a:gd name="connsiteX223" fmla="*/ 5515964 w 7467600"/>
              <a:gd name="connsiteY223" fmla="*/ 3378541 h 6858000"/>
              <a:gd name="connsiteX224" fmla="*/ 5453702 w 7467600"/>
              <a:gd name="connsiteY224" fmla="*/ 3090882 h 6858000"/>
              <a:gd name="connsiteX225" fmla="*/ 1238695 w 7467600"/>
              <a:gd name="connsiteY225" fmla="*/ 3076820 h 6858000"/>
              <a:gd name="connsiteX226" fmla="*/ 716371 w 7467600"/>
              <a:gd name="connsiteY226" fmla="*/ 3293249 h 6858000"/>
              <a:gd name="connsiteX227" fmla="*/ 579522 w 7467600"/>
              <a:gd name="connsiteY227" fmla="*/ 3371759 h 6858000"/>
              <a:gd name="connsiteX228" fmla="*/ 600288 w 7467600"/>
              <a:gd name="connsiteY228" fmla="*/ 3365555 h 6858000"/>
              <a:gd name="connsiteX229" fmla="*/ 840692 w 7467600"/>
              <a:gd name="connsiteY229" fmla="*/ 3284921 h 6858000"/>
              <a:gd name="connsiteX230" fmla="*/ 979248 w 7467600"/>
              <a:gd name="connsiteY230" fmla="*/ 3221003 h 6858000"/>
              <a:gd name="connsiteX231" fmla="*/ 1053282 w 7467600"/>
              <a:gd name="connsiteY231" fmla="*/ 3185247 h 6858000"/>
              <a:gd name="connsiteX232" fmla="*/ 1320603 w 7467600"/>
              <a:gd name="connsiteY232" fmla="*/ 3081281 h 6858000"/>
              <a:gd name="connsiteX233" fmla="*/ 1238695 w 7467600"/>
              <a:gd name="connsiteY233" fmla="*/ 3076820 h 6858000"/>
              <a:gd name="connsiteX234" fmla="*/ 5425627 w 7467600"/>
              <a:gd name="connsiteY234" fmla="*/ 2954192 h 6858000"/>
              <a:gd name="connsiteX235" fmla="*/ 5470770 w 7467600"/>
              <a:gd name="connsiteY235" fmla="*/ 3005435 h 6858000"/>
              <a:gd name="connsiteX236" fmla="*/ 5519779 w 7467600"/>
              <a:gd name="connsiteY236" fmla="*/ 4359223 h 6858000"/>
              <a:gd name="connsiteX237" fmla="*/ 5520293 w 7467600"/>
              <a:gd name="connsiteY237" fmla="*/ 4360602 h 6858000"/>
              <a:gd name="connsiteX238" fmla="*/ 5767221 w 7467600"/>
              <a:gd name="connsiteY238" fmla="*/ 4665564 h 6858000"/>
              <a:gd name="connsiteX239" fmla="*/ 6937169 w 7467600"/>
              <a:gd name="connsiteY239" fmla="*/ 4815941 h 6858000"/>
              <a:gd name="connsiteX240" fmla="*/ 6953922 w 7467600"/>
              <a:gd name="connsiteY240" fmla="*/ 4890068 h 6858000"/>
              <a:gd name="connsiteX241" fmla="*/ 6071359 w 7467600"/>
              <a:gd name="connsiteY241" fmla="*/ 4770770 h 6858000"/>
              <a:gd name="connsiteX242" fmla="*/ 6038839 w 7467600"/>
              <a:gd name="connsiteY242" fmla="*/ 4764474 h 6858000"/>
              <a:gd name="connsiteX243" fmla="*/ 6038706 w 7467600"/>
              <a:gd name="connsiteY243" fmla="*/ 4763847 h 6858000"/>
              <a:gd name="connsiteX244" fmla="*/ 6037784 w 7467600"/>
              <a:gd name="connsiteY244" fmla="*/ 4764270 h 6858000"/>
              <a:gd name="connsiteX245" fmla="*/ 6038839 w 7467600"/>
              <a:gd name="connsiteY245" fmla="*/ 4764474 h 6858000"/>
              <a:gd name="connsiteX246" fmla="*/ 6040338 w 7467600"/>
              <a:gd name="connsiteY246" fmla="*/ 4771418 h 6858000"/>
              <a:gd name="connsiteX247" fmla="*/ 6024488 w 7467600"/>
              <a:gd name="connsiteY247" fmla="*/ 4809903 h 6858000"/>
              <a:gd name="connsiteX248" fmla="*/ 5599771 w 7467600"/>
              <a:gd name="connsiteY248" fmla="*/ 5509652 h 6858000"/>
              <a:gd name="connsiteX249" fmla="*/ 5548843 w 7467600"/>
              <a:gd name="connsiteY249" fmla="*/ 5563845 h 6858000"/>
              <a:gd name="connsiteX250" fmla="*/ 5940952 w 7467600"/>
              <a:gd name="connsiteY250" fmla="*/ 6250028 h 6858000"/>
              <a:gd name="connsiteX251" fmla="*/ 6043441 w 7467600"/>
              <a:gd name="connsiteY251" fmla="*/ 6665847 h 6858000"/>
              <a:gd name="connsiteX252" fmla="*/ 6093432 w 7467600"/>
              <a:gd name="connsiteY252" fmla="*/ 6858000 h 6858000"/>
              <a:gd name="connsiteX253" fmla="*/ 6034344 w 7467600"/>
              <a:gd name="connsiteY253" fmla="*/ 6858000 h 6858000"/>
              <a:gd name="connsiteX254" fmla="*/ 6026679 w 7467600"/>
              <a:gd name="connsiteY254" fmla="*/ 6836959 h 6858000"/>
              <a:gd name="connsiteX255" fmla="*/ 5800441 w 7467600"/>
              <a:gd name="connsiteY255" fmla="*/ 6335286 h 6858000"/>
              <a:gd name="connsiteX256" fmla="*/ 5526562 w 7467600"/>
              <a:gd name="connsiteY256" fmla="*/ 5705388 h 6858000"/>
              <a:gd name="connsiteX257" fmla="*/ 5519640 w 7467600"/>
              <a:gd name="connsiteY257" fmla="*/ 5683774 h 6858000"/>
              <a:gd name="connsiteX258" fmla="*/ 5844559 w 7467600"/>
              <a:gd name="connsiteY258" fmla="*/ 6553349 h 6858000"/>
              <a:gd name="connsiteX259" fmla="*/ 5975994 w 7467600"/>
              <a:gd name="connsiteY259" fmla="*/ 6858000 h 6858000"/>
              <a:gd name="connsiteX260" fmla="*/ 5898547 w 7467600"/>
              <a:gd name="connsiteY260" fmla="*/ 6858000 h 6858000"/>
              <a:gd name="connsiteX261" fmla="*/ 5682041 w 7467600"/>
              <a:gd name="connsiteY261" fmla="*/ 6355860 h 6858000"/>
              <a:gd name="connsiteX262" fmla="*/ 5461758 w 7467600"/>
              <a:gd name="connsiteY262" fmla="*/ 5820220 h 6858000"/>
              <a:gd name="connsiteX263" fmla="*/ 5237282 w 7467600"/>
              <a:gd name="connsiteY263" fmla="*/ 6579086 h 6858000"/>
              <a:gd name="connsiteX264" fmla="*/ 5115009 w 7467600"/>
              <a:gd name="connsiteY264" fmla="*/ 6858000 h 6858000"/>
              <a:gd name="connsiteX265" fmla="*/ 5028074 w 7467600"/>
              <a:gd name="connsiteY265" fmla="*/ 6858000 h 6858000"/>
              <a:gd name="connsiteX266" fmla="*/ 5079508 w 7467600"/>
              <a:gd name="connsiteY266" fmla="*/ 6749074 h 6858000"/>
              <a:gd name="connsiteX267" fmla="*/ 5371846 w 7467600"/>
              <a:gd name="connsiteY267" fmla="*/ 5924413 h 6858000"/>
              <a:gd name="connsiteX268" fmla="*/ 5270512 w 7467600"/>
              <a:gd name="connsiteY268" fmla="*/ 6138975 h 6858000"/>
              <a:gd name="connsiteX269" fmla="*/ 5062409 w 7467600"/>
              <a:gd name="connsiteY269" fmla="*/ 6653544 h 6858000"/>
              <a:gd name="connsiteX270" fmla="*/ 5036628 w 7467600"/>
              <a:gd name="connsiteY270" fmla="*/ 6754247 h 6858000"/>
              <a:gd name="connsiteX271" fmla="*/ 5009112 w 7467600"/>
              <a:gd name="connsiteY271" fmla="*/ 6858000 h 6858000"/>
              <a:gd name="connsiteX272" fmla="*/ 4976679 w 7467600"/>
              <a:gd name="connsiteY272" fmla="*/ 6858000 h 6858000"/>
              <a:gd name="connsiteX273" fmla="*/ 5006537 w 7467600"/>
              <a:gd name="connsiteY273" fmla="*/ 6747068 h 6858000"/>
              <a:gd name="connsiteX274" fmla="*/ 5032723 w 7467600"/>
              <a:gd name="connsiteY274" fmla="*/ 6644957 h 6858000"/>
              <a:gd name="connsiteX275" fmla="*/ 5242949 w 7467600"/>
              <a:gd name="connsiteY275" fmla="*/ 6125175 h 6858000"/>
              <a:gd name="connsiteX276" fmla="*/ 5286321 w 7467600"/>
              <a:gd name="connsiteY276" fmla="*/ 6033555 h 6858000"/>
              <a:gd name="connsiteX277" fmla="*/ 5008210 w 7467600"/>
              <a:gd name="connsiteY277" fmla="*/ 6649194 h 6858000"/>
              <a:gd name="connsiteX278" fmla="*/ 4986321 w 7467600"/>
              <a:gd name="connsiteY278" fmla="*/ 6765687 h 6858000"/>
              <a:gd name="connsiteX279" fmla="*/ 4973474 w 7467600"/>
              <a:gd name="connsiteY279" fmla="*/ 6858000 h 6858000"/>
              <a:gd name="connsiteX280" fmla="*/ 4907178 w 7467600"/>
              <a:gd name="connsiteY280" fmla="*/ 6858000 h 6858000"/>
              <a:gd name="connsiteX281" fmla="*/ 4910810 w 7467600"/>
              <a:gd name="connsiteY281" fmla="*/ 6829660 h 6858000"/>
              <a:gd name="connsiteX282" fmla="*/ 4987461 w 7467600"/>
              <a:gd name="connsiteY282" fmla="*/ 6432994 h 6858000"/>
              <a:gd name="connsiteX283" fmla="*/ 5179262 w 7467600"/>
              <a:gd name="connsiteY283" fmla="*/ 6035044 h 6858000"/>
              <a:gd name="connsiteX284" fmla="*/ 4689678 w 7467600"/>
              <a:gd name="connsiteY284" fmla="*/ 6440241 h 6858000"/>
              <a:gd name="connsiteX285" fmla="*/ 4477543 w 7467600"/>
              <a:gd name="connsiteY285" fmla="*/ 6674836 h 6858000"/>
              <a:gd name="connsiteX286" fmla="*/ 4329957 w 7467600"/>
              <a:gd name="connsiteY286" fmla="*/ 6858000 h 6858000"/>
              <a:gd name="connsiteX287" fmla="*/ 4218595 w 7467600"/>
              <a:gd name="connsiteY287" fmla="*/ 6858000 h 6858000"/>
              <a:gd name="connsiteX288" fmla="*/ 4368888 w 7467600"/>
              <a:gd name="connsiteY288" fmla="*/ 6668412 h 6858000"/>
              <a:gd name="connsiteX289" fmla="*/ 4563091 w 7467600"/>
              <a:gd name="connsiteY289" fmla="*/ 6442508 h 6858000"/>
              <a:gd name="connsiteX290" fmla="*/ 5387324 w 7467600"/>
              <a:gd name="connsiteY290" fmla="*/ 5705830 h 6858000"/>
              <a:gd name="connsiteX291" fmla="*/ 5073620 w 7467600"/>
              <a:gd name="connsiteY291" fmla="*/ 5955437 h 6858000"/>
              <a:gd name="connsiteX292" fmla="*/ 4689789 w 7467600"/>
              <a:gd name="connsiteY292" fmla="*/ 6268382 h 6858000"/>
              <a:gd name="connsiteX293" fmla="*/ 4418722 w 7467600"/>
              <a:gd name="connsiteY293" fmla="*/ 6570886 h 6858000"/>
              <a:gd name="connsiteX294" fmla="*/ 4214944 w 7467600"/>
              <a:gd name="connsiteY294" fmla="*/ 6858000 h 6858000"/>
              <a:gd name="connsiteX295" fmla="*/ 4177898 w 7467600"/>
              <a:gd name="connsiteY295" fmla="*/ 6858000 h 6858000"/>
              <a:gd name="connsiteX296" fmla="*/ 4391597 w 7467600"/>
              <a:gd name="connsiteY296" fmla="*/ 6556370 h 6858000"/>
              <a:gd name="connsiteX297" fmla="*/ 4668889 w 7467600"/>
              <a:gd name="connsiteY297" fmla="*/ 6246399 h 6858000"/>
              <a:gd name="connsiteX298" fmla="*/ 5055427 w 7467600"/>
              <a:gd name="connsiteY298" fmla="*/ 5931476 h 6858000"/>
              <a:gd name="connsiteX299" fmla="*/ 5371814 w 7467600"/>
              <a:gd name="connsiteY299" fmla="*/ 5678975 h 6858000"/>
              <a:gd name="connsiteX300" fmla="*/ 4987918 w 7467600"/>
              <a:gd name="connsiteY300" fmla="*/ 5838701 h 6858000"/>
              <a:gd name="connsiteX301" fmla="*/ 4317146 w 7467600"/>
              <a:gd name="connsiteY301" fmla="*/ 6587716 h 6858000"/>
              <a:gd name="connsiteX302" fmla="*/ 4171627 w 7467600"/>
              <a:gd name="connsiteY302" fmla="*/ 6858000 h 6858000"/>
              <a:gd name="connsiteX303" fmla="*/ 4081585 w 7467600"/>
              <a:gd name="connsiteY303" fmla="*/ 6858000 h 6858000"/>
              <a:gd name="connsiteX304" fmla="*/ 4238603 w 7467600"/>
              <a:gd name="connsiteY304" fmla="*/ 6559341 h 6858000"/>
              <a:gd name="connsiteX305" fmla="*/ 4778333 w 7467600"/>
              <a:gd name="connsiteY305" fmla="*/ 5873626 h 6858000"/>
              <a:gd name="connsiteX306" fmla="*/ 5414185 w 7467600"/>
              <a:gd name="connsiteY306" fmla="*/ 5573882 h 6858000"/>
              <a:gd name="connsiteX307" fmla="*/ 5959648 w 7467600"/>
              <a:gd name="connsiteY307" fmla="*/ 4760797 h 6858000"/>
              <a:gd name="connsiteX308" fmla="*/ 5355019 w 7467600"/>
              <a:gd name="connsiteY308" fmla="*/ 4734672 h 6858000"/>
              <a:gd name="connsiteX309" fmla="*/ 5083565 w 7467600"/>
              <a:gd name="connsiteY309" fmla="*/ 5179121 h 6858000"/>
              <a:gd name="connsiteX310" fmla="*/ 4713577 w 7467600"/>
              <a:gd name="connsiteY310" fmla="*/ 5616803 h 6858000"/>
              <a:gd name="connsiteX311" fmla="*/ 3989559 w 7467600"/>
              <a:gd name="connsiteY311" fmla="*/ 6145945 h 6858000"/>
              <a:gd name="connsiteX312" fmla="*/ 3939824 w 7467600"/>
              <a:gd name="connsiteY312" fmla="*/ 6066900 h 6858000"/>
              <a:gd name="connsiteX313" fmla="*/ 4584537 w 7467600"/>
              <a:gd name="connsiteY313" fmla="*/ 5324826 h 6858000"/>
              <a:gd name="connsiteX314" fmla="*/ 5037105 w 7467600"/>
              <a:gd name="connsiteY314" fmla="*/ 5088765 h 6858000"/>
              <a:gd name="connsiteX315" fmla="*/ 5039930 w 7467600"/>
              <a:gd name="connsiteY315" fmla="*/ 5089585 h 6858000"/>
              <a:gd name="connsiteX316" fmla="*/ 5263764 w 7467600"/>
              <a:gd name="connsiteY316" fmla="*/ 4735525 h 6858000"/>
              <a:gd name="connsiteX317" fmla="*/ 4086300 w 7467600"/>
              <a:gd name="connsiteY317" fmla="*/ 4884599 h 6858000"/>
              <a:gd name="connsiteX318" fmla="*/ 4085485 w 7467600"/>
              <a:gd name="connsiteY318" fmla="*/ 4899070 h 6858000"/>
              <a:gd name="connsiteX319" fmla="*/ 3871915 w 7467600"/>
              <a:gd name="connsiteY319" fmla="*/ 5253645 h 6858000"/>
              <a:gd name="connsiteX320" fmla="*/ 3799374 w 7467600"/>
              <a:gd name="connsiteY320" fmla="*/ 5466127 h 6858000"/>
              <a:gd name="connsiteX321" fmla="*/ 3498850 w 7467600"/>
              <a:gd name="connsiteY321" fmla="*/ 6661888 h 6858000"/>
              <a:gd name="connsiteX322" fmla="*/ 3399216 w 7467600"/>
              <a:gd name="connsiteY322" fmla="*/ 6858000 h 6858000"/>
              <a:gd name="connsiteX323" fmla="*/ 3303688 w 7467600"/>
              <a:gd name="connsiteY323" fmla="*/ 6858000 h 6858000"/>
              <a:gd name="connsiteX324" fmla="*/ 3391774 w 7467600"/>
              <a:gd name="connsiteY324" fmla="*/ 6697181 h 6858000"/>
              <a:gd name="connsiteX325" fmla="*/ 3735540 w 7467600"/>
              <a:gd name="connsiteY325" fmla="*/ 5546923 h 6858000"/>
              <a:gd name="connsiteX326" fmla="*/ 3729438 w 7467600"/>
              <a:gd name="connsiteY326" fmla="*/ 5569058 h 6858000"/>
              <a:gd name="connsiteX327" fmla="*/ 3707782 w 7467600"/>
              <a:gd name="connsiteY327" fmla="*/ 5644908 h 6858000"/>
              <a:gd name="connsiteX328" fmla="*/ 3583827 w 7467600"/>
              <a:gd name="connsiteY328" fmla="*/ 6039215 h 6858000"/>
              <a:gd name="connsiteX329" fmla="*/ 3547861 w 7467600"/>
              <a:gd name="connsiteY329" fmla="*/ 6129609 h 6858000"/>
              <a:gd name="connsiteX330" fmla="*/ 3490905 w 7467600"/>
              <a:gd name="connsiteY330" fmla="*/ 6277660 h 6858000"/>
              <a:gd name="connsiteX331" fmla="*/ 3455859 w 7467600"/>
              <a:gd name="connsiteY331" fmla="*/ 6391301 h 6858000"/>
              <a:gd name="connsiteX332" fmla="*/ 3429112 w 7467600"/>
              <a:gd name="connsiteY332" fmla="*/ 6479469 h 6858000"/>
              <a:gd name="connsiteX333" fmla="*/ 3304862 w 7467600"/>
              <a:gd name="connsiteY333" fmla="*/ 6796476 h 6858000"/>
              <a:gd name="connsiteX334" fmla="*/ 3276071 w 7467600"/>
              <a:gd name="connsiteY334" fmla="*/ 6858000 h 6858000"/>
              <a:gd name="connsiteX335" fmla="*/ 3240805 w 7467600"/>
              <a:gd name="connsiteY335" fmla="*/ 6858000 h 6858000"/>
              <a:gd name="connsiteX336" fmla="*/ 3275917 w 7467600"/>
              <a:gd name="connsiteY336" fmla="*/ 6783192 h 6858000"/>
              <a:gd name="connsiteX337" fmla="*/ 3399358 w 7467600"/>
              <a:gd name="connsiteY337" fmla="*/ 6469011 h 6858000"/>
              <a:gd name="connsiteX338" fmla="*/ 3425650 w 7467600"/>
              <a:gd name="connsiteY338" fmla="*/ 6381333 h 6858000"/>
              <a:gd name="connsiteX339" fmla="*/ 3460661 w 7467600"/>
              <a:gd name="connsiteY339" fmla="*/ 6266763 h 6858000"/>
              <a:gd name="connsiteX340" fmla="*/ 3518021 w 7467600"/>
              <a:gd name="connsiteY340" fmla="*/ 6117298 h 6858000"/>
              <a:gd name="connsiteX341" fmla="*/ 3554035 w 7467600"/>
              <a:gd name="connsiteY341" fmla="*/ 6027832 h 6858000"/>
              <a:gd name="connsiteX342" fmla="*/ 3677174 w 7467600"/>
              <a:gd name="connsiteY342" fmla="*/ 5636351 h 6858000"/>
              <a:gd name="connsiteX343" fmla="*/ 3698819 w 7467600"/>
              <a:gd name="connsiteY343" fmla="*/ 5560503 h 6858000"/>
              <a:gd name="connsiteX344" fmla="*/ 3702094 w 7467600"/>
              <a:gd name="connsiteY344" fmla="*/ 5549194 h 6858000"/>
              <a:gd name="connsiteX345" fmla="*/ 3398355 w 7467600"/>
              <a:gd name="connsiteY345" fmla="*/ 6094603 h 6858000"/>
              <a:gd name="connsiteX346" fmla="*/ 3193941 w 7467600"/>
              <a:gd name="connsiteY346" fmla="*/ 6798775 h 6858000"/>
              <a:gd name="connsiteX347" fmla="*/ 3184140 w 7467600"/>
              <a:gd name="connsiteY347" fmla="*/ 6858000 h 6858000"/>
              <a:gd name="connsiteX348" fmla="*/ 3099978 w 7467600"/>
              <a:gd name="connsiteY348" fmla="*/ 6858000 h 6858000"/>
              <a:gd name="connsiteX349" fmla="*/ 3101556 w 7467600"/>
              <a:gd name="connsiteY349" fmla="*/ 6843337 h 6858000"/>
              <a:gd name="connsiteX350" fmla="*/ 3370162 w 7467600"/>
              <a:gd name="connsiteY350" fmla="*/ 5785550 h 6858000"/>
              <a:gd name="connsiteX351" fmla="*/ 3746477 w 7467600"/>
              <a:gd name="connsiteY351" fmla="*/ 5377889 h 6858000"/>
              <a:gd name="connsiteX352" fmla="*/ 3863399 w 7467600"/>
              <a:gd name="connsiteY352" fmla="*/ 5087257 h 6858000"/>
              <a:gd name="connsiteX353" fmla="*/ 3968712 w 7467600"/>
              <a:gd name="connsiteY353" fmla="*/ 4913989 h 6858000"/>
              <a:gd name="connsiteX354" fmla="*/ 2792390 w 7467600"/>
              <a:gd name="connsiteY354" fmla="*/ 5382974 h 6858000"/>
              <a:gd name="connsiteX355" fmla="*/ 2714982 w 7467600"/>
              <a:gd name="connsiteY355" fmla="*/ 5427051 h 6858000"/>
              <a:gd name="connsiteX356" fmla="*/ 2813361 w 7467600"/>
              <a:gd name="connsiteY356" fmla="*/ 6023912 h 6858000"/>
              <a:gd name="connsiteX357" fmla="*/ 2688430 w 7467600"/>
              <a:gd name="connsiteY357" fmla="*/ 6801564 h 6858000"/>
              <a:gd name="connsiteX358" fmla="*/ 2629626 w 7467600"/>
              <a:gd name="connsiteY358" fmla="*/ 6763394 h 6858000"/>
              <a:gd name="connsiteX359" fmla="*/ 2565328 w 7467600"/>
              <a:gd name="connsiteY359" fmla="*/ 5516399 h 6858000"/>
              <a:gd name="connsiteX360" fmla="*/ 1922999 w 7467600"/>
              <a:gd name="connsiteY360" fmla="*/ 5980343 h 6858000"/>
              <a:gd name="connsiteX361" fmla="*/ 1950261 w 7467600"/>
              <a:gd name="connsiteY361" fmla="*/ 6405858 h 6858000"/>
              <a:gd name="connsiteX362" fmla="*/ 2365554 w 7467600"/>
              <a:gd name="connsiteY362" fmla="*/ 6759107 h 6858000"/>
              <a:gd name="connsiteX363" fmla="*/ 2424142 w 7467600"/>
              <a:gd name="connsiteY363" fmla="*/ 6858000 h 6858000"/>
              <a:gd name="connsiteX364" fmla="*/ 2395994 w 7467600"/>
              <a:gd name="connsiteY364" fmla="*/ 6858000 h 6858000"/>
              <a:gd name="connsiteX365" fmla="*/ 2392863 w 7467600"/>
              <a:gd name="connsiteY365" fmla="*/ 6852964 h 6858000"/>
              <a:gd name="connsiteX366" fmla="*/ 2017589 w 7467600"/>
              <a:gd name="connsiteY366" fmla="*/ 6493982 h 6858000"/>
              <a:gd name="connsiteX367" fmla="*/ 2147336 w 7467600"/>
              <a:gd name="connsiteY367" fmla="*/ 6594052 h 6858000"/>
              <a:gd name="connsiteX368" fmla="*/ 2207047 w 7467600"/>
              <a:gd name="connsiteY368" fmla="*/ 6654540 h 6858000"/>
              <a:gd name="connsiteX369" fmla="*/ 2299106 w 7467600"/>
              <a:gd name="connsiteY369" fmla="*/ 6778931 h 6858000"/>
              <a:gd name="connsiteX370" fmla="*/ 2314430 w 7467600"/>
              <a:gd name="connsiteY370" fmla="*/ 6801144 h 6858000"/>
              <a:gd name="connsiteX371" fmla="*/ 2352406 w 7467600"/>
              <a:gd name="connsiteY371" fmla="*/ 6858000 h 6858000"/>
              <a:gd name="connsiteX372" fmla="*/ 2314492 w 7467600"/>
              <a:gd name="connsiteY372" fmla="*/ 6858000 h 6858000"/>
              <a:gd name="connsiteX373" fmla="*/ 2288095 w 7467600"/>
              <a:gd name="connsiteY373" fmla="*/ 6818030 h 6858000"/>
              <a:gd name="connsiteX374" fmla="*/ 2272768 w 7467600"/>
              <a:gd name="connsiteY374" fmla="*/ 6795822 h 6858000"/>
              <a:gd name="connsiteX375" fmla="*/ 2182715 w 7467600"/>
              <a:gd name="connsiteY375" fmla="*/ 6675071 h 6858000"/>
              <a:gd name="connsiteX376" fmla="*/ 2032061 w 7467600"/>
              <a:gd name="connsiteY376" fmla="*/ 6541380 h 6858000"/>
              <a:gd name="connsiteX377" fmla="*/ 2257220 w 7467600"/>
              <a:gd name="connsiteY377" fmla="*/ 6826257 h 6858000"/>
              <a:gd name="connsiteX378" fmla="*/ 2281324 w 7467600"/>
              <a:gd name="connsiteY378" fmla="*/ 6858000 h 6858000"/>
              <a:gd name="connsiteX379" fmla="*/ 2242860 w 7467600"/>
              <a:gd name="connsiteY379" fmla="*/ 6858000 h 6858000"/>
              <a:gd name="connsiteX380" fmla="*/ 2232818 w 7467600"/>
              <a:gd name="connsiteY380" fmla="*/ 6844926 h 6858000"/>
              <a:gd name="connsiteX381" fmla="*/ 1990172 w 7467600"/>
              <a:gd name="connsiteY381" fmla="*/ 6542121 h 6858000"/>
              <a:gd name="connsiteX382" fmla="*/ 2124090 w 7467600"/>
              <a:gd name="connsiteY382" fmla="*/ 6761017 h 6858000"/>
              <a:gd name="connsiteX383" fmla="*/ 2200380 w 7467600"/>
              <a:gd name="connsiteY383" fmla="*/ 6858000 h 6858000"/>
              <a:gd name="connsiteX384" fmla="*/ 2147507 w 7467600"/>
              <a:gd name="connsiteY384" fmla="*/ 6858000 h 6858000"/>
              <a:gd name="connsiteX385" fmla="*/ 2070668 w 7467600"/>
              <a:gd name="connsiteY385" fmla="*/ 6761520 h 6858000"/>
              <a:gd name="connsiteX386" fmla="*/ 1975142 w 7467600"/>
              <a:gd name="connsiteY386" fmla="*/ 6585570 h 6858000"/>
              <a:gd name="connsiteX387" fmla="*/ 2050035 w 7467600"/>
              <a:gd name="connsiteY387" fmla="*/ 6813345 h 6858000"/>
              <a:gd name="connsiteX388" fmla="*/ 2063025 w 7467600"/>
              <a:gd name="connsiteY388" fmla="*/ 6858000 h 6858000"/>
              <a:gd name="connsiteX389" fmla="*/ 2021675 w 7467600"/>
              <a:gd name="connsiteY389" fmla="*/ 6858000 h 6858000"/>
              <a:gd name="connsiteX390" fmla="*/ 2019308 w 7467600"/>
              <a:gd name="connsiteY390" fmla="*/ 6847118 h 6858000"/>
              <a:gd name="connsiteX391" fmla="*/ 1938835 w 7467600"/>
              <a:gd name="connsiteY391" fmla="*/ 6551160 h 6858000"/>
              <a:gd name="connsiteX392" fmla="*/ 1953230 w 7467600"/>
              <a:gd name="connsiteY392" fmla="*/ 6759699 h 6858000"/>
              <a:gd name="connsiteX393" fmla="*/ 1956763 w 7467600"/>
              <a:gd name="connsiteY393" fmla="*/ 6778191 h 6858000"/>
              <a:gd name="connsiteX394" fmla="*/ 1967925 w 7467600"/>
              <a:gd name="connsiteY394" fmla="*/ 6858000 h 6858000"/>
              <a:gd name="connsiteX395" fmla="*/ 1936622 w 7467600"/>
              <a:gd name="connsiteY395" fmla="*/ 6858000 h 6858000"/>
              <a:gd name="connsiteX396" fmla="*/ 1926261 w 7467600"/>
              <a:gd name="connsiteY396" fmla="*/ 6784064 h 6858000"/>
              <a:gd name="connsiteX397" fmla="*/ 1922724 w 7467600"/>
              <a:gd name="connsiteY397" fmla="*/ 6765577 h 6858000"/>
              <a:gd name="connsiteX398" fmla="*/ 1904650 w 7467600"/>
              <a:gd name="connsiteY398" fmla="*/ 6639616 h 6858000"/>
              <a:gd name="connsiteX399" fmla="*/ 1885273 w 7467600"/>
              <a:gd name="connsiteY399" fmla="*/ 6858000 h 6858000"/>
              <a:gd name="connsiteX400" fmla="*/ 1854363 w 7467600"/>
              <a:gd name="connsiteY400" fmla="*/ 6858000 h 6858000"/>
              <a:gd name="connsiteX401" fmla="*/ 1880391 w 7467600"/>
              <a:gd name="connsiteY401" fmla="*/ 6603796 h 6858000"/>
              <a:gd name="connsiteX402" fmla="*/ 1818273 w 7467600"/>
              <a:gd name="connsiteY402" fmla="*/ 6715729 h 6858000"/>
              <a:gd name="connsiteX403" fmla="*/ 1794691 w 7467600"/>
              <a:gd name="connsiteY403" fmla="*/ 6843239 h 6858000"/>
              <a:gd name="connsiteX404" fmla="*/ 1794914 w 7467600"/>
              <a:gd name="connsiteY404" fmla="*/ 6858000 h 6858000"/>
              <a:gd name="connsiteX405" fmla="*/ 1746128 w 7467600"/>
              <a:gd name="connsiteY405" fmla="*/ 6858000 h 6858000"/>
              <a:gd name="connsiteX406" fmla="*/ 1753934 w 7467600"/>
              <a:gd name="connsiteY406" fmla="*/ 6724796 h 6858000"/>
              <a:gd name="connsiteX407" fmla="*/ 1792053 w 7467600"/>
              <a:gd name="connsiteY407" fmla="*/ 6572396 h 6858000"/>
              <a:gd name="connsiteX408" fmla="*/ 1862248 w 7467600"/>
              <a:gd name="connsiteY408" fmla="*/ 6266397 h 6858000"/>
              <a:gd name="connsiteX409" fmla="*/ 1862250 w 7467600"/>
              <a:gd name="connsiteY409" fmla="*/ 6033531 h 6858000"/>
              <a:gd name="connsiteX410" fmla="*/ 1211999 w 7467600"/>
              <a:gd name="connsiteY410" fmla="*/ 6683610 h 6858000"/>
              <a:gd name="connsiteX411" fmla="*/ 1213266 w 7467600"/>
              <a:gd name="connsiteY411" fmla="*/ 6691947 h 6858000"/>
              <a:gd name="connsiteX412" fmla="*/ 1203370 w 7467600"/>
              <a:gd name="connsiteY412" fmla="*/ 6850676 h 6858000"/>
              <a:gd name="connsiteX413" fmla="*/ 1203671 w 7467600"/>
              <a:gd name="connsiteY413" fmla="*/ 6858000 h 6858000"/>
              <a:gd name="connsiteX414" fmla="*/ 1143180 w 7467600"/>
              <a:gd name="connsiteY414" fmla="*/ 6858000 h 6858000"/>
              <a:gd name="connsiteX415" fmla="*/ 1142176 w 7467600"/>
              <a:gd name="connsiteY415" fmla="*/ 6766045 h 6858000"/>
              <a:gd name="connsiteX416" fmla="*/ 1067484 w 7467600"/>
              <a:gd name="connsiteY416" fmla="*/ 6858000 h 6858000"/>
              <a:gd name="connsiteX417" fmla="*/ 953928 w 7467600"/>
              <a:gd name="connsiteY417" fmla="*/ 6858000 h 6858000"/>
              <a:gd name="connsiteX418" fmla="*/ 959715 w 7467600"/>
              <a:gd name="connsiteY418" fmla="*/ 6850185 h 6858000"/>
              <a:gd name="connsiteX419" fmla="*/ 1483788 w 7467600"/>
              <a:gd name="connsiteY419" fmla="*/ 6259174 h 6858000"/>
              <a:gd name="connsiteX420" fmla="*/ 1100671 w 7467600"/>
              <a:gd name="connsiteY420" fmla="*/ 6252137 h 6858000"/>
              <a:gd name="connsiteX421" fmla="*/ 1090144 w 7467600"/>
              <a:gd name="connsiteY421" fmla="*/ 6256748 h 6858000"/>
              <a:gd name="connsiteX422" fmla="*/ 1095872 w 7467600"/>
              <a:gd name="connsiteY422" fmla="*/ 6271892 h 6858000"/>
              <a:gd name="connsiteX423" fmla="*/ 262785 w 7467600"/>
              <a:gd name="connsiteY423" fmla="*/ 6845450 h 6858000"/>
              <a:gd name="connsiteX424" fmla="*/ 209968 w 7467600"/>
              <a:gd name="connsiteY424" fmla="*/ 6770713 h 6858000"/>
              <a:gd name="connsiteX425" fmla="*/ 873460 w 7467600"/>
              <a:gd name="connsiteY425" fmla="*/ 6253768 h 6858000"/>
              <a:gd name="connsiteX426" fmla="*/ 192686 w 7467600"/>
              <a:gd name="connsiteY426" fmla="*/ 5849257 h 6858000"/>
              <a:gd name="connsiteX427" fmla="*/ 4696 w 7467600"/>
              <a:gd name="connsiteY427" fmla="*/ 5697668 h 6858000"/>
              <a:gd name="connsiteX428" fmla="*/ 0 w 7467600"/>
              <a:gd name="connsiteY428" fmla="*/ 5689984 h 6858000"/>
              <a:gd name="connsiteX429" fmla="*/ 0 w 7467600"/>
              <a:gd name="connsiteY429" fmla="*/ 5513472 h 6858000"/>
              <a:gd name="connsiteX430" fmla="*/ 174101 w 7467600"/>
              <a:gd name="connsiteY430" fmla="*/ 5620277 h 6858000"/>
              <a:gd name="connsiteX431" fmla="*/ 891800 w 7467600"/>
              <a:gd name="connsiteY431" fmla="*/ 6036935 h 6858000"/>
              <a:gd name="connsiteX432" fmla="*/ 1072219 w 7467600"/>
              <a:gd name="connsiteY432" fmla="*/ 6169443 h 6858000"/>
              <a:gd name="connsiteX433" fmla="*/ 1074117 w 7467600"/>
              <a:gd name="connsiteY433" fmla="*/ 6170301 h 6858000"/>
              <a:gd name="connsiteX434" fmla="*/ 1083114 w 7467600"/>
              <a:gd name="connsiteY434" fmla="*/ 6174131 h 6858000"/>
              <a:gd name="connsiteX435" fmla="*/ 1543010 w 7467600"/>
              <a:gd name="connsiteY435" fmla="*/ 6191140 h 6858000"/>
              <a:gd name="connsiteX436" fmla="*/ 1551080 w 7467600"/>
              <a:gd name="connsiteY436" fmla="*/ 6195006 h 6858000"/>
              <a:gd name="connsiteX437" fmla="*/ 2345443 w 7467600"/>
              <a:gd name="connsiteY437" fmla="*/ 5549882 h 6858000"/>
              <a:gd name="connsiteX438" fmla="*/ 1721499 w 7467600"/>
              <a:gd name="connsiteY438" fmla="*/ 5599969 h 6858000"/>
              <a:gd name="connsiteX439" fmla="*/ 767716 w 7467600"/>
              <a:gd name="connsiteY439" fmla="*/ 5472768 h 6858000"/>
              <a:gd name="connsiteX440" fmla="*/ 722147 w 7467600"/>
              <a:gd name="connsiteY440" fmla="*/ 5393091 h 6858000"/>
              <a:gd name="connsiteX441" fmla="*/ 1485552 w 7467600"/>
              <a:gd name="connsiteY441" fmla="*/ 5313202 h 6858000"/>
              <a:gd name="connsiteX442" fmla="*/ 2143004 w 7467600"/>
              <a:gd name="connsiteY442" fmla="*/ 5402420 h 6858000"/>
              <a:gd name="connsiteX443" fmla="*/ 1933391 w 7467600"/>
              <a:gd name="connsiteY443" fmla="*/ 5156971 h 6858000"/>
              <a:gd name="connsiteX444" fmla="*/ 1827118 w 7467600"/>
              <a:gd name="connsiteY444" fmla="*/ 4968410 h 6858000"/>
              <a:gd name="connsiteX445" fmla="*/ 1837349 w 7467600"/>
              <a:gd name="connsiteY445" fmla="*/ 4956357 h 6858000"/>
              <a:gd name="connsiteX446" fmla="*/ 2162835 w 7467600"/>
              <a:gd name="connsiteY446" fmla="*/ 5187853 h 6858000"/>
              <a:gd name="connsiteX447" fmla="*/ 2257167 w 7467600"/>
              <a:gd name="connsiteY447" fmla="*/ 5462123 h 6858000"/>
              <a:gd name="connsiteX448" fmla="*/ 2261598 w 7467600"/>
              <a:gd name="connsiteY448" fmla="*/ 5467998 h 6858000"/>
              <a:gd name="connsiteX449" fmla="*/ 2437177 w 7467600"/>
              <a:gd name="connsiteY449" fmla="*/ 5479608 h 6858000"/>
              <a:gd name="connsiteX450" fmla="*/ 2445247 w 7467600"/>
              <a:gd name="connsiteY450" fmla="*/ 5483476 h 6858000"/>
              <a:gd name="connsiteX451" fmla="*/ 2743626 w 7467600"/>
              <a:gd name="connsiteY451" fmla="*/ 5304819 h 6858000"/>
              <a:gd name="connsiteX452" fmla="*/ 3048102 w 7467600"/>
              <a:gd name="connsiteY452" fmla="*/ 5150595 h 6858000"/>
              <a:gd name="connsiteX453" fmla="*/ 1799414 w 7467600"/>
              <a:gd name="connsiteY453" fmla="*/ 4694732 h 6858000"/>
              <a:gd name="connsiteX454" fmla="*/ 1771735 w 7467600"/>
              <a:gd name="connsiteY454" fmla="*/ 4619929 h 6858000"/>
              <a:gd name="connsiteX455" fmla="*/ 3104273 w 7467600"/>
              <a:gd name="connsiteY455" fmla="*/ 5076159 h 6858000"/>
              <a:gd name="connsiteX456" fmla="*/ 3113245 w 7467600"/>
              <a:gd name="connsiteY456" fmla="*/ 5090705 h 6858000"/>
              <a:gd name="connsiteX457" fmla="*/ 3126294 w 7467600"/>
              <a:gd name="connsiteY457" fmla="*/ 5114400 h 6858000"/>
              <a:gd name="connsiteX458" fmla="*/ 3937433 w 7467600"/>
              <a:gd name="connsiteY458" fmla="*/ 4830473 h 6858000"/>
              <a:gd name="connsiteX459" fmla="*/ 3590475 w 7467600"/>
              <a:gd name="connsiteY459" fmla="*/ 4597974 h 6858000"/>
              <a:gd name="connsiteX460" fmla="*/ 3100264 w 7467600"/>
              <a:gd name="connsiteY460" fmla="*/ 4579845 h 6858000"/>
              <a:gd name="connsiteX461" fmla="*/ 2183576 w 7467600"/>
              <a:gd name="connsiteY461" fmla="*/ 4227150 h 6858000"/>
              <a:gd name="connsiteX462" fmla="*/ 2151029 w 7467600"/>
              <a:gd name="connsiteY462" fmla="*/ 4146947 h 6858000"/>
              <a:gd name="connsiteX463" fmla="*/ 3563434 w 7467600"/>
              <a:gd name="connsiteY463" fmla="*/ 4469115 h 6858000"/>
              <a:gd name="connsiteX464" fmla="*/ 3177952 w 7467600"/>
              <a:gd name="connsiteY464" fmla="*/ 3657386 h 6858000"/>
              <a:gd name="connsiteX465" fmla="*/ 3189263 w 7467600"/>
              <a:gd name="connsiteY465" fmla="*/ 3625726 h 6858000"/>
              <a:gd name="connsiteX466" fmla="*/ 3560912 w 7467600"/>
              <a:gd name="connsiteY466" fmla="*/ 4079863 h 6858000"/>
              <a:gd name="connsiteX467" fmla="*/ 3626636 w 7467600"/>
              <a:gd name="connsiteY467" fmla="*/ 4512230 h 6858000"/>
              <a:gd name="connsiteX468" fmla="*/ 3653088 w 7467600"/>
              <a:gd name="connsiteY468" fmla="*/ 4521417 h 6858000"/>
              <a:gd name="connsiteX469" fmla="*/ 3988128 w 7467600"/>
              <a:gd name="connsiteY469" fmla="*/ 4817267 h 6858000"/>
              <a:gd name="connsiteX470" fmla="*/ 4830582 w 7467600"/>
              <a:gd name="connsiteY470" fmla="*/ 4676000 h 6858000"/>
              <a:gd name="connsiteX471" fmla="*/ 4830100 w 7467600"/>
              <a:gd name="connsiteY471" fmla="*/ 4675554 h 6858000"/>
              <a:gd name="connsiteX472" fmla="*/ 4036318 w 7467600"/>
              <a:gd name="connsiteY472" fmla="*/ 4147013 h 6858000"/>
              <a:gd name="connsiteX473" fmla="*/ 3432098 w 7467600"/>
              <a:gd name="connsiteY473" fmla="*/ 3537312 h 6858000"/>
              <a:gd name="connsiteX474" fmla="*/ 3446761 w 7467600"/>
              <a:gd name="connsiteY474" fmla="*/ 3461278 h 6858000"/>
              <a:gd name="connsiteX475" fmla="*/ 4419733 w 7467600"/>
              <a:gd name="connsiteY475" fmla="*/ 3963555 h 6858000"/>
              <a:gd name="connsiteX476" fmla="*/ 4781371 w 7467600"/>
              <a:gd name="connsiteY476" fmla="*/ 4458604 h 6858000"/>
              <a:gd name="connsiteX477" fmla="*/ 4780440 w 7467600"/>
              <a:gd name="connsiteY477" fmla="*/ 4470290 h 6858000"/>
              <a:gd name="connsiteX478" fmla="*/ 4898954 w 7467600"/>
              <a:gd name="connsiteY478" fmla="*/ 4662092 h 6858000"/>
              <a:gd name="connsiteX479" fmla="*/ 4900699 w 7467600"/>
              <a:gd name="connsiteY479" fmla="*/ 4670867 h 6858000"/>
              <a:gd name="connsiteX480" fmla="*/ 5714511 w 7467600"/>
              <a:gd name="connsiteY480" fmla="*/ 4663483 h 6858000"/>
              <a:gd name="connsiteX481" fmla="*/ 5464793 w 7467600"/>
              <a:gd name="connsiteY481" fmla="*/ 4393556 h 6858000"/>
              <a:gd name="connsiteX482" fmla="*/ 5461897 w 7467600"/>
              <a:gd name="connsiteY482" fmla="*/ 4390879 h 6858000"/>
              <a:gd name="connsiteX483" fmla="*/ 4294126 w 7467600"/>
              <a:gd name="connsiteY483" fmla="*/ 3303048 h 6858000"/>
              <a:gd name="connsiteX484" fmla="*/ 4305321 w 7467600"/>
              <a:gd name="connsiteY484" fmla="*/ 3256953 h 6858000"/>
              <a:gd name="connsiteX485" fmla="*/ 4949299 w 7467600"/>
              <a:gd name="connsiteY485" fmla="*/ 3766336 h 6858000"/>
              <a:gd name="connsiteX486" fmla="*/ 5291452 w 7467600"/>
              <a:gd name="connsiteY486" fmla="*/ 4076801 h 6858000"/>
              <a:gd name="connsiteX487" fmla="*/ 5434998 w 7467600"/>
              <a:gd name="connsiteY487" fmla="*/ 4254100 h 6858000"/>
              <a:gd name="connsiteX488" fmla="*/ 5351015 w 7467600"/>
              <a:gd name="connsiteY488" fmla="*/ 3760989 h 6858000"/>
              <a:gd name="connsiteX489" fmla="*/ 5413780 w 7467600"/>
              <a:gd name="connsiteY489" fmla="*/ 2966265 h 6858000"/>
              <a:gd name="connsiteX490" fmla="*/ 5425627 w 7467600"/>
              <a:gd name="connsiteY490" fmla="*/ 2954192 h 6858000"/>
              <a:gd name="connsiteX491" fmla="*/ 6604735 w 7467600"/>
              <a:gd name="connsiteY491" fmla="*/ 2041381 h 6858000"/>
              <a:gd name="connsiteX492" fmla="*/ 7204487 w 7467600"/>
              <a:gd name="connsiteY492" fmla="*/ 2742112 h 6858000"/>
              <a:gd name="connsiteX493" fmla="*/ 7131592 w 7467600"/>
              <a:gd name="connsiteY493" fmla="*/ 2672096 h 6858000"/>
              <a:gd name="connsiteX494" fmla="*/ 6996344 w 7467600"/>
              <a:gd name="connsiteY494" fmla="*/ 2518310 h 6858000"/>
              <a:gd name="connsiteX495" fmla="*/ 6735495 w 7467600"/>
              <a:gd name="connsiteY495" fmla="*/ 2196890 h 6858000"/>
              <a:gd name="connsiteX496" fmla="*/ 6721901 w 7467600"/>
              <a:gd name="connsiteY496" fmla="*/ 2179274 h 6858000"/>
              <a:gd name="connsiteX497" fmla="*/ 6604735 w 7467600"/>
              <a:gd name="connsiteY497" fmla="*/ 2041381 h 6858000"/>
              <a:gd name="connsiteX498" fmla="*/ 6591670 w 7467600"/>
              <a:gd name="connsiteY498" fmla="*/ 1988277 h 6858000"/>
              <a:gd name="connsiteX499" fmla="*/ 6747349 w 7467600"/>
              <a:gd name="connsiteY499" fmla="*/ 2160069 h 6858000"/>
              <a:gd name="connsiteX500" fmla="*/ 6760943 w 7467600"/>
              <a:gd name="connsiteY500" fmla="*/ 2177686 h 6858000"/>
              <a:gd name="connsiteX501" fmla="*/ 7021065 w 7467600"/>
              <a:gd name="connsiteY501" fmla="*/ 2498102 h 6858000"/>
              <a:gd name="connsiteX502" fmla="*/ 7155223 w 7467600"/>
              <a:gd name="connsiteY502" fmla="*/ 2650386 h 6858000"/>
              <a:gd name="connsiteX503" fmla="*/ 7203167 w 7467600"/>
              <a:gd name="connsiteY503" fmla="*/ 2697288 h 6858000"/>
              <a:gd name="connsiteX504" fmla="*/ 6937703 w 7467600"/>
              <a:gd name="connsiteY504" fmla="*/ 2321981 h 6858000"/>
              <a:gd name="connsiteX505" fmla="*/ 6591670 w 7467600"/>
              <a:gd name="connsiteY505" fmla="*/ 1988277 h 6858000"/>
              <a:gd name="connsiteX506" fmla="*/ 5798671 w 7467600"/>
              <a:gd name="connsiteY506" fmla="*/ 1981601 h 6858000"/>
              <a:gd name="connsiteX507" fmla="*/ 5754709 w 7467600"/>
              <a:gd name="connsiteY507" fmla="*/ 2071454 h 6858000"/>
              <a:gd name="connsiteX508" fmla="*/ 5763044 w 7467600"/>
              <a:gd name="connsiteY508" fmla="*/ 2842206 h 6858000"/>
              <a:gd name="connsiteX509" fmla="*/ 5764974 w 7467600"/>
              <a:gd name="connsiteY509" fmla="*/ 2799609 h 6858000"/>
              <a:gd name="connsiteX510" fmla="*/ 5767665 w 7467600"/>
              <a:gd name="connsiteY510" fmla="*/ 2666409 h 6858000"/>
              <a:gd name="connsiteX511" fmla="*/ 5763055 w 7467600"/>
              <a:gd name="connsiteY511" fmla="*/ 2579705 h 6858000"/>
              <a:gd name="connsiteX512" fmla="*/ 5758079 w 7467600"/>
              <a:gd name="connsiteY512" fmla="*/ 2492508 h 6858000"/>
              <a:gd name="connsiteX513" fmla="*/ 5779325 w 7467600"/>
              <a:gd name="connsiteY513" fmla="*/ 2197069 h 6858000"/>
              <a:gd name="connsiteX514" fmla="*/ 5798671 w 7467600"/>
              <a:gd name="connsiteY514" fmla="*/ 1981601 h 6858000"/>
              <a:gd name="connsiteX515" fmla="*/ 5829202 w 7467600"/>
              <a:gd name="connsiteY515" fmla="*/ 1971679 h 6858000"/>
              <a:gd name="connsiteX516" fmla="*/ 5809558 w 7467600"/>
              <a:gd name="connsiteY516" fmla="*/ 2198043 h 6858000"/>
              <a:gd name="connsiteX517" fmla="*/ 5788653 w 7467600"/>
              <a:gd name="connsiteY517" fmla="*/ 2489430 h 6858000"/>
              <a:gd name="connsiteX518" fmla="*/ 5793439 w 7467600"/>
              <a:gd name="connsiteY518" fmla="*/ 2575235 h 6858000"/>
              <a:gd name="connsiteX519" fmla="*/ 5796837 w 7467600"/>
              <a:gd name="connsiteY519" fmla="*/ 2637633 h 6858000"/>
              <a:gd name="connsiteX520" fmla="*/ 5818614 w 7467600"/>
              <a:gd name="connsiteY520" fmla="*/ 2473055 h 6858000"/>
              <a:gd name="connsiteX521" fmla="*/ 5829202 w 7467600"/>
              <a:gd name="connsiteY521" fmla="*/ 1971679 h 6858000"/>
              <a:gd name="connsiteX522" fmla="*/ 5911389 w 7467600"/>
              <a:gd name="connsiteY522" fmla="*/ 1898371 h 6858000"/>
              <a:gd name="connsiteX523" fmla="*/ 6237627 w 7467600"/>
              <a:gd name="connsiteY523" fmla="*/ 2231921 h 6858000"/>
              <a:gd name="connsiteX524" fmla="*/ 5911389 w 7467600"/>
              <a:gd name="connsiteY524" fmla="*/ 1898371 h 6858000"/>
              <a:gd name="connsiteX525" fmla="*/ 6944437 w 7467600"/>
              <a:gd name="connsiteY525" fmla="*/ 1575402 h 6858000"/>
              <a:gd name="connsiteX526" fmla="*/ 6304730 w 7467600"/>
              <a:gd name="connsiteY526" fmla="*/ 1766654 h 6858000"/>
              <a:gd name="connsiteX527" fmla="*/ 6944437 w 7467600"/>
              <a:gd name="connsiteY527" fmla="*/ 1575402 h 6858000"/>
              <a:gd name="connsiteX528" fmla="*/ 7019523 w 7467600"/>
              <a:gd name="connsiteY528" fmla="*/ 1519450 h 6858000"/>
              <a:gd name="connsiteX529" fmla="*/ 6298091 w 7467600"/>
              <a:gd name="connsiteY529" fmla="*/ 1737122 h 6858000"/>
              <a:gd name="connsiteX530" fmla="*/ 7019523 w 7467600"/>
              <a:gd name="connsiteY530" fmla="*/ 1519450 h 6858000"/>
              <a:gd name="connsiteX531" fmla="*/ 2399523 w 7467600"/>
              <a:gd name="connsiteY531" fmla="*/ 1428234 h 6858000"/>
              <a:gd name="connsiteX532" fmla="*/ 2224982 w 7467600"/>
              <a:gd name="connsiteY532" fmla="*/ 1826201 h 6858000"/>
              <a:gd name="connsiteX533" fmla="*/ 2096099 w 7467600"/>
              <a:gd name="connsiteY533" fmla="*/ 2345900 h 6858000"/>
              <a:gd name="connsiteX534" fmla="*/ 2283317 w 7467600"/>
              <a:gd name="connsiteY534" fmla="*/ 1796925 h 6858000"/>
              <a:gd name="connsiteX535" fmla="*/ 2399523 w 7467600"/>
              <a:gd name="connsiteY535" fmla="*/ 1428234 h 6858000"/>
              <a:gd name="connsiteX536" fmla="*/ 2448558 w 7467600"/>
              <a:gd name="connsiteY536" fmla="*/ 1373435 h 6858000"/>
              <a:gd name="connsiteX537" fmla="*/ 2312521 w 7467600"/>
              <a:gd name="connsiteY537" fmla="*/ 1806140 h 6858000"/>
              <a:gd name="connsiteX538" fmla="*/ 2127533 w 7467600"/>
              <a:gd name="connsiteY538" fmla="*/ 2348380 h 6858000"/>
              <a:gd name="connsiteX539" fmla="*/ 2358080 w 7467600"/>
              <a:gd name="connsiteY539" fmla="*/ 1866134 h 6858000"/>
              <a:gd name="connsiteX540" fmla="*/ 2407436 w 7467600"/>
              <a:gd name="connsiteY540" fmla="*/ 1651070 h 6858000"/>
              <a:gd name="connsiteX541" fmla="*/ 2448558 w 7467600"/>
              <a:gd name="connsiteY541" fmla="*/ 1373435 h 6858000"/>
              <a:gd name="connsiteX542" fmla="*/ 278707 w 7467600"/>
              <a:gd name="connsiteY542" fmla="*/ 1352270 h 6858000"/>
              <a:gd name="connsiteX543" fmla="*/ 321570 w 7467600"/>
              <a:gd name="connsiteY543" fmla="*/ 1861610 h 6858000"/>
              <a:gd name="connsiteX544" fmla="*/ 294281 w 7467600"/>
              <a:gd name="connsiteY544" fmla="*/ 1440658 h 6858000"/>
              <a:gd name="connsiteX545" fmla="*/ 278707 w 7467600"/>
              <a:gd name="connsiteY545" fmla="*/ 1352270 h 6858000"/>
              <a:gd name="connsiteX546" fmla="*/ 1423821 w 7467600"/>
              <a:gd name="connsiteY546" fmla="*/ 1351958 h 6858000"/>
              <a:gd name="connsiteX547" fmla="*/ 1638521 w 7467600"/>
              <a:gd name="connsiteY547" fmla="*/ 1908470 h 6858000"/>
              <a:gd name="connsiteX548" fmla="*/ 1754199 w 7467600"/>
              <a:gd name="connsiteY548" fmla="*/ 2149284 h 6858000"/>
              <a:gd name="connsiteX549" fmla="*/ 1908359 w 7467600"/>
              <a:gd name="connsiteY549" fmla="*/ 2364988 h 6858000"/>
              <a:gd name="connsiteX550" fmla="*/ 1647661 w 7467600"/>
              <a:gd name="connsiteY550" fmla="*/ 1825945 h 6858000"/>
              <a:gd name="connsiteX551" fmla="*/ 1423821 w 7467600"/>
              <a:gd name="connsiteY551" fmla="*/ 1351958 h 6858000"/>
              <a:gd name="connsiteX552" fmla="*/ 1431890 w 7467600"/>
              <a:gd name="connsiteY552" fmla="*/ 1306475 h 6858000"/>
              <a:gd name="connsiteX553" fmla="*/ 1507597 w 7467600"/>
              <a:gd name="connsiteY553" fmla="*/ 1446132 h 6858000"/>
              <a:gd name="connsiteX554" fmla="*/ 1674586 w 7467600"/>
              <a:gd name="connsiteY554" fmla="*/ 1813832 h 6858000"/>
              <a:gd name="connsiteX555" fmla="*/ 1815950 w 7467600"/>
              <a:gd name="connsiteY555" fmla="*/ 2128564 h 6858000"/>
              <a:gd name="connsiteX556" fmla="*/ 1984242 w 7467600"/>
              <a:gd name="connsiteY556" fmla="*/ 2430829 h 6858000"/>
              <a:gd name="connsiteX557" fmla="*/ 2014023 w 7467600"/>
              <a:gd name="connsiteY557" fmla="*/ 2450995 h 6858000"/>
              <a:gd name="connsiteX558" fmla="*/ 1747337 w 7467600"/>
              <a:gd name="connsiteY558" fmla="*/ 1855264 h 6858000"/>
              <a:gd name="connsiteX559" fmla="*/ 1533749 w 7467600"/>
              <a:gd name="connsiteY559" fmla="*/ 1478656 h 6858000"/>
              <a:gd name="connsiteX560" fmla="*/ 1431890 w 7467600"/>
              <a:gd name="connsiteY560" fmla="*/ 1306475 h 6858000"/>
              <a:gd name="connsiteX561" fmla="*/ 5052692 w 7467600"/>
              <a:gd name="connsiteY561" fmla="*/ 1292994 h 6858000"/>
              <a:gd name="connsiteX562" fmla="*/ 5200661 w 7467600"/>
              <a:gd name="connsiteY562" fmla="*/ 1635186 h 6858000"/>
              <a:gd name="connsiteX563" fmla="*/ 5297138 w 7467600"/>
              <a:gd name="connsiteY563" fmla="*/ 1906351 h 6858000"/>
              <a:gd name="connsiteX564" fmla="*/ 5052692 w 7467600"/>
              <a:gd name="connsiteY564" fmla="*/ 1292994 h 6858000"/>
              <a:gd name="connsiteX565" fmla="*/ 5009948 w 7467600"/>
              <a:gd name="connsiteY565" fmla="*/ 1273619 h 6858000"/>
              <a:gd name="connsiteX566" fmla="*/ 5121777 w 7467600"/>
              <a:gd name="connsiteY566" fmla="*/ 1654213 h 6858000"/>
              <a:gd name="connsiteX567" fmla="*/ 5293545 w 7467600"/>
              <a:gd name="connsiteY567" fmla="*/ 2072247 h 6858000"/>
              <a:gd name="connsiteX568" fmla="*/ 5294042 w 7467600"/>
              <a:gd name="connsiteY568" fmla="*/ 2065019 h 6858000"/>
              <a:gd name="connsiteX569" fmla="*/ 5171936 w 7467600"/>
              <a:gd name="connsiteY569" fmla="*/ 1647613 h 6858000"/>
              <a:gd name="connsiteX570" fmla="*/ 5009948 w 7467600"/>
              <a:gd name="connsiteY570" fmla="*/ 1273619 h 6858000"/>
              <a:gd name="connsiteX571" fmla="*/ 655236 w 7467600"/>
              <a:gd name="connsiteY571" fmla="*/ 1268632 h 6858000"/>
              <a:gd name="connsiteX572" fmla="*/ 839521 w 7467600"/>
              <a:gd name="connsiteY572" fmla="*/ 1685315 h 6858000"/>
              <a:gd name="connsiteX573" fmla="*/ 1109416 w 7467600"/>
              <a:gd name="connsiteY573" fmla="*/ 2061663 h 6858000"/>
              <a:gd name="connsiteX574" fmla="*/ 1298300 w 7467600"/>
              <a:gd name="connsiteY574" fmla="*/ 2247742 h 6858000"/>
              <a:gd name="connsiteX575" fmla="*/ 1125871 w 7467600"/>
              <a:gd name="connsiteY575" fmla="*/ 1989513 h 6858000"/>
              <a:gd name="connsiteX576" fmla="*/ 981574 w 7467600"/>
              <a:gd name="connsiteY576" fmla="*/ 1783157 h 6858000"/>
              <a:gd name="connsiteX577" fmla="*/ 922198 w 7467600"/>
              <a:gd name="connsiteY577" fmla="*/ 1677437 h 6858000"/>
              <a:gd name="connsiteX578" fmla="*/ 869293 w 7467600"/>
              <a:gd name="connsiteY578" fmla="*/ 1583214 h 6858000"/>
              <a:gd name="connsiteX579" fmla="*/ 751431 w 7467600"/>
              <a:gd name="connsiteY579" fmla="*/ 1405731 h 6858000"/>
              <a:gd name="connsiteX580" fmla="*/ 655236 w 7467600"/>
              <a:gd name="connsiteY580" fmla="*/ 1268632 h 6858000"/>
              <a:gd name="connsiteX581" fmla="*/ 6516292 w 7467600"/>
              <a:gd name="connsiteY581" fmla="*/ 1263064 h 6858000"/>
              <a:gd name="connsiteX582" fmla="*/ 5736320 w 7467600"/>
              <a:gd name="connsiteY582" fmla="*/ 1501803 h 6858000"/>
              <a:gd name="connsiteX583" fmla="*/ 6516292 w 7467600"/>
              <a:gd name="connsiteY583" fmla="*/ 1263064 h 6858000"/>
              <a:gd name="connsiteX584" fmla="*/ 291466 w 7467600"/>
              <a:gd name="connsiteY584" fmla="*/ 1250369 h 6858000"/>
              <a:gd name="connsiteX585" fmla="*/ 323180 w 7467600"/>
              <a:gd name="connsiteY585" fmla="*/ 1435283 h 6858000"/>
              <a:gd name="connsiteX586" fmla="*/ 349381 w 7467600"/>
              <a:gd name="connsiteY586" fmla="*/ 1875041 h 6858000"/>
              <a:gd name="connsiteX587" fmla="*/ 374363 w 7467600"/>
              <a:gd name="connsiteY587" fmla="*/ 1506494 h 6858000"/>
              <a:gd name="connsiteX588" fmla="*/ 302168 w 7467600"/>
              <a:gd name="connsiteY588" fmla="*/ 1274495 h 6858000"/>
              <a:gd name="connsiteX589" fmla="*/ 291466 w 7467600"/>
              <a:gd name="connsiteY589" fmla="*/ 1250369 h 6858000"/>
              <a:gd name="connsiteX590" fmla="*/ 678222 w 7467600"/>
              <a:gd name="connsiteY590" fmla="*/ 1248670 h 6858000"/>
              <a:gd name="connsiteX591" fmla="*/ 775536 w 7467600"/>
              <a:gd name="connsiteY591" fmla="*/ 1388015 h 6858000"/>
              <a:gd name="connsiteX592" fmla="*/ 894529 w 7467600"/>
              <a:gd name="connsiteY592" fmla="*/ 1567739 h 6858000"/>
              <a:gd name="connsiteX593" fmla="*/ 948000 w 7467600"/>
              <a:gd name="connsiteY593" fmla="*/ 1663088 h 6858000"/>
              <a:gd name="connsiteX594" fmla="*/ 1006812 w 7467600"/>
              <a:gd name="connsiteY594" fmla="*/ 1767683 h 6858000"/>
              <a:gd name="connsiteX595" fmla="*/ 1149133 w 7467600"/>
              <a:gd name="connsiteY595" fmla="*/ 1971513 h 6858000"/>
              <a:gd name="connsiteX596" fmla="*/ 1333952 w 7467600"/>
              <a:gd name="connsiteY596" fmla="*/ 2251620 h 6858000"/>
              <a:gd name="connsiteX597" fmla="*/ 1337329 w 7467600"/>
              <a:gd name="connsiteY597" fmla="*/ 2258350 h 6858000"/>
              <a:gd name="connsiteX598" fmla="*/ 1014726 w 7467600"/>
              <a:gd name="connsiteY598" fmla="*/ 1615556 h 6858000"/>
              <a:gd name="connsiteX599" fmla="*/ 678222 w 7467600"/>
              <a:gd name="connsiteY599" fmla="*/ 1248670 h 6858000"/>
              <a:gd name="connsiteX600" fmla="*/ 6691602 w 7467600"/>
              <a:gd name="connsiteY600" fmla="*/ 1140573 h 6858000"/>
              <a:gd name="connsiteX601" fmla="*/ 6571100 w 7467600"/>
              <a:gd name="connsiteY601" fmla="*/ 1183662 h 6858000"/>
              <a:gd name="connsiteX602" fmla="*/ 6241687 w 7467600"/>
              <a:gd name="connsiteY602" fmla="*/ 1257600 h 6858000"/>
              <a:gd name="connsiteX603" fmla="*/ 5693009 w 7467600"/>
              <a:gd name="connsiteY603" fmla="*/ 1478256 h 6858000"/>
              <a:gd name="connsiteX604" fmla="*/ 6548420 w 7467600"/>
              <a:gd name="connsiteY604" fmla="*/ 1214599 h 6858000"/>
              <a:gd name="connsiteX605" fmla="*/ 6605473 w 7467600"/>
              <a:gd name="connsiteY605" fmla="*/ 1184686 h 6858000"/>
              <a:gd name="connsiteX606" fmla="*/ 6691602 w 7467600"/>
              <a:gd name="connsiteY606" fmla="*/ 1140573 h 6858000"/>
              <a:gd name="connsiteX607" fmla="*/ 4002475 w 7467600"/>
              <a:gd name="connsiteY607" fmla="*/ 1037802 h 6858000"/>
              <a:gd name="connsiteX608" fmla="*/ 4000324 w 7467600"/>
              <a:gd name="connsiteY608" fmla="*/ 1039362 h 6858000"/>
              <a:gd name="connsiteX609" fmla="*/ 4002862 w 7467600"/>
              <a:gd name="connsiteY609" fmla="*/ 1042866 h 6858000"/>
              <a:gd name="connsiteX610" fmla="*/ 4002475 w 7467600"/>
              <a:gd name="connsiteY610" fmla="*/ 1037802 h 6858000"/>
              <a:gd name="connsiteX611" fmla="*/ 506322 w 7467600"/>
              <a:gd name="connsiteY611" fmla="*/ 1020997 h 6858000"/>
              <a:gd name="connsiteX612" fmla="*/ 533068 w 7467600"/>
              <a:gd name="connsiteY612" fmla="*/ 1029409 h 6858000"/>
              <a:gd name="connsiteX613" fmla="*/ 1232525 w 7467600"/>
              <a:gd name="connsiteY613" fmla="*/ 1804675 h 6858000"/>
              <a:gd name="connsiteX614" fmla="*/ 1388858 w 7467600"/>
              <a:gd name="connsiteY614" fmla="*/ 2368011 h 6858000"/>
              <a:gd name="connsiteX615" fmla="*/ 1384098 w 7467600"/>
              <a:gd name="connsiteY615" fmla="*/ 2378125 h 6858000"/>
              <a:gd name="connsiteX616" fmla="*/ 1425393 w 7467600"/>
              <a:gd name="connsiteY616" fmla="*/ 2589124 h 6858000"/>
              <a:gd name="connsiteX617" fmla="*/ 1424001 w 7467600"/>
              <a:gd name="connsiteY617" fmla="*/ 2597541 h 6858000"/>
              <a:gd name="connsiteX618" fmla="*/ 2152729 w 7467600"/>
              <a:gd name="connsiteY618" fmla="*/ 2864487 h 6858000"/>
              <a:gd name="connsiteX619" fmla="*/ 2020609 w 7467600"/>
              <a:gd name="connsiteY619" fmla="*/ 2539671 h 6858000"/>
              <a:gd name="connsiteX620" fmla="*/ 2018920 w 7467600"/>
              <a:gd name="connsiteY620" fmla="*/ 2536309 h 6858000"/>
              <a:gd name="connsiteX621" fmla="*/ 1342441 w 7467600"/>
              <a:gd name="connsiteY621" fmla="*/ 1173017 h 6858000"/>
              <a:gd name="connsiteX622" fmla="*/ 1367925 w 7467600"/>
              <a:gd name="connsiteY622" fmla="*/ 1135648 h 6858000"/>
              <a:gd name="connsiteX623" fmla="*/ 1771401 w 7467600"/>
              <a:gd name="connsiteY623" fmla="*/ 1806673 h 6858000"/>
              <a:gd name="connsiteX624" fmla="*/ 1972385 w 7467600"/>
              <a:gd name="connsiteY624" fmla="*/ 2198735 h 6858000"/>
              <a:gd name="connsiteX625" fmla="*/ 2040892 w 7467600"/>
              <a:gd name="connsiteY625" fmla="*/ 2405205 h 6858000"/>
              <a:gd name="connsiteX626" fmla="*/ 2131689 w 7467600"/>
              <a:gd name="connsiteY626" fmla="*/ 1936926 h 6858000"/>
              <a:gd name="connsiteX627" fmla="*/ 2454820 w 7467600"/>
              <a:gd name="connsiteY627" fmla="*/ 1248808 h 6858000"/>
              <a:gd name="connsiteX628" fmla="*/ 2492512 w 7467600"/>
              <a:gd name="connsiteY628" fmla="*/ 1302920 h 6858000"/>
              <a:gd name="connsiteX629" fmla="*/ 2081216 w 7467600"/>
              <a:gd name="connsiteY629" fmla="*/ 2527513 h 6858000"/>
              <a:gd name="connsiteX630" fmla="*/ 2081211 w 7467600"/>
              <a:gd name="connsiteY630" fmla="*/ 2528916 h 6858000"/>
              <a:gd name="connsiteX631" fmla="*/ 2199067 w 7467600"/>
              <a:gd name="connsiteY631" fmla="*/ 2884061 h 6858000"/>
              <a:gd name="connsiteX632" fmla="*/ 3192586 w 7467600"/>
              <a:gd name="connsiteY632" fmla="*/ 3411496 h 6858000"/>
              <a:gd name="connsiteX633" fmla="*/ 3182620 w 7467600"/>
              <a:gd name="connsiteY633" fmla="*/ 3483279 h 6858000"/>
              <a:gd name="connsiteX634" fmla="*/ 2435119 w 7467600"/>
              <a:gd name="connsiteY634" fmla="*/ 3080173 h 6858000"/>
              <a:gd name="connsiteX635" fmla="*/ 2410152 w 7467600"/>
              <a:gd name="connsiteY635" fmla="*/ 3063751 h 6858000"/>
              <a:gd name="connsiteX636" fmla="*/ 2408099 w 7467600"/>
              <a:gd name="connsiteY636" fmla="*/ 3064403 h 6858000"/>
              <a:gd name="connsiteX637" fmla="*/ 2407218 w 7467600"/>
              <a:gd name="connsiteY637" fmla="*/ 3070324 h 6858000"/>
              <a:gd name="connsiteX638" fmla="*/ 2380138 w 7467600"/>
              <a:gd name="connsiteY638" fmla="*/ 3099341 h 6858000"/>
              <a:gd name="connsiteX639" fmla="*/ 1765923 w 7467600"/>
              <a:gd name="connsiteY639" fmla="*/ 3581043 h 6858000"/>
              <a:gd name="connsiteX640" fmla="*/ 1702258 w 7467600"/>
              <a:gd name="connsiteY640" fmla="*/ 3612286 h 6858000"/>
              <a:gd name="connsiteX641" fmla="*/ 1538370 w 7467600"/>
              <a:gd name="connsiteY641" fmla="*/ 3811804 h 6858000"/>
              <a:gd name="connsiteX642" fmla="*/ 542867 w 7467600"/>
              <a:gd name="connsiteY642" fmla="*/ 4944092 h 6858000"/>
              <a:gd name="connsiteX643" fmla="*/ 515800 w 7467600"/>
              <a:gd name="connsiteY643" fmla="*/ 4862180 h 6858000"/>
              <a:gd name="connsiteX644" fmla="*/ 909145 w 7467600"/>
              <a:gd name="connsiteY644" fmla="*/ 4199225 h 6858000"/>
              <a:gd name="connsiteX645" fmla="*/ 1214067 w 7467600"/>
              <a:gd name="connsiteY645" fmla="*/ 3908561 h 6858000"/>
              <a:gd name="connsiteX646" fmla="*/ 640967 w 7467600"/>
              <a:gd name="connsiteY646" fmla="*/ 4105601 h 6858000"/>
              <a:gd name="connsiteX647" fmla="*/ 112563 w 7467600"/>
              <a:gd name="connsiteY647" fmla="*/ 4396952 h 6858000"/>
              <a:gd name="connsiteX648" fmla="*/ 0 w 7467600"/>
              <a:gd name="connsiteY648" fmla="*/ 4466006 h 6858000"/>
              <a:gd name="connsiteX649" fmla="*/ 0 w 7467600"/>
              <a:gd name="connsiteY649" fmla="*/ 4233763 h 6858000"/>
              <a:gd name="connsiteX650" fmla="*/ 36881 w 7467600"/>
              <a:gd name="connsiteY650" fmla="*/ 4200118 h 6858000"/>
              <a:gd name="connsiteX651" fmla="*/ 910534 w 7467600"/>
              <a:gd name="connsiteY651" fmla="*/ 3629753 h 6858000"/>
              <a:gd name="connsiteX652" fmla="*/ 1578717 w 7467600"/>
              <a:gd name="connsiteY652" fmla="*/ 3575982 h 6858000"/>
              <a:gd name="connsiteX653" fmla="*/ 2338780 w 7467600"/>
              <a:gd name="connsiteY653" fmla="*/ 3033725 h 6858000"/>
              <a:gd name="connsiteX654" fmla="*/ 1807991 w 7467600"/>
              <a:gd name="connsiteY654" fmla="*/ 2807184 h 6858000"/>
              <a:gd name="connsiteX655" fmla="*/ 1416358 w 7467600"/>
              <a:gd name="connsiteY655" fmla="*/ 3112571 h 6858000"/>
              <a:gd name="connsiteX656" fmla="*/ 939066 w 7467600"/>
              <a:gd name="connsiteY656" fmla="*/ 3378798 h 6858000"/>
              <a:gd name="connsiteX657" fmla="*/ 115099 w 7467600"/>
              <a:gd name="connsiteY657" fmla="*/ 3607650 h 6858000"/>
              <a:gd name="connsiteX658" fmla="*/ 97284 w 7467600"/>
              <a:gd name="connsiteY658" fmla="*/ 3520393 h 6858000"/>
              <a:gd name="connsiteX659" fmla="*/ 922050 w 7467600"/>
              <a:gd name="connsiteY659" fmla="*/ 3074867 h 6858000"/>
              <a:gd name="connsiteX660" fmla="*/ 1405265 w 7467600"/>
              <a:gd name="connsiteY660" fmla="*/ 3016319 h 6858000"/>
              <a:gd name="connsiteX661" fmla="*/ 1407512 w 7467600"/>
              <a:gd name="connsiteY661" fmla="*/ 3018001 h 6858000"/>
              <a:gd name="connsiteX662" fmla="*/ 1726266 w 7467600"/>
              <a:gd name="connsiteY662" fmla="*/ 2777274 h 6858000"/>
              <a:gd name="connsiteX663" fmla="*/ 625390 w 7467600"/>
              <a:gd name="connsiteY663" fmla="*/ 2514541 h 6858000"/>
              <a:gd name="connsiteX664" fmla="*/ 619799 w 7467600"/>
              <a:gd name="connsiteY664" fmla="*/ 2527180 h 6858000"/>
              <a:gd name="connsiteX665" fmla="*/ 310030 w 7467600"/>
              <a:gd name="connsiteY665" fmla="*/ 2771818 h 6858000"/>
              <a:gd name="connsiteX666" fmla="*/ 173877 w 7467600"/>
              <a:gd name="connsiteY666" fmla="*/ 2937056 h 6858000"/>
              <a:gd name="connsiteX667" fmla="*/ 77889 w 7467600"/>
              <a:gd name="connsiteY667" fmla="*/ 3138440 h 6858000"/>
              <a:gd name="connsiteX668" fmla="*/ 0 w 7467600"/>
              <a:gd name="connsiteY668" fmla="*/ 3271395 h 6858000"/>
              <a:gd name="connsiteX669" fmla="*/ 0 w 7467600"/>
              <a:gd name="connsiteY669" fmla="*/ 3153002 h 6858000"/>
              <a:gd name="connsiteX670" fmla="*/ 2386 w 7467600"/>
              <a:gd name="connsiteY670" fmla="*/ 3149203 h 6858000"/>
              <a:gd name="connsiteX671" fmla="*/ 89753 w 7467600"/>
              <a:gd name="connsiteY671" fmla="*/ 2987702 h 6858000"/>
              <a:gd name="connsiteX672" fmla="*/ 76869 w 7467600"/>
              <a:gd name="connsiteY672" fmla="*/ 3005404 h 6858000"/>
              <a:gd name="connsiteX673" fmla="*/ 32049 w 7467600"/>
              <a:gd name="connsiteY673" fmla="*/ 3065814 h 6858000"/>
              <a:gd name="connsiteX674" fmla="*/ 0 w 7467600"/>
              <a:gd name="connsiteY674" fmla="*/ 3108744 h 6858000"/>
              <a:gd name="connsiteX675" fmla="*/ 0 w 7467600"/>
              <a:gd name="connsiteY675" fmla="*/ 3058059 h 6858000"/>
              <a:gd name="connsiteX676" fmla="*/ 7610 w 7467600"/>
              <a:gd name="connsiteY676" fmla="*/ 3047889 h 6858000"/>
              <a:gd name="connsiteX677" fmla="*/ 52419 w 7467600"/>
              <a:gd name="connsiteY677" fmla="*/ 2987479 h 6858000"/>
              <a:gd name="connsiteX678" fmla="*/ 59142 w 7467600"/>
              <a:gd name="connsiteY678" fmla="*/ 2978488 h 6858000"/>
              <a:gd name="connsiteX679" fmla="*/ 0 w 7467600"/>
              <a:gd name="connsiteY679" fmla="*/ 3015334 h 6858000"/>
              <a:gd name="connsiteX680" fmla="*/ 0 w 7467600"/>
              <a:gd name="connsiteY680" fmla="*/ 2914286 h 6858000"/>
              <a:gd name="connsiteX681" fmla="*/ 36383 w 7467600"/>
              <a:gd name="connsiteY681" fmla="*/ 2901128 h 6858000"/>
              <a:gd name="connsiteX682" fmla="*/ 156329 w 7467600"/>
              <a:gd name="connsiteY682" fmla="*/ 2840533 h 6858000"/>
              <a:gd name="connsiteX683" fmla="*/ 358355 w 7467600"/>
              <a:gd name="connsiteY683" fmla="*/ 2620471 h 6858000"/>
              <a:gd name="connsiteX684" fmla="*/ 510577 w 7467600"/>
              <a:gd name="connsiteY684" fmla="*/ 2501244 h 6858000"/>
              <a:gd name="connsiteX685" fmla="*/ 211967 w 7467600"/>
              <a:gd name="connsiteY685" fmla="*/ 2479171 h 6858000"/>
              <a:gd name="connsiteX686" fmla="*/ 0 w 7467600"/>
              <a:gd name="connsiteY686" fmla="*/ 2476398 h 6858000"/>
              <a:gd name="connsiteX687" fmla="*/ 0 w 7467600"/>
              <a:gd name="connsiteY687" fmla="*/ 2389189 h 6858000"/>
              <a:gd name="connsiteX688" fmla="*/ 103062 w 7467600"/>
              <a:gd name="connsiteY688" fmla="*/ 2389518 h 6858000"/>
              <a:gd name="connsiteX689" fmla="*/ 510734 w 7467600"/>
              <a:gd name="connsiteY689" fmla="*/ 2416201 h 6858000"/>
              <a:gd name="connsiteX690" fmla="*/ 279257 w 7467600"/>
              <a:gd name="connsiteY690" fmla="*/ 2092102 h 6858000"/>
              <a:gd name="connsiteX691" fmla="*/ 65265 w 7467600"/>
              <a:gd name="connsiteY691" fmla="*/ 2006049 h 6858000"/>
              <a:gd name="connsiteX692" fmla="*/ 0 w 7467600"/>
              <a:gd name="connsiteY692" fmla="*/ 1982532 h 6858000"/>
              <a:gd name="connsiteX693" fmla="*/ 0 w 7467600"/>
              <a:gd name="connsiteY693" fmla="*/ 1912789 h 6858000"/>
              <a:gd name="connsiteX694" fmla="*/ 97460 w 7467600"/>
              <a:gd name="connsiteY694" fmla="*/ 1953725 h 6858000"/>
              <a:gd name="connsiteX695" fmla="*/ 221272 w 7467600"/>
              <a:gd name="connsiteY695" fmla="*/ 1980766 h 6858000"/>
              <a:gd name="connsiteX696" fmla="*/ 116765 w 7467600"/>
              <a:gd name="connsiteY696" fmla="*/ 1911033 h 6858000"/>
              <a:gd name="connsiteX697" fmla="*/ 16405 w 7467600"/>
              <a:gd name="connsiteY697" fmla="*/ 1803412 h 6858000"/>
              <a:gd name="connsiteX698" fmla="*/ 0 w 7467600"/>
              <a:gd name="connsiteY698" fmla="*/ 1784777 h 6858000"/>
              <a:gd name="connsiteX699" fmla="*/ 0 w 7467600"/>
              <a:gd name="connsiteY699" fmla="*/ 1740082 h 6858000"/>
              <a:gd name="connsiteX700" fmla="*/ 39394 w 7467600"/>
              <a:gd name="connsiteY700" fmla="*/ 1784856 h 6858000"/>
              <a:gd name="connsiteX701" fmla="*/ 135813 w 7467600"/>
              <a:gd name="connsiteY701" fmla="*/ 1888838 h 6858000"/>
              <a:gd name="connsiteX702" fmla="*/ 242575 w 7467600"/>
              <a:gd name="connsiteY702" fmla="*/ 1958841 h 6858000"/>
              <a:gd name="connsiteX703" fmla="*/ 82197 w 7467600"/>
              <a:gd name="connsiteY703" fmla="*/ 1754826 h 6858000"/>
              <a:gd name="connsiteX704" fmla="*/ 0 w 7467600"/>
              <a:gd name="connsiteY704" fmla="*/ 1679650 h 6858000"/>
              <a:gd name="connsiteX705" fmla="*/ 0 w 7467600"/>
              <a:gd name="connsiteY705" fmla="*/ 1602463 h 6858000"/>
              <a:gd name="connsiteX706" fmla="*/ 84689 w 7467600"/>
              <a:gd name="connsiteY706" fmla="*/ 1677442 h 6858000"/>
              <a:gd name="connsiteX707" fmla="*/ 298437 w 7467600"/>
              <a:gd name="connsiteY707" fmla="*/ 1968019 h 6858000"/>
              <a:gd name="connsiteX708" fmla="*/ 227269 w 7467600"/>
              <a:gd name="connsiteY708" fmla="*/ 1114064 h 6858000"/>
              <a:gd name="connsiteX709" fmla="*/ 248003 w 7467600"/>
              <a:gd name="connsiteY709" fmla="*/ 1089613 h 6858000"/>
              <a:gd name="connsiteX710" fmla="*/ 427020 w 7467600"/>
              <a:gd name="connsiteY710" fmla="*/ 1619803 h 6858000"/>
              <a:gd name="connsiteX711" fmla="*/ 340345 w 7467600"/>
              <a:gd name="connsiteY711" fmla="*/ 2027739 h 6858000"/>
              <a:gd name="connsiteX712" fmla="*/ 360865 w 7467600"/>
              <a:gd name="connsiteY712" fmla="*/ 2044827 h 6858000"/>
              <a:gd name="connsiteX713" fmla="*/ 560414 w 7467600"/>
              <a:gd name="connsiteY713" fmla="*/ 2421457 h 6858000"/>
              <a:gd name="connsiteX714" fmla="*/ 1359703 w 7467600"/>
              <a:gd name="connsiteY714" fmla="*/ 2578554 h 6858000"/>
              <a:gd name="connsiteX715" fmla="*/ 1359422 w 7467600"/>
              <a:gd name="connsiteY715" fmla="*/ 2577994 h 6858000"/>
              <a:gd name="connsiteX716" fmla="*/ 828701 w 7467600"/>
              <a:gd name="connsiteY716" fmla="*/ 1839520 h 6858000"/>
              <a:gd name="connsiteX717" fmla="*/ 494427 w 7467600"/>
              <a:gd name="connsiteY717" fmla="*/ 1092333 h 6858000"/>
              <a:gd name="connsiteX718" fmla="*/ 506322 w 7467600"/>
              <a:gd name="connsiteY718" fmla="*/ 1020997 h 6858000"/>
              <a:gd name="connsiteX719" fmla="*/ 4570198 w 7467600"/>
              <a:gd name="connsiteY719" fmla="*/ 978081 h 6858000"/>
              <a:gd name="connsiteX720" fmla="*/ 4523691 w 7467600"/>
              <a:gd name="connsiteY720" fmla="*/ 1127776 h 6858000"/>
              <a:gd name="connsiteX721" fmla="*/ 4509875 w 7467600"/>
              <a:gd name="connsiteY721" fmla="*/ 1167552 h 6858000"/>
              <a:gd name="connsiteX722" fmla="*/ 4478168 w 7467600"/>
              <a:gd name="connsiteY722" fmla="*/ 1260735 h 6858000"/>
              <a:gd name="connsiteX723" fmla="*/ 4409309 w 7467600"/>
              <a:gd name="connsiteY723" fmla="*/ 1666996 h 6858000"/>
              <a:gd name="connsiteX724" fmla="*/ 4370031 w 7467600"/>
              <a:gd name="connsiteY724" fmla="*/ 1955666 h 6858000"/>
              <a:gd name="connsiteX725" fmla="*/ 4570198 w 7467600"/>
              <a:gd name="connsiteY725" fmla="*/ 978081 h 6858000"/>
              <a:gd name="connsiteX726" fmla="*/ 4557898 w 7467600"/>
              <a:gd name="connsiteY726" fmla="*/ 900011 h 6858000"/>
              <a:gd name="connsiteX727" fmla="*/ 4344840 w 7467600"/>
              <a:gd name="connsiteY727" fmla="*/ 1922038 h 6858000"/>
              <a:gd name="connsiteX728" fmla="*/ 4378710 w 7467600"/>
              <a:gd name="connsiteY728" fmla="*/ 1665516 h 6858000"/>
              <a:gd name="connsiteX729" fmla="*/ 4448798 w 7467600"/>
              <a:gd name="connsiteY729" fmla="*/ 1253024 h 6858000"/>
              <a:gd name="connsiteX730" fmla="*/ 4480315 w 7467600"/>
              <a:gd name="connsiteY730" fmla="*/ 1158454 h 6858000"/>
              <a:gd name="connsiteX731" fmla="*/ 4494133 w 7467600"/>
              <a:gd name="connsiteY731" fmla="*/ 1118676 h 6858000"/>
              <a:gd name="connsiteX732" fmla="*/ 4557898 w 7467600"/>
              <a:gd name="connsiteY732" fmla="*/ 900011 h 6858000"/>
              <a:gd name="connsiteX733" fmla="*/ 5870151 w 7467600"/>
              <a:gd name="connsiteY733" fmla="*/ 898890 h 6858000"/>
              <a:gd name="connsiteX734" fmla="*/ 5861335 w 7467600"/>
              <a:gd name="connsiteY734" fmla="*/ 899177 h 6858000"/>
              <a:gd name="connsiteX735" fmla="*/ 5843702 w 7467600"/>
              <a:gd name="connsiteY735" fmla="*/ 899748 h 6858000"/>
              <a:gd name="connsiteX736" fmla="*/ 5651107 w 7467600"/>
              <a:gd name="connsiteY736" fmla="*/ 920306 h 6858000"/>
              <a:gd name="connsiteX737" fmla="*/ 5459407 w 7467600"/>
              <a:gd name="connsiteY737" fmla="*/ 940975 h 6858000"/>
              <a:gd name="connsiteX738" fmla="*/ 5374846 w 7467600"/>
              <a:gd name="connsiteY738" fmla="*/ 941988 h 6858000"/>
              <a:gd name="connsiteX739" fmla="*/ 5256105 w 7467600"/>
              <a:gd name="connsiteY739" fmla="*/ 945632 h 6858000"/>
              <a:gd name="connsiteX740" fmla="*/ 5107071 w 7467600"/>
              <a:gd name="connsiteY740" fmla="*/ 969720 h 6858000"/>
              <a:gd name="connsiteX741" fmla="*/ 4998681 w 7467600"/>
              <a:gd name="connsiteY741" fmla="*/ 988771 h 6858000"/>
              <a:gd name="connsiteX742" fmla="*/ 5870151 w 7467600"/>
              <a:gd name="connsiteY742" fmla="*/ 898890 h 6858000"/>
              <a:gd name="connsiteX743" fmla="*/ 5504425 w 7467600"/>
              <a:gd name="connsiteY743" fmla="*/ 848067 h 6858000"/>
              <a:gd name="connsiteX744" fmla="*/ 4968849 w 7467600"/>
              <a:gd name="connsiteY744" fmla="*/ 962318 h 6858000"/>
              <a:gd name="connsiteX745" fmla="*/ 5104039 w 7467600"/>
              <a:gd name="connsiteY745" fmla="*/ 940634 h 6858000"/>
              <a:gd name="connsiteX746" fmla="*/ 5256311 w 7467600"/>
              <a:gd name="connsiteY746" fmla="*/ 916490 h 6858000"/>
              <a:gd name="connsiteX747" fmla="*/ 5377381 w 7467600"/>
              <a:gd name="connsiteY747" fmla="*/ 912671 h 6858000"/>
              <a:gd name="connsiteX748" fmla="*/ 5460148 w 7467600"/>
              <a:gd name="connsiteY748" fmla="*/ 911442 h 6858000"/>
              <a:gd name="connsiteX749" fmla="*/ 5648971 w 7467600"/>
              <a:gd name="connsiteY749" fmla="*/ 891331 h 6858000"/>
              <a:gd name="connsiteX750" fmla="*/ 5844807 w 7467600"/>
              <a:gd name="connsiteY750" fmla="*/ 870718 h 6858000"/>
              <a:gd name="connsiteX751" fmla="*/ 5862975 w 7467600"/>
              <a:gd name="connsiteY751" fmla="*/ 869756 h 6858000"/>
              <a:gd name="connsiteX752" fmla="*/ 5920887 w 7467600"/>
              <a:gd name="connsiteY752" fmla="*/ 865929 h 6858000"/>
              <a:gd name="connsiteX753" fmla="*/ 5504425 w 7467600"/>
              <a:gd name="connsiteY753" fmla="*/ 848067 h 6858000"/>
              <a:gd name="connsiteX754" fmla="*/ 3607114 w 7467600"/>
              <a:gd name="connsiteY754" fmla="*/ 467441 h 6858000"/>
              <a:gd name="connsiteX755" fmla="*/ 3296242 w 7467600"/>
              <a:gd name="connsiteY755" fmla="*/ 807991 h 6858000"/>
              <a:gd name="connsiteX756" fmla="*/ 3174674 w 7467600"/>
              <a:gd name="connsiteY756" fmla="*/ 919759 h 6858000"/>
              <a:gd name="connsiteX757" fmla="*/ 3042978 w 7467600"/>
              <a:gd name="connsiteY757" fmla="*/ 1054894 h 6858000"/>
              <a:gd name="connsiteX758" fmla="*/ 2968914 w 7467600"/>
              <a:gd name="connsiteY758" fmla="*/ 1133756 h 6858000"/>
              <a:gd name="connsiteX759" fmla="*/ 3103823 w 7467600"/>
              <a:gd name="connsiteY759" fmla="*/ 1026814 h 6858000"/>
              <a:gd name="connsiteX760" fmla="*/ 3607114 w 7467600"/>
              <a:gd name="connsiteY760" fmla="*/ 467441 h 6858000"/>
              <a:gd name="connsiteX761" fmla="*/ 3744487 w 7467600"/>
              <a:gd name="connsiteY761" fmla="*/ 383136 h 6858000"/>
              <a:gd name="connsiteX762" fmla="*/ 3970213 w 7467600"/>
              <a:gd name="connsiteY762" fmla="*/ 995559 h 6858000"/>
              <a:gd name="connsiteX763" fmla="*/ 3744487 w 7467600"/>
              <a:gd name="connsiteY763" fmla="*/ 383136 h 6858000"/>
              <a:gd name="connsiteX764" fmla="*/ 3624562 w 7467600"/>
              <a:gd name="connsiteY764" fmla="*/ 367041 h 6858000"/>
              <a:gd name="connsiteX765" fmla="*/ 3489712 w 7467600"/>
              <a:gd name="connsiteY765" fmla="*/ 485386 h 6858000"/>
              <a:gd name="connsiteX766" fmla="*/ 3182994 w 7467600"/>
              <a:gd name="connsiteY766" fmla="*/ 828265 h 6858000"/>
              <a:gd name="connsiteX767" fmla="*/ 2892114 w 7467600"/>
              <a:gd name="connsiteY767" fmla="*/ 1172635 h 6858000"/>
              <a:gd name="connsiteX768" fmla="*/ 3021459 w 7467600"/>
              <a:gd name="connsiteY768" fmla="*/ 1035385 h 6858000"/>
              <a:gd name="connsiteX769" fmla="*/ 3153873 w 7467600"/>
              <a:gd name="connsiteY769" fmla="*/ 898971 h 6858000"/>
              <a:gd name="connsiteX770" fmla="*/ 3276511 w 7467600"/>
              <a:gd name="connsiteY770" fmla="*/ 786423 h 6858000"/>
              <a:gd name="connsiteX771" fmla="*/ 3584154 w 7467600"/>
              <a:gd name="connsiteY771" fmla="*/ 448218 h 6858000"/>
              <a:gd name="connsiteX772" fmla="*/ 3624562 w 7467600"/>
              <a:gd name="connsiteY772" fmla="*/ 367041 h 6858000"/>
              <a:gd name="connsiteX773" fmla="*/ 3766672 w 7467600"/>
              <a:gd name="connsiteY773" fmla="*/ 359429 h 6858000"/>
              <a:gd name="connsiteX774" fmla="*/ 3996338 w 7467600"/>
              <a:gd name="connsiteY774" fmla="*/ 968237 h 6858000"/>
              <a:gd name="connsiteX775" fmla="*/ 3766672 w 7467600"/>
              <a:gd name="connsiteY775" fmla="*/ 359429 h 6858000"/>
              <a:gd name="connsiteX776" fmla="*/ 5805386 w 7467600"/>
              <a:gd name="connsiteY776" fmla="*/ 239240 h 6858000"/>
              <a:gd name="connsiteX777" fmla="*/ 5736947 w 7467600"/>
              <a:gd name="connsiteY777" fmla="*/ 261367 h 6858000"/>
              <a:gd name="connsiteX778" fmla="*/ 5427012 w 7467600"/>
              <a:gd name="connsiteY778" fmla="*/ 311272 h 6858000"/>
              <a:gd name="connsiteX779" fmla="*/ 5147818 w 7467600"/>
              <a:gd name="connsiteY779" fmla="*/ 322112 h 6858000"/>
              <a:gd name="connsiteX780" fmla="*/ 5060854 w 7467600"/>
              <a:gd name="connsiteY780" fmla="*/ 311882 h 6858000"/>
              <a:gd name="connsiteX781" fmla="*/ 4945989 w 7467600"/>
              <a:gd name="connsiteY781" fmla="*/ 300516 h 6858000"/>
              <a:gd name="connsiteX782" fmla="*/ 5410479 w 7467600"/>
              <a:gd name="connsiteY782" fmla="*/ 348434 h 6858000"/>
              <a:gd name="connsiteX783" fmla="*/ 5805386 w 7467600"/>
              <a:gd name="connsiteY783" fmla="*/ 239240 h 6858000"/>
              <a:gd name="connsiteX784" fmla="*/ 5905192 w 7467600"/>
              <a:gd name="connsiteY784" fmla="*/ 163079 h 6858000"/>
              <a:gd name="connsiteX785" fmla="*/ 5865655 w 7467600"/>
              <a:gd name="connsiteY785" fmla="*/ 171901 h 6858000"/>
              <a:gd name="connsiteX786" fmla="*/ 5259740 w 7467600"/>
              <a:gd name="connsiteY786" fmla="*/ 257013 h 6858000"/>
              <a:gd name="connsiteX787" fmla="*/ 5208466 w 7467600"/>
              <a:gd name="connsiteY787" fmla="*/ 257550 h 6858000"/>
              <a:gd name="connsiteX788" fmla="*/ 4980204 w 7467600"/>
              <a:gd name="connsiteY788" fmla="*/ 271903 h 6858000"/>
              <a:gd name="connsiteX789" fmla="*/ 5068068 w 7467600"/>
              <a:gd name="connsiteY789" fmla="*/ 282244 h 6858000"/>
              <a:gd name="connsiteX790" fmla="*/ 5153231 w 7467600"/>
              <a:gd name="connsiteY790" fmla="*/ 292240 h 6858000"/>
              <a:gd name="connsiteX791" fmla="*/ 5426491 w 7467600"/>
              <a:gd name="connsiteY791" fmla="*/ 281128 h 6858000"/>
              <a:gd name="connsiteX792" fmla="*/ 5731212 w 7467600"/>
              <a:gd name="connsiteY792" fmla="*/ 231951 h 6858000"/>
              <a:gd name="connsiteX793" fmla="*/ 5905192 w 7467600"/>
              <a:gd name="connsiteY793" fmla="*/ 163079 h 6858000"/>
              <a:gd name="connsiteX794" fmla="*/ 5944437 w 7467600"/>
              <a:gd name="connsiteY794" fmla="*/ 113829 h 6858000"/>
              <a:gd name="connsiteX795" fmla="*/ 5825032 w 7467600"/>
              <a:gd name="connsiteY795" fmla="*/ 146405 h 6858000"/>
              <a:gd name="connsiteX796" fmla="*/ 4955599 w 7467600"/>
              <a:gd name="connsiteY796" fmla="*/ 247008 h 6858000"/>
              <a:gd name="connsiteX797" fmla="*/ 5210104 w 7467600"/>
              <a:gd name="connsiteY797" fmla="*/ 228123 h 6858000"/>
              <a:gd name="connsiteX798" fmla="*/ 5261015 w 7467600"/>
              <a:gd name="connsiteY798" fmla="*/ 227087 h 6858000"/>
              <a:gd name="connsiteX799" fmla="*/ 5861181 w 7467600"/>
              <a:gd name="connsiteY799" fmla="*/ 143093 h 6858000"/>
              <a:gd name="connsiteX800" fmla="*/ 5961252 w 7467600"/>
              <a:gd name="connsiteY800" fmla="*/ 114820 h 6858000"/>
              <a:gd name="connsiteX801" fmla="*/ 5944437 w 7467600"/>
              <a:gd name="connsiteY801" fmla="*/ 113829 h 6858000"/>
              <a:gd name="connsiteX802" fmla="*/ 3882765 w 7467600"/>
              <a:gd name="connsiteY802" fmla="*/ 0 h 6858000"/>
              <a:gd name="connsiteX803" fmla="*/ 3995099 w 7467600"/>
              <a:gd name="connsiteY803" fmla="*/ 0 h 6858000"/>
              <a:gd name="connsiteX804" fmla="*/ 4163818 w 7467600"/>
              <a:gd name="connsiteY804" fmla="*/ 234104 h 6858000"/>
              <a:gd name="connsiteX805" fmla="*/ 4172099 w 7467600"/>
              <a:gd name="connsiteY805" fmla="*/ 234207 h 6858000"/>
              <a:gd name="connsiteX806" fmla="*/ 4784282 w 7467600"/>
              <a:gd name="connsiteY806" fmla="*/ 276561 h 6858000"/>
              <a:gd name="connsiteX807" fmla="*/ 4801687 w 7467600"/>
              <a:gd name="connsiteY807" fmla="*/ 267764 h 6858000"/>
              <a:gd name="connsiteX808" fmla="*/ 6082788 w 7467600"/>
              <a:gd name="connsiteY808" fmla="*/ 64119 h 6858000"/>
              <a:gd name="connsiteX809" fmla="*/ 6099442 w 7467600"/>
              <a:gd name="connsiteY809" fmla="*/ 82568 h 6858000"/>
              <a:gd name="connsiteX810" fmla="*/ 4804137 w 7467600"/>
              <a:gd name="connsiteY810" fmla="*/ 320931 h 6858000"/>
              <a:gd name="connsiteX811" fmla="*/ 4227047 w 7467600"/>
              <a:gd name="connsiteY811" fmla="*/ 313415 h 6858000"/>
              <a:gd name="connsiteX812" fmla="*/ 4346041 w 7467600"/>
              <a:gd name="connsiteY812" fmla="*/ 456086 h 6858000"/>
              <a:gd name="connsiteX813" fmla="*/ 4870967 w 7467600"/>
              <a:gd name="connsiteY813" fmla="*/ 963061 h 6858000"/>
              <a:gd name="connsiteX814" fmla="*/ 4889647 w 7467600"/>
              <a:gd name="connsiteY814" fmla="*/ 957147 h 6858000"/>
              <a:gd name="connsiteX815" fmla="*/ 5422504 w 7467600"/>
              <a:gd name="connsiteY815" fmla="*/ 805191 h 6858000"/>
              <a:gd name="connsiteX816" fmla="*/ 6087656 w 7467600"/>
              <a:gd name="connsiteY816" fmla="*/ 826703 h 6858000"/>
              <a:gd name="connsiteX817" fmla="*/ 6058717 w 7467600"/>
              <a:gd name="connsiteY817" fmla="*/ 865992 h 6858000"/>
              <a:gd name="connsiteX818" fmla="*/ 4974153 w 7467600"/>
              <a:gd name="connsiteY818" fmla="*/ 1045456 h 6858000"/>
              <a:gd name="connsiteX819" fmla="*/ 5627835 w 7467600"/>
              <a:gd name="connsiteY819" fmla="*/ 1472077 h 6858000"/>
              <a:gd name="connsiteX820" fmla="*/ 5629817 w 7467600"/>
              <a:gd name="connsiteY820" fmla="*/ 1471412 h 6858000"/>
              <a:gd name="connsiteX821" fmla="*/ 5634124 w 7467600"/>
              <a:gd name="connsiteY821" fmla="*/ 1470572 h 6858000"/>
              <a:gd name="connsiteX822" fmla="*/ 5755832 w 7467600"/>
              <a:gd name="connsiteY822" fmla="*/ 1383886 h 6858000"/>
              <a:gd name="connsiteX823" fmla="*/ 6014186 w 7467600"/>
              <a:gd name="connsiteY823" fmla="*/ 1279799 h 6858000"/>
              <a:gd name="connsiteX824" fmla="*/ 6901619 w 7467600"/>
              <a:gd name="connsiteY824" fmla="*/ 1047874 h 6858000"/>
              <a:gd name="connsiteX825" fmla="*/ 6931566 w 7467600"/>
              <a:gd name="connsiteY825" fmla="*/ 1062034 h 6858000"/>
              <a:gd name="connsiteX826" fmla="*/ 5790982 w 7467600"/>
              <a:gd name="connsiteY826" fmla="*/ 1561380 h 6858000"/>
              <a:gd name="connsiteX827" fmla="*/ 6188971 w 7467600"/>
              <a:gd name="connsiteY827" fmla="*/ 1755168 h 6858000"/>
              <a:gd name="connsiteX828" fmla="*/ 6202446 w 7467600"/>
              <a:gd name="connsiteY828" fmla="*/ 1752268 h 6858000"/>
              <a:gd name="connsiteX829" fmla="*/ 7179560 w 7467600"/>
              <a:gd name="connsiteY829" fmla="*/ 1467551 h 6858000"/>
              <a:gd name="connsiteX830" fmla="*/ 7158730 w 7467600"/>
              <a:gd name="connsiteY830" fmla="*/ 1507835 h 6858000"/>
              <a:gd name="connsiteX831" fmla="*/ 6326959 w 7467600"/>
              <a:gd name="connsiteY831" fmla="*/ 1817686 h 6858000"/>
              <a:gd name="connsiteX832" fmla="*/ 6537433 w 7467600"/>
              <a:gd name="connsiteY832" fmla="*/ 1907790 h 6858000"/>
              <a:gd name="connsiteX833" fmla="*/ 6550221 w 7467600"/>
              <a:gd name="connsiteY833" fmla="*/ 1910729 h 6858000"/>
              <a:gd name="connsiteX834" fmla="*/ 6964438 w 7467600"/>
              <a:gd name="connsiteY834" fmla="*/ 2209505 h 6858000"/>
              <a:gd name="connsiteX835" fmla="*/ 7367862 w 7467600"/>
              <a:gd name="connsiteY835" fmla="*/ 2806833 h 6858000"/>
              <a:gd name="connsiteX836" fmla="*/ 7364329 w 7467600"/>
              <a:gd name="connsiteY836" fmla="*/ 2826907 h 6858000"/>
              <a:gd name="connsiteX837" fmla="*/ 7290545 w 7467600"/>
              <a:gd name="connsiteY837" fmla="*/ 2850663 h 6858000"/>
              <a:gd name="connsiteX838" fmla="*/ 6472036 w 7467600"/>
              <a:gd name="connsiteY838" fmla="*/ 1959003 h 6858000"/>
              <a:gd name="connsiteX839" fmla="*/ 5792897 w 7467600"/>
              <a:gd name="connsiteY839" fmla="*/ 1647747 h 6858000"/>
              <a:gd name="connsiteX840" fmla="*/ 5842751 w 7467600"/>
              <a:gd name="connsiteY840" fmla="*/ 1816112 h 6858000"/>
              <a:gd name="connsiteX841" fmla="*/ 5847424 w 7467600"/>
              <a:gd name="connsiteY841" fmla="*/ 1815776 h 6858000"/>
              <a:gd name="connsiteX842" fmla="*/ 6399821 w 7467600"/>
              <a:gd name="connsiteY842" fmla="*/ 2344799 h 6858000"/>
              <a:gd name="connsiteX843" fmla="*/ 6323232 w 7467600"/>
              <a:gd name="connsiteY843" fmla="*/ 2389634 h 6858000"/>
              <a:gd name="connsiteX844" fmla="*/ 5942958 w 7467600"/>
              <a:gd name="connsiteY844" fmla="*/ 2077708 h 6858000"/>
              <a:gd name="connsiteX845" fmla="*/ 5921559 w 7467600"/>
              <a:gd name="connsiteY845" fmla="*/ 2378596 h 6858000"/>
              <a:gd name="connsiteX846" fmla="*/ 5817651 w 7467600"/>
              <a:gd name="connsiteY846" fmla="*/ 3023919 h 6858000"/>
              <a:gd name="connsiteX847" fmla="*/ 5729634 w 7467600"/>
              <a:gd name="connsiteY847" fmla="*/ 3051849 h 6858000"/>
              <a:gd name="connsiteX848" fmla="*/ 5611018 w 7467600"/>
              <a:gd name="connsiteY848" fmla="*/ 2316769 h 6858000"/>
              <a:gd name="connsiteX849" fmla="*/ 5687608 w 7467600"/>
              <a:gd name="connsiteY849" fmla="*/ 2039972 h 6858000"/>
              <a:gd name="connsiteX850" fmla="*/ 5657554 w 7467600"/>
              <a:gd name="connsiteY850" fmla="*/ 1576445 h 6858000"/>
              <a:gd name="connsiteX851" fmla="*/ 5150475 w 7467600"/>
              <a:gd name="connsiteY851" fmla="*/ 1274012 h 6858000"/>
              <a:gd name="connsiteX852" fmla="*/ 5349142 w 7467600"/>
              <a:gd name="connsiteY852" fmla="*/ 2204405 h 6858000"/>
              <a:gd name="connsiteX853" fmla="*/ 5262214 w 7467600"/>
              <a:gd name="connsiteY853" fmla="*/ 2233836 h 6858000"/>
              <a:gd name="connsiteX854" fmla="*/ 4981539 w 7467600"/>
              <a:gd name="connsiteY854" fmla="*/ 1542201 h 6858000"/>
              <a:gd name="connsiteX855" fmla="*/ 4958461 w 7467600"/>
              <a:gd name="connsiteY855" fmla="*/ 1136957 h 6858000"/>
              <a:gd name="connsiteX856" fmla="*/ 4655015 w 7467600"/>
              <a:gd name="connsiteY856" fmla="*/ 891426 h 6858000"/>
              <a:gd name="connsiteX857" fmla="*/ 4348002 w 7467600"/>
              <a:gd name="connsiteY857" fmla="*/ 2205895 h 6858000"/>
              <a:gd name="connsiteX858" fmla="*/ 4262250 w 7467600"/>
              <a:gd name="connsiteY858" fmla="*/ 2219972 h 6858000"/>
              <a:gd name="connsiteX859" fmla="*/ 4550611 w 7467600"/>
              <a:gd name="connsiteY859" fmla="*/ 817540 h 6858000"/>
              <a:gd name="connsiteX860" fmla="*/ 4564418 w 7467600"/>
              <a:gd name="connsiteY860" fmla="*/ 808293 h 6858000"/>
              <a:gd name="connsiteX861" fmla="*/ 4266388 w 7467600"/>
              <a:gd name="connsiteY861" fmla="*/ 500083 h 6858000"/>
              <a:gd name="connsiteX862" fmla="*/ 4032842 w 7467600"/>
              <a:gd name="connsiteY862" fmla="*/ 211809 h 6858000"/>
              <a:gd name="connsiteX863" fmla="*/ 3882765 w 7467600"/>
              <a:gd name="connsiteY863" fmla="*/ 0 h 6858000"/>
              <a:gd name="connsiteX864" fmla="*/ 3721337 w 7467600"/>
              <a:gd name="connsiteY864" fmla="*/ 0 h 6858000"/>
              <a:gd name="connsiteX865" fmla="*/ 3797544 w 7467600"/>
              <a:gd name="connsiteY865" fmla="*/ 0 h 6858000"/>
              <a:gd name="connsiteX866" fmla="*/ 3775734 w 7467600"/>
              <a:gd name="connsiteY866" fmla="*/ 95131 h 6858000"/>
              <a:gd name="connsiteX867" fmla="*/ 3724807 w 7467600"/>
              <a:gd name="connsiteY867" fmla="*/ 272257 h 6858000"/>
              <a:gd name="connsiteX868" fmla="*/ 3726844 w 7467600"/>
              <a:gd name="connsiteY868" fmla="*/ 282988 h 6858000"/>
              <a:gd name="connsiteX869" fmla="*/ 3742664 w 7467600"/>
              <a:gd name="connsiteY869" fmla="*/ 279918 h 6858000"/>
              <a:gd name="connsiteX870" fmla="*/ 4103910 w 7467600"/>
              <a:gd name="connsiteY870" fmla="*/ 1161917 h 6858000"/>
              <a:gd name="connsiteX871" fmla="*/ 4020269 w 7467600"/>
              <a:gd name="connsiteY871" fmla="*/ 1200406 h 6858000"/>
              <a:gd name="connsiteX872" fmla="*/ 3674882 w 7467600"/>
              <a:gd name="connsiteY872" fmla="*/ 488524 h 6858000"/>
              <a:gd name="connsiteX873" fmla="*/ 3132682 w 7467600"/>
              <a:gd name="connsiteY873" fmla="*/ 1072284 h 6858000"/>
              <a:gd name="connsiteX874" fmla="*/ 2716346 w 7467600"/>
              <a:gd name="connsiteY874" fmla="*/ 1276376 h 6858000"/>
              <a:gd name="connsiteX875" fmla="*/ 2716772 w 7467600"/>
              <a:gd name="connsiteY875" fmla="*/ 1255462 h 6858000"/>
              <a:gd name="connsiteX876" fmla="*/ 3471096 w 7467600"/>
              <a:gd name="connsiteY876" fmla="*/ 437072 h 6858000"/>
              <a:gd name="connsiteX877" fmla="*/ 3639057 w 7467600"/>
              <a:gd name="connsiteY877" fmla="*/ 286334 h 6858000"/>
              <a:gd name="connsiteX878" fmla="*/ 3640309 w 7467600"/>
              <a:gd name="connsiteY878" fmla="*/ 284664 h 6858000"/>
              <a:gd name="connsiteX879" fmla="*/ 3646022 w 7467600"/>
              <a:gd name="connsiteY879" fmla="*/ 276711 h 6858000"/>
              <a:gd name="connsiteX880" fmla="*/ 3707943 w 7467600"/>
              <a:gd name="connsiteY880" fmla="*/ 65958 h 6858000"/>
              <a:gd name="connsiteX881" fmla="*/ 3721337 w 7467600"/>
              <a:gd name="connsiteY881" fmla="*/ 0 h 6858000"/>
              <a:gd name="connsiteX882" fmla="*/ 2867960 w 7467600"/>
              <a:gd name="connsiteY882" fmla="*/ 0 h 6858000"/>
              <a:gd name="connsiteX883" fmla="*/ 2926351 w 7467600"/>
              <a:gd name="connsiteY883" fmla="*/ 0 h 6858000"/>
              <a:gd name="connsiteX884" fmla="*/ 2902823 w 7467600"/>
              <a:gd name="connsiteY884" fmla="*/ 262929 h 6858000"/>
              <a:gd name="connsiteX885" fmla="*/ 2940663 w 7467600"/>
              <a:gd name="connsiteY885" fmla="*/ 140884 h 6858000"/>
              <a:gd name="connsiteX886" fmla="*/ 2947039 w 7467600"/>
              <a:gd name="connsiteY886" fmla="*/ 122524 h 6858000"/>
              <a:gd name="connsiteX887" fmla="*/ 2984316 w 7467600"/>
              <a:gd name="connsiteY887" fmla="*/ 0 h 6858000"/>
              <a:gd name="connsiteX888" fmla="*/ 3016114 w 7467600"/>
              <a:gd name="connsiteY888" fmla="*/ 0 h 6858000"/>
              <a:gd name="connsiteX889" fmla="*/ 2979949 w 7467600"/>
              <a:gd name="connsiteY889" fmla="*/ 119274 h 6858000"/>
              <a:gd name="connsiteX890" fmla="*/ 3023879 w 7467600"/>
              <a:gd name="connsiteY890" fmla="*/ 0 h 6858000"/>
              <a:gd name="connsiteX891" fmla="*/ 3105400 w 7467600"/>
              <a:gd name="connsiteY891" fmla="*/ 0 h 6858000"/>
              <a:gd name="connsiteX892" fmla="*/ 3094669 w 7467600"/>
              <a:gd name="connsiteY892" fmla="*/ 30308 h 6858000"/>
              <a:gd name="connsiteX893" fmla="*/ 2901945 w 7467600"/>
              <a:gd name="connsiteY893" fmla="*/ 466538 h 6858000"/>
              <a:gd name="connsiteX894" fmla="*/ 2815209 w 7467600"/>
              <a:gd name="connsiteY894" fmla="*/ 497361 h 6858000"/>
              <a:gd name="connsiteX895" fmla="*/ 2844845 w 7467600"/>
              <a:gd name="connsiteY895" fmla="*/ 127638 h 6858000"/>
              <a:gd name="connsiteX896" fmla="*/ 2867960 w 7467600"/>
              <a:gd name="connsiteY896" fmla="*/ 0 h 6858000"/>
              <a:gd name="connsiteX897" fmla="*/ 1057230 w 7467600"/>
              <a:gd name="connsiteY897" fmla="*/ 0 h 6858000"/>
              <a:gd name="connsiteX898" fmla="*/ 1111003 w 7467600"/>
              <a:gd name="connsiteY898" fmla="*/ 0 h 6858000"/>
              <a:gd name="connsiteX899" fmla="*/ 1125553 w 7467600"/>
              <a:gd name="connsiteY899" fmla="*/ 52588 h 6858000"/>
              <a:gd name="connsiteX900" fmla="*/ 1304276 w 7467600"/>
              <a:gd name="connsiteY900" fmla="*/ 476275 h 6858000"/>
              <a:gd name="connsiteX901" fmla="*/ 1492066 w 7467600"/>
              <a:gd name="connsiteY901" fmla="*/ 886333 h 6858000"/>
              <a:gd name="connsiteX902" fmla="*/ 1423698 w 7467600"/>
              <a:gd name="connsiteY902" fmla="*/ 710817 h 6858000"/>
              <a:gd name="connsiteX903" fmla="*/ 1357609 w 7467600"/>
              <a:gd name="connsiteY903" fmla="*/ 532892 h 6858000"/>
              <a:gd name="connsiteX904" fmla="*/ 1309550 w 7467600"/>
              <a:gd name="connsiteY904" fmla="*/ 374031 h 6858000"/>
              <a:gd name="connsiteX905" fmla="*/ 1193673 w 7467600"/>
              <a:gd name="connsiteY905" fmla="*/ 49533 h 6858000"/>
              <a:gd name="connsiteX906" fmla="*/ 1164391 w 7467600"/>
              <a:gd name="connsiteY906" fmla="*/ 0 h 6858000"/>
              <a:gd name="connsiteX907" fmla="*/ 1200666 w 7467600"/>
              <a:gd name="connsiteY907" fmla="*/ 0 h 6858000"/>
              <a:gd name="connsiteX908" fmla="*/ 1223408 w 7467600"/>
              <a:gd name="connsiteY908" fmla="*/ 38996 h 6858000"/>
              <a:gd name="connsiteX909" fmla="*/ 1339635 w 7467600"/>
              <a:gd name="connsiteY909" fmla="*/ 365517 h 6858000"/>
              <a:gd name="connsiteX910" fmla="*/ 1387469 w 7467600"/>
              <a:gd name="connsiteY910" fmla="*/ 523079 h 6858000"/>
              <a:gd name="connsiteX911" fmla="*/ 1452685 w 7467600"/>
              <a:gd name="connsiteY911" fmla="*/ 699806 h 6858000"/>
              <a:gd name="connsiteX912" fmla="*/ 1492092 w 7467600"/>
              <a:gd name="connsiteY912" fmla="*/ 800424 h 6858000"/>
              <a:gd name="connsiteX913" fmla="*/ 1455302 w 7467600"/>
              <a:gd name="connsiteY913" fmla="*/ 632913 h 6858000"/>
              <a:gd name="connsiteX914" fmla="*/ 1222336 w 7467600"/>
              <a:gd name="connsiteY914" fmla="*/ 9480 h 6858000"/>
              <a:gd name="connsiteX915" fmla="*/ 1214634 w 7467600"/>
              <a:gd name="connsiteY915" fmla="*/ 0 h 6858000"/>
              <a:gd name="connsiteX916" fmla="*/ 1289827 w 7467600"/>
              <a:gd name="connsiteY916" fmla="*/ 0 h 6858000"/>
              <a:gd name="connsiteX917" fmla="*/ 1321076 w 7467600"/>
              <a:gd name="connsiteY917" fmla="*/ 59722 h 6858000"/>
              <a:gd name="connsiteX918" fmla="*/ 1512579 w 7467600"/>
              <a:gd name="connsiteY918" fmla="*/ 626441 h 6858000"/>
              <a:gd name="connsiteX919" fmla="*/ 1506076 w 7467600"/>
              <a:gd name="connsiteY919" fmla="*/ 1089289 h 6858000"/>
              <a:gd name="connsiteX920" fmla="*/ 1486346 w 7467600"/>
              <a:gd name="connsiteY920" fmla="*/ 1079919 h 6858000"/>
              <a:gd name="connsiteX921" fmla="*/ 1070511 w 7467600"/>
              <a:gd name="connsiteY921" fmla="*/ 48609 h 6858000"/>
              <a:gd name="connsiteX922" fmla="*/ 1057230 w 7467600"/>
              <a:gd name="connsiteY922" fmla="*/ 0 h 6858000"/>
              <a:gd name="connsiteX923" fmla="*/ 43151 w 7467600"/>
              <a:gd name="connsiteY923" fmla="*/ 0 h 6858000"/>
              <a:gd name="connsiteX924" fmla="*/ 95283 w 7467600"/>
              <a:gd name="connsiteY924" fmla="*/ 0 h 6858000"/>
              <a:gd name="connsiteX925" fmla="*/ 300708 w 7467600"/>
              <a:gd name="connsiteY925" fmla="*/ 154571 h 6858000"/>
              <a:gd name="connsiteX926" fmla="*/ 530414 w 7467600"/>
              <a:gd name="connsiteY926" fmla="*/ 354673 h 6858000"/>
              <a:gd name="connsiteX927" fmla="*/ 333785 w 7467600"/>
              <a:gd name="connsiteY927" fmla="*/ 161564 h 6858000"/>
              <a:gd name="connsiteX928" fmla="*/ 147005 w 7467600"/>
              <a:gd name="connsiteY928" fmla="*/ 0 h 6858000"/>
              <a:gd name="connsiteX929" fmla="*/ 272509 w 7467600"/>
              <a:gd name="connsiteY929" fmla="*/ 0 h 6858000"/>
              <a:gd name="connsiteX930" fmla="*/ 326276 w 7467600"/>
              <a:gd name="connsiteY930" fmla="*/ 45847 h 6858000"/>
              <a:gd name="connsiteX931" fmla="*/ 823759 w 7467600"/>
              <a:gd name="connsiteY931" fmla="*/ 574145 h 6858000"/>
              <a:gd name="connsiteX932" fmla="*/ 811254 w 7467600"/>
              <a:gd name="connsiteY932" fmla="*/ 665546 h 6858000"/>
              <a:gd name="connsiteX933" fmla="*/ 154042 w 7467600"/>
              <a:gd name="connsiteY933" fmla="*/ 261522 h 6858000"/>
              <a:gd name="connsiteX934" fmla="*/ 13550 w 7467600"/>
              <a:gd name="connsiteY934" fmla="*/ 158423 h 6858000"/>
              <a:gd name="connsiteX935" fmla="*/ 0 w 7467600"/>
              <a:gd name="connsiteY935" fmla="*/ 146618 h 6858000"/>
              <a:gd name="connsiteX936" fmla="*/ 0 w 7467600"/>
              <a:gd name="connsiteY936" fmla="*/ 59161 h 6858000"/>
              <a:gd name="connsiteX937" fmla="*/ 45427 w 7467600"/>
              <a:gd name="connsiteY937" fmla="*/ 101078 h 6858000"/>
              <a:gd name="connsiteX938" fmla="*/ 630103 w 7467600"/>
              <a:gd name="connsiteY938" fmla="*/ 485885 h 6858000"/>
              <a:gd name="connsiteX939" fmla="*/ 532040 w 7467600"/>
              <a:gd name="connsiteY939" fmla="*/ 399359 h 6858000"/>
              <a:gd name="connsiteX940" fmla="*/ 517618 w 7467600"/>
              <a:gd name="connsiteY940" fmla="*/ 385726 h 6858000"/>
              <a:gd name="connsiteX941" fmla="*/ 285074 w 7467600"/>
              <a:gd name="connsiteY941" fmla="*/ 182755 h 6858000"/>
              <a:gd name="connsiteX942" fmla="*/ 43151 w 7467600"/>
              <a:gd name="connsiteY94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289862 w 7467600"/>
              <a:gd name="connsiteY9" fmla="*/ 6659827 h 6858000"/>
              <a:gd name="connsiteX10" fmla="*/ 1019354 w 7467600"/>
              <a:gd name="connsiteY10" fmla="*/ 6315006 h 6858000"/>
              <a:gd name="connsiteX11" fmla="*/ 441046 w 7467600"/>
              <a:gd name="connsiteY11" fmla="*/ 6691153 h 6858000"/>
              <a:gd name="connsiteX12" fmla="*/ 1019354 w 7467600"/>
              <a:gd name="connsiteY12" fmla="*/ 6315006 h 6858000"/>
              <a:gd name="connsiteX13" fmla="*/ 991680 w 7467600"/>
              <a:gd name="connsiteY13" fmla="*/ 6298413 h 6858000"/>
              <a:gd name="connsiteX14" fmla="*/ 409060 w 7467600"/>
              <a:gd name="connsiteY14" fmla="*/ 6671470 h 6858000"/>
              <a:gd name="connsiteX15" fmla="*/ 991680 w 7467600"/>
              <a:gd name="connsiteY15" fmla="*/ 6298413 h 6858000"/>
              <a:gd name="connsiteX16" fmla="*/ 103333 w 7467600"/>
              <a:gd name="connsiteY16" fmla="*/ 5699602 h 6858000"/>
              <a:gd name="connsiteX17" fmla="*/ 233938 w 7467600"/>
              <a:gd name="connsiteY17" fmla="*/ 5809416 h 6858000"/>
              <a:gd name="connsiteX18" fmla="*/ 883580 w 7467600"/>
              <a:gd name="connsiteY18" fmla="*/ 6180710 h 6858000"/>
              <a:gd name="connsiteX19" fmla="*/ 487337 w 7467600"/>
              <a:gd name="connsiteY19" fmla="*/ 5950182 h 6858000"/>
              <a:gd name="connsiteX20" fmla="*/ 354051 w 7467600"/>
              <a:gd name="connsiteY20" fmla="*/ 5854912 h 6858000"/>
              <a:gd name="connsiteX21" fmla="*/ 195436 w 7467600"/>
              <a:gd name="connsiteY21" fmla="*/ 5755068 h 6858000"/>
              <a:gd name="connsiteX22" fmla="*/ 103333 w 7467600"/>
              <a:gd name="connsiteY22" fmla="*/ 5699602 h 6858000"/>
              <a:gd name="connsiteX23" fmla="*/ 5539432 w 7467600"/>
              <a:gd name="connsiteY23" fmla="*/ 5642928 h 6858000"/>
              <a:gd name="connsiteX24" fmla="*/ 5555462 w 7467600"/>
              <a:gd name="connsiteY24" fmla="*/ 5694454 h 6858000"/>
              <a:gd name="connsiteX25" fmla="*/ 5828270 w 7467600"/>
              <a:gd name="connsiteY25" fmla="*/ 6320663 h 6858000"/>
              <a:gd name="connsiteX26" fmla="*/ 5947416 w 7467600"/>
              <a:gd name="connsiteY26" fmla="*/ 6574846 h 6858000"/>
              <a:gd name="connsiteX27" fmla="*/ 5539432 w 7467600"/>
              <a:gd name="connsiteY27" fmla="*/ 5642928 h 6858000"/>
              <a:gd name="connsiteX28" fmla="*/ 51253 w 7467600"/>
              <a:gd name="connsiteY28" fmla="*/ 5631825 h 6858000"/>
              <a:gd name="connsiteX29" fmla="*/ 211622 w 7467600"/>
              <a:gd name="connsiteY29" fmla="*/ 5728803 h 6858000"/>
              <a:gd name="connsiteX30" fmla="*/ 371652 w 7467600"/>
              <a:gd name="connsiteY30" fmla="*/ 5829062 h 6858000"/>
              <a:gd name="connsiteX31" fmla="*/ 505903 w 7467600"/>
              <a:gd name="connsiteY31" fmla="*/ 5925221 h 6858000"/>
              <a:gd name="connsiteX32" fmla="*/ 899240 w 7467600"/>
              <a:gd name="connsiteY32" fmla="*/ 6153068 h 6858000"/>
              <a:gd name="connsiteX33" fmla="*/ 988114 w 7467600"/>
              <a:gd name="connsiteY33" fmla="*/ 6174204 h 6858000"/>
              <a:gd name="connsiteX34" fmla="*/ 845971 w 7467600"/>
              <a:gd name="connsiteY34" fmla="*/ 6067177 h 6858000"/>
              <a:gd name="connsiteX35" fmla="*/ 448057 w 7467600"/>
              <a:gd name="connsiteY35" fmla="*/ 5841376 h 6858000"/>
              <a:gd name="connsiteX36" fmla="*/ 51253 w 7467600"/>
              <a:gd name="connsiteY36" fmla="*/ 5631825 h 6858000"/>
              <a:gd name="connsiteX37" fmla="*/ 2606687 w 7467600"/>
              <a:gd name="connsiteY37" fmla="*/ 5630718 h 6858000"/>
              <a:gd name="connsiteX38" fmla="*/ 2645658 w 7467600"/>
              <a:gd name="connsiteY38" fmla="*/ 6640259 h 6858000"/>
              <a:gd name="connsiteX39" fmla="*/ 2606687 w 7467600"/>
              <a:gd name="connsiteY39" fmla="*/ 5630718 h 6858000"/>
              <a:gd name="connsiteX40" fmla="*/ 3642057 w 7467600"/>
              <a:gd name="connsiteY40" fmla="*/ 5573487 h 6858000"/>
              <a:gd name="connsiteX41" fmla="*/ 3632981 w 7467600"/>
              <a:gd name="connsiteY41" fmla="*/ 5579437 h 6858000"/>
              <a:gd name="connsiteX42" fmla="*/ 3382436 w 7467600"/>
              <a:gd name="connsiteY42" fmla="*/ 5952726 h 6858000"/>
              <a:gd name="connsiteX43" fmla="*/ 3191929 w 7467600"/>
              <a:gd name="connsiteY43" fmla="*/ 6662669 h 6858000"/>
              <a:gd name="connsiteX44" fmla="*/ 3369898 w 7467600"/>
              <a:gd name="connsiteY44" fmla="*/ 6081771 h 6858000"/>
              <a:gd name="connsiteX45" fmla="*/ 3642057 w 7467600"/>
              <a:gd name="connsiteY45" fmla="*/ 5573487 h 6858000"/>
              <a:gd name="connsiteX46" fmla="*/ 2650666 w 7467600"/>
              <a:gd name="connsiteY46" fmla="*/ 5530686 h 6858000"/>
              <a:gd name="connsiteX47" fmla="*/ 2650249 w 7467600"/>
              <a:gd name="connsiteY47" fmla="*/ 5532101 h 6858000"/>
              <a:gd name="connsiteX48" fmla="*/ 2663808 w 7467600"/>
              <a:gd name="connsiteY48" fmla="*/ 6535215 h 6858000"/>
              <a:gd name="connsiteX49" fmla="*/ 2665418 w 7467600"/>
              <a:gd name="connsiteY49" fmla="*/ 6132756 h 6858000"/>
              <a:gd name="connsiteX50" fmla="*/ 2650666 w 7467600"/>
              <a:gd name="connsiteY50" fmla="*/ 5530686 h 6858000"/>
              <a:gd name="connsiteX51" fmla="*/ 2680277 w 7467600"/>
              <a:gd name="connsiteY51" fmla="*/ 5479204 h 6858000"/>
              <a:gd name="connsiteX52" fmla="*/ 2678972 w 7467600"/>
              <a:gd name="connsiteY52" fmla="*/ 5481582 h 6858000"/>
              <a:gd name="connsiteX53" fmla="*/ 2696666 w 7467600"/>
              <a:gd name="connsiteY53" fmla="*/ 6133836 h 6858000"/>
              <a:gd name="connsiteX54" fmla="*/ 2695769 w 7467600"/>
              <a:gd name="connsiteY54" fmla="*/ 6390955 h 6858000"/>
              <a:gd name="connsiteX55" fmla="*/ 2739893 w 7467600"/>
              <a:gd name="connsiteY55" fmla="*/ 6108357 h 6858000"/>
              <a:gd name="connsiteX56" fmla="*/ 2680277 w 7467600"/>
              <a:gd name="connsiteY56" fmla="*/ 5479204 h 6858000"/>
              <a:gd name="connsiteX57" fmla="*/ 1132195 w 7467600"/>
              <a:gd name="connsiteY57" fmla="*/ 5467980 h 6858000"/>
              <a:gd name="connsiteX58" fmla="*/ 1679056 w 7467600"/>
              <a:gd name="connsiteY58" fmla="*/ 5516907 h 6858000"/>
              <a:gd name="connsiteX59" fmla="*/ 2128648 w 7467600"/>
              <a:gd name="connsiteY59" fmla="*/ 5474249 h 6858000"/>
              <a:gd name="connsiteX60" fmla="*/ 1825619 w 7467600"/>
              <a:gd name="connsiteY60" fmla="*/ 5478447 h 6858000"/>
              <a:gd name="connsiteX61" fmla="*/ 1737798 w 7467600"/>
              <a:gd name="connsiteY61" fmla="*/ 5483353 h 6858000"/>
              <a:gd name="connsiteX62" fmla="*/ 1132195 w 7467600"/>
              <a:gd name="connsiteY62" fmla="*/ 5467980 h 6858000"/>
              <a:gd name="connsiteX63" fmla="*/ 1456157 w 7467600"/>
              <a:gd name="connsiteY63" fmla="*/ 5371404 h 6858000"/>
              <a:gd name="connsiteX64" fmla="*/ 1244432 w 7467600"/>
              <a:gd name="connsiteY64" fmla="*/ 5385601 h 6858000"/>
              <a:gd name="connsiteX65" fmla="*/ 973990 w 7467600"/>
              <a:gd name="connsiteY65" fmla="*/ 5424940 h 6858000"/>
              <a:gd name="connsiteX66" fmla="*/ 1103809 w 7467600"/>
              <a:gd name="connsiteY66" fmla="*/ 5433720 h 6858000"/>
              <a:gd name="connsiteX67" fmla="*/ 1123454 w 7467600"/>
              <a:gd name="connsiteY67" fmla="*/ 5435727 h 6858000"/>
              <a:gd name="connsiteX68" fmla="*/ 1737017 w 7467600"/>
              <a:gd name="connsiteY68" fmla="*/ 5452183 h 6858000"/>
              <a:gd name="connsiteX69" fmla="*/ 1824397 w 7467600"/>
              <a:gd name="connsiteY69" fmla="*/ 5447757 h 6858000"/>
              <a:gd name="connsiteX70" fmla="*/ 2070059 w 7467600"/>
              <a:gd name="connsiteY70" fmla="*/ 5441660 h 6858000"/>
              <a:gd name="connsiteX71" fmla="*/ 1456157 w 7467600"/>
              <a:gd name="connsiteY71" fmla="*/ 5371404 h 6858000"/>
              <a:gd name="connsiteX72" fmla="*/ 4988186 w 7467600"/>
              <a:gd name="connsiteY72" fmla="*/ 5216467 h 6858000"/>
              <a:gd name="connsiteX73" fmla="*/ 4777334 w 7467600"/>
              <a:gd name="connsiteY73" fmla="*/ 5406072 h 6858000"/>
              <a:gd name="connsiteX74" fmla="*/ 4718341 w 7467600"/>
              <a:gd name="connsiteY74" fmla="*/ 5468043 h 6858000"/>
              <a:gd name="connsiteX75" fmla="*/ 4604655 w 7467600"/>
              <a:gd name="connsiteY75" fmla="*/ 5583434 h 6858000"/>
              <a:gd name="connsiteX76" fmla="*/ 4565074 w 7467600"/>
              <a:gd name="connsiteY76" fmla="*/ 5618550 h 6858000"/>
              <a:gd name="connsiteX77" fmla="*/ 4988186 w 7467600"/>
              <a:gd name="connsiteY77" fmla="*/ 5216467 h 6858000"/>
              <a:gd name="connsiteX78" fmla="*/ 4978032 w 7467600"/>
              <a:gd name="connsiteY78" fmla="*/ 5183809 h 6858000"/>
              <a:gd name="connsiteX79" fmla="*/ 4463413 w 7467600"/>
              <a:gd name="connsiteY79" fmla="*/ 5615162 h 6858000"/>
              <a:gd name="connsiteX80" fmla="*/ 4358134 w 7467600"/>
              <a:gd name="connsiteY80" fmla="*/ 5742791 h 6858000"/>
              <a:gd name="connsiteX81" fmla="*/ 4376219 w 7467600"/>
              <a:gd name="connsiteY81" fmla="*/ 5729027 h 6858000"/>
              <a:gd name="connsiteX82" fmla="*/ 4582340 w 7467600"/>
              <a:gd name="connsiteY82" fmla="*/ 5561037 h 6858000"/>
              <a:gd name="connsiteX83" fmla="*/ 4694684 w 7467600"/>
              <a:gd name="connsiteY83" fmla="*/ 5447098 h 6858000"/>
              <a:gd name="connsiteX84" fmla="*/ 4754123 w 7467600"/>
              <a:gd name="connsiteY84" fmla="*/ 5384643 h 6858000"/>
              <a:gd name="connsiteX85" fmla="*/ 4978032 w 7467600"/>
              <a:gd name="connsiteY85" fmla="*/ 5183809 h 6858000"/>
              <a:gd name="connsiteX86" fmla="*/ 1903353 w 7467600"/>
              <a:gd name="connsiteY86" fmla="*/ 5044827 h 6858000"/>
              <a:gd name="connsiteX87" fmla="*/ 1936931 w 7467600"/>
              <a:gd name="connsiteY87" fmla="*/ 5093954 h 6858000"/>
              <a:gd name="connsiteX88" fmla="*/ 2195868 w 7467600"/>
              <a:gd name="connsiteY88" fmla="*/ 5396574 h 6858000"/>
              <a:gd name="connsiteX89" fmla="*/ 2088852 w 7467600"/>
              <a:gd name="connsiteY89" fmla="*/ 5166123 h 6858000"/>
              <a:gd name="connsiteX90" fmla="*/ 1958241 w 7467600"/>
              <a:gd name="connsiteY90" fmla="*/ 5067955 h 6858000"/>
              <a:gd name="connsiteX91" fmla="*/ 1903353 w 7467600"/>
              <a:gd name="connsiteY91" fmla="*/ 5044827 h 6858000"/>
              <a:gd name="connsiteX92" fmla="*/ 1979378 w 7467600"/>
              <a:gd name="connsiteY92" fmla="*/ 4769504 h 6858000"/>
              <a:gd name="connsiteX93" fmla="*/ 2882120 w 7467600"/>
              <a:gd name="connsiteY93" fmla="*/ 5064547 h 6858000"/>
              <a:gd name="connsiteX94" fmla="*/ 2793103 w 7467600"/>
              <a:gd name="connsiteY94" fmla="*/ 5039699 h 6858000"/>
              <a:gd name="connsiteX95" fmla="*/ 2770041 w 7467600"/>
              <a:gd name="connsiteY95" fmla="*/ 5033634 h 6858000"/>
              <a:gd name="connsiteX96" fmla="*/ 1979378 w 7467600"/>
              <a:gd name="connsiteY96" fmla="*/ 4769504 h 6858000"/>
              <a:gd name="connsiteX97" fmla="*/ 1927410 w 7467600"/>
              <a:gd name="connsiteY97" fmla="*/ 4716164 h 6858000"/>
              <a:gd name="connsiteX98" fmla="*/ 1959587 w 7467600"/>
              <a:gd name="connsiteY98" fmla="*/ 4728849 h 6858000"/>
              <a:gd name="connsiteX99" fmla="*/ 2777707 w 7467600"/>
              <a:gd name="connsiteY99" fmla="*/ 5003991 h 6858000"/>
              <a:gd name="connsiteX100" fmla="*/ 2800768 w 7467600"/>
              <a:gd name="connsiteY100" fmla="*/ 5010056 h 6858000"/>
              <a:gd name="connsiteX101" fmla="*/ 2879408 w 7467600"/>
              <a:gd name="connsiteY101" fmla="*/ 5031590 h 6858000"/>
              <a:gd name="connsiteX102" fmla="*/ 2862295 w 7467600"/>
              <a:gd name="connsiteY102" fmla="*/ 5022958 h 6858000"/>
              <a:gd name="connsiteX103" fmla="*/ 2813343 w 7467600"/>
              <a:gd name="connsiteY103" fmla="*/ 4998369 h 6858000"/>
              <a:gd name="connsiteX104" fmla="*/ 2646245 w 7467600"/>
              <a:gd name="connsiteY104" fmla="*/ 4930999 h 6858000"/>
              <a:gd name="connsiteX105" fmla="*/ 1999243 w 7467600"/>
              <a:gd name="connsiteY105" fmla="*/ 4730524 h 6858000"/>
              <a:gd name="connsiteX106" fmla="*/ 1979527 w 7467600"/>
              <a:gd name="connsiteY106" fmla="*/ 4726651 h 6858000"/>
              <a:gd name="connsiteX107" fmla="*/ 1927410 w 7467600"/>
              <a:gd name="connsiteY107" fmla="*/ 4716164 h 6858000"/>
              <a:gd name="connsiteX108" fmla="*/ 1997014 w 7467600"/>
              <a:gd name="connsiteY108" fmla="*/ 4698007 h 6858000"/>
              <a:gd name="connsiteX109" fmla="*/ 2005458 w 7467600"/>
              <a:gd name="connsiteY109" fmla="*/ 4699540 h 6858000"/>
              <a:gd name="connsiteX110" fmla="*/ 2657186 w 7467600"/>
              <a:gd name="connsiteY110" fmla="*/ 4901687 h 6858000"/>
              <a:gd name="connsiteX111" fmla="*/ 2826662 w 7467600"/>
              <a:gd name="connsiteY111" fmla="*/ 4970362 h 6858000"/>
              <a:gd name="connsiteX112" fmla="*/ 2876100 w 7467600"/>
              <a:gd name="connsiteY112" fmla="*/ 4995397 h 6858000"/>
              <a:gd name="connsiteX113" fmla="*/ 3042600 w 7467600"/>
              <a:gd name="connsiteY113" fmla="*/ 5059532 h 6858000"/>
              <a:gd name="connsiteX114" fmla="*/ 1997014 w 7467600"/>
              <a:gd name="connsiteY114" fmla="*/ 4698007 h 6858000"/>
              <a:gd name="connsiteX115" fmla="*/ 2305292 w 7467600"/>
              <a:gd name="connsiteY115" fmla="*/ 4219492 h 6858000"/>
              <a:gd name="connsiteX116" fmla="*/ 3360922 w 7467600"/>
              <a:gd name="connsiteY116" fmla="*/ 4529373 h 6858000"/>
              <a:gd name="connsiteX117" fmla="*/ 3492420 w 7467600"/>
              <a:gd name="connsiteY117" fmla="*/ 4510145 h 6858000"/>
              <a:gd name="connsiteX118" fmla="*/ 3364086 w 7467600"/>
              <a:gd name="connsiteY118" fmla="*/ 4480340 h 6858000"/>
              <a:gd name="connsiteX119" fmla="*/ 3225818 w 7467600"/>
              <a:gd name="connsiteY119" fmla="*/ 4411822 h 6858000"/>
              <a:gd name="connsiteX120" fmla="*/ 3129696 w 7467600"/>
              <a:gd name="connsiteY120" fmla="*/ 4360704 h 6858000"/>
              <a:gd name="connsiteX121" fmla="*/ 2814545 w 7467600"/>
              <a:gd name="connsiteY121" fmla="*/ 4282955 h 6858000"/>
              <a:gd name="connsiteX122" fmla="*/ 2305292 w 7467600"/>
              <a:gd name="connsiteY122" fmla="*/ 4219492 h 6858000"/>
              <a:gd name="connsiteX123" fmla="*/ 2626982 w 7467600"/>
              <a:gd name="connsiteY123" fmla="*/ 4206450 h 6858000"/>
              <a:gd name="connsiteX124" fmla="*/ 2490617 w 7467600"/>
              <a:gd name="connsiteY124" fmla="*/ 4206951 h 6858000"/>
              <a:gd name="connsiteX125" fmla="*/ 2819869 w 7467600"/>
              <a:gd name="connsiteY125" fmla="*/ 4252936 h 6858000"/>
              <a:gd name="connsiteX126" fmla="*/ 3143018 w 7467600"/>
              <a:gd name="connsiteY126" fmla="*/ 4332698 h 6858000"/>
              <a:gd name="connsiteX127" fmla="*/ 3241520 w 7467600"/>
              <a:gd name="connsiteY127" fmla="*/ 4385112 h 6858000"/>
              <a:gd name="connsiteX128" fmla="*/ 3374575 w 7467600"/>
              <a:gd name="connsiteY128" fmla="*/ 4451517 h 6858000"/>
              <a:gd name="connsiteX129" fmla="*/ 3505221 w 7467600"/>
              <a:gd name="connsiteY129" fmla="*/ 4480757 h 6858000"/>
              <a:gd name="connsiteX130" fmla="*/ 2626982 w 7467600"/>
              <a:gd name="connsiteY130" fmla="*/ 4206450 h 6858000"/>
              <a:gd name="connsiteX131" fmla="*/ 1310106 w 7467600"/>
              <a:gd name="connsiteY131" fmla="*/ 3943217 h 6858000"/>
              <a:gd name="connsiteX132" fmla="*/ 854994 w 7467600"/>
              <a:gd name="connsiteY132" fmla="*/ 4399136 h 6858000"/>
              <a:gd name="connsiteX133" fmla="*/ 742462 w 7467600"/>
              <a:gd name="connsiteY133" fmla="*/ 4594648 h 6858000"/>
              <a:gd name="connsiteX134" fmla="*/ 820602 w 7467600"/>
              <a:gd name="connsiteY134" fmla="*/ 4485915 h 6858000"/>
              <a:gd name="connsiteX135" fmla="*/ 878295 w 7467600"/>
              <a:gd name="connsiteY135" fmla="*/ 4403594 h 6858000"/>
              <a:gd name="connsiteX136" fmla="*/ 1240607 w 7467600"/>
              <a:gd name="connsiteY136" fmla="*/ 4010401 h 6858000"/>
              <a:gd name="connsiteX137" fmla="*/ 1310106 w 7467600"/>
              <a:gd name="connsiteY137" fmla="*/ 3943217 h 6858000"/>
              <a:gd name="connsiteX138" fmla="*/ 1423113 w 7467600"/>
              <a:gd name="connsiteY138" fmla="*/ 3874565 h 6858000"/>
              <a:gd name="connsiteX139" fmla="*/ 1260565 w 7467600"/>
              <a:gd name="connsiteY139" fmla="*/ 4031982 h 6858000"/>
              <a:gd name="connsiteX140" fmla="*/ 901900 w 7467600"/>
              <a:gd name="connsiteY140" fmla="*/ 4421236 h 6858000"/>
              <a:gd name="connsiteX141" fmla="*/ 845044 w 7467600"/>
              <a:gd name="connsiteY141" fmla="*/ 4502436 h 6858000"/>
              <a:gd name="connsiteX142" fmla="*/ 685926 w 7467600"/>
              <a:gd name="connsiteY142" fmla="*/ 4703069 h 6858000"/>
              <a:gd name="connsiteX143" fmla="*/ 684248 w 7467600"/>
              <a:gd name="connsiteY143" fmla="*/ 4706721 h 6858000"/>
              <a:gd name="connsiteX144" fmla="*/ 1423113 w 7467600"/>
              <a:gd name="connsiteY144" fmla="*/ 3874565 h 6858000"/>
              <a:gd name="connsiteX145" fmla="*/ 3316479 w 7467600"/>
              <a:gd name="connsiteY145" fmla="*/ 3872136 h 6858000"/>
              <a:gd name="connsiteX146" fmla="*/ 3546806 w 7467600"/>
              <a:gd name="connsiteY146" fmla="*/ 4356139 h 6858000"/>
              <a:gd name="connsiteX147" fmla="*/ 3364433 w 7467600"/>
              <a:gd name="connsiteY147" fmla="*/ 3953121 h 6858000"/>
              <a:gd name="connsiteX148" fmla="*/ 3316479 w 7467600"/>
              <a:gd name="connsiteY148" fmla="*/ 3872136 h 6858000"/>
              <a:gd name="connsiteX149" fmla="*/ 3291335 w 7467600"/>
              <a:gd name="connsiteY149" fmla="*/ 3767420 h 6858000"/>
              <a:gd name="connsiteX150" fmla="*/ 3390805 w 7467600"/>
              <a:gd name="connsiteY150" fmla="*/ 3937163 h 6858000"/>
              <a:gd name="connsiteX151" fmla="*/ 3579062 w 7467600"/>
              <a:gd name="connsiteY151" fmla="*/ 4359040 h 6858000"/>
              <a:gd name="connsiteX152" fmla="*/ 3467355 w 7467600"/>
              <a:gd name="connsiteY152" fmla="*/ 3988130 h 6858000"/>
              <a:gd name="connsiteX153" fmla="*/ 3310753 w 7467600"/>
              <a:gd name="connsiteY153" fmla="*/ 3787140 h 6858000"/>
              <a:gd name="connsiteX154" fmla="*/ 3291335 w 7467600"/>
              <a:gd name="connsiteY154" fmla="*/ 3767420 h 6858000"/>
              <a:gd name="connsiteX155" fmla="*/ 1635889 w 7467600"/>
              <a:gd name="connsiteY155" fmla="*/ 3709494 h 6858000"/>
              <a:gd name="connsiteX156" fmla="*/ 1634800 w 7467600"/>
              <a:gd name="connsiteY156" fmla="*/ 3731111 h 6858000"/>
              <a:gd name="connsiteX157" fmla="*/ 1635889 w 7467600"/>
              <a:gd name="connsiteY157" fmla="*/ 3709494 h 6858000"/>
              <a:gd name="connsiteX158" fmla="*/ 1510397 w 7467600"/>
              <a:gd name="connsiteY158" fmla="*/ 3684705 h 6858000"/>
              <a:gd name="connsiteX159" fmla="*/ 1146550 w 7467600"/>
              <a:gd name="connsiteY159" fmla="*/ 3802012 h 6858000"/>
              <a:gd name="connsiteX160" fmla="*/ 698834 w 7467600"/>
              <a:gd name="connsiteY160" fmla="*/ 3952272 h 6858000"/>
              <a:gd name="connsiteX161" fmla="*/ 34256 w 7467600"/>
              <a:gd name="connsiteY161" fmla="*/ 4347603 h 6858000"/>
              <a:gd name="connsiteX162" fmla="*/ 527241 w 7467600"/>
              <a:gd name="connsiteY162" fmla="*/ 4065078 h 6858000"/>
              <a:gd name="connsiteX163" fmla="*/ 1510397 w 7467600"/>
              <a:gd name="connsiteY163" fmla="*/ 3684705 h 6858000"/>
              <a:gd name="connsiteX164" fmla="*/ 1313114 w 7467600"/>
              <a:gd name="connsiteY164" fmla="*/ 3655216 h 6858000"/>
              <a:gd name="connsiteX165" fmla="*/ 1109304 w 7467600"/>
              <a:gd name="connsiteY165" fmla="*/ 3669030 h 6858000"/>
              <a:gd name="connsiteX166" fmla="*/ 8129 w 7467600"/>
              <a:gd name="connsiteY166" fmla="*/ 4330519 h 6858000"/>
              <a:gd name="connsiteX167" fmla="*/ 687572 w 7467600"/>
              <a:gd name="connsiteY167" fmla="*/ 3925629 h 6858000"/>
              <a:gd name="connsiteX168" fmla="*/ 1138365 w 7467600"/>
              <a:gd name="connsiteY168" fmla="*/ 3774515 h 6858000"/>
              <a:gd name="connsiteX169" fmla="*/ 1505579 w 7467600"/>
              <a:gd name="connsiteY169" fmla="*/ 3655526 h 6858000"/>
              <a:gd name="connsiteX170" fmla="*/ 1313114 w 7467600"/>
              <a:gd name="connsiteY170" fmla="*/ 3655216 h 6858000"/>
              <a:gd name="connsiteX171" fmla="*/ 3655073 w 7467600"/>
              <a:gd name="connsiteY171" fmla="*/ 3650884 h 6858000"/>
              <a:gd name="connsiteX172" fmla="*/ 3989938 w 7467600"/>
              <a:gd name="connsiteY172" fmla="*/ 3991685 h 6858000"/>
              <a:gd name="connsiteX173" fmla="*/ 4393907 w 7467600"/>
              <a:gd name="connsiteY173" fmla="*/ 4261258 h 6858000"/>
              <a:gd name="connsiteX174" fmla="*/ 4648051 w 7467600"/>
              <a:gd name="connsiteY174" fmla="*/ 4374051 h 6858000"/>
              <a:gd name="connsiteX175" fmla="*/ 4383389 w 7467600"/>
              <a:gd name="connsiteY175" fmla="*/ 4184369 h 6858000"/>
              <a:gd name="connsiteX176" fmla="*/ 4165508 w 7467600"/>
              <a:gd name="connsiteY176" fmla="*/ 4035196 h 6858000"/>
              <a:gd name="connsiteX177" fmla="*/ 4068162 w 7467600"/>
              <a:gd name="connsiteY177" fmla="*/ 3953394 h 6858000"/>
              <a:gd name="connsiteX178" fmla="*/ 3981416 w 7467600"/>
              <a:gd name="connsiteY178" fmla="*/ 3880482 h 6858000"/>
              <a:gd name="connsiteX179" fmla="*/ 3800147 w 7467600"/>
              <a:gd name="connsiteY179" fmla="*/ 3749872 h 6858000"/>
              <a:gd name="connsiteX180" fmla="*/ 3655073 w 7467600"/>
              <a:gd name="connsiteY180" fmla="*/ 3650884 h 6858000"/>
              <a:gd name="connsiteX181" fmla="*/ 3670252 w 7467600"/>
              <a:gd name="connsiteY181" fmla="*/ 3622798 h 6858000"/>
              <a:gd name="connsiteX182" fmla="*/ 3817258 w 7467600"/>
              <a:gd name="connsiteY182" fmla="*/ 3723577 h 6858000"/>
              <a:gd name="connsiteX183" fmla="*/ 4000461 w 7467600"/>
              <a:gd name="connsiteY183" fmla="*/ 3855966 h 6858000"/>
              <a:gd name="connsiteX184" fmla="*/ 4088180 w 7467600"/>
              <a:gd name="connsiteY184" fmla="*/ 3929774 h 6858000"/>
              <a:gd name="connsiteX185" fmla="*/ 4184555 w 7467600"/>
              <a:gd name="connsiteY185" fmla="*/ 4010683 h 6858000"/>
              <a:gd name="connsiteX186" fmla="*/ 4399563 w 7467600"/>
              <a:gd name="connsiteY186" fmla="*/ 4158106 h 6858000"/>
              <a:gd name="connsiteX187" fmla="*/ 4684469 w 7467600"/>
              <a:gd name="connsiteY187" fmla="*/ 4364680 h 6858000"/>
              <a:gd name="connsiteX188" fmla="*/ 4690271 w 7467600"/>
              <a:gd name="connsiteY188" fmla="*/ 4370034 h 6858000"/>
              <a:gd name="connsiteX189" fmla="*/ 4136093 w 7467600"/>
              <a:gd name="connsiteY189" fmla="*/ 3858466 h 6858000"/>
              <a:gd name="connsiteX190" fmla="*/ 3670252 w 7467600"/>
              <a:gd name="connsiteY190" fmla="*/ 3622798 h 6858000"/>
              <a:gd name="connsiteX191" fmla="*/ 4440129 w 7467600"/>
              <a:gd name="connsiteY191" fmla="*/ 3448571 h 6858000"/>
              <a:gd name="connsiteX192" fmla="*/ 4856525 w 7467600"/>
              <a:gd name="connsiteY192" fmla="*/ 3915351 h 6858000"/>
              <a:gd name="connsiteX193" fmla="*/ 5059055 w 7467600"/>
              <a:gd name="connsiteY193" fmla="*/ 4108918 h 6858000"/>
              <a:gd name="connsiteX194" fmla="*/ 5290070 w 7467600"/>
              <a:gd name="connsiteY194" fmla="*/ 4263619 h 6858000"/>
              <a:gd name="connsiteX195" fmla="*/ 4834991 w 7467600"/>
              <a:gd name="connsiteY195" fmla="*/ 3830985 h 6858000"/>
              <a:gd name="connsiteX196" fmla="*/ 4440129 w 7467600"/>
              <a:gd name="connsiteY196" fmla="*/ 3448571 h 6858000"/>
              <a:gd name="connsiteX197" fmla="*/ 4441737 w 7467600"/>
              <a:gd name="connsiteY197" fmla="*/ 3399734 h 6858000"/>
              <a:gd name="connsiteX198" fmla="*/ 4431236 w 7467600"/>
              <a:gd name="connsiteY198" fmla="*/ 3400954 h 6858000"/>
              <a:gd name="connsiteX199" fmla="*/ 4557150 w 7467600"/>
              <a:gd name="connsiteY199" fmla="*/ 3510023 h 6858000"/>
              <a:gd name="connsiteX200" fmla="*/ 4856936 w 7467600"/>
              <a:gd name="connsiteY200" fmla="*/ 3809146 h 6858000"/>
              <a:gd name="connsiteX201" fmla="*/ 5111996 w 7467600"/>
              <a:gd name="connsiteY201" fmla="*/ 4065759 h 6858000"/>
              <a:gd name="connsiteX202" fmla="*/ 5388878 w 7467600"/>
              <a:gd name="connsiteY202" fmla="*/ 4300185 h 6858000"/>
              <a:gd name="connsiteX203" fmla="*/ 5425556 w 7467600"/>
              <a:gd name="connsiteY203" fmla="*/ 4308967 h 6858000"/>
              <a:gd name="connsiteX204" fmla="*/ 4943646 w 7467600"/>
              <a:gd name="connsiteY204" fmla="*/ 3822916 h 6858000"/>
              <a:gd name="connsiteX205" fmla="*/ 4594837 w 7467600"/>
              <a:gd name="connsiteY205" fmla="*/ 3532274 h 6858000"/>
              <a:gd name="connsiteX206" fmla="*/ 4441737 w 7467600"/>
              <a:gd name="connsiteY206" fmla="*/ 3399734 h 6858000"/>
              <a:gd name="connsiteX207" fmla="*/ 5425834 w 7467600"/>
              <a:gd name="connsiteY207" fmla="*/ 3162785 h 6858000"/>
              <a:gd name="connsiteX208" fmla="*/ 5401644 w 7467600"/>
              <a:gd name="connsiteY208" fmla="*/ 3617847 h 6858000"/>
              <a:gd name="connsiteX209" fmla="*/ 5467256 w 7467600"/>
              <a:gd name="connsiteY209" fmla="*/ 4175494 h 6858000"/>
              <a:gd name="connsiteX210" fmla="*/ 5448069 w 7467600"/>
              <a:gd name="connsiteY210" fmla="*/ 3567554 h 6858000"/>
              <a:gd name="connsiteX211" fmla="*/ 5425834 w 7467600"/>
              <a:gd name="connsiteY211" fmla="*/ 3162785 h 6858000"/>
              <a:gd name="connsiteX212" fmla="*/ 1318687 w 7467600"/>
              <a:gd name="connsiteY212" fmla="*/ 3113840 h 6858000"/>
              <a:gd name="connsiteX213" fmla="*/ 1066793 w 7467600"/>
              <a:gd name="connsiteY213" fmla="*/ 3212171 h 6858000"/>
              <a:gd name="connsiteX214" fmla="*/ 993319 w 7467600"/>
              <a:gd name="connsiteY214" fmla="*/ 3247648 h 6858000"/>
              <a:gd name="connsiteX215" fmla="*/ 853081 w 7467600"/>
              <a:gd name="connsiteY215" fmla="*/ 3312410 h 6858000"/>
              <a:gd name="connsiteX216" fmla="*/ 805957 w 7467600"/>
              <a:gd name="connsiteY216" fmla="*/ 3330443 h 6858000"/>
              <a:gd name="connsiteX217" fmla="*/ 1318687 w 7467600"/>
              <a:gd name="connsiteY217" fmla="*/ 3113840 h 6858000"/>
              <a:gd name="connsiteX218" fmla="*/ 5453702 w 7467600"/>
              <a:gd name="connsiteY218" fmla="*/ 3090882 h 6858000"/>
              <a:gd name="connsiteX219" fmla="*/ 5480135 w 7467600"/>
              <a:gd name="connsiteY219" fmla="*/ 3565802 h 6858000"/>
              <a:gd name="connsiteX220" fmla="*/ 5499023 w 7467600"/>
              <a:gd name="connsiteY220" fmla="*/ 4166310 h 6858000"/>
              <a:gd name="connsiteX221" fmla="*/ 5547022 w 7467600"/>
              <a:gd name="connsiteY221" fmla="*/ 3607838 h 6858000"/>
              <a:gd name="connsiteX222" fmla="*/ 5515964 w 7467600"/>
              <a:gd name="connsiteY222" fmla="*/ 3378541 h 6858000"/>
              <a:gd name="connsiteX223" fmla="*/ 5453702 w 7467600"/>
              <a:gd name="connsiteY223" fmla="*/ 3090882 h 6858000"/>
              <a:gd name="connsiteX224" fmla="*/ 1238695 w 7467600"/>
              <a:gd name="connsiteY224" fmla="*/ 3076820 h 6858000"/>
              <a:gd name="connsiteX225" fmla="*/ 716371 w 7467600"/>
              <a:gd name="connsiteY225" fmla="*/ 3293249 h 6858000"/>
              <a:gd name="connsiteX226" fmla="*/ 579522 w 7467600"/>
              <a:gd name="connsiteY226" fmla="*/ 3371759 h 6858000"/>
              <a:gd name="connsiteX227" fmla="*/ 600288 w 7467600"/>
              <a:gd name="connsiteY227" fmla="*/ 3365555 h 6858000"/>
              <a:gd name="connsiteX228" fmla="*/ 840692 w 7467600"/>
              <a:gd name="connsiteY228" fmla="*/ 3284921 h 6858000"/>
              <a:gd name="connsiteX229" fmla="*/ 979248 w 7467600"/>
              <a:gd name="connsiteY229" fmla="*/ 3221003 h 6858000"/>
              <a:gd name="connsiteX230" fmla="*/ 1053282 w 7467600"/>
              <a:gd name="connsiteY230" fmla="*/ 3185247 h 6858000"/>
              <a:gd name="connsiteX231" fmla="*/ 1320603 w 7467600"/>
              <a:gd name="connsiteY231" fmla="*/ 3081281 h 6858000"/>
              <a:gd name="connsiteX232" fmla="*/ 1238695 w 7467600"/>
              <a:gd name="connsiteY232" fmla="*/ 3076820 h 6858000"/>
              <a:gd name="connsiteX233" fmla="*/ 5425627 w 7467600"/>
              <a:gd name="connsiteY233" fmla="*/ 2954192 h 6858000"/>
              <a:gd name="connsiteX234" fmla="*/ 5470770 w 7467600"/>
              <a:gd name="connsiteY234" fmla="*/ 3005435 h 6858000"/>
              <a:gd name="connsiteX235" fmla="*/ 5519779 w 7467600"/>
              <a:gd name="connsiteY235" fmla="*/ 4359223 h 6858000"/>
              <a:gd name="connsiteX236" fmla="*/ 5520293 w 7467600"/>
              <a:gd name="connsiteY236" fmla="*/ 4360602 h 6858000"/>
              <a:gd name="connsiteX237" fmla="*/ 5767221 w 7467600"/>
              <a:gd name="connsiteY237" fmla="*/ 4665564 h 6858000"/>
              <a:gd name="connsiteX238" fmla="*/ 6937169 w 7467600"/>
              <a:gd name="connsiteY238" fmla="*/ 4815941 h 6858000"/>
              <a:gd name="connsiteX239" fmla="*/ 6953922 w 7467600"/>
              <a:gd name="connsiteY239" fmla="*/ 4890068 h 6858000"/>
              <a:gd name="connsiteX240" fmla="*/ 6071359 w 7467600"/>
              <a:gd name="connsiteY240" fmla="*/ 4770770 h 6858000"/>
              <a:gd name="connsiteX241" fmla="*/ 6038839 w 7467600"/>
              <a:gd name="connsiteY241" fmla="*/ 4764474 h 6858000"/>
              <a:gd name="connsiteX242" fmla="*/ 6038706 w 7467600"/>
              <a:gd name="connsiteY242" fmla="*/ 4763847 h 6858000"/>
              <a:gd name="connsiteX243" fmla="*/ 6037784 w 7467600"/>
              <a:gd name="connsiteY243" fmla="*/ 4764270 h 6858000"/>
              <a:gd name="connsiteX244" fmla="*/ 6038839 w 7467600"/>
              <a:gd name="connsiteY244" fmla="*/ 4764474 h 6858000"/>
              <a:gd name="connsiteX245" fmla="*/ 6040338 w 7467600"/>
              <a:gd name="connsiteY245" fmla="*/ 4771418 h 6858000"/>
              <a:gd name="connsiteX246" fmla="*/ 6024488 w 7467600"/>
              <a:gd name="connsiteY246" fmla="*/ 4809903 h 6858000"/>
              <a:gd name="connsiteX247" fmla="*/ 5599771 w 7467600"/>
              <a:gd name="connsiteY247" fmla="*/ 5509652 h 6858000"/>
              <a:gd name="connsiteX248" fmla="*/ 5548843 w 7467600"/>
              <a:gd name="connsiteY248" fmla="*/ 5563845 h 6858000"/>
              <a:gd name="connsiteX249" fmla="*/ 5940952 w 7467600"/>
              <a:gd name="connsiteY249" fmla="*/ 6250028 h 6858000"/>
              <a:gd name="connsiteX250" fmla="*/ 6043441 w 7467600"/>
              <a:gd name="connsiteY250" fmla="*/ 6665847 h 6858000"/>
              <a:gd name="connsiteX251" fmla="*/ 6093432 w 7467600"/>
              <a:gd name="connsiteY251" fmla="*/ 6858000 h 6858000"/>
              <a:gd name="connsiteX252" fmla="*/ 6034344 w 7467600"/>
              <a:gd name="connsiteY252" fmla="*/ 6858000 h 6858000"/>
              <a:gd name="connsiteX253" fmla="*/ 6026679 w 7467600"/>
              <a:gd name="connsiteY253" fmla="*/ 6836959 h 6858000"/>
              <a:gd name="connsiteX254" fmla="*/ 5800441 w 7467600"/>
              <a:gd name="connsiteY254" fmla="*/ 6335286 h 6858000"/>
              <a:gd name="connsiteX255" fmla="*/ 5526562 w 7467600"/>
              <a:gd name="connsiteY255" fmla="*/ 5705388 h 6858000"/>
              <a:gd name="connsiteX256" fmla="*/ 5519640 w 7467600"/>
              <a:gd name="connsiteY256" fmla="*/ 5683774 h 6858000"/>
              <a:gd name="connsiteX257" fmla="*/ 5844559 w 7467600"/>
              <a:gd name="connsiteY257" fmla="*/ 6553349 h 6858000"/>
              <a:gd name="connsiteX258" fmla="*/ 5975994 w 7467600"/>
              <a:gd name="connsiteY258" fmla="*/ 6858000 h 6858000"/>
              <a:gd name="connsiteX259" fmla="*/ 5898547 w 7467600"/>
              <a:gd name="connsiteY259" fmla="*/ 6858000 h 6858000"/>
              <a:gd name="connsiteX260" fmla="*/ 5682041 w 7467600"/>
              <a:gd name="connsiteY260" fmla="*/ 6355860 h 6858000"/>
              <a:gd name="connsiteX261" fmla="*/ 5461758 w 7467600"/>
              <a:gd name="connsiteY261" fmla="*/ 5820220 h 6858000"/>
              <a:gd name="connsiteX262" fmla="*/ 5237282 w 7467600"/>
              <a:gd name="connsiteY262" fmla="*/ 6579086 h 6858000"/>
              <a:gd name="connsiteX263" fmla="*/ 5115009 w 7467600"/>
              <a:gd name="connsiteY263" fmla="*/ 6858000 h 6858000"/>
              <a:gd name="connsiteX264" fmla="*/ 5028074 w 7467600"/>
              <a:gd name="connsiteY264" fmla="*/ 6858000 h 6858000"/>
              <a:gd name="connsiteX265" fmla="*/ 5079508 w 7467600"/>
              <a:gd name="connsiteY265" fmla="*/ 6749074 h 6858000"/>
              <a:gd name="connsiteX266" fmla="*/ 5371846 w 7467600"/>
              <a:gd name="connsiteY266" fmla="*/ 5924413 h 6858000"/>
              <a:gd name="connsiteX267" fmla="*/ 5270512 w 7467600"/>
              <a:gd name="connsiteY267" fmla="*/ 6138975 h 6858000"/>
              <a:gd name="connsiteX268" fmla="*/ 5062409 w 7467600"/>
              <a:gd name="connsiteY268" fmla="*/ 6653544 h 6858000"/>
              <a:gd name="connsiteX269" fmla="*/ 5036628 w 7467600"/>
              <a:gd name="connsiteY269" fmla="*/ 6754247 h 6858000"/>
              <a:gd name="connsiteX270" fmla="*/ 5009112 w 7467600"/>
              <a:gd name="connsiteY270" fmla="*/ 6858000 h 6858000"/>
              <a:gd name="connsiteX271" fmla="*/ 4976679 w 7467600"/>
              <a:gd name="connsiteY271" fmla="*/ 6858000 h 6858000"/>
              <a:gd name="connsiteX272" fmla="*/ 5006537 w 7467600"/>
              <a:gd name="connsiteY272" fmla="*/ 6747068 h 6858000"/>
              <a:gd name="connsiteX273" fmla="*/ 5032723 w 7467600"/>
              <a:gd name="connsiteY273" fmla="*/ 6644957 h 6858000"/>
              <a:gd name="connsiteX274" fmla="*/ 5242949 w 7467600"/>
              <a:gd name="connsiteY274" fmla="*/ 6125175 h 6858000"/>
              <a:gd name="connsiteX275" fmla="*/ 5286321 w 7467600"/>
              <a:gd name="connsiteY275" fmla="*/ 6033555 h 6858000"/>
              <a:gd name="connsiteX276" fmla="*/ 5008210 w 7467600"/>
              <a:gd name="connsiteY276" fmla="*/ 6649194 h 6858000"/>
              <a:gd name="connsiteX277" fmla="*/ 4986321 w 7467600"/>
              <a:gd name="connsiteY277" fmla="*/ 6765687 h 6858000"/>
              <a:gd name="connsiteX278" fmla="*/ 4973474 w 7467600"/>
              <a:gd name="connsiteY278" fmla="*/ 6858000 h 6858000"/>
              <a:gd name="connsiteX279" fmla="*/ 4907178 w 7467600"/>
              <a:gd name="connsiteY279" fmla="*/ 6858000 h 6858000"/>
              <a:gd name="connsiteX280" fmla="*/ 4910810 w 7467600"/>
              <a:gd name="connsiteY280" fmla="*/ 6829660 h 6858000"/>
              <a:gd name="connsiteX281" fmla="*/ 4987461 w 7467600"/>
              <a:gd name="connsiteY281" fmla="*/ 6432994 h 6858000"/>
              <a:gd name="connsiteX282" fmla="*/ 5179262 w 7467600"/>
              <a:gd name="connsiteY282" fmla="*/ 6035044 h 6858000"/>
              <a:gd name="connsiteX283" fmla="*/ 4689678 w 7467600"/>
              <a:gd name="connsiteY283" fmla="*/ 6440241 h 6858000"/>
              <a:gd name="connsiteX284" fmla="*/ 4477543 w 7467600"/>
              <a:gd name="connsiteY284" fmla="*/ 6674836 h 6858000"/>
              <a:gd name="connsiteX285" fmla="*/ 4329957 w 7467600"/>
              <a:gd name="connsiteY285" fmla="*/ 6858000 h 6858000"/>
              <a:gd name="connsiteX286" fmla="*/ 4218595 w 7467600"/>
              <a:gd name="connsiteY286" fmla="*/ 6858000 h 6858000"/>
              <a:gd name="connsiteX287" fmla="*/ 4368888 w 7467600"/>
              <a:gd name="connsiteY287" fmla="*/ 6668412 h 6858000"/>
              <a:gd name="connsiteX288" fmla="*/ 4563091 w 7467600"/>
              <a:gd name="connsiteY288" fmla="*/ 6442508 h 6858000"/>
              <a:gd name="connsiteX289" fmla="*/ 5387324 w 7467600"/>
              <a:gd name="connsiteY289" fmla="*/ 5705830 h 6858000"/>
              <a:gd name="connsiteX290" fmla="*/ 5073620 w 7467600"/>
              <a:gd name="connsiteY290" fmla="*/ 5955437 h 6858000"/>
              <a:gd name="connsiteX291" fmla="*/ 4689789 w 7467600"/>
              <a:gd name="connsiteY291" fmla="*/ 6268382 h 6858000"/>
              <a:gd name="connsiteX292" fmla="*/ 4418722 w 7467600"/>
              <a:gd name="connsiteY292" fmla="*/ 6570886 h 6858000"/>
              <a:gd name="connsiteX293" fmla="*/ 4214944 w 7467600"/>
              <a:gd name="connsiteY293" fmla="*/ 6858000 h 6858000"/>
              <a:gd name="connsiteX294" fmla="*/ 4177898 w 7467600"/>
              <a:gd name="connsiteY294" fmla="*/ 6858000 h 6858000"/>
              <a:gd name="connsiteX295" fmla="*/ 4391597 w 7467600"/>
              <a:gd name="connsiteY295" fmla="*/ 6556370 h 6858000"/>
              <a:gd name="connsiteX296" fmla="*/ 4668889 w 7467600"/>
              <a:gd name="connsiteY296" fmla="*/ 6246399 h 6858000"/>
              <a:gd name="connsiteX297" fmla="*/ 5055427 w 7467600"/>
              <a:gd name="connsiteY297" fmla="*/ 5931476 h 6858000"/>
              <a:gd name="connsiteX298" fmla="*/ 5371814 w 7467600"/>
              <a:gd name="connsiteY298" fmla="*/ 5678975 h 6858000"/>
              <a:gd name="connsiteX299" fmla="*/ 4987918 w 7467600"/>
              <a:gd name="connsiteY299" fmla="*/ 5838701 h 6858000"/>
              <a:gd name="connsiteX300" fmla="*/ 4317146 w 7467600"/>
              <a:gd name="connsiteY300" fmla="*/ 6587716 h 6858000"/>
              <a:gd name="connsiteX301" fmla="*/ 4171627 w 7467600"/>
              <a:gd name="connsiteY301" fmla="*/ 6858000 h 6858000"/>
              <a:gd name="connsiteX302" fmla="*/ 4081585 w 7467600"/>
              <a:gd name="connsiteY302" fmla="*/ 6858000 h 6858000"/>
              <a:gd name="connsiteX303" fmla="*/ 4238603 w 7467600"/>
              <a:gd name="connsiteY303" fmla="*/ 6559341 h 6858000"/>
              <a:gd name="connsiteX304" fmla="*/ 4778333 w 7467600"/>
              <a:gd name="connsiteY304" fmla="*/ 5873626 h 6858000"/>
              <a:gd name="connsiteX305" fmla="*/ 5414185 w 7467600"/>
              <a:gd name="connsiteY305" fmla="*/ 5573882 h 6858000"/>
              <a:gd name="connsiteX306" fmla="*/ 5959648 w 7467600"/>
              <a:gd name="connsiteY306" fmla="*/ 4760797 h 6858000"/>
              <a:gd name="connsiteX307" fmla="*/ 5355019 w 7467600"/>
              <a:gd name="connsiteY307" fmla="*/ 4734672 h 6858000"/>
              <a:gd name="connsiteX308" fmla="*/ 5083565 w 7467600"/>
              <a:gd name="connsiteY308" fmla="*/ 5179121 h 6858000"/>
              <a:gd name="connsiteX309" fmla="*/ 4713577 w 7467600"/>
              <a:gd name="connsiteY309" fmla="*/ 5616803 h 6858000"/>
              <a:gd name="connsiteX310" fmla="*/ 3989559 w 7467600"/>
              <a:gd name="connsiteY310" fmla="*/ 6145945 h 6858000"/>
              <a:gd name="connsiteX311" fmla="*/ 3939824 w 7467600"/>
              <a:gd name="connsiteY311" fmla="*/ 6066900 h 6858000"/>
              <a:gd name="connsiteX312" fmla="*/ 4584537 w 7467600"/>
              <a:gd name="connsiteY312" fmla="*/ 5324826 h 6858000"/>
              <a:gd name="connsiteX313" fmla="*/ 5037105 w 7467600"/>
              <a:gd name="connsiteY313" fmla="*/ 5088765 h 6858000"/>
              <a:gd name="connsiteX314" fmla="*/ 5039930 w 7467600"/>
              <a:gd name="connsiteY314" fmla="*/ 5089585 h 6858000"/>
              <a:gd name="connsiteX315" fmla="*/ 5263764 w 7467600"/>
              <a:gd name="connsiteY315" fmla="*/ 4735525 h 6858000"/>
              <a:gd name="connsiteX316" fmla="*/ 4086300 w 7467600"/>
              <a:gd name="connsiteY316" fmla="*/ 4884599 h 6858000"/>
              <a:gd name="connsiteX317" fmla="*/ 4085485 w 7467600"/>
              <a:gd name="connsiteY317" fmla="*/ 4899070 h 6858000"/>
              <a:gd name="connsiteX318" fmla="*/ 3871915 w 7467600"/>
              <a:gd name="connsiteY318" fmla="*/ 5253645 h 6858000"/>
              <a:gd name="connsiteX319" fmla="*/ 3799374 w 7467600"/>
              <a:gd name="connsiteY319" fmla="*/ 5466127 h 6858000"/>
              <a:gd name="connsiteX320" fmla="*/ 3498850 w 7467600"/>
              <a:gd name="connsiteY320" fmla="*/ 6661888 h 6858000"/>
              <a:gd name="connsiteX321" fmla="*/ 3399216 w 7467600"/>
              <a:gd name="connsiteY321" fmla="*/ 6858000 h 6858000"/>
              <a:gd name="connsiteX322" fmla="*/ 3303688 w 7467600"/>
              <a:gd name="connsiteY322" fmla="*/ 6858000 h 6858000"/>
              <a:gd name="connsiteX323" fmla="*/ 3391774 w 7467600"/>
              <a:gd name="connsiteY323" fmla="*/ 6697181 h 6858000"/>
              <a:gd name="connsiteX324" fmla="*/ 3735540 w 7467600"/>
              <a:gd name="connsiteY324" fmla="*/ 5546923 h 6858000"/>
              <a:gd name="connsiteX325" fmla="*/ 3729438 w 7467600"/>
              <a:gd name="connsiteY325" fmla="*/ 5569058 h 6858000"/>
              <a:gd name="connsiteX326" fmla="*/ 3707782 w 7467600"/>
              <a:gd name="connsiteY326" fmla="*/ 5644908 h 6858000"/>
              <a:gd name="connsiteX327" fmla="*/ 3583827 w 7467600"/>
              <a:gd name="connsiteY327" fmla="*/ 6039215 h 6858000"/>
              <a:gd name="connsiteX328" fmla="*/ 3547861 w 7467600"/>
              <a:gd name="connsiteY328" fmla="*/ 6129609 h 6858000"/>
              <a:gd name="connsiteX329" fmla="*/ 3490905 w 7467600"/>
              <a:gd name="connsiteY329" fmla="*/ 6277660 h 6858000"/>
              <a:gd name="connsiteX330" fmla="*/ 3455859 w 7467600"/>
              <a:gd name="connsiteY330" fmla="*/ 6391301 h 6858000"/>
              <a:gd name="connsiteX331" fmla="*/ 3429112 w 7467600"/>
              <a:gd name="connsiteY331" fmla="*/ 6479469 h 6858000"/>
              <a:gd name="connsiteX332" fmla="*/ 3304862 w 7467600"/>
              <a:gd name="connsiteY332" fmla="*/ 6796476 h 6858000"/>
              <a:gd name="connsiteX333" fmla="*/ 3276071 w 7467600"/>
              <a:gd name="connsiteY333" fmla="*/ 6858000 h 6858000"/>
              <a:gd name="connsiteX334" fmla="*/ 3240805 w 7467600"/>
              <a:gd name="connsiteY334" fmla="*/ 6858000 h 6858000"/>
              <a:gd name="connsiteX335" fmla="*/ 3275917 w 7467600"/>
              <a:gd name="connsiteY335" fmla="*/ 6783192 h 6858000"/>
              <a:gd name="connsiteX336" fmla="*/ 3399358 w 7467600"/>
              <a:gd name="connsiteY336" fmla="*/ 6469011 h 6858000"/>
              <a:gd name="connsiteX337" fmla="*/ 3425650 w 7467600"/>
              <a:gd name="connsiteY337" fmla="*/ 6381333 h 6858000"/>
              <a:gd name="connsiteX338" fmla="*/ 3460661 w 7467600"/>
              <a:gd name="connsiteY338" fmla="*/ 6266763 h 6858000"/>
              <a:gd name="connsiteX339" fmla="*/ 3518021 w 7467600"/>
              <a:gd name="connsiteY339" fmla="*/ 6117298 h 6858000"/>
              <a:gd name="connsiteX340" fmla="*/ 3554035 w 7467600"/>
              <a:gd name="connsiteY340" fmla="*/ 6027832 h 6858000"/>
              <a:gd name="connsiteX341" fmla="*/ 3677174 w 7467600"/>
              <a:gd name="connsiteY341" fmla="*/ 5636351 h 6858000"/>
              <a:gd name="connsiteX342" fmla="*/ 3698819 w 7467600"/>
              <a:gd name="connsiteY342" fmla="*/ 5560503 h 6858000"/>
              <a:gd name="connsiteX343" fmla="*/ 3702094 w 7467600"/>
              <a:gd name="connsiteY343" fmla="*/ 5549194 h 6858000"/>
              <a:gd name="connsiteX344" fmla="*/ 3398355 w 7467600"/>
              <a:gd name="connsiteY344" fmla="*/ 6094603 h 6858000"/>
              <a:gd name="connsiteX345" fmla="*/ 3193941 w 7467600"/>
              <a:gd name="connsiteY345" fmla="*/ 6798775 h 6858000"/>
              <a:gd name="connsiteX346" fmla="*/ 3184140 w 7467600"/>
              <a:gd name="connsiteY346" fmla="*/ 6858000 h 6858000"/>
              <a:gd name="connsiteX347" fmla="*/ 3099978 w 7467600"/>
              <a:gd name="connsiteY347" fmla="*/ 6858000 h 6858000"/>
              <a:gd name="connsiteX348" fmla="*/ 3101556 w 7467600"/>
              <a:gd name="connsiteY348" fmla="*/ 6843337 h 6858000"/>
              <a:gd name="connsiteX349" fmla="*/ 3370162 w 7467600"/>
              <a:gd name="connsiteY349" fmla="*/ 5785550 h 6858000"/>
              <a:gd name="connsiteX350" fmla="*/ 3746477 w 7467600"/>
              <a:gd name="connsiteY350" fmla="*/ 5377889 h 6858000"/>
              <a:gd name="connsiteX351" fmla="*/ 3863399 w 7467600"/>
              <a:gd name="connsiteY351" fmla="*/ 5087257 h 6858000"/>
              <a:gd name="connsiteX352" fmla="*/ 3968712 w 7467600"/>
              <a:gd name="connsiteY352" fmla="*/ 4913989 h 6858000"/>
              <a:gd name="connsiteX353" fmla="*/ 2792390 w 7467600"/>
              <a:gd name="connsiteY353" fmla="*/ 5382974 h 6858000"/>
              <a:gd name="connsiteX354" fmla="*/ 2714982 w 7467600"/>
              <a:gd name="connsiteY354" fmla="*/ 5427051 h 6858000"/>
              <a:gd name="connsiteX355" fmla="*/ 2813361 w 7467600"/>
              <a:gd name="connsiteY355" fmla="*/ 6023912 h 6858000"/>
              <a:gd name="connsiteX356" fmla="*/ 2688430 w 7467600"/>
              <a:gd name="connsiteY356" fmla="*/ 6801564 h 6858000"/>
              <a:gd name="connsiteX357" fmla="*/ 2629626 w 7467600"/>
              <a:gd name="connsiteY357" fmla="*/ 6763394 h 6858000"/>
              <a:gd name="connsiteX358" fmla="*/ 2565328 w 7467600"/>
              <a:gd name="connsiteY358" fmla="*/ 5516399 h 6858000"/>
              <a:gd name="connsiteX359" fmla="*/ 1922999 w 7467600"/>
              <a:gd name="connsiteY359" fmla="*/ 5980343 h 6858000"/>
              <a:gd name="connsiteX360" fmla="*/ 1950261 w 7467600"/>
              <a:gd name="connsiteY360" fmla="*/ 6405858 h 6858000"/>
              <a:gd name="connsiteX361" fmla="*/ 2365554 w 7467600"/>
              <a:gd name="connsiteY361" fmla="*/ 6759107 h 6858000"/>
              <a:gd name="connsiteX362" fmla="*/ 2424142 w 7467600"/>
              <a:gd name="connsiteY362" fmla="*/ 6858000 h 6858000"/>
              <a:gd name="connsiteX363" fmla="*/ 2395994 w 7467600"/>
              <a:gd name="connsiteY363" fmla="*/ 6858000 h 6858000"/>
              <a:gd name="connsiteX364" fmla="*/ 2392863 w 7467600"/>
              <a:gd name="connsiteY364" fmla="*/ 6852964 h 6858000"/>
              <a:gd name="connsiteX365" fmla="*/ 2017589 w 7467600"/>
              <a:gd name="connsiteY365" fmla="*/ 6493982 h 6858000"/>
              <a:gd name="connsiteX366" fmla="*/ 2147336 w 7467600"/>
              <a:gd name="connsiteY366" fmla="*/ 6594052 h 6858000"/>
              <a:gd name="connsiteX367" fmla="*/ 2207047 w 7467600"/>
              <a:gd name="connsiteY367" fmla="*/ 6654540 h 6858000"/>
              <a:gd name="connsiteX368" fmla="*/ 2299106 w 7467600"/>
              <a:gd name="connsiteY368" fmla="*/ 6778931 h 6858000"/>
              <a:gd name="connsiteX369" fmla="*/ 2314430 w 7467600"/>
              <a:gd name="connsiteY369" fmla="*/ 6801144 h 6858000"/>
              <a:gd name="connsiteX370" fmla="*/ 2352406 w 7467600"/>
              <a:gd name="connsiteY370" fmla="*/ 6858000 h 6858000"/>
              <a:gd name="connsiteX371" fmla="*/ 2314492 w 7467600"/>
              <a:gd name="connsiteY371" fmla="*/ 6858000 h 6858000"/>
              <a:gd name="connsiteX372" fmla="*/ 2288095 w 7467600"/>
              <a:gd name="connsiteY372" fmla="*/ 6818030 h 6858000"/>
              <a:gd name="connsiteX373" fmla="*/ 2272768 w 7467600"/>
              <a:gd name="connsiteY373" fmla="*/ 6795822 h 6858000"/>
              <a:gd name="connsiteX374" fmla="*/ 2182715 w 7467600"/>
              <a:gd name="connsiteY374" fmla="*/ 6675071 h 6858000"/>
              <a:gd name="connsiteX375" fmla="*/ 2032061 w 7467600"/>
              <a:gd name="connsiteY375" fmla="*/ 6541380 h 6858000"/>
              <a:gd name="connsiteX376" fmla="*/ 2257220 w 7467600"/>
              <a:gd name="connsiteY376" fmla="*/ 6826257 h 6858000"/>
              <a:gd name="connsiteX377" fmla="*/ 2281324 w 7467600"/>
              <a:gd name="connsiteY377" fmla="*/ 6858000 h 6858000"/>
              <a:gd name="connsiteX378" fmla="*/ 2242860 w 7467600"/>
              <a:gd name="connsiteY378" fmla="*/ 6858000 h 6858000"/>
              <a:gd name="connsiteX379" fmla="*/ 2232818 w 7467600"/>
              <a:gd name="connsiteY379" fmla="*/ 6844926 h 6858000"/>
              <a:gd name="connsiteX380" fmla="*/ 1990172 w 7467600"/>
              <a:gd name="connsiteY380" fmla="*/ 6542121 h 6858000"/>
              <a:gd name="connsiteX381" fmla="*/ 2124090 w 7467600"/>
              <a:gd name="connsiteY381" fmla="*/ 6761017 h 6858000"/>
              <a:gd name="connsiteX382" fmla="*/ 2200380 w 7467600"/>
              <a:gd name="connsiteY382" fmla="*/ 6858000 h 6858000"/>
              <a:gd name="connsiteX383" fmla="*/ 2147507 w 7467600"/>
              <a:gd name="connsiteY383" fmla="*/ 6858000 h 6858000"/>
              <a:gd name="connsiteX384" fmla="*/ 2070668 w 7467600"/>
              <a:gd name="connsiteY384" fmla="*/ 6761520 h 6858000"/>
              <a:gd name="connsiteX385" fmla="*/ 1975142 w 7467600"/>
              <a:gd name="connsiteY385" fmla="*/ 6585570 h 6858000"/>
              <a:gd name="connsiteX386" fmla="*/ 2050035 w 7467600"/>
              <a:gd name="connsiteY386" fmla="*/ 6813345 h 6858000"/>
              <a:gd name="connsiteX387" fmla="*/ 2063025 w 7467600"/>
              <a:gd name="connsiteY387" fmla="*/ 6858000 h 6858000"/>
              <a:gd name="connsiteX388" fmla="*/ 2021675 w 7467600"/>
              <a:gd name="connsiteY388" fmla="*/ 6858000 h 6858000"/>
              <a:gd name="connsiteX389" fmla="*/ 2019308 w 7467600"/>
              <a:gd name="connsiteY389" fmla="*/ 6847118 h 6858000"/>
              <a:gd name="connsiteX390" fmla="*/ 1938835 w 7467600"/>
              <a:gd name="connsiteY390" fmla="*/ 6551160 h 6858000"/>
              <a:gd name="connsiteX391" fmla="*/ 1953230 w 7467600"/>
              <a:gd name="connsiteY391" fmla="*/ 6759699 h 6858000"/>
              <a:gd name="connsiteX392" fmla="*/ 1956763 w 7467600"/>
              <a:gd name="connsiteY392" fmla="*/ 6778191 h 6858000"/>
              <a:gd name="connsiteX393" fmla="*/ 1967925 w 7467600"/>
              <a:gd name="connsiteY393" fmla="*/ 6858000 h 6858000"/>
              <a:gd name="connsiteX394" fmla="*/ 1936622 w 7467600"/>
              <a:gd name="connsiteY394" fmla="*/ 6858000 h 6858000"/>
              <a:gd name="connsiteX395" fmla="*/ 1926261 w 7467600"/>
              <a:gd name="connsiteY395" fmla="*/ 6784064 h 6858000"/>
              <a:gd name="connsiteX396" fmla="*/ 1922724 w 7467600"/>
              <a:gd name="connsiteY396" fmla="*/ 6765577 h 6858000"/>
              <a:gd name="connsiteX397" fmla="*/ 1904650 w 7467600"/>
              <a:gd name="connsiteY397" fmla="*/ 6639616 h 6858000"/>
              <a:gd name="connsiteX398" fmla="*/ 1885273 w 7467600"/>
              <a:gd name="connsiteY398" fmla="*/ 6858000 h 6858000"/>
              <a:gd name="connsiteX399" fmla="*/ 1854363 w 7467600"/>
              <a:gd name="connsiteY399" fmla="*/ 6858000 h 6858000"/>
              <a:gd name="connsiteX400" fmla="*/ 1880391 w 7467600"/>
              <a:gd name="connsiteY400" fmla="*/ 6603796 h 6858000"/>
              <a:gd name="connsiteX401" fmla="*/ 1818273 w 7467600"/>
              <a:gd name="connsiteY401" fmla="*/ 6715729 h 6858000"/>
              <a:gd name="connsiteX402" fmla="*/ 1794691 w 7467600"/>
              <a:gd name="connsiteY402" fmla="*/ 6843239 h 6858000"/>
              <a:gd name="connsiteX403" fmla="*/ 1794914 w 7467600"/>
              <a:gd name="connsiteY403" fmla="*/ 6858000 h 6858000"/>
              <a:gd name="connsiteX404" fmla="*/ 1746128 w 7467600"/>
              <a:gd name="connsiteY404" fmla="*/ 6858000 h 6858000"/>
              <a:gd name="connsiteX405" fmla="*/ 1753934 w 7467600"/>
              <a:gd name="connsiteY405" fmla="*/ 6724796 h 6858000"/>
              <a:gd name="connsiteX406" fmla="*/ 1792053 w 7467600"/>
              <a:gd name="connsiteY406" fmla="*/ 6572396 h 6858000"/>
              <a:gd name="connsiteX407" fmla="*/ 1862248 w 7467600"/>
              <a:gd name="connsiteY407" fmla="*/ 6266397 h 6858000"/>
              <a:gd name="connsiteX408" fmla="*/ 1862250 w 7467600"/>
              <a:gd name="connsiteY408" fmla="*/ 6033531 h 6858000"/>
              <a:gd name="connsiteX409" fmla="*/ 1211999 w 7467600"/>
              <a:gd name="connsiteY409" fmla="*/ 6683610 h 6858000"/>
              <a:gd name="connsiteX410" fmla="*/ 1213266 w 7467600"/>
              <a:gd name="connsiteY410" fmla="*/ 6691947 h 6858000"/>
              <a:gd name="connsiteX411" fmla="*/ 1203370 w 7467600"/>
              <a:gd name="connsiteY411" fmla="*/ 6850676 h 6858000"/>
              <a:gd name="connsiteX412" fmla="*/ 1203671 w 7467600"/>
              <a:gd name="connsiteY412" fmla="*/ 6858000 h 6858000"/>
              <a:gd name="connsiteX413" fmla="*/ 1143180 w 7467600"/>
              <a:gd name="connsiteY413" fmla="*/ 6858000 h 6858000"/>
              <a:gd name="connsiteX414" fmla="*/ 1142176 w 7467600"/>
              <a:gd name="connsiteY414" fmla="*/ 6766045 h 6858000"/>
              <a:gd name="connsiteX415" fmla="*/ 1067484 w 7467600"/>
              <a:gd name="connsiteY415" fmla="*/ 6858000 h 6858000"/>
              <a:gd name="connsiteX416" fmla="*/ 953928 w 7467600"/>
              <a:gd name="connsiteY416" fmla="*/ 6858000 h 6858000"/>
              <a:gd name="connsiteX417" fmla="*/ 959715 w 7467600"/>
              <a:gd name="connsiteY417" fmla="*/ 6850185 h 6858000"/>
              <a:gd name="connsiteX418" fmla="*/ 1483788 w 7467600"/>
              <a:gd name="connsiteY418" fmla="*/ 6259174 h 6858000"/>
              <a:gd name="connsiteX419" fmla="*/ 1100671 w 7467600"/>
              <a:gd name="connsiteY419" fmla="*/ 6252137 h 6858000"/>
              <a:gd name="connsiteX420" fmla="*/ 1090144 w 7467600"/>
              <a:gd name="connsiteY420" fmla="*/ 6256748 h 6858000"/>
              <a:gd name="connsiteX421" fmla="*/ 1095872 w 7467600"/>
              <a:gd name="connsiteY421" fmla="*/ 6271892 h 6858000"/>
              <a:gd name="connsiteX422" fmla="*/ 262785 w 7467600"/>
              <a:gd name="connsiteY422" fmla="*/ 6845450 h 6858000"/>
              <a:gd name="connsiteX423" fmla="*/ 209968 w 7467600"/>
              <a:gd name="connsiteY423" fmla="*/ 6770713 h 6858000"/>
              <a:gd name="connsiteX424" fmla="*/ 873460 w 7467600"/>
              <a:gd name="connsiteY424" fmla="*/ 6253768 h 6858000"/>
              <a:gd name="connsiteX425" fmla="*/ 192686 w 7467600"/>
              <a:gd name="connsiteY425" fmla="*/ 5849257 h 6858000"/>
              <a:gd name="connsiteX426" fmla="*/ 4696 w 7467600"/>
              <a:gd name="connsiteY426" fmla="*/ 5697668 h 6858000"/>
              <a:gd name="connsiteX427" fmla="*/ 0 w 7467600"/>
              <a:gd name="connsiteY427" fmla="*/ 5689984 h 6858000"/>
              <a:gd name="connsiteX428" fmla="*/ 0 w 7467600"/>
              <a:gd name="connsiteY428" fmla="*/ 5513472 h 6858000"/>
              <a:gd name="connsiteX429" fmla="*/ 174101 w 7467600"/>
              <a:gd name="connsiteY429" fmla="*/ 5620277 h 6858000"/>
              <a:gd name="connsiteX430" fmla="*/ 891800 w 7467600"/>
              <a:gd name="connsiteY430" fmla="*/ 6036935 h 6858000"/>
              <a:gd name="connsiteX431" fmla="*/ 1072219 w 7467600"/>
              <a:gd name="connsiteY431" fmla="*/ 6169443 h 6858000"/>
              <a:gd name="connsiteX432" fmla="*/ 1074117 w 7467600"/>
              <a:gd name="connsiteY432" fmla="*/ 6170301 h 6858000"/>
              <a:gd name="connsiteX433" fmla="*/ 1083114 w 7467600"/>
              <a:gd name="connsiteY433" fmla="*/ 6174131 h 6858000"/>
              <a:gd name="connsiteX434" fmla="*/ 1543010 w 7467600"/>
              <a:gd name="connsiteY434" fmla="*/ 6191140 h 6858000"/>
              <a:gd name="connsiteX435" fmla="*/ 1551080 w 7467600"/>
              <a:gd name="connsiteY435" fmla="*/ 6195006 h 6858000"/>
              <a:gd name="connsiteX436" fmla="*/ 2345443 w 7467600"/>
              <a:gd name="connsiteY436" fmla="*/ 5549882 h 6858000"/>
              <a:gd name="connsiteX437" fmla="*/ 1721499 w 7467600"/>
              <a:gd name="connsiteY437" fmla="*/ 5599969 h 6858000"/>
              <a:gd name="connsiteX438" fmla="*/ 767716 w 7467600"/>
              <a:gd name="connsiteY438" fmla="*/ 5472768 h 6858000"/>
              <a:gd name="connsiteX439" fmla="*/ 722147 w 7467600"/>
              <a:gd name="connsiteY439" fmla="*/ 5393091 h 6858000"/>
              <a:gd name="connsiteX440" fmla="*/ 1485552 w 7467600"/>
              <a:gd name="connsiteY440" fmla="*/ 5313202 h 6858000"/>
              <a:gd name="connsiteX441" fmla="*/ 2143004 w 7467600"/>
              <a:gd name="connsiteY441" fmla="*/ 5402420 h 6858000"/>
              <a:gd name="connsiteX442" fmla="*/ 1933391 w 7467600"/>
              <a:gd name="connsiteY442" fmla="*/ 5156971 h 6858000"/>
              <a:gd name="connsiteX443" fmla="*/ 1827118 w 7467600"/>
              <a:gd name="connsiteY443" fmla="*/ 4968410 h 6858000"/>
              <a:gd name="connsiteX444" fmla="*/ 1837349 w 7467600"/>
              <a:gd name="connsiteY444" fmla="*/ 4956357 h 6858000"/>
              <a:gd name="connsiteX445" fmla="*/ 2162835 w 7467600"/>
              <a:gd name="connsiteY445" fmla="*/ 5187853 h 6858000"/>
              <a:gd name="connsiteX446" fmla="*/ 2257167 w 7467600"/>
              <a:gd name="connsiteY446" fmla="*/ 5462123 h 6858000"/>
              <a:gd name="connsiteX447" fmla="*/ 2261598 w 7467600"/>
              <a:gd name="connsiteY447" fmla="*/ 5467998 h 6858000"/>
              <a:gd name="connsiteX448" fmla="*/ 2437177 w 7467600"/>
              <a:gd name="connsiteY448" fmla="*/ 5479608 h 6858000"/>
              <a:gd name="connsiteX449" fmla="*/ 2445247 w 7467600"/>
              <a:gd name="connsiteY449" fmla="*/ 5483476 h 6858000"/>
              <a:gd name="connsiteX450" fmla="*/ 2743626 w 7467600"/>
              <a:gd name="connsiteY450" fmla="*/ 5304819 h 6858000"/>
              <a:gd name="connsiteX451" fmla="*/ 3048102 w 7467600"/>
              <a:gd name="connsiteY451" fmla="*/ 5150595 h 6858000"/>
              <a:gd name="connsiteX452" fmla="*/ 1799414 w 7467600"/>
              <a:gd name="connsiteY452" fmla="*/ 4694732 h 6858000"/>
              <a:gd name="connsiteX453" fmla="*/ 1771735 w 7467600"/>
              <a:gd name="connsiteY453" fmla="*/ 4619929 h 6858000"/>
              <a:gd name="connsiteX454" fmla="*/ 3104273 w 7467600"/>
              <a:gd name="connsiteY454" fmla="*/ 5076159 h 6858000"/>
              <a:gd name="connsiteX455" fmla="*/ 3113245 w 7467600"/>
              <a:gd name="connsiteY455" fmla="*/ 5090705 h 6858000"/>
              <a:gd name="connsiteX456" fmla="*/ 3126294 w 7467600"/>
              <a:gd name="connsiteY456" fmla="*/ 5114400 h 6858000"/>
              <a:gd name="connsiteX457" fmla="*/ 3937433 w 7467600"/>
              <a:gd name="connsiteY457" fmla="*/ 4830473 h 6858000"/>
              <a:gd name="connsiteX458" fmla="*/ 3590475 w 7467600"/>
              <a:gd name="connsiteY458" fmla="*/ 4597974 h 6858000"/>
              <a:gd name="connsiteX459" fmla="*/ 3100264 w 7467600"/>
              <a:gd name="connsiteY459" fmla="*/ 4579845 h 6858000"/>
              <a:gd name="connsiteX460" fmla="*/ 2183576 w 7467600"/>
              <a:gd name="connsiteY460" fmla="*/ 4227150 h 6858000"/>
              <a:gd name="connsiteX461" fmla="*/ 2151029 w 7467600"/>
              <a:gd name="connsiteY461" fmla="*/ 4146947 h 6858000"/>
              <a:gd name="connsiteX462" fmla="*/ 3563434 w 7467600"/>
              <a:gd name="connsiteY462" fmla="*/ 4469115 h 6858000"/>
              <a:gd name="connsiteX463" fmla="*/ 3177952 w 7467600"/>
              <a:gd name="connsiteY463" fmla="*/ 3657386 h 6858000"/>
              <a:gd name="connsiteX464" fmla="*/ 3189263 w 7467600"/>
              <a:gd name="connsiteY464" fmla="*/ 3625726 h 6858000"/>
              <a:gd name="connsiteX465" fmla="*/ 3560912 w 7467600"/>
              <a:gd name="connsiteY465" fmla="*/ 4079863 h 6858000"/>
              <a:gd name="connsiteX466" fmla="*/ 3626636 w 7467600"/>
              <a:gd name="connsiteY466" fmla="*/ 4512230 h 6858000"/>
              <a:gd name="connsiteX467" fmla="*/ 3653088 w 7467600"/>
              <a:gd name="connsiteY467" fmla="*/ 4521417 h 6858000"/>
              <a:gd name="connsiteX468" fmla="*/ 3988128 w 7467600"/>
              <a:gd name="connsiteY468" fmla="*/ 4817267 h 6858000"/>
              <a:gd name="connsiteX469" fmla="*/ 4830582 w 7467600"/>
              <a:gd name="connsiteY469" fmla="*/ 4676000 h 6858000"/>
              <a:gd name="connsiteX470" fmla="*/ 4830100 w 7467600"/>
              <a:gd name="connsiteY470" fmla="*/ 4675554 h 6858000"/>
              <a:gd name="connsiteX471" fmla="*/ 4036318 w 7467600"/>
              <a:gd name="connsiteY471" fmla="*/ 4147013 h 6858000"/>
              <a:gd name="connsiteX472" fmla="*/ 3432098 w 7467600"/>
              <a:gd name="connsiteY472" fmla="*/ 3537312 h 6858000"/>
              <a:gd name="connsiteX473" fmla="*/ 3446761 w 7467600"/>
              <a:gd name="connsiteY473" fmla="*/ 3461278 h 6858000"/>
              <a:gd name="connsiteX474" fmla="*/ 4419733 w 7467600"/>
              <a:gd name="connsiteY474" fmla="*/ 3963555 h 6858000"/>
              <a:gd name="connsiteX475" fmla="*/ 4781371 w 7467600"/>
              <a:gd name="connsiteY475" fmla="*/ 4458604 h 6858000"/>
              <a:gd name="connsiteX476" fmla="*/ 4780440 w 7467600"/>
              <a:gd name="connsiteY476" fmla="*/ 4470290 h 6858000"/>
              <a:gd name="connsiteX477" fmla="*/ 4898954 w 7467600"/>
              <a:gd name="connsiteY477" fmla="*/ 4662092 h 6858000"/>
              <a:gd name="connsiteX478" fmla="*/ 4900699 w 7467600"/>
              <a:gd name="connsiteY478" fmla="*/ 4670867 h 6858000"/>
              <a:gd name="connsiteX479" fmla="*/ 5714511 w 7467600"/>
              <a:gd name="connsiteY479" fmla="*/ 4663483 h 6858000"/>
              <a:gd name="connsiteX480" fmla="*/ 5464793 w 7467600"/>
              <a:gd name="connsiteY480" fmla="*/ 4393556 h 6858000"/>
              <a:gd name="connsiteX481" fmla="*/ 5461897 w 7467600"/>
              <a:gd name="connsiteY481" fmla="*/ 4390879 h 6858000"/>
              <a:gd name="connsiteX482" fmla="*/ 4294126 w 7467600"/>
              <a:gd name="connsiteY482" fmla="*/ 3303048 h 6858000"/>
              <a:gd name="connsiteX483" fmla="*/ 4305321 w 7467600"/>
              <a:gd name="connsiteY483" fmla="*/ 3256953 h 6858000"/>
              <a:gd name="connsiteX484" fmla="*/ 4949299 w 7467600"/>
              <a:gd name="connsiteY484" fmla="*/ 3766336 h 6858000"/>
              <a:gd name="connsiteX485" fmla="*/ 5291452 w 7467600"/>
              <a:gd name="connsiteY485" fmla="*/ 4076801 h 6858000"/>
              <a:gd name="connsiteX486" fmla="*/ 5434998 w 7467600"/>
              <a:gd name="connsiteY486" fmla="*/ 4254100 h 6858000"/>
              <a:gd name="connsiteX487" fmla="*/ 5351015 w 7467600"/>
              <a:gd name="connsiteY487" fmla="*/ 3760989 h 6858000"/>
              <a:gd name="connsiteX488" fmla="*/ 5413780 w 7467600"/>
              <a:gd name="connsiteY488" fmla="*/ 2966265 h 6858000"/>
              <a:gd name="connsiteX489" fmla="*/ 5425627 w 7467600"/>
              <a:gd name="connsiteY489" fmla="*/ 2954192 h 6858000"/>
              <a:gd name="connsiteX490" fmla="*/ 6604735 w 7467600"/>
              <a:gd name="connsiteY490" fmla="*/ 2041381 h 6858000"/>
              <a:gd name="connsiteX491" fmla="*/ 7204487 w 7467600"/>
              <a:gd name="connsiteY491" fmla="*/ 2742112 h 6858000"/>
              <a:gd name="connsiteX492" fmla="*/ 7131592 w 7467600"/>
              <a:gd name="connsiteY492" fmla="*/ 2672096 h 6858000"/>
              <a:gd name="connsiteX493" fmla="*/ 6996344 w 7467600"/>
              <a:gd name="connsiteY493" fmla="*/ 2518310 h 6858000"/>
              <a:gd name="connsiteX494" fmla="*/ 6735495 w 7467600"/>
              <a:gd name="connsiteY494" fmla="*/ 2196890 h 6858000"/>
              <a:gd name="connsiteX495" fmla="*/ 6721901 w 7467600"/>
              <a:gd name="connsiteY495" fmla="*/ 2179274 h 6858000"/>
              <a:gd name="connsiteX496" fmla="*/ 6604735 w 7467600"/>
              <a:gd name="connsiteY496" fmla="*/ 2041381 h 6858000"/>
              <a:gd name="connsiteX497" fmla="*/ 6591670 w 7467600"/>
              <a:gd name="connsiteY497" fmla="*/ 1988277 h 6858000"/>
              <a:gd name="connsiteX498" fmla="*/ 6747349 w 7467600"/>
              <a:gd name="connsiteY498" fmla="*/ 2160069 h 6858000"/>
              <a:gd name="connsiteX499" fmla="*/ 6760943 w 7467600"/>
              <a:gd name="connsiteY499" fmla="*/ 2177686 h 6858000"/>
              <a:gd name="connsiteX500" fmla="*/ 7021065 w 7467600"/>
              <a:gd name="connsiteY500" fmla="*/ 2498102 h 6858000"/>
              <a:gd name="connsiteX501" fmla="*/ 7155223 w 7467600"/>
              <a:gd name="connsiteY501" fmla="*/ 2650386 h 6858000"/>
              <a:gd name="connsiteX502" fmla="*/ 7203167 w 7467600"/>
              <a:gd name="connsiteY502" fmla="*/ 2697288 h 6858000"/>
              <a:gd name="connsiteX503" fmla="*/ 6937703 w 7467600"/>
              <a:gd name="connsiteY503" fmla="*/ 2321981 h 6858000"/>
              <a:gd name="connsiteX504" fmla="*/ 6591670 w 7467600"/>
              <a:gd name="connsiteY504" fmla="*/ 1988277 h 6858000"/>
              <a:gd name="connsiteX505" fmla="*/ 5798671 w 7467600"/>
              <a:gd name="connsiteY505" fmla="*/ 1981601 h 6858000"/>
              <a:gd name="connsiteX506" fmla="*/ 5754709 w 7467600"/>
              <a:gd name="connsiteY506" fmla="*/ 2071454 h 6858000"/>
              <a:gd name="connsiteX507" fmla="*/ 5763044 w 7467600"/>
              <a:gd name="connsiteY507" fmla="*/ 2842206 h 6858000"/>
              <a:gd name="connsiteX508" fmla="*/ 5764974 w 7467600"/>
              <a:gd name="connsiteY508" fmla="*/ 2799609 h 6858000"/>
              <a:gd name="connsiteX509" fmla="*/ 5767665 w 7467600"/>
              <a:gd name="connsiteY509" fmla="*/ 2666409 h 6858000"/>
              <a:gd name="connsiteX510" fmla="*/ 5763055 w 7467600"/>
              <a:gd name="connsiteY510" fmla="*/ 2579705 h 6858000"/>
              <a:gd name="connsiteX511" fmla="*/ 5758079 w 7467600"/>
              <a:gd name="connsiteY511" fmla="*/ 2492508 h 6858000"/>
              <a:gd name="connsiteX512" fmla="*/ 5779325 w 7467600"/>
              <a:gd name="connsiteY512" fmla="*/ 2197069 h 6858000"/>
              <a:gd name="connsiteX513" fmla="*/ 5798671 w 7467600"/>
              <a:gd name="connsiteY513" fmla="*/ 1981601 h 6858000"/>
              <a:gd name="connsiteX514" fmla="*/ 5829202 w 7467600"/>
              <a:gd name="connsiteY514" fmla="*/ 1971679 h 6858000"/>
              <a:gd name="connsiteX515" fmla="*/ 5809558 w 7467600"/>
              <a:gd name="connsiteY515" fmla="*/ 2198043 h 6858000"/>
              <a:gd name="connsiteX516" fmla="*/ 5788653 w 7467600"/>
              <a:gd name="connsiteY516" fmla="*/ 2489430 h 6858000"/>
              <a:gd name="connsiteX517" fmla="*/ 5793439 w 7467600"/>
              <a:gd name="connsiteY517" fmla="*/ 2575235 h 6858000"/>
              <a:gd name="connsiteX518" fmla="*/ 5796837 w 7467600"/>
              <a:gd name="connsiteY518" fmla="*/ 2637633 h 6858000"/>
              <a:gd name="connsiteX519" fmla="*/ 5818614 w 7467600"/>
              <a:gd name="connsiteY519" fmla="*/ 2473055 h 6858000"/>
              <a:gd name="connsiteX520" fmla="*/ 5829202 w 7467600"/>
              <a:gd name="connsiteY520" fmla="*/ 1971679 h 6858000"/>
              <a:gd name="connsiteX521" fmla="*/ 5911389 w 7467600"/>
              <a:gd name="connsiteY521" fmla="*/ 1898371 h 6858000"/>
              <a:gd name="connsiteX522" fmla="*/ 6237627 w 7467600"/>
              <a:gd name="connsiteY522" fmla="*/ 2231921 h 6858000"/>
              <a:gd name="connsiteX523" fmla="*/ 5911389 w 7467600"/>
              <a:gd name="connsiteY523" fmla="*/ 1898371 h 6858000"/>
              <a:gd name="connsiteX524" fmla="*/ 6944437 w 7467600"/>
              <a:gd name="connsiteY524" fmla="*/ 1575402 h 6858000"/>
              <a:gd name="connsiteX525" fmla="*/ 6304730 w 7467600"/>
              <a:gd name="connsiteY525" fmla="*/ 1766654 h 6858000"/>
              <a:gd name="connsiteX526" fmla="*/ 6944437 w 7467600"/>
              <a:gd name="connsiteY526" fmla="*/ 1575402 h 6858000"/>
              <a:gd name="connsiteX527" fmla="*/ 7019523 w 7467600"/>
              <a:gd name="connsiteY527" fmla="*/ 1519450 h 6858000"/>
              <a:gd name="connsiteX528" fmla="*/ 6298091 w 7467600"/>
              <a:gd name="connsiteY528" fmla="*/ 1737122 h 6858000"/>
              <a:gd name="connsiteX529" fmla="*/ 7019523 w 7467600"/>
              <a:gd name="connsiteY529" fmla="*/ 1519450 h 6858000"/>
              <a:gd name="connsiteX530" fmla="*/ 2399523 w 7467600"/>
              <a:gd name="connsiteY530" fmla="*/ 1428234 h 6858000"/>
              <a:gd name="connsiteX531" fmla="*/ 2224982 w 7467600"/>
              <a:gd name="connsiteY531" fmla="*/ 1826201 h 6858000"/>
              <a:gd name="connsiteX532" fmla="*/ 2096099 w 7467600"/>
              <a:gd name="connsiteY532" fmla="*/ 2345900 h 6858000"/>
              <a:gd name="connsiteX533" fmla="*/ 2283317 w 7467600"/>
              <a:gd name="connsiteY533" fmla="*/ 1796925 h 6858000"/>
              <a:gd name="connsiteX534" fmla="*/ 2399523 w 7467600"/>
              <a:gd name="connsiteY534" fmla="*/ 1428234 h 6858000"/>
              <a:gd name="connsiteX535" fmla="*/ 2448558 w 7467600"/>
              <a:gd name="connsiteY535" fmla="*/ 1373435 h 6858000"/>
              <a:gd name="connsiteX536" fmla="*/ 2312521 w 7467600"/>
              <a:gd name="connsiteY536" fmla="*/ 1806140 h 6858000"/>
              <a:gd name="connsiteX537" fmla="*/ 2127533 w 7467600"/>
              <a:gd name="connsiteY537" fmla="*/ 2348380 h 6858000"/>
              <a:gd name="connsiteX538" fmla="*/ 2358080 w 7467600"/>
              <a:gd name="connsiteY538" fmla="*/ 1866134 h 6858000"/>
              <a:gd name="connsiteX539" fmla="*/ 2407436 w 7467600"/>
              <a:gd name="connsiteY539" fmla="*/ 1651070 h 6858000"/>
              <a:gd name="connsiteX540" fmla="*/ 2448558 w 7467600"/>
              <a:gd name="connsiteY540" fmla="*/ 1373435 h 6858000"/>
              <a:gd name="connsiteX541" fmla="*/ 278707 w 7467600"/>
              <a:gd name="connsiteY541" fmla="*/ 1352270 h 6858000"/>
              <a:gd name="connsiteX542" fmla="*/ 321570 w 7467600"/>
              <a:gd name="connsiteY542" fmla="*/ 1861610 h 6858000"/>
              <a:gd name="connsiteX543" fmla="*/ 294281 w 7467600"/>
              <a:gd name="connsiteY543" fmla="*/ 1440658 h 6858000"/>
              <a:gd name="connsiteX544" fmla="*/ 278707 w 7467600"/>
              <a:gd name="connsiteY544" fmla="*/ 1352270 h 6858000"/>
              <a:gd name="connsiteX545" fmla="*/ 1423821 w 7467600"/>
              <a:gd name="connsiteY545" fmla="*/ 1351958 h 6858000"/>
              <a:gd name="connsiteX546" fmla="*/ 1638521 w 7467600"/>
              <a:gd name="connsiteY546" fmla="*/ 1908470 h 6858000"/>
              <a:gd name="connsiteX547" fmla="*/ 1754199 w 7467600"/>
              <a:gd name="connsiteY547" fmla="*/ 2149284 h 6858000"/>
              <a:gd name="connsiteX548" fmla="*/ 1908359 w 7467600"/>
              <a:gd name="connsiteY548" fmla="*/ 2364988 h 6858000"/>
              <a:gd name="connsiteX549" fmla="*/ 1647661 w 7467600"/>
              <a:gd name="connsiteY549" fmla="*/ 1825945 h 6858000"/>
              <a:gd name="connsiteX550" fmla="*/ 1423821 w 7467600"/>
              <a:gd name="connsiteY550" fmla="*/ 1351958 h 6858000"/>
              <a:gd name="connsiteX551" fmla="*/ 1431890 w 7467600"/>
              <a:gd name="connsiteY551" fmla="*/ 1306475 h 6858000"/>
              <a:gd name="connsiteX552" fmla="*/ 1507597 w 7467600"/>
              <a:gd name="connsiteY552" fmla="*/ 1446132 h 6858000"/>
              <a:gd name="connsiteX553" fmla="*/ 1674586 w 7467600"/>
              <a:gd name="connsiteY553" fmla="*/ 1813832 h 6858000"/>
              <a:gd name="connsiteX554" fmla="*/ 1815950 w 7467600"/>
              <a:gd name="connsiteY554" fmla="*/ 2128564 h 6858000"/>
              <a:gd name="connsiteX555" fmla="*/ 1984242 w 7467600"/>
              <a:gd name="connsiteY555" fmla="*/ 2430829 h 6858000"/>
              <a:gd name="connsiteX556" fmla="*/ 2014023 w 7467600"/>
              <a:gd name="connsiteY556" fmla="*/ 2450995 h 6858000"/>
              <a:gd name="connsiteX557" fmla="*/ 1747337 w 7467600"/>
              <a:gd name="connsiteY557" fmla="*/ 1855264 h 6858000"/>
              <a:gd name="connsiteX558" fmla="*/ 1533749 w 7467600"/>
              <a:gd name="connsiteY558" fmla="*/ 1478656 h 6858000"/>
              <a:gd name="connsiteX559" fmla="*/ 1431890 w 7467600"/>
              <a:gd name="connsiteY559" fmla="*/ 1306475 h 6858000"/>
              <a:gd name="connsiteX560" fmla="*/ 5052692 w 7467600"/>
              <a:gd name="connsiteY560" fmla="*/ 1292994 h 6858000"/>
              <a:gd name="connsiteX561" fmla="*/ 5200661 w 7467600"/>
              <a:gd name="connsiteY561" fmla="*/ 1635186 h 6858000"/>
              <a:gd name="connsiteX562" fmla="*/ 5297138 w 7467600"/>
              <a:gd name="connsiteY562" fmla="*/ 1906351 h 6858000"/>
              <a:gd name="connsiteX563" fmla="*/ 5052692 w 7467600"/>
              <a:gd name="connsiteY563" fmla="*/ 1292994 h 6858000"/>
              <a:gd name="connsiteX564" fmla="*/ 5009948 w 7467600"/>
              <a:gd name="connsiteY564" fmla="*/ 1273619 h 6858000"/>
              <a:gd name="connsiteX565" fmla="*/ 5121777 w 7467600"/>
              <a:gd name="connsiteY565" fmla="*/ 1654213 h 6858000"/>
              <a:gd name="connsiteX566" fmla="*/ 5293545 w 7467600"/>
              <a:gd name="connsiteY566" fmla="*/ 2072247 h 6858000"/>
              <a:gd name="connsiteX567" fmla="*/ 5294042 w 7467600"/>
              <a:gd name="connsiteY567" fmla="*/ 2065019 h 6858000"/>
              <a:gd name="connsiteX568" fmla="*/ 5171936 w 7467600"/>
              <a:gd name="connsiteY568" fmla="*/ 1647613 h 6858000"/>
              <a:gd name="connsiteX569" fmla="*/ 5009948 w 7467600"/>
              <a:gd name="connsiteY569" fmla="*/ 1273619 h 6858000"/>
              <a:gd name="connsiteX570" fmla="*/ 655236 w 7467600"/>
              <a:gd name="connsiteY570" fmla="*/ 1268632 h 6858000"/>
              <a:gd name="connsiteX571" fmla="*/ 839521 w 7467600"/>
              <a:gd name="connsiteY571" fmla="*/ 1685315 h 6858000"/>
              <a:gd name="connsiteX572" fmla="*/ 1109416 w 7467600"/>
              <a:gd name="connsiteY572" fmla="*/ 2061663 h 6858000"/>
              <a:gd name="connsiteX573" fmla="*/ 1298300 w 7467600"/>
              <a:gd name="connsiteY573" fmla="*/ 2247742 h 6858000"/>
              <a:gd name="connsiteX574" fmla="*/ 1125871 w 7467600"/>
              <a:gd name="connsiteY574" fmla="*/ 1989513 h 6858000"/>
              <a:gd name="connsiteX575" fmla="*/ 981574 w 7467600"/>
              <a:gd name="connsiteY575" fmla="*/ 1783157 h 6858000"/>
              <a:gd name="connsiteX576" fmla="*/ 922198 w 7467600"/>
              <a:gd name="connsiteY576" fmla="*/ 1677437 h 6858000"/>
              <a:gd name="connsiteX577" fmla="*/ 869293 w 7467600"/>
              <a:gd name="connsiteY577" fmla="*/ 1583214 h 6858000"/>
              <a:gd name="connsiteX578" fmla="*/ 751431 w 7467600"/>
              <a:gd name="connsiteY578" fmla="*/ 1405731 h 6858000"/>
              <a:gd name="connsiteX579" fmla="*/ 655236 w 7467600"/>
              <a:gd name="connsiteY579" fmla="*/ 1268632 h 6858000"/>
              <a:gd name="connsiteX580" fmla="*/ 6516292 w 7467600"/>
              <a:gd name="connsiteY580" fmla="*/ 1263064 h 6858000"/>
              <a:gd name="connsiteX581" fmla="*/ 5736320 w 7467600"/>
              <a:gd name="connsiteY581" fmla="*/ 1501803 h 6858000"/>
              <a:gd name="connsiteX582" fmla="*/ 6516292 w 7467600"/>
              <a:gd name="connsiteY582" fmla="*/ 1263064 h 6858000"/>
              <a:gd name="connsiteX583" fmla="*/ 291466 w 7467600"/>
              <a:gd name="connsiteY583" fmla="*/ 1250369 h 6858000"/>
              <a:gd name="connsiteX584" fmla="*/ 323180 w 7467600"/>
              <a:gd name="connsiteY584" fmla="*/ 1435283 h 6858000"/>
              <a:gd name="connsiteX585" fmla="*/ 349381 w 7467600"/>
              <a:gd name="connsiteY585" fmla="*/ 1875041 h 6858000"/>
              <a:gd name="connsiteX586" fmla="*/ 374363 w 7467600"/>
              <a:gd name="connsiteY586" fmla="*/ 1506494 h 6858000"/>
              <a:gd name="connsiteX587" fmla="*/ 302168 w 7467600"/>
              <a:gd name="connsiteY587" fmla="*/ 1274495 h 6858000"/>
              <a:gd name="connsiteX588" fmla="*/ 291466 w 7467600"/>
              <a:gd name="connsiteY588" fmla="*/ 1250369 h 6858000"/>
              <a:gd name="connsiteX589" fmla="*/ 678222 w 7467600"/>
              <a:gd name="connsiteY589" fmla="*/ 1248670 h 6858000"/>
              <a:gd name="connsiteX590" fmla="*/ 775536 w 7467600"/>
              <a:gd name="connsiteY590" fmla="*/ 1388015 h 6858000"/>
              <a:gd name="connsiteX591" fmla="*/ 894529 w 7467600"/>
              <a:gd name="connsiteY591" fmla="*/ 1567739 h 6858000"/>
              <a:gd name="connsiteX592" fmla="*/ 948000 w 7467600"/>
              <a:gd name="connsiteY592" fmla="*/ 1663088 h 6858000"/>
              <a:gd name="connsiteX593" fmla="*/ 1006812 w 7467600"/>
              <a:gd name="connsiteY593" fmla="*/ 1767683 h 6858000"/>
              <a:gd name="connsiteX594" fmla="*/ 1149133 w 7467600"/>
              <a:gd name="connsiteY594" fmla="*/ 1971513 h 6858000"/>
              <a:gd name="connsiteX595" fmla="*/ 1333952 w 7467600"/>
              <a:gd name="connsiteY595" fmla="*/ 2251620 h 6858000"/>
              <a:gd name="connsiteX596" fmla="*/ 1337329 w 7467600"/>
              <a:gd name="connsiteY596" fmla="*/ 2258350 h 6858000"/>
              <a:gd name="connsiteX597" fmla="*/ 1014726 w 7467600"/>
              <a:gd name="connsiteY597" fmla="*/ 1615556 h 6858000"/>
              <a:gd name="connsiteX598" fmla="*/ 678222 w 7467600"/>
              <a:gd name="connsiteY598" fmla="*/ 1248670 h 6858000"/>
              <a:gd name="connsiteX599" fmla="*/ 6691602 w 7467600"/>
              <a:gd name="connsiteY599" fmla="*/ 1140573 h 6858000"/>
              <a:gd name="connsiteX600" fmla="*/ 6571100 w 7467600"/>
              <a:gd name="connsiteY600" fmla="*/ 1183662 h 6858000"/>
              <a:gd name="connsiteX601" fmla="*/ 6241687 w 7467600"/>
              <a:gd name="connsiteY601" fmla="*/ 1257600 h 6858000"/>
              <a:gd name="connsiteX602" fmla="*/ 5693009 w 7467600"/>
              <a:gd name="connsiteY602" fmla="*/ 1478256 h 6858000"/>
              <a:gd name="connsiteX603" fmla="*/ 6548420 w 7467600"/>
              <a:gd name="connsiteY603" fmla="*/ 1214599 h 6858000"/>
              <a:gd name="connsiteX604" fmla="*/ 6605473 w 7467600"/>
              <a:gd name="connsiteY604" fmla="*/ 1184686 h 6858000"/>
              <a:gd name="connsiteX605" fmla="*/ 6691602 w 7467600"/>
              <a:gd name="connsiteY605" fmla="*/ 1140573 h 6858000"/>
              <a:gd name="connsiteX606" fmla="*/ 4002475 w 7467600"/>
              <a:gd name="connsiteY606" fmla="*/ 1037802 h 6858000"/>
              <a:gd name="connsiteX607" fmla="*/ 4000324 w 7467600"/>
              <a:gd name="connsiteY607" fmla="*/ 1039362 h 6858000"/>
              <a:gd name="connsiteX608" fmla="*/ 4002862 w 7467600"/>
              <a:gd name="connsiteY608" fmla="*/ 1042866 h 6858000"/>
              <a:gd name="connsiteX609" fmla="*/ 4002475 w 7467600"/>
              <a:gd name="connsiteY609" fmla="*/ 1037802 h 6858000"/>
              <a:gd name="connsiteX610" fmla="*/ 506322 w 7467600"/>
              <a:gd name="connsiteY610" fmla="*/ 1020997 h 6858000"/>
              <a:gd name="connsiteX611" fmla="*/ 533068 w 7467600"/>
              <a:gd name="connsiteY611" fmla="*/ 1029409 h 6858000"/>
              <a:gd name="connsiteX612" fmla="*/ 1232525 w 7467600"/>
              <a:gd name="connsiteY612" fmla="*/ 1804675 h 6858000"/>
              <a:gd name="connsiteX613" fmla="*/ 1388858 w 7467600"/>
              <a:gd name="connsiteY613" fmla="*/ 2368011 h 6858000"/>
              <a:gd name="connsiteX614" fmla="*/ 1384098 w 7467600"/>
              <a:gd name="connsiteY614" fmla="*/ 2378125 h 6858000"/>
              <a:gd name="connsiteX615" fmla="*/ 1425393 w 7467600"/>
              <a:gd name="connsiteY615" fmla="*/ 2589124 h 6858000"/>
              <a:gd name="connsiteX616" fmla="*/ 1424001 w 7467600"/>
              <a:gd name="connsiteY616" fmla="*/ 2597541 h 6858000"/>
              <a:gd name="connsiteX617" fmla="*/ 2152729 w 7467600"/>
              <a:gd name="connsiteY617" fmla="*/ 2864487 h 6858000"/>
              <a:gd name="connsiteX618" fmla="*/ 2020609 w 7467600"/>
              <a:gd name="connsiteY618" fmla="*/ 2539671 h 6858000"/>
              <a:gd name="connsiteX619" fmla="*/ 2018920 w 7467600"/>
              <a:gd name="connsiteY619" fmla="*/ 2536309 h 6858000"/>
              <a:gd name="connsiteX620" fmla="*/ 1342441 w 7467600"/>
              <a:gd name="connsiteY620" fmla="*/ 1173017 h 6858000"/>
              <a:gd name="connsiteX621" fmla="*/ 1367925 w 7467600"/>
              <a:gd name="connsiteY621" fmla="*/ 1135648 h 6858000"/>
              <a:gd name="connsiteX622" fmla="*/ 1771401 w 7467600"/>
              <a:gd name="connsiteY622" fmla="*/ 1806673 h 6858000"/>
              <a:gd name="connsiteX623" fmla="*/ 1972385 w 7467600"/>
              <a:gd name="connsiteY623" fmla="*/ 2198735 h 6858000"/>
              <a:gd name="connsiteX624" fmla="*/ 2040892 w 7467600"/>
              <a:gd name="connsiteY624" fmla="*/ 2405205 h 6858000"/>
              <a:gd name="connsiteX625" fmla="*/ 2131689 w 7467600"/>
              <a:gd name="connsiteY625" fmla="*/ 1936926 h 6858000"/>
              <a:gd name="connsiteX626" fmla="*/ 2454820 w 7467600"/>
              <a:gd name="connsiteY626" fmla="*/ 1248808 h 6858000"/>
              <a:gd name="connsiteX627" fmla="*/ 2492512 w 7467600"/>
              <a:gd name="connsiteY627" fmla="*/ 1302920 h 6858000"/>
              <a:gd name="connsiteX628" fmla="*/ 2081216 w 7467600"/>
              <a:gd name="connsiteY628" fmla="*/ 2527513 h 6858000"/>
              <a:gd name="connsiteX629" fmla="*/ 2081211 w 7467600"/>
              <a:gd name="connsiteY629" fmla="*/ 2528916 h 6858000"/>
              <a:gd name="connsiteX630" fmla="*/ 2199067 w 7467600"/>
              <a:gd name="connsiteY630" fmla="*/ 2884061 h 6858000"/>
              <a:gd name="connsiteX631" fmla="*/ 3192586 w 7467600"/>
              <a:gd name="connsiteY631" fmla="*/ 3411496 h 6858000"/>
              <a:gd name="connsiteX632" fmla="*/ 3182620 w 7467600"/>
              <a:gd name="connsiteY632" fmla="*/ 3483279 h 6858000"/>
              <a:gd name="connsiteX633" fmla="*/ 2435119 w 7467600"/>
              <a:gd name="connsiteY633" fmla="*/ 3080173 h 6858000"/>
              <a:gd name="connsiteX634" fmla="*/ 2410152 w 7467600"/>
              <a:gd name="connsiteY634" fmla="*/ 3063751 h 6858000"/>
              <a:gd name="connsiteX635" fmla="*/ 2408099 w 7467600"/>
              <a:gd name="connsiteY635" fmla="*/ 3064403 h 6858000"/>
              <a:gd name="connsiteX636" fmla="*/ 2407218 w 7467600"/>
              <a:gd name="connsiteY636" fmla="*/ 3070324 h 6858000"/>
              <a:gd name="connsiteX637" fmla="*/ 2380138 w 7467600"/>
              <a:gd name="connsiteY637" fmla="*/ 3099341 h 6858000"/>
              <a:gd name="connsiteX638" fmla="*/ 1765923 w 7467600"/>
              <a:gd name="connsiteY638" fmla="*/ 3581043 h 6858000"/>
              <a:gd name="connsiteX639" fmla="*/ 1702258 w 7467600"/>
              <a:gd name="connsiteY639" fmla="*/ 3612286 h 6858000"/>
              <a:gd name="connsiteX640" fmla="*/ 1538370 w 7467600"/>
              <a:gd name="connsiteY640" fmla="*/ 3811804 h 6858000"/>
              <a:gd name="connsiteX641" fmla="*/ 542867 w 7467600"/>
              <a:gd name="connsiteY641" fmla="*/ 4944092 h 6858000"/>
              <a:gd name="connsiteX642" fmla="*/ 515800 w 7467600"/>
              <a:gd name="connsiteY642" fmla="*/ 4862180 h 6858000"/>
              <a:gd name="connsiteX643" fmla="*/ 909145 w 7467600"/>
              <a:gd name="connsiteY643" fmla="*/ 4199225 h 6858000"/>
              <a:gd name="connsiteX644" fmla="*/ 1214067 w 7467600"/>
              <a:gd name="connsiteY644" fmla="*/ 3908561 h 6858000"/>
              <a:gd name="connsiteX645" fmla="*/ 640967 w 7467600"/>
              <a:gd name="connsiteY645" fmla="*/ 4105601 h 6858000"/>
              <a:gd name="connsiteX646" fmla="*/ 112563 w 7467600"/>
              <a:gd name="connsiteY646" fmla="*/ 4396952 h 6858000"/>
              <a:gd name="connsiteX647" fmla="*/ 0 w 7467600"/>
              <a:gd name="connsiteY647" fmla="*/ 4466006 h 6858000"/>
              <a:gd name="connsiteX648" fmla="*/ 0 w 7467600"/>
              <a:gd name="connsiteY648" fmla="*/ 4233763 h 6858000"/>
              <a:gd name="connsiteX649" fmla="*/ 36881 w 7467600"/>
              <a:gd name="connsiteY649" fmla="*/ 4200118 h 6858000"/>
              <a:gd name="connsiteX650" fmla="*/ 910534 w 7467600"/>
              <a:gd name="connsiteY650" fmla="*/ 3629753 h 6858000"/>
              <a:gd name="connsiteX651" fmla="*/ 1578717 w 7467600"/>
              <a:gd name="connsiteY651" fmla="*/ 3575982 h 6858000"/>
              <a:gd name="connsiteX652" fmla="*/ 2338780 w 7467600"/>
              <a:gd name="connsiteY652" fmla="*/ 3033725 h 6858000"/>
              <a:gd name="connsiteX653" fmla="*/ 1807991 w 7467600"/>
              <a:gd name="connsiteY653" fmla="*/ 2807184 h 6858000"/>
              <a:gd name="connsiteX654" fmla="*/ 1416358 w 7467600"/>
              <a:gd name="connsiteY654" fmla="*/ 3112571 h 6858000"/>
              <a:gd name="connsiteX655" fmla="*/ 939066 w 7467600"/>
              <a:gd name="connsiteY655" fmla="*/ 3378798 h 6858000"/>
              <a:gd name="connsiteX656" fmla="*/ 115099 w 7467600"/>
              <a:gd name="connsiteY656" fmla="*/ 3607650 h 6858000"/>
              <a:gd name="connsiteX657" fmla="*/ 97284 w 7467600"/>
              <a:gd name="connsiteY657" fmla="*/ 3520393 h 6858000"/>
              <a:gd name="connsiteX658" fmla="*/ 922050 w 7467600"/>
              <a:gd name="connsiteY658" fmla="*/ 3074867 h 6858000"/>
              <a:gd name="connsiteX659" fmla="*/ 1405265 w 7467600"/>
              <a:gd name="connsiteY659" fmla="*/ 3016319 h 6858000"/>
              <a:gd name="connsiteX660" fmla="*/ 1407512 w 7467600"/>
              <a:gd name="connsiteY660" fmla="*/ 3018001 h 6858000"/>
              <a:gd name="connsiteX661" fmla="*/ 1726266 w 7467600"/>
              <a:gd name="connsiteY661" fmla="*/ 2777274 h 6858000"/>
              <a:gd name="connsiteX662" fmla="*/ 625390 w 7467600"/>
              <a:gd name="connsiteY662" fmla="*/ 2514541 h 6858000"/>
              <a:gd name="connsiteX663" fmla="*/ 619799 w 7467600"/>
              <a:gd name="connsiteY663" fmla="*/ 2527180 h 6858000"/>
              <a:gd name="connsiteX664" fmla="*/ 310030 w 7467600"/>
              <a:gd name="connsiteY664" fmla="*/ 2771818 h 6858000"/>
              <a:gd name="connsiteX665" fmla="*/ 173877 w 7467600"/>
              <a:gd name="connsiteY665" fmla="*/ 2937056 h 6858000"/>
              <a:gd name="connsiteX666" fmla="*/ 77889 w 7467600"/>
              <a:gd name="connsiteY666" fmla="*/ 3138440 h 6858000"/>
              <a:gd name="connsiteX667" fmla="*/ 0 w 7467600"/>
              <a:gd name="connsiteY667" fmla="*/ 3271395 h 6858000"/>
              <a:gd name="connsiteX668" fmla="*/ 0 w 7467600"/>
              <a:gd name="connsiteY668" fmla="*/ 3153002 h 6858000"/>
              <a:gd name="connsiteX669" fmla="*/ 2386 w 7467600"/>
              <a:gd name="connsiteY669" fmla="*/ 3149203 h 6858000"/>
              <a:gd name="connsiteX670" fmla="*/ 89753 w 7467600"/>
              <a:gd name="connsiteY670" fmla="*/ 2987702 h 6858000"/>
              <a:gd name="connsiteX671" fmla="*/ 76869 w 7467600"/>
              <a:gd name="connsiteY671" fmla="*/ 3005404 h 6858000"/>
              <a:gd name="connsiteX672" fmla="*/ 32049 w 7467600"/>
              <a:gd name="connsiteY672" fmla="*/ 3065814 h 6858000"/>
              <a:gd name="connsiteX673" fmla="*/ 0 w 7467600"/>
              <a:gd name="connsiteY673" fmla="*/ 3108744 h 6858000"/>
              <a:gd name="connsiteX674" fmla="*/ 0 w 7467600"/>
              <a:gd name="connsiteY674" fmla="*/ 3058059 h 6858000"/>
              <a:gd name="connsiteX675" fmla="*/ 7610 w 7467600"/>
              <a:gd name="connsiteY675" fmla="*/ 3047889 h 6858000"/>
              <a:gd name="connsiteX676" fmla="*/ 52419 w 7467600"/>
              <a:gd name="connsiteY676" fmla="*/ 2987479 h 6858000"/>
              <a:gd name="connsiteX677" fmla="*/ 59142 w 7467600"/>
              <a:gd name="connsiteY677" fmla="*/ 2978488 h 6858000"/>
              <a:gd name="connsiteX678" fmla="*/ 0 w 7467600"/>
              <a:gd name="connsiteY678" fmla="*/ 3015334 h 6858000"/>
              <a:gd name="connsiteX679" fmla="*/ 0 w 7467600"/>
              <a:gd name="connsiteY679" fmla="*/ 2914286 h 6858000"/>
              <a:gd name="connsiteX680" fmla="*/ 36383 w 7467600"/>
              <a:gd name="connsiteY680" fmla="*/ 2901128 h 6858000"/>
              <a:gd name="connsiteX681" fmla="*/ 156329 w 7467600"/>
              <a:gd name="connsiteY681" fmla="*/ 2840533 h 6858000"/>
              <a:gd name="connsiteX682" fmla="*/ 358355 w 7467600"/>
              <a:gd name="connsiteY682" fmla="*/ 2620471 h 6858000"/>
              <a:gd name="connsiteX683" fmla="*/ 510577 w 7467600"/>
              <a:gd name="connsiteY683" fmla="*/ 2501244 h 6858000"/>
              <a:gd name="connsiteX684" fmla="*/ 211967 w 7467600"/>
              <a:gd name="connsiteY684" fmla="*/ 2479171 h 6858000"/>
              <a:gd name="connsiteX685" fmla="*/ 0 w 7467600"/>
              <a:gd name="connsiteY685" fmla="*/ 2476398 h 6858000"/>
              <a:gd name="connsiteX686" fmla="*/ 0 w 7467600"/>
              <a:gd name="connsiteY686" fmla="*/ 2389189 h 6858000"/>
              <a:gd name="connsiteX687" fmla="*/ 103062 w 7467600"/>
              <a:gd name="connsiteY687" fmla="*/ 2389518 h 6858000"/>
              <a:gd name="connsiteX688" fmla="*/ 510734 w 7467600"/>
              <a:gd name="connsiteY688" fmla="*/ 2416201 h 6858000"/>
              <a:gd name="connsiteX689" fmla="*/ 279257 w 7467600"/>
              <a:gd name="connsiteY689" fmla="*/ 2092102 h 6858000"/>
              <a:gd name="connsiteX690" fmla="*/ 65265 w 7467600"/>
              <a:gd name="connsiteY690" fmla="*/ 2006049 h 6858000"/>
              <a:gd name="connsiteX691" fmla="*/ 0 w 7467600"/>
              <a:gd name="connsiteY691" fmla="*/ 1982532 h 6858000"/>
              <a:gd name="connsiteX692" fmla="*/ 0 w 7467600"/>
              <a:gd name="connsiteY692" fmla="*/ 1912789 h 6858000"/>
              <a:gd name="connsiteX693" fmla="*/ 97460 w 7467600"/>
              <a:gd name="connsiteY693" fmla="*/ 1953725 h 6858000"/>
              <a:gd name="connsiteX694" fmla="*/ 221272 w 7467600"/>
              <a:gd name="connsiteY694" fmla="*/ 1980766 h 6858000"/>
              <a:gd name="connsiteX695" fmla="*/ 116765 w 7467600"/>
              <a:gd name="connsiteY695" fmla="*/ 1911033 h 6858000"/>
              <a:gd name="connsiteX696" fmla="*/ 16405 w 7467600"/>
              <a:gd name="connsiteY696" fmla="*/ 1803412 h 6858000"/>
              <a:gd name="connsiteX697" fmla="*/ 0 w 7467600"/>
              <a:gd name="connsiteY697" fmla="*/ 1784777 h 6858000"/>
              <a:gd name="connsiteX698" fmla="*/ 0 w 7467600"/>
              <a:gd name="connsiteY698" fmla="*/ 1740082 h 6858000"/>
              <a:gd name="connsiteX699" fmla="*/ 39394 w 7467600"/>
              <a:gd name="connsiteY699" fmla="*/ 1784856 h 6858000"/>
              <a:gd name="connsiteX700" fmla="*/ 135813 w 7467600"/>
              <a:gd name="connsiteY700" fmla="*/ 1888838 h 6858000"/>
              <a:gd name="connsiteX701" fmla="*/ 242575 w 7467600"/>
              <a:gd name="connsiteY701" fmla="*/ 1958841 h 6858000"/>
              <a:gd name="connsiteX702" fmla="*/ 82197 w 7467600"/>
              <a:gd name="connsiteY702" fmla="*/ 1754826 h 6858000"/>
              <a:gd name="connsiteX703" fmla="*/ 0 w 7467600"/>
              <a:gd name="connsiteY703" fmla="*/ 1679650 h 6858000"/>
              <a:gd name="connsiteX704" fmla="*/ 0 w 7467600"/>
              <a:gd name="connsiteY704" fmla="*/ 1602463 h 6858000"/>
              <a:gd name="connsiteX705" fmla="*/ 84689 w 7467600"/>
              <a:gd name="connsiteY705" fmla="*/ 1677442 h 6858000"/>
              <a:gd name="connsiteX706" fmla="*/ 298437 w 7467600"/>
              <a:gd name="connsiteY706" fmla="*/ 1968019 h 6858000"/>
              <a:gd name="connsiteX707" fmla="*/ 227269 w 7467600"/>
              <a:gd name="connsiteY707" fmla="*/ 1114064 h 6858000"/>
              <a:gd name="connsiteX708" fmla="*/ 248003 w 7467600"/>
              <a:gd name="connsiteY708" fmla="*/ 1089613 h 6858000"/>
              <a:gd name="connsiteX709" fmla="*/ 427020 w 7467600"/>
              <a:gd name="connsiteY709" fmla="*/ 1619803 h 6858000"/>
              <a:gd name="connsiteX710" fmla="*/ 340345 w 7467600"/>
              <a:gd name="connsiteY710" fmla="*/ 2027739 h 6858000"/>
              <a:gd name="connsiteX711" fmla="*/ 360865 w 7467600"/>
              <a:gd name="connsiteY711" fmla="*/ 2044827 h 6858000"/>
              <a:gd name="connsiteX712" fmla="*/ 560414 w 7467600"/>
              <a:gd name="connsiteY712" fmla="*/ 2421457 h 6858000"/>
              <a:gd name="connsiteX713" fmla="*/ 1359703 w 7467600"/>
              <a:gd name="connsiteY713" fmla="*/ 2578554 h 6858000"/>
              <a:gd name="connsiteX714" fmla="*/ 1359422 w 7467600"/>
              <a:gd name="connsiteY714" fmla="*/ 2577994 h 6858000"/>
              <a:gd name="connsiteX715" fmla="*/ 828701 w 7467600"/>
              <a:gd name="connsiteY715" fmla="*/ 1839520 h 6858000"/>
              <a:gd name="connsiteX716" fmla="*/ 494427 w 7467600"/>
              <a:gd name="connsiteY716" fmla="*/ 1092333 h 6858000"/>
              <a:gd name="connsiteX717" fmla="*/ 506322 w 7467600"/>
              <a:gd name="connsiteY717" fmla="*/ 1020997 h 6858000"/>
              <a:gd name="connsiteX718" fmla="*/ 4570198 w 7467600"/>
              <a:gd name="connsiteY718" fmla="*/ 978081 h 6858000"/>
              <a:gd name="connsiteX719" fmla="*/ 4523691 w 7467600"/>
              <a:gd name="connsiteY719" fmla="*/ 1127776 h 6858000"/>
              <a:gd name="connsiteX720" fmla="*/ 4509875 w 7467600"/>
              <a:gd name="connsiteY720" fmla="*/ 1167552 h 6858000"/>
              <a:gd name="connsiteX721" fmla="*/ 4478168 w 7467600"/>
              <a:gd name="connsiteY721" fmla="*/ 1260735 h 6858000"/>
              <a:gd name="connsiteX722" fmla="*/ 4409309 w 7467600"/>
              <a:gd name="connsiteY722" fmla="*/ 1666996 h 6858000"/>
              <a:gd name="connsiteX723" fmla="*/ 4370031 w 7467600"/>
              <a:gd name="connsiteY723" fmla="*/ 1955666 h 6858000"/>
              <a:gd name="connsiteX724" fmla="*/ 4570198 w 7467600"/>
              <a:gd name="connsiteY724" fmla="*/ 978081 h 6858000"/>
              <a:gd name="connsiteX725" fmla="*/ 4557898 w 7467600"/>
              <a:gd name="connsiteY725" fmla="*/ 900011 h 6858000"/>
              <a:gd name="connsiteX726" fmla="*/ 4344840 w 7467600"/>
              <a:gd name="connsiteY726" fmla="*/ 1922038 h 6858000"/>
              <a:gd name="connsiteX727" fmla="*/ 4378710 w 7467600"/>
              <a:gd name="connsiteY727" fmla="*/ 1665516 h 6858000"/>
              <a:gd name="connsiteX728" fmla="*/ 4448798 w 7467600"/>
              <a:gd name="connsiteY728" fmla="*/ 1253024 h 6858000"/>
              <a:gd name="connsiteX729" fmla="*/ 4480315 w 7467600"/>
              <a:gd name="connsiteY729" fmla="*/ 1158454 h 6858000"/>
              <a:gd name="connsiteX730" fmla="*/ 4494133 w 7467600"/>
              <a:gd name="connsiteY730" fmla="*/ 1118676 h 6858000"/>
              <a:gd name="connsiteX731" fmla="*/ 4557898 w 7467600"/>
              <a:gd name="connsiteY731" fmla="*/ 900011 h 6858000"/>
              <a:gd name="connsiteX732" fmla="*/ 5870151 w 7467600"/>
              <a:gd name="connsiteY732" fmla="*/ 898890 h 6858000"/>
              <a:gd name="connsiteX733" fmla="*/ 5861335 w 7467600"/>
              <a:gd name="connsiteY733" fmla="*/ 899177 h 6858000"/>
              <a:gd name="connsiteX734" fmla="*/ 5843702 w 7467600"/>
              <a:gd name="connsiteY734" fmla="*/ 899748 h 6858000"/>
              <a:gd name="connsiteX735" fmla="*/ 5651107 w 7467600"/>
              <a:gd name="connsiteY735" fmla="*/ 920306 h 6858000"/>
              <a:gd name="connsiteX736" fmla="*/ 5459407 w 7467600"/>
              <a:gd name="connsiteY736" fmla="*/ 940975 h 6858000"/>
              <a:gd name="connsiteX737" fmla="*/ 5374846 w 7467600"/>
              <a:gd name="connsiteY737" fmla="*/ 941988 h 6858000"/>
              <a:gd name="connsiteX738" fmla="*/ 5256105 w 7467600"/>
              <a:gd name="connsiteY738" fmla="*/ 945632 h 6858000"/>
              <a:gd name="connsiteX739" fmla="*/ 5107071 w 7467600"/>
              <a:gd name="connsiteY739" fmla="*/ 969720 h 6858000"/>
              <a:gd name="connsiteX740" fmla="*/ 4998681 w 7467600"/>
              <a:gd name="connsiteY740" fmla="*/ 988771 h 6858000"/>
              <a:gd name="connsiteX741" fmla="*/ 5870151 w 7467600"/>
              <a:gd name="connsiteY741" fmla="*/ 898890 h 6858000"/>
              <a:gd name="connsiteX742" fmla="*/ 5504425 w 7467600"/>
              <a:gd name="connsiteY742" fmla="*/ 848067 h 6858000"/>
              <a:gd name="connsiteX743" fmla="*/ 4968849 w 7467600"/>
              <a:gd name="connsiteY743" fmla="*/ 962318 h 6858000"/>
              <a:gd name="connsiteX744" fmla="*/ 5104039 w 7467600"/>
              <a:gd name="connsiteY744" fmla="*/ 940634 h 6858000"/>
              <a:gd name="connsiteX745" fmla="*/ 5256311 w 7467600"/>
              <a:gd name="connsiteY745" fmla="*/ 916490 h 6858000"/>
              <a:gd name="connsiteX746" fmla="*/ 5377381 w 7467600"/>
              <a:gd name="connsiteY746" fmla="*/ 912671 h 6858000"/>
              <a:gd name="connsiteX747" fmla="*/ 5460148 w 7467600"/>
              <a:gd name="connsiteY747" fmla="*/ 911442 h 6858000"/>
              <a:gd name="connsiteX748" fmla="*/ 5648971 w 7467600"/>
              <a:gd name="connsiteY748" fmla="*/ 891331 h 6858000"/>
              <a:gd name="connsiteX749" fmla="*/ 5844807 w 7467600"/>
              <a:gd name="connsiteY749" fmla="*/ 870718 h 6858000"/>
              <a:gd name="connsiteX750" fmla="*/ 5862975 w 7467600"/>
              <a:gd name="connsiteY750" fmla="*/ 869756 h 6858000"/>
              <a:gd name="connsiteX751" fmla="*/ 5920887 w 7467600"/>
              <a:gd name="connsiteY751" fmla="*/ 865929 h 6858000"/>
              <a:gd name="connsiteX752" fmla="*/ 5504425 w 7467600"/>
              <a:gd name="connsiteY752" fmla="*/ 848067 h 6858000"/>
              <a:gd name="connsiteX753" fmla="*/ 3607114 w 7467600"/>
              <a:gd name="connsiteY753" fmla="*/ 467441 h 6858000"/>
              <a:gd name="connsiteX754" fmla="*/ 3296242 w 7467600"/>
              <a:gd name="connsiteY754" fmla="*/ 807991 h 6858000"/>
              <a:gd name="connsiteX755" fmla="*/ 3174674 w 7467600"/>
              <a:gd name="connsiteY755" fmla="*/ 919759 h 6858000"/>
              <a:gd name="connsiteX756" fmla="*/ 3042978 w 7467600"/>
              <a:gd name="connsiteY756" fmla="*/ 1054894 h 6858000"/>
              <a:gd name="connsiteX757" fmla="*/ 2968914 w 7467600"/>
              <a:gd name="connsiteY757" fmla="*/ 1133756 h 6858000"/>
              <a:gd name="connsiteX758" fmla="*/ 3103823 w 7467600"/>
              <a:gd name="connsiteY758" fmla="*/ 1026814 h 6858000"/>
              <a:gd name="connsiteX759" fmla="*/ 3607114 w 7467600"/>
              <a:gd name="connsiteY759" fmla="*/ 467441 h 6858000"/>
              <a:gd name="connsiteX760" fmla="*/ 3744487 w 7467600"/>
              <a:gd name="connsiteY760" fmla="*/ 383136 h 6858000"/>
              <a:gd name="connsiteX761" fmla="*/ 3970213 w 7467600"/>
              <a:gd name="connsiteY761" fmla="*/ 995559 h 6858000"/>
              <a:gd name="connsiteX762" fmla="*/ 3744487 w 7467600"/>
              <a:gd name="connsiteY762" fmla="*/ 383136 h 6858000"/>
              <a:gd name="connsiteX763" fmla="*/ 3624562 w 7467600"/>
              <a:gd name="connsiteY763" fmla="*/ 367041 h 6858000"/>
              <a:gd name="connsiteX764" fmla="*/ 3489712 w 7467600"/>
              <a:gd name="connsiteY764" fmla="*/ 485386 h 6858000"/>
              <a:gd name="connsiteX765" fmla="*/ 3182994 w 7467600"/>
              <a:gd name="connsiteY765" fmla="*/ 828265 h 6858000"/>
              <a:gd name="connsiteX766" fmla="*/ 2892114 w 7467600"/>
              <a:gd name="connsiteY766" fmla="*/ 1172635 h 6858000"/>
              <a:gd name="connsiteX767" fmla="*/ 3021459 w 7467600"/>
              <a:gd name="connsiteY767" fmla="*/ 1035385 h 6858000"/>
              <a:gd name="connsiteX768" fmla="*/ 3153873 w 7467600"/>
              <a:gd name="connsiteY768" fmla="*/ 898971 h 6858000"/>
              <a:gd name="connsiteX769" fmla="*/ 3276511 w 7467600"/>
              <a:gd name="connsiteY769" fmla="*/ 786423 h 6858000"/>
              <a:gd name="connsiteX770" fmla="*/ 3584154 w 7467600"/>
              <a:gd name="connsiteY770" fmla="*/ 448218 h 6858000"/>
              <a:gd name="connsiteX771" fmla="*/ 3624562 w 7467600"/>
              <a:gd name="connsiteY771" fmla="*/ 367041 h 6858000"/>
              <a:gd name="connsiteX772" fmla="*/ 3766672 w 7467600"/>
              <a:gd name="connsiteY772" fmla="*/ 359429 h 6858000"/>
              <a:gd name="connsiteX773" fmla="*/ 3996338 w 7467600"/>
              <a:gd name="connsiteY773" fmla="*/ 968237 h 6858000"/>
              <a:gd name="connsiteX774" fmla="*/ 3766672 w 7467600"/>
              <a:gd name="connsiteY774" fmla="*/ 359429 h 6858000"/>
              <a:gd name="connsiteX775" fmla="*/ 5805386 w 7467600"/>
              <a:gd name="connsiteY775" fmla="*/ 239240 h 6858000"/>
              <a:gd name="connsiteX776" fmla="*/ 5736947 w 7467600"/>
              <a:gd name="connsiteY776" fmla="*/ 261367 h 6858000"/>
              <a:gd name="connsiteX777" fmla="*/ 5427012 w 7467600"/>
              <a:gd name="connsiteY777" fmla="*/ 311272 h 6858000"/>
              <a:gd name="connsiteX778" fmla="*/ 5147818 w 7467600"/>
              <a:gd name="connsiteY778" fmla="*/ 322112 h 6858000"/>
              <a:gd name="connsiteX779" fmla="*/ 5060854 w 7467600"/>
              <a:gd name="connsiteY779" fmla="*/ 311882 h 6858000"/>
              <a:gd name="connsiteX780" fmla="*/ 4945989 w 7467600"/>
              <a:gd name="connsiteY780" fmla="*/ 300516 h 6858000"/>
              <a:gd name="connsiteX781" fmla="*/ 5410479 w 7467600"/>
              <a:gd name="connsiteY781" fmla="*/ 348434 h 6858000"/>
              <a:gd name="connsiteX782" fmla="*/ 5805386 w 7467600"/>
              <a:gd name="connsiteY782" fmla="*/ 239240 h 6858000"/>
              <a:gd name="connsiteX783" fmla="*/ 5905192 w 7467600"/>
              <a:gd name="connsiteY783" fmla="*/ 163079 h 6858000"/>
              <a:gd name="connsiteX784" fmla="*/ 5865655 w 7467600"/>
              <a:gd name="connsiteY784" fmla="*/ 171901 h 6858000"/>
              <a:gd name="connsiteX785" fmla="*/ 5259740 w 7467600"/>
              <a:gd name="connsiteY785" fmla="*/ 257013 h 6858000"/>
              <a:gd name="connsiteX786" fmla="*/ 5208466 w 7467600"/>
              <a:gd name="connsiteY786" fmla="*/ 257550 h 6858000"/>
              <a:gd name="connsiteX787" fmla="*/ 4980204 w 7467600"/>
              <a:gd name="connsiteY787" fmla="*/ 271903 h 6858000"/>
              <a:gd name="connsiteX788" fmla="*/ 5068068 w 7467600"/>
              <a:gd name="connsiteY788" fmla="*/ 282244 h 6858000"/>
              <a:gd name="connsiteX789" fmla="*/ 5153231 w 7467600"/>
              <a:gd name="connsiteY789" fmla="*/ 292240 h 6858000"/>
              <a:gd name="connsiteX790" fmla="*/ 5426491 w 7467600"/>
              <a:gd name="connsiteY790" fmla="*/ 281128 h 6858000"/>
              <a:gd name="connsiteX791" fmla="*/ 5731212 w 7467600"/>
              <a:gd name="connsiteY791" fmla="*/ 231951 h 6858000"/>
              <a:gd name="connsiteX792" fmla="*/ 5905192 w 7467600"/>
              <a:gd name="connsiteY792" fmla="*/ 163079 h 6858000"/>
              <a:gd name="connsiteX793" fmla="*/ 5944437 w 7467600"/>
              <a:gd name="connsiteY793" fmla="*/ 113829 h 6858000"/>
              <a:gd name="connsiteX794" fmla="*/ 5825032 w 7467600"/>
              <a:gd name="connsiteY794" fmla="*/ 146405 h 6858000"/>
              <a:gd name="connsiteX795" fmla="*/ 4955599 w 7467600"/>
              <a:gd name="connsiteY795" fmla="*/ 247008 h 6858000"/>
              <a:gd name="connsiteX796" fmla="*/ 5210104 w 7467600"/>
              <a:gd name="connsiteY796" fmla="*/ 228123 h 6858000"/>
              <a:gd name="connsiteX797" fmla="*/ 5261015 w 7467600"/>
              <a:gd name="connsiteY797" fmla="*/ 227087 h 6858000"/>
              <a:gd name="connsiteX798" fmla="*/ 5861181 w 7467600"/>
              <a:gd name="connsiteY798" fmla="*/ 143093 h 6858000"/>
              <a:gd name="connsiteX799" fmla="*/ 5961252 w 7467600"/>
              <a:gd name="connsiteY799" fmla="*/ 114820 h 6858000"/>
              <a:gd name="connsiteX800" fmla="*/ 5944437 w 7467600"/>
              <a:gd name="connsiteY800" fmla="*/ 113829 h 6858000"/>
              <a:gd name="connsiteX801" fmla="*/ 3882765 w 7467600"/>
              <a:gd name="connsiteY801" fmla="*/ 0 h 6858000"/>
              <a:gd name="connsiteX802" fmla="*/ 3995099 w 7467600"/>
              <a:gd name="connsiteY802" fmla="*/ 0 h 6858000"/>
              <a:gd name="connsiteX803" fmla="*/ 4163818 w 7467600"/>
              <a:gd name="connsiteY803" fmla="*/ 234104 h 6858000"/>
              <a:gd name="connsiteX804" fmla="*/ 4172099 w 7467600"/>
              <a:gd name="connsiteY804" fmla="*/ 234207 h 6858000"/>
              <a:gd name="connsiteX805" fmla="*/ 4784282 w 7467600"/>
              <a:gd name="connsiteY805" fmla="*/ 276561 h 6858000"/>
              <a:gd name="connsiteX806" fmla="*/ 4801687 w 7467600"/>
              <a:gd name="connsiteY806" fmla="*/ 267764 h 6858000"/>
              <a:gd name="connsiteX807" fmla="*/ 6082788 w 7467600"/>
              <a:gd name="connsiteY807" fmla="*/ 64119 h 6858000"/>
              <a:gd name="connsiteX808" fmla="*/ 6099442 w 7467600"/>
              <a:gd name="connsiteY808" fmla="*/ 82568 h 6858000"/>
              <a:gd name="connsiteX809" fmla="*/ 4804137 w 7467600"/>
              <a:gd name="connsiteY809" fmla="*/ 320931 h 6858000"/>
              <a:gd name="connsiteX810" fmla="*/ 4227047 w 7467600"/>
              <a:gd name="connsiteY810" fmla="*/ 313415 h 6858000"/>
              <a:gd name="connsiteX811" fmla="*/ 4346041 w 7467600"/>
              <a:gd name="connsiteY811" fmla="*/ 456086 h 6858000"/>
              <a:gd name="connsiteX812" fmla="*/ 4870967 w 7467600"/>
              <a:gd name="connsiteY812" fmla="*/ 963061 h 6858000"/>
              <a:gd name="connsiteX813" fmla="*/ 4889647 w 7467600"/>
              <a:gd name="connsiteY813" fmla="*/ 957147 h 6858000"/>
              <a:gd name="connsiteX814" fmla="*/ 5422504 w 7467600"/>
              <a:gd name="connsiteY814" fmla="*/ 805191 h 6858000"/>
              <a:gd name="connsiteX815" fmla="*/ 6087656 w 7467600"/>
              <a:gd name="connsiteY815" fmla="*/ 826703 h 6858000"/>
              <a:gd name="connsiteX816" fmla="*/ 6058717 w 7467600"/>
              <a:gd name="connsiteY816" fmla="*/ 865992 h 6858000"/>
              <a:gd name="connsiteX817" fmla="*/ 4974153 w 7467600"/>
              <a:gd name="connsiteY817" fmla="*/ 1045456 h 6858000"/>
              <a:gd name="connsiteX818" fmla="*/ 5627835 w 7467600"/>
              <a:gd name="connsiteY818" fmla="*/ 1472077 h 6858000"/>
              <a:gd name="connsiteX819" fmla="*/ 5629817 w 7467600"/>
              <a:gd name="connsiteY819" fmla="*/ 1471412 h 6858000"/>
              <a:gd name="connsiteX820" fmla="*/ 5634124 w 7467600"/>
              <a:gd name="connsiteY820" fmla="*/ 1470572 h 6858000"/>
              <a:gd name="connsiteX821" fmla="*/ 5755832 w 7467600"/>
              <a:gd name="connsiteY821" fmla="*/ 1383886 h 6858000"/>
              <a:gd name="connsiteX822" fmla="*/ 6014186 w 7467600"/>
              <a:gd name="connsiteY822" fmla="*/ 1279799 h 6858000"/>
              <a:gd name="connsiteX823" fmla="*/ 6901619 w 7467600"/>
              <a:gd name="connsiteY823" fmla="*/ 1047874 h 6858000"/>
              <a:gd name="connsiteX824" fmla="*/ 6931566 w 7467600"/>
              <a:gd name="connsiteY824" fmla="*/ 1062034 h 6858000"/>
              <a:gd name="connsiteX825" fmla="*/ 5790982 w 7467600"/>
              <a:gd name="connsiteY825" fmla="*/ 1561380 h 6858000"/>
              <a:gd name="connsiteX826" fmla="*/ 6188971 w 7467600"/>
              <a:gd name="connsiteY826" fmla="*/ 1755168 h 6858000"/>
              <a:gd name="connsiteX827" fmla="*/ 6202446 w 7467600"/>
              <a:gd name="connsiteY827" fmla="*/ 1752268 h 6858000"/>
              <a:gd name="connsiteX828" fmla="*/ 7179560 w 7467600"/>
              <a:gd name="connsiteY828" fmla="*/ 1467551 h 6858000"/>
              <a:gd name="connsiteX829" fmla="*/ 7158730 w 7467600"/>
              <a:gd name="connsiteY829" fmla="*/ 1507835 h 6858000"/>
              <a:gd name="connsiteX830" fmla="*/ 6326959 w 7467600"/>
              <a:gd name="connsiteY830" fmla="*/ 1817686 h 6858000"/>
              <a:gd name="connsiteX831" fmla="*/ 6537433 w 7467600"/>
              <a:gd name="connsiteY831" fmla="*/ 1907790 h 6858000"/>
              <a:gd name="connsiteX832" fmla="*/ 6550221 w 7467600"/>
              <a:gd name="connsiteY832" fmla="*/ 1910729 h 6858000"/>
              <a:gd name="connsiteX833" fmla="*/ 6964438 w 7467600"/>
              <a:gd name="connsiteY833" fmla="*/ 2209505 h 6858000"/>
              <a:gd name="connsiteX834" fmla="*/ 7367862 w 7467600"/>
              <a:gd name="connsiteY834" fmla="*/ 2806833 h 6858000"/>
              <a:gd name="connsiteX835" fmla="*/ 7364329 w 7467600"/>
              <a:gd name="connsiteY835" fmla="*/ 2826907 h 6858000"/>
              <a:gd name="connsiteX836" fmla="*/ 7290545 w 7467600"/>
              <a:gd name="connsiteY836" fmla="*/ 2850663 h 6858000"/>
              <a:gd name="connsiteX837" fmla="*/ 6472036 w 7467600"/>
              <a:gd name="connsiteY837" fmla="*/ 1959003 h 6858000"/>
              <a:gd name="connsiteX838" fmla="*/ 5792897 w 7467600"/>
              <a:gd name="connsiteY838" fmla="*/ 1647747 h 6858000"/>
              <a:gd name="connsiteX839" fmla="*/ 5842751 w 7467600"/>
              <a:gd name="connsiteY839" fmla="*/ 1816112 h 6858000"/>
              <a:gd name="connsiteX840" fmla="*/ 5847424 w 7467600"/>
              <a:gd name="connsiteY840" fmla="*/ 1815776 h 6858000"/>
              <a:gd name="connsiteX841" fmla="*/ 6399821 w 7467600"/>
              <a:gd name="connsiteY841" fmla="*/ 2344799 h 6858000"/>
              <a:gd name="connsiteX842" fmla="*/ 6323232 w 7467600"/>
              <a:gd name="connsiteY842" fmla="*/ 2389634 h 6858000"/>
              <a:gd name="connsiteX843" fmla="*/ 5942958 w 7467600"/>
              <a:gd name="connsiteY843" fmla="*/ 2077708 h 6858000"/>
              <a:gd name="connsiteX844" fmla="*/ 5921559 w 7467600"/>
              <a:gd name="connsiteY844" fmla="*/ 2378596 h 6858000"/>
              <a:gd name="connsiteX845" fmla="*/ 5817651 w 7467600"/>
              <a:gd name="connsiteY845" fmla="*/ 3023919 h 6858000"/>
              <a:gd name="connsiteX846" fmla="*/ 5729634 w 7467600"/>
              <a:gd name="connsiteY846" fmla="*/ 3051849 h 6858000"/>
              <a:gd name="connsiteX847" fmla="*/ 5611018 w 7467600"/>
              <a:gd name="connsiteY847" fmla="*/ 2316769 h 6858000"/>
              <a:gd name="connsiteX848" fmla="*/ 5687608 w 7467600"/>
              <a:gd name="connsiteY848" fmla="*/ 2039972 h 6858000"/>
              <a:gd name="connsiteX849" fmla="*/ 5657554 w 7467600"/>
              <a:gd name="connsiteY849" fmla="*/ 1576445 h 6858000"/>
              <a:gd name="connsiteX850" fmla="*/ 5150475 w 7467600"/>
              <a:gd name="connsiteY850" fmla="*/ 1274012 h 6858000"/>
              <a:gd name="connsiteX851" fmla="*/ 5349142 w 7467600"/>
              <a:gd name="connsiteY851" fmla="*/ 2204405 h 6858000"/>
              <a:gd name="connsiteX852" fmla="*/ 5262214 w 7467600"/>
              <a:gd name="connsiteY852" fmla="*/ 2233836 h 6858000"/>
              <a:gd name="connsiteX853" fmla="*/ 4981539 w 7467600"/>
              <a:gd name="connsiteY853" fmla="*/ 1542201 h 6858000"/>
              <a:gd name="connsiteX854" fmla="*/ 4958461 w 7467600"/>
              <a:gd name="connsiteY854" fmla="*/ 1136957 h 6858000"/>
              <a:gd name="connsiteX855" fmla="*/ 4655015 w 7467600"/>
              <a:gd name="connsiteY855" fmla="*/ 891426 h 6858000"/>
              <a:gd name="connsiteX856" fmla="*/ 4348002 w 7467600"/>
              <a:gd name="connsiteY856" fmla="*/ 2205895 h 6858000"/>
              <a:gd name="connsiteX857" fmla="*/ 4262250 w 7467600"/>
              <a:gd name="connsiteY857" fmla="*/ 2219972 h 6858000"/>
              <a:gd name="connsiteX858" fmla="*/ 4550611 w 7467600"/>
              <a:gd name="connsiteY858" fmla="*/ 817540 h 6858000"/>
              <a:gd name="connsiteX859" fmla="*/ 4564418 w 7467600"/>
              <a:gd name="connsiteY859" fmla="*/ 808293 h 6858000"/>
              <a:gd name="connsiteX860" fmla="*/ 4266388 w 7467600"/>
              <a:gd name="connsiteY860" fmla="*/ 500083 h 6858000"/>
              <a:gd name="connsiteX861" fmla="*/ 4032842 w 7467600"/>
              <a:gd name="connsiteY861" fmla="*/ 211809 h 6858000"/>
              <a:gd name="connsiteX862" fmla="*/ 3882765 w 7467600"/>
              <a:gd name="connsiteY862" fmla="*/ 0 h 6858000"/>
              <a:gd name="connsiteX863" fmla="*/ 3721337 w 7467600"/>
              <a:gd name="connsiteY863" fmla="*/ 0 h 6858000"/>
              <a:gd name="connsiteX864" fmla="*/ 3797544 w 7467600"/>
              <a:gd name="connsiteY864" fmla="*/ 0 h 6858000"/>
              <a:gd name="connsiteX865" fmla="*/ 3775734 w 7467600"/>
              <a:gd name="connsiteY865" fmla="*/ 95131 h 6858000"/>
              <a:gd name="connsiteX866" fmla="*/ 3724807 w 7467600"/>
              <a:gd name="connsiteY866" fmla="*/ 272257 h 6858000"/>
              <a:gd name="connsiteX867" fmla="*/ 3726844 w 7467600"/>
              <a:gd name="connsiteY867" fmla="*/ 282988 h 6858000"/>
              <a:gd name="connsiteX868" fmla="*/ 3742664 w 7467600"/>
              <a:gd name="connsiteY868" fmla="*/ 279918 h 6858000"/>
              <a:gd name="connsiteX869" fmla="*/ 4103910 w 7467600"/>
              <a:gd name="connsiteY869" fmla="*/ 1161917 h 6858000"/>
              <a:gd name="connsiteX870" fmla="*/ 4020269 w 7467600"/>
              <a:gd name="connsiteY870" fmla="*/ 1200406 h 6858000"/>
              <a:gd name="connsiteX871" fmla="*/ 3674882 w 7467600"/>
              <a:gd name="connsiteY871" fmla="*/ 488524 h 6858000"/>
              <a:gd name="connsiteX872" fmla="*/ 3132682 w 7467600"/>
              <a:gd name="connsiteY872" fmla="*/ 1072284 h 6858000"/>
              <a:gd name="connsiteX873" fmla="*/ 2716346 w 7467600"/>
              <a:gd name="connsiteY873" fmla="*/ 1276376 h 6858000"/>
              <a:gd name="connsiteX874" fmla="*/ 2716772 w 7467600"/>
              <a:gd name="connsiteY874" fmla="*/ 1255462 h 6858000"/>
              <a:gd name="connsiteX875" fmla="*/ 3471096 w 7467600"/>
              <a:gd name="connsiteY875" fmla="*/ 437072 h 6858000"/>
              <a:gd name="connsiteX876" fmla="*/ 3639057 w 7467600"/>
              <a:gd name="connsiteY876" fmla="*/ 286334 h 6858000"/>
              <a:gd name="connsiteX877" fmla="*/ 3640309 w 7467600"/>
              <a:gd name="connsiteY877" fmla="*/ 284664 h 6858000"/>
              <a:gd name="connsiteX878" fmla="*/ 3646022 w 7467600"/>
              <a:gd name="connsiteY878" fmla="*/ 276711 h 6858000"/>
              <a:gd name="connsiteX879" fmla="*/ 3707943 w 7467600"/>
              <a:gd name="connsiteY879" fmla="*/ 65958 h 6858000"/>
              <a:gd name="connsiteX880" fmla="*/ 3721337 w 7467600"/>
              <a:gd name="connsiteY880" fmla="*/ 0 h 6858000"/>
              <a:gd name="connsiteX881" fmla="*/ 2867960 w 7467600"/>
              <a:gd name="connsiteY881" fmla="*/ 0 h 6858000"/>
              <a:gd name="connsiteX882" fmla="*/ 2926351 w 7467600"/>
              <a:gd name="connsiteY882" fmla="*/ 0 h 6858000"/>
              <a:gd name="connsiteX883" fmla="*/ 2902823 w 7467600"/>
              <a:gd name="connsiteY883" fmla="*/ 262929 h 6858000"/>
              <a:gd name="connsiteX884" fmla="*/ 2940663 w 7467600"/>
              <a:gd name="connsiteY884" fmla="*/ 140884 h 6858000"/>
              <a:gd name="connsiteX885" fmla="*/ 2947039 w 7467600"/>
              <a:gd name="connsiteY885" fmla="*/ 122524 h 6858000"/>
              <a:gd name="connsiteX886" fmla="*/ 2984316 w 7467600"/>
              <a:gd name="connsiteY886" fmla="*/ 0 h 6858000"/>
              <a:gd name="connsiteX887" fmla="*/ 3016114 w 7467600"/>
              <a:gd name="connsiteY887" fmla="*/ 0 h 6858000"/>
              <a:gd name="connsiteX888" fmla="*/ 2979949 w 7467600"/>
              <a:gd name="connsiteY888" fmla="*/ 119274 h 6858000"/>
              <a:gd name="connsiteX889" fmla="*/ 3023879 w 7467600"/>
              <a:gd name="connsiteY889" fmla="*/ 0 h 6858000"/>
              <a:gd name="connsiteX890" fmla="*/ 3105400 w 7467600"/>
              <a:gd name="connsiteY890" fmla="*/ 0 h 6858000"/>
              <a:gd name="connsiteX891" fmla="*/ 3094669 w 7467600"/>
              <a:gd name="connsiteY891" fmla="*/ 30308 h 6858000"/>
              <a:gd name="connsiteX892" fmla="*/ 2901945 w 7467600"/>
              <a:gd name="connsiteY892" fmla="*/ 466538 h 6858000"/>
              <a:gd name="connsiteX893" fmla="*/ 2815209 w 7467600"/>
              <a:gd name="connsiteY893" fmla="*/ 497361 h 6858000"/>
              <a:gd name="connsiteX894" fmla="*/ 2844845 w 7467600"/>
              <a:gd name="connsiteY894" fmla="*/ 127638 h 6858000"/>
              <a:gd name="connsiteX895" fmla="*/ 2867960 w 7467600"/>
              <a:gd name="connsiteY895" fmla="*/ 0 h 6858000"/>
              <a:gd name="connsiteX896" fmla="*/ 1057230 w 7467600"/>
              <a:gd name="connsiteY896" fmla="*/ 0 h 6858000"/>
              <a:gd name="connsiteX897" fmla="*/ 1111003 w 7467600"/>
              <a:gd name="connsiteY897" fmla="*/ 0 h 6858000"/>
              <a:gd name="connsiteX898" fmla="*/ 1125553 w 7467600"/>
              <a:gd name="connsiteY898" fmla="*/ 52588 h 6858000"/>
              <a:gd name="connsiteX899" fmla="*/ 1304276 w 7467600"/>
              <a:gd name="connsiteY899" fmla="*/ 476275 h 6858000"/>
              <a:gd name="connsiteX900" fmla="*/ 1492066 w 7467600"/>
              <a:gd name="connsiteY900" fmla="*/ 886333 h 6858000"/>
              <a:gd name="connsiteX901" fmla="*/ 1423698 w 7467600"/>
              <a:gd name="connsiteY901" fmla="*/ 710817 h 6858000"/>
              <a:gd name="connsiteX902" fmla="*/ 1357609 w 7467600"/>
              <a:gd name="connsiteY902" fmla="*/ 532892 h 6858000"/>
              <a:gd name="connsiteX903" fmla="*/ 1309550 w 7467600"/>
              <a:gd name="connsiteY903" fmla="*/ 374031 h 6858000"/>
              <a:gd name="connsiteX904" fmla="*/ 1193673 w 7467600"/>
              <a:gd name="connsiteY904" fmla="*/ 49533 h 6858000"/>
              <a:gd name="connsiteX905" fmla="*/ 1164391 w 7467600"/>
              <a:gd name="connsiteY905" fmla="*/ 0 h 6858000"/>
              <a:gd name="connsiteX906" fmla="*/ 1200666 w 7467600"/>
              <a:gd name="connsiteY906" fmla="*/ 0 h 6858000"/>
              <a:gd name="connsiteX907" fmla="*/ 1223408 w 7467600"/>
              <a:gd name="connsiteY907" fmla="*/ 38996 h 6858000"/>
              <a:gd name="connsiteX908" fmla="*/ 1339635 w 7467600"/>
              <a:gd name="connsiteY908" fmla="*/ 365517 h 6858000"/>
              <a:gd name="connsiteX909" fmla="*/ 1387469 w 7467600"/>
              <a:gd name="connsiteY909" fmla="*/ 523079 h 6858000"/>
              <a:gd name="connsiteX910" fmla="*/ 1452685 w 7467600"/>
              <a:gd name="connsiteY910" fmla="*/ 699806 h 6858000"/>
              <a:gd name="connsiteX911" fmla="*/ 1492092 w 7467600"/>
              <a:gd name="connsiteY911" fmla="*/ 800424 h 6858000"/>
              <a:gd name="connsiteX912" fmla="*/ 1455302 w 7467600"/>
              <a:gd name="connsiteY912" fmla="*/ 632913 h 6858000"/>
              <a:gd name="connsiteX913" fmla="*/ 1222336 w 7467600"/>
              <a:gd name="connsiteY913" fmla="*/ 9480 h 6858000"/>
              <a:gd name="connsiteX914" fmla="*/ 1214634 w 7467600"/>
              <a:gd name="connsiteY914" fmla="*/ 0 h 6858000"/>
              <a:gd name="connsiteX915" fmla="*/ 1289827 w 7467600"/>
              <a:gd name="connsiteY915" fmla="*/ 0 h 6858000"/>
              <a:gd name="connsiteX916" fmla="*/ 1321076 w 7467600"/>
              <a:gd name="connsiteY916" fmla="*/ 59722 h 6858000"/>
              <a:gd name="connsiteX917" fmla="*/ 1512579 w 7467600"/>
              <a:gd name="connsiteY917" fmla="*/ 626441 h 6858000"/>
              <a:gd name="connsiteX918" fmla="*/ 1506076 w 7467600"/>
              <a:gd name="connsiteY918" fmla="*/ 1089289 h 6858000"/>
              <a:gd name="connsiteX919" fmla="*/ 1486346 w 7467600"/>
              <a:gd name="connsiteY919" fmla="*/ 1079919 h 6858000"/>
              <a:gd name="connsiteX920" fmla="*/ 1070511 w 7467600"/>
              <a:gd name="connsiteY920" fmla="*/ 48609 h 6858000"/>
              <a:gd name="connsiteX921" fmla="*/ 1057230 w 7467600"/>
              <a:gd name="connsiteY921" fmla="*/ 0 h 6858000"/>
              <a:gd name="connsiteX922" fmla="*/ 43151 w 7467600"/>
              <a:gd name="connsiteY922" fmla="*/ 0 h 6858000"/>
              <a:gd name="connsiteX923" fmla="*/ 95283 w 7467600"/>
              <a:gd name="connsiteY923" fmla="*/ 0 h 6858000"/>
              <a:gd name="connsiteX924" fmla="*/ 300708 w 7467600"/>
              <a:gd name="connsiteY924" fmla="*/ 154571 h 6858000"/>
              <a:gd name="connsiteX925" fmla="*/ 530414 w 7467600"/>
              <a:gd name="connsiteY925" fmla="*/ 354673 h 6858000"/>
              <a:gd name="connsiteX926" fmla="*/ 333785 w 7467600"/>
              <a:gd name="connsiteY926" fmla="*/ 161564 h 6858000"/>
              <a:gd name="connsiteX927" fmla="*/ 147005 w 7467600"/>
              <a:gd name="connsiteY927" fmla="*/ 0 h 6858000"/>
              <a:gd name="connsiteX928" fmla="*/ 272509 w 7467600"/>
              <a:gd name="connsiteY928" fmla="*/ 0 h 6858000"/>
              <a:gd name="connsiteX929" fmla="*/ 326276 w 7467600"/>
              <a:gd name="connsiteY929" fmla="*/ 45847 h 6858000"/>
              <a:gd name="connsiteX930" fmla="*/ 823759 w 7467600"/>
              <a:gd name="connsiteY930" fmla="*/ 574145 h 6858000"/>
              <a:gd name="connsiteX931" fmla="*/ 811254 w 7467600"/>
              <a:gd name="connsiteY931" fmla="*/ 665546 h 6858000"/>
              <a:gd name="connsiteX932" fmla="*/ 154042 w 7467600"/>
              <a:gd name="connsiteY932" fmla="*/ 261522 h 6858000"/>
              <a:gd name="connsiteX933" fmla="*/ 13550 w 7467600"/>
              <a:gd name="connsiteY933" fmla="*/ 158423 h 6858000"/>
              <a:gd name="connsiteX934" fmla="*/ 0 w 7467600"/>
              <a:gd name="connsiteY934" fmla="*/ 146618 h 6858000"/>
              <a:gd name="connsiteX935" fmla="*/ 0 w 7467600"/>
              <a:gd name="connsiteY935" fmla="*/ 59161 h 6858000"/>
              <a:gd name="connsiteX936" fmla="*/ 45427 w 7467600"/>
              <a:gd name="connsiteY936" fmla="*/ 101078 h 6858000"/>
              <a:gd name="connsiteX937" fmla="*/ 630103 w 7467600"/>
              <a:gd name="connsiteY937" fmla="*/ 485885 h 6858000"/>
              <a:gd name="connsiteX938" fmla="*/ 532040 w 7467600"/>
              <a:gd name="connsiteY938" fmla="*/ 399359 h 6858000"/>
              <a:gd name="connsiteX939" fmla="*/ 517618 w 7467600"/>
              <a:gd name="connsiteY939" fmla="*/ 385726 h 6858000"/>
              <a:gd name="connsiteX940" fmla="*/ 285074 w 7467600"/>
              <a:gd name="connsiteY940" fmla="*/ 182755 h 6858000"/>
              <a:gd name="connsiteX941" fmla="*/ 43151 w 7467600"/>
              <a:gd name="connsiteY94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289862 w 7467600"/>
              <a:gd name="connsiteY8" fmla="*/ 6659827 h 6858000"/>
              <a:gd name="connsiteX9" fmla="*/ 1019354 w 7467600"/>
              <a:gd name="connsiteY9" fmla="*/ 6315006 h 6858000"/>
              <a:gd name="connsiteX10" fmla="*/ 441046 w 7467600"/>
              <a:gd name="connsiteY10" fmla="*/ 6691153 h 6858000"/>
              <a:gd name="connsiteX11" fmla="*/ 1019354 w 7467600"/>
              <a:gd name="connsiteY11" fmla="*/ 6315006 h 6858000"/>
              <a:gd name="connsiteX12" fmla="*/ 991680 w 7467600"/>
              <a:gd name="connsiteY12" fmla="*/ 6298413 h 6858000"/>
              <a:gd name="connsiteX13" fmla="*/ 409060 w 7467600"/>
              <a:gd name="connsiteY13" fmla="*/ 6671470 h 6858000"/>
              <a:gd name="connsiteX14" fmla="*/ 991680 w 7467600"/>
              <a:gd name="connsiteY14" fmla="*/ 6298413 h 6858000"/>
              <a:gd name="connsiteX15" fmla="*/ 103333 w 7467600"/>
              <a:gd name="connsiteY15" fmla="*/ 5699602 h 6858000"/>
              <a:gd name="connsiteX16" fmla="*/ 233938 w 7467600"/>
              <a:gd name="connsiteY16" fmla="*/ 5809416 h 6858000"/>
              <a:gd name="connsiteX17" fmla="*/ 883580 w 7467600"/>
              <a:gd name="connsiteY17" fmla="*/ 6180710 h 6858000"/>
              <a:gd name="connsiteX18" fmla="*/ 487337 w 7467600"/>
              <a:gd name="connsiteY18" fmla="*/ 5950182 h 6858000"/>
              <a:gd name="connsiteX19" fmla="*/ 354051 w 7467600"/>
              <a:gd name="connsiteY19" fmla="*/ 5854912 h 6858000"/>
              <a:gd name="connsiteX20" fmla="*/ 195436 w 7467600"/>
              <a:gd name="connsiteY20" fmla="*/ 5755068 h 6858000"/>
              <a:gd name="connsiteX21" fmla="*/ 103333 w 7467600"/>
              <a:gd name="connsiteY21" fmla="*/ 5699602 h 6858000"/>
              <a:gd name="connsiteX22" fmla="*/ 5539432 w 7467600"/>
              <a:gd name="connsiteY22" fmla="*/ 5642928 h 6858000"/>
              <a:gd name="connsiteX23" fmla="*/ 5555462 w 7467600"/>
              <a:gd name="connsiteY23" fmla="*/ 5694454 h 6858000"/>
              <a:gd name="connsiteX24" fmla="*/ 5828270 w 7467600"/>
              <a:gd name="connsiteY24" fmla="*/ 6320663 h 6858000"/>
              <a:gd name="connsiteX25" fmla="*/ 5947416 w 7467600"/>
              <a:gd name="connsiteY25" fmla="*/ 6574846 h 6858000"/>
              <a:gd name="connsiteX26" fmla="*/ 5539432 w 7467600"/>
              <a:gd name="connsiteY26" fmla="*/ 5642928 h 6858000"/>
              <a:gd name="connsiteX27" fmla="*/ 51253 w 7467600"/>
              <a:gd name="connsiteY27" fmla="*/ 5631825 h 6858000"/>
              <a:gd name="connsiteX28" fmla="*/ 211622 w 7467600"/>
              <a:gd name="connsiteY28" fmla="*/ 5728803 h 6858000"/>
              <a:gd name="connsiteX29" fmla="*/ 371652 w 7467600"/>
              <a:gd name="connsiteY29" fmla="*/ 5829062 h 6858000"/>
              <a:gd name="connsiteX30" fmla="*/ 505903 w 7467600"/>
              <a:gd name="connsiteY30" fmla="*/ 5925221 h 6858000"/>
              <a:gd name="connsiteX31" fmla="*/ 899240 w 7467600"/>
              <a:gd name="connsiteY31" fmla="*/ 6153068 h 6858000"/>
              <a:gd name="connsiteX32" fmla="*/ 988114 w 7467600"/>
              <a:gd name="connsiteY32" fmla="*/ 6174204 h 6858000"/>
              <a:gd name="connsiteX33" fmla="*/ 845971 w 7467600"/>
              <a:gd name="connsiteY33" fmla="*/ 6067177 h 6858000"/>
              <a:gd name="connsiteX34" fmla="*/ 448057 w 7467600"/>
              <a:gd name="connsiteY34" fmla="*/ 5841376 h 6858000"/>
              <a:gd name="connsiteX35" fmla="*/ 51253 w 7467600"/>
              <a:gd name="connsiteY35" fmla="*/ 5631825 h 6858000"/>
              <a:gd name="connsiteX36" fmla="*/ 2606687 w 7467600"/>
              <a:gd name="connsiteY36" fmla="*/ 5630718 h 6858000"/>
              <a:gd name="connsiteX37" fmla="*/ 2645658 w 7467600"/>
              <a:gd name="connsiteY37" fmla="*/ 6640259 h 6858000"/>
              <a:gd name="connsiteX38" fmla="*/ 2606687 w 7467600"/>
              <a:gd name="connsiteY38" fmla="*/ 5630718 h 6858000"/>
              <a:gd name="connsiteX39" fmla="*/ 3642057 w 7467600"/>
              <a:gd name="connsiteY39" fmla="*/ 5573487 h 6858000"/>
              <a:gd name="connsiteX40" fmla="*/ 3632981 w 7467600"/>
              <a:gd name="connsiteY40" fmla="*/ 5579437 h 6858000"/>
              <a:gd name="connsiteX41" fmla="*/ 3382436 w 7467600"/>
              <a:gd name="connsiteY41" fmla="*/ 5952726 h 6858000"/>
              <a:gd name="connsiteX42" fmla="*/ 3191929 w 7467600"/>
              <a:gd name="connsiteY42" fmla="*/ 6662669 h 6858000"/>
              <a:gd name="connsiteX43" fmla="*/ 3369898 w 7467600"/>
              <a:gd name="connsiteY43" fmla="*/ 6081771 h 6858000"/>
              <a:gd name="connsiteX44" fmla="*/ 3642057 w 7467600"/>
              <a:gd name="connsiteY44" fmla="*/ 5573487 h 6858000"/>
              <a:gd name="connsiteX45" fmla="*/ 2650666 w 7467600"/>
              <a:gd name="connsiteY45" fmla="*/ 5530686 h 6858000"/>
              <a:gd name="connsiteX46" fmla="*/ 2650249 w 7467600"/>
              <a:gd name="connsiteY46" fmla="*/ 5532101 h 6858000"/>
              <a:gd name="connsiteX47" fmla="*/ 2663808 w 7467600"/>
              <a:gd name="connsiteY47" fmla="*/ 6535215 h 6858000"/>
              <a:gd name="connsiteX48" fmla="*/ 2665418 w 7467600"/>
              <a:gd name="connsiteY48" fmla="*/ 6132756 h 6858000"/>
              <a:gd name="connsiteX49" fmla="*/ 2650666 w 7467600"/>
              <a:gd name="connsiteY49" fmla="*/ 5530686 h 6858000"/>
              <a:gd name="connsiteX50" fmla="*/ 2680277 w 7467600"/>
              <a:gd name="connsiteY50" fmla="*/ 5479204 h 6858000"/>
              <a:gd name="connsiteX51" fmla="*/ 2678972 w 7467600"/>
              <a:gd name="connsiteY51" fmla="*/ 5481582 h 6858000"/>
              <a:gd name="connsiteX52" fmla="*/ 2696666 w 7467600"/>
              <a:gd name="connsiteY52" fmla="*/ 6133836 h 6858000"/>
              <a:gd name="connsiteX53" fmla="*/ 2695769 w 7467600"/>
              <a:gd name="connsiteY53" fmla="*/ 6390955 h 6858000"/>
              <a:gd name="connsiteX54" fmla="*/ 2739893 w 7467600"/>
              <a:gd name="connsiteY54" fmla="*/ 6108357 h 6858000"/>
              <a:gd name="connsiteX55" fmla="*/ 2680277 w 7467600"/>
              <a:gd name="connsiteY55" fmla="*/ 5479204 h 6858000"/>
              <a:gd name="connsiteX56" fmla="*/ 1132195 w 7467600"/>
              <a:gd name="connsiteY56" fmla="*/ 5467980 h 6858000"/>
              <a:gd name="connsiteX57" fmla="*/ 1679056 w 7467600"/>
              <a:gd name="connsiteY57" fmla="*/ 5516907 h 6858000"/>
              <a:gd name="connsiteX58" fmla="*/ 2128648 w 7467600"/>
              <a:gd name="connsiteY58" fmla="*/ 5474249 h 6858000"/>
              <a:gd name="connsiteX59" fmla="*/ 1825619 w 7467600"/>
              <a:gd name="connsiteY59" fmla="*/ 5478447 h 6858000"/>
              <a:gd name="connsiteX60" fmla="*/ 1737798 w 7467600"/>
              <a:gd name="connsiteY60" fmla="*/ 5483353 h 6858000"/>
              <a:gd name="connsiteX61" fmla="*/ 1132195 w 7467600"/>
              <a:gd name="connsiteY61" fmla="*/ 5467980 h 6858000"/>
              <a:gd name="connsiteX62" fmla="*/ 1456157 w 7467600"/>
              <a:gd name="connsiteY62" fmla="*/ 5371404 h 6858000"/>
              <a:gd name="connsiteX63" fmla="*/ 1244432 w 7467600"/>
              <a:gd name="connsiteY63" fmla="*/ 5385601 h 6858000"/>
              <a:gd name="connsiteX64" fmla="*/ 973990 w 7467600"/>
              <a:gd name="connsiteY64" fmla="*/ 5424940 h 6858000"/>
              <a:gd name="connsiteX65" fmla="*/ 1103809 w 7467600"/>
              <a:gd name="connsiteY65" fmla="*/ 5433720 h 6858000"/>
              <a:gd name="connsiteX66" fmla="*/ 1123454 w 7467600"/>
              <a:gd name="connsiteY66" fmla="*/ 5435727 h 6858000"/>
              <a:gd name="connsiteX67" fmla="*/ 1737017 w 7467600"/>
              <a:gd name="connsiteY67" fmla="*/ 5452183 h 6858000"/>
              <a:gd name="connsiteX68" fmla="*/ 1824397 w 7467600"/>
              <a:gd name="connsiteY68" fmla="*/ 5447757 h 6858000"/>
              <a:gd name="connsiteX69" fmla="*/ 2070059 w 7467600"/>
              <a:gd name="connsiteY69" fmla="*/ 5441660 h 6858000"/>
              <a:gd name="connsiteX70" fmla="*/ 1456157 w 7467600"/>
              <a:gd name="connsiteY70" fmla="*/ 5371404 h 6858000"/>
              <a:gd name="connsiteX71" fmla="*/ 4988186 w 7467600"/>
              <a:gd name="connsiteY71" fmla="*/ 5216467 h 6858000"/>
              <a:gd name="connsiteX72" fmla="*/ 4777334 w 7467600"/>
              <a:gd name="connsiteY72" fmla="*/ 5406072 h 6858000"/>
              <a:gd name="connsiteX73" fmla="*/ 4718341 w 7467600"/>
              <a:gd name="connsiteY73" fmla="*/ 5468043 h 6858000"/>
              <a:gd name="connsiteX74" fmla="*/ 4604655 w 7467600"/>
              <a:gd name="connsiteY74" fmla="*/ 5583434 h 6858000"/>
              <a:gd name="connsiteX75" fmla="*/ 4565074 w 7467600"/>
              <a:gd name="connsiteY75" fmla="*/ 5618550 h 6858000"/>
              <a:gd name="connsiteX76" fmla="*/ 4988186 w 7467600"/>
              <a:gd name="connsiteY76" fmla="*/ 5216467 h 6858000"/>
              <a:gd name="connsiteX77" fmla="*/ 4978032 w 7467600"/>
              <a:gd name="connsiteY77" fmla="*/ 5183809 h 6858000"/>
              <a:gd name="connsiteX78" fmla="*/ 4463413 w 7467600"/>
              <a:gd name="connsiteY78" fmla="*/ 5615162 h 6858000"/>
              <a:gd name="connsiteX79" fmla="*/ 4358134 w 7467600"/>
              <a:gd name="connsiteY79" fmla="*/ 5742791 h 6858000"/>
              <a:gd name="connsiteX80" fmla="*/ 4376219 w 7467600"/>
              <a:gd name="connsiteY80" fmla="*/ 5729027 h 6858000"/>
              <a:gd name="connsiteX81" fmla="*/ 4582340 w 7467600"/>
              <a:gd name="connsiteY81" fmla="*/ 5561037 h 6858000"/>
              <a:gd name="connsiteX82" fmla="*/ 4694684 w 7467600"/>
              <a:gd name="connsiteY82" fmla="*/ 5447098 h 6858000"/>
              <a:gd name="connsiteX83" fmla="*/ 4754123 w 7467600"/>
              <a:gd name="connsiteY83" fmla="*/ 5384643 h 6858000"/>
              <a:gd name="connsiteX84" fmla="*/ 4978032 w 7467600"/>
              <a:gd name="connsiteY84" fmla="*/ 5183809 h 6858000"/>
              <a:gd name="connsiteX85" fmla="*/ 1903353 w 7467600"/>
              <a:gd name="connsiteY85" fmla="*/ 5044827 h 6858000"/>
              <a:gd name="connsiteX86" fmla="*/ 1936931 w 7467600"/>
              <a:gd name="connsiteY86" fmla="*/ 5093954 h 6858000"/>
              <a:gd name="connsiteX87" fmla="*/ 2195868 w 7467600"/>
              <a:gd name="connsiteY87" fmla="*/ 5396574 h 6858000"/>
              <a:gd name="connsiteX88" fmla="*/ 2088852 w 7467600"/>
              <a:gd name="connsiteY88" fmla="*/ 5166123 h 6858000"/>
              <a:gd name="connsiteX89" fmla="*/ 1958241 w 7467600"/>
              <a:gd name="connsiteY89" fmla="*/ 5067955 h 6858000"/>
              <a:gd name="connsiteX90" fmla="*/ 1903353 w 7467600"/>
              <a:gd name="connsiteY90" fmla="*/ 5044827 h 6858000"/>
              <a:gd name="connsiteX91" fmla="*/ 1979378 w 7467600"/>
              <a:gd name="connsiteY91" fmla="*/ 4769504 h 6858000"/>
              <a:gd name="connsiteX92" fmla="*/ 2882120 w 7467600"/>
              <a:gd name="connsiteY92" fmla="*/ 5064547 h 6858000"/>
              <a:gd name="connsiteX93" fmla="*/ 2793103 w 7467600"/>
              <a:gd name="connsiteY93" fmla="*/ 5039699 h 6858000"/>
              <a:gd name="connsiteX94" fmla="*/ 2770041 w 7467600"/>
              <a:gd name="connsiteY94" fmla="*/ 5033634 h 6858000"/>
              <a:gd name="connsiteX95" fmla="*/ 1979378 w 7467600"/>
              <a:gd name="connsiteY95" fmla="*/ 4769504 h 6858000"/>
              <a:gd name="connsiteX96" fmla="*/ 1927410 w 7467600"/>
              <a:gd name="connsiteY96" fmla="*/ 4716164 h 6858000"/>
              <a:gd name="connsiteX97" fmla="*/ 1959587 w 7467600"/>
              <a:gd name="connsiteY97" fmla="*/ 4728849 h 6858000"/>
              <a:gd name="connsiteX98" fmla="*/ 2777707 w 7467600"/>
              <a:gd name="connsiteY98" fmla="*/ 5003991 h 6858000"/>
              <a:gd name="connsiteX99" fmla="*/ 2800768 w 7467600"/>
              <a:gd name="connsiteY99" fmla="*/ 5010056 h 6858000"/>
              <a:gd name="connsiteX100" fmla="*/ 2879408 w 7467600"/>
              <a:gd name="connsiteY100" fmla="*/ 5031590 h 6858000"/>
              <a:gd name="connsiteX101" fmla="*/ 2862295 w 7467600"/>
              <a:gd name="connsiteY101" fmla="*/ 5022958 h 6858000"/>
              <a:gd name="connsiteX102" fmla="*/ 2813343 w 7467600"/>
              <a:gd name="connsiteY102" fmla="*/ 4998369 h 6858000"/>
              <a:gd name="connsiteX103" fmla="*/ 2646245 w 7467600"/>
              <a:gd name="connsiteY103" fmla="*/ 4930999 h 6858000"/>
              <a:gd name="connsiteX104" fmla="*/ 1999243 w 7467600"/>
              <a:gd name="connsiteY104" fmla="*/ 4730524 h 6858000"/>
              <a:gd name="connsiteX105" fmla="*/ 1979527 w 7467600"/>
              <a:gd name="connsiteY105" fmla="*/ 4726651 h 6858000"/>
              <a:gd name="connsiteX106" fmla="*/ 1927410 w 7467600"/>
              <a:gd name="connsiteY106" fmla="*/ 4716164 h 6858000"/>
              <a:gd name="connsiteX107" fmla="*/ 1997014 w 7467600"/>
              <a:gd name="connsiteY107" fmla="*/ 4698007 h 6858000"/>
              <a:gd name="connsiteX108" fmla="*/ 2005458 w 7467600"/>
              <a:gd name="connsiteY108" fmla="*/ 4699540 h 6858000"/>
              <a:gd name="connsiteX109" fmla="*/ 2657186 w 7467600"/>
              <a:gd name="connsiteY109" fmla="*/ 4901687 h 6858000"/>
              <a:gd name="connsiteX110" fmla="*/ 2826662 w 7467600"/>
              <a:gd name="connsiteY110" fmla="*/ 4970362 h 6858000"/>
              <a:gd name="connsiteX111" fmla="*/ 2876100 w 7467600"/>
              <a:gd name="connsiteY111" fmla="*/ 4995397 h 6858000"/>
              <a:gd name="connsiteX112" fmla="*/ 3042600 w 7467600"/>
              <a:gd name="connsiteY112" fmla="*/ 5059532 h 6858000"/>
              <a:gd name="connsiteX113" fmla="*/ 1997014 w 7467600"/>
              <a:gd name="connsiteY113" fmla="*/ 4698007 h 6858000"/>
              <a:gd name="connsiteX114" fmla="*/ 2305292 w 7467600"/>
              <a:gd name="connsiteY114" fmla="*/ 4219492 h 6858000"/>
              <a:gd name="connsiteX115" fmla="*/ 3360922 w 7467600"/>
              <a:gd name="connsiteY115" fmla="*/ 4529373 h 6858000"/>
              <a:gd name="connsiteX116" fmla="*/ 3492420 w 7467600"/>
              <a:gd name="connsiteY116" fmla="*/ 4510145 h 6858000"/>
              <a:gd name="connsiteX117" fmla="*/ 3364086 w 7467600"/>
              <a:gd name="connsiteY117" fmla="*/ 4480340 h 6858000"/>
              <a:gd name="connsiteX118" fmla="*/ 3225818 w 7467600"/>
              <a:gd name="connsiteY118" fmla="*/ 4411822 h 6858000"/>
              <a:gd name="connsiteX119" fmla="*/ 3129696 w 7467600"/>
              <a:gd name="connsiteY119" fmla="*/ 4360704 h 6858000"/>
              <a:gd name="connsiteX120" fmla="*/ 2814545 w 7467600"/>
              <a:gd name="connsiteY120" fmla="*/ 4282955 h 6858000"/>
              <a:gd name="connsiteX121" fmla="*/ 2305292 w 7467600"/>
              <a:gd name="connsiteY121" fmla="*/ 4219492 h 6858000"/>
              <a:gd name="connsiteX122" fmla="*/ 2626982 w 7467600"/>
              <a:gd name="connsiteY122" fmla="*/ 4206450 h 6858000"/>
              <a:gd name="connsiteX123" fmla="*/ 2490617 w 7467600"/>
              <a:gd name="connsiteY123" fmla="*/ 4206951 h 6858000"/>
              <a:gd name="connsiteX124" fmla="*/ 2819869 w 7467600"/>
              <a:gd name="connsiteY124" fmla="*/ 4252936 h 6858000"/>
              <a:gd name="connsiteX125" fmla="*/ 3143018 w 7467600"/>
              <a:gd name="connsiteY125" fmla="*/ 4332698 h 6858000"/>
              <a:gd name="connsiteX126" fmla="*/ 3241520 w 7467600"/>
              <a:gd name="connsiteY126" fmla="*/ 4385112 h 6858000"/>
              <a:gd name="connsiteX127" fmla="*/ 3374575 w 7467600"/>
              <a:gd name="connsiteY127" fmla="*/ 4451517 h 6858000"/>
              <a:gd name="connsiteX128" fmla="*/ 3505221 w 7467600"/>
              <a:gd name="connsiteY128" fmla="*/ 4480757 h 6858000"/>
              <a:gd name="connsiteX129" fmla="*/ 2626982 w 7467600"/>
              <a:gd name="connsiteY129" fmla="*/ 4206450 h 6858000"/>
              <a:gd name="connsiteX130" fmla="*/ 1310106 w 7467600"/>
              <a:gd name="connsiteY130" fmla="*/ 3943217 h 6858000"/>
              <a:gd name="connsiteX131" fmla="*/ 854994 w 7467600"/>
              <a:gd name="connsiteY131" fmla="*/ 4399136 h 6858000"/>
              <a:gd name="connsiteX132" fmla="*/ 742462 w 7467600"/>
              <a:gd name="connsiteY132" fmla="*/ 4594648 h 6858000"/>
              <a:gd name="connsiteX133" fmla="*/ 820602 w 7467600"/>
              <a:gd name="connsiteY133" fmla="*/ 4485915 h 6858000"/>
              <a:gd name="connsiteX134" fmla="*/ 878295 w 7467600"/>
              <a:gd name="connsiteY134" fmla="*/ 4403594 h 6858000"/>
              <a:gd name="connsiteX135" fmla="*/ 1240607 w 7467600"/>
              <a:gd name="connsiteY135" fmla="*/ 4010401 h 6858000"/>
              <a:gd name="connsiteX136" fmla="*/ 1310106 w 7467600"/>
              <a:gd name="connsiteY136" fmla="*/ 3943217 h 6858000"/>
              <a:gd name="connsiteX137" fmla="*/ 1423113 w 7467600"/>
              <a:gd name="connsiteY137" fmla="*/ 3874565 h 6858000"/>
              <a:gd name="connsiteX138" fmla="*/ 1260565 w 7467600"/>
              <a:gd name="connsiteY138" fmla="*/ 4031982 h 6858000"/>
              <a:gd name="connsiteX139" fmla="*/ 901900 w 7467600"/>
              <a:gd name="connsiteY139" fmla="*/ 4421236 h 6858000"/>
              <a:gd name="connsiteX140" fmla="*/ 845044 w 7467600"/>
              <a:gd name="connsiteY140" fmla="*/ 4502436 h 6858000"/>
              <a:gd name="connsiteX141" fmla="*/ 685926 w 7467600"/>
              <a:gd name="connsiteY141" fmla="*/ 4703069 h 6858000"/>
              <a:gd name="connsiteX142" fmla="*/ 684248 w 7467600"/>
              <a:gd name="connsiteY142" fmla="*/ 4706721 h 6858000"/>
              <a:gd name="connsiteX143" fmla="*/ 1423113 w 7467600"/>
              <a:gd name="connsiteY143" fmla="*/ 3874565 h 6858000"/>
              <a:gd name="connsiteX144" fmla="*/ 3316479 w 7467600"/>
              <a:gd name="connsiteY144" fmla="*/ 3872136 h 6858000"/>
              <a:gd name="connsiteX145" fmla="*/ 3546806 w 7467600"/>
              <a:gd name="connsiteY145" fmla="*/ 4356139 h 6858000"/>
              <a:gd name="connsiteX146" fmla="*/ 3364433 w 7467600"/>
              <a:gd name="connsiteY146" fmla="*/ 3953121 h 6858000"/>
              <a:gd name="connsiteX147" fmla="*/ 3316479 w 7467600"/>
              <a:gd name="connsiteY147" fmla="*/ 3872136 h 6858000"/>
              <a:gd name="connsiteX148" fmla="*/ 3291335 w 7467600"/>
              <a:gd name="connsiteY148" fmla="*/ 3767420 h 6858000"/>
              <a:gd name="connsiteX149" fmla="*/ 3390805 w 7467600"/>
              <a:gd name="connsiteY149" fmla="*/ 3937163 h 6858000"/>
              <a:gd name="connsiteX150" fmla="*/ 3579062 w 7467600"/>
              <a:gd name="connsiteY150" fmla="*/ 4359040 h 6858000"/>
              <a:gd name="connsiteX151" fmla="*/ 3467355 w 7467600"/>
              <a:gd name="connsiteY151" fmla="*/ 3988130 h 6858000"/>
              <a:gd name="connsiteX152" fmla="*/ 3310753 w 7467600"/>
              <a:gd name="connsiteY152" fmla="*/ 3787140 h 6858000"/>
              <a:gd name="connsiteX153" fmla="*/ 3291335 w 7467600"/>
              <a:gd name="connsiteY153" fmla="*/ 3767420 h 6858000"/>
              <a:gd name="connsiteX154" fmla="*/ 1635889 w 7467600"/>
              <a:gd name="connsiteY154" fmla="*/ 3709494 h 6858000"/>
              <a:gd name="connsiteX155" fmla="*/ 1634800 w 7467600"/>
              <a:gd name="connsiteY155" fmla="*/ 3731111 h 6858000"/>
              <a:gd name="connsiteX156" fmla="*/ 1635889 w 7467600"/>
              <a:gd name="connsiteY156" fmla="*/ 3709494 h 6858000"/>
              <a:gd name="connsiteX157" fmla="*/ 1510397 w 7467600"/>
              <a:gd name="connsiteY157" fmla="*/ 3684705 h 6858000"/>
              <a:gd name="connsiteX158" fmla="*/ 1146550 w 7467600"/>
              <a:gd name="connsiteY158" fmla="*/ 3802012 h 6858000"/>
              <a:gd name="connsiteX159" fmla="*/ 698834 w 7467600"/>
              <a:gd name="connsiteY159" fmla="*/ 3952272 h 6858000"/>
              <a:gd name="connsiteX160" fmla="*/ 34256 w 7467600"/>
              <a:gd name="connsiteY160" fmla="*/ 4347603 h 6858000"/>
              <a:gd name="connsiteX161" fmla="*/ 527241 w 7467600"/>
              <a:gd name="connsiteY161" fmla="*/ 4065078 h 6858000"/>
              <a:gd name="connsiteX162" fmla="*/ 1510397 w 7467600"/>
              <a:gd name="connsiteY162" fmla="*/ 3684705 h 6858000"/>
              <a:gd name="connsiteX163" fmla="*/ 1313114 w 7467600"/>
              <a:gd name="connsiteY163" fmla="*/ 3655216 h 6858000"/>
              <a:gd name="connsiteX164" fmla="*/ 1109304 w 7467600"/>
              <a:gd name="connsiteY164" fmla="*/ 3669030 h 6858000"/>
              <a:gd name="connsiteX165" fmla="*/ 8129 w 7467600"/>
              <a:gd name="connsiteY165" fmla="*/ 4330519 h 6858000"/>
              <a:gd name="connsiteX166" fmla="*/ 687572 w 7467600"/>
              <a:gd name="connsiteY166" fmla="*/ 3925629 h 6858000"/>
              <a:gd name="connsiteX167" fmla="*/ 1138365 w 7467600"/>
              <a:gd name="connsiteY167" fmla="*/ 3774515 h 6858000"/>
              <a:gd name="connsiteX168" fmla="*/ 1505579 w 7467600"/>
              <a:gd name="connsiteY168" fmla="*/ 3655526 h 6858000"/>
              <a:gd name="connsiteX169" fmla="*/ 1313114 w 7467600"/>
              <a:gd name="connsiteY169" fmla="*/ 3655216 h 6858000"/>
              <a:gd name="connsiteX170" fmla="*/ 3655073 w 7467600"/>
              <a:gd name="connsiteY170" fmla="*/ 3650884 h 6858000"/>
              <a:gd name="connsiteX171" fmla="*/ 3989938 w 7467600"/>
              <a:gd name="connsiteY171" fmla="*/ 3991685 h 6858000"/>
              <a:gd name="connsiteX172" fmla="*/ 4393907 w 7467600"/>
              <a:gd name="connsiteY172" fmla="*/ 4261258 h 6858000"/>
              <a:gd name="connsiteX173" fmla="*/ 4648051 w 7467600"/>
              <a:gd name="connsiteY173" fmla="*/ 4374051 h 6858000"/>
              <a:gd name="connsiteX174" fmla="*/ 4383389 w 7467600"/>
              <a:gd name="connsiteY174" fmla="*/ 4184369 h 6858000"/>
              <a:gd name="connsiteX175" fmla="*/ 4165508 w 7467600"/>
              <a:gd name="connsiteY175" fmla="*/ 4035196 h 6858000"/>
              <a:gd name="connsiteX176" fmla="*/ 4068162 w 7467600"/>
              <a:gd name="connsiteY176" fmla="*/ 3953394 h 6858000"/>
              <a:gd name="connsiteX177" fmla="*/ 3981416 w 7467600"/>
              <a:gd name="connsiteY177" fmla="*/ 3880482 h 6858000"/>
              <a:gd name="connsiteX178" fmla="*/ 3800147 w 7467600"/>
              <a:gd name="connsiteY178" fmla="*/ 3749872 h 6858000"/>
              <a:gd name="connsiteX179" fmla="*/ 3655073 w 7467600"/>
              <a:gd name="connsiteY179" fmla="*/ 3650884 h 6858000"/>
              <a:gd name="connsiteX180" fmla="*/ 3670252 w 7467600"/>
              <a:gd name="connsiteY180" fmla="*/ 3622798 h 6858000"/>
              <a:gd name="connsiteX181" fmla="*/ 3817258 w 7467600"/>
              <a:gd name="connsiteY181" fmla="*/ 3723577 h 6858000"/>
              <a:gd name="connsiteX182" fmla="*/ 4000461 w 7467600"/>
              <a:gd name="connsiteY182" fmla="*/ 3855966 h 6858000"/>
              <a:gd name="connsiteX183" fmla="*/ 4088180 w 7467600"/>
              <a:gd name="connsiteY183" fmla="*/ 3929774 h 6858000"/>
              <a:gd name="connsiteX184" fmla="*/ 4184555 w 7467600"/>
              <a:gd name="connsiteY184" fmla="*/ 4010683 h 6858000"/>
              <a:gd name="connsiteX185" fmla="*/ 4399563 w 7467600"/>
              <a:gd name="connsiteY185" fmla="*/ 4158106 h 6858000"/>
              <a:gd name="connsiteX186" fmla="*/ 4684469 w 7467600"/>
              <a:gd name="connsiteY186" fmla="*/ 4364680 h 6858000"/>
              <a:gd name="connsiteX187" fmla="*/ 4690271 w 7467600"/>
              <a:gd name="connsiteY187" fmla="*/ 4370034 h 6858000"/>
              <a:gd name="connsiteX188" fmla="*/ 4136093 w 7467600"/>
              <a:gd name="connsiteY188" fmla="*/ 3858466 h 6858000"/>
              <a:gd name="connsiteX189" fmla="*/ 3670252 w 7467600"/>
              <a:gd name="connsiteY189" fmla="*/ 3622798 h 6858000"/>
              <a:gd name="connsiteX190" fmla="*/ 4440129 w 7467600"/>
              <a:gd name="connsiteY190" fmla="*/ 3448571 h 6858000"/>
              <a:gd name="connsiteX191" fmla="*/ 4856525 w 7467600"/>
              <a:gd name="connsiteY191" fmla="*/ 3915351 h 6858000"/>
              <a:gd name="connsiteX192" fmla="*/ 5059055 w 7467600"/>
              <a:gd name="connsiteY192" fmla="*/ 4108918 h 6858000"/>
              <a:gd name="connsiteX193" fmla="*/ 5290070 w 7467600"/>
              <a:gd name="connsiteY193" fmla="*/ 4263619 h 6858000"/>
              <a:gd name="connsiteX194" fmla="*/ 4834991 w 7467600"/>
              <a:gd name="connsiteY194" fmla="*/ 3830985 h 6858000"/>
              <a:gd name="connsiteX195" fmla="*/ 4440129 w 7467600"/>
              <a:gd name="connsiteY195" fmla="*/ 3448571 h 6858000"/>
              <a:gd name="connsiteX196" fmla="*/ 4441737 w 7467600"/>
              <a:gd name="connsiteY196" fmla="*/ 3399734 h 6858000"/>
              <a:gd name="connsiteX197" fmla="*/ 4431236 w 7467600"/>
              <a:gd name="connsiteY197" fmla="*/ 3400954 h 6858000"/>
              <a:gd name="connsiteX198" fmla="*/ 4557150 w 7467600"/>
              <a:gd name="connsiteY198" fmla="*/ 3510023 h 6858000"/>
              <a:gd name="connsiteX199" fmla="*/ 4856936 w 7467600"/>
              <a:gd name="connsiteY199" fmla="*/ 3809146 h 6858000"/>
              <a:gd name="connsiteX200" fmla="*/ 5111996 w 7467600"/>
              <a:gd name="connsiteY200" fmla="*/ 4065759 h 6858000"/>
              <a:gd name="connsiteX201" fmla="*/ 5388878 w 7467600"/>
              <a:gd name="connsiteY201" fmla="*/ 4300185 h 6858000"/>
              <a:gd name="connsiteX202" fmla="*/ 5425556 w 7467600"/>
              <a:gd name="connsiteY202" fmla="*/ 4308967 h 6858000"/>
              <a:gd name="connsiteX203" fmla="*/ 4943646 w 7467600"/>
              <a:gd name="connsiteY203" fmla="*/ 3822916 h 6858000"/>
              <a:gd name="connsiteX204" fmla="*/ 4594837 w 7467600"/>
              <a:gd name="connsiteY204" fmla="*/ 3532274 h 6858000"/>
              <a:gd name="connsiteX205" fmla="*/ 4441737 w 7467600"/>
              <a:gd name="connsiteY205" fmla="*/ 3399734 h 6858000"/>
              <a:gd name="connsiteX206" fmla="*/ 5425834 w 7467600"/>
              <a:gd name="connsiteY206" fmla="*/ 3162785 h 6858000"/>
              <a:gd name="connsiteX207" fmla="*/ 5401644 w 7467600"/>
              <a:gd name="connsiteY207" fmla="*/ 3617847 h 6858000"/>
              <a:gd name="connsiteX208" fmla="*/ 5467256 w 7467600"/>
              <a:gd name="connsiteY208" fmla="*/ 4175494 h 6858000"/>
              <a:gd name="connsiteX209" fmla="*/ 5448069 w 7467600"/>
              <a:gd name="connsiteY209" fmla="*/ 3567554 h 6858000"/>
              <a:gd name="connsiteX210" fmla="*/ 5425834 w 7467600"/>
              <a:gd name="connsiteY210" fmla="*/ 3162785 h 6858000"/>
              <a:gd name="connsiteX211" fmla="*/ 1318687 w 7467600"/>
              <a:gd name="connsiteY211" fmla="*/ 3113840 h 6858000"/>
              <a:gd name="connsiteX212" fmla="*/ 1066793 w 7467600"/>
              <a:gd name="connsiteY212" fmla="*/ 3212171 h 6858000"/>
              <a:gd name="connsiteX213" fmla="*/ 993319 w 7467600"/>
              <a:gd name="connsiteY213" fmla="*/ 3247648 h 6858000"/>
              <a:gd name="connsiteX214" fmla="*/ 853081 w 7467600"/>
              <a:gd name="connsiteY214" fmla="*/ 3312410 h 6858000"/>
              <a:gd name="connsiteX215" fmla="*/ 805957 w 7467600"/>
              <a:gd name="connsiteY215" fmla="*/ 3330443 h 6858000"/>
              <a:gd name="connsiteX216" fmla="*/ 1318687 w 7467600"/>
              <a:gd name="connsiteY216" fmla="*/ 3113840 h 6858000"/>
              <a:gd name="connsiteX217" fmla="*/ 5453702 w 7467600"/>
              <a:gd name="connsiteY217" fmla="*/ 3090882 h 6858000"/>
              <a:gd name="connsiteX218" fmla="*/ 5480135 w 7467600"/>
              <a:gd name="connsiteY218" fmla="*/ 3565802 h 6858000"/>
              <a:gd name="connsiteX219" fmla="*/ 5499023 w 7467600"/>
              <a:gd name="connsiteY219" fmla="*/ 4166310 h 6858000"/>
              <a:gd name="connsiteX220" fmla="*/ 5547022 w 7467600"/>
              <a:gd name="connsiteY220" fmla="*/ 3607838 h 6858000"/>
              <a:gd name="connsiteX221" fmla="*/ 5515964 w 7467600"/>
              <a:gd name="connsiteY221" fmla="*/ 3378541 h 6858000"/>
              <a:gd name="connsiteX222" fmla="*/ 5453702 w 7467600"/>
              <a:gd name="connsiteY222" fmla="*/ 3090882 h 6858000"/>
              <a:gd name="connsiteX223" fmla="*/ 1238695 w 7467600"/>
              <a:gd name="connsiteY223" fmla="*/ 3076820 h 6858000"/>
              <a:gd name="connsiteX224" fmla="*/ 716371 w 7467600"/>
              <a:gd name="connsiteY224" fmla="*/ 3293249 h 6858000"/>
              <a:gd name="connsiteX225" fmla="*/ 579522 w 7467600"/>
              <a:gd name="connsiteY225" fmla="*/ 3371759 h 6858000"/>
              <a:gd name="connsiteX226" fmla="*/ 600288 w 7467600"/>
              <a:gd name="connsiteY226" fmla="*/ 3365555 h 6858000"/>
              <a:gd name="connsiteX227" fmla="*/ 840692 w 7467600"/>
              <a:gd name="connsiteY227" fmla="*/ 3284921 h 6858000"/>
              <a:gd name="connsiteX228" fmla="*/ 979248 w 7467600"/>
              <a:gd name="connsiteY228" fmla="*/ 3221003 h 6858000"/>
              <a:gd name="connsiteX229" fmla="*/ 1053282 w 7467600"/>
              <a:gd name="connsiteY229" fmla="*/ 3185247 h 6858000"/>
              <a:gd name="connsiteX230" fmla="*/ 1320603 w 7467600"/>
              <a:gd name="connsiteY230" fmla="*/ 3081281 h 6858000"/>
              <a:gd name="connsiteX231" fmla="*/ 1238695 w 7467600"/>
              <a:gd name="connsiteY231" fmla="*/ 3076820 h 6858000"/>
              <a:gd name="connsiteX232" fmla="*/ 5425627 w 7467600"/>
              <a:gd name="connsiteY232" fmla="*/ 2954192 h 6858000"/>
              <a:gd name="connsiteX233" fmla="*/ 5470770 w 7467600"/>
              <a:gd name="connsiteY233" fmla="*/ 3005435 h 6858000"/>
              <a:gd name="connsiteX234" fmla="*/ 5519779 w 7467600"/>
              <a:gd name="connsiteY234" fmla="*/ 4359223 h 6858000"/>
              <a:gd name="connsiteX235" fmla="*/ 5520293 w 7467600"/>
              <a:gd name="connsiteY235" fmla="*/ 4360602 h 6858000"/>
              <a:gd name="connsiteX236" fmla="*/ 5767221 w 7467600"/>
              <a:gd name="connsiteY236" fmla="*/ 4665564 h 6858000"/>
              <a:gd name="connsiteX237" fmla="*/ 6937169 w 7467600"/>
              <a:gd name="connsiteY237" fmla="*/ 4815941 h 6858000"/>
              <a:gd name="connsiteX238" fmla="*/ 6953922 w 7467600"/>
              <a:gd name="connsiteY238" fmla="*/ 4890068 h 6858000"/>
              <a:gd name="connsiteX239" fmla="*/ 6071359 w 7467600"/>
              <a:gd name="connsiteY239" fmla="*/ 4770770 h 6858000"/>
              <a:gd name="connsiteX240" fmla="*/ 6038839 w 7467600"/>
              <a:gd name="connsiteY240" fmla="*/ 4764474 h 6858000"/>
              <a:gd name="connsiteX241" fmla="*/ 6038706 w 7467600"/>
              <a:gd name="connsiteY241" fmla="*/ 4763847 h 6858000"/>
              <a:gd name="connsiteX242" fmla="*/ 6037784 w 7467600"/>
              <a:gd name="connsiteY242" fmla="*/ 4764270 h 6858000"/>
              <a:gd name="connsiteX243" fmla="*/ 6038839 w 7467600"/>
              <a:gd name="connsiteY243" fmla="*/ 4764474 h 6858000"/>
              <a:gd name="connsiteX244" fmla="*/ 6040338 w 7467600"/>
              <a:gd name="connsiteY244" fmla="*/ 4771418 h 6858000"/>
              <a:gd name="connsiteX245" fmla="*/ 6024488 w 7467600"/>
              <a:gd name="connsiteY245" fmla="*/ 4809903 h 6858000"/>
              <a:gd name="connsiteX246" fmla="*/ 5599771 w 7467600"/>
              <a:gd name="connsiteY246" fmla="*/ 5509652 h 6858000"/>
              <a:gd name="connsiteX247" fmla="*/ 5548843 w 7467600"/>
              <a:gd name="connsiteY247" fmla="*/ 5563845 h 6858000"/>
              <a:gd name="connsiteX248" fmla="*/ 5940952 w 7467600"/>
              <a:gd name="connsiteY248" fmla="*/ 6250028 h 6858000"/>
              <a:gd name="connsiteX249" fmla="*/ 6043441 w 7467600"/>
              <a:gd name="connsiteY249" fmla="*/ 6665847 h 6858000"/>
              <a:gd name="connsiteX250" fmla="*/ 6093432 w 7467600"/>
              <a:gd name="connsiteY250" fmla="*/ 6858000 h 6858000"/>
              <a:gd name="connsiteX251" fmla="*/ 6034344 w 7467600"/>
              <a:gd name="connsiteY251" fmla="*/ 6858000 h 6858000"/>
              <a:gd name="connsiteX252" fmla="*/ 6026679 w 7467600"/>
              <a:gd name="connsiteY252" fmla="*/ 6836959 h 6858000"/>
              <a:gd name="connsiteX253" fmla="*/ 5800441 w 7467600"/>
              <a:gd name="connsiteY253" fmla="*/ 6335286 h 6858000"/>
              <a:gd name="connsiteX254" fmla="*/ 5526562 w 7467600"/>
              <a:gd name="connsiteY254" fmla="*/ 5705388 h 6858000"/>
              <a:gd name="connsiteX255" fmla="*/ 5519640 w 7467600"/>
              <a:gd name="connsiteY255" fmla="*/ 5683774 h 6858000"/>
              <a:gd name="connsiteX256" fmla="*/ 5844559 w 7467600"/>
              <a:gd name="connsiteY256" fmla="*/ 6553349 h 6858000"/>
              <a:gd name="connsiteX257" fmla="*/ 5975994 w 7467600"/>
              <a:gd name="connsiteY257" fmla="*/ 6858000 h 6858000"/>
              <a:gd name="connsiteX258" fmla="*/ 5898547 w 7467600"/>
              <a:gd name="connsiteY258" fmla="*/ 6858000 h 6858000"/>
              <a:gd name="connsiteX259" fmla="*/ 5682041 w 7467600"/>
              <a:gd name="connsiteY259" fmla="*/ 6355860 h 6858000"/>
              <a:gd name="connsiteX260" fmla="*/ 5461758 w 7467600"/>
              <a:gd name="connsiteY260" fmla="*/ 5820220 h 6858000"/>
              <a:gd name="connsiteX261" fmla="*/ 5237282 w 7467600"/>
              <a:gd name="connsiteY261" fmla="*/ 6579086 h 6858000"/>
              <a:gd name="connsiteX262" fmla="*/ 5115009 w 7467600"/>
              <a:gd name="connsiteY262" fmla="*/ 6858000 h 6858000"/>
              <a:gd name="connsiteX263" fmla="*/ 5028074 w 7467600"/>
              <a:gd name="connsiteY263" fmla="*/ 6858000 h 6858000"/>
              <a:gd name="connsiteX264" fmla="*/ 5079508 w 7467600"/>
              <a:gd name="connsiteY264" fmla="*/ 6749074 h 6858000"/>
              <a:gd name="connsiteX265" fmla="*/ 5371846 w 7467600"/>
              <a:gd name="connsiteY265" fmla="*/ 5924413 h 6858000"/>
              <a:gd name="connsiteX266" fmla="*/ 5270512 w 7467600"/>
              <a:gd name="connsiteY266" fmla="*/ 6138975 h 6858000"/>
              <a:gd name="connsiteX267" fmla="*/ 5062409 w 7467600"/>
              <a:gd name="connsiteY267" fmla="*/ 6653544 h 6858000"/>
              <a:gd name="connsiteX268" fmla="*/ 5036628 w 7467600"/>
              <a:gd name="connsiteY268" fmla="*/ 6754247 h 6858000"/>
              <a:gd name="connsiteX269" fmla="*/ 5009112 w 7467600"/>
              <a:gd name="connsiteY269" fmla="*/ 6858000 h 6858000"/>
              <a:gd name="connsiteX270" fmla="*/ 4976679 w 7467600"/>
              <a:gd name="connsiteY270" fmla="*/ 6858000 h 6858000"/>
              <a:gd name="connsiteX271" fmla="*/ 5006537 w 7467600"/>
              <a:gd name="connsiteY271" fmla="*/ 6747068 h 6858000"/>
              <a:gd name="connsiteX272" fmla="*/ 5032723 w 7467600"/>
              <a:gd name="connsiteY272" fmla="*/ 6644957 h 6858000"/>
              <a:gd name="connsiteX273" fmla="*/ 5242949 w 7467600"/>
              <a:gd name="connsiteY273" fmla="*/ 6125175 h 6858000"/>
              <a:gd name="connsiteX274" fmla="*/ 5286321 w 7467600"/>
              <a:gd name="connsiteY274" fmla="*/ 6033555 h 6858000"/>
              <a:gd name="connsiteX275" fmla="*/ 5008210 w 7467600"/>
              <a:gd name="connsiteY275" fmla="*/ 6649194 h 6858000"/>
              <a:gd name="connsiteX276" fmla="*/ 4986321 w 7467600"/>
              <a:gd name="connsiteY276" fmla="*/ 6765687 h 6858000"/>
              <a:gd name="connsiteX277" fmla="*/ 4973474 w 7467600"/>
              <a:gd name="connsiteY277" fmla="*/ 6858000 h 6858000"/>
              <a:gd name="connsiteX278" fmla="*/ 4907178 w 7467600"/>
              <a:gd name="connsiteY278" fmla="*/ 6858000 h 6858000"/>
              <a:gd name="connsiteX279" fmla="*/ 4910810 w 7467600"/>
              <a:gd name="connsiteY279" fmla="*/ 6829660 h 6858000"/>
              <a:gd name="connsiteX280" fmla="*/ 4987461 w 7467600"/>
              <a:gd name="connsiteY280" fmla="*/ 6432994 h 6858000"/>
              <a:gd name="connsiteX281" fmla="*/ 5179262 w 7467600"/>
              <a:gd name="connsiteY281" fmla="*/ 6035044 h 6858000"/>
              <a:gd name="connsiteX282" fmla="*/ 4689678 w 7467600"/>
              <a:gd name="connsiteY282" fmla="*/ 6440241 h 6858000"/>
              <a:gd name="connsiteX283" fmla="*/ 4477543 w 7467600"/>
              <a:gd name="connsiteY283" fmla="*/ 6674836 h 6858000"/>
              <a:gd name="connsiteX284" fmla="*/ 4329957 w 7467600"/>
              <a:gd name="connsiteY284" fmla="*/ 6858000 h 6858000"/>
              <a:gd name="connsiteX285" fmla="*/ 4218595 w 7467600"/>
              <a:gd name="connsiteY285" fmla="*/ 6858000 h 6858000"/>
              <a:gd name="connsiteX286" fmla="*/ 4368888 w 7467600"/>
              <a:gd name="connsiteY286" fmla="*/ 6668412 h 6858000"/>
              <a:gd name="connsiteX287" fmla="*/ 4563091 w 7467600"/>
              <a:gd name="connsiteY287" fmla="*/ 6442508 h 6858000"/>
              <a:gd name="connsiteX288" fmla="*/ 5387324 w 7467600"/>
              <a:gd name="connsiteY288" fmla="*/ 5705830 h 6858000"/>
              <a:gd name="connsiteX289" fmla="*/ 5073620 w 7467600"/>
              <a:gd name="connsiteY289" fmla="*/ 5955437 h 6858000"/>
              <a:gd name="connsiteX290" fmla="*/ 4689789 w 7467600"/>
              <a:gd name="connsiteY290" fmla="*/ 6268382 h 6858000"/>
              <a:gd name="connsiteX291" fmla="*/ 4418722 w 7467600"/>
              <a:gd name="connsiteY291" fmla="*/ 6570886 h 6858000"/>
              <a:gd name="connsiteX292" fmla="*/ 4214944 w 7467600"/>
              <a:gd name="connsiteY292" fmla="*/ 6858000 h 6858000"/>
              <a:gd name="connsiteX293" fmla="*/ 4177898 w 7467600"/>
              <a:gd name="connsiteY293" fmla="*/ 6858000 h 6858000"/>
              <a:gd name="connsiteX294" fmla="*/ 4391597 w 7467600"/>
              <a:gd name="connsiteY294" fmla="*/ 6556370 h 6858000"/>
              <a:gd name="connsiteX295" fmla="*/ 4668889 w 7467600"/>
              <a:gd name="connsiteY295" fmla="*/ 6246399 h 6858000"/>
              <a:gd name="connsiteX296" fmla="*/ 5055427 w 7467600"/>
              <a:gd name="connsiteY296" fmla="*/ 5931476 h 6858000"/>
              <a:gd name="connsiteX297" fmla="*/ 5371814 w 7467600"/>
              <a:gd name="connsiteY297" fmla="*/ 5678975 h 6858000"/>
              <a:gd name="connsiteX298" fmla="*/ 4987918 w 7467600"/>
              <a:gd name="connsiteY298" fmla="*/ 5838701 h 6858000"/>
              <a:gd name="connsiteX299" fmla="*/ 4317146 w 7467600"/>
              <a:gd name="connsiteY299" fmla="*/ 6587716 h 6858000"/>
              <a:gd name="connsiteX300" fmla="*/ 4171627 w 7467600"/>
              <a:gd name="connsiteY300" fmla="*/ 6858000 h 6858000"/>
              <a:gd name="connsiteX301" fmla="*/ 4081585 w 7467600"/>
              <a:gd name="connsiteY301" fmla="*/ 6858000 h 6858000"/>
              <a:gd name="connsiteX302" fmla="*/ 4238603 w 7467600"/>
              <a:gd name="connsiteY302" fmla="*/ 6559341 h 6858000"/>
              <a:gd name="connsiteX303" fmla="*/ 4778333 w 7467600"/>
              <a:gd name="connsiteY303" fmla="*/ 5873626 h 6858000"/>
              <a:gd name="connsiteX304" fmla="*/ 5414185 w 7467600"/>
              <a:gd name="connsiteY304" fmla="*/ 5573882 h 6858000"/>
              <a:gd name="connsiteX305" fmla="*/ 5959648 w 7467600"/>
              <a:gd name="connsiteY305" fmla="*/ 4760797 h 6858000"/>
              <a:gd name="connsiteX306" fmla="*/ 5355019 w 7467600"/>
              <a:gd name="connsiteY306" fmla="*/ 4734672 h 6858000"/>
              <a:gd name="connsiteX307" fmla="*/ 5083565 w 7467600"/>
              <a:gd name="connsiteY307" fmla="*/ 5179121 h 6858000"/>
              <a:gd name="connsiteX308" fmla="*/ 4713577 w 7467600"/>
              <a:gd name="connsiteY308" fmla="*/ 5616803 h 6858000"/>
              <a:gd name="connsiteX309" fmla="*/ 3989559 w 7467600"/>
              <a:gd name="connsiteY309" fmla="*/ 6145945 h 6858000"/>
              <a:gd name="connsiteX310" fmla="*/ 3939824 w 7467600"/>
              <a:gd name="connsiteY310" fmla="*/ 6066900 h 6858000"/>
              <a:gd name="connsiteX311" fmla="*/ 4584537 w 7467600"/>
              <a:gd name="connsiteY311" fmla="*/ 5324826 h 6858000"/>
              <a:gd name="connsiteX312" fmla="*/ 5037105 w 7467600"/>
              <a:gd name="connsiteY312" fmla="*/ 5088765 h 6858000"/>
              <a:gd name="connsiteX313" fmla="*/ 5039930 w 7467600"/>
              <a:gd name="connsiteY313" fmla="*/ 5089585 h 6858000"/>
              <a:gd name="connsiteX314" fmla="*/ 5263764 w 7467600"/>
              <a:gd name="connsiteY314" fmla="*/ 4735525 h 6858000"/>
              <a:gd name="connsiteX315" fmla="*/ 4086300 w 7467600"/>
              <a:gd name="connsiteY315" fmla="*/ 4884599 h 6858000"/>
              <a:gd name="connsiteX316" fmla="*/ 4085485 w 7467600"/>
              <a:gd name="connsiteY316" fmla="*/ 4899070 h 6858000"/>
              <a:gd name="connsiteX317" fmla="*/ 3871915 w 7467600"/>
              <a:gd name="connsiteY317" fmla="*/ 5253645 h 6858000"/>
              <a:gd name="connsiteX318" fmla="*/ 3799374 w 7467600"/>
              <a:gd name="connsiteY318" fmla="*/ 5466127 h 6858000"/>
              <a:gd name="connsiteX319" fmla="*/ 3498850 w 7467600"/>
              <a:gd name="connsiteY319" fmla="*/ 6661888 h 6858000"/>
              <a:gd name="connsiteX320" fmla="*/ 3399216 w 7467600"/>
              <a:gd name="connsiteY320" fmla="*/ 6858000 h 6858000"/>
              <a:gd name="connsiteX321" fmla="*/ 3303688 w 7467600"/>
              <a:gd name="connsiteY321" fmla="*/ 6858000 h 6858000"/>
              <a:gd name="connsiteX322" fmla="*/ 3391774 w 7467600"/>
              <a:gd name="connsiteY322" fmla="*/ 6697181 h 6858000"/>
              <a:gd name="connsiteX323" fmla="*/ 3735540 w 7467600"/>
              <a:gd name="connsiteY323" fmla="*/ 5546923 h 6858000"/>
              <a:gd name="connsiteX324" fmla="*/ 3729438 w 7467600"/>
              <a:gd name="connsiteY324" fmla="*/ 5569058 h 6858000"/>
              <a:gd name="connsiteX325" fmla="*/ 3707782 w 7467600"/>
              <a:gd name="connsiteY325" fmla="*/ 5644908 h 6858000"/>
              <a:gd name="connsiteX326" fmla="*/ 3583827 w 7467600"/>
              <a:gd name="connsiteY326" fmla="*/ 6039215 h 6858000"/>
              <a:gd name="connsiteX327" fmla="*/ 3547861 w 7467600"/>
              <a:gd name="connsiteY327" fmla="*/ 6129609 h 6858000"/>
              <a:gd name="connsiteX328" fmla="*/ 3490905 w 7467600"/>
              <a:gd name="connsiteY328" fmla="*/ 6277660 h 6858000"/>
              <a:gd name="connsiteX329" fmla="*/ 3455859 w 7467600"/>
              <a:gd name="connsiteY329" fmla="*/ 6391301 h 6858000"/>
              <a:gd name="connsiteX330" fmla="*/ 3429112 w 7467600"/>
              <a:gd name="connsiteY330" fmla="*/ 6479469 h 6858000"/>
              <a:gd name="connsiteX331" fmla="*/ 3304862 w 7467600"/>
              <a:gd name="connsiteY331" fmla="*/ 6796476 h 6858000"/>
              <a:gd name="connsiteX332" fmla="*/ 3276071 w 7467600"/>
              <a:gd name="connsiteY332" fmla="*/ 6858000 h 6858000"/>
              <a:gd name="connsiteX333" fmla="*/ 3240805 w 7467600"/>
              <a:gd name="connsiteY333" fmla="*/ 6858000 h 6858000"/>
              <a:gd name="connsiteX334" fmla="*/ 3275917 w 7467600"/>
              <a:gd name="connsiteY334" fmla="*/ 6783192 h 6858000"/>
              <a:gd name="connsiteX335" fmla="*/ 3399358 w 7467600"/>
              <a:gd name="connsiteY335" fmla="*/ 6469011 h 6858000"/>
              <a:gd name="connsiteX336" fmla="*/ 3425650 w 7467600"/>
              <a:gd name="connsiteY336" fmla="*/ 6381333 h 6858000"/>
              <a:gd name="connsiteX337" fmla="*/ 3460661 w 7467600"/>
              <a:gd name="connsiteY337" fmla="*/ 6266763 h 6858000"/>
              <a:gd name="connsiteX338" fmla="*/ 3518021 w 7467600"/>
              <a:gd name="connsiteY338" fmla="*/ 6117298 h 6858000"/>
              <a:gd name="connsiteX339" fmla="*/ 3554035 w 7467600"/>
              <a:gd name="connsiteY339" fmla="*/ 6027832 h 6858000"/>
              <a:gd name="connsiteX340" fmla="*/ 3677174 w 7467600"/>
              <a:gd name="connsiteY340" fmla="*/ 5636351 h 6858000"/>
              <a:gd name="connsiteX341" fmla="*/ 3698819 w 7467600"/>
              <a:gd name="connsiteY341" fmla="*/ 5560503 h 6858000"/>
              <a:gd name="connsiteX342" fmla="*/ 3702094 w 7467600"/>
              <a:gd name="connsiteY342" fmla="*/ 5549194 h 6858000"/>
              <a:gd name="connsiteX343" fmla="*/ 3398355 w 7467600"/>
              <a:gd name="connsiteY343" fmla="*/ 6094603 h 6858000"/>
              <a:gd name="connsiteX344" fmla="*/ 3193941 w 7467600"/>
              <a:gd name="connsiteY344" fmla="*/ 6798775 h 6858000"/>
              <a:gd name="connsiteX345" fmla="*/ 3184140 w 7467600"/>
              <a:gd name="connsiteY345" fmla="*/ 6858000 h 6858000"/>
              <a:gd name="connsiteX346" fmla="*/ 3099978 w 7467600"/>
              <a:gd name="connsiteY346" fmla="*/ 6858000 h 6858000"/>
              <a:gd name="connsiteX347" fmla="*/ 3101556 w 7467600"/>
              <a:gd name="connsiteY347" fmla="*/ 6843337 h 6858000"/>
              <a:gd name="connsiteX348" fmla="*/ 3370162 w 7467600"/>
              <a:gd name="connsiteY348" fmla="*/ 5785550 h 6858000"/>
              <a:gd name="connsiteX349" fmla="*/ 3746477 w 7467600"/>
              <a:gd name="connsiteY349" fmla="*/ 5377889 h 6858000"/>
              <a:gd name="connsiteX350" fmla="*/ 3863399 w 7467600"/>
              <a:gd name="connsiteY350" fmla="*/ 5087257 h 6858000"/>
              <a:gd name="connsiteX351" fmla="*/ 3968712 w 7467600"/>
              <a:gd name="connsiteY351" fmla="*/ 4913989 h 6858000"/>
              <a:gd name="connsiteX352" fmla="*/ 2792390 w 7467600"/>
              <a:gd name="connsiteY352" fmla="*/ 5382974 h 6858000"/>
              <a:gd name="connsiteX353" fmla="*/ 2714982 w 7467600"/>
              <a:gd name="connsiteY353" fmla="*/ 5427051 h 6858000"/>
              <a:gd name="connsiteX354" fmla="*/ 2813361 w 7467600"/>
              <a:gd name="connsiteY354" fmla="*/ 6023912 h 6858000"/>
              <a:gd name="connsiteX355" fmla="*/ 2688430 w 7467600"/>
              <a:gd name="connsiteY355" fmla="*/ 6801564 h 6858000"/>
              <a:gd name="connsiteX356" fmla="*/ 2629626 w 7467600"/>
              <a:gd name="connsiteY356" fmla="*/ 6763394 h 6858000"/>
              <a:gd name="connsiteX357" fmla="*/ 2565328 w 7467600"/>
              <a:gd name="connsiteY357" fmla="*/ 5516399 h 6858000"/>
              <a:gd name="connsiteX358" fmla="*/ 1922999 w 7467600"/>
              <a:gd name="connsiteY358" fmla="*/ 5980343 h 6858000"/>
              <a:gd name="connsiteX359" fmla="*/ 1950261 w 7467600"/>
              <a:gd name="connsiteY359" fmla="*/ 6405858 h 6858000"/>
              <a:gd name="connsiteX360" fmla="*/ 2365554 w 7467600"/>
              <a:gd name="connsiteY360" fmla="*/ 6759107 h 6858000"/>
              <a:gd name="connsiteX361" fmla="*/ 2424142 w 7467600"/>
              <a:gd name="connsiteY361" fmla="*/ 6858000 h 6858000"/>
              <a:gd name="connsiteX362" fmla="*/ 2395994 w 7467600"/>
              <a:gd name="connsiteY362" fmla="*/ 6858000 h 6858000"/>
              <a:gd name="connsiteX363" fmla="*/ 2392863 w 7467600"/>
              <a:gd name="connsiteY363" fmla="*/ 6852964 h 6858000"/>
              <a:gd name="connsiteX364" fmla="*/ 2017589 w 7467600"/>
              <a:gd name="connsiteY364" fmla="*/ 6493982 h 6858000"/>
              <a:gd name="connsiteX365" fmla="*/ 2147336 w 7467600"/>
              <a:gd name="connsiteY365" fmla="*/ 6594052 h 6858000"/>
              <a:gd name="connsiteX366" fmla="*/ 2207047 w 7467600"/>
              <a:gd name="connsiteY366" fmla="*/ 6654540 h 6858000"/>
              <a:gd name="connsiteX367" fmla="*/ 2299106 w 7467600"/>
              <a:gd name="connsiteY367" fmla="*/ 6778931 h 6858000"/>
              <a:gd name="connsiteX368" fmla="*/ 2314430 w 7467600"/>
              <a:gd name="connsiteY368" fmla="*/ 6801144 h 6858000"/>
              <a:gd name="connsiteX369" fmla="*/ 2352406 w 7467600"/>
              <a:gd name="connsiteY369" fmla="*/ 6858000 h 6858000"/>
              <a:gd name="connsiteX370" fmla="*/ 2314492 w 7467600"/>
              <a:gd name="connsiteY370" fmla="*/ 6858000 h 6858000"/>
              <a:gd name="connsiteX371" fmla="*/ 2288095 w 7467600"/>
              <a:gd name="connsiteY371" fmla="*/ 6818030 h 6858000"/>
              <a:gd name="connsiteX372" fmla="*/ 2272768 w 7467600"/>
              <a:gd name="connsiteY372" fmla="*/ 6795822 h 6858000"/>
              <a:gd name="connsiteX373" fmla="*/ 2182715 w 7467600"/>
              <a:gd name="connsiteY373" fmla="*/ 6675071 h 6858000"/>
              <a:gd name="connsiteX374" fmla="*/ 2032061 w 7467600"/>
              <a:gd name="connsiteY374" fmla="*/ 6541380 h 6858000"/>
              <a:gd name="connsiteX375" fmla="*/ 2257220 w 7467600"/>
              <a:gd name="connsiteY375" fmla="*/ 6826257 h 6858000"/>
              <a:gd name="connsiteX376" fmla="*/ 2281324 w 7467600"/>
              <a:gd name="connsiteY376" fmla="*/ 6858000 h 6858000"/>
              <a:gd name="connsiteX377" fmla="*/ 2242860 w 7467600"/>
              <a:gd name="connsiteY377" fmla="*/ 6858000 h 6858000"/>
              <a:gd name="connsiteX378" fmla="*/ 2232818 w 7467600"/>
              <a:gd name="connsiteY378" fmla="*/ 6844926 h 6858000"/>
              <a:gd name="connsiteX379" fmla="*/ 1990172 w 7467600"/>
              <a:gd name="connsiteY379" fmla="*/ 6542121 h 6858000"/>
              <a:gd name="connsiteX380" fmla="*/ 2124090 w 7467600"/>
              <a:gd name="connsiteY380" fmla="*/ 6761017 h 6858000"/>
              <a:gd name="connsiteX381" fmla="*/ 2200380 w 7467600"/>
              <a:gd name="connsiteY381" fmla="*/ 6858000 h 6858000"/>
              <a:gd name="connsiteX382" fmla="*/ 2147507 w 7467600"/>
              <a:gd name="connsiteY382" fmla="*/ 6858000 h 6858000"/>
              <a:gd name="connsiteX383" fmla="*/ 2070668 w 7467600"/>
              <a:gd name="connsiteY383" fmla="*/ 6761520 h 6858000"/>
              <a:gd name="connsiteX384" fmla="*/ 1975142 w 7467600"/>
              <a:gd name="connsiteY384" fmla="*/ 6585570 h 6858000"/>
              <a:gd name="connsiteX385" fmla="*/ 2050035 w 7467600"/>
              <a:gd name="connsiteY385" fmla="*/ 6813345 h 6858000"/>
              <a:gd name="connsiteX386" fmla="*/ 2063025 w 7467600"/>
              <a:gd name="connsiteY386" fmla="*/ 6858000 h 6858000"/>
              <a:gd name="connsiteX387" fmla="*/ 2021675 w 7467600"/>
              <a:gd name="connsiteY387" fmla="*/ 6858000 h 6858000"/>
              <a:gd name="connsiteX388" fmla="*/ 2019308 w 7467600"/>
              <a:gd name="connsiteY388" fmla="*/ 6847118 h 6858000"/>
              <a:gd name="connsiteX389" fmla="*/ 1938835 w 7467600"/>
              <a:gd name="connsiteY389" fmla="*/ 6551160 h 6858000"/>
              <a:gd name="connsiteX390" fmla="*/ 1953230 w 7467600"/>
              <a:gd name="connsiteY390" fmla="*/ 6759699 h 6858000"/>
              <a:gd name="connsiteX391" fmla="*/ 1956763 w 7467600"/>
              <a:gd name="connsiteY391" fmla="*/ 6778191 h 6858000"/>
              <a:gd name="connsiteX392" fmla="*/ 1967925 w 7467600"/>
              <a:gd name="connsiteY392" fmla="*/ 6858000 h 6858000"/>
              <a:gd name="connsiteX393" fmla="*/ 1936622 w 7467600"/>
              <a:gd name="connsiteY393" fmla="*/ 6858000 h 6858000"/>
              <a:gd name="connsiteX394" fmla="*/ 1926261 w 7467600"/>
              <a:gd name="connsiteY394" fmla="*/ 6784064 h 6858000"/>
              <a:gd name="connsiteX395" fmla="*/ 1922724 w 7467600"/>
              <a:gd name="connsiteY395" fmla="*/ 6765577 h 6858000"/>
              <a:gd name="connsiteX396" fmla="*/ 1904650 w 7467600"/>
              <a:gd name="connsiteY396" fmla="*/ 6639616 h 6858000"/>
              <a:gd name="connsiteX397" fmla="*/ 1885273 w 7467600"/>
              <a:gd name="connsiteY397" fmla="*/ 6858000 h 6858000"/>
              <a:gd name="connsiteX398" fmla="*/ 1854363 w 7467600"/>
              <a:gd name="connsiteY398" fmla="*/ 6858000 h 6858000"/>
              <a:gd name="connsiteX399" fmla="*/ 1880391 w 7467600"/>
              <a:gd name="connsiteY399" fmla="*/ 6603796 h 6858000"/>
              <a:gd name="connsiteX400" fmla="*/ 1818273 w 7467600"/>
              <a:gd name="connsiteY400" fmla="*/ 6715729 h 6858000"/>
              <a:gd name="connsiteX401" fmla="*/ 1794691 w 7467600"/>
              <a:gd name="connsiteY401" fmla="*/ 6843239 h 6858000"/>
              <a:gd name="connsiteX402" fmla="*/ 1794914 w 7467600"/>
              <a:gd name="connsiteY402" fmla="*/ 6858000 h 6858000"/>
              <a:gd name="connsiteX403" fmla="*/ 1746128 w 7467600"/>
              <a:gd name="connsiteY403" fmla="*/ 6858000 h 6858000"/>
              <a:gd name="connsiteX404" fmla="*/ 1753934 w 7467600"/>
              <a:gd name="connsiteY404" fmla="*/ 6724796 h 6858000"/>
              <a:gd name="connsiteX405" fmla="*/ 1792053 w 7467600"/>
              <a:gd name="connsiteY405" fmla="*/ 6572396 h 6858000"/>
              <a:gd name="connsiteX406" fmla="*/ 1862248 w 7467600"/>
              <a:gd name="connsiteY406" fmla="*/ 6266397 h 6858000"/>
              <a:gd name="connsiteX407" fmla="*/ 1862250 w 7467600"/>
              <a:gd name="connsiteY407" fmla="*/ 6033531 h 6858000"/>
              <a:gd name="connsiteX408" fmla="*/ 1211999 w 7467600"/>
              <a:gd name="connsiteY408" fmla="*/ 6683610 h 6858000"/>
              <a:gd name="connsiteX409" fmla="*/ 1213266 w 7467600"/>
              <a:gd name="connsiteY409" fmla="*/ 6691947 h 6858000"/>
              <a:gd name="connsiteX410" fmla="*/ 1203370 w 7467600"/>
              <a:gd name="connsiteY410" fmla="*/ 6850676 h 6858000"/>
              <a:gd name="connsiteX411" fmla="*/ 1203671 w 7467600"/>
              <a:gd name="connsiteY411" fmla="*/ 6858000 h 6858000"/>
              <a:gd name="connsiteX412" fmla="*/ 1143180 w 7467600"/>
              <a:gd name="connsiteY412" fmla="*/ 6858000 h 6858000"/>
              <a:gd name="connsiteX413" fmla="*/ 1142176 w 7467600"/>
              <a:gd name="connsiteY413" fmla="*/ 6766045 h 6858000"/>
              <a:gd name="connsiteX414" fmla="*/ 1067484 w 7467600"/>
              <a:gd name="connsiteY414" fmla="*/ 6858000 h 6858000"/>
              <a:gd name="connsiteX415" fmla="*/ 953928 w 7467600"/>
              <a:gd name="connsiteY415" fmla="*/ 6858000 h 6858000"/>
              <a:gd name="connsiteX416" fmla="*/ 959715 w 7467600"/>
              <a:gd name="connsiteY416" fmla="*/ 6850185 h 6858000"/>
              <a:gd name="connsiteX417" fmla="*/ 1483788 w 7467600"/>
              <a:gd name="connsiteY417" fmla="*/ 6259174 h 6858000"/>
              <a:gd name="connsiteX418" fmla="*/ 1100671 w 7467600"/>
              <a:gd name="connsiteY418" fmla="*/ 6252137 h 6858000"/>
              <a:gd name="connsiteX419" fmla="*/ 1090144 w 7467600"/>
              <a:gd name="connsiteY419" fmla="*/ 6256748 h 6858000"/>
              <a:gd name="connsiteX420" fmla="*/ 1095872 w 7467600"/>
              <a:gd name="connsiteY420" fmla="*/ 6271892 h 6858000"/>
              <a:gd name="connsiteX421" fmla="*/ 262785 w 7467600"/>
              <a:gd name="connsiteY421" fmla="*/ 6845450 h 6858000"/>
              <a:gd name="connsiteX422" fmla="*/ 209968 w 7467600"/>
              <a:gd name="connsiteY422" fmla="*/ 6770713 h 6858000"/>
              <a:gd name="connsiteX423" fmla="*/ 873460 w 7467600"/>
              <a:gd name="connsiteY423" fmla="*/ 6253768 h 6858000"/>
              <a:gd name="connsiteX424" fmla="*/ 192686 w 7467600"/>
              <a:gd name="connsiteY424" fmla="*/ 5849257 h 6858000"/>
              <a:gd name="connsiteX425" fmla="*/ 4696 w 7467600"/>
              <a:gd name="connsiteY425" fmla="*/ 5697668 h 6858000"/>
              <a:gd name="connsiteX426" fmla="*/ 0 w 7467600"/>
              <a:gd name="connsiteY426" fmla="*/ 5689984 h 6858000"/>
              <a:gd name="connsiteX427" fmla="*/ 0 w 7467600"/>
              <a:gd name="connsiteY427" fmla="*/ 5513472 h 6858000"/>
              <a:gd name="connsiteX428" fmla="*/ 174101 w 7467600"/>
              <a:gd name="connsiteY428" fmla="*/ 5620277 h 6858000"/>
              <a:gd name="connsiteX429" fmla="*/ 891800 w 7467600"/>
              <a:gd name="connsiteY429" fmla="*/ 6036935 h 6858000"/>
              <a:gd name="connsiteX430" fmla="*/ 1072219 w 7467600"/>
              <a:gd name="connsiteY430" fmla="*/ 6169443 h 6858000"/>
              <a:gd name="connsiteX431" fmla="*/ 1074117 w 7467600"/>
              <a:gd name="connsiteY431" fmla="*/ 6170301 h 6858000"/>
              <a:gd name="connsiteX432" fmla="*/ 1083114 w 7467600"/>
              <a:gd name="connsiteY432" fmla="*/ 6174131 h 6858000"/>
              <a:gd name="connsiteX433" fmla="*/ 1543010 w 7467600"/>
              <a:gd name="connsiteY433" fmla="*/ 6191140 h 6858000"/>
              <a:gd name="connsiteX434" fmla="*/ 1551080 w 7467600"/>
              <a:gd name="connsiteY434" fmla="*/ 6195006 h 6858000"/>
              <a:gd name="connsiteX435" fmla="*/ 2345443 w 7467600"/>
              <a:gd name="connsiteY435" fmla="*/ 5549882 h 6858000"/>
              <a:gd name="connsiteX436" fmla="*/ 1721499 w 7467600"/>
              <a:gd name="connsiteY436" fmla="*/ 5599969 h 6858000"/>
              <a:gd name="connsiteX437" fmla="*/ 767716 w 7467600"/>
              <a:gd name="connsiteY437" fmla="*/ 5472768 h 6858000"/>
              <a:gd name="connsiteX438" fmla="*/ 722147 w 7467600"/>
              <a:gd name="connsiteY438" fmla="*/ 5393091 h 6858000"/>
              <a:gd name="connsiteX439" fmla="*/ 1485552 w 7467600"/>
              <a:gd name="connsiteY439" fmla="*/ 5313202 h 6858000"/>
              <a:gd name="connsiteX440" fmla="*/ 2143004 w 7467600"/>
              <a:gd name="connsiteY440" fmla="*/ 5402420 h 6858000"/>
              <a:gd name="connsiteX441" fmla="*/ 1933391 w 7467600"/>
              <a:gd name="connsiteY441" fmla="*/ 5156971 h 6858000"/>
              <a:gd name="connsiteX442" fmla="*/ 1827118 w 7467600"/>
              <a:gd name="connsiteY442" fmla="*/ 4968410 h 6858000"/>
              <a:gd name="connsiteX443" fmla="*/ 1837349 w 7467600"/>
              <a:gd name="connsiteY443" fmla="*/ 4956357 h 6858000"/>
              <a:gd name="connsiteX444" fmla="*/ 2162835 w 7467600"/>
              <a:gd name="connsiteY444" fmla="*/ 5187853 h 6858000"/>
              <a:gd name="connsiteX445" fmla="*/ 2257167 w 7467600"/>
              <a:gd name="connsiteY445" fmla="*/ 5462123 h 6858000"/>
              <a:gd name="connsiteX446" fmla="*/ 2261598 w 7467600"/>
              <a:gd name="connsiteY446" fmla="*/ 5467998 h 6858000"/>
              <a:gd name="connsiteX447" fmla="*/ 2437177 w 7467600"/>
              <a:gd name="connsiteY447" fmla="*/ 5479608 h 6858000"/>
              <a:gd name="connsiteX448" fmla="*/ 2445247 w 7467600"/>
              <a:gd name="connsiteY448" fmla="*/ 5483476 h 6858000"/>
              <a:gd name="connsiteX449" fmla="*/ 2743626 w 7467600"/>
              <a:gd name="connsiteY449" fmla="*/ 5304819 h 6858000"/>
              <a:gd name="connsiteX450" fmla="*/ 3048102 w 7467600"/>
              <a:gd name="connsiteY450" fmla="*/ 5150595 h 6858000"/>
              <a:gd name="connsiteX451" fmla="*/ 1799414 w 7467600"/>
              <a:gd name="connsiteY451" fmla="*/ 4694732 h 6858000"/>
              <a:gd name="connsiteX452" fmla="*/ 1771735 w 7467600"/>
              <a:gd name="connsiteY452" fmla="*/ 4619929 h 6858000"/>
              <a:gd name="connsiteX453" fmla="*/ 3104273 w 7467600"/>
              <a:gd name="connsiteY453" fmla="*/ 5076159 h 6858000"/>
              <a:gd name="connsiteX454" fmla="*/ 3113245 w 7467600"/>
              <a:gd name="connsiteY454" fmla="*/ 5090705 h 6858000"/>
              <a:gd name="connsiteX455" fmla="*/ 3126294 w 7467600"/>
              <a:gd name="connsiteY455" fmla="*/ 5114400 h 6858000"/>
              <a:gd name="connsiteX456" fmla="*/ 3937433 w 7467600"/>
              <a:gd name="connsiteY456" fmla="*/ 4830473 h 6858000"/>
              <a:gd name="connsiteX457" fmla="*/ 3590475 w 7467600"/>
              <a:gd name="connsiteY457" fmla="*/ 4597974 h 6858000"/>
              <a:gd name="connsiteX458" fmla="*/ 3100264 w 7467600"/>
              <a:gd name="connsiteY458" fmla="*/ 4579845 h 6858000"/>
              <a:gd name="connsiteX459" fmla="*/ 2183576 w 7467600"/>
              <a:gd name="connsiteY459" fmla="*/ 4227150 h 6858000"/>
              <a:gd name="connsiteX460" fmla="*/ 2151029 w 7467600"/>
              <a:gd name="connsiteY460" fmla="*/ 4146947 h 6858000"/>
              <a:gd name="connsiteX461" fmla="*/ 3563434 w 7467600"/>
              <a:gd name="connsiteY461" fmla="*/ 4469115 h 6858000"/>
              <a:gd name="connsiteX462" fmla="*/ 3177952 w 7467600"/>
              <a:gd name="connsiteY462" fmla="*/ 3657386 h 6858000"/>
              <a:gd name="connsiteX463" fmla="*/ 3189263 w 7467600"/>
              <a:gd name="connsiteY463" fmla="*/ 3625726 h 6858000"/>
              <a:gd name="connsiteX464" fmla="*/ 3560912 w 7467600"/>
              <a:gd name="connsiteY464" fmla="*/ 4079863 h 6858000"/>
              <a:gd name="connsiteX465" fmla="*/ 3626636 w 7467600"/>
              <a:gd name="connsiteY465" fmla="*/ 4512230 h 6858000"/>
              <a:gd name="connsiteX466" fmla="*/ 3653088 w 7467600"/>
              <a:gd name="connsiteY466" fmla="*/ 4521417 h 6858000"/>
              <a:gd name="connsiteX467" fmla="*/ 3988128 w 7467600"/>
              <a:gd name="connsiteY467" fmla="*/ 4817267 h 6858000"/>
              <a:gd name="connsiteX468" fmla="*/ 4830582 w 7467600"/>
              <a:gd name="connsiteY468" fmla="*/ 4676000 h 6858000"/>
              <a:gd name="connsiteX469" fmla="*/ 4830100 w 7467600"/>
              <a:gd name="connsiteY469" fmla="*/ 4675554 h 6858000"/>
              <a:gd name="connsiteX470" fmla="*/ 4036318 w 7467600"/>
              <a:gd name="connsiteY470" fmla="*/ 4147013 h 6858000"/>
              <a:gd name="connsiteX471" fmla="*/ 3432098 w 7467600"/>
              <a:gd name="connsiteY471" fmla="*/ 3537312 h 6858000"/>
              <a:gd name="connsiteX472" fmla="*/ 3446761 w 7467600"/>
              <a:gd name="connsiteY472" fmla="*/ 3461278 h 6858000"/>
              <a:gd name="connsiteX473" fmla="*/ 4419733 w 7467600"/>
              <a:gd name="connsiteY473" fmla="*/ 3963555 h 6858000"/>
              <a:gd name="connsiteX474" fmla="*/ 4781371 w 7467600"/>
              <a:gd name="connsiteY474" fmla="*/ 4458604 h 6858000"/>
              <a:gd name="connsiteX475" fmla="*/ 4780440 w 7467600"/>
              <a:gd name="connsiteY475" fmla="*/ 4470290 h 6858000"/>
              <a:gd name="connsiteX476" fmla="*/ 4898954 w 7467600"/>
              <a:gd name="connsiteY476" fmla="*/ 4662092 h 6858000"/>
              <a:gd name="connsiteX477" fmla="*/ 4900699 w 7467600"/>
              <a:gd name="connsiteY477" fmla="*/ 4670867 h 6858000"/>
              <a:gd name="connsiteX478" fmla="*/ 5714511 w 7467600"/>
              <a:gd name="connsiteY478" fmla="*/ 4663483 h 6858000"/>
              <a:gd name="connsiteX479" fmla="*/ 5464793 w 7467600"/>
              <a:gd name="connsiteY479" fmla="*/ 4393556 h 6858000"/>
              <a:gd name="connsiteX480" fmla="*/ 5461897 w 7467600"/>
              <a:gd name="connsiteY480" fmla="*/ 4390879 h 6858000"/>
              <a:gd name="connsiteX481" fmla="*/ 4294126 w 7467600"/>
              <a:gd name="connsiteY481" fmla="*/ 3303048 h 6858000"/>
              <a:gd name="connsiteX482" fmla="*/ 4305321 w 7467600"/>
              <a:gd name="connsiteY482" fmla="*/ 3256953 h 6858000"/>
              <a:gd name="connsiteX483" fmla="*/ 4949299 w 7467600"/>
              <a:gd name="connsiteY483" fmla="*/ 3766336 h 6858000"/>
              <a:gd name="connsiteX484" fmla="*/ 5291452 w 7467600"/>
              <a:gd name="connsiteY484" fmla="*/ 4076801 h 6858000"/>
              <a:gd name="connsiteX485" fmla="*/ 5434998 w 7467600"/>
              <a:gd name="connsiteY485" fmla="*/ 4254100 h 6858000"/>
              <a:gd name="connsiteX486" fmla="*/ 5351015 w 7467600"/>
              <a:gd name="connsiteY486" fmla="*/ 3760989 h 6858000"/>
              <a:gd name="connsiteX487" fmla="*/ 5413780 w 7467600"/>
              <a:gd name="connsiteY487" fmla="*/ 2966265 h 6858000"/>
              <a:gd name="connsiteX488" fmla="*/ 5425627 w 7467600"/>
              <a:gd name="connsiteY488" fmla="*/ 2954192 h 6858000"/>
              <a:gd name="connsiteX489" fmla="*/ 6604735 w 7467600"/>
              <a:gd name="connsiteY489" fmla="*/ 2041381 h 6858000"/>
              <a:gd name="connsiteX490" fmla="*/ 7204487 w 7467600"/>
              <a:gd name="connsiteY490" fmla="*/ 2742112 h 6858000"/>
              <a:gd name="connsiteX491" fmla="*/ 7131592 w 7467600"/>
              <a:gd name="connsiteY491" fmla="*/ 2672096 h 6858000"/>
              <a:gd name="connsiteX492" fmla="*/ 6996344 w 7467600"/>
              <a:gd name="connsiteY492" fmla="*/ 2518310 h 6858000"/>
              <a:gd name="connsiteX493" fmla="*/ 6735495 w 7467600"/>
              <a:gd name="connsiteY493" fmla="*/ 2196890 h 6858000"/>
              <a:gd name="connsiteX494" fmla="*/ 6721901 w 7467600"/>
              <a:gd name="connsiteY494" fmla="*/ 2179274 h 6858000"/>
              <a:gd name="connsiteX495" fmla="*/ 6604735 w 7467600"/>
              <a:gd name="connsiteY495" fmla="*/ 2041381 h 6858000"/>
              <a:gd name="connsiteX496" fmla="*/ 6591670 w 7467600"/>
              <a:gd name="connsiteY496" fmla="*/ 1988277 h 6858000"/>
              <a:gd name="connsiteX497" fmla="*/ 6747349 w 7467600"/>
              <a:gd name="connsiteY497" fmla="*/ 2160069 h 6858000"/>
              <a:gd name="connsiteX498" fmla="*/ 6760943 w 7467600"/>
              <a:gd name="connsiteY498" fmla="*/ 2177686 h 6858000"/>
              <a:gd name="connsiteX499" fmla="*/ 7021065 w 7467600"/>
              <a:gd name="connsiteY499" fmla="*/ 2498102 h 6858000"/>
              <a:gd name="connsiteX500" fmla="*/ 7155223 w 7467600"/>
              <a:gd name="connsiteY500" fmla="*/ 2650386 h 6858000"/>
              <a:gd name="connsiteX501" fmla="*/ 7203167 w 7467600"/>
              <a:gd name="connsiteY501" fmla="*/ 2697288 h 6858000"/>
              <a:gd name="connsiteX502" fmla="*/ 6937703 w 7467600"/>
              <a:gd name="connsiteY502" fmla="*/ 2321981 h 6858000"/>
              <a:gd name="connsiteX503" fmla="*/ 6591670 w 7467600"/>
              <a:gd name="connsiteY503" fmla="*/ 1988277 h 6858000"/>
              <a:gd name="connsiteX504" fmla="*/ 5798671 w 7467600"/>
              <a:gd name="connsiteY504" fmla="*/ 1981601 h 6858000"/>
              <a:gd name="connsiteX505" fmla="*/ 5754709 w 7467600"/>
              <a:gd name="connsiteY505" fmla="*/ 2071454 h 6858000"/>
              <a:gd name="connsiteX506" fmla="*/ 5763044 w 7467600"/>
              <a:gd name="connsiteY506" fmla="*/ 2842206 h 6858000"/>
              <a:gd name="connsiteX507" fmla="*/ 5764974 w 7467600"/>
              <a:gd name="connsiteY507" fmla="*/ 2799609 h 6858000"/>
              <a:gd name="connsiteX508" fmla="*/ 5767665 w 7467600"/>
              <a:gd name="connsiteY508" fmla="*/ 2666409 h 6858000"/>
              <a:gd name="connsiteX509" fmla="*/ 5763055 w 7467600"/>
              <a:gd name="connsiteY509" fmla="*/ 2579705 h 6858000"/>
              <a:gd name="connsiteX510" fmla="*/ 5758079 w 7467600"/>
              <a:gd name="connsiteY510" fmla="*/ 2492508 h 6858000"/>
              <a:gd name="connsiteX511" fmla="*/ 5779325 w 7467600"/>
              <a:gd name="connsiteY511" fmla="*/ 2197069 h 6858000"/>
              <a:gd name="connsiteX512" fmla="*/ 5798671 w 7467600"/>
              <a:gd name="connsiteY512" fmla="*/ 1981601 h 6858000"/>
              <a:gd name="connsiteX513" fmla="*/ 5829202 w 7467600"/>
              <a:gd name="connsiteY513" fmla="*/ 1971679 h 6858000"/>
              <a:gd name="connsiteX514" fmla="*/ 5809558 w 7467600"/>
              <a:gd name="connsiteY514" fmla="*/ 2198043 h 6858000"/>
              <a:gd name="connsiteX515" fmla="*/ 5788653 w 7467600"/>
              <a:gd name="connsiteY515" fmla="*/ 2489430 h 6858000"/>
              <a:gd name="connsiteX516" fmla="*/ 5793439 w 7467600"/>
              <a:gd name="connsiteY516" fmla="*/ 2575235 h 6858000"/>
              <a:gd name="connsiteX517" fmla="*/ 5796837 w 7467600"/>
              <a:gd name="connsiteY517" fmla="*/ 2637633 h 6858000"/>
              <a:gd name="connsiteX518" fmla="*/ 5818614 w 7467600"/>
              <a:gd name="connsiteY518" fmla="*/ 2473055 h 6858000"/>
              <a:gd name="connsiteX519" fmla="*/ 5829202 w 7467600"/>
              <a:gd name="connsiteY519" fmla="*/ 1971679 h 6858000"/>
              <a:gd name="connsiteX520" fmla="*/ 5911389 w 7467600"/>
              <a:gd name="connsiteY520" fmla="*/ 1898371 h 6858000"/>
              <a:gd name="connsiteX521" fmla="*/ 6237627 w 7467600"/>
              <a:gd name="connsiteY521" fmla="*/ 2231921 h 6858000"/>
              <a:gd name="connsiteX522" fmla="*/ 5911389 w 7467600"/>
              <a:gd name="connsiteY522" fmla="*/ 1898371 h 6858000"/>
              <a:gd name="connsiteX523" fmla="*/ 6944437 w 7467600"/>
              <a:gd name="connsiteY523" fmla="*/ 1575402 h 6858000"/>
              <a:gd name="connsiteX524" fmla="*/ 6304730 w 7467600"/>
              <a:gd name="connsiteY524" fmla="*/ 1766654 h 6858000"/>
              <a:gd name="connsiteX525" fmla="*/ 6944437 w 7467600"/>
              <a:gd name="connsiteY525" fmla="*/ 1575402 h 6858000"/>
              <a:gd name="connsiteX526" fmla="*/ 7019523 w 7467600"/>
              <a:gd name="connsiteY526" fmla="*/ 1519450 h 6858000"/>
              <a:gd name="connsiteX527" fmla="*/ 6298091 w 7467600"/>
              <a:gd name="connsiteY527" fmla="*/ 1737122 h 6858000"/>
              <a:gd name="connsiteX528" fmla="*/ 7019523 w 7467600"/>
              <a:gd name="connsiteY528" fmla="*/ 1519450 h 6858000"/>
              <a:gd name="connsiteX529" fmla="*/ 2399523 w 7467600"/>
              <a:gd name="connsiteY529" fmla="*/ 1428234 h 6858000"/>
              <a:gd name="connsiteX530" fmla="*/ 2224982 w 7467600"/>
              <a:gd name="connsiteY530" fmla="*/ 1826201 h 6858000"/>
              <a:gd name="connsiteX531" fmla="*/ 2096099 w 7467600"/>
              <a:gd name="connsiteY531" fmla="*/ 2345900 h 6858000"/>
              <a:gd name="connsiteX532" fmla="*/ 2283317 w 7467600"/>
              <a:gd name="connsiteY532" fmla="*/ 1796925 h 6858000"/>
              <a:gd name="connsiteX533" fmla="*/ 2399523 w 7467600"/>
              <a:gd name="connsiteY533" fmla="*/ 1428234 h 6858000"/>
              <a:gd name="connsiteX534" fmla="*/ 2448558 w 7467600"/>
              <a:gd name="connsiteY534" fmla="*/ 1373435 h 6858000"/>
              <a:gd name="connsiteX535" fmla="*/ 2312521 w 7467600"/>
              <a:gd name="connsiteY535" fmla="*/ 1806140 h 6858000"/>
              <a:gd name="connsiteX536" fmla="*/ 2127533 w 7467600"/>
              <a:gd name="connsiteY536" fmla="*/ 2348380 h 6858000"/>
              <a:gd name="connsiteX537" fmla="*/ 2358080 w 7467600"/>
              <a:gd name="connsiteY537" fmla="*/ 1866134 h 6858000"/>
              <a:gd name="connsiteX538" fmla="*/ 2407436 w 7467600"/>
              <a:gd name="connsiteY538" fmla="*/ 1651070 h 6858000"/>
              <a:gd name="connsiteX539" fmla="*/ 2448558 w 7467600"/>
              <a:gd name="connsiteY539" fmla="*/ 1373435 h 6858000"/>
              <a:gd name="connsiteX540" fmla="*/ 278707 w 7467600"/>
              <a:gd name="connsiteY540" fmla="*/ 1352270 h 6858000"/>
              <a:gd name="connsiteX541" fmla="*/ 321570 w 7467600"/>
              <a:gd name="connsiteY541" fmla="*/ 1861610 h 6858000"/>
              <a:gd name="connsiteX542" fmla="*/ 294281 w 7467600"/>
              <a:gd name="connsiteY542" fmla="*/ 1440658 h 6858000"/>
              <a:gd name="connsiteX543" fmla="*/ 278707 w 7467600"/>
              <a:gd name="connsiteY543" fmla="*/ 1352270 h 6858000"/>
              <a:gd name="connsiteX544" fmla="*/ 1423821 w 7467600"/>
              <a:gd name="connsiteY544" fmla="*/ 1351958 h 6858000"/>
              <a:gd name="connsiteX545" fmla="*/ 1638521 w 7467600"/>
              <a:gd name="connsiteY545" fmla="*/ 1908470 h 6858000"/>
              <a:gd name="connsiteX546" fmla="*/ 1754199 w 7467600"/>
              <a:gd name="connsiteY546" fmla="*/ 2149284 h 6858000"/>
              <a:gd name="connsiteX547" fmla="*/ 1908359 w 7467600"/>
              <a:gd name="connsiteY547" fmla="*/ 2364988 h 6858000"/>
              <a:gd name="connsiteX548" fmla="*/ 1647661 w 7467600"/>
              <a:gd name="connsiteY548" fmla="*/ 1825945 h 6858000"/>
              <a:gd name="connsiteX549" fmla="*/ 1423821 w 7467600"/>
              <a:gd name="connsiteY549" fmla="*/ 1351958 h 6858000"/>
              <a:gd name="connsiteX550" fmla="*/ 1431890 w 7467600"/>
              <a:gd name="connsiteY550" fmla="*/ 1306475 h 6858000"/>
              <a:gd name="connsiteX551" fmla="*/ 1507597 w 7467600"/>
              <a:gd name="connsiteY551" fmla="*/ 1446132 h 6858000"/>
              <a:gd name="connsiteX552" fmla="*/ 1674586 w 7467600"/>
              <a:gd name="connsiteY552" fmla="*/ 1813832 h 6858000"/>
              <a:gd name="connsiteX553" fmla="*/ 1815950 w 7467600"/>
              <a:gd name="connsiteY553" fmla="*/ 2128564 h 6858000"/>
              <a:gd name="connsiteX554" fmla="*/ 1984242 w 7467600"/>
              <a:gd name="connsiteY554" fmla="*/ 2430829 h 6858000"/>
              <a:gd name="connsiteX555" fmla="*/ 2014023 w 7467600"/>
              <a:gd name="connsiteY555" fmla="*/ 2450995 h 6858000"/>
              <a:gd name="connsiteX556" fmla="*/ 1747337 w 7467600"/>
              <a:gd name="connsiteY556" fmla="*/ 1855264 h 6858000"/>
              <a:gd name="connsiteX557" fmla="*/ 1533749 w 7467600"/>
              <a:gd name="connsiteY557" fmla="*/ 1478656 h 6858000"/>
              <a:gd name="connsiteX558" fmla="*/ 1431890 w 7467600"/>
              <a:gd name="connsiteY558" fmla="*/ 1306475 h 6858000"/>
              <a:gd name="connsiteX559" fmla="*/ 5052692 w 7467600"/>
              <a:gd name="connsiteY559" fmla="*/ 1292994 h 6858000"/>
              <a:gd name="connsiteX560" fmla="*/ 5200661 w 7467600"/>
              <a:gd name="connsiteY560" fmla="*/ 1635186 h 6858000"/>
              <a:gd name="connsiteX561" fmla="*/ 5297138 w 7467600"/>
              <a:gd name="connsiteY561" fmla="*/ 1906351 h 6858000"/>
              <a:gd name="connsiteX562" fmla="*/ 5052692 w 7467600"/>
              <a:gd name="connsiteY562" fmla="*/ 1292994 h 6858000"/>
              <a:gd name="connsiteX563" fmla="*/ 5009948 w 7467600"/>
              <a:gd name="connsiteY563" fmla="*/ 1273619 h 6858000"/>
              <a:gd name="connsiteX564" fmla="*/ 5121777 w 7467600"/>
              <a:gd name="connsiteY564" fmla="*/ 1654213 h 6858000"/>
              <a:gd name="connsiteX565" fmla="*/ 5293545 w 7467600"/>
              <a:gd name="connsiteY565" fmla="*/ 2072247 h 6858000"/>
              <a:gd name="connsiteX566" fmla="*/ 5294042 w 7467600"/>
              <a:gd name="connsiteY566" fmla="*/ 2065019 h 6858000"/>
              <a:gd name="connsiteX567" fmla="*/ 5171936 w 7467600"/>
              <a:gd name="connsiteY567" fmla="*/ 1647613 h 6858000"/>
              <a:gd name="connsiteX568" fmla="*/ 5009948 w 7467600"/>
              <a:gd name="connsiteY568" fmla="*/ 1273619 h 6858000"/>
              <a:gd name="connsiteX569" fmla="*/ 655236 w 7467600"/>
              <a:gd name="connsiteY569" fmla="*/ 1268632 h 6858000"/>
              <a:gd name="connsiteX570" fmla="*/ 839521 w 7467600"/>
              <a:gd name="connsiteY570" fmla="*/ 1685315 h 6858000"/>
              <a:gd name="connsiteX571" fmla="*/ 1109416 w 7467600"/>
              <a:gd name="connsiteY571" fmla="*/ 2061663 h 6858000"/>
              <a:gd name="connsiteX572" fmla="*/ 1298300 w 7467600"/>
              <a:gd name="connsiteY572" fmla="*/ 2247742 h 6858000"/>
              <a:gd name="connsiteX573" fmla="*/ 1125871 w 7467600"/>
              <a:gd name="connsiteY573" fmla="*/ 1989513 h 6858000"/>
              <a:gd name="connsiteX574" fmla="*/ 981574 w 7467600"/>
              <a:gd name="connsiteY574" fmla="*/ 1783157 h 6858000"/>
              <a:gd name="connsiteX575" fmla="*/ 922198 w 7467600"/>
              <a:gd name="connsiteY575" fmla="*/ 1677437 h 6858000"/>
              <a:gd name="connsiteX576" fmla="*/ 869293 w 7467600"/>
              <a:gd name="connsiteY576" fmla="*/ 1583214 h 6858000"/>
              <a:gd name="connsiteX577" fmla="*/ 751431 w 7467600"/>
              <a:gd name="connsiteY577" fmla="*/ 1405731 h 6858000"/>
              <a:gd name="connsiteX578" fmla="*/ 655236 w 7467600"/>
              <a:gd name="connsiteY578" fmla="*/ 1268632 h 6858000"/>
              <a:gd name="connsiteX579" fmla="*/ 6516292 w 7467600"/>
              <a:gd name="connsiteY579" fmla="*/ 1263064 h 6858000"/>
              <a:gd name="connsiteX580" fmla="*/ 5736320 w 7467600"/>
              <a:gd name="connsiteY580" fmla="*/ 1501803 h 6858000"/>
              <a:gd name="connsiteX581" fmla="*/ 6516292 w 7467600"/>
              <a:gd name="connsiteY581" fmla="*/ 1263064 h 6858000"/>
              <a:gd name="connsiteX582" fmla="*/ 291466 w 7467600"/>
              <a:gd name="connsiteY582" fmla="*/ 1250369 h 6858000"/>
              <a:gd name="connsiteX583" fmla="*/ 323180 w 7467600"/>
              <a:gd name="connsiteY583" fmla="*/ 1435283 h 6858000"/>
              <a:gd name="connsiteX584" fmla="*/ 349381 w 7467600"/>
              <a:gd name="connsiteY584" fmla="*/ 1875041 h 6858000"/>
              <a:gd name="connsiteX585" fmla="*/ 374363 w 7467600"/>
              <a:gd name="connsiteY585" fmla="*/ 1506494 h 6858000"/>
              <a:gd name="connsiteX586" fmla="*/ 302168 w 7467600"/>
              <a:gd name="connsiteY586" fmla="*/ 1274495 h 6858000"/>
              <a:gd name="connsiteX587" fmla="*/ 291466 w 7467600"/>
              <a:gd name="connsiteY587" fmla="*/ 1250369 h 6858000"/>
              <a:gd name="connsiteX588" fmla="*/ 678222 w 7467600"/>
              <a:gd name="connsiteY588" fmla="*/ 1248670 h 6858000"/>
              <a:gd name="connsiteX589" fmla="*/ 775536 w 7467600"/>
              <a:gd name="connsiteY589" fmla="*/ 1388015 h 6858000"/>
              <a:gd name="connsiteX590" fmla="*/ 894529 w 7467600"/>
              <a:gd name="connsiteY590" fmla="*/ 1567739 h 6858000"/>
              <a:gd name="connsiteX591" fmla="*/ 948000 w 7467600"/>
              <a:gd name="connsiteY591" fmla="*/ 1663088 h 6858000"/>
              <a:gd name="connsiteX592" fmla="*/ 1006812 w 7467600"/>
              <a:gd name="connsiteY592" fmla="*/ 1767683 h 6858000"/>
              <a:gd name="connsiteX593" fmla="*/ 1149133 w 7467600"/>
              <a:gd name="connsiteY593" fmla="*/ 1971513 h 6858000"/>
              <a:gd name="connsiteX594" fmla="*/ 1333952 w 7467600"/>
              <a:gd name="connsiteY594" fmla="*/ 2251620 h 6858000"/>
              <a:gd name="connsiteX595" fmla="*/ 1337329 w 7467600"/>
              <a:gd name="connsiteY595" fmla="*/ 2258350 h 6858000"/>
              <a:gd name="connsiteX596" fmla="*/ 1014726 w 7467600"/>
              <a:gd name="connsiteY596" fmla="*/ 1615556 h 6858000"/>
              <a:gd name="connsiteX597" fmla="*/ 678222 w 7467600"/>
              <a:gd name="connsiteY597" fmla="*/ 1248670 h 6858000"/>
              <a:gd name="connsiteX598" fmla="*/ 6691602 w 7467600"/>
              <a:gd name="connsiteY598" fmla="*/ 1140573 h 6858000"/>
              <a:gd name="connsiteX599" fmla="*/ 6571100 w 7467600"/>
              <a:gd name="connsiteY599" fmla="*/ 1183662 h 6858000"/>
              <a:gd name="connsiteX600" fmla="*/ 6241687 w 7467600"/>
              <a:gd name="connsiteY600" fmla="*/ 1257600 h 6858000"/>
              <a:gd name="connsiteX601" fmla="*/ 5693009 w 7467600"/>
              <a:gd name="connsiteY601" fmla="*/ 1478256 h 6858000"/>
              <a:gd name="connsiteX602" fmla="*/ 6548420 w 7467600"/>
              <a:gd name="connsiteY602" fmla="*/ 1214599 h 6858000"/>
              <a:gd name="connsiteX603" fmla="*/ 6605473 w 7467600"/>
              <a:gd name="connsiteY603" fmla="*/ 1184686 h 6858000"/>
              <a:gd name="connsiteX604" fmla="*/ 6691602 w 7467600"/>
              <a:gd name="connsiteY604" fmla="*/ 1140573 h 6858000"/>
              <a:gd name="connsiteX605" fmla="*/ 4002475 w 7467600"/>
              <a:gd name="connsiteY605" fmla="*/ 1037802 h 6858000"/>
              <a:gd name="connsiteX606" fmla="*/ 4000324 w 7467600"/>
              <a:gd name="connsiteY606" fmla="*/ 1039362 h 6858000"/>
              <a:gd name="connsiteX607" fmla="*/ 4002862 w 7467600"/>
              <a:gd name="connsiteY607" fmla="*/ 1042866 h 6858000"/>
              <a:gd name="connsiteX608" fmla="*/ 4002475 w 7467600"/>
              <a:gd name="connsiteY608" fmla="*/ 1037802 h 6858000"/>
              <a:gd name="connsiteX609" fmla="*/ 506322 w 7467600"/>
              <a:gd name="connsiteY609" fmla="*/ 1020997 h 6858000"/>
              <a:gd name="connsiteX610" fmla="*/ 533068 w 7467600"/>
              <a:gd name="connsiteY610" fmla="*/ 1029409 h 6858000"/>
              <a:gd name="connsiteX611" fmla="*/ 1232525 w 7467600"/>
              <a:gd name="connsiteY611" fmla="*/ 1804675 h 6858000"/>
              <a:gd name="connsiteX612" fmla="*/ 1388858 w 7467600"/>
              <a:gd name="connsiteY612" fmla="*/ 2368011 h 6858000"/>
              <a:gd name="connsiteX613" fmla="*/ 1384098 w 7467600"/>
              <a:gd name="connsiteY613" fmla="*/ 2378125 h 6858000"/>
              <a:gd name="connsiteX614" fmla="*/ 1425393 w 7467600"/>
              <a:gd name="connsiteY614" fmla="*/ 2589124 h 6858000"/>
              <a:gd name="connsiteX615" fmla="*/ 1424001 w 7467600"/>
              <a:gd name="connsiteY615" fmla="*/ 2597541 h 6858000"/>
              <a:gd name="connsiteX616" fmla="*/ 2152729 w 7467600"/>
              <a:gd name="connsiteY616" fmla="*/ 2864487 h 6858000"/>
              <a:gd name="connsiteX617" fmla="*/ 2020609 w 7467600"/>
              <a:gd name="connsiteY617" fmla="*/ 2539671 h 6858000"/>
              <a:gd name="connsiteX618" fmla="*/ 2018920 w 7467600"/>
              <a:gd name="connsiteY618" fmla="*/ 2536309 h 6858000"/>
              <a:gd name="connsiteX619" fmla="*/ 1342441 w 7467600"/>
              <a:gd name="connsiteY619" fmla="*/ 1173017 h 6858000"/>
              <a:gd name="connsiteX620" fmla="*/ 1367925 w 7467600"/>
              <a:gd name="connsiteY620" fmla="*/ 1135648 h 6858000"/>
              <a:gd name="connsiteX621" fmla="*/ 1771401 w 7467600"/>
              <a:gd name="connsiteY621" fmla="*/ 1806673 h 6858000"/>
              <a:gd name="connsiteX622" fmla="*/ 1972385 w 7467600"/>
              <a:gd name="connsiteY622" fmla="*/ 2198735 h 6858000"/>
              <a:gd name="connsiteX623" fmla="*/ 2040892 w 7467600"/>
              <a:gd name="connsiteY623" fmla="*/ 2405205 h 6858000"/>
              <a:gd name="connsiteX624" fmla="*/ 2131689 w 7467600"/>
              <a:gd name="connsiteY624" fmla="*/ 1936926 h 6858000"/>
              <a:gd name="connsiteX625" fmla="*/ 2454820 w 7467600"/>
              <a:gd name="connsiteY625" fmla="*/ 1248808 h 6858000"/>
              <a:gd name="connsiteX626" fmla="*/ 2492512 w 7467600"/>
              <a:gd name="connsiteY626" fmla="*/ 1302920 h 6858000"/>
              <a:gd name="connsiteX627" fmla="*/ 2081216 w 7467600"/>
              <a:gd name="connsiteY627" fmla="*/ 2527513 h 6858000"/>
              <a:gd name="connsiteX628" fmla="*/ 2081211 w 7467600"/>
              <a:gd name="connsiteY628" fmla="*/ 2528916 h 6858000"/>
              <a:gd name="connsiteX629" fmla="*/ 2199067 w 7467600"/>
              <a:gd name="connsiteY629" fmla="*/ 2884061 h 6858000"/>
              <a:gd name="connsiteX630" fmla="*/ 3192586 w 7467600"/>
              <a:gd name="connsiteY630" fmla="*/ 3411496 h 6858000"/>
              <a:gd name="connsiteX631" fmla="*/ 3182620 w 7467600"/>
              <a:gd name="connsiteY631" fmla="*/ 3483279 h 6858000"/>
              <a:gd name="connsiteX632" fmla="*/ 2435119 w 7467600"/>
              <a:gd name="connsiteY632" fmla="*/ 3080173 h 6858000"/>
              <a:gd name="connsiteX633" fmla="*/ 2410152 w 7467600"/>
              <a:gd name="connsiteY633" fmla="*/ 3063751 h 6858000"/>
              <a:gd name="connsiteX634" fmla="*/ 2408099 w 7467600"/>
              <a:gd name="connsiteY634" fmla="*/ 3064403 h 6858000"/>
              <a:gd name="connsiteX635" fmla="*/ 2407218 w 7467600"/>
              <a:gd name="connsiteY635" fmla="*/ 3070324 h 6858000"/>
              <a:gd name="connsiteX636" fmla="*/ 2380138 w 7467600"/>
              <a:gd name="connsiteY636" fmla="*/ 3099341 h 6858000"/>
              <a:gd name="connsiteX637" fmla="*/ 1765923 w 7467600"/>
              <a:gd name="connsiteY637" fmla="*/ 3581043 h 6858000"/>
              <a:gd name="connsiteX638" fmla="*/ 1702258 w 7467600"/>
              <a:gd name="connsiteY638" fmla="*/ 3612286 h 6858000"/>
              <a:gd name="connsiteX639" fmla="*/ 1538370 w 7467600"/>
              <a:gd name="connsiteY639" fmla="*/ 3811804 h 6858000"/>
              <a:gd name="connsiteX640" fmla="*/ 542867 w 7467600"/>
              <a:gd name="connsiteY640" fmla="*/ 4944092 h 6858000"/>
              <a:gd name="connsiteX641" fmla="*/ 515800 w 7467600"/>
              <a:gd name="connsiteY641" fmla="*/ 4862180 h 6858000"/>
              <a:gd name="connsiteX642" fmla="*/ 909145 w 7467600"/>
              <a:gd name="connsiteY642" fmla="*/ 4199225 h 6858000"/>
              <a:gd name="connsiteX643" fmla="*/ 1214067 w 7467600"/>
              <a:gd name="connsiteY643" fmla="*/ 3908561 h 6858000"/>
              <a:gd name="connsiteX644" fmla="*/ 640967 w 7467600"/>
              <a:gd name="connsiteY644" fmla="*/ 4105601 h 6858000"/>
              <a:gd name="connsiteX645" fmla="*/ 112563 w 7467600"/>
              <a:gd name="connsiteY645" fmla="*/ 4396952 h 6858000"/>
              <a:gd name="connsiteX646" fmla="*/ 0 w 7467600"/>
              <a:gd name="connsiteY646" fmla="*/ 4466006 h 6858000"/>
              <a:gd name="connsiteX647" fmla="*/ 0 w 7467600"/>
              <a:gd name="connsiteY647" fmla="*/ 4233763 h 6858000"/>
              <a:gd name="connsiteX648" fmla="*/ 36881 w 7467600"/>
              <a:gd name="connsiteY648" fmla="*/ 4200118 h 6858000"/>
              <a:gd name="connsiteX649" fmla="*/ 910534 w 7467600"/>
              <a:gd name="connsiteY649" fmla="*/ 3629753 h 6858000"/>
              <a:gd name="connsiteX650" fmla="*/ 1578717 w 7467600"/>
              <a:gd name="connsiteY650" fmla="*/ 3575982 h 6858000"/>
              <a:gd name="connsiteX651" fmla="*/ 2338780 w 7467600"/>
              <a:gd name="connsiteY651" fmla="*/ 3033725 h 6858000"/>
              <a:gd name="connsiteX652" fmla="*/ 1807991 w 7467600"/>
              <a:gd name="connsiteY652" fmla="*/ 2807184 h 6858000"/>
              <a:gd name="connsiteX653" fmla="*/ 1416358 w 7467600"/>
              <a:gd name="connsiteY653" fmla="*/ 3112571 h 6858000"/>
              <a:gd name="connsiteX654" fmla="*/ 939066 w 7467600"/>
              <a:gd name="connsiteY654" fmla="*/ 3378798 h 6858000"/>
              <a:gd name="connsiteX655" fmla="*/ 115099 w 7467600"/>
              <a:gd name="connsiteY655" fmla="*/ 3607650 h 6858000"/>
              <a:gd name="connsiteX656" fmla="*/ 97284 w 7467600"/>
              <a:gd name="connsiteY656" fmla="*/ 3520393 h 6858000"/>
              <a:gd name="connsiteX657" fmla="*/ 922050 w 7467600"/>
              <a:gd name="connsiteY657" fmla="*/ 3074867 h 6858000"/>
              <a:gd name="connsiteX658" fmla="*/ 1405265 w 7467600"/>
              <a:gd name="connsiteY658" fmla="*/ 3016319 h 6858000"/>
              <a:gd name="connsiteX659" fmla="*/ 1407512 w 7467600"/>
              <a:gd name="connsiteY659" fmla="*/ 3018001 h 6858000"/>
              <a:gd name="connsiteX660" fmla="*/ 1726266 w 7467600"/>
              <a:gd name="connsiteY660" fmla="*/ 2777274 h 6858000"/>
              <a:gd name="connsiteX661" fmla="*/ 625390 w 7467600"/>
              <a:gd name="connsiteY661" fmla="*/ 2514541 h 6858000"/>
              <a:gd name="connsiteX662" fmla="*/ 619799 w 7467600"/>
              <a:gd name="connsiteY662" fmla="*/ 2527180 h 6858000"/>
              <a:gd name="connsiteX663" fmla="*/ 310030 w 7467600"/>
              <a:gd name="connsiteY663" fmla="*/ 2771818 h 6858000"/>
              <a:gd name="connsiteX664" fmla="*/ 173877 w 7467600"/>
              <a:gd name="connsiteY664" fmla="*/ 2937056 h 6858000"/>
              <a:gd name="connsiteX665" fmla="*/ 77889 w 7467600"/>
              <a:gd name="connsiteY665" fmla="*/ 3138440 h 6858000"/>
              <a:gd name="connsiteX666" fmla="*/ 0 w 7467600"/>
              <a:gd name="connsiteY666" fmla="*/ 3271395 h 6858000"/>
              <a:gd name="connsiteX667" fmla="*/ 0 w 7467600"/>
              <a:gd name="connsiteY667" fmla="*/ 3153002 h 6858000"/>
              <a:gd name="connsiteX668" fmla="*/ 2386 w 7467600"/>
              <a:gd name="connsiteY668" fmla="*/ 3149203 h 6858000"/>
              <a:gd name="connsiteX669" fmla="*/ 89753 w 7467600"/>
              <a:gd name="connsiteY669" fmla="*/ 2987702 h 6858000"/>
              <a:gd name="connsiteX670" fmla="*/ 76869 w 7467600"/>
              <a:gd name="connsiteY670" fmla="*/ 3005404 h 6858000"/>
              <a:gd name="connsiteX671" fmla="*/ 32049 w 7467600"/>
              <a:gd name="connsiteY671" fmla="*/ 3065814 h 6858000"/>
              <a:gd name="connsiteX672" fmla="*/ 0 w 7467600"/>
              <a:gd name="connsiteY672" fmla="*/ 3108744 h 6858000"/>
              <a:gd name="connsiteX673" fmla="*/ 0 w 7467600"/>
              <a:gd name="connsiteY673" fmla="*/ 3058059 h 6858000"/>
              <a:gd name="connsiteX674" fmla="*/ 7610 w 7467600"/>
              <a:gd name="connsiteY674" fmla="*/ 3047889 h 6858000"/>
              <a:gd name="connsiteX675" fmla="*/ 52419 w 7467600"/>
              <a:gd name="connsiteY675" fmla="*/ 2987479 h 6858000"/>
              <a:gd name="connsiteX676" fmla="*/ 59142 w 7467600"/>
              <a:gd name="connsiteY676" fmla="*/ 2978488 h 6858000"/>
              <a:gd name="connsiteX677" fmla="*/ 0 w 7467600"/>
              <a:gd name="connsiteY677" fmla="*/ 3015334 h 6858000"/>
              <a:gd name="connsiteX678" fmla="*/ 0 w 7467600"/>
              <a:gd name="connsiteY678" fmla="*/ 2914286 h 6858000"/>
              <a:gd name="connsiteX679" fmla="*/ 36383 w 7467600"/>
              <a:gd name="connsiteY679" fmla="*/ 2901128 h 6858000"/>
              <a:gd name="connsiteX680" fmla="*/ 156329 w 7467600"/>
              <a:gd name="connsiteY680" fmla="*/ 2840533 h 6858000"/>
              <a:gd name="connsiteX681" fmla="*/ 358355 w 7467600"/>
              <a:gd name="connsiteY681" fmla="*/ 2620471 h 6858000"/>
              <a:gd name="connsiteX682" fmla="*/ 510577 w 7467600"/>
              <a:gd name="connsiteY682" fmla="*/ 2501244 h 6858000"/>
              <a:gd name="connsiteX683" fmla="*/ 211967 w 7467600"/>
              <a:gd name="connsiteY683" fmla="*/ 2479171 h 6858000"/>
              <a:gd name="connsiteX684" fmla="*/ 0 w 7467600"/>
              <a:gd name="connsiteY684" fmla="*/ 2476398 h 6858000"/>
              <a:gd name="connsiteX685" fmla="*/ 0 w 7467600"/>
              <a:gd name="connsiteY685" fmla="*/ 2389189 h 6858000"/>
              <a:gd name="connsiteX686" fmla="*/ 103062 w 7467600"/>
              <a:gd name="connsiteY686" fmla="*/ 2389518 h 6858000"/>
              <a:gd name="connsiteX687" fmla="*/ 510734 w 7467600"/>
              <a:gd name="connsiteY687" fmla="*/ 2416201 h 6858000"/>
              <a:gd name="connsiteX688" fmla="*/ 279257 w 7467600"/>
              <a:gd name="connsiteY688" fmla="*/ 2092102 h 6858000"/>
              <a:gd name="connsiteX689" fmla="*/ 65265 w 7467600"/>
              <a:gd name="connsiteY689" fmla="*/ 2006049 h 6858000"/>
              <a:gd name="connsiteX690" fmla="*/ 0 w 7467600"/>
              <a:gd name="connsiteY690" fmla="*/ 1982532 h 6858000"/>
              <a:gd name="connsiteX691" fmla="*/ 0 w 7467600"/>
              <a:gd name="connsiteY691" fmla="*/ 1912789 h 6858000"/>
              <a:gd name="connsiteX692" fmla="*/ 97460 w 7467600"/>
              <a:gd name="connsiteY692" fmla="*/ 1953725 h 6858000"/>
              <a:gd name="connsiteX693" fmla="*/ 221272 w 7467600"/>
              <a:gd name="connsiteY693" fmla="*/ 1980766 h 6858000"/>
              <a:gd name="connsiteX694" fmla="*/ 116765 w 7467600"/>
              <a:gd name="connsiteY694" fmla="*/ 1911033 h 6858000"/>
              <a:gd name="connsiteX695" fmla="*/ 16405 w 7467600"/>
              <a:gd name="connsiteY695" fmla="*/ 1803412 h 6858000"/>
              <a:gd name="connsiteX696" fmla="*/ 0 w 7467600"/>
              <a:gd name="connsiteY696" fmla="*/ 1784777 h 6858000"/>
              <a:gd name="connsiteX697" fmla="*/ 0 w 7467600"/>
              <a:gd name="connsiteY697" fmla="*/ 1740082 h 6858000"/>
              <a:gd name="connsiteX698" fmla="*/ 39394 w 7467600"/>
              <a:gd name="connsiteY698" fmla="*/ 1784856 h 6858000"/>
              <a:gd name="connsiteX699" fmla="*/ 135813 w 7467600"/>
              <a:gd name="connsiteY699" fmla="*/ 1888838 h 6858000"/>
              <a:gd name="connsiteX700" fmla="*/ 242575 w 7467600"/>
              <a:gd name="connsiteY700" fmla="*/ 1958841 h 6858000"/>
              <a:gd name="connsiteX701" fmla="*/ 82197 w 7467600"/>
              <a:gd name="connsiteY701" fmla="*/ 1754826 h 6858000"/>
              <a:gd name="connsiteX702" fmla="*/ 0 w 7467600"/>
              <a:gd name="connsiteY702" fmla="*/ 1679650 h 6858000"/>
              <a:gd name="connsiteX703" fmla="*/ 0 w 7467600"/>
              <a:gd name="connsiteY703" fmla="*/ 1602463 h 6858000"/>
              <a:gd name="connsiteX704" fmla="*/ 84689 w 7467600"/>
              <a:gd name="connsiteY704" fmla="*/ 1677442 h 6858000"/>
              <a:gd name="connsiteX705" fmla="*/ 298437 w 7467600"/>
              <a:gd name="connsiteY705" fmla="*/ 1968019 h 6858000"/>
              <a:gd name="connsiteX706" fmla="*/ 227269 w 7467600"/>
              <a:gd name="connsiteY706" fmla="*/ 1114064 h 6858000"/>
              <a:gd name="connsiteX707" fmla="*/ 248003 w 7467600"/>
              <a:gd name="connsiteY707" fmla="*/ 1089613 h 6858000"/>
              <a:gd name="connsiteX708" fmla="*/ 427020 w 7467600"/>
              <a:gd name="connsiteY708" fmla="*/ 1619803 h 6858000"/>
              <a:gd name="connsiteX709" fmla="*/ 340345 w 7467600"/>
              <a:gd name="connsiteY709" fmla="*/ 2027739 h 6858000"/>
              <a:gd name="connsiteX710" fmla="*/ 360865 w 7467600"/>
              <a:gd name="connsiteY710" fmla="*/ 2044827 h 6858000"/>
              <a:gd name="connsiteX711" fmla="*/ 560414 w 7467600"/>
              <a:gd name="connsiteY711" fmla="*/ 2421457 h 6858000"/>
              <a:gd name="connsiteX712" fmla="*/ 1359703 w 7467600"/>
              <a:gd name="connsiteY712" fmla="*/ 2578554 h 6858000"/>
              <a:gd name="connsiteX713" fmla="*/ 1359422 w 7467600"/>
              <a:gd name="connsiteY713" fmla="*/ 2577994 h 6858000"/>
              <a:gd name="connsiteX714" fmla="*/ 828701 w 7467600"/>
              <a:gd name="connsiteY714" fmla="*/ 1839520 h 6858000"/>
              <a:gd name="connsiteX715" fmla="*/ 494427 w 7467600"/>
              <a:gd name="connsiteY715" fmla="*/ 1092333 h 6858000"/>
              <a:gd name="connsiteX716" fmla="*/ 506322 w 7467600"/>
              <a:gd name="connsiteY716" fmla="*/ 1020997 h 6858000"/>
              <a:gd name="connsiteX717" fmla="*/ 4570198 w 7467600"/>
              <a:gd name="connsiteY717" fmla="*/ 978081 h 6858000"/>
              <a:gd name="connsiteX718" fmla="*/ 4523691 w 7467600"/>
              <a:gd name="connsiteY718" fmla="*/ 1127776 h 6858000"/>
              <a:gd name="connsiteX719" fmla="*/ 4509875 w 7467600"/>
              <a:gd name="connsiteY719" fmla="*/ 1167552 h 6858000"/>
              <a:gd name="connsiteX720" fmla="*/ 4478168 w 7467600"/>
              <a:gd name="connsiteY720" fmla="*/ 1260735 h 6858000"/>
              <a:gd name="connsiteX721" fmla="*/ 4409309 w 7467600"/>
              <a:gd name="connsiteY721" fmla="*/ 1666996 h 6858000"/>
              <a:gd name="connsiteX722" fmla="*/ 4370031 w 7467600"/>
              <a:gd name="connsiteY722" fmla="*/ 1955666 h 6858000"/>
              <a:gd name="connsiteX723" fmla="*/ 4570198 w 7467600"/>
              <a:gd name="connsiteY723" fmla="*/ 978081 h 6858000"/>
              <a:gd name="connsiteX724" fmla="*/ 4557898 w 7467600"/>
              <a:gd name="connsiteY724" fmla="*/ 900011 h 6858000"/>
              <a:gd name="connsiteX725" fmla="*/ 4344840 w 7467600"/>
              <a:gd name="connsiteY725" fmla="*/ 1922038 h 6858000"/>
              <a:gd name="connsiteX726" fmla="*/ 4378710 w 7467600"/>
              <a:gd name="connsiteY726" fmla="*/ 1665516 h 6858000"/>
              <a:gd name="connsiteX727" fmla="*/ 4448798 w 7467600"/>
              <a:gd name="connsiteY727" fmla="*/ 1253024 h 6858000"/>
              <a:gd name="connsiteX728" fmla="*/ 4480315 w 7467600"/>
              <a:gd name="connsiteY728" fmla="*/ 1158454 h 6858000"/>
              <a:gd name="connsiteX729" fmla="*/ 4494133 w 7467600"/>
              <a:gd name="connsiteY729" fmla="*/ 1118676 h 6858000"/>
              <a:gd name="connsiteX730" fmla="*/ 4557898 w 7467600"/>
              <a:gd name="connsiteY730" fmla="*/ 900011 h 6858000"/>
              <a:gd name="connsiteX731" fmla="*/ 5870151 w 7467600"/>
              <a:gd name="connsiteY731" fmla="*/ 898890 h 6858000"/>
              <a:gd name="connsiteX732" fmla="*/ 5861335 w 7467600"/>
              <a:gd name="connsiteY732" fmla="*/ 899177 h 6858000"/>
              <a:gd name="connsiteX733" fmla="*/ 5843702 w 7467600"/>
              <a:gd name="connsiteY733" fmla="*/ 899748 h 6858000"/>
              <a:gd name="connsiteX734" fmla="*/ 5651107 w 7467600"/>
              <a:gd name="connsiteY734" fmla="*/ 920306 h 6858000"/>
              <a:gd name="connsiteX735" fmla="*/ 5459407 w 7467600"/>
              <a:gd name="connsiteY735" fmla="*/ 940975 h 6858000"/>
              <a:gd name="connsiteX736" fmla="*/ 5374846 w 7467600"/>
              <a:gd name="connsiteY736" fmla="*/ 941988 h 6858000"/>
              <a:gd name="connsiteX737" fmla="*/ 5256105 w 7467600"/>
              <a:gd name="connsiteY737" fmla="*/ 945632 h 6858000"/>
              <a:gd name="connsiteX738" fmla="*/ 5107071 w 7467600"/>
              <a:gd name="connsiteY738" fmla="*/ 969720 h 6858000"/>
              <a:gd name="connsiteX739" fmla="*/ 4998681 w 7467600"/>
              <a:gd name="connsiteY739" fmla="*/ 988771 h 6858000"/>
              <a:gd name="connsiteX740" fmla="*/ 5870151 w 7467600"/>
              <a:gd name="connsiteY740" fmla="*/ 898890 h 6858000"/>
              <a:gd name="connsiteX741" fmla="*/ 5504425 w 7467600"/>
              <a:gd name="connsiteY741" fmla="*/ 848067 h 6858000"/>
              <a:gd name="connsiteX742" fmla="*/ 4968849 w 7467600"/>
              <a:gd name="connsiteY742" fmla="*/ 962318 h 6858000"/>
              <a:gd name="connsiteX743" fmla="*/ 5104039 w 7467600"/>
              <a:gd name="connsiteY743" fmla="*/ 940634 h 6858000"/>
              <a:gd name="connsiteX744" fmla="*/ 5256311 w 7467600"/>
              <a:gd name="connsiteY744" fmla="*/ 916490 h 6858000"/>
              <a:gd name="connsiteX745" fmla="*/ 5377381 w 7467600"/>
              <a:gd name="connsiteY745" fmla="*/ 912671 h 6858000"/>
              <a:gd name="connsiteX746" fmla="*/ 5460148 w 7467600"/>
              <a:gd name="connsiteY746" fmla="*/ 911442 h 6858000"/>
              <a:gd name="connsiteX747" fmla="*/ 5648971 w 7467600"/>
              <a:gd name="connsiteY747" fmla="*/ 891331 h 6858000"/>
              <a:gd name="connsiteX748" fmla="*/ 5844807 w 7467600"/>
              <a:gd name="connsiteY748" fmla="*/ 870718 h 6858000"/>
              <a:gd name="connsiteX749" fmla="*/ 5862975 w 7467600"/>
              <a:gd name="connsiteY749" fmla="*/ 869756 h 6858000"/>
              <a:gd name="connsiteX750" fmla="*/ 5920887 w 7467600"/>
              <a:gd name="connsiteY750" fmla="*/ 865929 h 6858000"/>
              <a:gd name="connsiteX751" fmla="*/ 5504425 w 7467600"/>
              <a:gd name="connsiteY751" fmla="*/ 848067 h 6858000"/>
              <a:gd name="connsiteX752" fmla="*/ 3607114 w 7467600"/>
              <a:gd name="connsiteY752" fmla="*/ 467441 h 6858000"/>
              <a:gd name="connsiteX753" fmla="*/ 3296242 w 7467600"/>
              <a:gd name="connsiteY753" fmla="*/ 807991 h 6858000"/>
              <a:gd name="connsiteX754" fmla="*/ 3174674 w 7467600"/>
              <a:gd name="connsiteY754" fmla="*/ 919759 h 6858000"/>
              <a:gd name="connsiteX755" fmla="*/ 3042978 w 7467600"/>
              <a:gd name="connsiteY755" fmla="*/ 1054894 h 6858000"/>
              <a:gd name="connsiteX756" fmla="*/ 2968914 w 7467600"/>
              <a:gd name="connsiteY756" fmla="*/ 1133756 h 6858000"/>
              <a:gd name="connsiteX757" fmla="*/ 3103823 w 7467600"/>
              <a:gd name="connsiteY757" fmla="*/ 1026814 h 6858000"/>
              <a:gd name="connsiteX758" fmla="*/ 3607114 w 7467600"/>
              <a:gd name="connsiteY758" fmla="*/ 467441 h 6858000"/>
              <a:gd name="connsiteX759" fmla="*/ 3744487 w 7467600"/>
              <a:gd name="connsiteY759" fmla="*/ 383136 h 6858000"/>
              <a:gd name="connsiteX760" fmla="*/ 3970213 w 7467600"/>
              <a:gd name="connsiteY760" fmla="*/ 995559 h 6858000"/>
              <a:gd name="connsiteX761" fmla="*/ 3744487 w 7467600"/>
              <a:gd name="connsiteY761" fmla="*/ 383136 h 6858000"/>
              <a:gd name="connsiteX762" fmla="*/ 3624562 w 7467600"/>
              <a:gd name="connsiteY762" fmla="*/ 367041 h 6858000"/>
              <a:gd name="connsiteX763" fmla="*/ 3489712 w 7467600"/>
              <a:gd name="connsiteY763" fmla="*/ 485386 h 6858000"/>
              <a:gd name="connsiteX764" fmla="*/ 3182994 w 7467600"/>
              <a:gd name="connsiteY764" fmla="*/ 828265 h 6858000"/>
              <a:gd name="connsiteX765" fmla="*/ 2892114 w 7467600"/>
              <a:gd name="connsiteY765" fmla="*/ 1172635 h 6858000"/>
              <a:gd name="connsiteX766" fmla="*/ 3021459 w 7467600"/>
              <a:gd name="connsiteY766" fmla="*/ 1035385 h 6858000"/>
              <a:gd name="connsiteX767" fmla="*/ 3153873 w 7467600"/>
              <a:gd name="connsiteY767" fmla="*/ 898971 h 6858000"/>
              <a:gd name="connsiteX768" fmla="*/ 3276511 w 7467600"/>
              <a:gd name="connsiteY768" fmla="*/ 786423 h 6858000"/>
              <a:gd name="connsiteX769" fmla="*/ 3584154 w 7467600"/>
              <a:gd name="connsiteY769" fmla="*/ 448218 h 6858000"/>
              <a:gd name="connsiteX770" fmla="*/ 3624562 w 7467600"/>
              <a:gd name="connsiteY770" fmla="*/ 367041 h 6858000"/>
              <a:gd name="connsiteX771" fmla="*/ 3766672 w 7467600"/>
              <a:gd name="connsiteY771" fmla="*/ 359429 h 6858000"/>
              <a:gd name="connsiteX772" fmla="*/ 3996338 w 7467600"/>
              <a:gd name="connsiteY772" fmla="*/ 968237 h 6858000"/>
              <a:gd name="connsiteX773" fmla="*/ 3766672 w 7467600"/>
              <a:gd name="connsiteY773" fmla="*/ 359429 h 6858000"/>
              <a:gd name="connsiteX774" fmla="*/ 5805386 w 7467600"/>
              <a:gd name="connsiteY774" fmla="*/ 239240 h 6858000"/>
              <a:gd name="connsiteX775" fmla="*/ 5736947 w 7467600"/>
              <a:gd name="connsiteY775" fmla="*/ 261367 h 6858000"/>
              <a:gd name="connsiteX776" fmla="*/ 5427012 w 7467600"/>
              <a:gd name="connsiteY776" fmla="*/ 311272 h 6858000"/>
              <a:gd name="connsiteX777" fmla="*/ 5147818 w 7467600"/>
              <a:gd name="connsiteY777" fmla="*/ 322112 h 6858000"/>
              <a:gd name="connsiteX778" fmla="*/ 5060854 w 7467600"/>
              <a:gd name="connsiteY778" fmla="*/ 311882 h 6858000"/>
              <a:gd name="connsiteX779" fmla="*/ 4945989 w 7467600"/>
              <a:gd name="connsiteY779" fmla="*/ 300516 h 6858000"/>
              <a:gd name="connsiteX780" fmla="*/ 5410479 w 7467600"/>
              <a:gd name="connsiteY780" fmla="*/ 348434 h 6858000"/>
              <a:gd name="connsiteX781" fmla="*/ 5805386 w 7467600"/>
              <a:gd name="connsiteY781" fmla="*/ 239240 h 6858000"/>
              <a:gd name="connsiteX782" fmla="*/ 5905192 w 7467600"/>
              <a:gd name="connsiteY782" fmla="*/ 163079 h 6858000"/>
              <a:gd name="connsiteX783" fmla="*/ 5865655 w 7467600"/>
              <a:gd name="connsiteY783" fmla="*/ 171901 h 6858000"/>
              <a:gd name="connsiteX784" fmla="*/ 5259740 w 7467600"/>
              <a:gd name="connsiteY784" fmla="*/ 257013 h 6858000"/>
              <a:gd name="connsiteX785" fmla="*/ 5208466 w 7467600"/>
              <a:gd name="connsiteY785" fmla="*/ 257550 h 6858000"/>
              <a:gd name="connsiteX786" fmla="*/ 4980204 w 7467600"/>
              <a:gd name="connsiteY786" fmla="*/ 271903 h 6858000"/>
              <a:gd name="connsiteX787" fmla="*/ 5068068 w 7467600"/>
              <a:gd name="connsiteY787" fmla="*/ 282244 h 6858000"/>
              <a:gd name="connsiteX788" fmla="*/ 5153231 w 7467600"/>
              <a:gd name="connsiteY788" fmla="*/ 292240 h 6858000"/>
              <a:gd name="connsiteX789" fmla="*/ 5426491 w 7467600"/>
              <a:gd name="connsiteY789" fmla="*/ 281128 h 6858000"/>
              <a:gd name="connsiteX790" fmla="*/ 5731212 w 7467600"/>
              <a:gd name="connsiteY790" fmla="*/ 231951 h 6858000"/>
              <a:gd name="connsiteX791" fmla="*/ 5905192 w 7467600"/>
              <a:gd name="connsiteY791" fmla="*/ 163079 h 6858000"/>
              <a:gd name="connsiteX792" fmla="*/ 5944437 w 7467600"/>
              <a:gd name="connsiteY792" fmla="*/ 113829 h 6858000"/>
              <a:gd name="connsiteX793" fmla="*/ 5825032 w 7467600"/>
              <a:gd name="connsiteY793" fmla="*/ 146405 h 6858000"/>
              <a:gd name="connsiteX794" fmla="*/ 4955599 w 7467600"/>
              <a:gd name="connsiteY794" fmla="*/ 247008 h 6858000"/>
              <a:gd name="connsiteX795" fmla="*/ 5210104 w 7467600"/>
              <a:gd name="connsiteY795" fmla="*/ 228123 h 6858000"/>
              <a:gd name="connsiteX796" fmla="*/ 5261015 w 7467600"/>
              <a:gd name="connsiteY796" fmla="*/ 227087 h 6858000"/>
              <a:gd name="connsiteX797" fmla="*/ 5861181 w 7467600"/>
              <a:gd name="connsiteY797" fmla="*/ 143093 h 6858000"/>
              <a:gd name="connsiteX798" fmla="*/ 5961252 w 7467600"/>
              <a:gd name="connsiteY798" fmla="*/ 114820 h 6858000"/>
              <a:gd name="connsiteX799" fmla="*/ 5944437 w 7467600"/>
              <a:gd name="connsiteY799" fmla="*/ 113829 h 6858000"/>
              <a:gd name="connsiteX800" fmla="*/ 3882765 w 7467600"/>
              <a:gd name="connsiteY800" fmla="*/ 0 h 6858000"/>
              <a:gd name="connsiteX801" fmla="*/ 3995099 w 7467600"/>
              <a:gd name="connsiteY801" fmla="*/ 0 h 6858000"/>
              <a:gd name="connsiteX802" fmla="*/ 4163818 w 7467600"/>
              <a:gd name="connsiteY802" fmla="*/ 234104 h 6858000"/>
              <a:gd name="connsiteX803" fmla="*/ 4172099 w 7467600"/>
              <a:gd name="connsiteY803" fmla="*/ 234207 h 6858000"/>
              <a:gd name="connsiteX804" fmla="*/ 4784282 w 7467600"/>
              <a:gd name="connsiteY804" fmla="*/ 276561 h 6858000"/>
              <a:gd name="connsiteX805" fmla="*/ 4801687 w 7467600"/>
              <a:gd name="connsiteY805" fmla="*/ 267764 h 6858000"/>
              <a:gd name="connsiteX806" fmla="*/ 6082788 w 7467600"/>
              <a:gd name="connsiteY806" fmla="*/ 64119 h 6858000"/>
              <a:gd name="connsiteX807" fmla="*/ 6099442 w 7467600"/>
              <a:gd name="connsiteY807" fmla="*/ 82568 h 6858000"/>
              <a:gd name="connsiteX808" fmla="*/ 4804137 w 7467600"/>
              <a:gd name="connsiteY808" fmla="*/ 320931 h 6858000"/>
              <a:gd name="connsiteX809" fmla="*/ 4227047 w 7467600"/>
              <a:gd name="connsiteY809" fmla="*/ 313415 h 6858000"/>
              <a:gd name="connsiteX810" fmla="*/ 4346041 w 7467600"/>
              <a:gd name="connsiteY810" fmla="*/ 456086 h 6858000"/>
              <a:gd name="connsiteX811" fmla="*/ 4870967 w 7467600"/>
              <a:gd name="connsiteY811" fmla="*/ 963061 h 6858000"/>
              <a:gd name="connsiteX812" fmla="*/ 4889647 w 7467600"/>
              <a:gd name="connsiteY812" fmla="*/ 957147 h 6858000"/>
              <a:gd name="connsiteX813" fmla="*/ 5422504 w 7467600"/>
              <a:gd name="connsiteY813" fmla="*/ 805191 h 6858000"/>
              <a:gd name="connsiteX814" fmla="*/ 6087656 w 7467600"/>
              <a:gd name="connsiteY814" fmla="*/ 826703 h 6858000"/>
              <a:gd name="connsiteX815" fmla="*/ 6058717 w 7467600"/>
              <a:gd name="connsiteY815" fmla="*/ 865992 h 6858000"/>
              <a:gd name="connsiteX816" fmla="*/ 4974153 w 7467600"/>
              <a:gd name="connsiteY816" fmla="*/ 1045456 h 6858000"/>
              <a:gd name="connsiteX817" fmla="*/ 5627835 w 7467600"/>
              <a:gd name="connsiteY817" fmla="*/ 1472077 h 6858000"/>
              <a:gd name="connsiteX818" fmla="*/ 5629817 w 7467600"/>
              <a:gd name="connsiteY818" fmla="*/ 1471412 h 6858000"/>
              <a:gd name="connsiteX819" fmla="*/ 5634124 w 7467600"/>
              <a:gd name="connsiteY819" fmla="*/ 1470572 h 6858000"/>
              <a:gd name="connsiteX820" fmla="*/ 5755832 w 7467600"/>
              <a:gd name="connsiteY820" fmla="*/ 1383886 h 6858000"/>
              <a:gd name="connsiteX821" fmla="*/ 6014186 w 7467600"/>
              <a:gd name="connsiteY821" fmla="*/ 1279799 h 6858000"/>
              <a:gd name="connsiteX822" fmla="*/ 6901619 w 7467600"/>
              <a:gd name="connsiteY822" fmla="*/ 1047874 h 6858000"/>
              <a:gd name="connsiteX823" fmla="*/ 6931566 w 7467600"/>
              <a:gd name="connsiteY823" fmla="*/ 1062034 h 6858000"/>
              <a:gd name="connsiteX824" fmla="*/ 5790982 w 7467600"/>
              <a:gd name="connsiteY824" fmla="*/ 1561380 h 6858000"/>
              <a:gd name="connsiteX825" fmla="*/ 6188971 w 7467600"/>
              <a:gd name="connsiteY825" fmla="*/ 1755168 h 6858000"/>
              <a:gd name="connsiteX826" fmla="*/ 6202446 w 7467600"/>
              <a:gd name="connsiteY826" fmla="*/ 1752268 h 6858000"/>
              <a:gd name="connsiteX827" fmla="*/ 7179560 w 7467600"/>
              <a:gd name="connsiteY827" fmla="*/ 1467551 h 6858000"/>
              <a:gd name="connsiteX828" fmla="*/ 7158730 w 7467600"/>
              <a:gd name="connsiteY828" fmla="*/ 1507835 h 6858000"/>
              <a:gd name="connsiteX829" fmla="*/ 6326959 w 7467600"/>
              <a:gd name="connsiteY829" fmla="*/ 1817686 h 6858000"/>
              <a:gd name="connsiteX830" fmla="*/ 6537433 w 7467600"/>
              <a:gd name="connsiteY830" fmla="*/ 1907790 h 6858000"/>
              <a:gd name="connsiteX831" fmla="*/ 6550221 w 7467600"/>
              <a:gd name="connsiteY831" fmla="*/ 1910729 h 6858000"/>
              <a:gd name="connsiteX832" fmla="*/ 6964438 w 7467600"/>
              <a:gd name="connsiteY832" fmla="*/ 2209505 h 6858000"/>
              <a:gd name="connsiteX833" fmla="*/ 7367862 w 7467600"/>
              <a:gd name="connsiteY833" fmla="*/ 2806833 h 6858000"/>
              <a:gd name="connsiteX834" fmla="*/ 7364329 w 7467600"/>
              <a:gd name="connsiteY834" fmla="*/ 2826907 h 6858000"/>
              <a:gd name="connsiteX835" fmla="*/ 7290545 w 7467600"/>
              <a:gd name="connsiteY835" fmla="*/ 2850663 h 6858000"/>
              <a:gd name="connsiteX836" fmla="*/ 6472036 w 7467600"/>
              <a:gd name="connsiteY836" fmla="*/ 1959003 h 6858000"/>
              <a:gd name="connsiteX837" fmla="*/ 5792897 w 7467600"/>
              <a:gd name="connsiteY837" fmla="*/ 1647747 h 6858000"/>
              <a:gd name="connsiteX838" fmla="*/ 5842751 w 7467600"/>
              <a:gd name="connsiteY838" fmla="*/ 1816112 h 6858000"/>
              <a:gd name="connsiteX839" fmla="*/ 5847424 w 7467600"/>
              <a:gd name="connsiteY839" fmla="*/ 1815776 h 6858000"/>
              <a:gd name="connsiteX840" fmla="*/ 6399821 w 7467600"/>
              <a:gd name="connsiteY840" fmla="*/ 2344799 h 6858000"/>
              <a:gd name="connsiteX841" fmla="*/ 6323232 w 7467600"/>
              <a:gd name="connsiteY841" fmla="*/ 2389634 h 6858000"/>
              <a:gd name="connsiteX842" fmla="*/ 5942958 w 7467600"/>
              <a:gd name="connsiteY842" fmla="*/ 2077708 h 6858000"/>
              <a:gd name="connsiteX843" fmla="*/ 5921559 w 7467600"/>
              <a:gd name="connsiteY843" fmla="*/ 2378596 h 6858000"/>
              <a:gd name="connsiteX844" fmla="*/ 5817651 w 7467600"/>
              <a:gd name="connsiteY844" fmla="*/ 3023919 h 6858000"/>
              <a:gd name="connsiteX845" fmla="*/ 5729634 w 7467600"/>
              <a:gd name="connsiteY845" fmla="*/ 3051849 h 6858000"/>
              <a:gd name="connsiteX846" fmla="*/ 5611018 w 7467600"/>
              <a:gd name="connsiteY846" fmla="*/ 2316769 h 6858000"/>
              <a:gd name="connsiteX847" fmla="*/ 5687608 w 7467600"/>
              <a:gd name="connsiteY847" fmla="*/ 2039972 h 6858000"/>
              <a:gd name="connsiteX848" fmla="*/ 5657554 w 7467600"/>
              <a:gd name="connsiteY848" fmla="*/ 1576445 h 6858000"/>
              <a:gd name="connsiteX849" fmla="*/ 5150475 w 7467600"/>
              <a:gd name="connsiteY849" fmla="*/ 1274012 h 6858000"/>
              <a:gd name="connsiteX850" fmla="*/ 5349142 w 7467600"/>
              <a:gd name="connsiteY850" fmla="*/ 2204405 h 6858000"/>
              <a:gd name="connsiteX851" fmla="*/ 5262214 w 7467600"/>
              <a:gd name="connsiteY851" fmla="*/ 2233836 h 6858000"/>
              <a:gd name="connsiteX852" fmla="*/ 4981539 w 7467600"/>
              <a:gd name="connsiteY852" fmla="*/ 1542201 h 6858000"/>
              <a:gd name="connsiteX853" fmla="*/ 4958461 w 7467600"/>
              <a:gd name="connsiteY853" fmla="*/ 1136957 h 6858000"/>
              <a:gd name="connsiteX854" fmla="*/ 4655015 w 7467600"/>
              <a:gd name="connsiteY854" fmla="*/ 891426 h 6858000"/>
              <a:gd name="connsiteX855" fmla="*/ 4348002 w 7467600"/>
              <a:gd name="connsiteY855" fmla="*/ 2205895 h 6858000"/>
              <a:gd name="connsiteX856" fmla="*/ 4262250 w 7467600"/>
              <a:gd name="connsiteY856" fmla="*/ 2219972 h 6858000"/>
              <a:gd name="connsiteX857" fmla="*/ 4550611 w 7467600"/>
              <a:gd name="connsiteY857" fmla="*/ 817540 h 6858000"/>
              <a:gd name="connsiteX858" fmla="*/ 4564418 w 7467600"/>
              <a:gd name="connsiteY858" fmla="*/ 808293 h 6858000"/>
              <a:gd name="connsiteX859" fmla="*/ 4266388 w 7467600"/>
              <a:gd name="connsiteY859" fmla="*/ 500083 h 6858000"/>
              <a:gd name="connsiteX860" fmla="*/ 4032842 w 7467600"/>
              <a:gd name="connsiteY860" fmla="*/ 211809 h 6858000"/>
              <a:gd name="connsiteX861" fmla="*/ 3882765 w 7467600"/>
              <a:gd name="connsiteY861" fmla="*/ 0 h 6858000"/>
              <a:gd name="connsiteX862" fmla="*/ 3721337 w 7467600"/>
              <a:gd name="connsiteY862" fmla="*/ 0 h 6858000"/>
              <a:gd name="connsiteX863" fmla="*/ 3797544 w 7467600"/>
              <a:gd name="connsiteY863" fmla="*/ 0 h 6858000"/>
              <a:gd name="connsiteX864" fmla="*/ 3775734 w 7467600"/>
              <a:gd name="connsiteY864" fmla="*/ 95131 h 6858000"/>
              <a:gd name="connsiteX865" fmla="*/ 3724807 w 7467600"/>
              <a:gd name="connsiteY865" fmla="*/ 272257 h 6858000"/>
              <a:gd name="connsiteX866" fmla="*/ 3726844 w 7467600"/>
              <a:gd name="connsiteY866" fmla="*/ 282988 h 6858000"/>
              <a:gd name="connsiteX867" fmla="*/ 3742664 w 7467600"/>
              <a:gd name="connsiteY867" fmla="*/ 279918 h 6858000"/>
              <a:gd name="connsiteX868" fmla="*/ 4103910 w 7467600"/>
              <a:gd name="connsiteY868" fmla="*/ 1161917 h 6858000"/>
              <a:gd name="connsiteX869" fmla="*/ 4020269 w 7467600"/>
              <a:gd name="connsiteY869" fmla="*/ 1200406 h 6858000"/>
              <a:gd name="connsiteX870" fmla="*/ 3674882 w 7467600"/>
              <a:gd name="connsiteY870" fmla="*/ 488524 h 6858000"/>
              <a:gd name="connsiteX871" fmla="*/ 3132682 w 7467600"/>
              <a:gd name="connsiteY871" fmla="*/ 1072284 h 6858000"/>
              <a:gd name="connsiteX872" fmla="*/ 2716346 w 7467600"/>
              <a:gd name="connsiteY872" fmla="*/ 1276376 h 6858000"/>
              <a:gd name="connsiteX873" fmla="*/ 2716772 w 7467600"/>
              <a:gd name="connsiteY873" fmla="*/ 1255462 h 6858000"/>
              <a:gd name="connsiteX874" fmla="*/ 3471096 w 7467600"/>
              <a:gd name="connsiteY874" fmla="*/ 437072 h 6858000"/>
              <a:gd name="connsiteX875" fmla="*/ 3639057 w 7467600"/>
              <a:gd name="connsiteY875" fmla="*/ 286334 h 6858000"/>
              <a:gd name="connsiteX876" fmla="*/ 3640309 w 7467600"/>
              <a:gd name="connsiteY876" fmla="*/ 284664 h 6858000"/>
              <a:gd name="connsiteX877" fmla="*/ 3646022 w 7467600"/>
              <a:gd name="connsiteY877" fmla="*/ 276711 h 6858000"/>
              <a:gd name="connsiteX878" fmla="*/ 3707943 w 7467600"/>
              <a:gd name="connsiteY878" fmla="*/ 65958 h 6858000"/>
              <a:gd name="connsiteX879" fmla="*/ 3721337 w 7467600"/>
              <a:gd name="connsiteY879" fmla="*/ 0 h 6858000"/>
              <a:gd name="connsiteX880" fmla="*/ 2867960 w 7467600"/>
              <a:gd name="connsiteY880" fmla="*/ 0 h 6858000"/>
              <a:gd name="connsiteX881" fmla="*/ 2926351 w 7467600"/>
              <a:gd name="connsiteY881" fmla="*/ 0 h 6858000"/>
              <a:gd name="connsiteX882" fmla="*/ 2902823 w 7467600"/>
              <a:gd name="connsiteY882" fmla="*/ 262929 h 6858000"/>
              <a:gd name="connsiteX883" fmla="*/ 2940663 w 7467600"/>
              <a:gd name="connsiteY883" fmla="*/ 140884 h 6858000"/>
              <a:gd name="connsiteX884" fmla="*/ 2947039 w 7467600"/>
              <a:gd name="connsiteY884" fmla="*/ 122524 h 6858000"/>
              <a:gd name="connsiteX885" fmla="*/ 2984316 w 7467600"/>
              <a:gd name="connsiteY885" fmla="*/ 0 h 6858000"/>
              <a:gd name="connsiteX886" fmla="*/ 3016114 w 7467600"/>
              <a:gd name="connsiteY886" fmla="*/ 0 h 6858000"/>
              <a:gd name="connsiteX887" fmla="*/ 2979949 w 7467600"/>
              <a:gd name="connsiteY887" fmla="*/ 119274 h 6858000"/>
              <a:gd name="connsiteX888" fmla="*/ 3023879 w 7467600"/>
              <a:gd name="connsiteY888" fmla="*/ 0 h 6858000"/>
              <a:gd name="connsiteX889" fmla="*/ 3105400 w 7467600"/>
              <a:gd name="connsiteY889" fmla="*/ 0 h 6858000"/>
              <a:gd name="connsiteX890" fmla="*/ 3094669 w 7467600"/>
              <a:gd name="connsiteY890" fmla="*/ 30308 h 6858000"/>
              <a:gd name="connsiteX891" fmla="*/ 2901945 w 7467600"/>
              <a:gd name="connsiteY891" fmla="*/ 466538 h 6858000"/>
              <a:gd name="connsiteX892" fmla="*/ 2815209 w 7467600"/>
              <a:gd name="connsiteY892" fmla="*/ 497361 h 6858000"/>
              <a:gd name="connsiteX893" fmla="*/ 2844845 w 7467600"/>
              <a:gd name="connsiteY893" fmla="*/ 127638 h 6858000"/>
              <a:gd name="connsiteX894" fmla="*/ 2867960 w 7467600"/>
              <a:gd name="connsiteY894" fmla="*/ 0 h 6858000"/>
              <a:gd name="connsiteX895" fmla="*/ 1057230 w 7467600"/>
              <a:gd name="connsiteY895" fmla="*/ 0 h 6858000"/>
              <a:gd name="connsiteX896" fmla="*/ 1111003 w 7467600"/>
              <a:gd name="connsiteY896" fmla="*/ 0 h 6858000"/>
              <a:gd name="connsiteX897" fmla="*/ 1125553 w 7467600"/>
              <a:gd name="connsiteY897" fmla="*/ 52588 h 6858000"/>
              <a:gd name="connsiteX898" fmla="*/ 1304276 w 7467600"/>
              <a:gd name="connsiteY898" fmla="*/ 476275 h 6858000"/>
              <a:gd name="connsiteX899" fmla="*/ 1492066 w 7467600"/>
              <a:gd name="connsiteY899" fmla="*/ 886333 h 6858000"/>
              <a:gd name="connsiteX900" fmla="*/ 1423698 w 7467600"/>
              <a:gd name="connsiteY900" fmla="*/ 710817 h 6858000"/>
              <a:gd name="connsiteX901" fmla="*/ 1357609 w 7467600"/>
              <a:gd name="connsiteY901" fmla="*/ 532892 h 6858000"/>
              <a:gd name="connsiteX902" fmla="*/ 1309550 w 7467600"/>
              <a:gd name="connsiteY902" fmla="*/ 374031 h 6858000"/>
              <a:gd name="connsiteX903" fmla="*/ 1193673 w 7467600"/>
              <a:gd name="connsiteY903" fmla="*/ 49533 h 6858000"/>
              <a:gd name="connsiteX904" fmla="*/ 1164391 w 7467600"/>
              <a:gd name="connsiteY904" fmla="*/ 0 h 6858000"/>
              <a:gd name="connsiteX905" fmla="*/ 1200666 w 7467600"/>
              <a:gd name="connsiteY905" fmla="*/ 0 h 6858000"/>
              <a:gd name="connsiteX906" fmla="*/ 1223408 w 7467600"/>
              <a:gd name="connsiteY906" fmla="*/ 38996 h 6858000"/>
              <a:gd name="connsiteX907" fmla="*/ 1339635 w 7467600"/>
              <a:gd name="connsiteY907" fmla="*/ 365517 h 6858000"/>
              <a:gd name="connsiteX908" fmla="*/ 1387469 w 7467600"/>
              <a:gd name="connsiteY908" fmla="*/ 523079 h 6858000"/>
              <a:gd name="connsiteX909" fmla="*/ 1452685 w 7467600"/>
              <a:gd name="connsiteY909" fmla="*/ 699806 h 6858000"/>
              <a:gd name="connsiteX910" fmla="*/ 1492092 w 7467600"/>
              <a:gd name="connsiteY910" fmla="*/ 800424 h 6858000"/>
              <a:gd name="connsiteX911" fmla="*/ 1455302 w 7467600"/>
              <a:gd name="connsiteY911" fmla="*/ 632913 h 6858000"/>
              <a:gd name="connsiteX912" fmla="*/ 1222336 w 7467600"/>
              <a:gd name="connsiteY912" fmla="*/ 9480 h 6858000"/>
              <a:gd name="connsiteX913" fmla="*/ 1214634 w 7467600"/>
              <a:gd name="connsiteY913" fmla="*/ 0 h 6858000"/>
              <a:gd name="connsiteX914" fmla="*/ 1289827 w 7467600"/>
              <a:gd name="connsiteY914" fmla="*/ 0 h 6858000"/>
              <a:gd name="connsiteX915" fmla="*/ 1321076 w 7467600"/>
              <a:gd name="connsiteY915" fmla="*/ 59722 h 6858000"/>
              <a:gd name="connsiteX916" fmla="*/ 1512579 w 7467600"/>
              <a:gd name="connsiteY916" fmla="*/ 626441 h 6858000"/>
              <a:gd name="connsiteX917" fmla="*/ 1506076 w 7467600"/>
              <a:gd name="connsiteY917" fmla="*/ 1089289 h 6858000"/>
              <a:gd name="connsiteX918" fmla="*/ 1486346 w 7467600"/>
              <a:gd name="connsiteY918" fmla="*/ 1079919 h 6858000"/>
              <a:gd name="connsiteX919" fmla="*/ 1070511 w 7467600"/>
              <a:gd name="connsiteY919" fmla="*/ 48609 h 6858000"/>
              <a:gd name="connsiteX920" fmla="*/ 1057230 w 7467600"/>
              <a:gd name="connsiteY920" fmla="*/ 0 h 6858000"/>
              <a:gd name="connsiteX921" fmla="*/ 43151 w 7467600"/>
              <a:gd name="connsiteY921" fmla="*/ 0 h 6858000"/>
              <a:gd name="connsiteX922" fmla="*/ 95283 w 7467600"/>
              <a:gd name="connsiteY922" fmla="*/ 0 h 6858000"/>
              <a:gd name="connsiteX923" fmla="*/ 300708 w 7467600"/>
              <a:gd name="connsiteY923" fmla="*/ 154571 h 6858000"/>
              <a:gd name="connsiteX924" fmla="*/ 530414 w 7467600"/>
              <a:gd name="connsiteY924" fmla="*/ 354673 h 6858000"/>
              <a:gd name="connsiteX925" fmla="*/ 333785 w 7467600"/>
              <a:gd name="connsiteY925" fmla="*/ 161564 h 6858000"/>
              <a:gd name="connsiteX926" fmla="*/ 147005 w 7467600"/>
              <a:gd name="connsiteY926" fmla="*/ 0 h 6858000"/>
              <a:gd name="connsiteX927" fmla="*/ 272509 w 7467600"/>
              <a:gd name="connsiteY927" fmla="*/ 0 h 6858000"/>
              <a:gd name="connsiteX928" fmla="*/ 326276 w 7467600"/>
              <a:gd name="connsiteY928" fmla="*/ 45847 h 6858000"/>
              <a:gd name="connsiteX929" fmla="*/ 823759 w 7467600"/>
              <a:gd name="connsiteY929" fmla="*/ 574145 h 6858000"/>
              <a:gd name="connsiteX930" fmla="*/ 811254 w 7467600"/>
              <a:gd name="connsiteY930" fmla="*/ 665546 h 6858000"/>
              <a:gd name="connsiteX931" fmla="*/ 154042 w 7467600"/>
              <a:gd name="connsiteY931" fmla="*/ 261522 h 6858000"/>
              <a:gd name="connsiteX932" fmla="*/ 13550 w 7467600"/>
              <a:gd name="connsiteY932" fmla="*/ 158423 h 6858000"/>
              <a:gd name="connsiteX933" fmla="*/ 0 w 7467600"/>
              <a:gd name="connsiteY933" fmla="*/ 146618 h 6858000"/>
              <a:gd name="connsiteX934" fmla="*/ 0 w 7467600"/>
              <a:gd name="connsiteY934" fmla="*/ 59161 h 6858000"/>
              <a:gd name="connsiteX935" fmla="*/ 45427 w 7467600"/>
              <a:gd name="connsiteY935" fmla="*/ 101078 h 6858000"/>
              <a:gd name="connsiteX936" fmla="*/ 630103 w 7467600"/>
              <a:gd name="connsiteY936" fmla="*/ 485885 h 6858000"/>
              <a:gd name="connsiteX937" fmla="*/ 532040 w 7467600"/>
              <a:gd name="connsiteY937" fmla="*/ 399359 h 6858000"/>
              <a:gd name="connsiteX938" fmla="*/ 517618 w 7467600"/>
              <a:gd name="connsiteY938" fmla="*/ 385726 h 6858000"/>
              <a:gd name="connsiteX939" fmla="*/ 285074 w 7467600"/>
              <a:gd name="connsiteY939" fmla="*/ 182755 h 6858000"/>
              <a:gd name="connsiteX940" fmla="*/ 43151 w 7467600"/>
              <a:gd name="connsiteY94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6857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1019354 w 7467600"/>
              <a:gd name="connsiteY8" fmla="*/ 6315006 h 6858000"/>
              <a:gd name="connsiteX9" fmla="*/ 441046 w 7467600"/>
              <a:gd name="connsiteY9" fmla="*/ 6691153 h 6858000"/>
              <a:gd name="connsiteX10" fmla="*/ 1019354 w 7467600"/>
              <a:gd name="connsiteY10" fmla="*/ 6315006 h 6858000"/>
              <a:gd name="connsiteX11" fmla="*/ 991680 w 7467600"/>
              <a:gd name="connsiteY11" fmla="*/ 6298413 h 6858000"/>
              <a:gd name="connsiteX12" fmla="*/ 409060 w 7467600"/>
              <a:gd name="connsiteY12" fmla="*/ 6671470 h 6858000"/>
              <a:gd name="connsiteX13" fmla="*/ 991680 w 7467600"/>
              <a:gd name="connsiteY13" fmla="*/ 6298413 h 6858000"/>
              <a:gd name="connsiteX14" fmla="*/ 103333 w 7467600"/>
              <a:gd name="connsiteY14" fmla="*/ 5699602 h 6858000"/>
              <a:gd name="connsiteX15" fmla="*/ 233938 w 7467600"/>
              <a:gd name="connsiteY15" fmla="*/ 5809416 h 6858000"/>
              <a:gd name="connsiteX16" fmla="*/ 883580 w 7467600"/>
              <a:gd name="connsiteY16" fmla="*/ 6180710 h 6858000"/>
              <a:gd name="connsiteX17" fmla="*/ 487337 w 7467600"/>
              <a:gd name="connsiteY17" fmla="*/ 5950182 h 6858000"/>
              <a:gd name="connsiteX18" fmla="*/ 354051 w 7467600"/>
              <a:gd name="connsiteY18" fmla="*/ 5854912 h 6858000"/>
              <a:gd name="connsiteX19" fmla="*/ 195436 w 7467600"/>
              <a:gd name="connsiteY19" fmla="*/ 5755068 h 6858000"/>
              <a:gd name="connsiteX20" fmla="*/ 103333 w 7467600"/>
              <a:gd name="connsiteY20" fmla="*/ 5699602 h 6858000"/>
              <a:gd name="connsiteX21" fmla="*/ 5539432 w 7467600"/>
              <a:gd name="connsiteY21" fmla="*/ 5642928 h 6858000"/>
              <a:gd name="connsiteX22" fmla="*/ 5555462 w 7467600"/>
              <a:gd name="connsiteY22" fmla="*/ 5694454 h 6858000"/>
              <a:gd name="connsiteX23" fmla="*/ 5828270 w 7467600"/>
              <a:gd name="connsiteY23" fmla="*/ 6320663 h 6858000"/>
              <a:gd name="connsiteX24" fmla="*/ 5947416 w 7467600"/>
              <a:gd name="connsiteY24" fmla="*/ 6574846 h 6858000"/>
              <a:gd name="connsiteX25" fmla="*/ 5539432 w 7467600"/>
              <a:gd name="connsiteY25" fmla="*/ 5642928 h 6858000"/>
              <a:gd name="connsiteX26" fmla="*/ 51253 w 7467600"/>
              <a:gd name="connsiteY26" fmla="*/ 5631825 h 6858000"/>
              <a:gd name="connsiteX27" fmla="*/ 211622 w 7467600"/>
              <a:gd name="connsiteY27" fmla="*/ 5728803 h 6858000"/>
              <a:gd name="connsiteX28" fmla="*/ 371652 w 7467600"/>
              <a:gd name="connsiteY28" fmla="*/ 5829062 h 6858000"/>
              <a:gd name="connsiteX29" fmla="*/ 505903 w 7467600"/>
              <a:gd name="connsiteY29" fmla="*/ 5925221 h 6858000"/>
              <a:gd name="connsiteX30" fmla="*/ 899240 w 7467600"/>
              <a:gd name="connsiteY30" fmla="*/ 6153068 h 6858000"/>
              <a:gd name="connsiteX31" fmla="*/ 988114 w 7467600"/>
              <a:gd name="connsiteY31" fmla="*/ 6174204 h 6858000"/>
              <a:gd name="connsiteX32" fmla="*/ 845971 w 7467600"/>
              <a:gd name="connsiteY32" fmla="*/ 6067177 h 6858000"/>
              <a:gd name="connsiteX33" fmla="*/ 448057 w 7467600"/>
              <a:gd name="connsiteY33" fmla="*/ 5841376 h 6858000"/>
              <a:gd name="connsiteX34" fmla="*/ 51253 w 7467600"/>
              <a:gd name="connsiteY34" fmla="*/ 5631825 h 6858000"/>
              <a:gd name="connsiteX35" fmla="*/ 2606687 w 7467600"/>
              <a:gd name="connsiteY35" fmla="*/ 5630718 h 6858000"/>
              <a:gd name="connsiteX36" fmla="*/ 2645658 w 7467600"/>
              <a:gd name="connsiteY36" fmla="*/ 6640259 h 6858000"/>
              <a:gd name="connsiteX37" fmla="*/ 2606687 w 7467600"/>
              <a:gd name="connsiteY37" fmla="*/ 5630718 h 6858000"/>
              <a:gd name="connsiteX38" fmla="*/ 3642057 w 7467600"/>
              <a:gd name="connsiteY38" fmla="*/ 5573487 h 6858000"/>
              <a:gd name="connsiteX39" fmla="*/ 3632981 w 7467600"/>
              <a:gd name="connsiteY39" fmla="*/ 5579437 h 6858000"/>
              <a:gd name="connsiteX40" fmla="*/ 3382436 w 7467600"/>
              <a:gd name="connsiteY40" fmla="*/ 5952726 h 6858000"/>
              <a:gd name="connsiteX41" fmla="*/ 3191929 w 7467600"/>
              <a:gd name="connsiteY41" fmla="*/ 6662669 h 6858000"/>
              <a:gd name="connsiteX42" fmla="*/ 3369898 w 7467600"/>
              <a:gd name="connsiteY42" fmla="*/ 6081771 h 6858000"/>
              <a:gd name="connsiteX43" fmla="*/ 3642057 w 7467600"/>
              <a:gd name="connsiteY43" fmla="*/ 5573487 h 6858000"/>
              <a:gd name="connsiteX44" fmla="*/ 2650666 w 7467600"/>
              <a:gd name="connsiteY44" fmla="*/ 5530686 h 6858000"/>
              <a:gd name="connsiteX45" fmla="*/ 2650249 w 7467600"/>
              <a:gd name="connsiteY45" fmla="*/ 5532101 h 6858000"/>
              <a:gd name="connsiteX46" fmla="*/ 2663808 w 7467600"/>
              <a:gd name="connsiteY46" fmla="*/ 6535215 h 6858000"/>
              <a:gd name="connsiteX47" fmla="*/ 2665418 w 7467600"/>
              <a:gd name="connsiteY47" fmla="*/ 6132756 h 6858000"/>
              <a:gd name="connsiteX48" fmla="*/ 2650666 w 7467600"/>
              <a:gd name="connsiteY48" fmla="*/ 5530686 h 6858000"/>
              <a:gd name="connsiteX49" fmla="*/ 2680277 w 7467600"/>
              <a:gd name="connsiteY49" fmla="*/ 5479204 h 6858000"/>
              <a:gd name="connsiteX50" fmla="*/ 2678972 w 7467600"/>
              <a:gd name="connsiteY50" fmla="*/ 5481582 h 6858000"/>
              <a:gd name="connsiteX51" fmla="*/ 2696666 w 7467600"/>
              <a:gd name="connsiteY51" fmla="*/ 6133836 h 6858000"/>
              <a:gd name="connsiteX52" fmla="*/ 2695769 w 7467600"/>
              <a:gd name="connsiteY52" fmla="*/ 6390955 h 6858000"/>
              <a:gd name="connsiteX53" fmla="*/ 2739893 w 7467600"/>
              <a:gd name="connsiteY53" fmla="*/ 6108357 h 6858000"/>
              <a:gd name="connsiteX54" fmla="*/ 2680277 w 7467600"/>
              <a:gd name="connsiteY54" fmla="*/ 5479204 h 6858000"/>
              <a:gd name="connsiteX55" fmla="*/ 1132195 w 7467600"/>
              <a:gd name="connsiteY55" fmla="*/ 5467980 h 6858000"/>
              <a:gd name="connsiteX56" fmla="*/ 1679056 w 7467600"/>
              <a:gd name="connsiteY56" fmla="*/ 5516907 h 6858000"/>
              <a:gd name="connsiteX57" fmla="*/ 2128648 w 7467600"/>
              <a:gd name="connsiteY57" fmla="*/ 5474249 h 6858000"/>
              <a:gd name="connsiteX58" fmla="*/ 1825619 w 7467600"/>
              <a:gd name="connsiteY58" fmla="*/ 5478447 h 6858000"/>
              <a:gd name="connsiteX59" fmla="*/ 1737798 w 7467600"/>
              <a:gd name="connsiteY59" fmla="*/ 5483353 h 6858000"/>
              <a:gd name="connsiteX60" fmla="*/ 1132195 w 7467600"/>
              <a:gd name="connsiteY60" fmla="*/ 5467980 h 6858000"/>
              <a:gd name="connsiteX61" fmla="*/ 1456157 w 7467600"/>
              <a:gd name="connsiteY61" fmla="*/ 5371404 h 6858000"/>
              <a:gd name="connsiteX62" fmla="*/ 1244432 w 7467600"/>
              <a:gd name="connsiteY62" fmla="*/ 5385601 h 6858000"/>
              <a:gd name="connsiteX63" fmla="*/ 973990 w 7467600"/>
              <a:gd name="connsiteY63" fmla="*/ 5424940 h 6858000"/>
              <a:gd name="connsiteX64" fmla="*/ 1103809 w 7467600"/>
              <a:gd name="connsiteY64" fmla="*/ 5433720 h 6858000"/>
              <a:gd name="connsiteX65" fmla="*/ 1123454 w 7467600"/>
              <a:gd name="connsiteY65" fmla="*/ 5435727 h 6858000"/>
              <a:gd name="connsiteX66" fmla="*/ 1737017 w 7467600"/>
              <a:gd name="connsiteY66" fmla="*/ 5452183 h 6858000"/>
              <a:gd name="connsiteX67" fmla="*/ 1824397 w 7467600"/>
              <a:gd name="connsiteY67" fmla="*/ 5447757 h 6858000"/>
              <a:gd name="connsiteX68" fmla="*/ 2070059 w 7467600"/>
              <a:gd name="connsiteY68" fmla="*/ 5441660 h 6858000"/>
              <a:gd name="connsiteX69" fmla="*/ 1456157 w 7467600"/>
              <a:gd name="connsiteY69" fmla="*/ 5371404 h 6858000"/>
              <a:gd name="connsiteX70" fmla="*/ 4988186 w 7467600"/>
              <a:gd name="connsiteY70" fmla="*/ 5216467 h 6858000"/>
              <a:gd name="connsiteX71" fmla="*/ 4777334 w 7467600"/>
              <a:gd name="connsiteY71" fmla="*/ 5406072 h 6858000"/>
              <a:gd name="connsiteX72" fmla="*/ 4718341 w 7467600"/>
              <a:gd name="connsiteY72" fmla="*/ 5468043 h 6858000"/>
              <a:gd name="connsiteX73" fmla="*/ 4604655 w 7467600"/>
              <a:gd name="connsiteY73" fmla="*/ 5583434 h 6858000"/>
              <a:gd name="connsiteX74" fmla="*/ 4565074 w 7467600"/>
              <a:gd name="connsiteY74" fmla="*/ 5618550 h 6858000"/>
              <a:gd name="connsiteX75" fmla="*/ 4988186 w 7467600"/>
              <a:gd name="connsiteY75" fmla="*/ 5216467 h 6858000"/>
              <a:gd name="connsiteX76" fmla="*/ 4978032 w 7467600"/>
              <a:gd name="connsiteY76" fmla="*/ 5183809 h 6858000"/>
              <a:gd name="connsiteX77" fmla="*/ 4463413 w 7467600"/>
              <a:gd name="connsiteY77" fmla="*/ 5615162 h 6858000"/>
              <a:gd name="connsiteX78" fmla="*/ 4358134 w 7467600"/>
              <a:gd name="connsiteY78" fmla="*/ 5742791 h 6858000"/>
              <a:gd name="connsiteX79" fmla="*/ 4376219 w 7467600"/>
              <a:gd name="connsiteY79" fmla="*/ 5729027 h 6858000"/>
              <a:gd name="connsiteX80" fmla="*/ 4582340 w 7467600"/>
              <a:gd name="connsiteY80" fmla="*/ 5561037 h 6858000"/>
              <a:gd name="connsiteX81" fmla="*/ 4694684 w 7467600"/>
              <a:gd name="connsiteY81" fmla="*/ 5447098 h 6858000"/>
              <a:gd name="connsiteX82" fmla="*/ 4754123 w 7467600"/>
              <a:gd name="connsiteY82" fmla="*/ 5384643 h 6858000"/>
              <a:gd name="connsiteX83" fmla="*/ 4978032 w 7467600"/>
              <a:gd name="connsiteY83" fmla="*/ 5183809 h 6858000"/>
              <a:gd name="connsiteX84" fmla="*/ 1903353 w 7467600"/>
              <a:gd name="connsiteY84" fmla="*/ 5044827 h 6858000"/>
              <a:gd name="connsiteX85" fmla="*/ 1936931 w 7467600"/>
              <a:gd name="connsiteY85" fmla="*/ 5093954 h 6858000"/>
              <a:gd name="connsiteX86" fmla="*/ 2195868 w 7467600"/>
              <a:gd name="connsiteY86" fmla="*/ 5396574 h 6858000"/>
              <a:gd name="connsiteX87" fmla="*/ 2088852 w 7467600"/>
              <a:gd name="connsiteY87" fmla="*/ 5166123 h 6858000"/>
              <a:gd name="connsiteX88" fmla="*/ 1958241 w 7467600"/>
              <a:gd name="connsiteY88" fmla="*/ 5067955 h 6858000"/>
              <a:gd name="connsiteX89" fmla="*/ 1903353 w 7467600"/>
              <a:gd name="connsiteY89" fmla="*/ 5044827 h 6858000"/>
              <a:gd name="connsiteX90" fmla="*/ 1979378 w 7467600"/>
              <a:gd name="connsiteY90" fmla="*/ 4769504 h 6858000"/>
              <a:gd name="connsiteX91" fmla="*/ 2882120 w 7467600"/>
              <a:gd name="connsiteY91" fmla="*/ 5064547 h 6858000"/>
              <a:gd name="connsiteX92" fmla="*/ 2793103 w 7467600"/>
              <a:gd name="connsiteY92" fmla="*/ 5039699 h 6858000"/>
              <a:gd name="connsiteX93" fmla="*/ 2770041 w 7467600"/>
              <a:gd name="connsiteY93" fmla="*/ 5033634 h 6858000"/>
              <a:gd name="connsiteX94" fmla="*/ 1979378 w 7467600"/>
              <a:gd name="connsiteY94" fmla="*/ 4769504 h 6858000"/>
              <a:gd name="connsiteX95" fmla="*/ 1927410 w 7467600"/>
              <a:gd name="connsiteY95" fmla="*/ 4716164 h 6858000"/>
              <a:gd name="connsiteX96" fmla="*/ 1959587 w 7467600"/>
              <a:gd name="connsiteY96" fmla="*/ 4728849 h 6858000"/>
              <a:gd name="connsiteX97" fmla="*/ 2777707 w 7467600"/>
              <a:gd name="connsiteY97" fmla="*/ 5003991 h 6858000"/>
              <a:gd name="connsiteX98" fmla="*/ 2800768 w 7467600"/>
              <a:gd name="connsiteY98" fmla="*/ 5010056 h 6858000"/>
              <a:gd name="connsiteX99" fmla="*/ 2879408 w 7467600"/>
              <a:gd name="connsiteY99" fmla="*/ 5031590 h 6858000"/>
              <a:gd name="connsiteX100" fmla="*/ 2862295 w 7467600"/>
              <a:gd name="connsiteY100" fmla="*/ 5022958 h 6858000"/>
              <a:gd name="connsiteX101" fmla="*/ 2813343 w 7467600"/>
              <a:gd name="connsiteY101" fmla="*/ 4998369 h 6858000"/>
              <a:gd name="connsiteX102" fmla="*/ 2646245 w 7467600"/>
              <a:gd name="connsiteY102" fmla="*/ 4930999 h 6858000"/>
              <a:gd name="connsiteX103" fmla="*/ 1999243 w 7467600"/>
              <a:gd name="connsiteY103" fmla="*/ 4730524 h 6858000"/>
              <a:gd name="connsiteX104" fmla="*/ 1979527 w 7467600"/>
              <a:gd name="connsiteY104" fmla="*/ 4726651 h 6858000"/>
              <a:gd name="connsiteX105" fmla="*/ 1927410 w 7467600"/>
              <a:gd name="connsiteY105" fmla="*/ 4716164 h 6858000"/>
              <a:gd name="connsiteX106" fmla="*/ 1997014 w 7467600"/>
              <a:gd name="connsiteY106" fmla="*/ 4698007 h 6858000"/>
              <a:gd name="connsiteX107" fmla="*/ 2005458 w 7467600"/>
              <a:gd name="connsiteY107" fmla="*/ 4699540 h 6858000"/>
              <a:gd name="connsiteX108" fmla="*/ 2657186 w 7467600"/>
              <a:gd name="connsiteY108" fmla="*/ 4901687 h 6858000"/>
              <a:gd name="connsiteX109" fmla="*/ 2826662 w 7467600"/>
              <a:gd name="connsiteY109" fmla="*/ 4970362 h 6858000"/>
              <a:gd name="connsiteX110" fmla="*/ 2876100 w 7467600"/>
              <a:gd name="connsiteY110" fmla="*/ 4995397 h 6858000"/>
              <a:gd name="connsiteX111" fmla="*/ 3042600 w 7467600"/>
              <a:gd name="connsiteY111" fmla="*/ 5059532 h 6858000"/>
              <a:gd name="connsiteX112" fmla="*/ 1997014 w 7467600"/>
              <a:gd name="connsiteY112" fmla="*/ 4698007 h 6858000"/>
              <a:gd name="connsiteX113" fmla="*/ 2305292 w 7467600"/>
              <a:gd name="connsiteY113" fmla="*/ 4219492 h 6858000"/>
              <a:gd name="connsiteX114" fmla="*/ 3360922 w 7467600"/>
              <a:gd name="connsiteY114" fmla="*/ 4529373 h 6858000"/>
              <a:gd name="connsiteX115" fmla="*/ 3492420 w 7467600"/>
              <a:gd name="connsiteY115" fmla="*/ 4510145 h 6858000"/>
              <a:gd name="connsiteX116" fmla="*/ 3364086 w 7467600"/>
              <a:gd name="connsiteY116" fmla="*/ 4480340 h 6858000"/>
              <a:gd name="connsiteX117" fmla="*/ 3225818 w 7467600"/>
              <a:gd name="connsiteY117" fmla="*/ 4411822 h 6858000"/>
              <a:gd name="connsiteX118" fmla="*/ 3129696 w 7467600"/>
              <a:gd name="connsiteY118" fmla="*/ 4360704 h 6858000"/>
              <a:gd name="connsiteX119" fmla="*/ 2814545 w 7467600"/>
              <a:gd name="connsiteY119" fmla="*/ 4282955 h 6858000"/>
              <a:gd name="connsiteX120" fmla="*/ 2305292 w 7467600"/>
              <a:gd name="connsiteY120" fmla="*/ 4219492 h 6858000"/>
              <a:gd name="connsiteX121" fmla="*/ 2626982 w 7467600"/>
              <a:gd name="connsiteY121" fmla="*/ 4206450 h 6858000"/>
              <a:gd name="connsiteX122" fmla="*/ 2490617 w 7467600"/>
              <a:gd name="connsiteY122" fmla="*/ 4206951 h 6858000"/>
              <a:gd name="connsiteX123" fmla="*/ 2819869 w 7467600"/>
              <a:gd name="connsiteY123" fmla="*/ 4252936 h 6858000"/>
              <a:gd name="connsiteX124" fmla="*/ 3143018 w 7467600"/>
              <a:gd name="connsiteY124" fmla="*/ 4332698 h 6858000"/>
              <a:gd name="connsiteX125" fmla="*/ 3241520 w 7467600"/>
              <a:gd name="connsiteY125" fmla="*/ 4385112 h 6858000"/>
              <a:gd name="connsiteX126" fmla="*/ 3374575 w 7467600"/>
              <a:gd name="connsiteY126" fmla="*/ 4451517 h 6858000"/>
              <a:gd name="connsiteX127" fmla="*/ 3505221 w 7467600"/>
              <a:gd name="connsiteY127" fmla="*/ 4480757 h 6858000"/>
              <a:gd name="connsiteX128" fmla="*/ 2626982 w 7467600"/>
              <a:gd name="connsiteY128" fmla="*/ 4206450 h 6858000"/>
              <a:gd name="connsiteX129" fmla="*/ 1310106 w 7467600"/>
              <a:gd name="connsiteY129" fmla="*/ 3943217 h 6858000"/>
              <a:gd name="connsiteX130" fmla="*/ 854994 w 7467600"/>
              <a:gd name="connsiteY130" fmla="*/ 4399136 h 6858000"/>
              <a:gd name="connsiteX131" fmla="*/ 742462 w 7467600"/>
              <a:gd name="connsiteY131" fmla="*/ 4594648 h 6858000"/>
              <a:gd name="connsiteX132" fmla="*/ 820602 w 7467600"/>
              <a:gd name="connsiteY132" fmla="*/ 4485915 h 6858000"/>
              <a:gd name="connsiteX133" fmla="*/ 878295 w 7467600"/>
              <a:gd name="connsiteY133" fmla="*/ 4403594 h 6858000"/>
              <a:gd name="connsiteX134" fmla="*/ 1240607 w 7467600"/>
              <a:gd name="connsiteY134" fmla="*/ 4010401 h 6858000"/>
              <a:gd name="connsiteX135" fmla="*/ 1310106 w 7467600"/>
              <a:gd name="connsiteY135" fmla="*/ 3943217 h 6858000"/>
              <a:gd name="connsiteX136" fmla="*/ 1423113 w 7467600"/>
              <a:gd name="connsiteY136" fmla="*/ 3874565 h 6858000"/>
              <a:gd name="connsiteX137" fmla="*/ 1260565 w 7467600"/>
              <a:gd name="connsiteY137" fmla="*/ 4031982 h 6858000"/>
              <a:gd name="connsiteX138" fmla="*/ 901900 w 7467600"/>
              <a:gd name="connsiteY138" fmla="*/ 4421236 h 6858000"/>
              <a:gd name="connsiteX139" fmla="*/ 845044 w 7467600"/>
              <a:gd name="connsiteY139" fmla="*/ 4502436 h 6858000"/>
              <a:gd name="connsiteX140" fmla="*/ 685926 w 7467600"/>
              <a:gd name="connsiteY140" fmla="*/ 4703069 h 6858000"/>
              <a:gd name="connsiteX141" fmla="*/ 684248 w 7467600"/>
              <a:gd name="connsiteY141" fmla="*/ 4706721 h 6858000"/>
              <a:gd name="connsiteX142" fmla="*/ 1423113 w 7467600"/>
              <a:gd name="connsiteY142" fmla="*/ 3874565 h 6858000"/>
              <a:gd name="connsiteX143" fmla="*/ 3316479 w 7467600"/>
              <a:gd name="connsiteY143" fmla="*/ 3872136 h 6858000"/>
              <a:gd name="connsiteX144" fmla="*/ 3546806 w 7467600"/>
              <a:gd name="connsiteY144" fmla="*/ 4356139 h 6858000"/>
              <a:gd name="connsiteX145" fmla="*/ 3364433 w 7467600"/>
              <a:gd name="connsiteY145" fmla="*/ 3953121 h 6858000"/>
              <a:gd name="connsiteX146" fmla="*/ 3316479 w 7467600"/>
              <a:gd name="connsiteY146" fmla="*/ 3872136 h 6858000"/>
              <a:gd name="connsiteX147" fmla="*/ 3291335 w 7467600"/>
              <a:gd name="connsiteY147" fmla="*/ 3767420 h 6858000"/>
              <a:gd name="connsiteX148" fmla="*/ 3390805 w 7467600"/>
              <a:gd name="connsiteY148" fmla="*/ 3937163 h 6858000"/>
              <a:gd name="connsiteX149" fmla="*/ 3579062 w 7467600"/>
              <a:gd name="connsiteY149" fmla="*/ 4359040 h 6858000"/>
              <a:gd name="connsiteX150" fmla="*/ 3467355 w 7467600"/>
              <a:gd name="connsiteY150" fmla="*/ 3988130 h 6858000"/>
              <a:gd name="connsiteX151" fmla="*/ 3310753 w 7467600"/>
              <a:gd name="connsiteY151" fmla="*/ 3787140 h 6858000"/>
              <a:gd name="connsiteX152" fmla="*/ 3291335 w 7467600"/>
              <a:gd name="connsiteY152" fmla="*/ 3767420 h 6858000"/>
              <a:gd name="connsiteX153" fmla="*/ 1635889 w 7467600"/>
              <a:gd name="connsiteY153" fmla="*/ 3709494 h 6858000"/>
              <a:gd name="connsiteX154" fmla="*/ 1634800 w 7467600"/>
              <a:gd name="connsiteY154" fmla="*/ 3731111 h 6858000"/>
              <a:gd name="connsiteX155" fmla="*/ 1635889 w 7467600"/>
              <a:gd name="connsiteY155" fmla="*/ 3709494 h 6858000"/>
              <a:gd name="connsiteX156" fmla="*/ 1510397 w 7467600"/>
              <a:gd name="connsiteY156" fmla="*/ 3684705 h 6858000"/>
              <a:gd name="connsiteX157" fmla="*/ 1146550 w 7467600"/>
              <a:gd name="connsiteY157" fmla="*/ 3802012 h 6858000"/>
              <a:gd name="connsiteX158" fmla="*/ 698834 w 7467600"/>
              <a:gd name="connsiteY158" fmla="*/ 3952272 h 6858000"/>
              <a:gd name="connsiteX159" fmla="*/ 34256 w 7467600"/>
              <a:gd name="connsiteY159" fmla="*/ 4347603 h 6858000"/>
              <a:gd name="connsiteX160" fmla="*/ 527241 w 7467600"/>
              <a:gd name="connsiteY160" fmla="*/ 4065078 h 6858000"/>
              <a:gd name="connsiteX161" fmla="*/ 1510397 w 7467600"/>
              <a:gd name="connsiteY161" fmla="*/ 3684705 h 6858000"/>
              <a:gd name="connsiteX162" fmla="*/ 1313114 w 7467600"/>
              <a:gd name="connsiteY162" fmla="*/ 3655216 h 6858000"/>
              <a:gd name="connsiteX163" fmla="*/ 1109304 w 7467600"/>
              <a:gd name="connsiteY163" fmla="*/ 3669030 h 6858000"/>
              <a:gd name="connsiteX164" fmla="*/ 8129 w 7467600"/>
              <a:gd name="connsiteY164" fmla="*/ 4330519 h 6858000"/>
              <a:gd name="connsiteX165" fmla="*/ 687572 w 7467600"/>
              <a:gd name="connsiteY165" fmla="*/ 3925629 h 6858000"/>
              <a:gd name="connsiteX166" fmla="*/ 1138365 w 7467600"/>
              <a:gd name="connsiteY166" fmla="*/ 3774515 h 6858000"/>
              <a:gd name="connsiteX167" fmla="*/ 1505579 w 7467600"/>
              <a:gd name="connsiteY167" fmla="*/ 3655526 h 6858000"/>
              <a:gd name="connsiteX168" fmla="*/ 1313114 w 7467600"/>
              <a:gd name="connsiteY168" fmla="*/ 3655216 h 6858000"/>
              <a:gd name="connsiteX169" fmla="*/ 3655073 w 7467600"/>
              <a:gd name="connsiteY169" fmla="*/ 3650884 h 6858000"/>
              <a:gd name="connsiteX170" fmla="*/ 3989938 w 7467600"/>
              <a:gd name="connsiteY170" fmla="*/ 3991685 h 6858000"/>
              <a:gd name="connsiteX171" fmla="*/ 4393907 w 7467600"/>
              <a:gd name="connsiteY171" fmla="*/ 4261258 h 6858000"/>
              <a:gd name="connsiteX172" fmla="*/ 4648051 w 7467600"/>
              <a:gd name="connsiteY172" fmla="*/ 4374051 h 6858000"/>
              <a:gd name="connsiteX173" fmla="*/ 4383389 w 7467600"/>
              <a:gd name="connsiteY173" fmla="*/ 4184369 h 6858000"/>
              <a:gd name="connsiteX174" fmla="*/ 4165508 w 7467600"/>
              <a:gd name="connsiteY174" fmla="*/ 4035196 h 6858000"/>
              <a:gd name="connsiteX175" fmla="*/ 4068162 w 7467600"/>
              <a:gd name="connsiteY175" fmla="*/ 3953394 h 6858000"/>
              <a:gd name="connsiteX176" fmla="*/ 3981416 w 7467600"/>
              <a:gd name="connsiteY176" fmla="*/ 3880482 h 6858000"/>
              <a:gd name="connsiteX177" fmla="*/ 3800147 w 7467600"/>
              <a:gd name="connsiteY177" fmla="*/ 3749872 h 6858000"/>
              <a:gd name="connsiteX178" fmla="*/ 3655073 w 7467600"/>
              <a:gd name="connsiteY178" fmla="*/ 3650884 h 6858000"/>
              <a:gd name="connsiteX179" fmla="*/ 3670252 w 7467600"/>
              <a:gd name="connsiteY179" fmla="*/ 3622798 h 6858000"/>
              <a:gd name="connsiteX180" fmla="*/ 3817258 w 7467600"/>
              <a:gd name="connsiteY180" fmla="*/ 3723577 h 6858000"/>
              <a:gd name="connsiteX181" fmla="*/ 4000461 w 7467600"/>
              <a:gd name="connsiteY181" fmla="*/ 3855966 h 6858000"/>
              <a:gd name="connsiteX182" fmla="*/ 4088180 w 7467600"/>
              <a:gd name="connsiteY182" fmla="*/ 3929774 h 6858000"/>
              <a:gd name="connsiteX183" fmla="*/ 4184555 w 7467600"/>
              <a:gd name="connsiteY183" fmla="*/ 4010683 h 6858000"/>
              <a:gd name="connsiteX184" fmla="*/ 4399563 w 7467600"/>
              <a:gd name="connsiteY184" fmla="*/ 4158106 h 6858000"/>
              <a:gd name="connsiteX185" fmla="*/ 4684469 w 7467600"/>
              <a:gd name="connsiteY185" fmla="*/ 4364680 h 6858000"/>
              <a:gd name="connsiteX186" fmla="*/ 4690271 w 7467600"/>
              <a:gd name="connsiteY186" fmla="*/ 4370034 h 6858000"/>
              <a:gd name="connsiteX187" fmla="*/ 4136093 w 7467600"/>
              <a:gd name="connsiteY187" fmla="*/ 3858466 h 6858000"/>
              <a:gd name="connsiteX188" fmla="*/ 3670252 w 7467600"/>
              <a:gd name="connsiteY188" fmla="*/ 3622798 h 6858000"/>
              <a:gd name="connsiteX189" fmla="*/ 4440129 w 7467600"/>
              <a:gd name="connsiteY189" fmla="*/ 3448571 h 6858000"/>
              <a:gd name="connsiteX190" fmla="*/ 4856525 w 7467600"/>
              <a:gd name="connsiteY190" fmla="*/ 3915351 h 6858000"/>
              <a:gd name="connsiteX191" fmla="*/ 5059055 w 7467600"/>
              <a:gd name="connsiteY191" fmla="*/ 4108918 h 6858000"/>
              <a:gd name="connsiteX192" fmla="*/ 5290070 w 7467600"/>
              <a:gd name="connsiteY192" fmla="*/ 4263619 h 6858000"/>
              <a:gd name="connsiteX193" fmla="*/ 4834991 w 7467600"/>
              <a:gd name="connsiteY193" fmla="*/ 3830985 h 6858000"/>
              <a:gd name="connsiteX194" fmla="*/ 4440129 w 7467600"/>
              <a:gd name="connsiteY194" fmla="*/ 3448571 h 6858000"/>
              <a:gd name="connsiteX195" fmla="*/ 4441737 w 7467600"/>
              <a:gd name="connsiteY195" fmla="*/ 3399734 h 6858000"/>
              <a:gd name="connsiteX196" fmla="*/ 4431236 w 7467600"/>
              <a:gd name="connsiteY196" fmla="*/ 3400954 h 6858000"/>
              <a:gd name="connsiteX197" fmla="*/ 4557150 w 7467600"/>
              <a:gd name="connsiteY197" fmla="*/ 3510023 h 6858000"/>
              <a:gd name="connsiteX198" fmla="*/ 4856936 w 7467600"/>
              <a:gd name="connsiteY198" fmla="*/ 3809146 h 6858000"/>
              <a:gd name="connsiteX199" fmla="*/ 5111996 w 7467600"/>
              <a:gd name="connsiteY199" fmla="*/ 4065759 h 6858000"/>
              <a:gd name="connsiteX200" fmla="*/ 5388878 w 7467600"/>
              <a:gd name="connsiteY200" fmla="*/ 4300185 h 6858000"/>
              <a:gd name="connsiteX201" fmla="*/ 5425556 w 7467600"/>
              <a:gd name="connsiteY201" fmla="*/ 4308967 h 6858000"/>
              <a:gd name="connsiteX202" fmla="*/ 4943646 w 7467600"/>
              <a:gd name="connsiteY202" fmla="*/ 3822916 h 6858000"/>
              <a:gd name="connsiteX203" fmla="*/ 4594837 w 7467600"/>
              <a:gd name="connsiteY203" fmla="*/ 3532274 h 6858000"/>
              <a:gd name="connsiteX204" fmla="*/ 4441737 w 7467600"/>
              <a:gd name="connsiteY204" fmla="*/ 3399734 h 6858000"/>
              <a:gd name="connsiteX205" fmla="*/ 5425834 w 7467600"/>
              <a:gd name="connsiteY205" fmla="*/ 3162785 h 6858000"/>
              <a:gd name="connsiteX206" fmla="*/ 5401644 w 7467600"/>
              <a:gd name="connsiteY206" fmla="*/ 3617847 h 6858000"/>
              <a:gd name="connsiteX207" fmla="*/ 5467256 w 7467600"/>
              <a:gd name="connsiteY207" fmla="*/ 4175494 h 6858000"/>
              <a:gd name="connsiteX208" fmla="*/ 5448069 w 7467600"/>
              <a:gd name="connsiteY208" fmla="*/ 3567554 h 6858000"/>
              <a:gd name="connsiteX209" fmla="*/ 5425834 w 7467600"/>
              <a:gd name="connsiteY209" fmla="*/ 3162785 h 6858000"/>
              <a:gd name="connsiteX210" fmla="*/ 1318687 w 7467600"/>
              <a:gd name="connsiteY210" fmla="*/ 3113840 h 6858000"/>
              <a:gd name="connsiteX211" fmla="*/ 1066793 w 7467600"/>
              <a:gd name="connsiteY211" fmla="*/ 3212171 h 6858000"/>
              <a:gd name="connsiteX212" fmla="*/ 993319 w 7467600"/>
              <a:gd name="connsiteY212" fmla="*/ 3247648 h 6858000"/>
              <a:gd name="connsiteX213" fmla="*/ 853081 w 7467600"/>
              <a:gd name="connsiteY213" fmla="*/ 3312410 h 6858000"/>
              <a:gd name="connsiteX214" fmla="*/ 805957 w 7467600"/>
              <a:gd name="connsiteY214" fmla="*/ 3330443 h 6858000"/>
              <a:gd name="connsiteX215" fmla="*/ 1318687 w 7467600"/>
              <a:gd name="connsiteY215" fmla="*/ 3113840 h 6858000"/>
              <a:gd name="connsiteX216" fmla="*/ 5453702 w 7467600"/>
              <a:gd name="connsiteY216" fmla="*/ 3090882 h 6858000"/>
              <a:gd name="connsiteX217" fmla="*/ 5480135 w 7467600"/>
              <a:gd name="connsiteY217" fmla="*/ 3565802 h 6858000"/>
              <a:gd name="connsiteX218" fmla="*/ 5499023 w 7467600"/>
              <a:gd name="connsiteY218" fmla="*/ 4166310 h 6858000"/>
              <a:gd name="connsiteX219" fmla="*/ 5547022 w 7467600"/>
              <a:gd name="connsiteY219" fmla="*/ 3607838 h 6858000"/>
              <a:gd name="connsiteX220" fmla="*/ 5515964 w 7467600"/>
              <a:gd name="connsiteY220" fmla="*/ 3378541 h 6858000"/>
              <a:gd name="connsiteX221" fmla="*/ 5453702 w 7467600"/>
              <a:gd name="connsiteY221" fmla="*/ 3090882 h 6858000"/>
              <a:gd name="connsiteX222" fmla="*/ 1238695 w 7467600"/>
              <a:gd name="connsiteY222" fmla="*/ 3076820 h 6858000"/>
              <a:gd name="connsiteX223" fmla="*/ 716371 w 7467600"/>
              <a:gd name="connsiteY223" fmla="*/ 3293249 h 6858000"/>
              <a:gd name="connsiteX224" fmla="*/ 579522 w 7467600"/>
              <a:gd name="connsiteY224" fmla="*/ 3371759 h 6858000"/>
              <a:gd name="connsiteX225" fmla="*/ 600288 w 7467600"/>
              <a:gd name="connsiteY225" fmla="*/ 3365555 h 6858000"/>
              <a:gd name="connsiteX226" fmla="*/ 840692 w 7467600"/>
              <a:gd name="connsiteY226" fmla="*/ 3284921 h 6858000"/>
              <a:gd name="connsiteX227" fmla="*/ 979248 w 7467600"/>
              <a:gd name="connsiteY227" fmla="*/ 3221003 h 6858000"/>
              <a:gd name="connsiteX228" fmla="*/ 1053282 w 7467600"/>
              <a:gd name="connsiteY228" fmla="*/ 3185247 h 6858000"/>
              <a:gd name="connsiteX229" fmla="*/ 1320603 w 7467600"/>
              <a:gd name="connsiteY229" fmla="*/ 3081281 h 6858000"/>
              <a:gd name="connsiteX230" fmla="*/ 1238695 w 7467600"/>
              <a:gd name="connsiteY230" fmla="*/ 3076820 h 6858000"/>
              <a:gd name="connsiteX231" fmla="*/ 5425627 w 7467600"/>
              <a:gd name="connsiteY231" fmla="*/ 2954192 h 6858000"/>
              <a:gd name="connsiteX232" fmla="*/ 5470770 w 7467600"/>
              <a:gd name="connsiteY232" fmla="*/ 3005435 h 6858000"/>
              <a:gd name="connsiteX233" fmla="*/ 5519779 w 7467600"/>
              <a:gd name="connsiteY233" fmla="*/ 4359223 h 6858000"/>
              <a:gd name="connsiteX234" fmla="*/ 5520293 w 7467600"/>
              <a:gd name="connsiteY234" fmla="*/ 4360602 h 6858000"/>
              <a:gd name="connsiteX235" fmla="*/ 5767221 w 7467600"/>
              <a:gd name="connsiteY235" fmla="*/ 4665564 h 6858000"/>
              <a:gd name="connsiteX236" fmla="*/ 6937169 w 7467600"/>
              <a:gd name="connsiteY236" fmla="*/ 4815941 h 6858000"/>
              <a:gd name="connsiteX237" fmla="*/ 6953922 w 7467600"/>
              <a:gd name="connsiteY237" fmla="*/ 4890068 h 6858000"/>
              <a:gd name="connsiteX238" fmla="*/ 6071359 w 7467600"/>
              <a:gd name="connsiteY238" fmla="*/ 4770770 h 6858000"/>
              <a:gd name="connsiteX239" fmla="*/ 6038839 w 7467600"/>
              <a:gd name="connsiteY239" fmla="*/ 4764474 h 6858000"/>
              <a:gd name="connsiteX240" fmla="*/ 6038706 w 7467600"/>
              <a:gd name="connsiteY240" fmla="*/ 4763847 h 6858000"/>
              <a:gd name="connsiteX241" fmla="*/ 6037784 w 7467600"/>
              <a:gd name="connsiteY241" fmla="*/ 4764270 h 6858000"/>
              <a:gd name="connsiteX242" fmla="*/ 6038839 w 7467600"/>
              <a:gd name="connsiteY242" fmla="*/ 4764474 h 6858000"/>
              <a:gd name="connsiteX243" fmla="*/ 6040338 w 7467600"/>
              <a:gd name="connsiteY243" fmla="*/ 4771418 h 6858000"/>
              <a:gd name="connsiteX244" fmla="*/ 6024488 w 7467600"/>
              <a:gd name="connsiteY244" fmla="*/ 4809903 h 6858000"/>
              <a:gd name="connsiteX245" fmla="*/ 5599771 w 7467600"/>
              <a:gd name="connsiteY245" fmla="*/ 5509652 h 6858000"/>
              <a:gd name="connsiteX246" fmla="*/ 5548843 w 7467600"/>
              <a:gd name="connsiteY246" fmla="*/ 5563845 h 6858000"/>
              <a:gd name="connsiteX247" fmla="*/ 5940952 w 7467600"/>
              <a:gd name="connsiteY247" fmla="*/ 6250028 h 6858000"/>
              <a:gd name="connsiteX248" fmla="*/ 6043441 w 7467600"/>
              <a:gd name="connsiteY248" fmla="*/ 6665847 h 6858000"/>
              <a:gd name="connsiteX249" fmla="*/ 6093432 w 7467600"/>
              <a:gd name="connsiteY249" fmla="*/ 6858000 h 6858000"/>
              <a:gd name="connsiteX250" fmla="*/ 6034344 w 7467600"/>
              <a:gd name="connsiteY250" fmla="*/ 6858000 h 6858000"/>
              <a:gd name="connsiteX251" fmla="*/ 6026679 w 7467600"/>
              <a:gd name="connsiteY251" fmla="*/ 6836959 h 6858000"/>
              <a:gd name="connsiteX252" fmla="*/ 5800441 w 7467600"/>
              <a:gd name="connsiteY252" fmla="*/ 6335286 h 6858000"/>
              <a:gd name="connsiteX253" fmla="*/ 5526562 w 7467600"/>
              <a:gd name="connsiteY253" fmla="*/ 5705388 h 6858000"/>
              <a:gd name="connsiteX254" fmla="*/ 5519640 w 7467600"/>
              <a:gd name="connsiteY254" fmla="*/ 5683774 h 6858000"/>
              <a:gd name="connsiteX255" fmla="*/ 5844559 w 7467600"/>
              <a:gd name="connsiteY255" fmla="*/ 6553349 h 6858000"/>
              <a:gd name="connsiteX256" fmla="*/ 5975994 w 7467600"/>
              <a:gd name="connsiteY256" fmla="*/ 6858000 h 6858000"/>
              <a:gd name="connsiteX257" fmla="*/ 5898547 w 7467600"/>
              <a:gd name="connsiteY257" fmla="*/ 6858000 h 6858000"/>
              <a:gd name="connsiteX258" fmla="*/ 5682041 w 7467600"/>
              <a:gd name="connsiteY258" fmla="*/ 6355860 h 6858000"/>
              <a:gd name="connsiteX259" fmla="*/ 5461758 w 7467600"/>
              <a:gd name="connsiteY259" fmla="*/ 5820220 h 6858000"/>
              <a:gd name="connsiteX260" fmla="*/ 5237282 w 7467600"/>
              <a:gd name="connsiteY260" fmla="*/ 6579086 h 6858000"/>
              <a:gd name="connsiteX261" fmla="*/ 5115009 w 7467600"/>
              <a:gd name="connsiteY261" fmla="*/ 6858000 h 6858000"/>
              <a:gd name="connsiteX262" fmla="*/ 5028074 w 7467600"/>
              <a:gd name="connsiteY262" fmla="*/ 6858000 h 6858000"/>
              <a:gd name="connsiteX263" fmla="*/ 5079508 w 7467600"/>
              <a:gd name="connsiteY263" fmla="*/ 6749074 h 6858000"/>
              <a:gd name="connsiteX264" fmla="*/ 5371846 w 7467600"/>
              <a:gd name="connsiteY264" fmla="*/ 5924413 h 6858000"/>
              <a:gd name="connsiteX265" fmla="*/ 5270512 w 7467600"/>
              <a:gd name="connsiteY265" fmla="*/ 6138975 h 6858000"/>
              <a:gd name="connsiteX266" fmla="*/ 5062409 w 7467600"/>
              <a:gd name="connsiteY266" fmla="*/ 6653544 h 6858000"/>
              <a:gd name="connsiteX267" fmla="*/ 5036628 w 7467600"/>
              <a:gd name="connsiteY267" fmla="*/ 6754247 h 6858000"/>
              <a:gd name="connsiteX268" fmla="*/ 5009112 w 7467600"/>
              <a:gd name="connsiteY268" fmla="*/ 6858000 h 6858000"/>
              <a:gd name="connsiteX269" fmla="*/ 4976679 w 7467600"/>
              <a:gd name="connsiteY269" fmla="*/ 6858000 h 6858000"/>
              <a:gd name="connsiteX270" fmla="*/ 5006537 w 7467600"/>
              <a:gd name="connsiteY270" fmla="*/ 6747068 h 6858000"/>
              <a:gd name="connsiteX271" fmla="*/ 5032723 w 7467600"/>
              <a:gd name="connsiteY271" fmla="*/ 6644957 h 6858000"/>
              <a:gd name="connsiteX272" fmla="*/ 5242949 w 7467600"/>
              <a:gd name="connsiteY272" fmla="*/ 6125175 h 6858000"/>
              <a:gd name="connsiteX273" fmla="*/ 5286321 w 7467600"/>
              <a:gd name="connsiteY273" fmla="*/ 6033555 h 6858000"/>
              <a:gd name="connsiteX274" fmla="*/ 5008210 w 7467600"/>
              <a:gd name="connsiteY274" fmla="*/ 6649194 h 6858000"/>
              <a:gd name="connsiteX275" fmla="*/ 4986321 w 7467600"/>
              <a:gd name="connsiteY275" fmla="*/ 6765687 h 6858000"/>
              <a:gd name="connsiteX276" fmla="*/ 4973474 w 7467600"/>
              <a:gd name="connsiteY276" fmla="*/ 6858000 h 6858000"/>
              <a:gd name="connsiteX277" fmla="*/ 4907178 w 7467600"/>
              <a:gd name="connsiteY277" fmla="*/ 6858000 h 6858000"/>
              <a:gd name="connsiteX278" fmla="*/ 4910810 w 7467600"/>
              <a:gd name="connsiteY278" fmla="*/ 6829660 h 6858000"/>
              <a:gd name="connsiteX279" fmla="*/ 4987461 w 7467600"/>
              <a:gd name="connsiteY279" fmla="*/ 6432994 h 6858000"/>
              <a:gd name="connsiteX280" fmla="*/ 5179262 w 7467600"/>
              <a:gd name="connsiteY280" fmla="*/ 6035044 h 6858000"/>
              <a:gd name="connsiteX281" fmla="*/ 4689678 w 7467600"/>
              <a:gd name="connsiteY281" fmla="*/ 6440241 h 6858000"/>
              <a:gd name="connsiteX282" fmla="*/ 4477543 w 7467600"/>
              <a:gd name="connsiteY282" fmla="*/ 6674836 h 6858000"/>
              <a:gd name="connsiteX283" fmla="*/ 4329957 w 7467600"/>
              <a:gd name="connsiteY283" fmla="*/ 6858000 h 6858000"/>
              <a:gd name="connsiteX284" fmla="*/ 4218595 w 7467600"/>
              <a:gd name="connsiteY284" fmla="*/ 6858000 h 6858000"/>
              <a:gd name="connsiteX285" fmla="*/ 4368888 w 7467600"/>
              <a:gd name="connsiteY285" fmla="*/ 6668412 h 6858000"/>
              <a:gd name="connsiteX286" fmla="*/ 4563091 w 7467600"/>
              <a:gd name="connsiteY286" fmla="*/ 6442508 h 6858000"/>
              <a:gd name="connsiteX287" fmla="*/ 5387324 w 7467600"/>
              <a:gd name="connsiteY287" fmla="*/ 5705830 h 6858000"/>
              <a:gd name="connsiteX288" fmla="*/ 5073620 w 7467600"/>
              <a:gd name="connsiteY288" fmla="*/ 5955437 h 6858000"/>
              <a:gd name="connsiteX289" fmla="*/ 4689789 w 7467600"/>
              <a:gd name="connsiteY289" fmla="*/ 6268382 h 6858000"/>
              <a:gd name="connsiteX290" fmla="*/ 4418722 w 7467600"/>
              <a:gd name="connsiteY290" fmla="*/ 6570886 h 6858000"/>
              <a:gd name="connsiteX291" fmla="*/ 4214944 w 7467600"/>
              <a:gd name="connsiteY291" fmla="*/ 6858000 h 6858000"/>
              <a:gd name="connsiteX292" fmla="*/ 4177898 w 7467600"/>
              <a:gd name="connsiteY292" fmla="*/ 6858000 h 6858000"/>
              <a:gd name="connsiteX293" fmla="*/ 4391597 w 7467600"/>
              <a:gd name="connsiteY293" fmla="*/ 6556370 h 6858000"/>
              <a:gd name="connsiteX294" fmla="*/ 4668889 w 7467600"/>
              <a:gd name="connsiteY294" fmla="*/ 6246399 h 6858000"/>
              <a:gd name="connsiteX295" fmla="*/ 5055427 w 7467600"/>
              <a:gd name="connsiteY295" fmla="*/ 5931476 h 6858000"/>
              <a:gd name="connsiteX296" fmla="*/ 5371814 w 7467600"/>
              <a:gd name="connsiteY296" fmla="*/ 5678975 h 6858000"/>
              <a:gd name="connsiteX297" fmla="*/ 4987918 w 7467600"/>
              <a:gd name="connsiteY297" fmla="*/ 5838701 h 6858000"/>
              <a:gd name="connsiteX298" fmla="*/ 4317146 w 7467600"/>
              <a:gd name="connsiteY298" fmla="*/ 6587716 h 6858000"/>
              <a:gd name="connsiteX299" fmla="*/ 4171627 w 7467600"/>
              <a:gd name="connsiteY299" fmla="*/ 6858000 h 6858000"/>
              <a:gd name="connsiteX300" fmla="*/ 4081585 w 7467600"/>
              <a:gd name="connsiteY300" fmla="*/ 6858000 h 6858000"/>
              <a:gd name="connsiteX301" fmla="*/ 4238603 w 7467600"/>
              <a:gd name="connsiteY301" fmla="*/ 6559341 h 6858000"/>
              <a:gd name="connsiteX302" fmla="*/ 4778333 w 7467600"/>
              <a:gd name="connsiteY302" fmla="*/ 5873626 h 6858000"/>
              <a:gd name="connsiteX303" fmla="*/ 5414185 w 7467600"/>
              <a:gd name="connsiteY303" fmla="*/ 5573882 h 6858000"/>
              <a:gd name="connsiteX304" fmla="*/ 5959648 w 7467600"/>
              <a:gd name="connsiteY304" fmla="*/ 4760797 h 6858000"/>
              <a:gd name="connsiteX305" fmla="*/ 5355019 w 7467600"/>
              <a:gd name="connsiteY305" fmla="*/ 4734672 h 6858000"/>
              <a:gd name="connsiteX306" fmla="*/ 5083565 w 7467600"/>
              <a:gd name="connsiteY306" fmla="*/ 5179121 h 6858000"/>
              <a:gd name="connsiteX307" fmla="*/ 4713577 w 7467600"/>
              <a:gd name="connsiteY307" fmla="*/ 5616803 h 6858000"/>
              <a:gd name="connsiteX308" fmla="*/ 3989559 w 7467600"/>
              <a:gd name="connsiteY308" fmla="*/ 6145945 h 6858000"/>
              <a:gd name="connsiteX309" fmla="*/ 3939824 w 7467600"/>
              <a:gd name="connsiteY309" fmla="*/ 6066900 h 6858000"/>
              <a:gd name="connsiteX310" fmla="*/ 4584537 w 7467600"/>
              <a:gd name="connsiteY310" fmla="*/ 5324826 h 6858000"/>
              <a:gd name="connsiteX311" fmla="*/ 5037105 w 7467600"/>
              <a:gd name="connsiteY311" fmla="*/ 5088765 h 6858000"/>
              <a:gd name="connsiteX312" fmla="*/ 5039930 w 7467600"/>
              <a:gd name="connsiteY312" fmla="*/ 5089585 h 6858000"/>
              <a:gd name="connsiteX313" fmla="*/ 5263764 w 7467600"/>
              <a:gd name="connsiteY313" fmla="*/ 4735525 h 6858000"/>
              <a:gd name="connsiteX314" fmla="*/ 4086300 w 7467600"/>
              <a:gd name="connsiteY314" fmla="*/ 4884599 h 6858000"/>
              <a:gd name="connsiteX315" fmla="*/ 4085485 w 7467600"/>
              <a:gd name="connsiteY315" fmla="*/ 4899070 h 6858000"/>
              <a:gd name="connsiteX316" fmla="*/ 3871915 w 7467600"/>
              <a:gd name="connsiteY316" fmla="*/ 5253645 h 6858000"/>
              <a:gd name="connsiteX317" fmla="*/ 3799374 w 7467600"/>
              <a:gd name="connsiteY317" fmla="*/ 5466127 h 6858000"/>
              <a:gd name="connsiteX318" fmla="*/ 3498850 w 7467600"/>
              <a:gd name="connsiteY318" fmla="*/ 6661888 h 6858000"/>
              <a:gd name="connsiteX319" fmla="*/ 3399216 w 7467600"/>
              <a:gd name="connsiteY319" fmla="*/ 6858000 h 6858000"/>
              <a:gd name="connsiteX320" fmla="*/ 3303688 w 7467600"/>
              <a:gd name="connsiteY320" fmla="*/ 6858000 h 6858000"/>
              <a:gd name="connsiteX321" fmla="*/ 3391774 w 7467600"/>
              <a:gd name="connsiteY321" fmla="*/ 6697181 h 6858000"/>
              <a:gd name="connsiteX322" fmla="*/ 3735540 w 7467600"/>
              <a:gd name="connsiteY322" fmla="*/ 5546923 h 6858000"/>
              <a:gd name="connsiteX323" fmla="*/ 3729438 w 7467600"/>
              <a:gd name="connsiteY323" fmla="*/ 5569058 h 6858000"/>
              <a:gd name="connsiteX324" fmla="*/ 3707782 w 7467600"/>
              <a:gd name="connsiteY324" fmla="*/ 5644908 h 6858000"/>
              <a:gd name="connsiteX325" fmla="*/ 3583827 w 7467600"/>
              <a:gd name="connsiteY325" fmla="*/ 6039215 h 6858000"/>
              <a:gd name="connsiteX326" fmla="*/ 3547861 w 7467600"/>
              <a:gd name="connsiteY326" fmla="*/ 6129609 h 6858000"/>
              <a:gd name="connsiteX327" fmla="*/ 3490905 w 7467600"/>
              <a:gd name="connsiteY327" fmla="*/ 6277660 h 6858000"/>
              <a:gd name="connsiteX328" fmla="*/ 3455859 w 7467600"/>
              <a:gd name="connsiteY328" fmla="*/ 6391301 h 6858000"/>
              <a:gd name="connsiteX329" fmla="*/ 3429112 w 7467600"/>
              <a:gd name="connsiteY329" fmla="*/ 6479469 h 6858000"/>
              <a:gd name="connsiteX330" fmla="*/ 3304862 w 7467600"/>
              <a:gd name="connsiteY330" fmla="*/ 6796476 h 6858000"/>
              <a:gd name="connsiteX331" fmla="*/ 3276071 w 7467600"/>
              <a:gd name="connsiteY331" fmla="*/ 6858000 h 6858000"/>
              <a:gd name="connsiteX332" fmla="*/ 3240805 w 7467600"/>
              <a:gd name="connsiteY332" fmla="*/ 6858000 h 6858000"/>
              <a:gd name="connsiteX333" fmla="*/ 3275917 w 7467600"/>
              <a:gd name="connsiteY333" fmla="*/ 6783192 h 6858000"/>
              <a:gd name="connsiteX334" fmla="*/ 3399358 w 7467600"/>
              <a:gd name="connsiteY334" fmla="*/ 6469011 h 6858000"/>
              <a:gd name="connsiteX335" fmla="*/ 3425650 w 7467600"/>
              <a:gd name="connsiteY335" fmla="*/ 6381333 h 6858000"/>
              <a:gd name="connsiteX336" fmla="*/ 3460661 w 7467600"/>
              <a:gd name="connsiteY336" fmla="*/ 6266763 h 6858000"/>
              <a:gd name="connsiteX337" fmla="*/ 3518021 w 7467600"/>
              <a:gd name="connsiteY337" fmla="*/ 6117298 h 6858000"/>
              <a:gd name="connsiteX338" fmla="*/ 3554035 w 7467600"/>
              <a:gd name="connsiteY338" fmla="*/ 6027832 h 6858000"/>
              <a:gd name="connsiteX339" fmla="*/ 3677174 w 7467600"/>
              <a:gd name="connsiteY339" fmla="*/ 5636351 h 6858000"/>
              <a:gd name="connsiteX340" fmla="*/ 3698819 w 7467600"/>
              <a:gd name="connsiteY340" fmla="*/ 5560503 h 6858000"/>
              <a:gd name="connsiteX341" fmla="*/ 3702094 w 7467600"/>
              <a:gd name="connsiteY341" fmla="*/ 5549194 h 6858000"/>
              <a:gd name="connsiteX342" fmla="*/ 3398355 w 7467600"/>
              <a:gd name="connsiteY342" fmla="*/ 6094603 h 6858000"/>
              <a:gd name="connsiteX343" fmla="*/ 3193941 w 7467600"/>
              <a:gd name="connsiteY343" fmla="*/ 6798775 h 6858000"/>
              <a:gd name="connsiteX344" fmla="*/ 3184140 w 7467600"/>
              <a:gd name="connsiteY344" fmla="*/ 6858000 h 6858000"/>
              <a:gd name="connsiteX345" fmla="*/ 3099978 w 7467600"/>
              <a:gd name="connsiteY345" fmla="*/ 6858000 h 6858000"/>
              <a:gd name="connsiteX346" fmla="*/ 3101556 w 7467600"/>
              <a:gd name="connsiteY346" fmla="*/ 6843337 h 6858000"/>
              <a:gd name="connsiteX347" fmla="*/ 3370162 w 7467600"/>
              <a:gd name="connsiteY347" fmla="*/ 5785550 h 6858000"/>
              <a:gd name="connsiteX348" fmla="*/ 3746477 w 7467600"/>
              <a:gd name="connsiteY348" fmla="*/ 5377889 h 6858000"/>
              <a:gd name="connsiteX349" fmla="*/ 3863399 w 7467600"/>
              <a:gd name="connsiteY349" fmla="*/ 5087257 h 6858000"/>
              <a:gd name="connsiteX350" fmla="*/ 3968712 w 7467600"/>
              <a:gd name="connsiteY350" fmla="*/ 4913989 h 6858000"/>
              <a:gd name="connsiteX351" fmla="*/ 2792390 w 7467600"/>
              <a:gd name="connsiteY351" fmla="*/ 5382974 h 6858000"/>
              <a:gd name="connsiteX352" fmla="*/ 2714982 w 7467600"/>
              <a:gd name="connsiteY352" fmla="*/ 5427051 h 6858000"/>
              <a:gd name="connsiteX353" fmla="*/ 2813361 w 7467600"/>
              <a:gd name="connsiteY353" fmla="*/ 6023912 h 6858000"/>
              <a:gd name="connsiteX354" fmla="*/ 2688430 w 7467600"/>
              <a:gd name="connsiteY354" fmla="*/ 6801564 h 6858000"/>
              <a:gd name="connsiteX355" fmla="*/ 2629626 w 7467600"/>
              <a:gd name="connsiteY355" fmla="*/ 6763394 h 6858000"/>
              <a:gd name="connsiteX356" fmla="*/ 2565328 w 7467600"/>
              <a:gd name="connsiteY356" fmla="*/ 5516399 h 6858000"/>
              <a:gd name="connsiteX357" fmla="*/ 1922999 w 7467600"/>
              <a:gd name="connsiteY357" fmla="*/ 5980343 h 6858000"/>
              <a:gd name="connsiteX358" fmla="*/ 1950261 w 7467600"/>
              <a:gd name="connsiteY358" fmla="*/ 6405858 h 6858000"/>
              <a:gd name="connsiteX359" fmla="*/ 2365554 w 7467600"/>
              <a:gd name="connsiteY359" fmla="*/ 6759107 h 6858000"/>
              <a:gd name="connsiteX360" fmla="*/ 2424142 w 7467600"/>
              <a:gd name="connsiteY360" fmla="*/ 6858000 h 6858000"/>
              <a:gd name="connsiteX361" fmla="*/ 2395994 w 7467600"/>
              <a:gd name="connsiteY361" fmla="*/ 6858000 h 6858000"/>
              <a:gd name="connsiteX362" fmla="*/ 2392863 w 7467600"/>
              <a:gd name="connsiteY362" fmla="*/ 6852964 h 6858000"/>
              <a:gd name="connsiteX363" fmla="*/ 2017589 w 7467600"/>
              <a:gd name="connsiteY363" fmla="*/ 6493982 h 6858000"/>
              <a:gd name="connsiteX364" fmla="*/ 2147336 w 7467600"/>
              <a:gd name="connsiteY364" fmla="*/ 6594052 h 6858000"/>
              <a:gd name="connsiteX365" fmla="*/ 2207047 w 7467600"/>
              <a:gd name="connsiteY365" fmla="*/ 6654540 h 6858000"/>
              <a:gd name="connsiteX366" fmla="*/ 2299106 w 7467600"/>
              <a:gd name="connsiteY366" fmla="*/ 6778931 h 6858000"/>
              <a:gd name="connsiteX367" fmla="*/ 2314430 w 7467600"/>
              <a:gd name="connsiteY367" fmla="*/ 6801144 h 6858000"/>
              <a:gd name="connsiteX368" fmla="*/ 2352406 w 7467600"/>
              <a:gd name="connsiteY368" fmla="*/ 6858000 h 6858000"/>
              <a:gd name="connsiteX369" fmla="*/ 2314492 w 7467600"/>
              <a:gd name="connsiteY369" fmla="*/ 6858000 h 6858000"/>
              <a:gd name="connsiteX370" fmla="*/ 2288095 w 7467600"/>
              <a:gd name="connsiteY370" fmla="*/ 6818030 h 6858000"/>
              <a:gd name="connsiteX371" fmla="*/ 2272768 w 7467600"/>
              <a:gd name="connsiteY371" fmla="*/ 6795822 h 6858000"/>
              <a:gd name="connsiteX372" fmla="*/ 2182715 w 7467600"/>
              <a:gd name="connsiteY372" fmla="*/ 6675071 h 6858000"/>
              <a:gd name="connsiteX373" fmla="*/ 2032061 w 7467600"/>
              <a:gd name="connsiteY373" fmla="*/ 6541380 h 6858000"/>
              <a:gd name="connsiteX374" fmla="*/ 2257220 w 7467600"/>
              <a:gd name="connsiteY374" fmla="*/ 6826257 h 6858000"/>
              <a:gd name="connsiteX375" fmla="*/ 2281324 w 7467600"/>
              <a:gd name="connsiteY375" fmla="*/ 6858000 h 6858000"/>
              <a:gd name="connsiteX376" fmla="*/ 2242860 w 7467600"/>
              <a:gd name="connsiteY376" fmla="*/ 6858000 h 6858000"/>
              <a:gd name="connsiteX377" fmla="*/ 2232818 w 7467600"/>
              <a:gd name="connsiteY377" fmla="*/ 6844926 h 6858000"/>
              <a:gd name="connsiteX378" fmla="*/ 1990172 w 7467600"/>
              <a:gd name="connsiteY378" fmla="*/ 6542121 h 6858000"/>
              <a:gd name="connsiteX379" fmla="*/ 2124090 w 7467600"/>
              <a:gd name="connsiteY379" fmla="*/ 6761017 h 6858000"/>
              <a:gd name="connsiteX380" fmla="*/ 2200380 w 7467600"/>
              <a:gd name="connsiteY380" fmla="*/ 6858000 h 6858000"/>
              <a:gd name="connsiteX381" fmla="*/ 2147507 w 7467600"/>
              <a:gd name="connsiteY381" fmla="*/ 6858000 h 6858000"/>
              <a:gd name="connsiteX382" fmla="*/ 2070668 w 7467600"/>
              <a:gd name="connsiteY382" fmla="*/ 6761520 h 6858000"/>
              <a:gd name="connsiteX383" fmla="*/ 1975142 w 7467600"/>
              <a:gd name="connsiteY383" fmla="*/ 6585570 h 6858000"/>
              <a:gd name="connsiteX384" fmla="*/ 2050035 w 7467600"/>
              <a:gd name="connsiteY384" fmla="*/ 6813345 h 6858000"/>
              <a:gd name="connsiteX385" fmla="*/ 2063025 w 7467600"/>
              <a:gd name="connsiteY385" fmla="*/ 6858000 h 6858000"/>
              <a:gd name="connsiteX386" fmla="*/ 2021675 w 7467600"/>
              <a:gd name="connsiteY386" fmla="*/ 6858000 h 6858000"/>
              <a:gd name="connsiteX387" fmla="*/ 2019308 w 7467600"/>
              <a:gd name="connsiteY387" fmla="*/ 6847118 h 6858000"/>
              <a:gd name="connsiteX388" fmla="*/ 1938835 w 7467600"/>
              <a:gd name="connsiteY388" fmla="*/ 6551160 h 6858000"/>
              <a:gd name="connsiteX389" fmla="*/ 1953230 w 7467600"/>
              <a:gd name="connsiteY389" fmla="*/ 6759699 h 6858000"/>
              <a:gd name="connsiteX390" fmla="*/ 1956763 w 7467600"/>
              <a:gd name="connsiteY390" fmla="*/ 6778191 h 6858000"/>
              <a:gd name="connsiteX391" fmla="*/ 1967925 w 7467600"/>
              <a:gd name="connsiteY391" fmla="*/ 6858000 h 6858000"/>
              <a:gd name="connsiteX392" fmla="*/ 1936622 w 7467600"/>
              <a:gd name="connsiteY392" fmla="*/ 6858000 h 6858000"/>
              <a:gd name="connsiteX393" fmla="*/ 1926261 w 7467600"/>
              <a:gd name="connsiteY393" fmla="*/ 6784064 h 6858000"/>
              <a:gd name="connsiteX394" fmla="*/ 1922724 w 7467600"/>
              <a:gd name="connsiteY394" fmla="*/ 6765577 h 6858000"/>
              <a:gd name="connsiteX395" fmla="*/ 1904650 w 7467600"/>
              <a:gd name="connsiteY395" fmla="*/ 6639616 h 6858000"/>
              <a:gd name="connsiteX396" fmla="*/ 1885273 w 7467600"/>
              <a:gd name="connsiteY396" fmla="*/ 6858000 h 6858000"/>
              <a:gd name="connsiteX397" fmla="*/ 1854363 w 7467600"/>
              <a:gd name="connsiteY397" fmla="*/ 6858000 h 6858000"/>
              <a:gd name="connsiteX398" fmla="*/ 1880391 w 7467600"/>
              <a:gd name="connsiteY398" fmla="*/ 6603796 h 6858000"/>
              <a:gd name="connsiteX399" fmla="*/ 1818273 w 7467600"/>
              <a:gd name="connsiteY399" fmla="*/ 6715729 h 6858000"/>
              <a:gd name="connsiteX400" fmla="*/ 1794691 w 7467600"/>
              <a:gd name="connsiteY400" fmla="*/ 6843239 h 6858000"/>
              <a:gd name="connsiteX401" fmla="*/ 1794914 w 7467600"/>
              <a:gd name="connsiteY401" fmla="*/ 6858000 h 6858000"/>
              <a:gd name="connsiteX402" fmla="*/ 1746128 w 7467600"/>
              <a:gd name="connsiteY402" fmla="*/ 6858000 h 6858000"/>
              <a:gd name="connsiteX403" fmla="*/ 1753934 w 7467600"/>
              <a:gd name="connsiteY403" fmla="*/ 6724796 h 6858000"/>
              <a:gd name="connsiteX404" fmla="*/ 1792053 w 7467600"/>
              <a:gd name="connsiteY404" fmla="*/ 6572396 h 6858000"/>
              <a:gd name="connsiteX405" fmla="*/ 1862248 w 7467600"/>
              <a:gd name="connsiteY405" fmla="*/ 6266397 h 6858000"/>
              <a:gd name="connsiteX406" fmla="*/ 1862250 w 7467600"/>
              <a:gd name="connsiteY406" fmla="*/ 6033531 h 6858000"/>
              <a:gd name="connsiteX407" fmla="*/ 1211999 w 7467600"/>
              <a:gd name="connsiteY407" fmla="*/ 6683610 h 6858000"/>
              <a:gd name="connsiteX408" fmla="*/ 1213266 w 7467600"/>
              <a:gd name="connsiteY408" fmla="*/ 6691947 h 6858000"/>
              <a:gd name="connsiteX409" fmla="*/ 1203370 w 7467600"/>
              <a:gd name="connsiteY409" fmla="*/ 6850676 h 6858000"/>
              <a:gd name="connsiteX410" fmla="*/ 1203671 w 7467600"/>
              <a:gd name="connsiteY410" fmla="*/ 6858000 h 6858000"/>
              <a:gd name="connsiteX411" fmla="*/ 1143180 w 7467600"/>
              <a:gd name="connsiteY411" fmla="*/ 6858000 h 6858000"/>
              <a:gd name="connsiteX412" fmla="*/ 1142176 w 7467600"/>
              <a:gd name="connsiteY412" fmla="*/ 6766045 h 6858000"/>
              <a:gd name="connsiteX413" fmla="*/ 1067484 w 7467600"/>
              <a:gd name="connsiteY413" fmla="*/ 6858000 h 6858000"/>
              <a:gd name="connsiteX414" fmla="*/ 953928 w 7467600"/>
              <a:gd name="connsiteY414" fmla="*/ 6858000 h 6858000"/>
              <a:gd name="connsiteX415" fmla="*/ 959715 w 7467600"/>
              <a:gd name="connsiteY415" fmla="*/ 6850185 h 6858000"/>
              <a:gd name="connsiteX416" fmla="*/ 1483788 w 7467600"/>
              <a:gd name="connsiteY416" fmla="*/ 6259174 h 6858000"/>
              <a:gd name="connsiteX417" fmla="*/ 1100671 w 7467600"/>
              <a:gd name="connsiteY417" fmla="*/ 6252137 h 6858000"/>
              <a:gd name="connsiteX418" fmla="*/ 1090144 w 7467600"/>
              <a:gd name="connsiteY418" fmla="*/ 6256748 h 6858000"/>
              <a:gd name="connsiteX419" fmla="*/ 1095872 w 7467600"/>
              <a:gd name="connsiteY419" fmla="*/ 6271892 h 6858000"/>
              <a:gd name="connsiteX420" fmla="*/ 262785 w 7467600"/>
              <a:gd name="connsiteY420" fmla="*/ 6845450 h 6858000"/>
              <a:gd name="connsiteX421" fmla="*/ 209968 w 7467600"/>
              <a:gd name="connsiteY421" fmla="*/ 6770713 h 6858000"/>
              <a:gd name="connsiteX422" fmla="*/ 873460 w 7467600"/>
              <a:gd name="connsiteY422" fmla="*/ 6253768 h 6858000"/>
              <a:gd name="connsiteX423" fmla="*/ 192686 w 7467600"/>
              <a:gd name="connsiteY423" fmla="*/ 5849257 h 6858000"/>
              <a:gd name="connsiteX424" fmla="*/ 4696 w 7467600"/>
              <a:gd name="connsiteY424" fmla="*/ 5697668 h 6858000"/>
              <a:gd name="connsiteX425" fmla="*/ 0 w 7467600"/>
              <a:gd name="connsiteY425" fmla="*/ 5689984 h 6858000"/>
              <a:gd name="connsiteX426" fmla="*/ 0 w 7467600"/>
              <a:gd name="connsiteY426" fmla="*/ 5513472 h 6858000"/>
              <a:gd name="connsiteX427" fmla="*/ 174101 w 7467600"/>
              <a:gd name="connsiteY427" fmla="*/ 5620277 h 6858000"/>
              <a:gd name="connsiteX428" fmla="*/ 891800 w 7467600"/>
              <a:gd name="connsiteY428" fmla="*/ 6036935 h 6858000"/>
              <a:gd name="connsiteX429" fmla="*/ 1072219 w 7467600"/>
              <a:gd name="connsiteY429" fmla="*/ 6169443 h 6858000"/>
              <a:gd name="connsiteX430" fmla="*/ 1074117 w 7467600"/>
              <a:gd name="connsiteY430" fmla="*/ 6170301 h 6858000"/>
              <a:gd name="connsiteX431" fmla="*/ 1083114 w 7467600"/>
              <a:gd name="connsiteY431" fmla="*/ 6174131 h 6858000"/>
              <a:gd name="connsiteX432" fmla="*/ 1543010 w 7467600"/>
              <a:gd name="connsiteY432" fmla="*/ 6191140 h 6858000"/>
              <a:gd name="connsiteX433" fmla="*/ 1551080 w 7467600"/>
              <a:gd name="connsiteY433" fmla="*/ 6195006 h 6858000"/>
              <a:gd name="connsiteX434" fmla="*/ 2345443 w 7467600"/>
              <a:gd name="connsiteY434" fmla="*/ 5549882 h 6858000"/>
              <a:gd name="connsiteX435" fmla="*/ 1721499 w 7467600"/>
              <a:gd name="connsiteY435" fmla="*/ 5599969 h 6858000"/>
              <a:gd name="connsiteX436" fmla="*/ 767716 w 7467600"/>
              <a:gd name="connsiteY436" fmla="*/ 5472768 h 6858000"/>
              <a:gd name="connsiteX437" fmla="*/ 722147 w 7467600"/>
              <a:gd name="connsiteY437" fmla="*/ 5393091 h 6858000"/>
              <a:gd name="connsiteX438" fmla="*/ 1485552 w 7467600"/>
              <a:gd name="connsiteY438" fmla="*/ 5313202 h 6858000"/>
              <a:gd name="connsiteX439" fmla="*/ 2143004 w 7467600"/>
              <a:gd name="connsiteY439" fmla="*/ 5402420 h 6858000"/>
              <a:gd name="connsiteX440" fmla="*/ 1933391 w 7467600"/>
              <a:gd name="connsiteY440" fmla="*/ 5156971 h 6858000"/>
              <a:gd name="connsiteX441" fmla="*/ 1827118 w 7467600"/>
              <a:gd name="connsiteY441" fmla="*/ 4968410 h 6858000"/>
              <a:gd name="connsiteX442" fmla="*/ 1837349 w 7467600"/>
              <a:gd name="connsiteY442" fmla="*/ 4956357 h 6858000"/>
              <a:gd name="connsiteX443" fmla="*/ 2162835 w 7467600"/>
              <a:gd name="connsiteY443" fmla="*/ 5187853 h 6858000"/>
              <a:gd name="connsiteX444" fmla="*/ 2257167 w 7467600"/>
              <a:gd name="connsiteY444" fmla="*/ 5462123 h 6858000"/>
              <a:gd name="connsiteX445" fmla="*/ 2261598 w 7467600"/>
              <a:gd name="connsiteY445" fmla="*/ 5467998 h 6858000"/>
              <a:gd name="connsiteX446" fmla="*/ 2437177 w 7467600"/>
              <a:gd name="connsiteY446" fmla="*/ 5479608 h 6858000"/>
              <a:gd name="connsiteX447" fmla="*/ 2445247 w 7467600"/>
              <a:gd name="connsiteY447" fmla="*/ 5483476 h 6858000"/>
              <a:gd name="connsiteX448" fmla="*/ 2743626 w 7467600"/>
              <a:gd name="connsiteY448" fmla="*/ 5304819 h 6858000"/>
              <a:gd name="connsiteX449" fmla="*/ 3048102 w 7467600"/>
              <a:gd name="connsiteY449" fmla="*/ 5150595 h 6858000"/>
              <a:gd name="connsiteX450" fmla="*/ 1799414 w 7467600"/>
              <a:gd name="connsiteY450" fmla="*/ 4694732 h 6858000"/>
              <a:gd name="connsiteX451" fmla="*/ 1771735 w 7467600"/>
              <a:gd name="connsiteY451" fmla="*/ 4619929 h 6858000"/>
              <a:gd name="connsiteX452" fmla="*/ 3104273 w 7467600"/>
              <a:gd name="connsiteY452" fmla="*/ 5076159 h 6858000"/>
              <a:gd name="connsiteX453" fmla="*/ 3113245 w 7467600"/>
              <a:gd name="connsiteY453" fmla="*/ 5090705 h 6858000"/>
              <a:gd name="connsiteX454" fmla="*/ 3126294 w 7467600"/>
              <a:gd name="connsiteY454" fmla="*/ 5114400 h 6858000"/>
              <a:gd name="connsiteX455" fmla="*/ 3937433 w 7467600"/>
              <a:gd name="connsiteY455" fmla="*/ 4830473 h 6858000"/>
              <a:gd name="connsiteX456" fmla="*/ 3590475 w 7467600"/>
              <a:gd name="connsiteY456" fmla="*/ 4597974 h 6858000"/>
              <a:gd name="connsiteX457" fmla="*/ 3100264 w 7467600"/>
              <a:gd name="connsiteY457" fmla="*/ 4579845 h 6858000"/>
              <a:gd name="connsiteX458" fmla="*/ 2183576 w 7467600"/>
              <a:gd name="connsiteY458" fmla="*/ 4227150 h 6858000"/>
              <a:gd name="connsiteX459" fmla="*/ 2151029 w 7467600"/>
              <a:gd name="connsiteY459" fmla="*/ 4146947 h 6858000"/>
              <a:gd name="connsiteX460" fmla="*/ 3563434 w 7467600"/>
              <a:gd name="connsiteY460" fmla="*/ 4469115 h 6858000"/>
              <a:gd name="connsiteX461" fmla="*/ 3177952 w 7467600"/>
              <a:gd name="connsiteY461" fmla="*/ 3657386 h 6858000"/>
              <a:gd name="connsiteX462" fmla="*/ 3189263 w 7467600"/>
              <a:gd name="connsiteY462" fmla="*/ 3625726 h 6858000"/>
              <a:gd name="connsiteX463" fmla="*/ 3560912 w 7467600"/>
              <a:gd name="connsiteY463" fmla="*/ 4079863 h 6858000"/>
              <a:gd name="connsiteX464" fmla="*/ 3626636 w 7467600"/>
              <a:gd name="connsiteY464" fmla="*/ 4512230 h 6858000"/>
              <a:gd name="connsiteX465" fmla="*/ 3653088 w 7467600"/>
              <a:gd name="connsiteY465" fmla="*/ 4521417 h 6858000"/>
              <a:gd name="connsiteX466" fmla="*/ 3988128 w 7467600"/>
              <a:gd name="connsiteY466" fmla="*/ 4817267 h 6858000"/>
              <a:gd name="connsiteX467" fmla="*/ 4830582 w 7467600"/>
              <a:gd name="connsiteY467" fmla="*/ 4676000 h 6858000"/>
              <a:gd name="connsiteX468" fmla="*/ 4830100 w 7467600"/>
              <a:gd name="connsiteY468" fmla="*/ 4675554 h 6858000"/>
              <a:gd name="connsiteX469" fmla="*/ 4036318 w 7467600"/>
              <a:gd name="connsiteY469" fmla="*/ 4147013 h 6858000"/>
              <a:gd name="connsiteX470" fmla="*/ 3432098 w 7467600"/>
              <a:gd name="connsiteY470" fmla="*/ 3537312 h 6858000"/>
              <a:gd name="connsiteX471" fmla="*/ 3446761 w 7467600"/>
              <a:gd name="connsiteY471" fmla="*/ 3461278 h 6858000"/>
              <a:gd name="connsiteX472" fmla="*/ 4419733 w 7467600"/>
              <a:gd name="connsiteY472" fmla="*/ 3963555 h 6858000"/>
              <a:gd name="connsiteX473" fmla="*/ 4781371 w 7467600"/>
              <a:gd name="connsiteY473" fmla="*/ 4458604 h 6858000"/>
              <a:gd name="connsiteX474" fmla="*/ 4780440 w 7467600"/>
              <a:gd name="connsiteY474" fmla="*/ 4470290 h 6858000"/>
              <a:gd name="connsiteX475" fmla="*/ 4898954 w 7467600"/>
              <a:gd name="connsiteY475" fmla="*/ 4662092 h 6858000"/>
              <a:gd name="connsiteX476" fmla="*/ 4900699 w 7467600"/>
              <a:gd name="connsiteY476" fmla="*/ 4670867 h 6858000"/>
              <a:gd name="connsiteX477" fmla="*/ 5714511 w 7467600"/>
              <a:gd name="connsiteY477" fmla="*/ 4663483 h 6858000"/>
              <a:gd name="connsiteX478" fmla="*/ 5464793 w 7467600"/>
              <a:gd name="connsiteY478" fmla="*/ 4393556 h 6858000"/>
              <a:gd name="connsiteX479" fmla="*/ 5461897 w 7467600"/>
              <a:gd name="connsiteY479" fmla="*/ 4390879 h 6858000"/>
              <a:gd name="connsiteX480" fmla="*/ 4294126 w 7467600"/>
              <a:gd name="connsiteY480" fmla="*/ 3303048 h 6858000"/>
              <a:gd name="connsiteX481" fmla="*/ 4305321 w 7467600"/>
              <a:gd name="connsiteY481" fmla="*/ 3256953 h 6858000"/>
              <a:gd name="connsiteX482" fmla="*/ 4949299 w 7467600"/>
              <a:gd name="connsiteY482" fmla="*/ 3766336 h 6858000"/>
              <a:gd name="connsiteX483" fmla="*/ 5291452 w 7467600"/>
              <a:gd name="connsiteY483" fmla="*/ 4076801 h 6858000"/>
              <a:gd name="connsiteX484" fmla="*/ 5434998 w 7467600"/>
              <a:gd name="connsiteY484" fmla="*/ 4254100 h 6858000"/>
              <a:gd name="connsiteX485" fmla="*/ 5351015 w 7467600"/>
              <a:gd name="connsiteY485" fmla="*/ 3760989 h 6858000"/>
              <a:gd name="connsiteX486" fmla="*/ 5413780 w 7467600"/>
              <a:gd name="connsiteY486" fmla="*/ 2966265 h 6858000"/>
              <a:gd name="connsiteX487" fmla="*/ 5425627 w 7467600"/>
              <a:gd name="connsiteY487" fmla="*/ 2954192 h 6858000"/>
              <a:gd name="connsiteX488" fmla="*/ 6604735 w 7467600"/>
              <a:gd name="connsiteY488" fmla="*/ 2041381 h 6858000"/>
              <a:gd name="connsiteX489" fmla="*/ 7204487 w 7467600"/>
              <a:gd name="connsiteY489" fmla="*/ 2742112 h 6858000"/>
              <a:gd name="connsiteX490" fmla="*/ 7131592 w 7467600"/>
              <a:gd name="connsiteY490" fmla="*/ 2672096 h 6858000"/>
              <a:gd name="connsiteX491" fmla="*/ 6996344 w 7467600"/>
              <a:gd name="connsiteY491" fmla="*/ 2518310 h 6858000"/>
              <a:gd name="connsiteX492" fmla="*/ 6735495 w 7467600"/>
              <a:gd name="connsiteY492" fmla="*/ 2196890 h 6858000"/>
              <a:gd name="connsiteX493" fmla="*/ 6721901 w 7467600"/>
              <a:gd name="connsiteY493" fmla="*/ 2179274 h 6858000"/>
              <a:gd name="connsiteX494" fmla="*/ 6604735 w 7467600"/>
              <a:gd name="connsiteY494" fmla="*/ 2041381 h 6858000"/>
              <a:gd name="connsiteX495" fmla="*/ 6591670 w 7467600"/>
              <a:gd name="connsiteY495" fmla="*/ 1988277 h 6858000"/>
              <a:gd name="connsiteX496" fmla="*/ 6747349 w 7467600"/>
              <a:gd name="connsiteY496" fmla="*/ 2160069 h 6858000"/>
              <a:gd name="connsiteX497" fmla="*/ 6760943 w 7467600"/>
              <a:gd name="connsiteY497" fmla="*/ 2177686 h 6858000"/>
              <a:gd name="connsiteX498" fmla="*/ 7021065 w 7467600"/>
              <a:gd name="connsiteY498" fmla="*/ 2498102 h 6858000"/>
              <a:gd name="connsiteX499" fmla="*/ 7155223 w 7467600"/>
              <a:gd name="connsiteY499" fmla="*/ 2650386 h 6858000"/>
              <a:gd name="connsiteX500" fmla="*/ 7203167 w 7467600"/>
              <a:gd name="connsiteY500" fmla="*/ 2697288 h 6858000"/>
              <a:gd name="connsiteX501" fmla="*/ 6937703 w 7467600"/>
              <a:gd name="connsiteY501" fmla="*/ 2321981 h 6858000"/>
              <a:gd name="connsiteX502" fmla="*/ 6591670 w 7467600"/>
              <a:gd name="connsiteY502" fmla="*/ 1988277 h 6858000"/>
              <a:gd name="connsiteX503" fmla="*/ 5798671 w 7467600"/>
              <a:gd name="connsiteY503" fmla="*/ 1981601 h 6858000"/>
              <a:gd name="connsiteX504" fmla="*/ 5754709 w 7467600"/>
              <a:gd name="connsiteY504" fmla="*/ 2071454 h 6858000"/>
              <a:gd name="connsiteX505" fmla="*/ 5763044 w 7467600"/>
              <a:gd name="connsiteY505" fmla="*/ 2842206 h 6858000"/>
              <a:gd name="connsiteX506" fmla="*/ 5764974 w 7467600"/>
              <a:gd name="connsiteY506" fmla="*/ 2799609 h 6858000"/>
              <a:gd name="connsiteX507" fmla="*/ 5767665 w 7467600"/>
              <a:gd name="connsiteY507" fmla="*/ 2666409 h 6858000"/>
              <a:gd name="connsiteX508" fmla="*/ 5763055 w 7467600"/>
              <a:gd name="connsiteY508" fmla="*/ 2579705 h 6858000"/>
              <a:gd name="connsiteX509" fmla="*/ 5758079 w 7467600"/>
              <a:gd name="connsiteY509" fmla="*/ 2492508 h 6858000"/>
              <a:gd name="connsiteX510" fmla="*/ 5779325 w 7467600"/>
              <a:gd name="connsiteY510" fmla="*/ 2197069 h 6858000"/>
              <a:gd name="connsiteX511" fmla="*/ 5798671 w 7467600"/>
              <a:gd name="connsiteY511" fmla="*/ 1981601 h 6858000"/>
              <a:gd name="connsiteX512" fmla="*/ 5829202 w 7467600"/>
              <a:gd name="connsiteY512" fmla="*/ 1971679 h 6858000"/>
              <a:gd name="connsiteX513" fmla="*/ 5809558 w 7467600"/>
              <a:gd name="connsiteY513" fmla="*/ 2198043 h 6858000"/>
              <a:gd name="connsiteX514" fmla="*/ 5788653 w 7467600"/>
              <a:gd name="connsiteY514" fmla="*/ 2489430 h 6858000"/>
              <a:gd name="connsiteX515" fmla="*/ 5793439 w 7467600"/>
              <a:gd name="connsiteY515" fmla="*/ 2575235 h 6858000"/>
              <a:gd name="connsiteX516" fmla="*/ 5796837 w 7467600"/>
              <a:gd name="connsiteY516" fmla="*/ 2637633 h 6858000"/>
              <a:gd name="connsiteX517" fmla="*/ 5818614 w 7467600"/>
              <a:gd name="connsiteY517" fmla="*/ 2473055 h 6858000"/>
              <a:gd name="connsiteX518" fmla="*/ 5829202 w 7467600"/>
              <a:gd name="connsiteY518" fmla="*/ 1971679 h 6858000"/>
              <a:gd name="connsiteX519" fmla="*/ 5911389 w 7467600"/>
              <a:gd name="connsiteY519" fmla="*/ 1898371 h 6858000"/>
              <a:gd name="connsiteX520" fmla="*/ 6237627 w 7467600"/>
              <a:gd name="connsiteY520" fmla="*/ 2231921 h 6858000"/>
              <a:gd name="connsiteX521" fmla="*/ 5911389 w 7467600"/>
              <a:gd name="connsiteY521" fmla="*/ 1898371 h 6858000"/>
              <a:gd name="connsiteX522" fmla="*/ 6944437 w 7467600"/>
              <a:gd name="connsiteY522" fmla="*/ 1575402 h 6858000"/>
              <a:gd name="connsiteX523" fmla="*/ 6304730 w 7467600"/>
              <a:gd name="connsiteY523" fmla="*/ 1766654 h 6858000"/>
              <a:gd name="connsiteX524" fmla="*/ 6944437 w 7467600"/>
              <a:gd name="connsiteY524" fmla="*/ 1575402 h 6858000"/>
              <a:gd name="connsiteX525" fmla="*/ 7019523 w 7467600"/>
              <a:gd name="connsiteY525" fmla="*/ 1519450 h 6858000"/>
              <a:gd name="connsiteX526" fmla="*/ 6298091 w 7467600"/>
              <a:gd name="connsiteY526" fmla="*/ 1737122 h 6858000"/>
              <a:gd name="connsiteX527" fmla="*/ 7019523 w 7467600"/>
              <a:gd name="connsiteY527" fmla="*/ 1519450 h 6858000"/>
              <a:gd name="connsiteX528" fmla="*/ 2399523 w 7467600"/>
              <a:gd name="connsiteY528" fmla="*/ 1428234 h 6858000"/>
              <a:gd name="connsiteX529" fmla="*/ 2224982 w 7467600"/>
              <a:gd name="connsiteY529" fmla="*/ 1826201 h 6858000"/>
              <a:gd name="connsiteX530" fmla="*/ 2096099 w 7467600"/>
              <a:gd name="connsiteY530" fmla="*/ 2345900 h 6858000"/>
              <a:gd name="connsiteX531" fmla="*/ 2283317 w 7467600"/>
              <a:gd name="connsiteY531" fmla="*/ 1796925 h 6858000"/>
              <a:gd name="connsiteX532" fmla="*/ 2399523 w 7467600"/>
              <a:gd name="connsiteY532" fmla="*/ 1428234 h 6858000"/>
              <a:gd name="connsiteX533" fmla="*/ 2448558 w 7467600"/>
              <a:gd name="connsiteY533" fmla="*/ 1373435 h 6858000"/>
              <a:gd name="connsiteX534" fmla="*/ 2312521 w 7467600"/>
              <a:gd name="connsiteY534" fmla="*/ 1806140 h 6858000"/>
              <a:gd name="connsiteX535" fmla="*/ 2127533 w 7467600"/>
              <a:gd name="connsiteY535" fmla="*/ 2348380 h 6858000"/>
              <a:gd name="connsiteX536" fmla="*/ 2358080 w 7467600"/>
              <a:gd name="connsiteY536" fmla="*/ 1866134 h 6858000"/>
              <a:gd name="connsiteX537" fmla="*/ 2407436 w 7467600"/>
              <a:gd name="connsiteY537" fmla="*/ 1651070 h 6858000"/>
              <a:gd name="connsiteX538" fmla="*/ 2448558 w 7467600"/>
              <a:gd name="connsiteY538" fmla="*/ 1373435 h 6858000"/>
              <a:gd name="connsiteX539" fmla="*/ 278707 w 7467600"/>
              <a:gd name="connsiteY539" fmla="*/ 1352270 h 6858000"/>
              <a:gd name="connsiteX540" fmla="*/ 321570 w 7467600"/>
              <a:gd name="connsiteY540" fmla="*/ 1861610 h 6858000"/>
              <a:gd name="connsiteX541" fmla="*/ 294281 w 7467600"/>
              <a:gd name="connsiteY541" fmla="*/ 1440658 h 6858000"/>
              <a:gd name="connsiteX542" fmla="*/ 278707 w 7467600"/>
              <a:gd name="connsiteY542" fmla="*/ 1352270 h 6858000"/>
              <a:gd name="connsiteX543" fmla="*/ 1423821 w 7467600"/>
              <a:gd name="connsiteY543" fmla="*/ 1351958 h 6858000"/>
              <a:gd name="connsiteX544" fmla="*/ 1638521 w 7467600"/>
              <a:gd name="connsiteY544" fmla="*/ 1908470 h 6858000"/>
              <a:gd name="connsiteX545" fmla="*/ 1754199 w 7467600"/>
              <a:gd name="connsiteY545" fmla="*/ 2149284 h 6858000"/>
              <a:gd name="connsiteX546" fmla="*/ 1908359 w 7467600"/>
              <a:gd name="connsiteY546" fmla="*/ 2364988 h 6858000"/>
              <a:gd name="connsiteX547" fmla="*/ 1647661 w 7467600"/>
              <a:gd name="connsiteY547" fmla="*/ 1825945 h 6858000"/>
              <a:gd name="connsiteX548" fmla="*/ 1423821 w 7467600"/>
              <a:gd name="connsiteY548" fmla="*/ 1351958 h 6858000"/>
              <a:gd name="connsiteX549" fmla="*/ 1431890 w 7467600"/>
              <a:gd name="connsiteY549" fmla="*/ 1306475 h 6858000"/>
              <a:gd name="connsiteX550" fmla="*/ 1507597 w 7467600"/>
              <a:gd name="connsiteY550" fmla="*/ 1446132 h 6858000"/>
              <a:gd name="connsiteX551" fmla="*/ 1674586 w 7467600"/>
              <a:gd name="connsiteY551" fmla="*/ 1813832 h 6858000"/>
              <a:gd name="connsiteX552" fmla="*/ 1815950 w 7467600"/>
              <a:gd name="connsiteY552" fmla="*/ 2128564 h 6858000"/>
              <a:gd name="connsiteX553" fmla="*/ 1984242 w 7467600"/>
              <a:gd name="connsiteY553" fmla="*/ 2430829 h 6858000"/>
              <a:gd name="connsiteX554" fmla="*/ 2014023 w 7467600"/>
              <a:gd name="connsiteY554" fmla="*/ 2450995 h 6858000"/>
              <a:gd name="connsiteX555" fmla="*/ 1747337 w 7467600"/>
              <a:gd name="connsiteY555" fmla="*/ 1855264 h 6858000"/>
              <a:gd name="connsiteX556" fmla="*/ 1533749 w 7467600"/>
              <a:gd name="connsiteY556" fmla="*/ 1478656 h 6858000"/>
              <a:gd name="connsiteX557" fmla="*/ 1431890 w 7467600"/>
              <a:gd name="connsiteY557" fmla="*/ 1306475 h 6858000"/>
              <a:gd name="connsiteX558" fmla="*/ 5052692 w 7467600"/>
              <a:gd name="connsiteY558" fmla="*/ 1292994 h 6858000"/>
              <a:gd name="connsiteX559" fmla="*/ 5200661 w 7467600"/>
              <a:gd name="connsiteY559" fmla="*/ 1635186 h 6858000"/>
              <a:gd name="connsiteX560" fmla="*/ 5297138 w 7467600"/>
              <a:gd name="connsiteY560" fmla="*/ 1906351 h 6858000"/>
              <a:gd name="connsiteX561" fmla="*/ 5052692 w 7467600"/>
              <a:gd name="connsiteY561" fmla="*/ 1292994 h 6858000"/>
              <a:gd name="connsiteX562" fmla="*/ 5009948 w 7467600"/>
              <a:gd name="connsiteY562" fmla="*/ 1273619 h 6858000"/>
              <a:gd name="connsiteX563" fmla="*/ 5121777 w 7467600"/>
              <a:gd name="connsiteY563" fmla="*/ 1654213 h 6858000"/>
              <a:gd name="connsiteX564" fmla="*/ 5293545 w 7467600"/>
              <a:gd name="connsiteY564" fmla="*/ 2072247 h 6858000"/>
              <a:gd name="connsiteX565" fmla="*/ 5294042 w 7467600"/>
              <a:gd name="connsiteY565" fmla="*/ 2065019 h 6858000"/>
              <a:gd name="connsiteX566" fmla="*/ 5171936 w 7467600"/>
              <a:gd name="connsiteY566" fmla="*/ 1647613 h 6858000"/>
              <a:gd name="connsiteX567" fmla="*/ 5009948 w 7467600"/>
              <a:gd name="connsiteY567" fmla="*/ 1273619 h 6858000"/>
              <a:gd name="connsiteX568" fmla="*/ 655236 w 7467600"/>
              <a:gd name="connsiteY568" fmla="*/ 1268632 h 6858000"/>
              <a:gd name="connsiteX569" fmla="*/ 839521 w 7467600"/>
              <a:gd name="connsiteY569" fmla="*/ 1685315 h 6858000"/>
              <a:gd name="connsiteX570" fmla="*/ 1109416 w 7467600"/>
              <a:gd name="connsiteY570" fmla="*/ 2061663 h 6858000"/>
              <a:gd name="connsiteX571" fmla="*/ 1298300 w 7467600"/>
              <a:gd name="connsiteY571" fmla="*/ 2247742 h 6858000"/>
              <a:gd name="connsiteX572" fmla="*/ 1125871 w 7467600"/>
              <a:gd name="connsiteY572" fmla="*/ 1989513 h 6858000"/>
              <a:gd name="connsiteX573" fmla="*/ 981574 w 7467600"/>
              <a:gd name="connsiteY573" fmla="*/ 1783157 h 6858000"/>
              <a:gd name="connsiteX574" fmla="*/ 922198 w 7467600"/>
              <a:gd name="connsiteY574" fmla="*/ 1677437 h 6858000"/>
              <a:gd name="connsiteX575" fmla="*/ 869293 w 7467600"/>
              <a:gd name="connsiteY575" fmla="*/ 1583214 h 6858000"/>
              <a:gd name="connsiteX576" fmla="*/ 751431 w 7467600"/>
              <a:gd name="connsiteY576" fmla="*/ 1405731 h 6858000"/>
              <a:gd name="connsiteX577" fmla="*/ 655236 w 7467600"/>
              <a:gd name="connsiteY577" fmla="*/ 1268632 h 6858000"/>
              <a:gd name="connsiteX578" fmla="*/ 6516292 w 7467600"/>
              <a:gd name="connsiteY578" fmla="*/ 1263064 h 6858000"/>
              <a:gd name="connsiteX579" fmla="*/ 5736320 w 7467600"/>
              <a:gd name="connsiteY579" fmla="*/ 1501803 h 6858000"/>
              <a:gd name="connsiteX580" fmla="*/ 6516292 w 7467600"/>
              <a:gd name="connsiteY580" fmla="*/ 1263064 h 6858000"/>
              <a:gd name="connsiteX581" fmla="*/ 291466 w 7467600"/>
              <a:gd name="connsiteY581" fmla="*/ 1250369 h 6858000"/>
              <a:gd name="connsiteX582" fmla="*/ 323180 w 7467600"/>
              <a:gd name="connsiteY582" fmla="*/ 1435283 h 6858000"/>
              <a:gd name="connsiteX583" fmla="*/ 349381 w 7467600"/>
              <a:gd name="connsiteY583" fmla="*/ 1875041 h 6858000"/>
              <a:gd name="connsiteX584" fmla="*/ 374363 w 7467600"/>
              <a:gd name="connsiteY584" fmla="*/ 1506494 h 6858000"/>
              <a:gd name="connsiteX585" fmla="*/ 302168 w 7467600"/>
              <a:gd name="connsiteY585" fmla="*/ 1274495 h 6858000"/>
              <a:gd name="connsiteX586" fmla="*/ 291466 w 7467600"/>
              <a:gd name="connsiteY586" fmla="*/ 1250369 h 6858000"/>
              <a:gd name="connsiteX587" fmla="*/ 678222 w 7467600"/>
              <a:gd name="connsiteY587" fmla="*/ 1248670 h 6858000"/>
              <a:gd name="connsiteX588" fmla="*/ 775536 w 7467600"/>
              <a:gd name="connsiteY588" fmla="*/ 1388015 h 6858000"/>
              <a:gd name="connsiteX589" fmla="*/ 894529 w 7467600"/>
              <a:gd name="connsiteY589" fmla="*/ 1567739 h 6858000"/>
              <a:gd name="connsiteX590" fmla="*/ 948000 w 7467600"/>
              <a:gd name="connsiteY590" fmla="*/ 1663088 h 6858000"/>
              <a:gd name="connsiteX591" fmla="*/ 1006812 w 7467600"/>
              <a:gd name="connsiteY591" fmla="*/ 1767683 h 6858000"/>
              <a:gd name="connsiteX592" fmla="*/ 1149133 w 7467600"/>
              <a:gd name="connsiteY592" fmla="*/ 1971513 h 6858000"/>
              <a:gd name="connsiteX593" fmla="*/ 1333952 w 7467600"/>
              <a:gd name="connsiteY593" fmla="*/ 2251620 h 6858000"/>
              <a:gd name="connsiteX594" fmla="*/ 1337329 w 7467600"/>
              <a:gd name="connsiteY594" fmla="*/ 2258350 h 6858000"/>
              <a:gd name="connsiteX595" fmla="*/ 1014726 w 7467600"/>
              <a:gd name="connsiteY595" fmla="*/ 1615556 h 6858000"/>
              <a:gd name="connsiteX596" fmla="*/ 678222 w 7467600"/>
              <a:gd name="connsiteY596" fmla="*/ 1248670 h 6858000"/>
              <a:gd name="connsiteX597" fmla="*/ 6691602 w 7467600"/>
              <a:gd name="connsiteY597" fmla="*/ 1140573 h 6858000"/>
              <a:gd name="connsiteX598" fmla="*/ 6571100 w 7467600"/>
              <a:gd name="connsiteY598" fmla="*/ 1183662 h 6858000"/>
              <a:gd name="connsiteX599" fmla="*/ 6241687 w 7467600"/>
              <a:gd name="connsiteY599" fmla="*/ 1257600 h 6858000"/>
              <a:gd name="connsiteX600" fmla="*/ 5693009 w 7467600"/>
              <a:gd name="connsiteY600" fmla="*/ 1478256 h 6858000"/>
              <a:gd name="connsiteX601" fmla="*/ 6548420 w 7467600"/>
              <a:gd name="connsiteY601" fmla="*/ 1214599 h 6858000"/>
              <a:gd name="connsiteX602" fmla="*/ 6605473 w 7467600"/>
              <a:gd name="connsiteY602" fmla="*/ 1184686 h 6858000"/>
              <a:gd name="connsiteX603" fmla="*/ 6691602 w 7467600"/>
              <a:gd name="connsiteY603" fmla="*/ 1140573 h 6858000"/>
              <a:gd name="connsiteX604" fmla="*/ 4002475 w 7467600"/>
              <a:gd name="connsiteY604" fmla="*/ 1037802 h 6858000"/>
              <a:gd name="connsiteX605" fmla="*/ 4000324 w 7467600"/>
              <a:gd name="connsiteY605" fmla="*/ 1039362 h 6858000"/>
              <a:gd name="connsiteX606" fmla="*/ 4002862 w 7467600"/>
              <a:gd name="connsiteY606" fmla="*/ 1042866 h 6858000"/>
              <a:gd name="connsiteX607" fmla="*/ 4002475 w 7467600"/>
              <a:gd name="connsiteY607" fmla="*/ 1037802 h 6858000"/>
              <a:gd name="connsiteX608" fmla="*/ 506322 w 7467600"/>
              <a:gd name="connsiteY608" fmla="*/ 1020997 h 6858000"/>
              <a:gd name="connsiteX609" fmla="*/ 533068 w 7467600"/>
              <a:gd name="connsiteY609" fmla="*/ 1029409 h 6858000"/>
              <a:gd name="connsiteX610" fmla="*/ 1232525 w 7467600"/>
              <a:gd name="connsiteY610" fmla="*/ 1804675 h 6858000"/>
              <a:gd name="connsiteX611" fmla="*/ 1388858 w 7467600"/>
              <a:gd name="connsiteY611" fmla="*/ 2368011 h 6858000"/>
              <a:gd name="connsiteX612" fmla="*/ 1384098 w 7467600"/>
              <a:gd name="connsiteY612" fmla="*/ 2378125 h 6858000"/>
              <a:gd name="connsiteX613" fmla="*/ 1425393 w 7467600"/>
              <a:gd name="connsiteY613" fmla="*/ 2589124 h 6858000"/>
              <a:gd name="connsiteX614" fmla="*/ 1424001 w 7467600"/>
              <a:gd name="connsiteY614" fmla="*/ 2597541 h 6858000"/>
              <a:gd name="connsiteX615" fmla="*/ 2152729 w 7467600"/>
              <a:gd name="connsiteY615" fmla="*/ 2864487 h 6858000"/>
              <a:gd name="connsiteX616" fmla="*/ 2020609 w 7467600"/>
              <a:gd name="connsiteY616" fmla="*/ 2539671 h 6858000"/>
              <a:gd name="connsiteX617" fmla="*/ 2018920 w 7467600"/>
              <a:gd name="connsiteY617" fmla="*/ 2536309 h 6858000"/>
              <a:gd name="connsiteX618" fmla="*/ 1342441 w 7467600"/>
              <a:gd name="connsiteY618" fmla="*/ 1173017 h 6858000"/>
              <a:gd name="connsiteX619" fmla="*/ 1367925 w 7467600"/>
              <a:gd name="connsiteY619" fmla="*/ 1135648 h 6858000"/>
              <a:gd name="connsiteX620" fmla="*/ 1771401 w 7467600"/>
              <a:gd name="connsiteY620" fmla="*/ 1806673 h 6858000"/>
              <a:gd name="connsiteX621" fmla="*/ 1972385 w 7467600"/>
              <a:gd name="connsiteY621" fmla="*/ 2198735 h 6858000"/>
              <a:gd name="connsiteX622" fmla="*/ 2040892 w 7467600"/>
              <a:gd name="connsiteY622" fmla="*/ 2405205 h 6858000"/>
              <a:gd name="connsiteX623" fmla="*/ 2131689 w 7467600"/>
              <a:gd name="connsiteY623" fmla="*/ 1936926 h 6858000"/>
              <a:gd name="connsiteX624" fmla="*/ 2454820 w 7467600"/>
              <a:gd name="connsiteY624" fmla="*/ 1248808 h 6858000"/>
              <a:gd name="connsiteX625" fmla="*/ 2492512 w 7467600"/>
              <a:gd name="connsiteY625" fmla="*/ 1302920 h 6858000"/>
              <a:gd name="connsiteX626" fmla="*/ 2081216 w 7467600"/>
              <a:gd name="connsiteY626" fmla="*/ 2527513 h 6858000"/>
              <a:gd name="connsiteX627" fmla="*/ 2081211 w 7467600"/>
              <a:gd name="connsiteY627" fmla="*/ 2528916 h 6858000"/>
              <a:gd name="connsiteX628" fmla="*/ 2199067 w 7467600"/>
              <a:gd name="connsiteY628" fmla="*/ 2884061 h 6858000"/>
              <a:gd name="connsiteX629" fmla="*/ 3192586 w 7467600"/>
              <a:gd name="connsiteY629" fmla="*/ 3411496 h 6858000"/>
              <a:gd name="connsiteX630" fmla="*/ 3182620 w 7467600"/>
              <a:gd name="connsiteY630" fmla="*/ 3483279 h 6858000"/>
              <a:gd name="connsiteX631" fmla="*/ 2435119 w 7467600"/>
              <a:gd name="connsiteY631" fmla="*/ 3080173 h 6858000"/>
              <a:gd name="connsiteX632" fmla="*/ 2410152 w 7467600"/>
              <a:gd name="connsiteY632" fmla="*/ 3063751 h 6858000"/>
              <a:gd name="connsiteX633" fmla="*/ 2408099 w 7467600"/>
              <a:gd name="connsiteY633" fmla="*/ 3064403 h 6858000"/>
              <a:gd name="connsiteX634" fmla="*/ 2407218 w 7467600"/>
              <a:gd name="connsiteY634" fmla="*/ 3070324 h 6858000"/>
              <a:gd name="connsiteX635" fmla="*/ 2380138 w 7467600"/>
              <a:gd name="connsiteY635" fmla="*/ 3099341 h 6858000"/>
              <a:gd name="connsiteX636" fmla="*/ 1765923 w 7467600"/>
              <a:gd name="connsiteY636" fmla="*/ 3581043 h 6858000"/>
              <a:gd name="connsiteX637" fmla="*/ 1702258 w 7467600"/>
              <a:gd name="connsiteY637" fmla="*/ 3612286 h 6858000"/>
              <a:gd name="connsiteX638" fmla="*/ 1538370 w 7467600"/>
              <a:gd name="connsiteY638" fmla="*/ 3811804 h 6858000"/>
              <a:gd name="connsiteX639" fmla="*/ 542867 w 7467600"/>
              <a:gd name="connsiteY639" fmla="*/ 4944092 h 6858000"/>
              <a:gd name="connsiteX640" fmla="*/ 515800 w 7467600"/>
              <a:gd name="connsiteY640" fmla="*/ 4862180 h 6858000"/>
              <a:gd name="connsiteX641" fmla="*/ 909145 w 7467600"/>
              <a:gd name="connsiteY641" fmla="*/ 4199225 h 6858000"/>
              <a:gd name="connsiteX642" fmla="*/ 1214067 w 7467600"/>
              <a:gd name="connsiteY642" fmla="*/ 3908561 h 6858000"/>
              <a:gd name="connsiteX643" fmla="*/ 640967 w 7467600"/>
              <a:gd name="connsiteY643" fmla="*/ 4105601 h 6858000"/>
              <a:gd name="connsiteX644" fmla="*/ 112563 w 7467600"/>
              <a:gd name="connsiteY644" fmla="*/ 4396952 h 6858000"/>
              <a:gd name="connsiteX645" fmla="*/ 0 w 7467600"/>
              <a:gd name="connsiteY645" fmla="*/ 4466006 h 6858000"/>
              <a:gd name="connsiteX646" fmla="*/ 0 w 7467600"/>
              <a:gd name="connsiteY646" fmla="*/ 4233763 h 6858000"/>
              <a:gd name="connsiteX647" fmla="*/ 36881 w 7467600"/>
              <a:gd name="connsiteY647" fmla="*/ 4200118 h 6858000"/>
              <a:gd name="connsiteX648" fmla="*/ 910534 w 7467600"/>
              <a:gd name="connsiteY648" fmla="*/ 3629753 h 6858000"/>
              <a:gd name="connsiteX649" fmla="*/ 1578717 w 7467600"/>
              <a:gd name="connsiteY649" fmla="*/ 3575982 h 6858000"/>
              <a:gd name="connsiteX650" fmla="*/ 2338780 w 7467600"/>
              <a:gd name="connsiteY650" fmla="*/ 3033725 h 6858000"/>
              <a:gd name="connsiteX651" fmla="*/ 1807991 w 7467600"/>
              <a:gd name="connsiteY651" fmla="*/ 2807184 h 6858000"/>
              <a:gd name="connsiteX652" fmla="*/ 1416358 w 7467600"/>
              <a:gd name="connsiteY652" fmla="*/ 3112571 h 6858000"/>
              <a:gd name="connsiteX653" fmla="*/ 939066 w 7467600"/>
              <a:gd name="connsiteY653" fmla="*/ 3378798 h 6858000"/>
              <a:gd name="connsiteX654" fmla="*/ 115099 w 7467600"/>
              <a:gd name="connsiteY654" fmla="*/ 3607650 h 6858000"/>
              <a:gd name="connsiteX655" fmla="*/ 97284 w 7467600"/>
              <a:gd name="connsiteY655" fmla="*/ 3520393 h 6858000"/>
              <a:gd name="connsiteX656" fmla="*/ 922050 w 7467600"/>
              <a:gd name="connsiteY656" fmla="*/ 3074867 h 6858000"/>
              <a:gd name="connsiteX657" fmla="*/ 1405265 w 7467600"/>
              <a:gd name="connsiteY657" fmla="*/ 3016319 h 6858000"/>
              <a:gd name="connsiteX658" fmla="*/ 1407512 w 7467600"/>
              <a:gd name="connsiteY658" fmla="*/ 3018001 h 6858000"/>
              <a:gd name="connsiteX659" fmla="*/ 1726266 w 7467600"/>
              <a:gd name="connsiteY659" fmla="*/ 2777274 h 6858000"/>
              <a:gd name="connsiteX660" fmla="*/ 625390 w 7467600"/>
              <a:gd name="connsiteY660" fmla="*/ 2514541 h 6858000"/>
              <a:gd name="connsiteX661" fmla="*/ 619799 w 7467600"/>
              <a:gd name="connsiteY661" fmla="*/ 2527180 h 6858000"/>
              <a:gd name="connsiteX662" fmla="*/ 310030 w 7467600"/>
              <a:gd name="connsiteY662" fmla="*/ 2771818 h 6858000"/>
              <a:gd name="connsiteX663" fmla="*/ 173877 w 7467600"/>
              <a:gd name="connsiteY663" fmla="*/ 2937056 h 6858000"/>
              <a:gd name="connsiteX664" fmla="*/ 77889 w 7467600"/>
              <a:gd name="connsiteY664" fmla="*/ 3138440 h 6858000"/>
              <a:gd name="connsiteX665" fmla="*/ 0 w 7467600"/>
              <a:gd name="connsiteY665" fmla="*/ 3271395 h 6858000"/>
              <a:gd name="connsiteX666" fmla="*/ 0 w 7467600"/>
              <a:gd name="connsiteY666" fmla="*/ 3153002 h 6858000"/>
              <a:gd name="connsiteX667" fmla="*/ 2386 w 7467600"/>
              <a:gd name="connsiteY667" fmla="*/ 3149203 h 6858000"/>
              <a:gd name="connsiteX668" fmla="*/ 89753 w 7467600"/>
              <a:gd name="connsiteY668" fmla="*/ 2987702 h 6858000"/>
              <a:gd name="connsiteX669" fmla="*/ 76869 w 7467600"/>
              <a:gd name="connsiteY669" fmla="*/ 3005404 h 6858000"/>
              <a:gd name="connsiteX670" fmla="*/ 32049 w 7467600"/>
              <a:gd name="connsiteY670" fmla="*/ 3065814 h 6858000"/>
              <a:gd name="connsiteX671" fmla="*/ 0 w 7467600"/>
              <a:gd name="connsiteY671" fmla="*/ 3108744 h 6858000"/>
              <a:gd name="connsiteX672" fmla="*/ 0 w 7467600"/>
              <a:gd name="connsiteY672" fmla="*/ 3058059 h 6858000"/>
              <a:gd name="connsiteX673" fmla="*/ 7610 w 7467600"/>
              <a:gd name="connsiteY673" fmla="*/ 3047889 h 6858000"/>
              <a:gd name="connsiteX674" fmla="*/ 52419 w 7467600"/>
              <a:gd name="connsiteY674" fmla="*/ 2987479 h 6858000"/>
              <a:gd name="connsiteX675" fmla="*/ 59142 w 7467600"/>
              <a:gd name="connsiteY675" fmla="*/ 2978488 h 6858000"/>
              <a:gd name="connsiteX676" fmla="*/ 0 w 7467600"/>
              <a:gd name="connsiteY676" fmla="*/ 3015334 h 6858000"/>
              <a:gd name="connsiteX677" fmla="*/ 0 w 7467600"/>
              <a:gd name="connsiteY677" fmla="*/ 2914286 h 6858000"/>
              <a:gd name="connsiteX678" fmla="*/ 36383 w 7467600"/>
              <a:gd name="connsiteY678" fmla="*/ 2901128 h 6858000"/>
              <a:gd name="connsiteX679" fmla="*/ 156329 w 7467600"/>
              <a:gd name="connsiteY679" fmla="*/ 2840533 h 6858000"/>
              <a:gd name="connsiteX680" fmla="*/ 358355 w 7467600"/>
              <a:gd name="connsiteY680" fmla="*/ 2620471 h 6858000"/>
              <a:gd name="connsiteX681" fmla="*/ 510577 w 7467600"/>
              <a:gd name="connsiteY681" fmla="*/ 2501244 h 6858000"/>
              <a:gd name="connsiteX682" fmla="*/ 211967 w 7467600"/>
              <a:gd name="connsiteY682" fmla="*/ 2479171 h 6858000"/>
              <a:gd name="connsiteX683" fmla="*/ 0 w 7467600"/>
              <a:gd name="connsiteY683" fmla="*/ 2476398 h 6858000"/>
              <a:gd name="connsiteX684" fmla="*/ 0 w 7467600"/>
              <a:gd name="connsiteY684" fmla="*/ 2389189 h 6858000"/>
              <a:gd name="connsiteX685" fmla="*/ 103062 w 7467600"/>
              <a:gd name="connsiteY685" fmla="*/ 2389518 h 6858000"/>
              <a:gd name="connsiteX686" fmla="*/ 510734 w 7467600"/>
              <a:gd name="connsiteY686" fmla="*/ 2416201 h 6858000"/>
              <a:gd name="connsiteX687" fmla="*/ 279257 w 7467600"/>
              <a:gd name="connsiteY687" fmla="*/ 2092102 h 6858000"/>
              <a:gd name="connsiteX688" fmla="*/ 65265 w 7467600"/>
              <a:gd name="connsiteY688" fmla="*/ 2006049 h 6858000"/>
              <a:gd name="connsiteX689" fmla="*/ 0 w 7467600"/>
              <a:gd name="connsiteY689" fmla="*/ 1982532 h 6858000"/>
              <a:gd name="connsiteX690" fmla="*/ 0 w 7467600"/>
              <a:gd name="connsiteY690" fmla="*/ 1912789 h 6858000"/>
              <a:gd name="connsiteX691" fmla="*/ 97460 w 7467600"/>
              <a:gd name="connsiteY691" fmla="*/ 1953725 h 6858000"/>
              <a:gd name="connsiteX692" fmla="*/ 221272 w 7467600"/>
              <a:gd name="connsiteY692" fmla="*/ 1980766 h 6858000"/>
              <a:gd name="connsiteX693" fmla="*/ 116765 w 7467600"/>
              <a:gd name="connsiteY693" fmla="*/ 1911033 h 6858000"/>
              <a:gd name="connsiteX694" fmla="*/ 16405 w 7467600"/>
              <a:gd name="connsiteY694" fmla="*/ 1803412 h 6858000"/>
              <a:gd name="connsiteX695" fmla="*/ 0 w 7467600"/>
              <a:gd name="connsiteY695" fmla="*/ 1784777 h 6858000"/>
              <a:gd name="connsiteX696" fmla="*/ 0 w 7467600"/>
              <a:gd name="connsiteY696" fmla="*/ 1740082 h 6858000"/>
              <a:gd name="connsiteX697" fmla="*/ 39394 w 7467600"/>
              <a:gd name="connsiteY697" fmla="*/ 1784856 h 6858000"/>
              <a:gd name="connsiteX698" fmla="*/ 135813 w 7467600"/>
              <a:gd name="connsiteY698" fmla="*/ 1888838 h 6858000"/>
              <a:gd name="connsiteX699" fmla="*/ 242575 w 7467600"/>
              <a:gd name="connsiteY699" fmla="*/ 1958841 h 6858000"/>
              <a:gd name="connsiteX700" fmla="*/ 82197 w 7467600"/>
              <a:gd name="connsiteY700" fmla="*/ 1754826 h 6858000"/>
              <a:gd name="connsiteX701" fmla="*/ 0 w 7467600"/>
              <a:gd name="connsiteY701" fmla="*/ 1679650 h 6858000"/>
              <a:gd name="connsiteX702" fmla="*/ 0 w 7467600"/>
              <a:gd name="connsiteY702" fmla="*/ 1602463 h 6858000"/>
              <a:gd name="connsiteX703" fmla="*/ 84689 w 7467600"/>
              <a:gd name="connsiteY703" fmla="*/ 1677442 h 6858000"/>
              <a:gd name="connsiteX704" fmla="*/ 298437 w 7467600"/>
              <a:gd name="connsiteY704" fmla="*/ 1968019 h 6858000"/>
              <a:gd name="connsiteX705" fmla="*/ 227269 w 7467600"/>
              <a:gd name="connsiteY705" fmla="*/ 1114064 h 6858000"/>
              <a:gd name="connsiteX706" fmla="*/ 248003 w 7467600"/>
              <a:gd name="connsiteY706" fmla="*/ 1089613 h 6858000"/>
              <a:gd name="connsiteX707" fmla="*/ 427020 w 7467600"/>
              <a:gd name="connsiteY707" fmla="*/ 1619803 h 6858000"/>
              <a:gd name="connsiteX708" fmla="*/ 340345 w 7467600"/>
              <a:gd name="connsiteY708" fmla="*/ 2027739 h 6858000"/>
              <a:gd name="connsiteX709" fmla="*/ 360865 w 7467600"/>
              <a:gd name="connsiteY709" fmla="*/ 2044827 h 6858000"/>
              <a:gd name="connsiteX710" fmla="*/ 560414 w 7467600"/>
              <a:gd name="connsiteY710" fmla="*/ 2421457 h 6858000"/>
              <a:gd name="connsiteX711" fmla="*/ 1359703 w 7467600"/>
              <a:gd name="connsiteY711" fmla="*/ 2578554 h 6858000"/>
              <a:gd name="connsiteX712" fmla="*/ 1359422 w 7467600"/>
              <a:gd name="connsiteY712" fmla="*/ 2577994 h 6858000"/>
              <a:gd name="connsiteX713" fmla="*/ 828701 w 7467600"/>
              <a:gd name="connsiteY713" fmla="*/ 1839520 h 6858000"/>
              <a:gd name="connsiteX714" fmla="*/ 494427 w 7467600"/>
              <a:gd name="connsiteY714" fmla="*/ 1092333 h 6858000"/>
              <a:gd name="connsiteX715" fmla="*/ 506322 w 7467600"/>
              <a:gd name="connsiteY715" fmla="*/ 1020997 h 6858000"/>
              <a:gd name="connsiteX716" fmla="*/ 4570198 w 7467600"/>
              <a:gd name="connsiteY716" fmla="*/ 978081 h 6858000"/>
              <a:gd name="connsiteX717" fmla="*/ 4523691 w 7467600"/>
              <a:gd name="connsiteY717" fmla="*/ 1127776 h 6858000"/>
              <a:gd name="connsiteX718" fmla="*/ 4509875 w 7467600"/>
              <a:gd name="connsiteY718" fmla="*/ 1167552 h 6858000"/>
              <a:gd name="connsiteX719" fmla="*/ 4478168 w 7467600"/>
              <a:gd name="connsiteY719" fmla="*/ 1260735 h 6858000"/>
              <a:gd name="connsiteX720" fmla="*/ 4409309 w 7467600"/>
              <a:gd name="connsiteY720" fmla="*/ 1666996 h 6858000"/>
              <a:gd name="connsiteX721" fmla="*/ 4370031 w 7467600"/>
              <a:gd name="connsiteY721" fmla="*/ 1955666 h 6858000"/>
              <a:gd name="connsiteX722" fmla="*/ 4570198 w 7467600"/>
              <a:gd name="connsiteY722" fmla="*/ 978081 h 6858000"/>
              <a:gd name="connsiteX723" fmla="*/ 4557898 w 7467600"/>
              <a:gd name="connsiteY723" fmla="*/ 900011 h 6858000"/>
              <a:gd name="connsiteX724" fmla="*/ 4344840 w 7467600"/>
              <a:gd name="connsiteY724" fmla="*/ 1922038 h 6858000"/>
              <a:gd name="connsiteX725" fmla="*/ 4378710 w 7467600"/>
              <a:gd name="connsiteY725" fmla="*/ 1665516 h 6858000"/>
              <a:gd name="connsiteX726" fmla="*/ 4448798 w 7467600"/>
              <a:gd name="connsiteY726" fmla="*/ 1253024 h 6858000"/>
              <a:gd name="connsiteX727" fmla="*/ 4480315 w 7467600"/>
              <a:gd name="connsiteY727" fmla="*/ 1158454 h 6858000"/>
              <a:gd name="connsiteX728" fmla="*/ 4494133 w 7467600"/>
              <a:gd name="connsiteY728" fmla="*/ 1118676 h 6858000"/>
              <a:gd name="connsiteX729" fmla="*/ 4557898 w 7467600"/>
              <a:gd name="connsiteY729" fmla="*/ 900011 h 6858000"/>
              <a:gd name="connsiteX730" fmla="*/ 5870151 w 7467600"/>
              <a:gd name="connsiteY730" fmla="*/ 898890 h 6858000"/>
              <a:gd name="connsiteX731" fmla="*/ 5861335 w 7467600"/>
              <a:gd name="connsiteY731" fmla="*/ 899177 h 6858000"/>
              <a:gd name="connsiteX732" fmla="*/ 5843702 w 7467600"/>
              <a:gd name="connsiteY732" fmla="*/ 899748 h 6858000"/>
              <a:gd name="connsiteX733" fmla="*/ 5651107 w 7467600"/>
              <a:gd name="connsiteY733" fmla="*/ 920306 h 6858000"/>
              <a:gd name="connsiteX734" fmla="*/ 5459407 w 7467600"/>
              <a:gd name="connsiteY734" fmla="*/ 940975 h 6858000"/>
              <a:gd name="connsiteX735" fmla="*/ 5374846 w 7467600"/>
              <a:gd name="connsiteY735" fmla="*/ 941988 h 6858000"/>
              <a:gd name="connsiteX736" fmla="*/ 5256105 w 7467600"/>
              <a:gd name="connsiteY736" fmla="*/ 945632 h 6858000"/>
              <a:gd name="connsiteX737" fmla="*/ 5107071 w 7467600"/>
              <a:gd name="connsiteY737" fmla="*/ 969720 h 6858000"/>
              <a:gd name="connsiteX738" fmla="*/ 4998681 w 7467600"/>
              <a:gd name="connsiteY738" fmla="*/ 988771 h 6858000"/>
              <a:gd name="connsiteX739" fmla="*/ 5870151 w 7467600"/>
              <a:gd name="connsiteY739" fmla="*/ 898890 h 6858000"/>
              <a:gd name="connsiteX740" fmla="*/ 5504425 w 7467600"/>
              <a:gd name="connsiteY740" fmla="*/ 848067 h 6858000"/>
              <a:gd name="connsiteX741" fmla="*/ 4968849 w 7467600"/>
              <a:gd name="connsiteY741" fmla="*/ 962318 h 6858000"/>
              <a:gd name="connsiteX742" fmla="*/ 5104039 w 7467600"/>
              <a:gd name="connsiteY742" fmla="*/ 940634 h 6858000"/>
              <a:gd name="connsiteX743" fmla="*/ 5256311 w 7467600"/>
              <a:gd name="connsiteY743" fmla="*/ 916490 h 6858000"/>
              <a:gd name="connsiteX744" fmla="*/ 5377381 w 7467600"/>
              <a:gd name="connsiteY744" fmla="*/ 912671 h 6858000"/>
              <a:gd name="connsiteX745" fmla="*/ 5460148 w 7467600"/>
              <a:gd name="connsiteY745" fmla="*/ 911442 h 6858000"/>
              <a:gd name="connsiteX746" fmla="*/ 5648971 w 7467600"/>
              <a:gd name="connsiteY746" fmla="*/ 891331 h 6858000"/>
              <a:gd name="connsiteX747" fmla="*/ 5844807 w 7467600"/>
              <a:gd name="connsiteY747" fmla="*/ 870718 h 6858000"/>
              <a:gd name="connsiteX748" fmla="*/ 5862975 w 7467600"/>
              <a:gd name="connsiteY748" fmla="*/ 869756 h 6858000"/>
              <a:gd name="connsiteX749" fmla="*/ 5920887 w 7467600"/>
              <a:gd name="connsiteY749" fmla="*/ 865929 h 6858000"/>
              <a:gd name="connsiteX750" fmla="*/ 5504425 w 7467600"/>
              <a:gd name="connsiteY750" fmla="*/ 848067 h 6858000"/>
              <a:gd name="connsiteX751" fmla="*/ 3607114 w 7467600"/>
              <a:gd name="connsiteY751" fmla="*/ 467441 h 6858000"/>
              <a:gd name="connsiteX752" fmla="*/ 3296242 w 7467600"/>
              <a:gd name="connsiteY752" fmla="*/ 807991 h 6858000"/>
              <a:gd name="connsiteX753" fmla="*/ 3174674 w 7467600"/>
              <a:gd name="connsiteY753" fmla="*/ 919759 h 6858000"/>
              <a:gd name="connsiteX754" fmla="*/ 3042978 w 7467600"/>
              <a:gd name="connsiteY754" fmla="*/ 1054894 h 6858000"/>
              <a:gd name="connsiteX755" fmla="*/ 2968914 w 7467600"/>
              <a:gd name="connsiteY755" fmla="*/ 1133756 h 6858000"/>
              <a:gd name="connsiteX756" fmla="*/ 3103823 w 7467600"/>
              <a:gd name="connsiteY756" fmla="*/ 1026814 h 6858000"/>
              <a:gd name="connsiteX757" fmla="*/ 3607114 w 7467600"/>
              <a:gd name="connsiteY757" fmla="*/ 467441 h 6858000"/>
              <a:gd name="connsiteX758" fmla="*/ 3744487 w 7467600"/>
              <a:gd name="connsiteY758" fmla="*/ 383136 h 6858000"/>
              <a:gd name="connsiteX759" fmla="*/ 3970213 w 7467600"/>
              <a:gd name="connsiteY759" fmla="*/ 995559 h 6858000"/>
              <a:gd name="connsiteX760" fmla="*/ 3744487 w 7467600"/>
              <a:gd name="connsiteY760" fmla="*/ 383136 h 6858000"/>
              <a:gd name="connsiteX761" fmla="*/ 3624562 w 7467600"/>
              <a:gd name="connsiteY761" fmla="*/ 367041 h 6858000"/>
              <a:gd name="connsiteX762" fmla="*/ 3489712 w 7467600"/>
              <a:gd name="connsiteY762" fmla="*/ 485386 h 6858000"/>
              <a:gd name="connsiteX763" fmla="*/ 3182994 w 7467600"/>
              <a:gd name="connsiteY763" fmla="*/ 828265 h 6858000"/>
              <a:gd name="connsiteX764" fmla="*/ 2892114 w 7467600"/>
              <a:gd name="connsiteY764" fmla="*/ 1172635 h 6858000"/>
              <a:gd name="connsiteX765" fmla="*/ 3021459 w 7467600"/>
              <a:gd name="connsiteY765" fmla="*/ 1035385 h 6858000"/>
              <a:gd name="connsiteX766" fmla="*/ 3153873 w 7467600"/>
              <a:gd name="connsiteY766" fmla="*/ 898971 h 6858000"/>
              <a:gd name="connsiteX767" fmla="*/ 3276511 w 7467600"/>
              <a:gd name="connsiteY767" fmla="*/ 786423 h 6858000"/>
              <a:gd name="connsiteX768" fmla="*/ 3584154 w 7467600"/>
              <a:gd name="connsiteY768" fmla="*/ 448218 h 6858000"/>
              <a:gd name="connsiteX769" fmla="*/ 3624562 w 7467600"/>
              <a:gd name="connsiteY769" fmla="*/ 367041 h 6858000"/>
              <a:gd name="connsiteX770" fmla="*/ 3766672 w 7467600"/>
              <a:gd name="connsiteY770" fmla="*/ 359429 h 6858000"/>
              <a:gd name="connsiteX771" fmla="*/ 3996338 w 7467600"/>
              <a:gd name="connsiteY771" fmla="*/ 968237 h 6858000"/>
              <a:gd name="connsiteX772" fmla="*/ 3766672 w 7467600"/>
              <a:gd name="connsiteY772" fmla="*/ 359429 h 6858000"/>
              <a:gd name="connsiteX773" fmla="*/ 5805386 w 7467600"/>
              <a:gd name="connsiteY773" fmla="*/ 239240 h 6858000"/>
              <a:gd name="connsiteX774" fmla="*/ 5736947 w 7467600"/>
              <a:gd name="connsiteY774" fmla="*/ 261367 h 6858000"/>
              <a:gd name="connsiteX775" fmla="*/ 5427012 w 7467600"/>
              <a:gd name="connsiteY775" fmla="*/ 311272 h 6858000"/>
              <a:gd name="connsiteX776" fmla="*/ 5147818 w 7467600"/>
              <a:gd name="connsiteY776" fmla="*/ 322112 h 6858000"/>
              <a:gd name="connsiteX777" fmla="*/ 5060854 w 7467600"/>
              <a:gd name="connsiteY777" fmla="*/ 311882 h 6858000"/>
              <a:gd name="connsiteX778" fmla="*/ 4945989 w 7467600"/>
              <a:gd name="connsiteY778" fmla="*/ 300516 h 6858000"/>
              <a:gd name="connsiteX779" fmla="*/ 5410479 w 7467600"/>
              <a:gd name="connsiteY779" fmla="*/ 348434 h 6858000"/>
              <a:gd name="connsiteX780" fmla="*/ 5805386 w 7467600"/>
              <a:gd name="connsiteY780" fmla="*/ 239240 h 6858000"/>
              <a:gd name="connsiteX781" fmla="*/ 5905192 w 7467600"/>
              <a:gd name="connsiteY781" fmla="*/ 163079 h 6858000"/>
              <a:gd name="connsiteX782" fmla="*/ 5865655 w 7467600"/>
              <a:gd name="connsiteY782" fmla="*/ 171901 h 6858000"/>
              <a:gd name="connsiteX783" fmla="*/ 5259740 w 7467600"/>
              <a:gd name="connsiteY783" fmla="*/ 257013 h 6858000"/>
              <a:gd name="connsiteX784" fmla="*/ 5208466 w 7467600"/>
              <a:gd name="connsiteY784" fmla="*/ 257550 h 6858000"/>
              <a:gd name="connsiteX785" fmla="*/ 4980204 w 7467600"/>
              <a:gd name="connsiteY785" fmla="*/ 271903 h 6858000"/>
              <a:gd name="connsiteX786" fmla="*/ 5068068 w 7467600"/>
              <a:gd name="connsiteY786" fmla="*/ 282244 h 6858000"/>
              <a:gd name="connsiteX787" fmla="*/ 5153231 w 7467600"/>
              <a:gd name="connsiteY787" fmla="*/ 292240 h 6858000"/>
              <a:gd name="connsiteX788" fmla="*/ 5426491 w 7467600"/>
              <a:gd name="connsiteY788" fmla="*/ 281128 h 6858000"/>
              <a:gd name="connsiteX789" fmla="*/ 5731212 w 7467600"/>
              <a:gd name="connsiteY789" fmla="*/ 231951 h 6858000"/>
              <a:gd name="connsiteX790" fmla="*/ 5905192 w 7467600"/>
              <a:gd name="connsiteY790" fmla="*/ 163079 h 6858000"/>
              <a:gd name="connsiteX791" fmla="*/ 5944437 w 7467600"/>
              <a:gd name="connsiteY791" fmla="*/ 113829 h 6858000"/>
              <a:gd name="connsiteX792" fmla="*/ 5825032 w 7467600"/>
              <a:gd name="connsiteY792" fmla="*/ 146405 h 6858000"/>
              <a:gd name="connsiteX793" fmla="*/ 4955599 w 7467600"/>
              <a:gd name="connsiteY793" fmla="*/ 247008 h 6858000"/>
              <a:gd name="connsiteX794" fmla="*/ 5210104 w 7467600"/>
              <a:gd name="connsiteY794" fmla="*/ 228123 h 6858000"/>
              <a:gd name="connsiteX795" fmla="*/ 5261015 w 7467600"/>
              <a:gd name="connsiteY795" fmla="*/ 227087 h 6858000"/>
              <a:gd name="connsiteX796" fmla="*/ 5861181 w 7467600"/>
              <a:gd name="connsiteY796" fmla="*/ 143093 h 6858000"/>
              <a:gd name="connsiteX797" fmla="*/ 5961252 w 7467600"/>
              <a:gd name="connsiteY797" fmla="*/ 114820 h 6858000"/>
              <a:gd name="connsiteX798" fmla="*/ 5944437 w 7467600"/>
              <a:gd name="connsiteY798" fmla="*/ 113829 h 6858000"/>
              <a:gd name="connsiteX799" fmla="*/ 3882765 w 7467600"/>
              <a:gd name="connsiteY799" fmla="*/ 0 h 6858000"/>
              <a:gd name="connsiteX800" fmla="*/ 3995099 w 7467600"/>
              <a:gd name="connsiteY800" fmla="*/ 0 h 6858000"/>
              <a:gd name="connsiteX801" fmla="*/ 4163818 w 7467600"/>
              <a:gd name="connsiteY801" fmla="*/ 234104 h 6858000"/>
              <a:gd name="connsiteX802" fmla="*/ 4172099 w 7467600"/>
              <a:gd name="connsiteY802" fmla="*/ 234207 h 6858000"/>
              <a:gd name="connsiteX803" fmla="*/ 4784282 w 7467600"/>
              <a:gd name="connsiteY803" fmla="*/ 276561 h 6858000"/>
              <a:gd name="connsiteX804" fmla="*/ 4801687 w 7467600"/>
              <a:gd name="connsiteY804" fmla="*/ 267764 h 6858000"/>
              <a:gd name="connsiteX805" fmla="*/ 6082788 w 7467600"/>
              <a:gd name="connsiteY805" fmla="*/ 64119 h 6858000"/>
              <a:gd name="connsiteX806" fmla="*/ 6099442 w 7467600"/>
              <a:gd name="connsiteY806" fmla="*/ 82568 h 6858000"/>
              <a:gd name="connsiteX807" fmla="*/ 4804137 w 7467600"/>
              <a:gd name="connsiteY807" fmla="*/ 320931 h 6858000"/>
              <a:gd name="connsiteX808" fmla="*/ 4227047 w 7467600"/>
              <a:gd name="connsiteY808" fmla="*/ 313415 h 6858000"/>
              <a:gd name="connsiteX809" fmla="*/ 4346041 w 7467600"/>
              <a:gd name="connsiteY809" fmla="*/ 456086 h 6858000"/>
              <a:gd name="connsiteX810" fmla="*/ 4870967 w 7467600"/>
              <a:gd name="connsiteY810" fmla="*/ 963061 h 6858000"/>
              <a:gd name="connsiteX811" fmla="*/ 4889647 w 7467600"/>
              <a:gd name="connsiteY811" fmla="*/ 957147 h 6858000"/>
              <a:gd name="connsiteX812" fmla="*/ 5422504 w 7467600"/>
              <a:gd name="connsiteY812" fmla="*/ 805191 h 6858000"/>
              <a:gd name="connsiteX813" fmla="*/ 6087656 w 7467600"/>
              <a:gd name="connsiteY813" fmla="*/ 826703 h 6858000"/>
              <a:gd name="connsiteX814" fmla="*/ 6058717 w 7467600"/>
              <a:gd name="connsiteY814" fmla="*/ 865992 h 6858000"/>
              <a:gd name="connsiteX815" fmla="*/ 4974153 w 7467600"/>
              <a:gd name="connsiteY815" fmla="*/ 1045456 h 6858000"/>
              <a:gd name="connsiteX816" fmla="*/ 5627835 w 7467600"/>
              <a:gd name="connsiteY816" fmla="*/ 1472077 h 6858000"/>
              <a:gd name="connsiteX817" fmla="*/ 5629817 w 7467600"/>
              <a:gd name="connsiteY817" fmla="*/ 1471412 h 6858000"/>
              <a:gd name="connsiteX818" fmla="*/ 5634124 w 7467600"/>
              <a:gd name="connsiteY818" fmla="*/ 1470572 h 6858000"/>
              <a:gd name="connsiteX819" fmla="*/ 5755832 w 7467600"/>
              <a:gd name="connsiteY819" fmla="*/ 1383886 h 6858000"/>
              <a:gd name="connsiteX820" fmla="*/ 6014186 w 7467600"/>
              <a:gd name="connsiteY820" fmla="*/ 1279799 h 6858000"/>
              <a:gd name="connsiteX821" fmla="*/ 6901619 w 7467600"/>
              <a:gd name="connsiteY821" fmla="*/ 1047874 h 6858000"/>
              <a:gd name="connsiteX822" fmla="*/ 6931566 w 7467600"/>
              <a:gd name="connsiteY822" fmla="*/ 1062034 h 6858000"/>
              <a:gd name="connsiteX823" fmla="*/ 5790982 w 7467600"/>
              <a:gd name="connsiteY823" fmla="*/ 1561380 h 6858000"/>
              <a:gd name="connsiteX824" fmla="*/ 6188971 w 7467600"/>
              <a:gd name="connsiteY824" fmla="*/ 1755168 h 6858000"/>
              <a:gd name="connsiteX825" fmla="*/ 6202446 w 7467600"/>
              <a:gd name="connsiteY825" fmla="*/ 1752268 h 6858000"/>
              <a:gd name="connsiteX826" fmla="*/ 7179560 w 7467600"/>
              <a:gd name="connsiteY826" fmla="*/ 1467551 h 6858000"/>
              <a:gd name="connsiteX827" fmla="*/ 7158730 w 7467600"/>
              <a:gd name="connsiteY827" fmla="*/ 1507835 h 6858000"/>
              <a:gd name="connsiteX828" fmla="*/ 6326959 w 7467600"/>
              <a:gd name="connsiteY828" fmla="*/ 1817686 h 6858000"/>
              <a:gd name="connsiteX829" fmla="*/ 6537433 w 7467600"/>
              <a:gd name="connsiteY829" fmla="*/ 1907790 h 6858000"/>
              <a:gd name="connsiteX830" fmla="*/ 6550221 w 7467600"/>
              <a:gd name="connsiteY830" fmla="*/ 1910729 h 6858000"/>
              <a:gd name="connsiteX831" fmla="*/ 6964438 w 7467600"/>
              <a:gd name="connsiteY831" fmla="*/ 2209505 h 6858000"/>
              <a:gd name="connsiteX832" fmla="*/ 7367862 w 7467600"/>
              <a:gd name="connsiteY832" fmla="*/ 2806833 h 6858000"/>
              <a:gd name="connsiteX833" fmla="*/ 7364329 w 7467600"/>
              <a:gd name="connsiteY833" fmla="*/ 2826907 h 6858000"/>
              <a:gd name="connsiteX834" fmla="*/ 7290545 w 7467600"/>
              <a:gd name="connsiteY834" fmla="*/ 2850663 h 6858000"/>
              <a:gd name="connsiteX835" fmla="*/ 6472036 w 7467600"/>
              <a:gd name="connsiteY835" fmla="*/ 1959003 h 6858000"/>
              <a:gd name="connsiteX836" fmla="*/ 5792897 w 7467600"/>
              <a:gd name="connsiteY836" fmla="*/ 1647747 h 6858000"/>
              <a:gd name="connsiteX837" fmla="*/ 5842751 w 7467600"/>
              <a:gd name="connsiteY837" fmla="*/ 1816112 h 6858000"/>
              <a:gd name="connsiteX838" fmla="*/ 5847424 w 7467600"/>
              <a:gd name="connsiteY838" fmla="*/ 1815776 h 6858000"/>
              <a:gd name="connsiteX839" fmla="*/ 6399821 w 7467600"/>
              <a:gd name="connsiteY839" fmla="*/ 2344799 h 6858000"/>
              <a:gd name="connsiteX840" fmla="*/ 6323232 w 7467600"/>
              <a:gd name="connsiteY840" fmla="*/ 2389634 h 6858000"/>
              <a:gd name="connsiteX841" fmla="*/ 5942958 w 7467600"/>
              <a:gd name="connsiteY841" fmla="*/ 2077708 h 6858000"/>
              <a:gd name="connsiteX842" fmla="*/ 5921559 w 7467600"/>
              <a:gd name="connsiteY842" fmla="*/ 2378596 h 6858000"/>
              <a:gd name="connsiteX843" fmla="*/ 5817651 w 7467600"/>
              <a:gd name="connsiteY843" fmla="*/ 3023919 h 6858000"/>
              <a:gd name="connsiteX844" fmla="*/ 5729634 w 7467600"/>
              <a:gd name="connsiteY844" fmla="*/ 3051849 h 6858000"/>
              <a:gd name="connsiteX845" fmla="*/ 5611018 w 7467600"/>
              <a:gd name="connsiteY845" fmla="*/ 2316769 h 6858000"/>
              <a:gd name="connsiteX846" fmla="*/ 5687608 w 7467600"/>
              <a:gd name="connsiteY846" fmla="*/ 2039972 h 6858000"/>
              <a:gd name="connsiteX847" fmla="*/ 5657554 w 7467600"/>
              <a:gd name="connsiteY847" fmla="*/ 1576445 h 6858000"/>
              <a:gd name="connsiteX848" fmla="*/ 5150475 w 7467600"/>
              <a:gd name="connsiteY848" fmla="*/ 1274012 h 6858000"/>
              <a:gd name="connsiteX849" fmla="*/ 5349142 w 7467600"/>
              <a:gd name="connsiteY849" fmla="*/ 2204405 h 6858000"/>
              <a:gd name="connsiteX850" fmla="*/ 5262214 w 7467600"/>
              <a:gd name="connsiteY850" fmla="*/ 2233836 h 6858000"/>
              <a:gd name="connsiteX851" fmla="*/ 4981539 w 7467600"/>
              <a:gd name="connsiteY851" fmla="*/ 1542201 h 6858000"/>
              <a:gd name="connsiteX852" fmla="*/ 4958461 w 7467600"/>
              <a:gd name="connsiteY852" fmla="*/ 1136957 h 6858000"/>
              <a:gd name="connsiteX853" fmla="*/ 4655015 w 7467600"/>
              <a:gd name="connsiteY853" fmla="*/ 891426 h 6858000"/>
              <a:gd name="connsiteX854" fmla="*/ 4348002 w 7467600"/>
              <a:gd name="connsiteY854" fmla="*/ 2205895 h 6858000"/>
              <a:gd name="connsiteX855" fmla="*/ 4262250 w 7467600"/>
              <a:gd name="connsiteY855" fmla="*/ 2219972 h 6858000"/>
              <a:gd name="connsiteX856" fmla="*/ 4550611 w 7467600"/>
              <a:gd name="connsiteY856" fmla="*/ 817540 h 6858000"/>
              <a:gd name="connsiteX857" fmla="*/ 4564418 w 7467600"/>
              <a:gd name="connsiteY857" fmla="*/ 808293 h 6858000"/>
              <a:gd name="connsiteX858" fmla="*/ 4266388 w 7467600"/>
              <a:gd name="connsiteY858" fmla="*/ 500083 h 6858000"/>
              <a:gd name="connsiteX859" fmla="*/ 4032842 w 7467600"/>
              <a:gd name="connsiteY859" fmla="*/ 211809 h 6858000"/>
              <a:gd name="connsiteX860" fmla="*/ 3882765 w 7467600"/>
              <a:gd name="connsiteY860" fmla="*/ 0 h 6858000"/>
              <a:gd name="connsiteX861" fmla="*/ 3721337 w 7467600"/>
              <a:gd name="connsiteY861" fmla="*/ 0 h 6858000"/>
              <a:gd name="connsiteX862" fmla="*/ 3797544 w 7467600"/>
              <a:gd name="connsiteY862" fmla="*/ 0 h 6858000"/>
              <a:gd name="connsiteX863" fmla="*/ 3775734 w 7467600"/>
              <a:gd name="connsiteY863" fmla="*/ 95131 h 6858000"/>
              <a:gd name="connsiteX864" fmla="*/ 3724807 w 7467600"/>
              <a:gd name="connsiteY864" fmla="*/ 272257 h 6858000"/>
              <a:gd name="connsiteX865" fmla="*/ 3726844 w 7467600"/>
              <a:gd name="connsiteY865" fmla="*/ 282988 h 6858000"/>
              <a:gd name="connsiteX866" fmla="*/ 3742664 w 7467600"/>
              <a:gd name="connsiteY866" fmla="*/ 279918 h 6858000"/>
              <a:gd name="connsiteX867" fmla="*/ 4103910 w 7467600"/>
              <a:gd name="connsiteY867" fmla="*/ 1161917 h 6858000"/>
              <a:gd name="connsiteX868" fmla="*/ 4020269 w 7467600"/>
              <a:gd name="connsiteY868" fmla="*/ 1200406 h 6858000"/>
              <a:gd name="connsiteX869" fmla="*/ 3674882 w 7467600"/>
              <a:gd name="connsiteY869" fmla="*/ 488524 h 6858000"/>
              <a:gd name="connsiteX870" fmla="*/ 3132682 w 7467600"/>
              <a:gd name="connsiteY870" fmla="*/ 1072284 h 6858000"/>
              <a:gd name="connsiteX871" fmla="*/ 2716346 w 7467600"/>
              <a:gd name="connsiteY871" fmla="*/ 1276376 h 6858000"/>
              <a:gd name="connsiteX872" fmla="*/ 2716772 w 7467600"/>
              <a:gd name="connsiteY872" fmla="*/ 1255462 h 6858000"/>
              <a:gd name="connsiteX873" fmla="*/ 3471096 w 7467600"/>
              <a:gd name="connsiteY873" fmla="*/ 437072 h 6858000"/>
              <a:gd name="connsiteX874" fmla="*/ 3639057 w 7467600"/>
              <a:gd name="connsiteY874" fmla="*/ 286334 h 6858000"/>
              <a:gd name="connsiteX875" fmla="*/ 3640309 w 7467600"/>
              <a:gd name="connsiteY875" fmla="*/ 284664 h 6858000"/>
              <a:gd name="connsiteX876" fmla="*/ 3646022 w 7467600"/>
              <a:gd name="connsiteY876" fmla="*/ 276711 h 6858000"/>
              <a:gd name="connsiteX877" fmla="*/ 3707943 w 7467600"/>
              <a:gd name="connsiteY877" fmla="*/ 65958 h 6858000"/>
              <a:gd name="connsiteX878" fmla="*/ 3721337 w 7467600"/>
              <a:gd name="connsiteY878" fmla="*/ 0 h 6858000"/>
              <a:gd name="connsiteX879" fmla="*/ 2867960 w 7467600"/>
              <a:gd name="connsiteY879" fmla="*/ 0 h 6858000"/>
              <a:gd name="connsiteX880" fmla="*/ 2926351 w 7467600"/>
              <a:gd name="connsiteY880" fmla="*/ 0 h 6858000"/>
              <a:gd name="connsiteX881" fmla="*/ 2902823 w 7467600"/>
              <a:gd name="connsiteY881" fmla="*/ 262929 h 6858000"/>
              <a:gd name="connsiteX882" fmla="*/ 2940663 w 7467600"/>
              <a:gd name="connsiteY882" fmla="*/ 140884 h 6858000"/>
              <a:gd name="connsiteX883" fmla="*/ 2947039 w 7467600"/>
              <a:gd name="connsiteY883" fmla="*/ 122524 h 6858000"/>
              <a:gd name="connsiteX884" fmla="*/ 2984316 w 7467600"/>
              <a:gd name="connsiteY884" fmla="*/ 0 h 6858000"/>
              <a:gd name="connsiteX885" fmla="*/ 3016114 w 7467600"/>
              <a:gd name="connsiteY885" fmla="*/ 0 h 6858000"/>
              <a:gd name="connsiteX886" fmla="*/ 2979949 w 7467600"/>
              <a:gd name="connsiteY886" fmla="*/ 119274 h 6858000"/>
              <a:gd name="connsiteX887" fmla="*/ 3023879 w 7467600"/>
              <a:gd name="connsiteY887" fmla="*/ 0 h 6858000"/>
              <a:gd name="connsiteX888" fmla="*/ 3105400 w 7467600"/>
              <a:gd name="connsiteY888" fmla="*/ 0 h 6858000"/>
              <a:gd name="connsiteX889" fmla="*/ 3094669 w 7467600"/>
              <a:gd name="connsiteY889" fmla="*/ 30308 h 6858000"/>
              <a:gd name="connsiteX890" fmla="*/ 2901945 w 7467600"/>
              <a:gd name="connsiteY890" fmla="*/ 466538 h 6858000"/>
              <a:gd name="connsiteX891" fmla="*/ 2815209 w 7467600"/>
              <a:gd name="connsiteY891" fmla="*/ 497361 h 6858000"/>
              <a:gd name="connsiteX892" fmla="*/ 2844845 w 7467600"/>
              <a:gd name="connsiteY892" fmla="*/ 127638 h 6858000"/>
              <a:gd name="connsiteX893" fmla="*/ 2867960 w 7467600"/>
              <a:gd name="connsiteY893" fmla="*/ 0 h 6858000"/>
              <a:gd name="connsiteX894" fmla="*/ 1057230 w 7467600"/>
              <a:gd name="connsiteY894" fmla="*/ 0 h 6858000"/>
              <a:gd name="connsiteX895" fmla="*/ 1111003 w 7467600"/>
              <a:gd name="connsiteY895" fmla="*/ 0 h 6858000"/>
              <a:gd name="connsiteX896" fmla="*/ 1125553 w 7467600"/>
              <a:gd name="connsiteY896" fmla="*/ 52588 h 6858000"/>
              <a:gd name="connsiteX897" fmla="*/ 1304276 w 7467600"/>
              <a:gd name="connsiteY897" fmla="*/ 476275 h 6858000"/>
              <a:gd name="connsiteX898" fmla="*/ 1492066 w 7467600"/>
              <a:gd name="connsiteY898" fmla="*/ 886333 h 6858000"/>
              <a:gd name="connsiteX899" fmla="*/ 1423698 w 7467600"/>
              <a:gd name="connsiteY899" fmla="*/ 710817 h 6858000"/>
              <a:gd name="connsiteX900" fmla="*/ 1357609 w 7467600"/>
              <a:gd name="connsiteY900" fmla="*/ 532892 h 6858000"/>
              <a:gd name="connsiteX901" fmla="*/ 1309550 w 7467600"/>
              <a:gd name="connsiteY901" fmla="*/ 374031 h 6858000"/>
              <a:gd name="connsiteX902" fmla="*/ 1193673 w 7467600"/>
              <a:gd name="connsiteY902" fmla="*/ 49533 h 6858000"/>
              <a:gd name="connsiteX903" fmla="*/ 1164391 w 7467600"/>
              <a:gd name="connsiteY903" fmla="*/ 0 h 6858000"/>
              <a:gd name="connsiteX904" fmla="*/ 1200666 w 7467600"/>
              <a:gd name="connsiteY904" fmla="*/ 0 h 6858000"/>
              <a:gd name="connsiteX905" fmla="*/ 1223408 w 7467600"/>
              <a:gd name="connsiteY905" fmla="*/ 38996 h 6858000"/>
              <a:gd name="connsiteX906" fmla="*/ 1339635 w 7467600"/>
              <a:gd name="connsiteY906" fmla="*/ 365517 h 6858000"/>
              <a:gd name="connsiteX907" fmla="*/ 1387469 w 7467600"/>
              <a:gd name="connsiteY907" fmla="*/ 523079 h 6858000"/>
              <a:gd name="connsiteX908" fmla="*/ 1452685 w 7467600"/>
              <a:gd name="connsiteY908" fmla="*/ 699806 h 6858000"/>
              <a:gd name="connsiteX909" fmla="*/ 1492092 w 7467600"/>
              <a:gd name="connsiteY909" fmla="*/ 800424 h 6858000"/>
              <a:gd name="connsiteX910" fmla="*/ 1455302 w 7467600"/>
              <a:gd name="connsiteY910" fmla="*/ 632913 h 6858000"/>
              <a:gd name="connsiteX911" fmla="*/ 1222336 w 7467600"/>
              <a:gd name="connsiteY911" fmla="*/ 9480 h 6858000"/>
              <a:gd name="connsiteX912" fmla="*/ 1214634 w 7467600"/>
              <a:gd name="connsiteY912" fmla="*/ 0 h 6858000"/>
              <a:gd name="connsiteX913" fmla="*/ 1289827 w 7467600"/>
              <a:gd name="connsiteY913" fmla="*/ 0 h 6858000"/>
              <a:gd name="connsiteX914" fmla="*/ 1321076 w 7467600"/>
              <a:gd name="connsiteY914" fmla="*/ 59722 h 6858000"/>
              <a:gd name="connsiteX915" fmla="*/ 1512579 w 7467600"/>
              <a:gd name="connsiteY915" fmla="*/ 626441 h 6858000"/>
              <a:gd name="connsiteX916" fmla="*/ 1506076 w 7467600"/>
              <a:gd name="connsiteY916" fmla="*/ 1089289 h 6858000"/>
              <a:gd name="connsiteX917" fmla="*/ 1486346 w 7467600"/>
              <a:gd name="connsiteY917" fmla="*/ 1079919 h 6858000"/>
              <a:gd name="connsiteX918" fmla="*/ 1070511 w 7467600"/>
              <a:gd name="connsiteY918" fmla="*/ 48609 h 6858000"/>
              <a:gd name="connsiteX919" fmla="*/ 1057230 w 7467600"/>
              <a:gd name="connsiteY919" fmla="*/ 0 h 6858000"/>
              <a:gd name="connsiteX920" fmla="*/ 43151 w 7467600"/>
              <a:gd name="connsiteY920" fmla="*/ 0 h 6858000"/>
              <a:gd name="connsiteX921" fmla="*/ 95283 w 7467600"/>
              <a:gd name="connsiteY921" fmla="*/ 0 h 6858000"/>
              <a:gd name="connsiteX922" fmla="*/ 300708 w 7467600"/>
              <a:gd name="connsiteY922" fmla="*/ 154571 h 6858000"/>
              <a:gd name="connsiteX923" fmla="*/ 530414 w 7467600"/>
              <a:gd name="connsiteY923" fmla="*/ 354673 h 6858000"/>
              <a:gd name="connsiteX924" fmla="*/ 333785 w 7467600"/>
              <a:gd name="connsiteY924" fmla="*/ 161564 h 6858000"/>
              <a:gd name="connsiteX925" fmla="*/ 147005 w 7467600"/>
              <a:gd name="connsiteY925" fmla="*/ 0 h 6858000"/>
              <a:gd name="connsiteX926" fmla="*/ 272509 w 7467600"/>
              <a:gd name="connsiteY926" fmla="*/ 0 h 6858000"/>
              <a:gd name="connsiteX927" fmla="*/ 326276 w 7467600"/>
              <a:gd name="connsiteY927" fmla="*/ 45847 h 6858000"/>
              <a:gd name="connsiteX928" fmla="*/ 823759 w 7467600"/>
              <a:gd name="connsiteY928" fmla="*/ 574145 h 6858000"/>
              <a:gd name="connsiteX929" fmla="*/ 811254 w 7467600"/>
              <a:gd name="connsiteY929" fmla="*/ 665546 h 6858000"/>
              <a:gd name="connsiteX930" fmla="*/ 154042 w 7467600"/>
              <a:gd name="connsiteY930" fmla="*/ 261522 h 6858000"/>
              <a:gd name="connsiteX931" fmla="*/ 13550 w 7467600"/>
              <a:gd name="connsiteY931" fmla="*/ 158423 h 6858000"/>
              <a:gd name="connsiteX932" fmla="*/ 0 w 7467600"/>
              <a:gd name="connsiteY932" fmla="*/ 146618 h 6858000"/>
              <a:gd name="connsiteX933" fmla="*/ 0 w 7467600"/>
              <a:gd name="connsiteY933" fmla="*/ 59161 h 6858000"/>
              <a:gd name="connsiteX934" fmla="*/ 45427 w 7467600"/>
              <a:gd name="connsiteY934" fmla="*/ 101078 h 6858000"/>
              <a:gd name="connsiteX935" fmla="*/ 630103 w 7467600"/>
              <a:gd name="connsiteY935" fmla="*/ 485885 h 6858000"/>
              <a:gd name="connsiteX936" fmla="*/ 532040 w 7467600"/>
              <a:gd name="connsiteY936" fmla="*/ 399359 h 6858000"/>
              <a:gd name="connsiteX937" fmla="*/ 517618 w 7467600"/>
              <a:gd name="connsiteY937" fmla="*/ 385726 h 6858000"/>
              <a:gd name="connsiteX938" fmla="*/ 285074 w 7467600"/>
              <a:gd name="connsiteY938" fmla="*/ 182755 h 6858000"/>
              <a:gd name="connsiteX939" fmla="*/ 43151 w 7467600"/>
              <a:gd name="connsiteY93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28217 h 6858000"/>
              <a:gd name="connsiteX5" fmla="*/ 7440138 w 7467600"/>
              <a:gd name="connsiteY5" fmla="*/ 6622648 h 6858000"/>
              <a:gd name="connsiteX6" fmla="*/ 7467600 w 7467600"/>
              <a:gd name="connsiteY6" fmla="*/ 6628217 h 6858000"/>
              <a:gd name="connsiteX7" fmla="*/ 1019354 w 7467600"/>
              <a:gd name="connsiteY7" fmla="*/ 6315006 h 6858000"/>
              <a:gd name="connsiteX8" fmla="*/ 441046 w 7467600"/>
              <a:gd name="connsiteY8" fmla="*/ 6691153 h 6858000"/>
              <a:gd name="connsiteX9" fmla="*/ 1019354 w 7467600"/>
              <a:gd name="connsiteY9" fmla="*/ 6315006 h 6858000"/>
              <a:gd name="connsiteX10" fmla="*/ 991680 w 7467600"/>
              <a:gd name="connsiteY10" fmla="*/ 6298413 h 6858000"/>
              <a:gd name="connsiteX11" fmla="*/ 409060 w 7467600"/>
              <a:gd name="connsiteY11" fmla="*/ 6671470 h 6858000"/>
              <a:gd name="connsiteX12" fmla="*/ 991680 w 7467600"/>
              <a:gd name="connsiteY12" fmla="*/ 6298413 h 6858000"/>
              <a:gd name="connsiteX13" fmla="*/ 103333 w 7467600"/>
              <a:gd name="connsiteY13" fmla="*/ 5699602 h 6858000"/>
              <a:gd name="connsiteX14" fmla="*/ 233938 w 7467600"/>
              <a:gd name="connsiteY14" fmla="*/ 5809416 h 6858000"/>
              <a:gd name="connsiteX15" fmla="*/ 883580 w 7467600"/>
              <a:gd name="connsiteY15" fmla="*/ 6180710 h 6858000"/>
              <a:gd name="connsiteX16" fmla="*/ 487337 w 7467600"/>
              <a:gd name="connsiteY16" fmla="*/ 5950182 h 6858000"/>
              <a:gd name="connsiteX17" fmla="*/ 354051 w 7467600"/>
              <a:gd name="connsiteY17" fmla="*/ 5854912 h 6858000"/>
              <a:gd name="connsiteX18" fmla="*/ 195436 w 7467600"/>
              <a:gd name="connsiteY18" fmla="*/ 5755068 h 6858000"/>
              <a:gd name="connsiteX19" fmla="*/ 103333 w 7467600"/>
              <a:gd name="connsiteY19" fmla="*/ 5699602 h 6858000"/>
              <a:gd name="connsiteX20" fmla="*/ 5539432 w 7467600"/>
              <a:gd name="connsiteY20" fmla="*/ 5642928 h 6858000"/>
              <a:gd name="connsiteX21" fmla="*/ 5555462 w 7467600"/>
              <a:gd name="connsiteY21" fmla="*/ 5694454 h 6858000"/>
              <a:gd name="connsiteX22" fmla="*/ 5828270 w 7467600"/>
              <a:gd name="connsiteY22" fmla="*/ 6320663 h 6858000"/>
              <a:gd name="connsiteX23" fmla="*/ 5947416 w 7467600"/>
              <a:gd name="connsiteY23" fmla="*/ 6574846 h 6858000"/>
              <a:gd name="connsiteX24" fmla="*/ 5539432 w 7467600"/>
              <a:gd name="connsiteY24" fmla="*/ 5642928 h 6858000"/>
              <a:gd name="connsiteX25" fmla="*/ 51253 w 7467600"/>
              <a:gd name="connsiteY25" fmla="*/ 5631825 h 6858000"/>
              <a:gd name="connsiteX26" fmla="*/ 211622 w 7467600"/>
              <a:gd name="connsiteY26" fmla="*/ 5728803 h 6858000"/>
              <a:gd name="connsiteX27" fmla="*/ 371652 w 7467600"/>
              <a:gd name="connsiteY27" fmla="*/ 5829062 h 6858000"/>
              <a:gd name="connsiteX28" fmla="*/ 505903 w 7467600"/>
              <a:gd name="connsiteY28" fmla="*/ 5925221 h 6858000"/>
              <a:gd name="connsiteX29" fmla="*/ 899240 w 7467600"/>
              <a:gd name="connsiteY29" fmla="*/ 6153068 h 6858000"/>
              <a:gd name="connsiteX30" fmla="*/ 988114 w 7467600"/>
              <a:gd name="connsiteY30" fmla="*/ 6174204 h 6858000"/>
              <a:gd name="connsiteX31" fmla="*/ 845971 w 7467600"/>
              <a:gd name="connsiteY31" fmla="*/ 6067177 h 6858000"/>
              <a:gd name="connsiteX32" fmla="*/ 448057 w 7467600"/>
              <a:gd name="connsiteY32" fmla="*/ 5841376 h 6858000"/>
              <a:gd name="connsiteX33" fmla="*/ 51253 w 7467600"/>
              <a:gd name="connsiteY33" fmla="*/ 5631825 h 6858000"/>
              <a:gd name="connsiteX34" fmla="*/ 2606687 w 7467600"/>
              <a:gd name="connsiteY34" fmla="*/ 5630718 h 6858000"/>
              <a:gd name="connsiteX35" fmla="*/ 2645658 w 7467600"/>
              <a:gd name="connsiteY35" fmla="*/ 6640259 h 6858000"/>
              <a:gd name="connsiteX36" fmla="*/ 2606687 w 7467600"/>
              <a:gd name="connsiteY36" fmla="*/ 5630718 h 6858000"/>
              <a:gd name="connsiteX37" fmla="*/ 3642057 w 7467600"/>
              <a:gd name="connsiteY37" fmla="*/ 5573487 h 6858000"/>
              <a:gd name="connsiteX38" fmla="*/ 3632981 w 7467600"/>
              <a:gd name="connsiteY38" fmla="*/ 5579437 h 6858000"/>
              <a:gd name="connsiteX39" fmla="*/ 3382436 w 7467600"/>
              <a:gd name="connsiteY39" fmla="*/ 5952726 h 6858000"/>
              <a:gd name="connsiteX40" fmla="*/ 3191929 w 7467600"/>
              <a:gd name="connsiteY40" fmla="*/ 6662669 h 6858000"/>
              <a:gd name="connsiteX41" fmla="*/ 3369898 w 7467600"/>
              <a:gd name="connsiteY41" fmla="*/ 6081771 h 6858000"/>
              <a:gd name="connsiteX42" fmla="*/ 3642057 w 7467600"/>
              <a:gd name="connsiteY42" fmla="*/ 5573487 h 6858000"/>
              <a:gd name="connsiteX43" fmla="*/ 2650666 w 7467600"/>
              <a:gd name="connsiteY43" fmla="*/ 5530686 h 6858000"/>
              <a:gd name="connsiteX44" fmla="*/ 2650249 w 7467600"/>
              <a:gd name="connsiteY44" fmla="*/ 5532101 h 6858000"/>
              <a:gd name="connsiteX45" fmla="*/ 2663808 w 7467600"/>
              <a:gd name="connsiteY45" fmla="*/ 6535215 h 6858000"/>
              <a:gd name="connsiteX46" fmla="*/ 2665418 w 7467600"/>
              <a:gd name="connsiteY46" fmla="*/ 6132756 h 6858000"/>
              <a:gd name="connsiteX47" fmla="*/ 2650666 w 7467600"/>
              <a:gd name="connsiteY47" fmla="*/ 5530686 h 6858000"/>
              <a:gd name="connsiteX48" fmla="*/ 2680277 w 7467600"/>
              <a:gd name="connsiteY48" fmla="*/ 5479204 h 6858000"/>
              <a:gd name="connsiteX49" fmla="*/ 2678972 w 7467600"/>
              <a:gd name="connsiteY49" fmla="*/ 5481582 h 6858000"/>
              <a:gd name="connsiteX50" fmla="*/ 2696666 w 7467600"/>
              <a:gd name="connsiteY50" fmla="*/ 6133836 h 6858000"/>
              <a:gd name="connsiteX51" fmla="*/ 2695769 w 7467600"/>
              <a:gd name="connsiteY51" fmla="*/ 6390955 h 6858000"/>
              <a:gd name="connsiteX52" fmla="*/ 2739893 w 7467600"/>
              <a:gd name="connsiteY52" fmla="*/ 6108357 h 6858000"/>
              <a:gd name="connsiteX53" fmla="*/ 2680277 w 7467600"/>
              <a:gd name="connsiteY53" fmla="*/ 5479204 h 6858000"/>
              <a:gd name="connsiteX54" fmla="*/ 1132195 w 7467600"/>
              <a:gd name="connsiteY54" fmla="*/ 5467980 h 6858000"/>
              <a:gd name="connsiteX55" fmla="*/ 1679056 w 7467600"/>
              <a:gd name="connsiteY55" fmla="*/ 5516907 h 6858000"/>
              <a:gd name="connsiteX56" fmla="*/ 2128648 w 7467600"/>
              <a:gd name="connsiteY56" fmla="*/ 5474249 h 6858000"/>
              <a:gd name="connsiteX57" fmla="*/ 1825619 w 7467600"/>
              <a:gd name="connsiteY57" fmla="*/ 5478447 h 6858000"/>
              <a:gd name="connsiteX58" fmla="*/ 1737798 w 7467600"/>
              <a:gd name="connsiteY58" fmla="*/ 5483353 h 6858000"/>
              <a:gd name="connsiteX59" fmla="*/ 1132195 w 7467600"/>
              <a:gd name="connsiteY59" fmla="*/ 5467980 h 6858000"/>
              <a:gd name="connsiteX60" fmla="*/ 1456157 w 7467600"/>
              <a:gd name="connsiteY60" fmla="*/ 5371404 h 6858000"/>
              <a:gd name="connsiteX61" fmla="*/ 1244432 w 7467600"/>
              <a:gd name="connsiteY61" fmla="*/ 5385601 h 6858000"/>
              <a:gd name="connsiteX62" fmla="*/ 973990 w 7467600"/>
              <a:gd name="connsiteY62" fmla="*/ 5424940 h 6858000"/>
              <a:gd name="connsiteX63" fmla="*/ 1103809 w 7467600"/>
              <a:gd name="connsiteY63" fmla="*/ 5433720 h 6858000"/>
              <a:gd name="connsiteX64" fmla="*/ 1123454 w 7467600"/>
              <a:gd name="connsiteY64" fmla="*/ 5435727 h 6858000"/>
              <a:gd name="connsiteX65" fmla="*/ 1737017 w 7467600"/>
              <a:gd name="connsiteY65" fmla="*/ 5452183 h 6858000"/>
              <a:gd name="connsiteX66" fmla="*/ 1824397 w 7467600"/>
              <a:gd name="connsiteY66" fmla="*/ 5447757 h 6858000"/>
              <a:gd name="connsiteX67" fmla="*/ 2070059 w 7467600"/>
              <a:gd name="connsiteY67" fmla="*/ 5441660 h 6858000"/>
              <a:gd name="connsiteX68" fmla="*/ 1456157 w 7467600"/>
              <a:gd name="connsiteY68" fmla="*/ 5371404 h 6858000"/>
              <a:gd name="connsiteX69" fmla="*/ 4988186 w 7467600"/>
              <a:gd name="connsiteY69" fmla="*/ 5216467 h 6858000"/>
              <a:gd name="connsiteX70" fmla="*/ 4777334 w 7467600"/>
              <a:gd name="connsiteY70" fmla="*/ 5406072 h 6858000"/>
              <a:gd name="connsiteX71" fmla="*/ 4718341 w 7467600"/>
              <a:gd name="connsiteY71" fmla="*/ 5468043 h 6858000"/>
              <a:gd name="connsiteX72" fmla="*/ 4604655 w 7467600"/>
              <a:gd name="connsiteY72" fmla="*/ 5583434 h 6858000"/>
              <a:gd name="connsiteX73" fmla="*/ 4565074 w 7467600"/>
              <a:gd name="connsiteY73" fmla="*/ 5618550 h 6858000"/>
              <a:gd name="connsiteX74" fmla="*/ 4988186 w 7467600"/>
              <a:gd name="connsiteY74" fmla="*/ 5216467 h 6858000"/>
              <a:gd name="connsiteX75" fmla="*/ 4978032 w 7467600"/>
              <a:gd name="connsiteY75" fmla="*/ 5183809 h 6858000"/>
              <a:gd name="connsiteX76" fmla="*/ 4463413 w 7467600"/>
              <a:gd name="connsiteY76" fmla="*/ 5615162 h 6858000"/>
              <a:gd name="connsiteX77" fmla="*/ 4358134 w 7467600"/>
              <a:gd name="connsiteY77" fmla="*/ 5742791 h 6858000"/>
              <a:gd name="connsiteX78" fmla="*/ 4376219 w 7467600"/>
              <a:gd name="connsiteY78" fmla="*/ 5729027 h 6858000"/>
              <a:gd name="connsiteX79" fmla="*/ 4582340 w 7467600"/>
              <a:gd name="connsiteY79" fmla="*/ 5561037 h 6858000"/>
              <a:gd name="connsiteX80" fmla="*/ 4694684 w 7467600"/>
              <a:gd name="connsiteY80" fmla="*/ 5447098 h 6858000"/>
              <a:gd name="connsiteX81" fmla="*/ 4754123 w 7467600"/>
              <a:gd name="connsiteY81" fmla="*/ 5384643 h 6858000"/>
              <a:gd name="connsiteX82" fmla="*/ 4978032 w 7467600"/>
              <a:gd name="connsiteY82" fmla="*/ 5183809 h 6858000"/>
              <a:gd name="connsiteX83" fmla="*/ 1903353 w 7467600"/>
              <a:gd name="connsiteY83" fmla="*/ 5044827 h 6858000"/>
              <a:gd name="connsiteX84" fmla="*/ 1936931 w 7467600"/>
              <a:gd name="connsiteY84" fmla="*/ 5093954 h 6858000"/>
              <a:gd name="connsiteX85" fmla="*/ 2195868 w 7467600"/>
              <a:gd name="connsiteY85" fmla="*/ 5396574 h 6858000"/>
              <a:gd name="connsiteX86" fmla="*/ 2088852 w 7467600"/>
              <a:gd name="connsiteY86" fmla="*/ 5166123 h 6858000"/>
              <a:gd name="connsiteX87" fmla="*/ 1958241 w 7467600"/>
              <a:gd name="connsiteY87" fmla="*/ 5067955 h 6858000"/>
              <a:gd name="connsiteX88" fmla="*/ 1903353 w 7467600"/>
              <a:gd name="connsiteY88" fmla="*/ 5044827 h 6858000"/>
              <a:gd name="connsiteX89" fmla="*/ 1979378 w 7467600"/>
              <a:gd name="connsiteY89" fmla="*/ 4769504 h 6858000"/>
              <a:gd name="connsiteX90" fmla="*/ 2882120 w 7467600"/>
              <a:gd name="connsiteY90" fmla="*/ 5064547 h 6858000"/>
              <a:gd name="connsiteX91" fmla="*/ 2793103 w 7467600"/>
              <a:gd name="connsiteY91" fmla="*/ 5039699 h 6858000"/>
              <a:gd name="connsiteX92" fmla="*/ 2770041 w 7467600"/>
              <a:gd name="connsiteY92" fmla="*/ 5033634 h 6858000"/>
              <a:gd name="connsiteX93" fmla="*/ 1979378 w 7467600"/>
              <a:gd name="connsiteY93" fmla="*/ 4769504 h 6858000"/>
              <a:gd name="connsiteX94" fmla="*/ 1927410 w 7467600"/>
              <a:gd name="connsiteY94" fmla="*/ 4716164 h 6858000"/>
              <a:gd name="connsiteX95" fmla="*/ 1959587 w 7467600"/>
              <a:gd name="connsiteY95" fmla="*/ 4728849 h 6858000"/>
              <a:gd name="connsiteX96" fmla="*/ 2777707 w 7467600"/>
              <a:gd name="connsiteY96" fmla="*/ 5003991 h 6858000"/>
              <a:gd name="connsiteX97" fmla="*/ 2800768 w 7467600"/>
              <a:gd name="connsiteY97" fmla="*/ 5010056 h 6858000"/>
              <a:gd name="connsiteX98" fmla="*/ 2879408 w 7467600"/>
              <a:gd name="connsiteY98" fmla="*/ 5031590 h 6858000"/>
              <a:gd name="connsiteX99" fmla="*/ 2862295 w 7467600"/>
              <a:gd name="connsiteY99" fmla="*/ 5022958 h 6858000"/>
              <a:gd name="connsiteX100" fmla="*/ 2813343 w 7467600"/>
              <a:gd name="connsiteY100" fmla="*/ 4998369 h 6858000"/>
              <a:gd name="connsiteX101" fmla="*/ 2646245 w 7467600"/>
              <a:gd name="connsiteY101" fmla="*/ 4930999 h 6858000"/>
              <a:gd name="connsiteX102" fmla="*/ 1999243 w 7467600"/>
              <a:gd name="connsiteY102" fmla="*/ 4730524 h 6858000"/>
              <a:gd name="connsiteX103" fmla="*/ 1979527 w 7467600"/>
              <a:gd name="connsiteY103" fmla="*/ 4726651 h 6858000"/>
              <a:gd name="connsiteX104" fmla="*/ 1927410 w 7467600"/>
              <a:gd name="connsiteY104" fmla="*/ 4716164 h 6858000"/>
              <a:gd name="connsiteX105" fmla="*/ 1997014 w 7467600"/>
              <a:gd name="connsiteY105" fmla="*/ 4698007 h 6858000"/>
              <a:gd name="connsiteX106" fmla="*/ 2005458 w 7467600"/>
              <a:gd name="connsiteY106" fmla="*/ 4699540 h 6858000"/>
              <a:gd name="connsiteX107" fmla="*/ 2657186 w 7467600"/>
              <a:gd name="connsiteY107" fmla="*/ 4901687 h 6858000"/>
              <a:gd name="connsiteX108" fmla="*/ 2826662 w 7467600"/>
              <a:gd name="connsiteY108" fmla="*/ 4970362 h 6858000"/>
              <a:gd name="connsiteX109" fmla="*/ 2876100 w 7467600"/>
              <a:gd name="connsiteY109" fmla="*/ 4995397 h 6858000"/>
              <a:gd name="connsiteX110" fmla="*/ 3042600 w 7467600"/>
              <a:gd name="connsiteY110" fmla="*/ 5059532 h 6858000"/>
              <a:gd name="connsiteX111" fmla="*/ 1997014 w 7467600"/>
              <a:gd name="connsiteY111" fmla="*/ 4698007 h 6858000"/>
              <a:gd name="connsiteX112" fmla="*/ 2305292 w 7467600"/>
              <a:gd name="connsiteY112" fmla="*/ 4219492 h 6858000"/>
              <a:gd name="connsiteX113" fmla="*/ 3360922 w 7467600"/>
              <a:gd name="connsiteY113" fmla="*/ 4529373 h 6858000"/>
              <a:gd name="connsiteX114" fmla="*/ 3492420 w 7467600"/>
              <a:gd name="connsiteY114" fmla="*/ 4510145 h 6858000"/>
              <a:gd name="connsiteX115" fmla="*/ 3364086 w 7467600"/>
              <a:gd name="connsiteY115" fmla="*/ 4480340 h 6858000"/>
              <a:gd name="connsiteX116" fmla="*/ 3225818 w 7467600"/>
              <a:gd name="connsiteY116" fmla="*/ 4411822 h 6858000"/>
              <a:gd name="connsiteX117" fmla="*/ 3129696 w 7467600"/>
              <a:gd name="connsiteY117" fmla="*/ 4360704 h 6858000"/>
              <a:gd name="connsiteX118" fmla="*/ 2814545 w 7467600"/>
              <a:gd name="connsiteY118" fmla="*/ 4282955 h 6858000"/>
              <a:gd name="connsiteX119" fmla="*/ 2305292 w 7467600"/>
              <a:gd name="connsiteY119" fmla="*/ 4219492 h 6858000"/>
              <a:gd name="connsiteX120" fmla="*/ 2626982 w 7467600"/>
              <a:gd name="connsiteY120" fmla="*/ 4206450 h 6858000"/>
              <a:gd name="connsiteX121" fmla="*/ 2490617 w 7467600"/>
              <a:gd name="connsiteY121" fmla="*/ 4206951 h 6858000"/>
              <a:gd name="connsiteX122" fmla="*/ 2819869 w 7467600"/>
              <a:gd name="connsiteY122" fmla="*/ 4252936 h 6858000"/>
              <a:gd name="connsiteX123" fmla="*/ 3143018 w 7467600"/>
              <a:gd name="connsiteY123" fmla="*/ 4332698 h 6858000"/>
              <a:gd name="connsiteX124" fmla="*/ 3241520 w 7467600"/>
              <a:gd name="connsiteY124" fmla="*/ 4385112 h 6858000"/>
              <a:gd name="connsiteX125" fmla="*/ 3374575 w 7467600"/>
              <a:gd name="connsiteY125" fmla="*/ 4451517 h 6858000"/>
              <a:gd name="connsiteX126" fmla="*/ 3505221 w 7467600"/>
              <a:gd name="connsiteY126" fmla="*/ 4480757 h 6858000"/>
              <a:gd name="connsiteX127" fmla="*/ 2626982 w 7467600"/>
              <a:gd name="connsiteY127" fmla="*/ 4206450 h 6858000"/>
              <a:gd name="connsiteX128" fmla="*/ 1310106 w 7467600"/>
              <a:gd name="connsiteY128" fmla="*/ 3943217 h 6858000"/>
              <a:gd name="connsiteX129" fmla="*/ 854994 w 7467600"/>
              <a:gd name="connsiteY129" fmla="*/ 4399136 h 6858000"/>
              <a:gd name="connsiteX130" fmla="*/ 742462 w 7467600"/>
              <a:gd name="connsiteY130" fmla="*/ 4594648 h 6858000"/>
              <a:gd name="connsiteX131" fmla="*/ 820602 w 7467600"/>
              <a:gd name="connsiteY131" fmla="*/ 4485915 h 6858000"/>
              <a:gd name="connsiteX132" fmla="*/ 878295 w 7467600"/>
              <a:gd name="connsiteY132" fmla="*/ 4403594 h 6858000"/>
              <a:gd name="connsiteX133" fmla="*/ 1240607 w 7467600"/>
              <a:gd name="connsiteY133" fmla="*/ 4010401 h 6858000"/>
              <a:gd name="connsiteX134" fmla="*/ 1310106 w 7467600"/>
              <a:gd name="connsiteY134" fmla="*/ 3943217 h 6858000"/>
              <a:gd name="connsiteX135" fmla="*/ 1423113 w 7467600"/>
              <a:gd name="connsiteY135" fmla="*/ 3874565 h 6858000"/>
              <a:gd name="connsiteX136" fmla="*/ 1260565 w 7467600"/>
              <a:gd name="connsiteY136" fmla="*/ 4031982 h 6858000"/>
              <a:gd name="connsiteX137" fmla="*/ 901900 w 7467600"/>
              <a:gd name="connsiteY137" fmla="*/ 4421236 h 6858000"/>
              <a:gd name="connsiteX138" fmla="*/ 845044 w 7467600"/>
              <a:gd name="connsiteY138" fmla="*/ 4502436 h 6858000"/>
              <a:gd name="connsiteX139" fmla="*/ 685926 w 7467600"/>
              <a:gd name="connsiteY139" fmla="*/ 4703069 h 6858000"/>
              <a:gd name="connsiteX140" fmla="*/ 684248 w 7467600"/>
              <a:gd name="connsiteY140" fmla="*/ 4706721 h 6858000"/>
              <a:gd name="connsiteX141" fmla="*/ 1423113 w 7467600"/>
              <a:gd name="connsiteY141" fmla="*/ 3874565 h 6858000"/>
              <a:gd name="connsiteX142" fmla="*/ 3316479 w 7467600"/>
              <a:gd name="connsiteY142" fmla="*/ 3872136 h 6858000"/>
              <a:gd name="connsiteX143" fmla="*/ 3546806 w 7467600"/>
              <a:gd name="connsiteY143" fmla="*/ 4356139 h 6858000"/>
              <a:gd name="connsiteX144" fmla="*/ 3364433 w 7467600"/>
              <a:gd name="connsiteY144" fmla="*/ 3953121 h 6858000"/>
              <a:gd name="connsiteX145" fmla="*/ 3316479 w 7467600"/>
              <a:gd name="connsiteY145" fmla="*/ 3872136 h 6858000"/>
              <a:gd name="connsiteX146" fmla="*/ 3291335 w 7467600"/>
              <a:gd name="connsiteY146" fmla="*/ 3767420 h 6858000"/>
              <a:gd name="connsiteX147" fmla="*/ 3390805 w 7467600"/>
              <a:gd name="connsiteY147" fmla="*/ 3937163 h 6858000"/>
              <a:gd name="connsiteX148" fmla="*/ 3579062 w 7467600"/>
              <a:gd name="connsiteY148" fmla="*/ 4359040 h 6858000"/>
              <a:gd name="connsiteX149" fmla="*/ 3467355 w 7467600"/>
              <a:gd name="connsiteY149" fmla="*/ 3988130 h 6858000"/>
              <a:gd name="connsiteX150" fmla="*/ 3310753 w 7467600"/>
              <a:gd name="connsiteY150" fmla="*/ 3787140 h 6858000"/>
              <a:gd name="connsiteX151" fmla="*/ 3291335 w 7467600"/>
              <a:gd name="connsiteY151" fmla="*/ 3767420 h 6858000"/>
              <a:gd name="connsiteX152" fmla="*/ 1635889 w 7467600"/>
              <a:gd name="connsiteY152" fmla="*/ 3709494 h 6858000"/>
              <a:gd name="connsiteX153" fmla="*/ 1634800 w 7467600"/>
              <a:gd name="connsiteY153" fmla="*/ 3731111 h 6858000"/>
              <a:gd name="connsiteX154" fmla="*/ 1635889 w 7467600"/>
              <a:gd name="connsiteY154" fmla="*/ 3709494 h 6858000"/>
              <a:gd name="connsiteX155" fmla="*/ 1510397 w 7467600"/>
              <a:gd name="connsiteY155" fmla="*/ 3684705 h 6858000"/>
              <a:gd name="connsiteX156" fmla="*/ 1146550 w 7467600"/>
              <a:gd name="connsiteY156" fmla="*/ 3802012 h 6858000"/>
              <a:gd name="connsiteX157" fmla="*/ 698834 w 7467600"/>
              <a:gd name="connsiteY157" fmla="*/ 3952272 h 6858000"/>
              <a:gd name="connsiteX158" fmla="*/ 34256 w 7467600"/>
              <a:gd name="connsiteY158" fmla="*/ 4347603 h 6858000"/>
              <a:gd name="connsiteX159" fmla="*/ 527241 w 7467600"/>
              <a:gd name="connsiteY159" fmla="*/ 4065078 h 6858000"/>
              <a:gd name="connsiteX160" fmla="*/ 1510397 w 7467600"/>
              <a:gd name="connsiteY160" fmla="*/ 3684705 h 6858000"/>
              <a:gd name="connsiteX161" fmla="*/ 1313114 w 7467600"/>
              <a:gd name="connsiteY161" fmla="*/ 3655216 h 6858000"/>
              <a:gd name="connsiteX162" fmla="*/ 1109304 w 7467600"/>
              <a:gd name="connsiteY162" fmla="*/ 3669030 h 6858000"/>
              <a:gd name="connsiteX163" fmla="*/ 8129 w 7467600"/>
              <a:gd name="connsiteY163" fmla="*/ 4330519 h 6858000"/>
              <a:gd name="connsiteX164" fmla="*/ 687572 w 7467600"/>
              <a:gd name="connsiteY164" fmla="*/ 3925629 h 6858000"/>
              <a:gd name="connsiteX165" fmla="*/ 1138365 w 7467600"/>
              <a:gd name="connsiteY165" fmla="*/ 3774515 h 6858000"/>
              <a:gd name="connsiteX166" fmla="*/ 1505579 w 7467600"/>
              <a:gd name="connsiteY166" fmla="*/ 3655526 h 6858000"/>
              <a:gd name="connsiteX167" fmla="*/ 1313114 w 7467600"/>
              <a:gd name="connsiteY167" fmla="*/ 3655216 h 6858000"/>
              <a:gd name="connsiteX168" fmla="*/ 3655073 w 7467600"/>
              <a:gd name="connsiteY168" fmla="*/ 3650884 h 6858000"/>
              <a:gd name="connsiteX169" fmla="*/ 3989938 w 7467600"/>
              <a:gd name="connsiteY169" fmla="*/ 3991685 h 6858000"/>
              <a:gd name="connsiteX170" fmla="*/ 4393907 w 7467600"/>
              <a:gd name="connsiteY170" fmla="*/ 4261258 h 6858000"/>
              <a:gd name="connsiteX171" fmla="*/ 4648051 w 7467600"/>
              <a:gd name="connsiteY171" fmla="*/ 4374051 h 6858000"/>
              <a:gd name="connsiteX172" fmla="*/ 4383389 w 7467600"/>
              <a:gd name="connsiteY172" fmla="*/ 4184369 h 6858000"/>
              <a:gd name="connsiteX173" fmla="*/ 4165508 w 7467600"/>
              <a:gd name="connsiteY173" fmla="*/ 4035196 h 6858000"/>
              <a:gd name="connsiteX174" fmla="*/ 4068162 w 7467600"/>
              <a:gd name="connsiteY174" fmla="*/ 3953394 h 6858000"/>
              <a:gd name="connsiteX175" fmla="*/ 3981416 w 7467600"/>
              <a:gd name="connsiteY175" fmla="*/ 3880482 h 6858000"/>
              <a:gd name="connsiteX176" fmla="*/ 3800147 w 7467600"/>
              <a:gd name="connsiteY176" fmla="*/ 3749872 h 6858000"/>
              <a:gd name="connsiteX177" fmla="*/ 3655073 w 7467600"/>
              <a:gd name="connsiteY177" fmla="*/ 3650884 h 6858000"/>
              <a:gd name="connsiteX178" fmla="*/ 3670252 w 7467600"/>
              <a:gd name="connsiteY178" fmla="*/ 3622798 h 6858000"/>
              <a:gd name="connsiteX179" fmla="*/ 3817258 w 7467600"/>
              <a:gd name="connsiteY179" fmla="*/ 3723577 h 6858000"/>
              <a:gd name="connsiteX180" fmla="*/ 4000461 w 7467600"/>
              <a:gd name="connsiteY180" fmla="*/ 3855966 h 6858000"/>
              <a:gd name="connsiteX181" fmla="*/ 4088180 w 7467600"/>
              <a:gd name="connsiteY181" fmla="*/ 3929774 h 6858000"/>
              <a:gd name="connsiteX182" fmla="*/ 4184555 w 7467600"/>
              <a:gd name="connsiteY182" fmla="*/ 4010683 h 6858000"/>
              <a:gd name="connsiteX183" fmla="*/ 4399563 w 7467600"/>
              <a:gd name="connsiteY183" fmla="*/ 4158106 h 6858000"/>
              <a:gd name="connsiteX184" fmla="*/ 4684469 w 7467600"/>
              <a:gd name="connsiteY184" fmla="*/ 4364680 h 6858000"/>
              <a:gd name="connsiteX185" fmla="*/ 4690271 w 7467600"/>
              <a:gd name="connsiteY185" fmla="*/ 4370034 h 6858000"/>
              <a:gd name="connsiteX186" fmla="*/ 4136093 w 7467600"/>
              <a:gd name="connsiteY186" fmla="*/ 3858466 h 6858000"/>
              <a:gd name="connsiteX187" fmla="*/ 3670252 w 7467600"/>
              <a:gd name="connsiteY187" fmla="*/ 3622798 h 6858000"/>
              <a:gd name="connsiteX188" fmla="*/ 4440129 w 7467600"/>
              <a:gd name="connsiteY188" fmla="*/ 3448571 h 6858000"/>
              <a:gd name="connsiteX189" fmla="*/ 4856525 w 7467600"/>
              <a:gd name="connsiteY189" fmla="*/ 3915351 h 6858000"/>
              <a:gd name="connsiteX190" fmla="*/ 5059055 w 7467600"/>
              <a:gd name="connsiteY190" fmla="*/ 4108918 h 6858000"/>
              <a:gd name="connsiteX191" fmla="*/ 5290070 w 7467600"/>
              <a:gd name="connsiteY191" fmla="*/ 4263619 h 6858000"/>
              <a:gd name="connsiteX192" fmla="*/ 4834991 w 7467600"/>
              <a:gd name="connsiteY192" fmla="*/ 3830985 h 6858000"/>
              <a:gd name="connsiteX193" fmla="*/ 4440129 w 7467600"/>
              <a:gd name="connsiteY193" fmla="*/ 3448571 h 6858000"/>
              <a:gd name="connsiteX194" fmla="*/ 4441737 w 7467600"/>
              <a:gd name="connsiteY194" fmla="*/ 3399734 h 6858000"/>
              <a:gd name="connsiteX195" fmla="*/ 4431236 w 7467600"/>
              <a:gd name="connsiteY195" fmla="*/ 3400954 h 6858000"/>
              <a:gd name="connsiteX196" fmla="*/ 4557150 w 7467600"/>
              <a:gd name="connsiteY196" fmla="*/ 3510023 h 6858000"/>
              <a:gd name="connsiteX197" fmla="*/ 4856936 w 7467600"/>
              <a:gd name="connsiteY197" fmla="*/ 3809146 h 6858000"/>
              <a:gd name="connsiteX198" fmla="*/ 5111996 w 7467600"/>
              <a:gd name="connsiteY198" fmla="*/ 4065759 h 6858000"/>
              <a:gd name="connsiteX199" fmla="*/ 5388878 w 7467600"/>
              <a:gd name="connsiteY199" fmla="*/ 4300185 h 6858000"/>
              <a:gd name="connsiteX200" fmla="*/ 5425556 w 7467600"/>
              <a:gd name="connsiteY200" fmla="*/ 4308967 h 6858000"/>
              <a:gd name="connsiteX201" fmla="*/ 4943646 w 7467600"/>
              <a:gd name="connsiteY201" fmla="*/ 3822916 h 6858000"/>
              <a:gd name="connsiteX202" fmla="*/ 4594837 w 7467600"/>
              <a:gd name="connsiteY202" fmla="*/ 3532274 h 6858000"/>
              <a:gd name="connsiteX203" fmla="*/ 4441737 w 7467600"/>
              <a:gd name="connsiteY203" fmla="*/ 3399734 h 6858000"/>
              <a:gd name="connsiteX204" fmla="*/ 5425834 w 7467600"/>
              <a:gd name="connsiteY204" fmla="*/ 3162785 h 6858000"/>
              <a:gd name="connsiteX205" fmla="*/ 5401644 w 7467600"/>
              <a:gd name="connsiteY205" fmla="*/ 3617847 h 6858000"/>
              <a:gd name="connsiteX206" fmla="*/ 5467256 w 7467600"/>
              <a:gd name="connsiteY206" fmla="*/ 4175494 h 6858000"/>
              <a:gd name="connsiteX207" fmla="*/ 5448069 w 7467600"/>
              <a:gd name="connsiteY207" fmla="*/ 3567554 h 6858000"/>
              <a:gd name="connsiteX208" fmla="*/ 5425834 w 7467600"/>
              <a:gd name="connsiteY208" fmla="*/ 3162785 h 6858000"/>
              <a:gd name="connsiteX209" fmla="*/ 1318687 w 7467600"/>
              <a:gd name="connsiteY209" fmla="*/ 3113840 h 6858000"/>
              <a:gd name="connsiteX210" fmla="*/ 1066793 w 7467600"/>
              <a:gd name="connsiteY210" fmla="*/ 3212171 h 6858000"/>
              <a:gd name="connsiteX211" fmla="*/ 993319 w 7467600"/>
              <a:gd name="connsiteY211" fmla="*/ 3247648 h 6858000"/>
              <a:gd name="connsiteX212" fmla="*/ 853081 w 7467600"/>
              <a:gd name="connsiteY212" fmla="*/ 3312410 h 6858000"/>
              <a:gd name="connsiteX213" fmla="*/ 805957 w 7467600"/>
              <a:gd name="connsiteY213" fmla="*/ 3330443 h 6858000"/>
              <a:gd name="connsiteX214" fmla="*/ 1318687 w 7467600"/>
              <a:gd name="connsiteY214" fmla="*/ 3113840 h 6858000"/>
              <a:gd name="connsiteX215" fmla="*/ 5453702 w 7467600"/>
              <a:gd name="connsiteY215" fmla="*/ 3090882 h 6858000"/>
              <a:gd name="connsiteX216" fmla="*/ 5480135 w 7467600"/>
              <a:gd name="connsiteY216" fmla="*/ 3565802 h 6858000"/>
              <a:gd name="connsiteX217" fmla="*/ 5499023 w 7467600"/>
              <a:gd name="connsiteY217" fmla="*/ 4166310 h 6858000"/>
              <a:gd name="connsiteX218" fmla="*/ 5547022 w 7467600"/>
              <a:gd name="connsiteY218" fmla="*/ 3607838 h 6858000"/>
              <a:gd name="connsiteX219" fmla="*/ 5515964 w 7467600"/>
              <a:gd name="connsiteY219" fmla="*/ 3378541 h 6858000"/>
              <a:gd name="connsiteX220" fmla="*/ 5453702 w 7467600"/>
              <a:gd name="connsiteY220" fmla="*/ 3090882 h 6858000"/>
              <a:gd name="connsiteX221" fmla="*/ 1238695 w 7467600"/>
              <a:gd name="connsiteY221" fmla="*/ 3076820 h 6858000"/>
              <a:gd name="connsiteX222" fmla="*/ 716371 w 7467600"/>
              <a:gd name="connsiteY222" fmla="*/ 3293249 h 6858000"/>
              <a:gd name="connsiteX223" fmla="*/ 579522 w 7467600"/>
              <a:gd name="connsiteY223" fmla="*/ 3371759 h 6858000"/>
              <a:gd name="connsiteX224" fmla="*/ 600288 w 7467600"/>
              <a:gd name="connsiteY224" fmla="*/ 3365555 h 6858000"/>
              <a:gd name="connsiteX225" fmla="*/ 840692 w 7467600"/>
              <a:gd name="connsiteY225" fmla="*/ 3284921 h 6858000"/>
              <a:gd name="connsiteX226" fmla="*/ 979248 w 7467600"/>
              <a:gd name="connsiteY226" fmla="*/ 3221003 h 6858000"/>
              <a:gd name="connsiteX227" fmla="*/ 1053282 w 7467600"/>
              <a:gd name="connsiteY227" fmla="*/ 3185247 h 6858000"/>
              <a:gd name="connsiteX228" fmla="*/ 1320603 w 7467600"/>
              <a:gd name="connsiteY228" fmla="*/ 3081281 h 6858000"/>
              <a:gd name="connsiteX229" fmla="*/ 1238695 w 7467600"/>
              <a:gd name="connsiteY229" fmla="*/ 3076820 h 6858000"/>
              <a:gd name="connsiteX230" fmla="*/ 5425627 w 7467600"/>
              <a:gd name="connsiteY230" fmla="*/ 2954192 h 6858000"/>
              <a:gd name="connsiteX231" fmla="*/ 5470770 w 7467600"/>
              <a:gd name="connsiteY231" fmla="*/ 3005435 h 6858000"/>
              <a:gd name="connsiteX232" fmla="*/ 5519779 w 7467600"/>
              <a:gd name="connsiteY232" fmla="*/ 4359223 h 6858000"/>
              <a:gd name="connsiteX233" fmla="*/ 5520293 w 7467600"/>
              <a:gd name="connsiteY233" fmla="*/ 4360602 h 6858000"/>
              <a:gd name="connsiteX234" fmla="*/ 5767221 w 7467600"/>
              <a:gd name="connsiteY234" fmla="*/ 4665564 h 6858000"/>
              <a:gd name="connsiteX235" fmla="*/ 6937169 w 7467600"/>
              <a:gd name="connsiteY235" fmla="*/ 4815941 h 6858000"/>
              <a:gd name="connsiteX236" fmla="*/ 6953922 w 7467600"/>
              <a:gd name="connsiteY236" fmla="*/ 4890068 h 6858000"/>
              <a:gd name="connsiteX237" fmla="*/ 6071359 w 7467600"/>
              <a:gd name="connsiteY237" fmla="*/ 4770770 h 6858000"/>
              <a:gd name="connsiteX238" fmla="*/ 6038839 w 7467600"/>
              <a:gd name="connsiteY238" fmla="*/ 4764474 h 6858000"/>
              <a:gd name="connsiteX239" fmla="*/ 6038706 w 7467600"/>
              <a:gd name="connsiteY239" fmla="*/ 4763847 h 6858000"/>
              <a:gd name="connsiteX240" fmla="*/ 6037784 w 7467600"/>
              <a:gd name="connsiteY240" fmla="*/ 4764270 h 6858000"/>
              <a:gd name="connsiteX241" fmla="*/ 6038839 w 7467600"/>
              <a:gd name="connsiteY241" fmla="*/ 4764474 h 6858000"/>
              <a:gd name="connsiteX242" fmla="*/ 6040338 w 7467600"/>
              <a:gd name="connsiteY242" fmla="*/ 4771418 h 6858000"/>
              <a:gd name="connsiteX243" fmla="*/ 6024488 w 7467600"/>
              <a:gd name="connsiteY243" fmla="*/ 4809903 h 6858000"/>
              <a:gd name="connsiteX244" fmla="*/ 5599771 w 7467600"/>
              <a:gd name="connsiteY244" fmla="*/ 5509652 h 6858000"/>
              <a:gd name="connsiteX245" fmla="*/ 5548843 w 7467600"/>
              <a:gd name="connsiteY245" fmla="*/ 5563845 h 6858000"/>
              <a:gd name="connsiteX246" fmla="*/ 5940952 w 7467600"/>
              <a:gd name="connsiteY246" fmla="*/ 6250028 h 6858000"/>
              <a:gd name="connsiteX247" fmla="*/ 6043441 w 7467600"/>
              <a:gd name="connsiteY247" fmla="*/ 6665847 h 6858000"/>
              <a:gd name="connsiteX248" fmla="*/ 6093432 w 7467600"/>
              <a:gd name="connsiteY248" fmla="*/ 6858000 h 6858000"/>
              <a:gd name="connsiteX249" fmla="*/ 6034344 w 7467600"/>
              <a:gd name="connsiteY249" fmla="*/ 6858000 h 6858000"/>
              <a:gd name="connsiteX250" fmla="*/ 6026679 w 7467600"/>
              <a:gd name="connsiteY250" fmla="*/ 6836959 h 6858000"/>
              <a:gd name="connsiteX251" fmla="*/ 5800441 w 7467600"/>
              <a:gd name="connsiteY251" fmla="*/ 6335286 h 6858000"/>
              <a:gd name="connsiteX252" fmla="*/ 5526562 w 7467600"/>
              <a:gd name="connsiteY252" fmla="*/ 5705388 h 6858000"/>
              <a:gd name="connsiteX253" fmla="*/ 5519640 w 7467600"/>
              <a:gd name="connsiteY253" fmla="*/ 5683774 h 6858000"/>
              <a:gd name="connsiteX254" fmla="*/ 5844559 w 7467600"/>
              <a:gd name="connsiteY254" fmla="*/ 6553349 h 6858000"/>
              <a:gd name="connsiteX255" fmla="*/ 5975994 w 7467600"/>
              <a:gd name="connsiteY255" fmla="*/ 6858000 h 6858000"/>
              <a:gd name="connsiteX256" fmla="*/ 5898547 w 7467600"/>
              <a:gd name="connsiteY256" fmla="*/ 6858000 h 6858000"/>
              <a:gd name="connsiteX257" fmla="*/ 5682041 w 7467600"/>
              <a:gd name="connsiteY257" fmla="*/ 6355860 h 6858000"/>
              <a:gd name="connsiteX258" fmla="*/ 5461758 w 7467600"/>
              <a:gd name="connsiteY258" fmla="*/ 5820220 h 6858000"/>
              <a:gd name="connsiteX259" fmla="*/ 5237282 w 7467600"/>
              <a:gd name="connsiteY259" fmla="*/ 6579086 h 6858000"/>
              <a:gd name="connsiteX260" fmla="*/ 5115009 w 7467600"/>
              <a:gd name="connsiteY260" fmla="*/ 6858000 h 6858000"/>
              <a:gd name="connsiteX261" fmla="*/ 5028074 w 7467600"/>
              <a:gd name="connsiteY261" fmla="*/ 6858000 h 6858000"/>
              <a:gd name="connsiteX262" fmla="*/ 5079508 w 7467600"/>
              <a:gd name="connsiteY262" fmla="*/ 6749074 h 6858000"/>
              <a:gd name="connsiteX263" fmla="*/ 5371846 w 7467600"/>
              <a:gd name="connsiteY263" fmla="*/ 5924413 h 6858000"/>
              <a:gd name="connsiteX264" fmla="*/ 5270512 w 7467600"/>
              <a:gd name="connsiteY264" fmla="*/ 6138975 h 6858000"/>
              <a:gd name="connsiteX265" fmla="*/ 5062409 w 7467600"/>
              <a:gd name="connsiteY265" fmla="*/ 6653544 h 6858000"/>
              <a:gd name="connsiteX266" fmla="*/ 5036628 w 7467600"/>
              <a:gd name="connsiteY266" fmla="*/ 6754247 h 6858000"/>
              <a:gd name="connsiteX267" fmla="*/ 5009112 w 7467600"/>
              <a:gd name="connsiteY267" fmla="*/ 6858000 h 6858000"/>
              <a:gd name="connsiteX268" fmla="*/ 4976679 w 7467600"/>
              <a:gd name="connsiteY268" fmla="*/ 6858000 h 6858000"/>
              <a:gd name="connsiteX269" fmla="*/ 5006537 w 7467600"/>
              <a:gd name="connsiteY269" fmla="*/ 6747068 h 6858000"/>
              <a:gd name="connsiteX270" fmla="*/ 5032723 w 7467600"/>
              <a:gd name="connsiteY270" fmla="*/ 6644957 h 6858000"/>
              <a:gd name="connsiteX271" fmla="*/ 5242949 w 7467600"/>
              <a:gd name="connsiteY271" fmla="*/ 6125175 h 6858000"/>
              <a:gd name="connsiteX272" fmla="*/ 5286321 w 7467600"/>
              <a:gd name="connsiteY272" fmla="*/ 6033555 h 6858000"/>
              <a:gd name="connsiteX273" fmla="*/ 5008210 w 7467600"/>
              <a:gd name="connsiteY273" fmla="*/ 6649194 h 6858000"/>
              <a:gd name="connsiteX274" fmla="*/ 4986321 w 7467600"/>
              <a:gd name="connsiteY274" fmla="*/ 6765687 h 6858000"/>
              <a:gd name="connsiteX275" fmla="*/ 4973474 w 7467600"/>
              <a:gd name="connsiteY275" fmla="*/ 6858000 h 6858000"/>
              <a:gd name="connsiteX276" fmla="*/ 4907178 w 7467600"/>
              <a:gd name="connsiteY276" fmla="*/ 6858000 h 6858000"/>
              <a:gd name="connsiteX277" fmla="*/ 4910810 w 7467600"/>
              <a:gd name="connsiteY277" fmla="*/ 6829660 h 6858000"/>
              <a:gd name="connsiteX278" fmla="*/ 4987461 w 7467600"/>
              <a:gd name="connsiteY278" fmla="*/ 6432994 h 6858000"/>
              <a:gd name="connsiteX279" fmla="*/ 5179262 w 7467600"/>
              <a:gd name="connsiteY279" fmla="*/ 6035044 h 6858000"/>
              <a:gd name="connsiteX280" fmla="*/ 4689678 w 7467600"/>
              <a:gd name="connsiteY280" fmla="*/ 6440241 h 6858000"/>
              <a:gd name="connsiteX281" fmla="*/ 4477543 w 7467600"/>
              <a:gd name="connsiteY281" fmla="*/ 6674836 h 6858000"/>
              <a:gd name="connsiteX282" fmla="*/ 4329957 w 7467600"/>
              <a:gd name="connsiteY282" fmla="*/ 6858000 h 6858000"/>
              <a:gd name="connsiteX283" fmla="*/ 4218595 w 7467600"/>
              <a:gd name="connsiteY283" fmla="*/ 6858000 h 6858000"/>
              <a:gd name="connsiteX284" fmla="*/ 4368888 w 7467600"/>
              <a:gd name="connsiteY284" fmla="*/ 6668412 h 6858000"/>
              <a:gd name="connsiteX285" fmla="*/ 4563091 w 7467600"/>
              <a:gd name="connsiteY285" fmla="*/ 6442508 h 6858000"/>
              <a:gd name="connsiteX286" fmla="*/ 5387324 w 7467600"/>
              <a:gd name="connsiteY286" fmla="*/ 5705830 h 6858000"/>
              <a:gd name="connsiteX287" fmla="*/ 5073620 w 7467600"/>
              <a:gd name="connsiteY287" fmla="*/ 5955437 h 6858000"/>
              <a:gd name="connsiteX288" fmla="*/ 4689789 w 7467600"/>
              <a:gd name="connsiteY288" fmla="*/ 6268382 h 6858000"/>
              <a:gd name="connsiteX289" fmla="*/ 4418722 w 7467600"/>
              <a:gd name="connsiteY289" fmla="*/ 6570886 h 6858000"/>
              <a:gd name="connsiteX290" fmla="*/ 4214944 w 7467600"/>
              <a:gd name="connsiteY290" fmla="*/ 6858000 h 6858000"/>
              <a:gd name="connsiteX291" fmla="*/ 4177898 w 7467600"/>
              <a:gd name="connsiteY291" fmla="*/ 6858000 h 6858000"/>
              <a:gd name="connsiteX292" fmla="*/ 4391597 w 7467600"/>
              <a:gd name="connsiteY292" fmla="*/ 6556370 h 6858000"/>
              <a:gd name="connsiteX293" fmla="*/ 4668889 w 7467600"/>
              <a:gd name="connsiteY293" fmla="*/ 6246399 h 6858000"/>
              <a:gd name="connsiteX294" fmla="*/ 5055427 w 7467600"/>
              <a:gd name="connsiteY294" fmla="*/ 5931476 h 6858000"/>
              <a:gd name="connsiteX295" fmla="*/ 5371814 w 7467600"/>
              <a:gd name="connsiteY295" fmla="*/ 5678975 h 6858000"/>
              <a:gd name="connsiteX296" fmla="*/ 4987918 w 7467600"/>
              <a:gd name="connsiteY296" fmla="*/ 5838701 h 6858000"/>
              <a:gd name="connsiteX297" fmla="*/ 4317146 w 7467600"/>
              <a:gd name="connsiteY297" fmla="*/ 6587716 h 6858000"/>
              <a:gd name="connsiteX298" fmla="*/ 4171627 w 7467600"/>
              <a:gd name="connsiteY298" fmla="*/ 6858000 h 6858000"/>
              <a:gd name="connsiteX299" fmla="*/ 4081585 w 7467600"/>
              <a:gd name="connsiteY299" fmla="*/ 6858000 h 6858000"/>
              <a:gd name="connsiteX300" fmla="*/ 4238603 w 7467600"/>
              <a:gd name="connsiteY300" fmla="*/ 6559341 h 6858000"/>
              <a:gd name="connsiteX301" fmla="*/ 4778333 w 7467600"/>
              <a:gd name="connsiteY301" fmla="*/ 5873626 h 6858000"/>
              <a:gd name="connsiteX302" fmla="*/ 5414185 w 7467600"/>
              <a:gd name="connsiteY302" fmla="*/ 5573882 h 6858000"/>
              <a:gd name="connsiteX303" fmla="*/ 5959648 w 7467600"/>
              <a:gd name="connsiteY303" fmla="*/ 4760797 h 6858000"/>
              <a:gd name="connsiteX304" fmla="*/ 5355019 w 7467600"/>
              <a:gd name="connsiteY304" fmla="*/ 4734672 h 6858000"/>
              <a:gd name="connsiteX305" fmla="*/ 5083565 w 7467600"/>
              <a:gd name="connsiteY305" fmla="*/ 5179121 h 6858000"/>
              <a:gd name="connsiteX306" fmla="*/ 4713577 w 7467600"/>
              <a:gd name="connsiteY306" fmla="*/ 5616803 h 6858000"/>
              <a:gd name="connsiteX307" fmla="*/ 3989559 w 7467600"/>
              <a:gd name="connsiteY307" fmla="*/ 6145945 h 6858000"/>
              <a:gd name="connsiteX308" fmla="*/ 3939824 w 7467600"/>
              <a:gd name="connsiteY308" fmla="*/ 6066900 h 6858000"/>
              <a:gd name="connsiteX309" fmla="*/ 4584537 w 7467600"/>
              <a:gd name="connsiteY309" fmla="*/ 5324826 h 6858000"/>
              <a:gd name="connsiteX310" fmla="*/ 5037105 w 7467600"/>
              <a:gd name="connsiteY310" fmla="*/ 5088765 h 6858000"/>
              <a:gd name="connsiteX311" fmla="*/ 5039930 w 7467600"/>
              <a:gd name="connsiteY311" fmla="*/ 5089585 h 6858000"/>
              <a:gd name="connsiteX312" fmla="*/ 5263764 w 7467600"/>
              <a:gd name="connsiteY312" fmla="*/ 4735525 h 6858000"/>
              <a:gd name="connsiteX313" fmla="*/ 4086300 w 7467600"/>
              <a:gd name="connsiteY313" fmla="*/ 4884599 h 6858000"/>
              <a:gd name="connsiteX314" fmla="*/ 4085485 w 7467600"/>
              <a:gd name="connsiteY314" fmla="*/ 4899070 h 6858000"/>
              <a:gd name="connsiteX315" fmla="*/ 3871915 w 7467600"/>
              <a:gd name="connsiteY315" fmla="*/ 5253645 h 6858000"/>
              <a:gd name="connsiteX316" fmla="*/ 3799374 w 7467600"/>
              <a:gd name="connsiteY316" fmla="*/ 5466127 h 6858000"/>
              <a:gd name="connsiteX317" fmla="*/ 3498850 w 7467600"/>
              <a:gd name="connsiteY317" fmla="*/ 6661888 h 6858000"/>
              <a:gd name="connsiteX318" fmla="*/ 3399216 w 7467600"/>
              <a:gd name="connsiteY318" fmla="*/ 6858000 h 6858000"/>
              <a:gd name="connsiteX319" fmla="*/ 3303688 w 7467600"/>
              <a:gd name="connsiteY319" fmla="*/ 6858000 h 6858000"/>
              <a:gd name="connsiteX320" fmla="*/ 3391774 w 7467600"/>
              <a:gd name="connsiteY320" fmla="*/ 6697181 h 6858000"/>
              <a:gd name="connsiteX321" fmla="*/ 3735540 w 7467600"/>
              <a:gd name="connsiteY321" fmla="*/ 5546923 h 6858000"/>
              <a:gd name="connsiteX322" fmla="*/ 3729438 w 7467600"/>
              <a:gd name="connsiteY322" fmla="*/ 5569058 h 6858000"/>
              <a:gd name="connsiteX323" fmla="*/ 3707782 w 7467600"/>
              <a:gd name="connsiteY323" fmla="*/ 5644908 h 6858000"/>
              <a:gd name="connsiteX324" fmla="*/ 3583827 w 7467600"/>
              <a:gd name="connsiteY324" fmla="*/ 6039215 h 6858000"/>
              <a:gd name="connsiteX325" fmla="*/ 3547861 w 7467600"/>
              <a:gd name="connsiteY325" fmla="*/ 6129609 h 6858000"/>
              <a:gd name="connsiteX326" fmla="*/ 3490905 w 7467600"/>
              <a:gd name="connsiteY326" fmla="*/ 6277660 h 6858000"/>
              <a:gd name="connsiteX327" fmla="*/ 3455859 w 7467600"/>
              <a:gd name="connsiteY327" fmla="*/ 6391301 h 6858000"/>
              <a:gd name="connsiteX328" fmla="*/ 3429112 w 7467600"/>
              <a:gd name="connsiteY328" fmla="*/ 6479469 h 6858000"/>
              <a:gd name="connsiteX329" fmla="*/ 3304862 w 7467600"/>
              <a:gd name="connsiteY329" fmla="*/ 6796476 h 6858000"/>
              <a:gd name="connsiteX330" fmla="*/ 3276071 w 7467600"/>
              <a:gd name="connsiteY330" fmla="*/ 6858000 h 6858000"/>
              <a:gd name="connsiteX331" fmla="*/ 3240805 w 7467600"/>
              <a:gd name="connsiteY331" fmla="*/ 6858000 h 6858000"/>
              <a:gd name="connsiteX332" fmla="*/ 3275917 w 7467600"/>
              <a:gd name="connsiteY332" fmla="*/ 6783192 h 6858000"/>
              <a:gd name="connsiteX333" fmla="*/ 3399358 w 7467600"/>
              <a:gd name="connsiteY333" fmla="*/ 6469011 h 6858000"/>
              <a:gd name="connsiteX334" fmla="*/ 3425650 w 7467600"/>
              <a:gd name="connsiteY334" fmla="*/ 6381333 h 6858000"/>
              <a:gd name="connsiteX335" fmla="*/ 3460661 w 7467600"/>
              <a:gd name="connsiteY335" fmla="*/ 6266763 h 6858000"/>
              <a:gd name="connsiteX336" fmla="*/ 3518021 w 7467600"/>
              <a:gd name="connsiteY336" fmla="*/ 6117298 h 6858000"/>
              <a:gd name="connsiteX337" fmla="*/ 3554035 w 7467600"/>
              <a:gd name="connsiteY337" fmla="*/ 6027832 h 6858000"/>
              <a:gd name="connsiteX338" fmla="*/ 3677174 w 7467600"/>
              <a:gd name="connsiteY338" fmla="*/ 5636351 h 6858000"/>
              <a:gd name="connsiteX339" fmla="*/ 3698819 w 7467600"/>
              <a:gd name="connsiteY339" fmla="*/ 5560503 h 6858000"/>
              <a:gd name="connsiteX340" fmla="*/ 3702094 w 7467600"/>
              <a:gd name="connsiteY340" fmla="*/ 5549194 h 6858000"/>
              <a:gd name="connsiteX341" fmla="*/ 3398355 w 7467600"/>
              <a:gd name="connsiteY341" fmla="*/ 6094603 h 6858000"/>
              <a:gd name="connsiteX342" fmla="*/ 3193941 w 7467600"/>
              <a:gd name="connsiteY342" fmla="*/ 6798775 h 6858000"/>
              <a:gd name="connsiteX343" fmla="*/ 3184140 w 7467600"/>
              <a:gd name="connsiteY343" fmla="*/ 6858000 h 6858000"/>
              <a:gd name="connsiteX344" fmla="*/ 3099978 w 7467600"/>
              <a:gd name="connsiteY344" fmla="*/ 6858000 h 6858000"/>
              <a:gd name="connsiteX345" fmla="*/ 3101556 w 7467600"/>
              <a:gd name="connsiteY345" fmla="*/ 6843337 h 6858000"/>
              <a:gd name="connsiteX346" fmla="*/ 3370162 w 7467600"/>
              <a:gd name="connsiteY346" fmla="*/ 5785550 h 6858000"/>
              <a:gd name="connsiteX347" fmla="*/ 3746477 w 7467600"/>
              <a:gd name="connsiteY347" fmla="*/ 5377889 h 6858000"/>
              <a:gd name="connsiteX348" fmla="*/ 3863399 w 7467600"/>
              <a:gd name="connsiteY348" fmla="*/ 5087257 h 6858000"/>
              <a:gd name="connsiteX349" fmla="*/ 3968712 w 7467600"/>
              <a:gd name="connsiteY349" fmla="*/ 4913989 h 6858000"/>
              <a:gd name="connsiteX350" fmla="*/ 2792390 w 7467600"/>
              <a:gd name="connsiteY350" fmla="*/ 5382974 h 6858000"/>
              <a:gd name="connsiteX351" fmla="*/ 2714982 w 7467600"/>
              <a:gd name="connsiteY351" fmla="*/ 5427051 h 6858000"/>
              <a:gd name="connsiteX352" fmla="*/ 2813361 w 7467600"/>
              <a:gd name="connsiteY352" fmla="*/ 6023912 h 6858000"/>
              <a:gd name="connsiteX353" fmla="*/ 2688430 w 7467600"/>
              <a:gd name="connsiteY353" fmla="*/ 6801564 h 6858000"/>
              <a:gd name="connsiteX354" fmla="*/ 2629626 w 7467600"/>
              <a:gd name="connsiteY354" fmla="*/ 6763394 h 6858000"/>
              <a:gd name="connsiteX355" fmla="*/ 2565328 w 7467600"/>
              <a:gd name="connsiteY355" fmla="*/ 5516399 h 6858000"/>
              <a:gd name="connsiteX356" fmla="*/ 1922999 w 7467600"/>
              <a:gd name="connsiteY356" fmla="*/ 5980343 h 6858000"/>
              <a:gd name="connsiteX357" fmla="*/ 1950261 w 7467600"/>
              <a:gd name="connsiteY357" fmla="*/ 6405858 h 6858000"/>
              <a:gd name="connsiteX358" fmla="*/ 2365554 w 7467600"/>
              <a:gd name="connsiteY358" fmla="*/ 6759107 h 6858000"/>
              <a:gd name="connsiteX359" fmla="*/ 2424142 w 7467600"/>
              <a:gd name="connsiteY359" fmla="*/ 6858000 h 6858000"/>
              <a:gd name="connsiteX360" fmla="*/ 2395994 w 7467600"/>
              <a:gd name="connsiteY360" fmla="*/ 6858000 h 6858000"/>
              <a:gd name="connsiteX361" fmla="*/ 2392863 w 7467600"/>
              <a:gd name="connsiteY361" fmla="*/ 6852964 h 6858000"/>
              <a:gd name="connsiteX362" fmla="*/ 2017589 w 7467600"/>
              <a:gd name="connsiteY362" fmla="*/ 6493982 h 6858000"/>
              <a:gd name="connsiteX363" fmla="*/ 2147336 w 7467600"/>
              <a:gd name="connsiteY363" fmla="*/ 6594052 h 6858000"/>
              <a:gd name="connsiteX364" fmla="*/ 2207047 w 7467600"/>
              <a:gd name="connsiteY364" fmla="*/ 6654540 h 6858000"/>
              <a:gd name="connsiteX365" fmla="*/ 2299106 w 7467600"/>
              <a:gd name="connsiteY365" fmla="*/ 6778931 h 6858000"/>
              <a:gd name="connsiteX366" fmla="*/ 2314430 w 7467600"/>
              <a:gd name="connsiteY366" fmla="*/ 6801144 h 6858000"/>
              <a:gd name="connsiteX367" fmla="*/ 2352406 w 7467600"/>
              <a:gd name="connsiteY367" fmla="*/ 6858000 h 6858000"/>
              <a:gd name="connsiteX368" fmla="*/ 2314492 w 7467600"/>
              <a:gd name="connsiteY368" fmla="*/ 6858000 h 6858000"/>
              <a:gd name="connsiteX369" fmla="*/ 2288095 w 7467600"/>
              <a:gd name="connsiteY369" fmla="*/ 6818030 h 6858000"/>
              <a:gd name="connsiteX370" fmla="*/ 2272768 w 7467600"/>
              <a:gd name="connsiteY370" fmla="*/ 6795822 h 6858000"/>
              <a:gd name="connsiteX371" fmla="*/ 2182715 w 7467600"/>
              <a:gd name="connsiteY371" fmla="*/ 6675071 h 6858000"/>
              <a:gd name="connsiteX372" fmla="*/ 2032061 w 7467600"/>
              <a:gd name="connsiteY372" fmla="*/ 6541380 h 6858000"/>
              <a:gd name="connsiteX373" fmla="*/ 2257220 w 7467600"/>
              <a:gd name="connsiteY373" fmla="*/ 6826257 h 6858000"/>
              <a:gd name="connsiteX374" fmla="*/ 2281324 w 7467600"/>
              <a:gd name="connsiteY374" fmla="*/ 6858000 h 6858000"/>
              <a:gd name="connsiteX375" fmla="*/ 2242860 w 7467600"/>
              <a:gd name="connsiteY375" fmla="*/ 6858000 h 6858000"/>
              <a:gd name="connsiteX376" fmla="*/ 2232818 w 7467600"/>
              <a:gd name="connsiteY376" fmla="*/ 6844926 h 6858000"/>
              <a:gd name="connsiteX377" fmla="*/ 1990172 w 7467600"/>
              <a:gd name="connsiteY377" fmla="*/ 6542121 h 6858000"/>
              <a:gd name="connsiteX378" fmla="*/ 2124090 w 7467600"/>
              <a:gd name="connsiteY378" fmla="*/ 6761017 h 6858000"/>
              <a:gd name="connsiteX379" fmla="*/ 2200380 w 7467600"/>
              <a:gd name="connsiteY379" fmla="*/ 6858000 h 6858000"/>
              <a:gd name="connsiteX380" fmla="*/ 2147507 w 7467600"/>
              <a:gd name="connsiteY380" fmla="*/ 6858000 h 6858000"/>
              <a:gd name="connsiteX381" fmla="*/ 2070668 w 7467600"/>
              <a:gd name="connsiteY381" fmla="*/ 6761520 h 6858000"/>
              <a:gd name="connsiteX382" fmla="*/ 1975142 w 7467600"/>
              <a:gd name="connsiteY382" fmla="*/ 6585570 h 6858000"/>
              <a:gd name="connsiteX383" fmla="*/ 2050035 w 7467600"/>
              <a:gd name="connsiteY383" fmla="*/ 6813345 h 6858000"/>
              <a:gd name="connsiteX384" fmla="*/ 2063025 w 7467600"/>
              <a:gd name="connsiteY384" fmla="*/ 6858000 h 6858000"/>
              <a:gd name="connsiteX385" fmla="*/ 2021675 w 7467600"/>
              <a:gd name="connsiteY385" fmla="*/ 6858000 h 6858000"/>
              <a:gd name="connsiteX386" fmla="*/ 2019308 w 7467600"/>
              <a:gd name="connsiteY386" fmla="*/ 6847118 h 6858000"/>
              <a:gd name="connsiteX387" fmla="*/ 1938835 w 7467600"/>
              <a:gd name="connsiteY387" fmla="*/ 6551160 h 6858000"/>
              <a:gd name="connsiteX388" fmla="*/ 1953230 w 7467600"/>
              <a:gd name="connsiteY388" fmla="*/ 6759699 h 6858000"/>
              <a:gd name="connsiteX389" fmla="*/ 1956763 w 7467600"/>
              <a:gd name="connsiteY389" fmla="*/ 6778191 h 6858000"/>
              <a:gd name="connsiteX390" fmla="*/ 1967925 w 7467600"/>
              <a:gd name="connsiteY390" fmla="*/ 6858000 h 6858000"/>
              <a:gd name="connsiteX391" fmla="*/ 1936622 w 7467600"/>
              <a:gd name="connsiteY391" fmla="*/ 6858000 h 6858000"/>
              <a:gd name="connsiteX392" fmla="*/ 1926261 w 7467600"/>
              <a:gd name="connsiteY392" fmla="*/ 6784064 h 6858000"/>
              <a:gd name="connsiteX393" fmla="*/ 1922724 w 7467600"/>
              <a:gd name="connsiteY393" fmla="*/ 6765577 h 6858000"/>
              <a:gd name="connsiteX394" fmla="*/ 1904650 w 7467600"/>
              <a:gd name="connsiteY394" fmla="*/ 6639616 h 6858000"/>
              <a:gd name="connsiteX395" fmla="*/ 1885273 w 7467600"/>
              <a:gd name="connsiteY395" fmla="*/ 6858000 h 6858000"/>
              <a:gd name="connsiteX396" fmla="*/ 1854363 w 7467600"/>
              <a:gd name="connsiteY396" fmla="*/ 6858000 h 6858000"/>
              <a:gd name="connsiteX397" fmla="*/ 1880391 w 7467600"/>
              <a:gd name="connsiteY397" fmla="*/ 6603796 h 6858000"/>
              <a:gd name="connsiteX398" fmla="*/ 1818273 w 7467600"/>
              <a:gd name="connsiteY398" fmla="*/ 6715729 h 6858000"/>
              <a:gd name="connsiteX399" fmla="*/ 1794691 w 7467600"/>
              <a:gd name="connsiteY399" fmla="*/ 6843239 h 6858000"/>
              <a:gd name="connsiteX400" fmla="*/ 1794914 w 7467600"/>
              <a:gd name="connsiteY400" fmla="*/ 6858000 h 6858000"/>
              <a:gd name="connsiteX401" fmla="*/ 1746128 w 7467600"/>
              <a:gd name="connsiteY401" fmla="*/ 6858000 h 6858000"/>
              <a:gd name="connsiteX402" fmla="*/ 1753934 w 7467600"/>
              <a:gd name="connsiteY402" fmla="*/ 6724796 h 6858000"/>
              <a:gd name="connsiteX403" fmla="*/ 1792053 w 7467600"/>
              <a:gd name="connsiteY403" fmla="*/ 6572396 h 6858000"/>
              <a:gd name="connsiteX404" fmla="*/ 1862248 w 7467600"/>
              <a:gd name="connsiteY404" fmla="*/ 6266397 h 6858000"/>
              <a:gd name="connsiteX405" fmla="*/ 1862250 w 7467600"/>
              <a:gd name="connsiteY405" fmla="*/ 6033531 h 6858000"/>
              <a:gd name="connsiteX406" fmla="*/ 1211999 w 7467600"/>
              <a:gd name="connsiteY406" fmla="*/ 6683610 h 6858000"/>
              <a:gd name="connsiteX407" fmla="*/ 1213266 w 7467600"/>
              <a:gd name="connsiteY407" fmla="*/ 6691947 h 6858000"/>
              <a:gd name="connsiteX408" fmla="*/ 1203370 w 7467600"/>
              <a:gd name="connsiteY408" fmla="*/ 6850676 h 6858000"/>
              <a:gd name="connsiteX409" fmla="*/ 1203671 w 7467600"/>
              <a:gd name="connsiteY409" fmla="*/ 6858000 h 6858000"/>
              <a:gd name="connsiteX410" fmla="*/ 1143180 w 7467600"/>
              <a:gd name="connsiteY410" fmla="*/ 6858000 h 6858000"/>
              <a:gd name="connsiteX411" fmla="*/ 1142176 w 7467600"/>
              <a:gd name="connsiteY411" fmla="*/ 6766045 h 6858000"/>
              <a:gd name="connsiteX412" fmla="*/ 1067484 w 7467600"/>
              <a:gd name="connsiteY412" fmla="*/ 6858000 h 6858000"/>
              <a:gd name="connsiteX413" fmla="*/ 953928 w 7467600"/>
              <a:gd name="connsiteY413" fmla="*/ 6858000 h 6858000"/>
              <a:gd name="connsiteX414" fmla="*/ 959715 w 7467600"/>
              <a:gd name="connsiteY414" fmla="*/ 6850185 h 6858000"/>
              <a:gd name="connsiteX415" fmla="*/ 1483788 w 7467600"/>
              <a:gd name="connsiteY415" fmla="*/ 6259174 h 6858000"/>
              <a:gd name="connsiteX416" fmla="*/ 1100671 w 7467600"/>
              <a:gd name="connsiteY416" fmla="*/ 6252137 h 6858000"/>
              <a:gd name="connsiteX417" fmla="*/ 1090144 w 7467600"/>
              <a:gd name="connsiteY417" fmla="*/ 6256748 h 6858000"/>
              <a:gd name="connsiteX418" fmla="*/ 1095872 w 7467600"/>
              <a:gd name="connsiteY418" fmla="*/ 6271892 h 6858000"/>
              <a:gd name="connsiteX419" fmla="*/ 262785 w 7467600"/>
              <a:gd name="connsiteY419" fmla="*/ 6845450 h 6858000"/>
              <a:gd name="connsiteX420" fmla="*/ 209968 w 7467600"/>
              <a:gd name="connsiteY420" fmla="*/ 6770713 h 6858000"/>
              <a:gd name="connsiteX421" fmla="*/ 873460 w 7467600"/>
              <a:gd name="connsiteY421" fmla="*/ 6253768 h 6858000"/>
              <a:gd name="connsiteX422" fmla="*/ 192686 w 7467600"/>
              <a:gd name="connsiteY422" fmla="*/ 5849257 h 6858000"/>
              <a:gd name="connsiteX423" fmla="*/ 4696 w 7467600"/>
              <a:gd name="connsiteY423" fmla="*/ 5697668 h 6858000"/>
              <a:gd name="connsiteX424" fmla="*/ 0 w 7467600"/>
              <a:gd name="connsiteY424" fmla="*/ 5689984 h 6858000"/>
              <a:gd name="connsiteX425" fmla="*/ 0 w 7467600"/>
              <a:gd name="connsiteY425" fmla="*/ 5513472 h 6858000"/>
              <a:gd name="connsiteX426" fmla="*/ 174101 w 7467600"/>
              <a:gd name="connsiteY426" fmla="*/ 5620277 h 6858000"/>
              <a:gd name="connsiteX427" fmla="*/ 891800 w 7467600"/>
              <a:gd name="connsiteY427" fmla="*/ 6036935 h 6858000"/>
              <a:gd name="connsiteX428" fmla="*/ 1072219 w 7467600"/>
              <a:gd name="connsiteY428" fmla="*/ 6169443 h 6858000"/>
              <a:gd name="connsiteX429" fmla="*/ 1074117 w 7467600"/>
              <a:gd name="connsiteY429" fmla="*/ 6170301 h 6858000"/>
              <a:gd name="connsiteX430" fmla="*/ 1083114 w 7467600"/>
              <a:gd name="connsiteY430" fmla="*/ 6174131 h 6858000"/>
              <a:gd name="connsiteX431" fmla="*/ 1543010 w 7467600"/>
              <a:gd name="connsiteY431" fmla="*/ 6191140 h 6858000"/>
              <a:gd name="connsiteX432" fmla="*/ 1551080 w 7467600"/>
              <a:gd name="connsiteY432" fmla="*/ 6195006 h 6858000"/>
              <a:gd name="connsiteX433" fmla="*/ 2345443 w 7467600"/>
              <a:gd name="connsiteY433" fmla="*/ 5549882 h 6858000"/>
              <a:gd name="connsiteX434" fmla="*/ 1721499 w 7467600"/>
              <a:gd name="connsiteY434" fmla="*/ 5599969 h 6858000"/>
              <a:gd name="connsiteX435" fmla="*/ 767716 w 7467600"/>
              <a:gd name="connsiteY435" fmla="*/ 5472768 h 6858000"/>
              <a:gd name="connsiteX436" fmla="*/ 722147 w 7467600"/>
              <a:gd name="connsiteY436" fmla="*/ 5393091 h 6858000"/>
              <a:gd name="connsiteX437" fmla="*/ 1485552 w 7467600"/>
              <a:gd name="connsiteY437" fmla="*/ 5313202 h 6858000"/>
              <a:gd name="connsiteX438" fmla="*/ 2143004 w 7467600"/>
              <a:gd name="connsiteY438" fmla="*/ 5402420 h 6858000"/>
              <a:gd name="connsiteX439" fmla="*/ 1933391 w 7467600"/>
              <a:gd name="connsiteY439" fmla="*/ 5156971 h 6858000"/>
              <a:gd name="connsiteX440" fmla="*/ 1827118 w 7467600"/>
              <a:gd name="connsiteY440" fmla="*/ 4968410 h 6858000"/>
              <a:gd name="connsiteX441" fmla="*/ 1837349 w 7467600"/>
              <a:gd name="connsiteY441" fmla="*/ 4956357 h 6858000"/>
              <a:gd name="connsiteX442" fmla="*/ 2162835 w 7467600"/>
              <a:gd name="connsiteY442" fmla="*/ 5187853 h 6858000"/>
              <a:gd name="connsiteX443" fmla="*/ 2257167 w 7467600"/>
              <a:gd name="connsiteY443" fmla="*/ 5462123 h 6858000"/>
              <a:gd name="connsiteX444" fmla="*/ 2261598 w 7467600"/>
              <a:gd name="connsiteY444" fmla="*/ 5467998 h 6858000"/>
              <a:gd name="connsiteX445" fmla="*/ 2437177 w 7467600"/>
              <a:gd name="connsiteY445" fmla="*/ 5479608 h 6858000"/>
              <a:gd name="connsiteX446" fmla="*/ 2445247 w 7467600"/>
              <a:gd name="connsiteY446" fmla="*/ 5483476 h 6858000"/>
              <a:gd name="connsiteX447" fmla="*/ 2743626 w 7467600"/>
              <a:gd name="connsiteY447" fmla="*/ 5304819 h 6858000"/>
              <a:gd name="connsiteX448" fmla="*/ 3048102 w 7467600"/>
              <a:gd name="connsiteY448" fmla="*/ 5150595 h 6858000"/>
              <a:gd name="connsiteX449" fmla="*/ 1799414 w 7467600"/>
              <a:gd name="connsiteY449" fmla="*/ 4694732 h 6858000"/>
              <a:gd name="connsiteX450" fmla="*/ 1771735 w 7467600"/>
              <a:gd name="connsiteY450" fmla="*/ 4619929 h 6858000"/>
              <a:gd name="connsiteX451" fmla="*/ 3104273 w 7467600"/>
              <a:gd name="connsiteY451" fmla="*/ 5076159 h 6858000"/>
              <a:gd name="connsiteX452" fmla="*/ 3113245 w 7467600"/>
              <a:gd name="connsiteY452" fmla="*/ 5090705 h 6858000"/>
              <a:gd name="connsiteX453" fmla="*/ 3126294 w 7467600"/>
              <a:gd name="connsiteY453" fmla="*/ 5114400 h 6858000"/>
              <a:gd name="connsiteX454" fmla="*/ 3937433 w 7467600"/>
              <a:gd name="connsiteY454" fmla="*/ 4830473 h 6858000"/>
              <a:gd name="connsiteX455" fmla="*/ 3590475 w 7467600"/>
              <a:gd name="connsiteY455" fmla="*/ 4597974 h 6858000"/>
              <a:gd name="connsiteX456" fmla="*/ 3100264 w 7467600"/>
              <a:gd name="connsiteY456" fmla="*/ 4579845 h 6858000"/>
              <a:gd name="connsiteX457" fmla="*/ 2183576 w 7467600"/>
              <a:gd name="connsiteY457" fmla="*/ 4227150 h 6858000"/>
              <a:gd name="connsiteX458" fmla="*/ 2151029 w 7467600"/>
              <a:gd name="connsiteY458" fmla="*/ 4146947 h 6858000"/>
              <a:gd name="connsiteX459" fmla="*/ 3563434 w 7467600"/>
              <a:gd name="connsiteY459" fmla="*/ 4469115 h 6858000"/>
              <a:gd name="connsiteX460" fmla="*/ 3177952 w 7467600"/>
              <a:gd name="connsiteY460" fmla="*/ 3657386 h 6858000"/>
              <a:gd name="connsiteX461" fmla="*/ 3189263 w 7467600"/>
              <a:gd name="connsiteY461" fmla="*/ 3625726 h 6858000"/>
              <a:gd name="connsiteX462" fmla="*/ 3560912 w 7467600"/>
              <a:gd name="connsiteY462" fmla="*/ 4079863 h 6858000"/>
              <a:gd name="connsiteX463" fmla="*/ 3626636 w 7467600"/>
              <a:gd name="connsiteY463" fmla="*/ 4512230 h 6858000"/>
              <a:gd name="connsiteX464" fmla="*/ 3653088 w 7467600"/>
              <a:gd name="connsiteY464" fmla="*/ 4521417 h 6858000"/>
              <a:gd name="connsiteX465" fmla="*/ 3988128 w 7467600"/>
              <a:gd name="connsiteY465" fmla="*/ 4817267 h 6858000"/>
              <a:gd name="connsiteX466" fmla="*/ 4830582 w 7467600"/>
              <a:gd name="connsiteY466" fmla="*/ 4676000 h 6858000"/>
              <a:gd name="connsiteX467" fmla="*/ 4830100 w 7467600"/>
              <a:gd name="connsiteY467" fmla="*/ 4675554 h 6858000"/>
              <a:gd name="connsiteX468" fmla="*/ 4036318 w 7467600"/>
              <a:gd name="connsiteY468" fmla="*/ 4147013 h 6858000"/>
              <a:gd name="connsiteX469" fmla="*/ 3432098 w 7467600"/>
              <a:gd name="connsiteY469" fmla="*/ 3537312 h 6858000"/>
              <a:gd name="connsiteX470" fmla="*/ 3446761 w 7467600"/>
              <a:gd name="connsiteY470" fmla="*/ 3461278 h 6858000"/>
              <a:gd name="connsiteX471" fmla="*/ 4419733 w 7467600"/>
              <a:gd name="connsiteY471" fmla="*/ 3963555 h 6858000"/>
              <a:gd name="connsiteX472" fmla="*/ 4781371 w 7467600"/>
              <a:gd name="connsiteY472" fmla="*/ 4458604 h 6858000"/>
              <a:gd name="connsiteX473" fmla="*/ 4780440 w 7467600"/>
              <a:gd name="connsiteY473" fmla="*/ 4470290 h 6858000"/>
              <a:gd name="connsiteX474" fmla="*/ 4898954 w 7467600"/>
              <a:gd name="connsiteY474" fmla="*/ 4662092 h 6858000"/>
              <a:gd name="connsiteX475" fmla="*/ 4900699 w 7467600"/>
              <a:gd name="connsiteY475" fmla="*/ 4670867 h 6858000"/>
              <a:gd name="connsiteX476" fmla="*/ 5714511 w 7467600"/>
              <a:gd name="connsiteY476" fmla="*/ 4663483 h 6858000"/>
              <a:gd name="connsiteX477" fmla="*/ 5464793 w 7467600"/>
              <a:gd name="connsiteY477" fmla="*/ 4393556 h 6858000"/>
              <a:gd name="connsiteX478" fmla="*/ 5461897 w 7467600"/>
              <a:gd name="connsiteY478" fmla="*/ 4390879 h 6858000"/>
              <a:gd name="connsiteX479" fmla="*/ 4294126 w 7467600"/>
              <a:gd name="connsiteY479" fmla="*/ 3303048 h 6858000"/>
              <a:gd name="connsiteX480" fmla="*/ 4305321 w 7467600"/>
              <a:gd name="connsiteY480" fmla="*/ 3256953 h 6858000"/>
              <a:gd name="connsiteX481" fmla="*/ 4949299 w 7467600"/>
              <a:gd name="connsiteY481" fmla="*/ 3766336 h 6858000"/>
              <a:gd name="connsiteX482" fmla="*/ 5291452 w 7467600"/>
              <a:gd name="connsiteY482" fmla="*/ 4076801 h 6858000"/>
              <a:gd name="connsiteX483" fmla="*/ 5434998 w 7467600"/>
              <a:gd name="connsiteY483" fmla="*/ 4254100 h 6858000"/>
              <a:gd name="connsiteX484" fmla="*/ 5351015 w 7467600"/>
              <a:gd name="connsiteY484" fmla="*/ 3760989 h 6858000"/>
              <a:gd name="connsiteX485" fmla="*/ 5413780 w 7467600"/>
              <a:gd name="connsiteY485" fmla="*/ 2966265 h 6858000"/>
              <a:gd name="connsiteX486" fmla="*/ 5425627 w 7467600"/>
              <a:gd name="connsiteY486" fmla="*/ 2954192 h 6858000"/>
              <a:gd name="connsiteX487" fmla="*/ 6604735 w 7467600"/>
              <a:gd name="connsiteY487" fmla="*/ 2041381 h 6858000"/>
              <a:gd name="connsiteX488" fmla="*/ 7204487 w 7467600"/>
              <a:gd name="connsiteY488" fmla="*/ 2742112 h 6858000"/>
              <a:gd name="connsiteX489" fmla="*/ 7131592 w 7467600"/>
              <a:gd name="connsiteY489" fmla="*/ 2672096 h 6858000"/>
              <a:gd name="connsiteX490" fmla="*/ 6996344 w 7467600"/>
              <a:gd name="connsiteY490" fmla="*/ 2518310 h 6858000"/>
              <a:gd name="connsiteX491" fmla="*/ 6735495 w 7467600"/>
              <a:gd name="connsiteY491" fmla="*/ 2196890 h 6858000"/>
              <a:gd name="connsiteX492" fmla="*/ 6721901 w 7467600"/>
              <a:gd name="connsiteY492" fmla="*/ 2179274 h 6858000"/>
              <a:gd name="connsiteX493" fmla="*/ 6604735 w 7467600"/>
              <a:gd name="connsiteY493" fmla="*/ 2041381 h 6858000"/>
              <a:gd name="connsiteX494" fmla="*/ 6591670 w 7467600"/>
              <a:gd name="connsiteY494" fmla="*/ 1988277 h 6858000"/>
              <a:gd name="connsiteX495" fmla="*/ 6747349 w 7467600"/>
              <a:gd name="connsiteY495" fmla="*/ 2160069 h 6858000"/>
              <a:gd name="connsiteX496" fmla="*/ 6760943 w 7467600"/>
              <a:gd name="connsiteY496" fmla="*/ 2177686 h 6858000"/>
              <a:gd name="connsiteX497" fmla="*/ 7021065 w 7467600"/>
              <a:gd name="connsiteY497" fmla="*/ 2498102 h 6858000"/>
              <a:gd name="connsiteX498" fmla="*/ 7155223 w 7467600"/>
              <a:gd name="connsiteY498" fmla="*/ 2650386 h 6858000"/>
              <a:gd name="connsiteX499" fmla="*/ 7203167 w 7467600"/>
              <a:gd name="connsiteY499" fmla="*/ 2697288 h 6858000"/>
              <a:gd name="connsiteX500" fmla="*/ 6937703 w 7467600"/>
              <a:gd name="connsiteY500" fmla="*/ 2321981 h 6858000"/>
              <a:gd name="connsiteX501" fmla="*/ 6591670 w 7467600"/>
              <a:gd name="connsiteY501" fmla="*/ 1988277 h 6858000"/>
              <a:gd name="connsiteX502" fmla="*/ 5798671 w 7467600"/>
              <a:gd name="connsiteY502" fmla="*/ 1981601 h 6858000"/>
              <a:gd name="connsiteX503" fmla="*/ 5754709 w 7467600"/>
              <a:gd name="connsiteY503" fmla="*/ 2071454 h 6858000"/>
              <a:gd name="connsiteX504" fmla="*/ 5763044 w 7467600"/>
              <a:gd name="connsiteY504" fmla="*/ 2842206 h 6858000"/>
              <a:gd name="connsiteX505" fmla="*/ 5764974 w 7467600"/>
              <a:gd name="connsiteY505" fmla="*/ 2799609 h 6858000"/>
              <a:gd name="connsiteX506" fmla="*/ 5767665 w 7467600"/>
              <a:gd name="connsiteY506" fmla="*/ 2666409 h 6858000"/>
              <a:gd name="connsiteX507" fmla="*/ 5763055 w 7467600"/>
              <a:gd name="connsiteY507" fmla="*/ 2579705 h 6858000"/>
              <a:gd name="connsiteX508" fmla="*/ 5758079 w 7467600"/>
              <a:gd name="connsiteY508" fmla="*/ 2492508 h 6858000"/>
              <a:gd name="connsiteX509" fmla="*/ 5779325 w 7467600"/>
              <a:gd name="connsiteY509" fmla="*/ 2197069 h 6858000"/>
              <a:gd name="connsiteX510" fmla="*/ 5798671 w 7467600"/>
              <a:gd name="connsiteY510" fmla="*/ 1981601 h 6858000"/>
              <a:gd name="connsiteX511" fmla="*/ 5829202 w 7467600"/>
              <a:gd name="connsiteY511" fmla="*/ 1971679 h 6858000"/>
              <a:gd name="connsiteX512" fmla="*/ 5809558 w 7467600"/>
              <a:gd name="connsiteY512" fmla="*/ 2198043 h 6858000"/>
              <a:gd name="connsiteX513" fmla="*/ 5788653 w 7467600"/>
              <a:gd name="connsiteY513" fmla="*/ 2489430 h 6858000"/>
              <a:gd name="connsiteX514" fmla="*/ 5793439 w 7467600"/>
              <a:gd name="connsiteY514" fmla="*/ 2575235 h 6858000"/>
              <a:gd name="connsiteX515" fmla="*/ 5796837 w 7467600"/>
              <a:gd name="connsiteY515" fmla="*/ 2637633 h 6858000"/>
              <a:gd name="connsiteX516" fmla="*/ 5818614 w 7467600"/>
              <a:gd name="connsiteY516" fmla="*/ 2473055 h 6858000"/>
              <a:gd name="connsiteX517" fmla="*/ 5829202 w 7467600"/>
              <a:gd name="connsiteY517" fmla="*/ 1971679 h 6858000"/>
              <a:gd name="connsiteX518" fmla="*/ 5911389 w 7467600"/>
              <a:gd name="connsiteY518" fmla="*/ 1898371 h 6858000"/>
              <a:gd name="connsiteX519" fmla="*/ 6237627 w 7467600"/>
              <a:gd name="connsiteY519" fmla="*/ 2231921 h 6858000"/>
              <a:gd name="connsiteX520" fmla="*/ 5911389 w 7467600"/>
              <a:gd name="connsiteY520" fmla="*/ 1898371 h 6858000"/>
              <a:gd name="connsiteX521" fmla="*/ 6944437 w 7467600"/>
              <a:gd name="connsiteY521" fmla="*/ 1575402 h 6858000"/>
              <a:gd name="connsiteX522" fmla="*/ 6304730 w 7467600"/>
              <a:gd name="connsiteY522" fmla="*/ 1766654 h 6858000"/>
              <a:gd name="connsiteX523" fmla="*/ 6944437 w 7467600"/>
              <a:gd name="connsiteY523" fmla="*/ 1575402 h 6858000"/>
              <a:gd name="connsiteX524" fmla="*/ 7019523 w 7467600"/>
              <a:gd name="connsiteY524" fmla="*/ 1519450 h 6858000"/>
              <a:gd name="connsiteX525" fmla="*/ 6298091 w 7467600"/>
              <a:gd name="connsiteY525" fmla="*/ 1737122 h 6858000"/>
              <a:gd name="connsiteX526" fmla="*/ 7019523 w 7467600"/>
              <a:gd name="connsiteY526" fmla="*/ 1519450 h 6858000"/>
              <a:gd name="connsiteX527" fmla="*/ 2399523 w 7467600"/>
              <a:gd name="connsiteY527" fmla="*/ 1428234 h 6858000"/>
              <a:gd name="connsiteX528" fmla="*/ 2224982 w 7467600"/>
              <a:gd name="connsiteY528" fmla="*/ 1826201 h 6858000"/>
              <a:gd name="connsiteX529" fmla="*/ 2096099 w 7467600"/>
              <a:gd name="connsiteY529" fmla="*/ 2345900 h 6858000"/>
              <a:gd name="connsiteX530" fmla="*/ 2283317 w 7467600"/>
              <a:gd name="connsiteY530" fmla="*/ 1796925 h 6858000"/>
              <a:gd name="connsiteX531" fmla="*/ 2399523 w 7467600"/>
              <a:gd name="connsiteY531" fmla="*/ 1428234 h 6858000"/>
              <a:gd name="connsiteX532" fmla="*/ 2448558 w 7467600"/>
              <a:gd name="connsiteY532" fmla="*/ 1373435 h 6858000"/>
              <a:gd name="connsiteX533" fmla="*/ 2312521 w 7467600"/>
              <a:gd name="connsiteY533" fmla="*/ 1806140 h 6858000"/>
              <a:gd name="connsiteX534" fmla="*/ 2127533 w 7467600"/>
              <a:gd name="connsiteY534" fmla="*/ 2348380 h 6858000"/>
              <a:gd name="connsiteX535" fmla="*/ 2358080 w 7467600"/>
              <a:gd name="connsiteY535" fmla="*/ 1866134 h 6858000"/>
              <a:gd name="connsiteX536" fmla="*/ 2407436 w 7467600"/>
              <a:gd name="connsiteY536" fmla="*/ 1651070 h 6858000"/>
              <a:gd name="connsiteX537" fmla="*/ 2448558 w 7467600"/>
              <a:gd name="connsiteY537" fmla="*/ 1373435 h 6858000"/>
              <a:gd name="connsiteX538" fmla="*/ 278707 w 7467600"/>
              <a:gd name="connsiteY538" fmla="*/ 1352270 h 6858000"/>
              <a:gd name="connsiteX539" fmla="*/ 321570 w 7467600"/>
              <a:gd name="connsiteY539" fmla="*/ 1861610 h 6858000"/>
              <a:gd name="connsiteX540" fmla="*/ 294281 w 7467600"/>
              <a:gd name="connsiteY540" fmla="*/ 1440658 h 6858000"/>
              <a:gd name="connsiteX541" fmla="*/ 278707 w 7467600"/>
              <a:gd name="connsiteY541" fmla="*/ 1352270 h 6858000"/>
              <a:gd name="connsiteX542" fmla="*/ 1423821 w 7467600"/>
              <a:gd name="connsiteY542" fmla="*/ 1351958 h 6858000"/>
              <a:gd name="connsiteX543" fmla="*/ 1638521 w 7467600"/>
              <a:gd name="connsiteY543" fmla="*/ 1908470 h 6858000"/>
              <a:gd name="connsiteX544" fmla="*/ 1754199 w 7467600"/>
              <a:gd name="connsiteY544" fmla="*/ 2149284 h 6858000"/>
              <a:gd name="connsiteX545" fmla="*/ 1908359 w 7467600"/>
              <a:gd name="connsiteY545" fmla="*/ 2364988 h 6858000"/>
              <a:gd name="connsiteX546" fmla="*/ 1647661 w 7467600"/>
              <a:gd name="connsiteY546" fmla="*/ 1825945 h 6858000"/>
              <a:gd name="connsiteX547" fmla="*/ 1423821 w 7467600"/>
              <a:gd name="connsiteY547" fmla="*/ 1351958 h 6858000"/>
              <a:gd name="connsiteX548" fmla="*/ 1431890 w 7467600"/>
              <a:gd name="connsiteY548" fmla="*/ 1306475 h 6858000"/>
              <a:gd name="connsiteX549" fmla="*/ 1507597 w 7467600"/>
              <a:gd name="connsiteY549" fmla="*/ 1446132 h 6858000"/>
              <a:gd name="connsiteX550" fmla="*/ 1674586 w 7467600"/>
              <a:gd name="connsiteY550" fmla="*/ 1813832 h 6858000"/>
              <a:gd name="connsiteX551" fmla="*/ 1815950 w 7467600"/>
              <a:gd name="connsiteY551" fmla="*/ 2128564 h 6858000"/>
              <a:gd name="connsiteX552" fmla="*/ 1984242 w 7467600"/>
              <a:gd name="connsiteY552" fmla="*/ 2430829 h 6858000"/>
              <a:gd name="connsiteX553" fmla="*/ 2014023 w 7467600"/>
              <a:gd name="connsiteY553" fmla="*/ 2450995 h 6858000"/>
              <a:gd name="connsiteX554" fmla="*/ 1747337 w 7467600"/>
              <a:gd name="connsiteY554" fmla="*/ 1855264 h 6858000"/>
              <a:gd name="connsiteX555" fmla="*/ 1533749 w 7467600"/>
              <a:gd name="connsiteY555" fmla="*/ 1478656 h 6858000"/>
              <a:gd name="connsiteX556" fmla="*/ 1431890 w 7467600"/>
              <a:gd name="connsiteY556" fmla="*/ 1306475 h 6858000"/>
              <a:gd name="connsiteX557" fmla="*/ 5052692 w 7467600"/>
              <a:gd name="connsiteY557" fmla="*/ 1292994 h 6858000"/>
              <a:gd name="connsiteX558" fmla="*/ 5200661 w 7467600"/>
              <a:gd name="connsiteY558" fmla="*/ 1635186 h 6858000"/>
              <a:gd name="connsiteX559" fmla="*/ 5297138 w 7467600"/>
              <a:gd name="connsiteY559" fmla="*/ 1906351 h 6858000"/>
              <a:gd name="connsiteX560" fmla="*/ 5052692 w 7467600"/>
              <a:gd name="connsiteY560" fmla="*/ 1292994 h 6858000"/>
              <a:gd name="connsiteX561" fmla="*/ 5009948 w 7467600"/>
              <a:gd name="connsiteY561" fmla="*/ 1273619 h 6858000"/>
              <a:gd name="connsiteX562" fmla="*/ 5121777 w 7467600"/>
              <a:gd name="connsiteY562" fmla="*/ 1654213 h 6858000"/>
              <a:gd name="connsiteX563" fmla="*/ 5293545 w 7467600"/>
              <a:gd name="connsiteY563" fmla="*/ 2072247 h 6858000"/>
              <a:gd name="connsiteX564" fmla="*/ 5294042 w 7467600"/>
              <a:gd name="connsiteY564" fmla="*/ 2065019 h 6858000"/>
              <a:gd name="connsiteX565" fmla="*/ 5171936 w 7467600"/>
              <a:gd name="connsiteY565" fmla="*/ 1647613 h 6858000"/>
              <a:gd name="connsiteX566" fmla="*/ 5009948 w 7467600"/>
              <a:gd name="connsiteY566" fmla="*/ 1273619 h 6858000"/>
              <a:gd name="connsiteX567" fmla="*/ 655236 w 7467600"/>
              <a:gd name="connsiteY567" fmla="*/ 1268632 h 6858000"/>
              <a:gd name="connsiteX568" fmla="*/ 839521 w 7467600"/>
              <a:gd name="connsiteY568" fmla="*/ 1685315 h 6858000"/>
              <a:gd name="connsiteX569" fmla="*/ 1109416 w 7467600"/>
              <a:gd name="connsiteY569" fmla="*/ 2061663 h 6858000"/>
              <a:gd name="connsiteX570" fmla="*/ 1298300 w 7467600"/>
              <a:gd name="connsiteY570" fmla="*/ 2247742 h 6858000"/>
              <a:gd name="connsiteX571" fmla="*/ 1125871 w 7467600"/>
              <a:gd name="connsiteY571" fmla="*/ 1989513 h 6858000"/>
              <a:gd name="connsiteX572" fmla="*/ 981574 w 7467600"/>
              <a:gd name="connsiteY572" fmla="*/ 1783157 h 6858000"/>
              <a:gd name="connsiteX573" fmla="*/ 922198 w 7467600"/>
              <a:gd name="connsiteY573" fmla="*/ 1677437 h 6858000"/>
              <a:gd name="connsiteX574" fmla="*/ 869293 w 7467600"/>
              <a:gd name="connsiteY574" fmla="*/ 1583214 h 6858000"/>
              <a:gd name="connsiteX575" fmla="*/ 751431 w 7467600"/>
              <a:gd name="connsiteY575" fmla="*/ 1405731 h 6858000"/>
              <a:gd name="connsiteX576" fmla="*/ 655236 w 7467600"/>
              <a:gd name="connsiteY576" fmla="*/ 1268632 h 6858000"/>
              <a:gd name="connsiteX577" fmla="*/ 6516292 w 7467600"/>
              <a:gd name="connsiteY577" fmla="*/ 1263064 h 6858000"/>
              <a:gd name="connsiteX578" fmla="*/ 5736320 w 7467600"/>
              <a:gd name="connsiteY578" fmla="*/ 1501803 h 6858000"/>
              <a:gd name="connsiteX579" fmla="*/ 6516292 w 7467600"/>
              <a:gd name="connsiteY579" fmla="*/ 1263064 h 6858000"/>
              <a:gd name="connsiteX580" fmla="*/ 291466 w 7467600"/>
              <a:gd name="connsiteY580" fmla="*/ 1250369 h 6858000"/>
              <a:gd name="connsiteX581" fmla="*/ 323180 w 7467600"/>
              <a:gd name="connsiteY581" fmla="*/ 1435283 h 6858000"/>
              <a:gd name="connsiteX582" fmla="*/ 349381 w 7467600"/>
              <a:gd name="connsiteY582" fmla="*/ 1875041 h 6858000"/>
              <a:gd name="connsiteX583" fmla="*/ 374363 w 7467600"/>
              <a:gd name="connsiteY583" fmla="*/ 1506494 h 6858000"/>
              <a:gd name="connsiteX584" fmla="*/ 302168 w 7467600"/>
              <a:gd name="connsiteY584" fmla="*/ 1274495 h 6858000"/>
              <a:gd name="connsiteX585" fmla="*/ 291466 w 7467600"/>
              <a:gd name="connsiteY585" fmla="*/ 1250369 h 6858000"/>
              <a:gd name="connsiteX586" fmla="*/ 678222 w 7467600"/>
              <a:gd name="connsiteY586" fmla="*/ 1248670 h 6858000"/>
              <a:gd name="connsiteX587" fmla="*/ 775536 w 7467600"/>
              <a:gd name="connsiteY587" fmla="*/ 1388015 h 6858000"/>
              <a:gd name="connsiteX588" fmla="*/ 894529 w 7467600"/>
              <a:gd name="connsiteY588" fmla="*/ 1567739 h 6858000"/>
              <a:gd name="connsiteX589" fmla="*/ 948000 w 7467600"/>
              <a:gd name="connsiteY589" fmla="*/ 1663088 h 6858000"/>
              <a:gd name="connsiteX590" fmla="*/ 1006812 w 7467600"/>
              <a:gd name="connsiteY590" fmla="*/ 1767683 h 6858000"/>
              <a:gd name="connsiteX591" fmla="*/ 1149133 w 7467600"/>
              <a:gd name="connsiteY591" fmla="*/ 1971513 h 6858000"/>
              <a:gd name="connsiteX592" fmla="*/ 1333952 w 7467600"/>
              <a:gd name="connsiteY592" fmla="*/ 2251620 h 6858000"/>
              <a:gd name="connsiteX593" fmla="*/ 1337329 w 7467600"/>
              <a:gd name="connsiteY593" fmla="*/ 2258350 h 6858000"/>
              <a:gd name="connsiteX594" fmla="*/ 1014726 w 7467600"/>
              <a:gd name="connsiteY594" fmla="*/ 1615556 h 6858000"/>
              <a:gd name="connsiteX595" fmla="*/ 678222 w 7467600"/>
              <a:gd name="connsiteY595" fmla="*/ 1248670 h 6858000"/>
              <a:gd name="connsiteX596" fmla="*/ 6691602 w 7467600"/>
              <a:gd name="connsiteY596" fmla="*/ 1140573 h 6858000"/>
              <a:gd name="connsiteX597" fmla="*/ 6571100 w 7467600"/>
              <a:gd name="connsiteY597" fmla="*/ 1183662 h 6858000"/>
              <a:gd name="connsiteX598" fmla="*/ 6241687 w 7467600"/>
              <a:gd name="connsiteY598" fmla="*/ 1257600 h 6858000"/>
              <a:gd name="connsiteX599" fmla="*/ 5693009 w 7467600"/>
              <a:gd name="connsiteY599" fmla="*/ 1478256 h 6858000"/>
              <a:gd name="connsiteX600" fmla="*/ 6548420 w 7467600"/>
              <a:gd name="connsiteY600" fmla="*/ 1214599 h 6858000"/>
              <a:gd name="connsiteX601" fmla="*/ 6605473 w 7467600"/>
              <a:gd name="connsiteY601" fmla="*/ 1184686 h 6858000"/>
              <a:gd name="connsiteX602" fmla="*/ 6691602 w 7467600"/>
              <a:gd name="connsiteY602" fmla="*/ 1140573 h 6858000"/>
              <a:gd name="connsiteX603" fmla="*/ 4002475 w 7467600"/>
              <a:gd name="connsiteY603" fmla="*/ 1037802 h 6858000"/>
              <a:gd name="connsiteX604" fmla="*/ 4000324 w 7467600"/>
              <a:gd name="connsiteY604" fmla="*/ 1039362 h 6858000"/>
              <a:gd name="connsiteX605" fmla="*/ 4002862 w 7467600"/>
              <a:gd name="connsiteY605" fmla="*/ 1042866 h 6858000"/>
              <a:gd name="connsiteX606" fmla="*/ 4002475 w 7467600"/>
              <a:gd name="connsiteY606" fmla="*/ 1037802 h 6858000"/>
              <a:gd name="connsiteX607" fmla="*/ 506322 w 7467600"/>
              <a:gd name="connsiteY607" fmla="*/ 1020997 h 6858000"/>
              <a:gd name="connsiteX608" fmla="*/ 533068 w 7467600"/>
              <a:gd name="connsiteY608" fmla="*/ 1029409 h 6858000"/>
              <a:gd name="connsiteX609" fmla="*/ 1232525 w 7467600"/>
              <a:gd name="connsiteY609" fmla="*/ 1804675 h 6858000"/>
              <a:gd name="connsiteX610" fmla="*/ 1388858 w 7467600"/>
              <a:gd name="connsiteY610" fmla="*/ 2368011 h 6858000"/>
              <a:gd name="connsiteX611" fmla="*/ 1384098 w 7467600"/>
              <a:gd name="connsiteY611" fmla="*/ 2378125 h 6858000"/>
              <a:gd name="connsiteX612" fmla="*/ 1425393 w 7467600"/>
              <a:gd name="connsiteY612" fmla="*/ 2589124 h 6858000"/>
              <a:gd name="connsiteX613" fmla="*/ 1424001 w 7467600"/>
              <a:gd name="connsiteY613" fmla="*/ 2597541 h 6858000"/>
              <a:gd name="connsiteX614" fmla="*/ 2152729 w 7467600"/>
              <a:gd name="connsiteY614" fmla="*/ 2864487 h 6858000"/>
              <a:gd name="connsiteX615" fmla="*/ 2020609 w 7467600"/>
              <a:gd name="connsiteY615" fmla="*/ 2539671 h 6858000"/>
              <a:gd name="connsiteX616" fmla="*/ 2018920 w 7467600"/>
              <a:gd name="connsiteY616" fmla="*/ 2536309 h 6858000"/>
              <a:gd name="connsiteX617" fmla="*/ 1342441 w 7467600"/>
              <a:gd name="connsiteY617" fmla="*/ 1173017 h 6858000"/>
              <a:gd name="connsiteX618" fmla="*/ 1367925 w 7467600"/>
              <a:gd name="connsiteY618" fmla="*/ 1135648 h 6858000"/>
              <a:gd name="connsiteX619" fmla="*/ 1771401 w 7467600"/>
              <a:gd name="connsiteY619" fmla="*/ 1806673 h 6858000"/>
              <a:gd name="connsiteX620" fmla="*/ 1972385 w 7467600"/>
              <a:gd name="connsiteY620" fmla="*/ 2198735 h 6858000"/>
              <a:gd name="connsiteX621" fmla="*/ 2040892 w 7467600"/>
              <a:gd name="connsiteY621" fmla="*/ 2405205 h 6858000"/>
              <a:gd name="connsiteX622" fmla="*/ 2131689 w 7467600"/>
              <a:gd name="connsiteY622" fmla="*/ 1936926 h 6858000"/>
              <a:gd name="connsiteX623" fmla="*/ 2454820 w 7467600"/>
              <a:gd name="connsiteY623" fmla="*/ 1248808 h 6858000"/>
              <a:gd name="connsiteX624" fmla="*/ 2492512 w 7467600"/>
              <a:gd name="connsiteY624" fmla="*/ 1302920 h 6858000"/>
              <a:gd name="connsiteX625" fmla="*/ 2081216 w 7467600"/>
              <a:gd name="connsiteY625" fmla="*/ 2527513 h 6858000"/>
              <a:gd name="connsiteX626" fmla="*/ 2081211 w 7467600"/>
              <a:gd name="connsiteY626" fmla="*/ 2528916 h 6858000"/>
              <a:gd name="connsiteX627" fmla="*/ 2199067 w 7467600"/>
              <a:gd name="connsiteY627" fmla="*/ 2884061 h 6858000"/>
              <a:gd name="connsiteX628" fmla="*/ 3192586 w 7467600"/>
              <a:gd name="connsiteY628" fmla="*/ 3411496 h 6858000"/>
              <a:gd name="connsiteX629" fmla="*/ 3182620 w 7467600"/>
              <a:gd name="connsiteY629" fmla="*/ 3483279 h 6858000"/>
              <a:gd name="connsiteX630" fmla="*/ 2435119 w 7467600"/>
              <a:gd name="connsiteY630" fmla="*/ 3080173 h 6858000"/>
              <a:gd name="connsiteX631" fmla="*/ 2410152 w 7467600"/>
              <a:gd name="connsiteY631" fmla="*/ 3063751 h 6858000"/>
              <a:gd name="connsiteX632" fmla="*/ 2408099 w 7467600"/>
              <a:gd name="connsiteY632" fmla="*/ 3064403 h 6858000"/>
              <a:gd name="connsiteX633" fmla="*/ 2407218 w 7467600"/>
              <a:gd name="connsiteY633" fmla="*/ 3070324 h 6858000"/>
              <a:gd name="connsiteX634" fmla="*/ 2380138 w 7467600"/>
              <a:gd name="connsiteY634" fmla="*/ 3099341 h 6858000"/>
              <a:gd name="connsiteX635" fmla="*/ 1765923 w 7467600"/>
              <a:gd name="connsiteY635" fmla="*/ 3581043 h 6858000"/>
              <a:gd name="connsiteX636" fmla="*/ 1702258 w 7467600"/>
              <a:gd name="connsiteY636" fmla="*/ 3612286 h 6858000"/>
              <a:gd name="connsiteX637" fmla="*/ 1538370 w 7467600"/>
              <a:gd name="connsiteY637" fmla="*/ 3811804 h 6858000"/>
              <a:gd name="connsiteX638" fmla="*/ 542867 w 7467600"/>
              <a:gd name="connsiteY638" fmla="*/ 4944092 h 6858000"/>
              <a:gd name="connsiteX639" fmla="*/ 515800 w 7467600"/>
              <a:gd name="connsiteY639" fmla="*/ 4862180 h 6858000"/>
              <a:gd name="connsiteX640" fmla="*/ 909145 w 7467600"/>
              <a:gd name="connsiteY640" fmla="*/ 4199225 h 6858000"/>
              <a:gd name="connsiteX641" fmla="*/ 1214067 w 7467600"/>
              <a:gd name="connsiteY641" fmla="*/ 3908561 h 6858000"/>
              <a:gd name="connsiteX642" fmla="*/ 640967 w 7467600"/>
              <a:gd name="connsiteY642" fmla="*/ 4105601 h 6858000"/>
              <a:gd name="connsiteX643" fmla="*/ 112563 w 7467600"/>
              <a:gd name="connsiteY643" fmla="*/ 4396952 h 6858000"/>
              <a:gd name="connsiteX644" fmla="*/ 0 w 7467600"/>
              <a:gd name="connsiteY644" fmla="*/ 4466006 h 6858000"/>
              <a:gd name="connsiteX645" fmla="*/ 0 w 7467600"/>
              <a:gd name="connsiteY645" fmla="*/ 4233763 h 6858000"/>
              <a:gd name="connsiteX646" fmla="*/ 36881 w 7467600"/>
              <a:gd name="connsiteY646" fmla="*/ 4200118 h 6858000"/>
              <a:gd name="connsiteX647" fmla="*/ 910534 w 7467600"/>
              <a:gd name="connsiteY647" fmla="*/ 3629753 h 6858000"/>
              <a:gd name="connsiteX648" fmla="*/ 1578717 w 7467600"/>
              <a:gd name="connsiteY648" fmla="*/ 3575982 h 6858000"/>
              <a:gd name="connsiteX649" fmla="*/ 2338780 w 7467600"/>
              <a:gd name="connsiteY649" fmla="*/ 3033725 h 6858000"/>
              <a:gd name="connsiteX650" fmla="*/ 1807991 w 7467600"/>
              <a:gd name="connsiteY650" fmla="*/ 2807184 h 6858000"/>
              <a:gd name="connsiteX651" fmla="*/ 1416358 w 7467600"/>
              <a:gd name="connsiteY651" fmla="*/ 3112571 h 6858000"/>
              <a:gd name="connsiteX652" fmla="*/ 939066 w 7467600"/>
              <a:gd name="connsiteY652" fmla="*/ 3378798 h 6858000"/>
              <a:gd name="connsiteX653" fmla="*/ 115099 w 7467600"/>
              <a:gd name="connsiteY653" fmla="*/ 3607650 h 6858000"/>
              <a:gd name="connsiteX654" fmla="*/ 97284 w 7467600"/>
              <a:gd name="connsiteY654" fmla="*/ 3520393 h 6858000"/>
              <a:gd name="connsiteX655" fmla="*/ 922050 w 7467600"/>
              <a:gd name="connsiteY655" fmla="*/ 3074867 h 6858000"/>
              <a:gd name="connsiteX656" fmla="*/ 1405265 w 7467600"/>
              <a:gd name="connsiteY656" fmla="*/ 3016319 h 6858000"/>
              <a:gd name="connsiteX657" fmla="*/ 1407512 w 7467600"/>
              <a:gd name="connsiteY657" fmla="*/ 3018001 h 6858000"/>
              <a:gd name="connsiteX658" fmla="*/ 1726266 w 7467600"/>
              <a:gd name="connsiteY658" fmla="*/ 2777274 h 6858000"/>
              <a:gd name="connsiteX659" fmla="*/ 625390 w 7467600"/>
              <a:gd name="connsiteY659" fmla="*/ 2514541 h 6858000"/>
              <a:gd name="connsiteX660" fmla="*/ 619799 w 7467600"/>
              <a:gd name="connsiteY660" fmla="*/ 2527180 h 6858000"/>
              <a:gd name="connsiteX661" fmla="*/ 310030 w 7467600"/>
              <a:gd name="connsiteY661" fmla="*/ 2771818 h 6858000"/>
              <a:gd name="connsiteX662" fmla="*/ 173877 w 7467600"/>
              <a:gd name="connsiteY662" fmla="*/ 2937056 h 6858000"/>
              <a:gd name="connsiteX663" fmla="*/ 77889 w 7467600"/>
              <a:gd name="connsiteY663" fmla="*/ 3138440 h 6858000"/>
              <a:gd name="connsiteX664" fmla="*/ 0 w 7467600"/>
              <a:gd name="connsiteY664" fmla="*/ 3271395 h 6858000"/>
              <a:gd name="connsiteX665" fmla="*/ 0 w 7467600"/>
              <a:gd name="connsiteY665" fmla="*/ 3153002 h 6858000"/>
              <a:gd name="connsiteX666" fmla="*/ 2386 w 7467600"/>
              <a:gd name="connsiteY666" fmla="*/ 3149203 h 6858000"/>
              <a:gd name="connsiteX667" fmla="*/ 89753 w 7467600"/>
              <a:gd name="connsiteY667" fmla="*/ 2987702 h 6858000"/>
              <a:gd name="connsiteX668" fmla="*/ 76869 w 7467600"/>
              <a:gd name="connsiteY668" fmla="*/ 3005404 h 6858000"/>
              <a:gd name="connsiteX669" fmla="*/ 32049 w 7467600"/>
              <a:gd name="connsiteY669" fmla="*/ 3065814 h 6858000"/>
              <a:gd name="connsiteX670" fmla="*/ 0 w 7467600"/>
              <a:gd name="connsiteY670" fmla="*/ 3108744 h 6858000"/>
              <a:gd name="connsiteX671" fmla="*/ 0 w 7467600"/>
              <a:gd name="connsiteY671" fmla="*/ 3058059 h 6858000"/>
              <a:gd name="connsiteX672" fmla="*/ 7610 w 7467600"/>
              <a:gd name="connsiteY672" fmla="*/ 3047889 h 6858000"/>
              <a:gd name="connsiteX673" fmla="*/ 52419 w 7467600"/>
              <a:gd name="connsiteY673" fmla="*/ 2987479 h 6858000"/>
              <a:gd name="connsiteX674" fmla="*/ 59142 w 7467600"/>
              <a:gd name="connsiteY674" fmla="*/ 2978488 h 6858000"/>
              <a:gd name="connsiteX675" fmla="*/ 0 w 7467600"/>
              <a:gd name="connsiteY675" fmla="*/ 3015334 h 6858000"/>
              <a:gd name="connsiteX676" fmla="*/ 0 w 7467600"/>
              <a:gd name="connsiteY676" fmla="*/ 2914286 h 6858000"/>
              <a:gd name="connsiteX677" fmla="*/ 36383 w 7467600"/>
              <a:gd name="connsiteY677" fmla="*/ 2901128 h 6858000"/>
              <a:gd name="connsiteX678" fmla="*/ 156329 w 7467600"/>
              <a:gd name="connsiteY678" fmla="*/ 2840533 h 6858000"/>
              <a:gd name="connsiteX679" fmla="*/ 358355 w 7467600"/>
              <a:gd name="connsiteY679" fmla="*/ 2620471 h 6858000"/>
              <a:gd name="connsiteX680" fmla="*/ 510577 w 7467600"/>
              <a:gd name="connsiteY680" fmla="*/ 2501244 h 6858000"/>
              <a:gd name="connsiteX681" fmla="*/ 211967 w 7467600"/>
              <a:gd name="connsiteY681" fmla="*/ 2479171 h 6858000"/>
              <a:gd name="connsiteX682" fmla="*/ 0 w 7467600"/>
              <a:gd name="connsiteY682" fmla="*/ 2476398 h 6858000"/>
              <a:gd name="connsiteX683" fmla="*/ 0 w 7467600"/>
              <a:gd name="connsiteY683" fmla="*/ 2389189 h 6858000"/>
              <a:gd name="connsiteX684" fmla="*/ 103062 w 7467600"/>
              <a:gd name="connsiteY684" fmla="*/ 2389518 h 6858000"/>
              <a:gd name="connsiteX685" fmla="*/ 510734 w 7467600"/>
              <a:gd name="connsiteY685" fmla="*/ 2416201 h 6858000"/>
              <a:gd name="connsiteX686" fmla="*/ 279257 w 7467600"/>
              <a:gd name="connsiteY686" fmla="*/ 2092102 h 6858000"/>
              <a:gd name="connsiteX687" fmla="*/ 65265 w 7467600"/>
              <a:gd name="connsiteY687" fmla="*/ 2006049 h 6858000"/>
              <a:gd name="connsiteX688" fmla="*/ 0 w 7467600"/>
              <a:gd name="connsiteY688" fmla="*/ 1982532 h 6858000"/>
              <a:gd name="connsiteX689" fmla="*/ 0 w 7467600"/>
              <a:gd name="connsiteY689" fmla="*/ 1912789 h 6858000"/>
              <a:gd name="connsiteX690" fmla="*/ 97460 w 7467600"/>
              <a:gd name="connsiteY690" fmla="*/ 1953725 h 6858000"/>
              <a:gd name="connsiteX691" fmla="*/ 221272 w 7467600"/>
              <a:gd name="connsiteY691" fmla="*/ 1980766 h 6858000"/>
              <a:gd name="connsiteX692" fmla="*/ 116765 w 7467600"/>
              <a:gd name="connsiteY692" fmla="*/ 1911033 h 6858000"/>
              <a:gd name="connsiteX693" fmla="*/ 16405 w 7467600"/>
              <a:gd name="connsiteY693" fmla="*/ 1803412 h 6858000"/>
              <a:gd name="connsiteX694" fmla="*/ 0 w 7467600"/>
              <a:gd name="connsiteY694" fmla="*/ 1784777 h 6858000"/>
              <a:gd name="connsiteX695" fmla="*/ 0 w 7467600"/>
              <a:gd name="connsiteY695" fmla="*/ 1740082 h 6858000"/>
              <a:gd name="connsiteX696" fmla="*/ 39394 w 7467600"/>
              <a:gd name="connsiteY696" fmla="*/ 1784856 h 6858000"/>
              <a:gd name="connsiteX697" fmla="*/ 135813 w 7467600"/>
              <a:gd name="connsiteY697" fmla="*/ 1888838 h 6858000"/>
              <a:gd name="connsiteX698" fmla="*/ 242575 w 7467600"/>
              <a:gd name="connsiteY698" fmla="*/ 1958841 h 6858000"/>
              <a:gd name="connsiteX699" fmla="*/ 82197 w 7467600"/>
              <a:gd name="connsiteY699" fmla="*/ 1754826 h 6858000"/>
              <a:gd name="connsiteX700" fmla="*/ 0 w 7467600"/>
              <a:gd name="connsiteY700" fmla="*/ 1679650 h 6858000"/>
              <a:gd name="connsiteX701" fmla="*/ 0 w 7467600"/>
              <a:gd name="connsiteY701" fmla="*/ 1602463 h 6858000"/>
              <a:gd name="connsiteX702" fmla="*/ 84689 w 7467600"/>
              <a:gd name="connsiteY702" fmla="*/ 1677442 h 6858000"/>
              <a:gd name="connsiteX703" fmla="*/ 298437 w 7467600"/>
              <a:gd name="connsiteY703" fmla="*/ 1968019 h 6858000"/>
              <a:gd name="connsiteX704" fmla="*/ 227269 w 7467600"/>
              <a:gd name="connsiteY704" fmla="*/ 1114064 h 6858000"/>
              <a:gd name="connsiteX705" fmla="*/ 248003 w 7467600"/>
              <a:gd name="connsiteY705" fmla="*/ 1089613 h 6858000"/>
              <a:gd name="connsiteX706" fmla="*/ 427020 w 7467600"/>
              <a:gd name="connsiteY706" fmla="*/ 1619803 h 6858000"/>
              <a:gd name="connsiteX707" fmla="*/ 340345 w 7467600"/>
              <a:gd name="connsiteY707" fmla="*/ 2027739 h 6858000"/>
              <a:gd name="connsiteX708" fmla="*/ 360865 w 7467600"/>
              <a:gd name="connsiteY708" fmla="*/ 2044827 h 6858000"/>
              <a:gd name="connsiteX709" fmla="*/ 560414 w 7467600"/>
              <a:gd name="connsiteY709" fmla="*/ 2421457 h 6858000"/>
              <a:gd name="connsiteX710" fmla="*/ 1359703 w 7467600"/>
              <a:gd name="connsiteY710" fmla="*/ 2578554 h 6858000"/>
              <a:gd name="connsiteX711" fmla="*/ 1359422 w 7467600"/>
              <a:gd name="connsiteY711" fmla="*/ 2577994 h 6858000"/>
              <a:gd name="connsiteX712" fmla="*/ 828701 w 7467600"/>
              <a:gd name="connsiteY712" fmla="*/ 1839520 h 6858000"/>
              <a:gd name="connsiteX713" fmla="*/ 494427 w 7467600"/>
              <a:gd name="connsiteY713" fmla="*/ 1092333 h 6858000"/>
              <a:gd name="connsiteX714" fmla="*/ 506322 w 7467600"/>
              <a:gd name="connsiteY714" fmla="*/ 1020997 h 6858000"/>
              <a:gd name="connsiteX715" fmla="*/ 4570198 w 7467600"/>
              <a:gd name="connsiteY715" fmla="*/ 978081 h 6858000"/>
              <a:gd name="connsiteX716" fmla="*/ 4523691 w 7467600"/>
              <a:gd name="connsiteY716" fmla="*/ 1127776 h 6858000"/>
              <a:gd name="connsiteX717" fmla="*/ 4509875 w 7467600"/>
              <a:gd name="connsiteY717" fmla="*/ 1167552 h 6858000"/>
              <a:gd name="connsiteX718" fmla="*/ 4478168 w 7467600"/>
              <a:gd name="connsiteY718" fmla="*/ 1260735 h 6858000"/>
              <a:gd name="connsiteX719" fmla="*/ 4409309 w 7467600"/>
              <a:gd name="connsiteY719" fmla="*/ 1666996 h 6858000"/>
              <a:gd name="connsiteX720" fmla="*/ 4370031 w 7467600"/>
              <a:gd name="connsiteY720" fmla="*/ 1955666 h 6858000"/>
              <a:gd name="connsiteX721" fmla="*/ 4570198 w 7467600"/>
              <a:gd name="connsiteY721" fmla="*/ 978081 h 6858000"/>
              <a:gd name="connsiteX722" fmla="*/ 4557898 w 7467600"/>
              <a:gd name="connsiteY722" fmla="*/ 900011 h 6858000"/>
              <a:gd name="connsiteX723" fmla="*/ 4344840 w 7467600"/>
              <a:gd name="connsiteY723" fmla="*/ 1922038 h 6858000"/>
              <a:gd name="connsiteX724" fmla="*/ 4378710 w 7467600"/>
              <a:gd name="connsiteY724" fmla="*/ 1665516 h 6858000"/>
              <a:gd name="connsiteX725" fmla="*/ 4448798 w 7467600"/>
              <a:gd name="connsiteY725" fmla="*/ 1253024 h 6858000"/>
              <a:gd name="connsiteX726" fmla="*/ 4480315 w 7467600"/>
              <a:gd name="connsiteY726" fmla="*/ 1158454 h 6858000"/>
              <a:gd name="connsiteX727" fmla="*/ 4494133 w 7467600"/>
              <a:gd name="connsiteY727" fmla="*/ 1118676 h 6858000"/>
              <a:gd name="connsiteX728" fmla="*/ 4557898 w 7467600"/>
              <a:gd name="connsiteY728" fmla="*/ 900011 h 6858000"/>
              <a:gd name="connsiteX729" fmla="*/ 5870151 w 7467600"/>
              <a:gd name="connsiteY729" fmla="*/ 898890 h 6858000"/>
              <a:gd name="connsiteX730" fmla="*/ 5861335 w 7467600"/>
              <a:gd name="connsiteY730" fmla="*/ 899177 h 6858000"/>
              <a:gd name="connsiteX731" fmla="*/ 5843702 w 7467600"/>
              <a:gd name="connsiteY731" fmla="*/ 899748 h 6858000"/>
              <a:gd name="connsiteX732" fmla="*/ 5651107 w 7467600"/>
              <a:gd name="connsiteY732" fmla="*/ 920306 h 6858000"/>
              <a:gd name="connsiteX733" fmla="*/ 5459407 w 7467600"/>
              <a:gd name="connsiteY733" fmla="*/ 940975 h 6858000"/>
              <a:gd name="connsiteX734" fmla="*/ 5374846 w 7467600"/>
              <a:gd name="connsiteY734" fmla="*/ 941988 h 6858000"/>
              <a:gd name="connsiteX735" fmla="*/ 5256105 w 7467600"/>
              <a:gd name="connsiteY735" fmla="*/ 945632 h 6858000"/>
              <a:gd name="connsiteX736" fmla="*/ 5107071 w 7467600"/>
              <a:gd name="connsiteY736" fmla="*/ 969720 h 6858000"/>
              <a:gd name="connsiteX737" fmla="*/ 4998681 w 7467600"/>
              <a:gd name="connsiteY737" fmla="*/ 988771 h 6858000"/>
              <a:gd name="connsiteX738" fmla="*/ 5870151 w 7467600"/>
              <a:gd name="connsiteY738" fmla="*/ 898890 h 6858000"/>
              <a:gd name="connsiteX739" fmla="*/ 5504425 w 7467600"/>
              <a:gd name="connsiteY739" fmla="*/ 848067 h 6858000"/>
              <a:gd name="connsiteX740" fmla="*/ 4968849 w 7467600"/>
              <a:gd name="connsiteY740" fmla="*/ 962318 h 6858000"/>
              <a:gd name="connsiteX741" fmla="*/ 5104039 w 7467600"/>
              <a:gd name="connsiteY741" fmla="*/ 940634 h 6858000"/>
              <a:gd name="connsiteX742" fmla="*/ 5256311 w 7467600"/>
              <a:gd name="connsiteY742" fmla="*/ 916490 h 6858000"/>
              <a:gd name="connsiteX743" fmla="*/ 5377381 w 7467600"/>
              <a:gd name="connsiteY743" fmla="*/ 912671 h 6858000"/>
              <a:gd name="connsiteX744" fmla="*/ 5460148 w 7467600"/>
              <a:gd name="connsiteY744" fmla="*/ 911442 h 6858000"/>
              <a:gd name="connsiteX745" fmla="*/ 5648971 w 7467600"/>
              <a:gd name="connsiteY745" fmla="*/ 891331 h 6858000"/>
              <a:gd name="connsiteX746" fmla="*/ 5844807 w 7467600"/>
              <a:gd name="connsiteY746" fmla="*/ 870718 h 6858000"/>
              <a:gd name="connsiteX747" fmla="*/ 5862975 w 7467600"/>
              <a:gd name="connsiteY747" fmla="*/ 869756 h 6858000"/>
              <a:gd name="connsiteX748" fmla="*/ 5920887 w 7467600"/>
              <a:gd name="connsiteY748" fmla="*/ 865929 h 6858000"/>
              <a:gd name="connsiteX749" fmla="*/ 5504425 w 7467600"/>
              <a:gd name="connsiteY749" fmla="*/ 848067 h 6858000"/>
              <a:gd name="connsiteX750" fmla="*/ 3607114 w 7467600"/>
              <a:gd name="connsiteY750" fmla="*/ 467441 h 6858000"/>
              <a:gd name="connsiteX751" fmla="*/ 3296242 w 7467600"/>
              <a:gd name="connsiteY751" fmla="*/ 807991 h 6858000"/>
              <a:gd name="connsiteX752" fmla="*/ 3174674 w 7467600"/>
              <a:gd name="connsiteY752" fmla="*/ 919759 h 6858000"/>
              <a:gd name="connsiteX753" fmla="*/ 3042978 w 7467600"/>
              <a:gd name="connsiteY753" fmla="*/ 1054894 h 6858000"/>
              <a:gd name="connsiteX754" fmla="*/ 2968914 w 7467600"/>
              <a:gd name="connsiteY754" fmla="*/ 1133756 h 6858000"/>
              <a:gd name="connsiteX755" fmla="*/ 3103823 w 7467600"/>
              <a:gd name="connsiteY755" fmla="*/ 1026814 h 6858000"/>
              <a:gd name="connsiteX756" fmla="*/ 3607114 w 7467600"/>
              <a:gd name="connsiteY756" fmla="*/ 467441 h 6858000"/>
              <a:gd name="connsiteX757" fmla="*/ 3744487 w 7467600"/>
              <a:gd name="connsiteY757" fmla="*/ 383136 h 6858000"/>
              <a:gd name="connsiteX758" fmla="*/ 3970213 w 7467600"/>
              <a:gd name="connsiteY758" fmla="*/ 995559 h 6858000"/>
              <a:gd name="connsiteX759" fmla="*/ 3744487 w 7467600"/>
              <a:gd name="connsiteY759" fmla="*/ 383136 h 6858000"/>
              <a:gd name="connsiteX760" fmla="*/ 3624562 w 7467600"/>
              <a:gd name="connsiteY760" fmla="*/ 367041 h 6858000"/>
              <a:gd name="connsiteX761" fmla="*/ 3489712 w 7467600"/>
              <a:gd name="connsiteY761" fmla="*/ 485386 h 6858000"/>
              <a:gd name="connsiteX762" fmla="*/ 3182994 w 7467600"/>
              <a:gd name="connsiteY762" fmla="*/ 828265 h 6858000"/>
              <a:gd name="connsiteX763" fmla="*/ 2892114 w 7467600"/>
              <a:gd name="connsiteY763" fmla="*/ 1172635 h 6858000"/>
              <a:gd name="connsiteX764" fmla="*/ 3021459 w 7467600"/>
              <a:gd name="connsiteY764" fmla="*/ 1035385 h 6858000"/>
              <a:gd name="connsiteX765" fmla="*/ 3153873 w 7467600"/>
              <a:gd name="connsiteY765" fmla="*/ 898971 h 6858000"/>
              <a:gd name="connsiteX766" fmla="*/ 3276511 w 7467600"/>
              <a:gd name="connsiteY766" fmla="*/ 786423 h 6858000"/>
              <a:gd name="connsiteX767" fmla="*/ 3584154 w 7467600"/>
              <a:gd name="connsiteY767" fmla="*/ 448218 h 6858000"/>
              <a:gd name="connsiteX768" fmla="*/ 3624562 w 7467600"/>
              <a:gd name="connsiteY768" fmla="*/ 367041 h 6858000"/>
              <a:gd name="connsiteX769" fmla="*/ 3766672 w 7467600"/>
              <a:gd name="connsiteY769" fmla="*/ 359429 h 6858000"/>
              <a:gd name="connsiteX770" fmla="*/ 3996338 w 7467600"/>
              <a:gd name="connsiteY770" fmla="*/ 968237 h 6858000"/>
              <a:gd name="connsiteX771" fmla="*/ 3766672 w 7467600"/>
              <a:gd name="connsiteY771" fmla="*/ 359429 h 6858000"/>
              <a:gd name="connsiteX772" fmla="*/ 5805386 w 7467600"/>
              <a:gd name="connsiteY772" fmla="*/ 239240 h 6858000"/>
              <a:gd name="connsiteX773" fmla="*/ 5736947 w 7467600"/>
              <a:gd name="connsiteY773" fmla="*/ 261367 h 6858000"/>
              <a:gd name="connsiteX774" fmla="*/ 5427012 w 7467600"/>
              <a:gd name="connsiteY774" fmla="*/ 311272 h 6858000"/>
              <a:gd name="connsiteX775" fmla="*/ 5147818 w 7467600"/>
              <a:gd name="connsiteY775" fmla="*/ 322112 h 6858000"/>
              <a:gd name="connsiteX776" fmla="*/ 5060854 w 7467600"/>
              <a:gd name="connsiteY776" fmla="*/ 311882 h 6858000"/>
              <a:gd name="connsiteX777" fmla="*/ 4945989 w 7467600"/>
              <a:gd name="connsiteY777" fmla="*/ 300516 h 6858000"/>
              <a:gd name="connsiteX778" fmla="*/ 5410479 w 7467600"/>
              <a:gd name="connsiteY778" fmla="*/ 348434 h 6858000"/>
              <a:gd name="connsiteX779" fmla="*/ 5805386 w 7467600"/>
              <a:gd name="connsiteY779" fmla="*/ 239240 h 6858000"/>
              <a:gd name="connsiteX780" fmla="*/ 5905192 w 7467600"/>
              <a:gd name="connsiteY780" fmla="*/ 163079 h 6858000"/>
              <a:gd name="connsiteX781" fmla="*/ 5865655 w 7467600"/>
              <a:gd name="connsiteY781" fmla="*/ 171901 h 6858000"/>
              <a:gd name="connsiteX782" fmla="*/ 5259740 w 7467600"/>
              <a:gd name="connsiteY782" fmla="*/ 257013 h 6858000"/>
              <a:gd name="connsiteX783" fmla="*/ 5208466 w 7467600"/>
              <a:gd name="connsiteY783" fmla="*/ 257550 h 6858000"/>
              <a:gd name="connsiteX784" fmla="*/ 4980204 w 7467600"/>
              <a:gd name="connsiteY784" fmla="*/ 271903 h 6858000"/>
              <a:gd name="connsiteX785" fmla="*/ 5068068 w 7467600"/>
              <a:gd name="connsiteY785" fmla="*/ 282244 h 6858000"/>
              <a:gd name="connsiteX786" fmla="*/ 5153231 w 7467600"/>
              <a:gd name="connsiteY786" fmla="*/ 292240 h 6858000"/>
              <a:gd name="connsiteX787" fmla="*/ 5426491 w 7467600"/>
              <a:gd name="connsiteY787" fmla="*/ 281128 h 6858000"/>
              <a:gd name="connsiteX788" fmla="*/ 5731212 w 7467600"/>
              <a:gd name="connsiteY788" fmla="*/ 231951 h 6858000"/>
              <a:gd name="connsiteX789" fmla="*/ 5905192 w 7467600"/>
              <a:gd name="connsiteY789" fmla="*/ 163079 h 6858000"/>
              <a:gd name="connsiteX790" fmla="*/ 5944437 w 7467600"/>
              <a:gd name="connsiteY790" fmla="*/ 113829 h 6858000"/>
              <a:gd name="connsiteX791" fmla="*/ 5825032 w 7467600"/>
              <a:gd name="connsiteY791" fmla="*/ 146405 h 6858000"/>
              <a:gd name="connsiteX792" fmla="*/ 4955599 w 7467600"/>
              <a:gd name="connsiteY792" fmla="*/ 247008 h 6858000"/>
              <a:gd name="connsiteX793" fmla="*/ 5210104 w 7467600"/>
              <a:gd name="connsiteY793" fmla="*/ 228123 h 6858000"/>
              <a:gd name="connsiteX794" fmla="*/ 5261015 w 7467600"/>
              <a:gd name="connsiteY794" fmla="*/ 227087 h 6858000"/>
              <a:gd name="connsiteX795" fmla="*/ 5861181 w 7467600"/>
              <a:gd name="connsiteY795" fmla="*/ 143093 h 6858000"/>
              <a:gd name="connsiteX796" fmla="*/ 5961252 w 7467600"/>
              <a:gd name="connsiteY796" fmla="*/ 114820 h 6858000"/>
              <a:gd name="connsiteX797" fmla="*/ 5944437 w 7467600"/>
              <a:gd name="connsiteY797" fmla="*/ 113829 h 6858000"/>
              <a:gd name="connsiteX798" fmla="*/ 3882765 w 7467600"/>
              <a:gd name="connsiteY798" fmla="*/ 0 h 6858000"/>
              <a:gd name="connsiteX799" fmla="*/ 3995099 w 7467600"/>
              <a:gd name="connsiteY799" fmla="*/ 0 h 6858000"/>
              <a:gd name="connsiteX800" fmla="*/ 4163818 w 7467600"/>
              <a:gd name="connsiteY800" fmla="*/ 234104 h 6858000"/>
              <a:gd name="connsiteX801" fmla="*/ 4172099 w 7467600"/>
              <a:gd name="connsiteY801" fmla="*/ 234207 h 6858000"/>
              <a:gd name="connsiteX802" fmla="*/ 4784282 w 7467600"/>
              <a:gd name="connsiteY802" fmla="*/ 276561 h 6858000"/>
              <a:gd name="connsiteX803" fmla="*/ 4801687 w 7467600"/>
              <a:gd name="connsiteY803" fmla="*/ 267764 h 6858000"/>
              <a:gd name="connsiteX804" fmla="*/ 6082788 w 7467600"/>
              <a:gd name="connsiteY804" fmla="*/ 64119 h 6858000"/>
              <a:gd name="connsiteX805" fmla="*/ 6099442 w 7467600"/>
              <a:gd name="connsiteY805" fmla="*/ 82568 h 6858000"/>
              <a:gd name="connsiteX806" fmla="*/ 4804137 w 7467600"/>
              <a:gd name="connsiteY806" fmla="*/ 320931 h 6858000"/>
              <a:gd name="connsiteX807" fmla="*/ 4227047 w 7467600"/>
              <a:gd name="connsiteY807" fmla="*/ 313415 h 6858000"/>
              <a:gd name="connsiteX808" fmla="*/ 4346041 w 7467600"/>
              <a:gd name="connsiteY808" fmla="*/ 456086 h 6858000"/>
              <a:gd name="connsiteX809" fmla="*/ 4870967 w 7467600"/>
              <a:gd name="connsiteY809" fmla="*/ 963061 h 6858000"/>
              <a:gd name="connsiteX810" fmla="*/ 4889647 w 7467600"/>
              <a:gd name="connsiteY810" fmla="*/ 957147 h 6858000"/>
              <a:gd name="connsiteX811" fmla="*/ 5422504 w 7467600"/>
              <a:gd name="connsiteY811" fmla="*/ 805191 h 6858000"/>
              <a:gd name="connsiteX812" fmla="*/ 6087656 w 7467600"/>
              <a:gd name="connsiteY812" fmla="*/ 826703 h 6858000"/>
              <a:gd name="connsiteX813" fmla="*/ 6058717 w 7467600"/>
              <a:gd name="connsiteY813" fmla="*/ 865992 h 6858000"/>
              <a:gd name="connsiteX814" fmla="*/ 4974153 w 7467600"/>
              <a:gd name="connsiteY814" fmla="*/ 1045456 h 6858000"/>
              <a:gd name="connsiteX815" fmla="*/ 5627835 w 7467600"/>
              <a:gd name="connsiteY815" fmla="*/ 1472077 h 6858000"/>
              <a:gd name="connsiteX816" fmla="*/ 5629817 w 7467600"/>
              <a:gd name="connsiteY816" fmla="*/ 1471412 h 6858000"/>
              <a:gd name="connsiteX817" fmla="*/ 5634124 w 7467600"/>
              <a:gd name="connsiteY817" fmla="*/ 1470572 h 6858000"/>
              <a:gd name="connsiteX818" fmla="*/ 5755832 w 7467600"/>
              <a:gd name="connsiteY818" fmla="*/ 1383886 h 6858000"/>
              <a:gd name="connsiteX819" fmla="*/ 6014186 w 7467600"/>
              <a:gd name="connsiteY819" fmla="*/ 1279799 h 6858000"/>
              <a:gd name="connsiteX820" fmla="*/ 6901619 w 7467600"/>
              <a:gd name="connsiteY820" fmla="*/ 1047874 h 6858000"/>
              <a:gd name="connsiteX821" fmla="*/ 6931566 w 7467600"/>
              <a:gd name="connsiteY821" fmla="*/ 1062034 h 6858000"/>
              <a:gd name="connsiteX822" fmla="*/ 5790982 w 7467600"/>
              <a:gd name="connsiteY822" fmla="*/ 1561380 h 6858000"/>
              <a:gd name="connsiteX823" fmla="*/ 6188971 w 7467600"/>
              <a:gd name="connsiteY823" fmla="*/ 1755168 h 6858000"/>
              <a:gd name="connsiteX824" fmla="*/ 6202446 w 7467600"/>
              <a:gd name="connsiteY824" fmla="*/ 1752268 h 6858000"/>
              <a:gd name="connsiteX825" fmla="*/ 7179560 w 7467600"/>
              <a:gd name="connsiteY825" fmla="*/ 1467551 h 6858000"/>
              <a:gd name="connsiteX826" fmla="*/ 7158730 w 7467600"/>
              <a:gd name="connsiteY826" fmla="*/ 1507835 h 6858000"/>
              <a:gd name="connsiteX827" fmla="*/ 6326959 w 7467600"/>
              <a:gd name="connsiteY827" fmla="*/ 1817686 h 6858000"/>
              <a:gd name="connsiteX828" fmla="*/ 6537433 w 7467600"/>
              <a:gd name="connsiteY828" fmla="*/ 1907790 h 6858000"/>
              <a:gd name="connsiteX829" fmla="*/ 6550221 w 7467600"/>
              <a:gd name="connsiteY829" fmla="*/ 1910729 h 6858000"/>
              <a:gd name="connsiteX830" fmla="*/ 6964438 w 7467600"/>
              <a:gd name="connsiteY830" fmla="*/ 2209505 h 6858000"/>
              <a:gd name="connsiteX831" fmla="*/ 7367862 w 7467600"/>
              <a:gd name="connsiteY831" fmla="*/ 2806833 h 6858000"/>
              <a:gd name="connsiteX832" fmla="*/ 7364329 w 7467600"/>
              <a:gd name="connsiteY832" fmla="*/ 2826907 h 6858000"/>
              <a:gd name="connsiteX833" fmla="*/ 7290545 w 7467600"/>
              <a:gd name="connsiteY833" fmla="*/ 2850663 h 6858000"/>
              <a:gd name="connsiteX834" fmla="*/ 6472036 w 7467600"/>
              <a:gd name="connsiteY834" fmla="*/ 1959003 h 6858000"/>
              <a:gd name="connsiteX835" fmla="*/ 5792897 w 7467600"/>
              <a:gd name="connsiteY835" fmla="*/ 1647747 h 6858000"/>
              <a:gd name="connsiteX836" fmla="*/ 5842751 w 7467600"/>
              <a:gd name="connsiteY836" fmla="*/ 1816112 h 6858000"/>
              <a:gd name="connsiteX837" fmla="*/ 5847424 w 7467600"/>
              <a:gd name="connsiteY837" fmla="*/ 1815776 h 6858000"/>
              <a:gd name="connsiteX838" fmla="*/ 6399821 w 7467600"/>
              <a:gd name="connsiteY838" fmla="*/ 2344799 h 6858000"/>
              <a:gd name="connsiteX839" fmla="*/ 6323232 w 7467600"/>
              <a:gd name="connsiteY839" fmla="*/ 2389634 h 6858000"/>
              <a:gd name="connsiteX840" fmla="*/ 5942958 w 7467600"/>
              <a:gd name="connsiteY840" fmla="*/ 2077708 h 6858000"/>
              <a:gd name="connsiteX841" fmla="*/ 5921559 w 7467600"/>
              <a:gd name="connsiteY841" fmla="*/ 2378596 h 6858000"/>
              <a:gd name="connsiteX842" fmla="*/ 5817651 w 7467600"/>
              <a:gd name="connsiteY842" fmla="*/ 3023919 h 6858000"/>
              <a:gd name="connsiteX843" fmla="*/ 5729634 w 7467600"/>
              <a:gd name="connsiteY843" fmla="*/ 3051849 h 6858000"/>
              <a:gd name="connsiteX844" fmla="*/ 5611018 w 7467600"/>
              <a:gd name="connsiteY844" fmla="*/ 2316769 h 6858000"/>
              <a:gd name="connsiteX845" fmla="*/ 5687608 w 7467600"/>
              <a:gd name="connsiteY845" fmla="*/ 2039972 h 6858000"/>
              <a:gd name="connsiteX846" fmla="*/ 5657554 w 7467600"/>
              <a:gd name="connsiteY846" fmla="*/ 1576445 h 6858000"/>
              <a:gd name="connsiteX847" fmla="*/ 5150475 w 7467600"/>
              <a:gd name="connsiteY847" fmla="*/ 1274012 h 6858000"/>
              <a:gd name="connsiteX848" fmla="*/ 5349142 w 7467600"/>
              <a:gd name="connsiteY848" fmla="*/ 2204405 h 6858000"/>
              <a:gd name="connsiteX849" fmla="*/ 5262214 w 7467600"/>
              <a:gd name="connsiteY849" fmla="*/ 2233836 h 6858000"/>
              <a:gd name="connsiteX850" fmla="*/ 4981539 w 7467600"/>
              <a:gd name="connsiteY850" fmla="*/ 1542201 h 6858000"/>
              <a:gd name="connsiteX851" fmla="*/ 4958461 w 7467600"/>
              <a:gd name="connsiteY851" fmla="*/ 1136957 h 6858000"/>
              <a:gd name="connsiteX852" fmla="*/ 4655015 w 7467600"/>
              <a:gd name="connsiteY852" fmla="*/ 891426 h 6858000"/>
              <a:gd name="connsiteX853" fmla="*/ 4348002 w 7467600"/>
              <a:gd name="connsiteY853" fmla="*/ 2205895 h 6858000"/>
              <a:gd name="connsiteX854" fmla="*/ 4262250 w 7467600"/>
              <a:gd name="connsiteY854" fmla="*/ 2219972 h 6858000"/>
              <a:gd name="connsiteX855" fmla="*/ 4550611 w 7467600"/>
              <a:gd name="connsiteY855" fmla="*/ 817540 h 6858000"/>
              <a:gd name="connsiteX856" fmla="*/ 4564418 w 7467600"/>
              <a:gd name="connsiteY856" fmla="*/ 808293 h 6858000"/>
              <a:gd name="connsiteX857" fmla="*/ 4266388 w 7467600"/>
              <a:gd name="connsiteY857" fmla="*/ 500083 h 6858000"/>
              <a:gd name="connsiteX858" fmla="*/ 4032842 w 7467600"/>
              <a:gd name="connsiteY858" fmla="*/ 211809 h 6858000"/>
              <a:gd name="connsiteX859" fmla="*/ 3882765 w 7467600"/>
              <a:gd name="connsiteY859" fmla="*/ 0 h 6858000"/>
              <a:gd name="connsiteX860" fmla="*/ 3721337 w 7467600"/>
              <a:gd name="connsiteY860" fmla="*/ 0 h 6858000"/>
              <a:gd name="connsiteX861" fmla="*/ 3797544 w 7467600"/>
              <a:gd name="connsiteY861" fmla="*/ 0 h 6858000"/>
              <a:gd name="connsiteX862" fmla="*/ 3775734 w 7467600"/>
              <a:gd name="connsiteY862" fmla="*/ 95131 h 6858000"/>
              <a:gd name="connsiteX863" fmla="*/ 3724807 w 7467600"/>
              <a:gd name="connsiteY863" fmla="*/ 272257 h 6858000"/>
              <a:gd name="connsiteX864" fmla="*/ 3726844 w 7467600"/>
              <a:gd name="connsiteY864" fmla="*/ 282988 h 6858000"/>
              <a:gd name="connsiteX865" fmla="*/ 3742664 w 7467600"/>
              <a:gd name="connsiteY865" fmla="*/ 279918 h 6858000"/>
              <a:gd name="connsiteX866" fmla="*/ 4103910 w 7467600"/>
              <a:gd name="connsiteY866" fmla="*/ 1161917 h 6858000"/>
              <a:gd name="connsiteX867" fmla="*/ 4020269 w 7467600"/>
              <a:gd name="connsiteY867" fmla="*/ 1200406 h 6858000"/>
              <a:gd name="connsiteX868" fmla="*/ 3674882 w 7467600"/>
              <a:gd name="connsiteY868" fmla="*/ 488524 h 6858000"/>
              <a:gd name="connsiteX869" fmla="*/ 3132682 w 7467600"/>
              <a:gd name="connsiteY869" fmla="*/ 1072284 h 6858000"/>
              <a:gd name="connsiteX870" fmla="*/ 2716346 w 7467600"/>
              <a:gd name="connsiteY870" fmla="*/ 1276376 h 6858000"/>
              <a:gd name="connsiteX871" fmla="*/ 2716772 w 7467600"/>
              <a:gd name="connsiteY871" fmla="*/ 1255462 h 6858000"/>
              <a:gd name="connsiteX872" fmla="*/ 3471096 w 7467600"/>
              <a:gd name="connsiteY872" fmla="*/ 437072 h 6858000"/>
              <a:gd name="connsiteX873" fmla="*/ 3639057 w 7467600"/>
              <a:gd name="connsiteY873" fmla="*/ 286334 h 6858000"/>
              <a:gd name="connsiteX874" fmla="*/ 3640309 w 7467600"/>
              <a:gd name="connsiteY874" fmla="*/ 284664 h 6858000"/>
              <a:gd name="connsiteX875" fmla="*/ 3646022 w 7467600"/>
              <a:gd name="connsiteY875" fmla="*/ 276711 h 6858000"/>
              <a:gd name="connsiteX876" fmla="*/ 3707943 w 7467600"/>
              <a:gd name="connsiteY876" fmla="*/ 65958 h 6858000"/>
              <a:gd name="connsiteX877" fmla="*/ 3721337 w 7467600"/>
              <a:gd name="connsiteY877" fmla="*/ 0 h 6858000"/>
              <a:gd name="connsiteX878" fmla="*/ 2867960 w 7467600"/>
              <a:gd name="connsiteY878" fmla="*/ 0 h 6858000"/>
              <a:gd name="connsiteX879" fmla="*/ 2926351 w 7467600"/>
              <a:gd name="connsiteY879" fmla="*/ 0 h 6858000"/>
              <a:gd name="connsiteX880" fmla="*/ 2902823 w 7467600"/>
              <a:gd name="connsiteY880" fmla="*/ 262929 h 6858000"/>
              <a:gd name="connsiteX881" fmla="*/ 2940663 w 7467600"/>
              <a:gd name="connsiteY881" fmla="*/ 140884 h 6858000"/>
              <a:gd name="connsiteX882" fmla="*/ 2947039 w 7467600"/>
              <a:gd name="connsiteY882" fmla="*/ 122524 h 6858000"/>
              <a:gd name="connsiteX883" fmla="*/ 2984316 w 7467600"/>
              <a:gd name="connsiteY883" fmla="*/ 0 h 6858000"/>
              <a:gd name="connsiteX884" fmla="*/ 3016114 w 7467600"/>
              <a:gd name="connsiteY884" fmla="*/ 0 h 6858000"/>
              <a:gd name="connsiteX885" fmla="*/ 2979949 w 7467600"/>
              <a:gd name="connsiteY885" fmla="*/ 119274 h 6858000"/>
              <a:gd name="connsiteX886" fmla="*/ 3023879 w 7467600"/>
              <a:gd name="connsiteY886" fmla="*/ 0 h 6858000"/>
              <a:gd name="connsiteX887" fmla="*/ 3105400 w 7467600"/>
              <a:gd name="connsiteY887" fmla="*/ 0 h 6858000"/>
              <a:gd name="connsiteX888" fmla="*/ 3094669 w 7467600"/>
              <a:gd name="connsiteY888" fmla="*/ 30308 h 6858000"/>
              <a:gd name="connsiteX889" fmla="*/ 2901945 w 7467600"/>
              <a:gd name="connsiteY889" fmla="*/ 466538 h 6858000"/>
              <a:gd name="connsiteX890" fmla="*/ 2815209 w 7467600"/>
              <a:gd name="connsiteY890" fmla="*/ 497361 h 6858000"/>
              <a:gd name="connsiteX891" fmla="*/ 2844845 w 7467600"/>
              <a:gd name="connsiteY891" fmla="*/ 127638 h 6858000"/>
              <a:gd name="connsiteX892" fmla="*/ 2867960 w 7467600"/>
              <a:gd name="connsiteY892" fmla="*/ 0 h 6858000"/>
              <a:gd name="connsiteX893" fmla="*/ 1057230 w 7467600"/>
              <a:gd name="connsiteY893" fmla="*/ 0 h 6858000"/>
              <a:gd name="connsiteX894" fmla="*/ 1111003 w 7467600"/>
              <a:gd name="connsiteY894" fmla="*/ 0 h 6858000"/>
              <a:gd name="connsiteX895" fmla="*/ 1125553 w 7467600"/>
              <a:gd name="connsiteY895" fmla="*/ 52588 h 6858000"/>
              <a:gd name="connsiteX896" fmla="*/ 1304276 w 7467600"/>
              <a:gd name="connsiteY896" fmla="*/ 476275 h 6858000"/>
              <a:gd name="connsiteX897" fmla="*/ 1492066 w 7467600"/>
              <a:gd name="connsiteY897" fmla="*/ 886333 h 6858000"/>
              <a:gd name="connsiteX898" fmla="*/ 1423698 w 7467600"/>
              <a:gd name="connsiteY898" fmla="*/ 710817 h 6858000"/>
              <a:gd name="connsiteX899" fmla="*/ 1357609 w 7467600"/>
              <a:gd name="connsiteY899" fmla="*/ 532892 h 6858000"/>
              <a:gd name="connsiteX900" fmla="*/ 1309550 w 7467600"/>
              <a:gd name="connsiteY900" fmla="*/ 374031 h 6858000"/>
              <a:gd name="connsiteX901" fmla="*/ 1193673 w 7467600"/>
              <a:gd name="connsiteY901" fmla="*/ 49533 h 6858000"/>
              <a:gd name="connsiteX902" fmla="*/ 1164391 w 7467600"/>
              <a:gd name="connsiteY902" fmla="*/ 0 h 6858000"/>
              <a:gd name="connsiteX903" fmla="*/ 1200666 w 7467600"/>
              <a:gd name="connsiteY903" fmla="*/ 0 h 6858000"/>
              <a:gd name="connsiteX904" fmla="*/ 1223408 w 7467600"/>
              <a:gd name="connsiteY904" fmla="*/ 38996 h 6858000"/>
              <a:gd name="connsiteX905" fmla="*/ 1339635 w 7467600"/>
              <a:gd name="connsiteY905" fmla="*/ 365517 h 6858000"/>
              <a:gd name="connsiteX906" fmla="*/ 1387469 w 7467600"/>
              <a:gd name="connsiteY906" fmla="*/ 523079 h 6858000"/>
              <a:gd name="connsiteX907" fmla="*/ 1452685 w 7467600"/>
              <a:gd name="connsiteY907" fmla="*/ 699806 h 6858000"/>
              <a:gd name="connsiteX908" fmla="*/ 1492092 w 7467600"/>
              <a:gd name="connsiteY908" fmla="*/ 800424 h 6858000"/>
              <a:gd name="connsiteX909" fmla="*/ 1455302 w 7467600"/>
              <a:gd name="connsiteY909" fmla="*/ 632913 h 6858000"/>
              <a:gd name="connsiteX910" fmla="*/ 1222336 w 7467600"/>
              <a:gd name="connsiteY910" fmla="*/ 9480 h 6858000"/>
              <a:gd name="connsiteX911" fmla="*/ 1214634 w 7467600"/>
              <a:gd name="connsiteY911" fmla="*/ 0 h 6858000"/>
              <a:gd name="connsiteX912" fmla="*/ 1289827 w 7467600"/>
              <a:gd name="connsiteY912" fmla="*/ 0 h 6858000"/>
              <a:gd name="connsiteX913" fmla="*/ 1321076 w 7467600"/>
              <a:gd name="connsiteY913" fmla="*/ 59722 h 6858000"/>
              <a:gd name="connsiteX914" fmla="*/ 1512579 w 7467600"/>
              <a:gd name="connsiteY914" fmla="*/ 626441 h 6858000"/>
              <a:gd name="connsiteX915" fmla="*/ 1506076 w 7467600"/>
              <a:gd name="connsiteY915" fmla="*/ 1089289 h 6858000"/>
              <a:gd name="connsiteX916" fmla="*/ 1486346 w 7467600"/>
              <a:gd name="connsiteY916" fmla="*/ 1079919 h 6858000"/>
              <a:gd name="connsiteX917" fmla="*/ 1070511 w 7467600"/>
              <a:gd name="connsiteY917" fmla="*/ 48609 h 6858000"/>
              <a:gd name="connsiteX918" fmla="*/ 1057230 w 7467600"/>
              <a:gd name="connsiteY918" fmla="*/ 0 h 6858000"/>
              <a:gd name="connsiteX919" fmla="*/ 43151 w 7467600"/>
              <a:gd name="connsiteY919" fmla="*/ 0 h 6858000"/>
              <a:gd name="connsiteX920" fmla="*/ 95283 w 7467600"/>
              <a:gd name="connsiteY920" fmla="*/ 0 h 6858000"/>
              <a:gd name="connsiteX921" fmla="*/ 300708 w 7467600"/>
              <a:gd name="connsiteY921" fmla="*/ 154571 h 6858000"/>
              <a:gd name="connsiteX922" fmla="*/ 530414 w 7467600"/>
              <a:gd name="connsiteY922" fmla="*/ 354673 h 6858000"/>
              <a:gd name="connsiteX923" fmla="*/ 333785 w 7467600"/>
              <a:gd name="connsiteY923" fmla="*/ 161564 h 6858000"/>
              <a:gd name="connsiteX924" fmla="*/ 147005 w 7467600"/>
              <a:gd name="connsiteY924" fmla="*/ 0 h 6858000"/>
              <a:gd name="connsiteX925" fmla="*/ 272509 w 7467600"/>
              <a:gd name="connsiteY925" fmla="*/ 0 h 6858000"/>
              <a:gd name="connsiteX926" fmla="*/ 326276 w 7467600"/>
              <a:gd name="connsiteY926" fmla="*/ 45847 h 6858000"/>
              <a:gd name="connsiteX927" fmla="*/ 823759 w 7467600"/>
              <a:gd name="connsiteY927" fmla="*/ 574145 h 6858000"/>
              <a:gd name="connsiteX928" fmla="*/ 811254 w 7467600"/>
              <a:gd name="connsiteY928" fmla="*/ 665546 h 6858000"/>
              <a:gd name="connsiteX929" fmla="*/ 154042 w 7467600"/>
              <a:gd name="connsiteY929" fmla="*/ 261522 h 6858000"/>
              <a:gd name="connsiteX930" fmla="*/ 13550 w 7467600"/>
              <a:gd name="connsiteY930" fmla="*/ 158423 h 6858000"/>
              <a:gd name="connsiteX931" fmla="*/ 0 w 7467600"/>
              <a:gd name="connsiteY931" fmla="*/ 146618 h 6858000"/>
              <a:gd name="connsiteX932" fmla="*/ 0 w 7467600"/>
              <a:gd name="connsiteY932" fmla="*/ 59161 h 6858000"/>
              <a:gd name="connsiteX933" fmla="*/ 45427 w 7467600"/>
              <a:gd name="connsiteY933" fmla="*/ 101078 h 6858000"/>
              <a:gd name="connsiteX934" fmla="*/ 630103 w 7467600"/>
              <a:gd name="connsiteY934" fmla="*/ 485885 h 6858000"/>
              <a:gd name="connsiteX935" fmla="*/ 532040 w 7467600"/>
              <a:gd name="connsiteY935" fmla="*/ 399359 h 6858000"/>
              <a:gd name="connsiteX936" fmla="*/ 517618 w 7467600"/>
              <a:gd name="connsiteY936" fmla="*/ 385726 h 6858000"/>
              <a:gd name="connsiteX937" fmla="*/ 285074 w 7467600"/>
              <a:gd name="connsiteY937" fmla="*/ 182755 h 6858000"/>
              <a:gd name="connsiteX938" fmla="*/ 43151 w 7467600"/>
              <a:gd name="connsiteY938" fmla="*/ 0 h 6858000"/>
              <a:gd name="connsiteX0" fmla="*/ 369702 w 7369701"/>
              <a:gd name="connsiteY0" fmla="*/ 6712169 h 6858000"/>
              <a:gd name="connsiteX1" fmla="*/ 366575 w 7369701"/>
              <a:gd name="connsiteY1" fmla="*/ 6715556 h 6858000"/>
              <a:gd name="connsiteX2" fmla="*/ 371637 w 7369701"/>
              <a:gd name="connsiteY2" fmla="*/ 6713954 h 6858000"/>
              <a:gd name="connsiteX3" fmla="*/ 369702 w 7369701"/>
              <a:gd name="connsiteY3" fmla="*/ 6712169 h 6858000"/>
              <a:gd name="connsiteX4" fmla="*/ 1019354 w 7369701"/>
              <a:gd name="connsiteY4" fmla="*/ 6315006 h 6858000"/>
              <a:gd name="connsiteX5" fmla="*/ 441046 w 7369701"/>
              <a:gd name="connsiteY5" fmla="*/ 6691153 h 6858000"/>
              <a:gd name="connsiteX6" fmla="*/ 1019354 w 7369701"/>
              <a:gd name="connsiteY6" fmla="*/ 6315006 h 6858000"/>
              <a:gd name="connsiteX7" fmla="*/ 991680 w 7369701"/>
              <a:gd name="connsiteY7" fmla="*/ 6298413 h 6858000"/>
              <a:gd name="connsiteX8" fmla="*/ 409060 w 7369701"/>
              <a:gd name="connsiteY8" fmla="*/ 6671470 h 6858000"/>
              <a:gd name="connsiteX9" fmla="*/ 991680 w 7369701"/>
              <a:gd name="connsiteY9" fmla="*/ 6298413 h 6858000"/>
              <a:gd name="connsiteX10" fmla="*/ 103333 w 7369701"/>
              <a:gd name="connsiteY10" fmla="*/ 5699602 h 6858000"/>
              <a:gd name="connsiteX11" fmla="*/ 233938 w 7369701"/>
              <a:gd name="connsiteY11" fmla="*/ 5809416 h 6858000"/>
              <a:gd name="connsiteX12" fmla="*/ 883580 w 7369701"/>
              <a:gd name="connsiteY12" fmla="*/ 6180710 h 6858000"/>
              <a:gd name="connsiteX13" fmla="*/ 487337 w 7369701"/>
              <a:gd name="connsiteY13" fmla="*/ 5950182 h 6858000"/>
              <a:gd name="connsiteX14" fmla="*/ 354051 w 7369701"/>
              <a:gd name="connsiteY14" fmla="*/ 5854912 h 6858000"/>
              <a:gd name="connsiteX15" fmla="*/ 195436 w 7369701"/>
              <a:gd name="connsiteY15" fmla="*/ 5755068 h 6858000"/>
              <a:gd name="connsiteX16" fmla="*/ 103333 w 7369701"/>
              <a:gd name="connsiteY16" fmla="*/ 5699602 h 6858000"/>
              <a:gd name="connsiteX17" fmla="*/ 5539432 w 7369701"/>
              <a:gd name="connsiteY17" fmla="*/ 5642928 h 6858000"/>
              <a:gd name="connsiteX18" fmla="*/ 5555462 w 7369701"/>
              <a:gd name="connsiteY18" fmla="*/ 5694454 h 6858000"/>
              <a:gd name="connsiteX19" fmla="*/ 5828270 w 7369701"/>
              <a:gd name="connsiteY19" fmla="*/ 6320663 h 6858000"/>
              <a:gd name="connsiteX20" fmla="*/ 5947416 w 7369701"/>
              <a:gd name="connsiteY20" fmla="*/ 6574846 h 6858000"/>
              <a:gd name="connsiteX21" fmla="*/ 5539432 w 7369701"/>
              <a:gd name="connsiteY21" fmla="*/ 5642928 h 6858000"/>
              <a:gd name="connsiteX22" fmla="*/ 51253 w 7369701"/>
              <a:gd name="connsiteY22" fmla="*/ 5631825 h 6858000"/>
              <a:gd name="connsiteX23" fmla="*/ 211622 w 7369701"/>
              <a:gd name="connsiteY23" fmla="*/ 5728803 h 6858000"/>
              <a:gd name="connsiteX24" fmla="*/ 371652 w 7369701"/>
              <a:gd name="connsiteY24" fmla="*/ 5829062 h 6858000"/>
              <a:gd name="connsiteX25" fmla="*/ 505903 w 7369701"/>
              <a:gd name="connsiteY25" fmla="*/ 5925221 h 6858000"/>
              <a:gd name="connsiteX26" fmla="*/ 899240 w 7369701"/>
              <a:gd name="connsiteY26" fmla="*/ 6153068 h 6858000"/>
              <a:gd name="connsiteX27" fmla="*/ 988114 w 7369701"/>
              <a:gd name="connsiteY27" fmla="*/ 6174204 h 6858000"/>
              <a:gd name="connsiteX28" fmla="*/ 845971 w 7369701"/>
              <a:gd name="connsiteY28" fmla="*/ 6067177 h 6858000"/>
              <a:gd name="connsiteX29" fmla="*/ 448057 w 7369701"/>
              <a:gd name="connsiteY29" fmla="*/ 5841376 h 6858000"/>
              <a:gd name="connsiteX30" fmla="*/ 51253 w 7369701"/>
              <a:gd name="connsiteY30" fmla="*/ 5631825 h 6858000"/>
              <a:gd name="connsiteX31" fmla="*/ 2606687 w 7369701"/>
              <a:gd name="connsiteY31" fmla="*/ 5630718 h 6858000"/>
              <a:gd name="connsiteX32" fmla="*/ 2645658 w 7369701"/>
              <a:gd name="connsiteY32" fmla="*/ 6640259 h 6858000"/>
              <a:gd name="connsiteX33" fmla="*/ 2606687 w 7369701"/>
              <a:gd name="connsiteY33" fmla="*/ 5630718 h 6858000"/>
              <a:gd name="connsiteX34" fmla="*/ 3642057 w 7369701"/>
              <a:gd name="connsiteY34" fmla="*/ 5573487 h 6858000"/>
              <a:gd name="connsiteX35" fmla="*/ 3632981 w 7369701"/>
              <a:gd name="connsiteY35" fmla="*/ 5579437 h 6858000"/>
              <a:gd name="connsiteX36" fmla="*/ 3382436 w 7369701"/>
              <a:gd name="connsiteY36" fmla="*/ 5952726 h 6858000"/>
              <a:gd name="connsiteX37" fmla="*/ 3191929 w 7369701"/>
              <a:gd name="connsiteY37" fmla="*/ 6662669 h 6858000"/>
              <a:gd name="connsiteX38" fmla="*/ 3369898 w 7369701"/>
              <a:gd name="connsiteY38" fmla="*/ 6081771 h 6858000"/>
              <a:gd name="connsiteX39" fmla="*/ 3642057 w 7369701"/>
              <a:gd name="connsiteY39" fmla="*/ 5573487 h 6858000"/>
              <a:gd name="connsiteX40" fmla="*/ 2650666 w 7369701"/>
              <a:gd name="connsiteY40" fmla="*/ 5530686 h 6858000"/>
              <a:gd name="connsiteX41" fmla="*/ 2650249 w 7369701"/>
              <a:gd name="connsiteY41" fmla="*/ 5532101 h 6858000"/>
              <a:gd name="connsiteX42" fmla="*/ 2663808 w 7369701"/>
              <a:gd name="connsiteY42" fmla="*/ 6535215 h 6858000"/>
              <a:gd name="connsiteX43" fmla="*/ 2665418 w 7369701"/>
              <a:gd name="connsiteY43" fmla="*/ 6132756 h 6858000"/>
              <a:gd name="connsiteX44" fmla="*/ 2650666 w 7369701"/>
              <a:gd name="connsiteY44" fmla="*/ 5530686 h 6858000"/>
              <a:gd name="connsiteX45" fmla="*/ 2680277 w 7369701"/>
              <a:gd name="connsiteY45" fmla="*/ 5479204 h 6858000"/>
              <a:gd name="connsiteX46" fmla="*/ 2678972 w 7369701"/>
              <a:gd name="connsiteY46" fmla="*/ 5481582 h 6858000"/>
              <a:gd name="connsiteX47" fmla="*/ 2696666 w 7369701"/>
              <a:gd name="connsiteY47" fmla="*/ 6133836 h 6858000"/>
              <a:gd name="connsiteX48" fmla="*/ 2695769 w 7369701"/>
              <a:gd name="connsiteY48" fmla="*/ 6390955 h 6858000"/>
              <a:gd name="connsiteX49" fmla="*/ 2739893 w 7369701"/>
              <a:gd name="connsiteY49" fmla="*/ 6108357 h 6858000"/>
              <a:gd name="connsiteX50" fmla="*/ 2680277 w 7369701"/>
              <a:gd name="connsiteY50" fmla="*/ 5479204 h 6858000"/>
              <a:gd name="connsiteX51" fmla="*/ 1132195 w 7369701"/>
              <a:gd name="connsiteY51" fmla="*/ 5467980 h 6858000"/>
              <a:gd name="connsiteX52" fmla="*/ 1679056 w 7369701"/>
              <a:gd name="connsiteY52" fmla="*/ 5516907 h 6858000"/>
              <a:gd name="connsiteX53" fmla="*/ 2128648 w 7369701"/>
              <a:gd name="connsiteY53" fmla="*/ 5474249 h 6858000"/>
              <a:gd name="connsiteX54" fmla="*/ 1825619 w 7369701"/>
              <a:gd name="connsiteY54" fmla="*/ 5478447 h 6858000"/>
              <a:gd name="connsiteX55" fmla="*/ 1737798 w 7369701"/>
              <a:gd name="connsiteY55" fmla="*/ 5483353 h 6858000"/>
              <a:gd name="connsiteX56" fmla="*/ 1132195 w 7369701"/>
              <a:gd name="connsiteY56" fmla="*/ 5467980 h 6858000"/>
              <a:gd name="connsiteX57" fmla="*/ 1456157 w 7369701"/>
              <a:gd name="connsiteY57" fmla="*/ 5371404 h 6858000"/>
              <a:gd name="connsiteX58" fmla="*/ 1244432 w 7369701"/>
              <a:gd name="connsiteY58" fmla="*/ 5385601 h 6858000"/>
              <a:gd name="connsiteX59" fmla="*/ 973990 w 7369701"/>
              <a:gd name="connsiteY59" fmla="*/ 5424940 h 6858000"/>
              <a:gd name="connsiteX60" fmla="*/ 1103809 w 7369701"/>
              <a:gd name="connsiteY60" fmla="*/ 5433720 h 6858000"/>
              <a:gd name="connsiteX61" fmla="*/ 1123454 w 7369701"/>
              <a:gd name="connsiteY61" fmla="*/ 5435727 h 6858000"/>
              <a:gd name="connsiteX62" fmla="*/ 1737017 w 7369701"/>
              <a:gd name="connsiteY62" fmla="*/ 5452183 h 6858000"/>
              <a:gd name="connsiteX63" fmla="*/ 1824397 w 7369701"/>
              <a:gd name="connsiteY63" fmla="*/ 5447757 h 6858000"/>
              <a:gd name="connsiteX64" fmla="*/ 2070059 w 7369701"/>
              <a:gd name="connsiteY64" fmla="*/ 5441660 h 6858000"/>
              <a:gd name="connsiteX65" fmla="*/ 1456157 w 7369701"/>
              <a:gd name="connsiteY65" fmla="*/ 5371404 h 6858000"/>
              <a:gd name="connsiteX66" fmla="*/ 4988186 w 7369701"/>
              <a:gd name="connsiteY66" fmla="*/ 5216467 h 6858000"/>
              <a:gd name="connsiteX67" fmla="*/ 4777334 w 7369701"/>
              <a:gd name="connsiteY67" fmla="*/ 5406072 h 6858000"/>
              <a:gd name="connsiteX68" fmla="*/ 4718341 w 7369701"/>
              <a:gd name="connsiteY68" fmla="*/ 5468043 h 6858000"/>
              <a:gd name="connsiteX69" fmla="*/ 4604655 w 7369701"/>
              <a:gd name="connsiteY69" fmla="*/ 5583434 h 6858000"/>
              <a:gd name="connsiteX70" fmla="*/ 4565074 w 7369701"/>
              <a:gd name="connsiteY70" fmla="*/ 5618550 h 6858000"/>
              <a:gd name="connsiteX71" fmla="*/ 4988186 w 7369701"/>
              <a:gd name="connsiteY71" fmla="*/ 5216467 h 6858000"/>
              <a:gd name="connsiteX72" fmla="*/ 4978032 w 7369701"/>
              <a:gd name="connsiteY72" fmla="*/ 5183809 h 6858000"/>
              <a:gd name="connsiteX73" fmla="*/ 4463413 w 7369701"/>
              <a:gd name="connsiteY73" fmla="*/ 5615162 h 6858000"/>
              <a:gd name="connsiteX74" fmla="*/ 4358134 w 7369701"/>
              <a:gd name="connsiteY74" fmla="*/ 5742791 h 6858000"/>
              <a:gd name="connsiteX75" fmla="*/ 4376219 w 7369701"/>
              <a:gd name="connsiteY75" fmla="*/ 5729027 h 6858000"/>
              <a:gd name="connsiteX76" fmla="*/ 4582340 w 7369701"/>
              <a:gd name="connsiteY76" fmla="*/ 5561037 h 6858000"/>
              <a:gd name="connsiteX77" fmla="*/ 4694684 w 7369701"/>
              <a:gd name="connsiteY77" fmla="*/ 5447098 h 6858000"/>
              <a:gd name="connsiteX78" fmla="*/ 4754123 w 7369701"/>
              <a:gd name="connsiteY78" fmla="*/ 5384643 h 6858000"/>
              <a:gd name="connsiteX79" fmla="*/ 4978032 w 7369701"/>
              <a:gd name="connsiteY79" fmla="*/ 5183809 h 6858000"/>
              <a:gd name="connsiteX80" fmla="*/ 1903353 w 7369701"/>
              <a:gd name="connsiteY80" fmla="*/ 5044827 h 6858000"/>
              <a:gd name="connsiteX81" fmla="*/ 1936931 w 7369701"/>
              <a:gd name="connsiteY81" fmla="*/ 5093954 h 6858000"/>
              <a:gd name="connsiteX82" fmla="*/ 2195868 w 7369701"/>
              <a:gd name="connsiteY82" fmla="*/ 5396574 h 6858000"/>
              <a:gd name="connsiteX83" fmla="*/ 2088852 w 7369701"/>
              <a:gd name="connsiteY83" fmla="*/ 5166123 h 6858000"/>
              <a:gd name="connsiteX84" fmla="*/ 1958241 w 7369701"/>
              <a:gd name="connsiteY84" fmla="*/ 5067955 h 6858000"/>
              <a:gd name="connsiteX85" fmla="*/ 1903353 w 7369701"/>
              <a:gd name="connsiteY85" fmla="*/ 5044827 h 6858000"/>
              <a:gd name="connsiteX86" fmla="*/ 1979378 w 7369701"/>
              <a:gd name="connsiteY86" fmla="*/ 4769504 h 6858000"/>
              <a:gd name="connsiteX87" fmla="*/ 2882120 w 7369701"/>
              <a:gd name="connsiteY87" fmla="*/ 5064547 h 6858000"/>
              <a:gd name="connsiteX88" fmla="*/ 2793103 w 7369701"/>
              <a:gd name="connsiteY88" fmla="*/ 5039699 h 6858000"/>
              <a:gd name="connsiteX89" fmla="*/ 2770041 w 7369701"/>
              <a:gd name="connsiteY89" fmla="*/ 5033634 h 6858000"/>
              <a:gd name="connsiteX90" fmla="*/ 1979378 w 7369701"/>
              <a:gd name="connsiteY90" fmla="*/ 4769504 h 6858000"/>
              <a:gd name="connsiteX91" fmla="*/ 1927410 w 7369701"/>
              <a:gd name="connsiteY91" fmla="*/ 4716164 h 6858000"/>
              <a:gd name="connsiteX92" fmla="*/ 1959587 w 7369701"/>
              <a:gd name="connsiteY92" fmla="*/ 4728849 h 6858000"/>
              <a:gd name="connsiteX93" fmla="*/ 2777707 w 7369701"/>
              <a:gd name="connsiteY93" fmla="*/ 5003991 h 6858000"/>
              <a:gd name="connsiteX94" fmla="*/ 2800768 w 7369701"/>
              <a:gd name="connsiteY94" fmla="*/ 5010056 h 6858000"/>
              <a:gd name="connsiteX95" fmla="*/ 2879408 w 7369701"/>
              <a:gd name="connsiteY95" fmla="*/ 5031590 h 6858000"/>
              <a:gd name="connsiteX96" fmla="*/ 2862295 w 7369701"/>
              <a:gd name="connsiteY96" fmla="*/ 5022958 h 6858000"/>
              <a:gd name="connsiteX97" fmla="*/ 2813343 w 7369701"/>
              <a:gd name="connsiteY97" fmla="*/ 4998369 h 6858000"/>
              <a:gd name="connsiteX98" fmla="*/ 2646245 w 7369701"/>
              <a:gd name="connsiteY98" fmla="*/ 4930999 h 6858000"/>
              <a:gd name="connsiteX99" fmla="*/ 1999243 w 7369701"/>
              <a:gd name="connsiteY99" fmla="*/ 4730524 h 6858000"/>
              <a:gd name="connsiteX100" fmla="*/ 1979527 w 7369701"/>
              <a:gd name="connsiteY100" fmla="*/ 4726651 h 6858000"/>
              <a:gd name="connsiteX101" fmla="*/ 1927410 w 7369701"/>
              <a:gd name="connsiteY101" fmla="*/ 4716164 h 6858000"/>
              <a:gd name="connsiteX102" fmla="*/ 1997014 w 7369701"/>
              <a:gd name="connsiteY102" fmla="*/ 4698007 h 6858000"/>
              <a:gd name="connsiteX103" fmla="*/ 2005458 w 7369701"/>
              <a:gd name="connsiteY103" fmla="*/ 4699540 h 6858000"/>
              <a:gd name="connsiteX104" fmla="*/ 2657186 w 7369701"/>
              <a:gd name="connsiteY104" fmla="*/ 4901687 h 6858000"/>
              <a:gd name="connsiteX105" fmla="*/ 2826662 w 7369701"/>
              <a:gd name="connsiteY105" fmla="*/ 4970362 h 6858000"/>
              <a:gd name="connsiteX106" fmla="*/ 2876100 w 7369701"/>
              <a:gd name="connsiteY106" fmla="*/ 4995397 h 6858000"/>
              <a:gd name="connsiteX107" fmla="*/ 3042600 w 7369701"/>
              <a:gd name="connsiteY107" fmla="*/ 5059532 h 6858000"/>
              <a:gd name="connsiteX108" fmla="*/ 1997014 w 7369701"/>
              <a:gd name="connsiteY108" fmla="*/ 4698007 h 6858000"/>
              <a:gd name="connsiteX109" fmla="*/ 2305292 w 7369701"/>
              <a:gd name="connsiteY109" fmla="*/ 4219492 h 6858000"/>
              <a:gd name="connsiteX110" fmla="*/ 3360922 w 7369701"/>
              <a:gd name="connsiteY110" fmla="*/ 4529373 h 6858000"/>
              <a:gd name="connsiteX111" fmla="*/ 3492420 w 7369701"/>
              <a:gd name="connsiteY111" fmla="*/ 4510145 h 6858000"/>
              <a:gd name="connsiteX112" fmla="*/ 3364086 w 7369701"/>
              <a:gd name="connsiteY112" fmla="*/ 4480340 h 6858000"/>
              <a:gd name="connsiteX113" fmla="*/ 3225818 w 7369701"/>
              <a:gd name="connsiteY113" fmla="*/ 4411822 h 6858000"/>
              <a:gd name="connsiteX114" fmla="*/ 3129696 w 7369701"/>
              <a:gd name="connsiteY114" fmla="*/ 4360704 h 6858000"/>
              <a:gd name="connsiteX115" fmla="*/ 2814545 w 7369701"/>
              <a:gd name="connsiteY115" fmla="*/ 4282955 h 6858000"/>
              <a:gd name="connsiteX116" fmla="*/ 2305292 w 7369701"/>
              <a:gd name="connsiteY116" fmla="*/ 4219492 h 6858000"/>
              <a:gd name="connsiteX117" fmla="*/ 2626982 w 7369701"/>
              <a:gd name="connsiteY117" fmla="*/ 4206450 h 6858000"/>
              <a:gd name="connsiteX118" fmla="*/ 2490617 w 7369701"/>
              <a:gd name="connsiteY118" fmla="*/ 4206951 h 6858000"/>
              <a:gd name="connsiteX119" fmla="*/ 2819869 w 7369701"/>
              <a:gd name="connsiteY119" fmla="*/ 4252936 h 6858000"/>
              <a:gd name="connsiteX120" fmla="*/ 3143018 w 7369701"/>
              <a:gd name="connsiteY120" fmla="*/ 4332698 h 6858000"/>
              <a:gd name="connsiteX121" fmla="*/ 3241520 w 7369701"/>
              <a:gd name="connsiteY121" fmla="*/ 4385112 h 6858000"/>
              <a:gd name="connsiteX122" fmla="*/ 3374575 w 7369701"/>
              <a:gd name="connsiteY122" fmla="*/ 4451517 h 6858000"/>
              <a:gd name="connsiteX123" fmla="*/ 3505221 w 7369701"/>
              <a:gd name="connsiteY123" fmla="*/ 4480757 h 6858000"/>
              <a:gd name="connsiteX124" fmla="*/ 2626982 w 7369701"/>
              <a:gd name="connsiteY124" fmla="*/ 4206450 h 6858000"/>
              <a:gd name="connsiteX125" fmla="*/ 1310106 w 7369701"/>
              <a:gd name="connsiteY125" fmla="*/ 3943217 h 6858000"/>
              <a:gd name="connsiteX126" fmla="*/ 854994 w 7369701"/>
              <a:gd name="connsiteY126" fmla="*/ 4399136 h 6858000"/>
              <a:gd name="connsiteX127" fmla="*/ 742462 w 7369701"/>
              <a:gd name="connsiteY127" fmla="*/ 4594648 h 6858000"/>
              <a:gd name="connsiteX128" fmla="*/ 820602 w 7369701"/>
              <a:gd name="connsiteY128" fmla="*/ 4485915 h 6858000"/>
              <a:gd name="connsiteX129" fmla="*/ 878295 w 7369701"/>
              <a:gd name="connsiteY129" fmla="*/ 4403594 h 6858000"/>
              <a:gd name="connsiteX130" fmla="*/ 1240607 w 7369701"/>
              <a:gd name="connsiteY130" fmla="*/ 4010401 h 6858000"/>
              <a:gd name="connsiteX131" fmla="*/ 1310106 w 7369701"/>
              <a:gd name="connsiteY131" fmla="*/ 3943217 h 6858000"/>
              <a:gd name="connsiteX132" fmla="*/ 1423113 w 7369701"/>
              <a:gd name="connsiteY132" fmla="*/ 3874565 h 6858000"/>
              <a:gd name="connsiteX133" fmla="*/ 1260565 w 7369701"/>
              <a:gd name="connsiteY133" fmla="*/ 4031982 h 6858000"/>
              <a:gd name="connsiteX134" fmla="*/ 901900 w 7369701"/>
              <a:gd name="connsiteY134" fmla="*/ 4421236 h 6858000"/>
              <a:gd name="connsiteX135" fmla="*/ 845044 w 7369701"/>
              <a:gd name="connsiteY135" fmla="*/ 4502436 h 6858000"/>
              <a:gd name="connsiteX136" fmla="*/ 685926 w 7369701"/>
              <a:gd name="connsiteY136" fmla="*/ 4703069 h 6858000"/>
              <a:gd name="connsiteX137" fmla="*/ 684248 w 7369701"/>
              <a:gd name="connsiteY137" fmla="*/ 4706721 h 6858000"/>
              <a:gd name="connsiteX138" fmla="*/ 1423113 w 7369701"/>
              <a:gd name="connsiteY138" fmla="*/ 3874565 h 6858000"/>
              <a:gd name="connsiteX139" fmla="*/ 3316479 w 7369701"/>
              <a:gd name="connsiteY139" fmla="*/ 3872136 h 6858000"/>
              <a:gd name="connsiteX140" fmla="*/ 3546806 w 7369701"/>
              <a:gd name="connsiteY140" fmla="*/ 4356139 h 6858000"/>
              <a:gd name="connsiteX141" fmla="*/ 3364433 w 7369701"/>
              <a:gd name="connsiteY141" fmla="*/ 3953121 h 6858000"/>
              <a:gd name="connsiteX142" fmla="*/ 3316479 w 7369701"/>
              <a:gd name="connsiteY142" fmla="*/ 3872136 h 6858000"/>
              <a:gd name="connsiteX143" fmla="*/ 3291335 w 7369701"/>
              <a:gd name="connsiteY143" fmla="*/ 3767420 h 6858000"/>
              <a:gd name="connsiteX144" fmla="*/ 3390805 w 7369701"/>
              <a:gd name="connsiteY144" fmla="*/ 3937163 h 6858000"/>
              <a:gd name="connsiteX145" fmla="*/ 3579062 w 7369701"/>
              <a:gd name="connsiteY145" fmla="*/ 4359040 h 6858000"/>
              <a:gd name="connsiteX146" fmla="*/ 3467355 w 7369701"/>
              <a:gd name="connsiteY146" fmla="*/ 3988130 h 6858000"/>
              <a:gd name="connsiteX147" fmla="*/ 3310753 w 7369701"/>
              <a:gd name="connsiteY147" fmla="*/ 3787140 h 6858000"/>
              <a:gd name="connsiteX148" fmla="*/ 3291335 w 7369701"/>
              <a:gd name="connsiteY148" fmla="*/ 3767420 h 6858000"/>
              <a:gd name="connsiteX149" fmla="*/ 1635889 w 7369701"/>
              <a:gd name="connsiteY149" fmla="*/ 3709494 h 6858000"/>
              <a:gd name="connsiteX150" fmla="*/ 1634800 w 7369701"/>
              <a:gd name="connsiteY150" fmla="*/ 3731111 h 6858000"/>
              <a:gd name="connsiteX151" fmla="*/ 1635889 w 7369701"/>
              <a:gd name="connsiteY151" fmla="*/ 3709494 h 6858000"/>
              <a:gd name="connsiteX152" fmla="*/ 1510397 w 7369701"/>
              <a:gd name="connsiteY152" fmla="*/ 3684705 h 6858000"/>
              <a:gd name="connsiteX153" fmla="*/ 1146550 w 7369701"/>
              <a:gd name="connsiteY153" fmla="*/ 3802012 h 6858000"/>
              <a:gd name="connsiteX154" fmla="*/ 698834 w 7369701"/>
              <a:gd name="connsiteY154" fmla="*/ 3952272 h 6858000"/>
              <a:gd name="connsiteX155" fmla="*/ 34256 w 7369701"/>
              <a:gd name="connsiteY155" fmla="*/ 4347603 h 6858000"/>
              <a:gd name="connsiteX156" fmla="*/ 527241 w 7369701"/>
              <a:gd name="connsiteY156" fmla="*/ 4065078 h 6858000"/>
              <a:gd name="connsiteX157" fmla="*/ 1510397 w 7369701"/>
              <a:gd name="connsiteY157" fmla="*/ 3684705 h 6858000"/>
              <a:gd name="connsiteX158" fmla="*/ 1313114 w 7369701"/>
              <a:gd name="connsiteY158" fmla="*/ 3655216 h 6858000"/>
              <a:gd name="connsiteX159" fmla="*/ 1109304 w 7369701"/>
              <a:gd name="connsiteY159" fmla="*/ 3669030 h 6858000"/>
              <a:gd name="connsiteX160" fmla="*/ 8129 w 7369701"/>
              <a:gd name="connsiteY160" fmla="*/ 4330519 h 6858000"/>
              <a:gd name="connsiteX161" fmla="*/ 687572 w 7369701"/>
              <a:gd name="connsiteY161" fmla="*/ 3925629 h 6858000"/>
              <a:gd name="connsiteX162" fmla="*/ 1138365 w 7369701"/>
              <a:gd name="connsiteY162" fmla="*/ 3774515 h 6858000"/>
              <a:gd name="connsiteX163" fmla="*/ 1505579 w 7369701"/>
              <a:gd name="connsiteY163" fmla="*/ 3655526 h 6858000"/>
              <a:gd name="connsiteX164" fmla="*/ 1313114 w 7369701"/>
              <a:gd name="connsiteY164" fmla="*/ 3655216 h 6858000"/>
              <a:gd name="connsiteX165" fmla="*/ 3655073 w 7369701"/>
              <a:gd name="connsiteY165" fmla="*/ 3650884 h 6858000"/>
              <a:gd name="connsiteX166" fmla="*/ 3989938 w 7369701"/>
              <a:gd name="connsiteY166" fmla="*/ 3991685 h 6858000"/>
              <a:gd name="connsiteX167" fmla="*/ 4393907 w 7369701"/>
              <a:gd name="connsiteY167" fmla="*/ 4261258 h 6858000"/>
              <a:gd name="connsiteX168" fmla="*/ 4648051 w 7369701"/>
              <a:gd name="connsiteY168" fmla="*/ 4374051 h 6858000"/>
              <a:gd name="connsiteX169" fmla="*/ 4383389 w 7369701"/>
              <a:gd name="connsiteY169" fmla="*/ 4184369 h 6858000"/>
              <a:gd name="connsiteX170" fmla="*/ 4165508 w 7369701"/>
              <a:gd name="connsiteY170" fmla="*/ 4035196 h 6858000"/>
              <a:gd name="connsiteX171" fmla="*/ 4068162 w 7369701"/>
              <a:gd name="connsiteY171" fmla="*/ 3953394 h 6858000"/>
              <a:gd name="connsiteX172" fmla="*/ 3981416 w 7369701"/>
              <a:gd name="connsiteY172" fmla="*/ 3880482 h 6858000"/>
              <a:gd name="connsiteX173" fmla="*/ 3800147 w 7369701"/>
              <a:gd name="connsiteY173" fmla="*/ 3749872 h 6858000"/>
              <a:gd name="connsiteX174" fmla="*/ 3655073 w 7369701"/>
              <a:gd name="connsiteY174" fmla="*/ 3650884 h 6858000"/>
              <a:gd name="connsiteX175" fmla="*/ 3670252 w 7369701"/>
              <a:gd name="connsiteY175" fmla="*/ 3622798 h 6858000"/>
              <a:gd name="connsiteX176" fmla="*/ 3817258 w 7369701"/>
              <a:gd name="connsiteY176" fmla="*/ 3723577 h 6858000"/>
              <a:gd name="connsiteX177" fmla="*/ 4000461 w 7369701"/>
              <a:gd name="connsiteY177" fmla="*/ 3855966 h 6858000"/>
              <a:gd name="connsiteX178" fmla="*/ 4088180 w 7369701"/>
              <a:gd name="connsiteY178" fmla="*/ 3929774 h 6858000"/>
              <a:gd name="connsiteX179" fmla="*/ 4184555 w 7369701"/>
              <a:gd name="connsiteY179" fmla="*/ 4010683 h 6858000"/>
              <a:gd name="connsiteX180" fmla="*/ 4399563 w 7369701"/>
              <a:gd name="connsiteY180" fmla="*/ 4158106 h 6858000"/>
              <a:gd name="connsiteX181" fmla="*/ 4684469 w 7369701"/>
              <a:gd name="connsiteY181" fmla="*/ 4364680 h 6858000"/>
              <a:gd name="connsiteX182" fmla="*/ 4690271 w 7369701"/>
              <a:gd name="connsiteY182" fmla="*/ 4370034 h 6858000"/>
              <a:gd name="connsiteX183" fmla="*/ 4136093 w 7369701"/>
              <a:gd name="connsiteY183" fmla="*/ 3858466 h 6858000"/>
              <a:gd name="connsiteX184" fmla="*/ 3670252 w 7369701"/>
              <a:gd name="connsiteY184" fmla="*/ 3622798 h 6858000"/>
              <a:gd name="connsiteX185" fmla="*/ 4440129 w 7369701"/>
              <a:gd name="connsiteY185" fmla="*/ 3448571 h 6858000"/>
              <a:gd name="connsiteX186" fmla="*/ 4856525 w 7369701"/>
              <a:gd name="connsiteY186" fmla="*/ 3915351 h 6858000"/>
              <a:gd name="connsiteX187" fmla="*/ 5059055 w 7369701"/>
              <a:gd name="connsiteY187" fmla="*/ 4108918 h 6858000"/>
              <a:gd name="connsiteX188" fmla="*/ 5290070 w 7369701"/>
              <a:gd name="connsiteY188" fmla="*/ 4263619 h 6858000"/>
              <a:gd name="connsiteX189" fmla="*/ 4834991 w 7369701"/>
              <a:gd name="connsiteY189" fmla="*/ 3830985 h 6858000"/>
              <a:gd name="connsiteX190" fmla="*/ 4440129 w 7369701"/>
              <a:gd name="connsiteY190" fmla="*/ 3448571 h 6858000"/>
              <a:gd name="connsiteX191" fmla="*/ 4441737 w 7369701"/>
              <a:gd name="connsiteY191" fmla="*/ 3399734 h 6858000"/>
              <a:gd name="connsiteX192" fmla="*/ 4431236 w 7369701"/>
              <a:gd name="connsiteY192" fmla="*/ 3400954 h 6858000"/>
              <a:gd name="connsiteX193" fmla="*/ 4557150 w 7369701"/>
              <a:gd name="connsiteY193" fmla="*/ 3510023 h 6858000"/>
              <a:gd name="connsiteX194" fmla="*/ 4856936 w 7369701"/>
              <a:gd name="connsiteY194" fmla="*/ 3809146 h 6858000"/>
              <a:gd name="connsiteX195" fmla="*/ 5111996 w 7369701"/>
              <a:gd name="connsiteY195" fmla="*/ 4065759 h 6858000"/>
              <a:gd name="connsiteX196" fmla="*/ 5388878 w 7369701"/>
              <a:gd name="connsiteY196" fmla="*/ 4300185 h 6858000"/>
              <a:gd name="connsiteX197" fmla="*/ 5425556 w 7369701"/>
              <a:gd name="connsiteY197" fmla="*/ 4308967 h 6858000"/>
              <a:gd name="connsiteX198" fmla="*/ 4943646 w 7369701"/>
              <a:gd name="connsiteY198" fmla="*/ 3822916 h 6858000"/>
              <a:gd name="connsiteX199" fmla="*/ 4594837 w 7369701"/>
              <a:gd name="connsiteY199" fmla="*/ 3532274 h 6858000"/>
              <a:gd name="connsiteX200" fmla="*/ 4441737 w 7369701"/>
              <a:gd name="connsiteY200" fmla="*/ 3399734 h 6858000"/>
              <a:gd name="connsiteX201" fmla="*/ 5425834 w 7369701"/>
              <a:gd name="connsiteY201" fmla="*/ 3162785 h 6858000"/>
              <a:gd name="connsiteX202" fmla="*/ 5401644 w 7369701"/>
              <a:gd name="connsiteY202" fmla="*/ 3617847 h 6858000"/>
              <a:gd name="connsiteX203" fmla="*/ 5467256 w 7369701"/>
              <a:gd name="connsiteY203" fmla="*/ 4175494 h 6858000"/>
              <a:gd name="connsiteX204" fmla="*/ 5448069 w 7369701"/>
              <a:gd name="connsiteY204" fmla="*/ 3567554 h 6858000"/>
              <a:gd name="connsiteX205" fmla="*/ 5425834 w 7369701"/>
              <a:gd name="connsiteY205" fmla="*/ 3162785 h 6858000"/>
              <a:gd name="connsiteX206" fmla="*/ 1318687 w 7369701"/>
              <a:gd name="connsiteY206" fmla="*/ 3113840 h 6858000"/>
              <a:gd name="connsiteX207" fmla="*/ 1066793 w 7369701"/>
              <a:gd name="connsiteY207" fmla="*/ 3212171 h 6858000"/>
              <a:gd name="connsiteX208" fmla="*/ 993319 w 7369701"/>
              <a:gd name="connsiteY208" fmla="*/ 3247648 h 6858000"/>
              <a:gd name="connsiteX209" fmla="*/ 853081 w 7369701"/>
              <a:gd name="connsiteY209" fmla="*/ 3312410 h 6858000"/>
              <a:gd name="connsiteX210" fmla="*/ 805957 w 7369701"/>
              <a:gd name="connsiteY210" fmla="*/ 3330443 h 6858000"/>
              <a:gd name="connsiteX211" fmla="*/ 1318687 w 7369701"/>
              <a:gd name="connsiteY211" fmla="*/ 3113840 h 6858000"/>
              <a:gd name="connsiteX212" fmla="*/ 5453702 w 7369701"/>
              <a:gd name="connsiteY212" fmla="*/ 3090882 h 6858000"/>
              <a:gd name="connsiteX213" fmla="*/ 5480135 w 7369701"/>
              <a:gd name="connsiteY213" fmla="*/ 3565802 h 6858000"/>
              <a:gd name="connsiteX214" fmla="*/ 5499023 w 7369701"/>
              <a:gd name="connsiteY214" fmla="*/ 4166310 h 6858000"/>
              <a:gd name="connsiteX215" fmla="*/ 5547022 w 7369701"/>
              <a:gd name="connsiteY215" fmla="*/ 3607838 h 6858000"/>
              <a:gd name="connsiteX216" fmla="*/ 5515964 w 7369701"/>
              <a:gd name="connsiteY216" fmla="*/ 3378541 h 6858000"/>
              <a:gd name="connsiteX217" fmla="*/ 5453702 w 7369701"/>
              <a:gd name="connsiteY217" fmla="*/ 3090882 h 6858000"/>
              <a:gd name="connsiteX218" fmla="*/ 1238695 w 7369701"/>
              <a:gd name="connsiteY218" fmla="*/ 3076820 h 6858000"/>
              <a:gd name="connsiteX219" fmla="*/ 716371 w 7369701"/>
              <a:gd name="connsiteY219" fmla="*/ 3293249 h 6858000"/>
              <a:gd name="connsiteX220" fmla="*/ 579522 w 7369701"/>
              <a:gd name="connsiteY220" fmla="*/ 3371759 h 6858000"/>
              <a:gd name="connsiteX221" fmla="*/ 600288 w 7369701"/>
              <a:gd name="connsiteY221" fmla="*/ 3365555 h 6858000"/>
              <a:gd name="connsiteX222" fmla="*/ 840692 w 7369701"/>
              <a:gd name="connsiteY222" fmla="*/ 3284921 h 6858000"/>
              <a:gd name="connsiteX223" fmla="*/ 979248 w 7369701"/>
              <a:gd name="connsiteY223" fmla="*/ 3221003 h 6858000"/>
              <a:gd name="connsiteX224" fmla="*/ 1053282 w 7369701"/>
              <a:gd name="connsiteY224" fmla="*/ 3185247 h 6858000"/>
              <a:gd name="connsiteX225" fmla="*/ 1320603 w 7369701"/>
              <a:gd name="connsiteY225" fmla="*/ 3081281 h 6858000"/>
              <a:gd name="connsiteX226" fmla="*/ 1238695 w 7369701"/>
              <a:gd name="connsiteY226" fmla="*/ 3076820 h 6858000"/>
              <a:gd name="connsiteX227" fmla="*/ 5425627 w 7369701"/>
              <a:gd name="connsiteY227" fmla="*/ 2954192 h 6858000"/>
              <a:gd name="connsiteX228" fmla="*/ 5470770 w 7369701"/>
              <a:gd name="connsiteY228" fmla="*/ 3005435 h 6858000"/>
              <a:gd name="connsiteX229" fmla="*/ 5519779 w 7369701"/>
              <a:gd name="connsiteY229" fmla="*/ 4359223 h 6858000"/>
              <a:gd name="connsiteX230" fmla="*/ 5520293 w 7369701"/>
              <a:gd name="connsiteY230" fmla="*/ 4360602 h 6858000"/>
              <a:gd name="connsiteX231" fmla="*/ 5767221 w 7369701"/>
              <a:gd name="connsiteY231" fmla="*/ 4665564 h 6858000"/>
              <a:gd name="connsiteX232" fmla="*/ 6937169 w 7369701"/>
              <a:gd name="connsiteY232" fmla="*/ 4815941 h 6858000"/>
              <a:gd name="connsiteX233" fmla="*/ 6953922 w 7369701"/>
              <a:gd name="connsiteY233" fmla="*/ 4890068 h 6858000"/>
              <a:gd name="connsiteX234" fmla="*/ 6071359 w 7369701"/>
              <a:gd name="connsiteY234" fmla="*/ 4770770 h 6858000"/>
              <a:gd name="connsiteX235" fmla="*/ 6038839 w 7369701"/>
              <a:gd name="connsiteY235" fmla="*/ 4764474 h 6858000"/>
              <a:gd name="connsiteX236" fmla="*/ 6038706 w 7369701"/>
              <a:gd name="connsiteY236" fmla="*/ 4763847 h 6858000"/>
              <a:gd name="connsiteX237" fmla="*/ 6037784 w 7369701"/>
              <a:gd name="connsiteY237" fmla="*/ 4764270 h 6858000"/>
              <a:gd name="connsiteX238" fmla="*/ 6038839 w 7369701"/>
              <a:gd name="connsiteY238" fmla="*/ 4764474 h 6858000"/>
              <a:gd name="connsiteX239" fmla="*/ 6040338 w 7369701"/>
              <a:gd name="connsiteY239" fmla="*/ 4771418 h 6858000"/>
              <a:gd name="connsiteX240" fmla="*/ 6024488 w 7369701"/>
              <a:gd name="connsiteY240" fmla="*/ 4809903 h 6858000"/>
              <a:gd name="connsiteX241" fmla="*/ 5599771 w 7369701"/>
              <a:gd name="connsiteY241" fmla="*/ 5509652 h 6858000"/>
              <a:gd name="connsiteX242" fmla="*/ 5548843 w 7369701"/>
              <a:gd name="connsiteY242" fmla="*/ 5563845 h 6858000"/>
              <a:gd name="connsiteX243" fmla="*/ 5940952 w 7369701"/>
              <a:gd name="connsiteY243" fmla="*/ 6250028 h 6858000"/>
              <a:gd name="connsiteX244" fmla="*/ 6043441 w 7369701"/>
              <a:gd name="connsiteY244" fmla="*/ 6665847 h 6858000"/>
              <a:gd name="connsiteX245" fmla="*/ 6093432 w 7369701"/>
              <a:gd name="connsiteY245" fmla="*/ 6858000 h 6858000"/>
              <a:gd name="connsiteX246" fmla="*/ 6034344 w 7369701"/>
              <a:gd name="connsiteY246" fmla="*/ 6858000 h 6858000"/>
              <a:gd name="connsiteX247" fmla="*/ 6026679 w 7369701"/>
              <a:gd name="connsiteY247" fmla="*/ 6836959 h 6858000"/>
              <a:gd name="connsiteX248" fmla="*/ 5800441 w 7369701"/>
              <a:gd name="connsiteY248" fmla="*/ 6335286 h 6858000"/>
              <a:gd name="connsiteX249" fmla="*/ 5526562 w 7369701"/>
              <a:gd name="connsiteY249" fmla="*/ 5705388 h 6858000"/>
              <a:gd name="connsiteX250" fmla="*/ 5519640 w 7369701"/>
              <a:gd name="connsiteY250" fmla="*/ 5683774 h 6858000"/>
              <a:gd name="connsiteX251" fmla="*/ 5844559 w 7369701"/>
              <a:gd name="connsiteY251" fmla="*/ 6553349 h 6858000"/>
              <a:gd name="connsiteX252" fmla="*/ 5975994 w 7369701"/>
              <a:gd name="connsiteY252" fmla="*/ 6858000 h 6858000"/>
              <a:gd name="connsiteX253" fmla="*/ 5898547 w 7369701"/>
              <a:gd name="connsiteY253" fmla="*/ 6858000 h 6858000"/>
              <a:gd name="connsiteX254" fmla="*/ 5682041 w 7369701"/>
              <a:gd name="connsiteY254" fmla="*/ 6355860 h 6858000"/>
              <a:gd name="connsiteX255" fmla="*/ 5461758 w 7369701"/>
              <a:gd name="connsiteY255" fmla="*/ 5820220 h 6858000"/>
              <a:gd name="connsiteX256" fmla="*/ 5237282 w 7369701"/>
              <a:gd name="connsiteY256" fmla="*/ 6579086 h 6858000"/>
              <a:gd name="connsiteX257" fmla="*/ 5115009 w 7369701"/>
              <a:gd name="connsiteY257" fmla="*/ 6858000 h 6858000"/>
              <a:gd name="connsiteX258" fmla="*/ 5028074 w 7369701"/>
              <a:gd name="connsiteY258" fmla="*/ 6858000 h 6858000"/>
              <a:gd name="connsiteX259" fmla="*/ 5079508 w 7369701"/>
              <a:gd name="connsiteY259" fmla="*/ 6749074 h 6858000"/>
              <a:gd name="connsiteX260" fmla="*/ 5371846 w 7369701"/>
              <a:gd name="connsiteY260" fmla="*/ 5924413 h 6858000"/>
              <a:gd name="connsiteX261" fmla="*/ 5270512 w 7369701"/>
              <a:gd name="connsiteY261" fmla="*/ 6138975 h 6858000"/>
              <a:gd name="connsiteX262" fmla="*/ 5062409 w 7369701"/>
              <a:gd name="connsiteY262" fmla="*/ 6653544 h 6858000"/>
              <a:gd name="connsiteX263" fmla="*/ 5036628 w 7369701"/>
              <a:gd name="connsiteY263" fmla="*/ 6754247 h 6858000"/>
              <a:gd name="connsiteX264" fmla="*/ 5009112 w 7369701"/>
              <a:gd name="connsiteY264" fmla="*/ 6858000 h 6858000"/>
              <a:gd name="connsiteX265" fmla="*/ 4976679 w 7369701"/>
              <a:gd name="connsiteY265" fmla="*/ 6858000 h 6858000"/>
              <a:gd name="connsiteX266" fmla="*/ 5006537 w 7369701"/>
              <a:gd name="connsiteY266" fmla="*/ 6747068 h 6858000"/>
              <a:gd name="connsiteX267" fmla="*/ 5032723 w 7369701"/>
              <a:gd name="connsiteY267" fmla="*/ 6644957 h 6858000"/>
              <a:gd name="connsiteX268" fmla="*/ 5242949 w 7369701"/>
              <a:gd name="connsiteY268" fmla="*/ 6125175 h 6858000"/>
              <a:gd name="connsiteX269" fmla="*/ 5286321 w 7369701"/>
              <a:gd name="connsiteY269" fmla="*/ 6033555 h 6858000"/>
              <a:gd name="connsiteX270" fmla="*/ 5008210 w 7369701"/>
              <a:gd name="connsiteY270" fmla="*/ 6649194 h 6858000"/>
              <a:gd name="connsiteX271" fmla="*/ 4986321 w 7369701"/>
              <a:gd name="connsiteY271" fmla="*/ 6765687 h 6858000"/>
              <a:gd name="connsiteX272" fmla="*/ 4973474 w 7369701"/>
              <a:gd name="connsiteY272" fmla="*/ 6858000 h 6858000"/>
              <a:gd name="connsiteX273" fmla="*/ 4907178 w 7369701"/>
              <a:gd name="connsiteY273" fmla="*/ 6858000 h 6858000"/>
              <a:gd name="connsiteX274" fmla="*/ 4910810 w 7369701"/>
              <a:gd name="connsiteY274" fmla="*/ 6829660 h 6858000"/>
              <a:gd name="connsiteX275" fmla="*/ 4987461 w 7369701"/>
              <a:gd name="connsiteY275" fmla="*/ 6432994 h 6858000"/>
              <a:gd name="connsiteX276" fmla="*/ 5179262 w 7369701"/>
              <a:gd name="connsiteY276" fmla="*/ 6035044 h 6858000"/>
              <a:gd name="connsiteX277" fmla="*/ 4689678 w 7369701"/>
              <a:gd name="connsiteY277" fmla="*/ 6440241 h 6858000"/>
              <a:gd name="connsiteX278" fmla="*/ 4477543 w 7369701"/>
              <a:gd name="connsiteY278" fmla="*/ 6674836 h 6858000"/>
              <a:gd name="connsiteX279" fmla="*/ 4329957 w 7369701"/>
              <a:gd name="connsiteY279" fmla="*/ 6858000 h 6858000"/>
              <a:gd name="connsiteX280" fmla="*/ 4218595 w 7369701"/>
              <a:gd name="connsiteY280" fmla="*/ 6858000 h 6858000"/>
              <a:gd name="connsiteX281" fmla="*/ 4368888 w 7369701"/>
              <a:gd name="connsiteY281" fmla="*/ 6668412 h 6858000"/>
              <a:gd name="connsiteX282" fmla="*/ 4563091 w 7369701"/>
              <a:gd name="connsiteY282" fmla="*/ 6442508 h 6858000"/>
              <a:gd name="connsiteX283" fmla="*/ 5387324 w 7369701"/>
              <a:gd name="connsiteY283" fmla="*/ 5705830 h 6858000"/>
              <a:gd name="connsiteX284" fmla="*/ 5073620 w 7369701"/>
              <a:gd name="connsiteY284" fmla="*/ 5955437 h 6858000"/>
              <a:gd name="connsiteX285" fmla="*/ 4689789 w 7369701"/>
              <a:gd name="connsiteY285" fmla="*/ 6268382 h 6858000"/>
              <a:gd name="connsiteX286" fmla="*/ 4418722 w 7369701"/>
              <a:gd name="connsiteY286" fmla="*/ 6570886 h 6858000"/>
              <a:gd name="connsiteX287" fmla="*/ 4214944 w 7369701"/>
              <a:gd name="connsiteY287" fmla="*/ 6858000 h 6858000"/>
              <a:gd name="connsiteX288" fmla="*/ 4177898 w 7369701"/>
              <a:gd name="connsiteY288" fmla="*/ 6858000 h 6858000"/>
              <a:gd name="connsiteX289" fmla="*/ 4391597 w 7369701"/>
              <a:gd name="connsiteY289" fmla="*/ 6556370 h 6858000"/>
              <a:gd name="connsiteX290" fmla="*/ 4668889 w 7369701"/>
              <a:gd name="connsiteY290" fmla="*/ 6246399 h 6858000"/>
              <a:gd name="connsiteX291" fmla="*/ 5055427 w 7369701"/>
              <a:gd name="connsiteY291" fmla="*/ 5931476 h 6858000"/>
              <a:gd name="connsiteX292" fmla="*/ 5371814 w 7369701"/>
              <a:gd name="connsiteY292" fmla="*/ 5678975 h 6858000"/>
              <a:gd name="connsiteX293" fmla="*/ 4987918 w 7369701"/>
              <a:gd name="connsiteY293" fmla="*/ 5838701 h 6858000"/>
              <a:gd name="connsiteX294" fmla="*/ 4317146 w 7369701"/>
              <a:gd name="connsiteY294" fmla="*/ 6587716 h 6858000"/>
              <a:gd name="connsiteX295" fmla="*/ 4171627 w 7369701"/>
              <a:gd name="connsiteY295" fmla="*/ 6858000 h 6858000"/>
              <a:gd name="connsiteX296" fmla="*/ 4081585 w 7369701"/>
              <a:gd name="connsiteY296" fmla="*/ 6858000 h 6858000"/>
              <a:gd name="connsiteX297" fmla="*/ 4238603 w 7369701"/>
              <a:gd name="connsiteY297" fmla="*/ 6559341 h 6858000"/>
              <a:gd name="connsiteX298" fmla="*/ 4778333 w 7369701"/>
              <a:gd name="connsiteY298" fmla="*/ 5873626 h 6858000"/>
              <a:gd name="connsiteX299" fmla="*/ 5414185 w 7369701"/>
              <a:gd name="connsiteY299" fmla="*/ 5573882 h 6858000"/>
              <a:gd name="connsiteX300" fmla="*/ 5959648 w 7369701"/>
              <a:gd name="connsiteY300" fmla="*/ 4760797 h 6858000"/>
              <a:gd name="connsiteX301" fmla="*/ 5355019 w 7369701"/>
              <a:gd name="connsiteY301" fmla="*/ 4734672 h 6858000"/>
              <a:gd name="connsiteX302" fmla="*/ 5083565 w 7369701"/>
              <a:gd name="connsiteY302" fmla="*/ 5179121 h 6858000"/>
              <a:gd name="connsiteX303" fmla="*/ 4713577 w 7369701"/>
              <a:gd name="connsiteY303" fmla="*/ 5616803 h 6858000"/>
              <a:gd name="connsiteX304" fmla="*/ 3989559 w 7369701"/>
              <a:gd name="connsiteY304" fmla="*/ 6145945 h 6858000"/>
              <a:gd name="connsiteX305" fmla="*/ 3939824 w 7369701"/>
              <a:gd name="connsiteY305" fmla="*/ 6066900 h 6858000"/>
              <a:gd name="connsiteX306" fmla="*/ 4584537 w 7369701"/>
              <a:gd name="connsiteY306" fmla="*/ 5324826 h 6858000"/>
              <a:gd name="connsiteX307" fmla="*/ 5037105 w 7369701"/>
              <a:gd name="connsiteY307" fmla="*/ 5088765 h 6858000"/>
              <a:gd name="connsiteX308" fmla="*/ 5039930 w 7369701"/>
              <a:gd name="connsiteY308" fmla="*/ 5089585 h 6858000"/>
              <a:gd name="connsiteX309" fmla="*/ 5263764 w 7369701"/>
              <a:gd name="connsiteY309" fmla="*/ 4735525 h 6858000"/>
              <a:gd name="connsiteX310" fmla="*/ 4086300 w 7369701"/>
              <a:gd name="connsiteY310" fmla="*/ 4884599 h 6858000"/>
              <a:gd name="connsiteX311" fmla="*/ 4085485 w 7369701"/>
              <a:gd name="connsiteY311" fmla="*/ 4899070 h 6858000"/>
              <a:gd name="connsiteX312" fmla="*/ 3871915 w 7369701"/>
              <a:gd name="connsiteY312" fmla="*/ 5253645 h 6858000"/>
              <a:gd name="connsiteX313" fmla="*/ 3799374 w 7369701"/>
              <a:gd name="connsiteY313" fmla="*/ 5466127 h 6858000"/>
              <a:gd name="connsiteX314" fmla="*/ 3498850 w 7369701"/>
              <a:gd name="connsiteY314" fmla="*/ 6661888 h 6858000"/>
              <a:gd name="connsiteX315" fmla="*/ 3399216 w 7369701"/>
              <a:gd name="connsiteY315" fmla="*/ 6858000 h 6858000"/>
              <a:gd name="connsiteX316" fmla="*/ 3303688 w 7369701"/>
              <a:gd name="connsiteY316" fmla="*/ 6858000 h 6858000"/>
              <a:gd name="connsiteX317" fmla="*/ 3391774 w 7369701"/>
              <a:gd name="connsiteY317" fmla="*/ 6697181 h 6858000"/>
              <a:gd name="connsiteX318" fmla="*/ 3735540 w 7369701"/>
              <a:gd name="connsiteY318" fmla="*/ 5546923 h 6858000"/>
              <a:gd name="connsiteX319" fmla="*/ 3729438 w 7369701"/>
              <a:gd name="connsiteY319" fmla="*/ 5569058 h 6858000"/>
              <a:gd name="connsiteX320" fmla="*/ 3707782 w 7369701"/>
              <a:gd name="connsiteY320" fmla="*/ 5644908 h 6858000"/>
              <a:gd name="connsiteX321" fmla="*/ 3583827 w 7369701"/>
              <a:gd name="connsiteY321" fmla="*/ 6039215 h 6858000"/>
              <a:gd name="connsiteX322" fmla="*/ 3547861 w 7369701"/>
              <a:gd name="connsiteY322" fmla="*/ 6129609 h 6858000"/>
              <a:gd name="connsiteX323" fmla="*/ 3490905 w 7369701"/>
              <a:gd name="connsiteY323" fmla="*/ 6277660 h 6858000"/>
              <a:gd name="connsiteX324" fmla="*/ 3455859 w 7369701"/>
              <a:gd name="connsiteY324" fmla="*/ 6391301 h 6858000"/>
              <a:gd name="connsiteX325" fmla="*/ 3429112 w 7369701"/>
              <a:gd name="connsiteY325" fmla="*/ 6479469 h 6858000"/>
              <a:gd name="connsiteX326" fmla="*/ 3304862 w 7369701"/>
              <a:gd name="connsiteY326" fmla="*/ 6796476 h 6858000"/>
              <a:gd name="connsiteX327" fmla="*/ 3276071 w 7369701"/>
              <a:gd name="connsiteY327" fmla="*/ 6858000 h 6858000"/>
              <a:gd name="connsiteX328" fmla="*/ 3240805 w 7369701"/>
              <a:gd name="connsiteY328" fmla="*/ 6858000 h 6858000"/>
              <a:gd name="connsiteX329" fmla="*/ 3275917 w 7369701"/>
              <a:gd name="connsiteY329" fmla="*/ 6783192 h 6858000"/>
              <a:gd name="connsiteX330" fmla="*/ 3399358 w 7369701"/>
              <a:gd name="connsiteY330" fmla="*/ 6469011 h 6858000"/>
              <a:gd name="connsiteX331" fmla="*/ 3425650 w 7369701"/>
              <a:gd name="connsiteY331" fmla="*/ 6381333 h 6858000"/>
              <a:gd name="connsiteX332" fmla="*/ 3460661 w 7369701"/>
              <a:gd name="connsiteY332" fmla="*/ 6266763 h 6858000"/>
              <a:gd name="connsiteX333" fmla="*/ 3518021 w 7369701"/>
              <a:gd name="connsiteY333" fmla="*/ 6117298 h 6858000"/>
              <a:gd name="connsiteX334" fmla="*/ 3554035 w 7369701"/>
              <a:gd name="connsiteY334" fmla="*/ 6027832 h 6858000"/>
              <a:gd name="connsiteX335" fmla="*/ 3677174 w 7369701"/>
              <a:gd name="connsiteY335" fmla="*/ 5636351 h 6858000"/>
              <a:gd name="connsiteX336" fmla="*/ 3698819 w 7369701"/>
              <a:gd name="connsiteY336" fmla="*/ 5560503 h 6858000"/>
              <a:gd name="connsiteX337" fmla="*/ 3702094 w 7369701"/>
              <a:gd name="connsiteY337" fmla="*/ 5549194 h 6858000"/>
              <a:gd name="connsiteX338" fmla="*/ 3398355 w 7369701"/>
              <a:gd name="connsiteY338" fmla="*/ 6094603 h 6858000"/>
              <a:gd name="connsiteX339" fmla="*/ 3193941 w 7369701"/>
              <a:gd name="connsiteY339" fmla="*/ 6798775 h 6858000"/>
              <a:gd name="connsiteX340" fmla="*/ 3184140 w 7369701"/>
              <a:gd name="connsiteY340" fmla="*/ 6858000 h 6858000"/>
              <a:gd name="connsiteX341" fmla="*/ 3099978 w 7369701"/>
              <a:gd name="connsiteY341" fmla="*/ 6858000 h 6858000"/>
              <a:gd name="connsiteX342" fmla="*/ 3101556 w 7369701"/>
              <a:gd name="connsiteY342" fmla="*/ 6843337 h 6858000"/>
              <a:gd name="connsiteX343" fmla="*/ 3370162 w 7369701"/>
              <a:gd name="connsiteY343" fmla="*/ 5785550 h 6858000"/>
              <a:gd name="connsiteX344" fmla="*/ 3746477 w 7369701"/>
              <a:gd name="connsiteY344" fmla="*/ 5377889 h 6858000"/>
              <a:gd name="connsiteX345" fmla="*/ 3863399 w 7369701"/>
              <a:gd name="connsiteY345" fmla="*/ 5087257 h 6858000"/>
              <a:gd name="connsiteX346" fmla="*/ 3968712 w 7369701"/>
              <a:gd name="connsiteY346" fmla="*/ 4913989 h 6858000"/>
              <a:gd name="connsiteX347" fmla="*/ 2792390 w 7369701"/>
              <a:gd name="connsiteY347" fmla="*/ 5382974 h 6858000"/>
              <a:gd name="connsiteX348" fmla="*/ 2714982 w 7369701"/>
              <a:gd name="connsiteY348" fmla="*/ 5427051 h 6858000"/>
              <a:gd name="connsiteX349" fmla="*/ 2813361 w 7369701"/>
              <a:gd name="connsiteY349" fmla="*/ 6023912 h 6858000"/>
              <a:gd name="connsiteX350" fmla="*/ 2688430 w 7369701"/>
              <a:gd name="connsiteY350" fmla="*/ 6801564 h 6858000"/>
              <a:gd name="connsiteX351" fmla="*/ 2629626 w 7369701"/>
              <a:gd name="connsiteY351" fmla="*/ 6763394 h 6858000"/>
              <a:gd name="connsiteX352" fmla="*/ 2565328 w 7369701"/>
              <a:gd name="connsiteY352" fmla="*/ 5516399 h 6858000"/>
              <a:gd name="connsiteX353" fmla="*/ 1922999 w 7369701"/>
              <a:gd name="connsiteY353" fmla="*/ 5980343 h 6858000"/>
              <a:gd name="connsiteX354" fmla="*/ 1950261 w 7369701"/>
              <a:gd name="connsiteY354" fmla="*/ 6405858 h 6858000"/>
              <a:gd name="connsiteX355" fmla="*/ 2365554 w 7369701"/>
              <a:gd name="connsiteY355" fmla="*/ 6759107 h 6858000"/>
              <a:gd name="connsiteX356" fmla="*/ 2424142 w 7369701"/>
              <a:gd name="connsiteY356" fmla="*/ 6858000 h 6858000"/>
              <a:gd name="connsiteX357" fmla="*/ 2395994 w 7369701"/>
              <a:gd name="connsiteY357" fmla="*/ 6858000 h 6858000"/>
              <a:gd name="connsiteX358" fmla="*/ 2392863 w 7369701"/>
              <a:gd name="connsiteY358" fmla="*/ 6852964 h 6858000"/>
              <a:gd name="connsiteX359" fmla="*/ 2017589 w 7369701"/>
              <a:gd name="connsiteY359" fmla="*/ 6493982 h 6858000"/>
              <a:gd name="connsiteX360" fmla="*/ 2147336 w 7369701"/>
              <a:gd name="connsiteY360" fmla="*/ 6594052 h 6858000"/>
              <a:gd name="connsiteX361" fmla="*/ 2207047 w 7369701"/>
              <a:gd name="connsiteY361" fmla="*/ 6654540 h 6858000"/>
              <a:gd name="connsiteX362" fmla="*/ 2299106 w 7369701"/>
              <a:gd name="connsiteY362" fmla="*/ 6778931 h 6858000"/>
              <a:gd name="connsiteX363" fmla="*/ 2314430 w 7369701"/>
              <a:gd name="connsiteY363" fmla="*/ 6801144 h 6858000"/>
              <a:gd name="connsiteX364" fmla="*/ 2352406 w 7369701"/>
              <a:gd name="connsiteY364" fmla="*/ 6858000 h 6858000"/>
              <a:gd name="connsiteX365" fmla="*/ 2314492 w 7369701"/>
              <a:gd name="connsiteY365" fmla="*/ 6858000 h 6858000"/>
              <a:gd name="connsiteX366" fmla="*/ 2288095 w 7369701"/>
              <a:gd name="connsiteY366" fmla="*/ 6818030 h 6858000"/>
              <a:gd name="connsiteX367" fmla="*/ 2272768 w 7369701"/>
              <a:gd name="connsiteY367" fmla="*/ 6795822 h 6858000"/>
              <a:gd name="connsiteX368" fmla="*/ 2182715 w 7369701"/>
              <a:gd name="connsiteY368" fmla="*/ 6675071 h 6858000"/>
              <a:gd name="connsiteX369" fmla="*/ 2032061 w 7369701"/>
              <a:gd name="connsiteY369" fmla="*/ 6541380 h 6858000"/>
              <a:gd name="connsiteX370" fmla="*/ 2257220 w 7369701"/>
              <a:gd name="connsiteY370" fmla="*/ 6826257 h 6858000"/>
              <a:gd name="connsiteX371" fmla="*/ 2281324 w 7369701"/>
              <a:gd name="connsiteY371" fmla="*/ 6858000 h 6858000"/>
              <a:gd name="connsiteX372" fmla="*/ 2242860 w 7369701"/>
              <a:gd name="connsiteY372" fmla="*/ 6858000 h 6858000"/>
              <a:gd name="connsiteX373" fmla="*/ 2232818 w 7369701"/>
              <a:gd name="connsiteY373" fmla="*/ 6844926 h 6858000"/>
              <a:gd name="connsiteX374" fmla="*/ 1990172 w 7369701"/>
              <a:gd name="connsiteY374" fmla="*/ 6542121 h 6858000"/>
              <a:gd name="connsiteX375" fmla="*/ 2124090 w 7369701"/>
              <a:gd name="connsiteY375" fmla="*/ 6761017 h 6858000"/>
              <a:gd name="connsiteX376" fmla="*/ 2200380 w 7369701"/>
              <a:gd name="connsiteY376" fmla="*/ 6858000 h 6858000"/>
              <a:gd name="connsiteX377" fmla="*/ 2147507 w 7369701"/>
              <a:gd name="connsiteY377" fmla="*/ 6858000 h 6858000"/>
              <a:gd name="connsiteX378" fmla="*/ 2070668 w 7369701"/>
              <a:gd name="connsiteY378" fmla="*/ 6761520 h 6858000"/>
              <a:gd name="connsiteX379" fmla="*/ 1975142 w 7369701"/>
              <a:gd name="connsiteY379" fmla="*/ 6585570 h 6858000"/>
              <a:gd name="connsiteX380" fmla="*/ 2050035 w 7369701"/>
              <a:gd name="connsiteY380" fmla="*/ 6813345 h 6858000"/>
              <a:gd name="connsiteX381" fmla="*/ 2063025 w 7369701"/>
              <a:gd name="connsiteY381" fmla="*/ 6858000 h 6858000"/>
              <a:gd name="connsiteX382" fmla="*/ 2021675 w 7369701"/>
              <a:gd name="connsiteY382" fmla="*/ 6858000 h 6858000"/>
              <a:gd name="connsiteX383" fmla="*/ 2019308 w 7369701"/>
              <a:gd name="connsiteY383" fmla="*/ 6847118 h 6858000"/>
              <a:gd name="connsiteX384" fmla="*/ 1938835 w 7369701"/>
              <a:gd name="connsiteY384" fmla="*/ 6551160 h 6858000"/>
              <a:gd name="connsiteX385" fmla="*/ 1953230 w 7369701"/>
              <a:gd name="connsiteY385" fmla="*/ 6759699 h 6858000"/>
              <a:gd name="connsiteX386" fmla="*/ 1956763 w 7369701"/>
              <a:gd name="connsiteY386" fmla="*/ 6778191 h 6858000"/>
              <a:gd name="connsiteX387" fmla="*/ 1967925 w 7369701"/>
              <a:gd name="connsiteY387" fmla="*/ 6858000 h 6858000"/>
              <a:gd name="connsiteX388" fmla="*/ 1936622 w 7369701"/>
              <a:gd name="connsiteY388" fmla="*/ 6858000 h 6858000"/>
              <a:gd name="connsiteX389" fmla="*/ 1926261 w 7369701"/>
              <a:gd name="connsiteY389" fmla="*/ 6784064 h 6858000"/>
              <a:gd name="connsiteX390" fmla="*/ 1922724 w 7369701"/>
              <a:gd name="connsiteY390" fmla="*/ 6765577 h 6858000"/>
              <a:gd name="connsiteX391" fmla="*/ 1904650 w 7369701"/>
              <a:gd name="connsiteY391" fmla="*/ 6639616 h 6858000"/>
              <a:gd name="connsiteX392" fmla="*/ 1885273 w 7369701"/>
              <a:gd name="connsiteY392" fmla="*/ 6858000 h 6858000"/>
              <a:gd name="connsiteX393" fmla="*/ 1854363 w 7369701"/>
              <a:gd name="connsiteY393" fmla="*/ 6858000 h 6858000"/>
              <a:gd name="connsiteX394" fmla="*/ 1880391 w 7369701"/>
              <a:gd name="connsiteY394" fmla="*/ 6603796 h 6858000"/>
              <a:gd name="connsiteX395" fmla="*/ 1818273 w 7369701"/>
              <a:gd name="connsiteY395" fmla="*/ 6715729 h 6858000"/>
              <a:gd name="connsiteX396" fmla="*/ 1794691 w 7369701"/>
              <a:gd name="connsiteY396" fmla="*/ 6843239 h 6858000"/>
              <a:gd name="connsiteX397" fmla="*/ 1794914 w 7369701"/>
              <a:gd name="connsiteY397" fmla="*/ 6858000 h 6858000"/>
              <a:gd name="connsiteX398" fmla="*/ 1746128 w 7369701"/>
              <a:gd name="connsiteY398" fmla="*/ 6858000 h 6858000"/>
              <a:gd name="connsiteX399" fmla="*/ 1753934 w 7369701"/>
              <a:gd name="connsiteY399" fmla="*/ 6724796 h 6858000"/>
              <a:gd name="connsiteX400" fmla="*/ 1792053 w 7369701"/>
              <a:gd name="connsiteY400" fmla="*/ 6572396 h 6858000"/>
              <a:gd name="connsiteX401" fmla="*/ 1862248 w 7369701"/>
              <a:gd name="connsiteY401" fmla="*/ 6266397 h 6858000"/>
              <a:gd name="connsiteX402" fmla="*/ 1862250 w 7369701"/>
              <a:gd name="connsiteY402" fmla="*/ 6033531 h 6858000"/>
              <a:gd name="connsiteX403" fmla="*/ 1211999 w 7369701"/>
              <a:gd name="connsiteY403" fmla="*/ 6683610 h 6858000"/>
              <a:gd name="connsiteX404" fmla="*/ 1213266 w 7369701"/>
              <a:gd name="connsiteY404" fmla="*/ 6691947 h 6858000"/>
              <a:gd name="connsiteX405" fmla="*/ 1203370 w 7369701"/>
              <a:gd name="connsiteY405" fmla="*/ 6850676 h 6858000"/>
              <a:gd name="connsiteX406" fmla="*/ 1203671 w 7369701"/>
              <a:gd name="connsiteY406" fmla="*/ 6858000 h 6858000"/>
              <a:gd name="connsiteX407" fmla="*/ 1143180 w 7369701"/>
              <a:gd name="connsiteY407" fmla="*/ 6858000 h 6858000"/>
              <a:gd name="connsiteX408" fmla="*/ 1142176 w 7369701"/>
              <a:gd name="connsiteY408" fmla="*/ 6766045 h 6858000"/>
              <a:gd name="connsiteX409" fmla="*/ 1067484 w 7369701"/>
              <a:gd name="connsiteY409" fmla="*/ 6858000 h 6858000"/>
              <a:gd name="connsiteX410" fmla="*/ 953928 w 7369701"/>
              <a:gd name="connsiteY410" fmla="*/ 6858000 h 6858000"/>
              <a:gd name="connsiteX411" fmla="*/ 959715 w 7369701"/>
              <a:gd name="connsiteY411" fmla="*/ 6850185 h 6858000"/>
              <a:gd name="connsiteX412" fmla="*/ 1483788 w 7369701"/>
              <a:gd name="connsiteY412" fmla="*/ 6259174 h 6858000"/>
              <a:gd name="connsiteX413" fmla="*/ 1100671 w 7369701"/>
              <a:gd name="connsiteY413" fmla="*/ 6252137 h 6858000"/>
              <a:gd name="connsiteX414" fmla="*/ 1090144 w 7369701"/>
              <a:gd name="connsiteY414" fmla="*/ 6256748 h 6858000"/>
              <a:gd name="connsiteX415" fmla="*/ 1095872 w 7369701"/>
              <a:gd name="connsiteY415" fmla="*/ 6271892 h 6858000"/>
              <a:gd name="connsiteX416" fmla="*/ 262785 w 7369701"/>
              <a:gd name="connsiteY416" fmla="*/ 6845450 h 6858000"/>
              <a:gd name="connsiteX417" fmla="*/ 209968 w 7369701"/>
              <a:gd name="connsiteY417" fmla="*/ 6770713 h 6858000"/>
              <a:gd name="connsiteX418" fmla="*/ 873460 w 7369701"/>
              <a:gd name="connsiteY418" fmla="*/ 6253768 h 6858000"/>
              <a:gd name="connsiteX419" fmla="*/ 192686 w 7369701"/>
              <a:gd name="connsiteY419" fmla="*/ 5849257 h 6858000"/>
              <a:gd name="connsiteX420" fmla="*/ 4696 w 7369701"/>
              <a:gd name="connsiteY420" fmla="*/ 5697668 h 6858000"/>
              <a:gd name="connsiteX421" fmla="*/ 0 w 7369701"/>
              <a:gd name="connsiteY421" fmla="*/ 5689984 h 6858000"/>
              <a:gd name="connsiteX422" fmla="*/ 0 w 7369701"/>
              <a:gd name="connsiteY422" fmla="*/ 5513472 h 6858000"/>
              <a:gd name="connsiteX423" fmla="*/ 174101 w 7369701"/>
              <a:gd name="connsiteY423" fmla="*/ 5620277 h 6858000"/>
              <a:gd name="connsiteX424" fmla="*/ 891800 w 7369701"/>
              <a:gd name="connsiteY424" fmla="*/ 6036935 h 6858000"/>
              <a:gd name="connsiteX425" fmla="*/ 1072219 w 7369701"/>
              <a:gd name="connsiteY425" fmla="*/ 6169443 h 6858000"/>
              <a:gd name="connsiteX426" fmla="*/ 1074117 w 7369701"/>
              <a:gd name="connsiteY426" fmla="*/ 6170301 h 6858000"/>
              <a:gd name="connsiteX427" fmla="*/ 1083114 w 7369701"/>
              <a:gd name="connsiteY427" fmla="*/ 6174131 h 6858000"/>
              <a:gd name="connsiteX428" fmla="*/ 1543010 w 7369701"/>
              <a:gd name="connsiteY428" fmla="*/ 6191140 h 6858000"/>
              <a:gd name="connsiteX429" fmla="*/ 1551080 w 7369701"/>
              <a:gd name="connsiteY429" fmla="*/ 6195006 h 6858000"/>
              <a:gd name="connsiteX430" fmla="*/ 2345443 w 7369701"/>
              <a:gd name="connsiteY430" fmla="*/ 5549882 h 6858000"/>
              <a:gd name="connsiteX431" fmla="*/ 1721499 w 7369701"/>
              <a:gd name="connsiteY431" fmla="*/ 5599969 h 6858000"/>
              <a:gd name="connsiteX432" fmla="*/ 767716 w 7369701"/>
              <a:gd name="connsiteY432" fmla="*/ 5472768 h 6858000"/>
              <a:gd name="connsiteX433" fmla="*/ 722147 w 7369701"/>
              <a:gd name="connsiteY433" fmla="*/ 5393091 h 6858000"/>
              <a:gd name="connsiteX434" fmla="*/ 1485552 w 7369701"/>
              <a:gd name="connsiteY434" fmla="*/ 5313202 h 6858000"/>
              <a:gd name="connsiteX435" fmla="*/ 2143004 w 7369701"/>
              <a:gd name="connsiteY435" fmla="*/ 5402420 h 6858000"/>
              <a:gd name="connsiteX436" fmla="*/ 1933391 w 7369701"/>
              <a:gd name="connsiteY436" fmla="*/ 5156971 h 6858000"/>
              <a:gd name="connsiteX437" fmla="*/ 1827118 w 7369701"/>
              <a:gd name="connsiteY437" fmla="*/ 4968410 h 6858000"/>
              <a:gd name="connsiteX438" fmla="*/ 1837349 w 7369701"/>
              <a:gd name="connsiteY438" fmla="*/ 4956357 h 6858000"/>
              <a:gd name="connsiteX439" fmla="*/ 2162835 w 7369701"/>
              <a:gd name="connsiteY439" fmla="*/ 5187853 h 6858000"/>
              <a:gd name="connsiteX440" fmla="*/ 2257167 w 7369701"/>
              <a:gd name="connsiteY440" fmla="*/ 5462123 h 6858000"/>
              <a:gd name="connsiteX441" fmla="*/ 2261598 w 7369701"/>
              <a:gd name="connsiteY441" fmla="*/ 5467998 h 6858000"/>
              <a:gd name="connsiteX442" fmla="*/ 2437177 w 7369701"/>
              <a:gd name="connsiteY442" fmla="*/ 5479608 h 6858000"/>
              <a:gd name="connsiteX443" fmla="*/ 2445247 w 7369701"/>
              <a:gd name="connsiteY443" fmla="*/ 5483476 h 6858000"/>
              <a:gd name="connsiteX444" fmla="*/ 2743626 w 7369701"/>
              <a:gd name="connsiteY444" fmla="*/ 5304819 h 6858000"/>
              <a:gd name="connsiteX445" fmla="*/ 3048102 w 7369701"/>
              <a:gd name="connsiteY445" fmla="*/ 5150595 h 6858000"/>
              <a:gd name="connsiteX446" fmla="*/ 1799414 w 7369701"/>
              <a:gd name="connsiteY446" fmla="*/ 4694732 h 6858000"/>
              <a:gd name="connsiteX447" fmla="*/ 1771735 w 7369701"/>
              <a:gd name="connsiteY447" fmla="*/ 4619929 h 6858000"/>
              <a:gd name="connsiteX448" fmla="*/ 3104273 w 7369701"/>
              <a:gd name="connsiteY448" fmla="*/ 5076159 h 6858000"/>
              <a:gd name="connsiteX449" fmla="*/ 3113245 w 7369701"/>
              <a:gd name="connsiteY449" fmla="*/ 5090705 h 6858000"/>
              <a:gd name="connsiteX450" fmla="*/ 3126294 w 7369701"/>
              <a:gd name="connsiteY450" fmla="*/ 5114400 h 6858000"/>
              <a:gd name="connsiteX451" fmla="*/ 3937433 w 7369701"/>
              <a:gd name="connsiteY451" fmla="*/ 4830473 h 6858000"/>
              <a:gd name="connsiteX452" fmla="*/ 3590475 w 7369701"/>
              <a:gd name="connsiteY452" fmla="*/ 4597974 h 6858000"/>
              <a:gd name="connsiteX453" fmla="*/ 3100264 w 7369701"/>
              <a:gd name="connsiteY453" fmla="*/ 4579845 h 6858000"/>
              <a:gd name="connsiteX454" fmla="*/ 2183576 w 7369701"/>
              <a:gd name="connsiteY454" fmla="*/ 4227150 h 6858000"/>
              <a:gd name="connsiteX455" fmla="*/ 2151029 w 7369701"/>
              <a:gd name="connsiteY455" fmla="*/ 4146947 h 6858000"/>
              <a:gd name="connsiteX456" fmla="*/ 3563434 w 7369701"/>
              <a:gd name="connsiteY456" fmla="*/ 4469115 h 6858000"/>
              <a:gd name="connsiteX457" fmla="*/ 3177952 w 7369701"/>
              <a:gd name="connsiteY457" fmla="*/ 3657386 h 6858000"/>
              <a:gd name="connsiteX458" fmla="*/ 3189263 w 7369701"/>
              <a:gd name="connsiteY458" fmla="*/ 3625726 h 6858000"/>
              <a:gd name="connsiteX459" fmla="*/ 3560912 w 7369701"/>
              <a:gd name="connsiteY459" fmla="*/ 4079863 h 6858000"/>
              <a:gd name="connsiteX460" fmla="*/ 3626636 w 7369701"/>
              <a:gd name="connsiteY460" fmla="*/ 4512230 h 6858000"/>
              <a:gd name="connsiteX461" fmla="*/ 3653088 w 7369701"/>
              <a:gd name="connsiteY461" fmla="*/ 4521417 h 6858000"/>
              <a:gd name="connsiteX462" fmla="*/ 3988128 w 7369701"/>
              <a:gd name="connsiteY462" fmla="*/ 4817267 h 6858000"/>
              <a:gd name="connsiteX463" fmla="*/ 4830582 w 7369701"/>
              <a:gd name="connsiteY463" fmla="*/ 4676000 h 6858000"/>
              <a:gd name="connsiteX464" fmla="*/ 4830100 w 7369701"/>
              <a:gd name="connsiteY464" fmla="*/ 4675554 h 6858000"/>
              <a:gd name="connsiteX465" fmla="*/ 4036318 w 7369701"/>
              <a:gd name="connsiteY465" fmla="*/ 4147013 h 6858000"/>
              <a:gd name="connsiteX466" fmla="*/ 3432098 w 7369701"/>
              <a:gd name="connsiteY466" fmla="*/ 3537312 h 6858000"/>
              <a:gd name="connsiteX467" fmla="*/ 3446761 w 7369701"/>
              <a:gd name="connsiteY467" fmla="*/ 3461278 h 6858000"/>
              <a:gd name="connsiteX468" fmla="*/ 4419733 w 7369701"/>
              <a:gd name="connsiteY468" fmla="*/ 3963555 h 6858000"/>
              <a:gd name="connsiteX469" fmla="*/ 4781371 w 7369701"/>
              <a:gd name="connsiteY469" fmla="*/ 4458604 h 6858000"/>
              <a:gd name="connsiteX470" fmla="*/ 4780440 w 7369701"/>
              <a:gd name="connsiteY470" fmla="*/ 4470290 h 6858000"/>
              <a:gd name="connsiteX471" fmla="*/ 4898954 w 7369701"/>
              <a:gd name="connsiteY471" fmla="*/ 4662092 h 6858000"/>
              <a:gd name="connsiteX472" fmla="*/ 4900699 w 7369701"/>
              <a:gd name="connsiteY472" fmla="*/ 4670867 h 6858000"/>
              <a:gd name="connsiteX473" fmla="*/ 5714511 w 7369701"/>
              <a:gd name="connsiteY473" fmla="*/ 4663483 h 6858000"/>
              <a:gd name="connsiteX474" fmla="*/ 5464793 w 7369701"/>
              <a:gd name="connsiteY474" fmla="*/ 4393556 h 6858000"/>
              <a:gd name="connsiteX475" fmla="*/ 5461897 w 7369701"/>
              <a:gd name="connsiteY475" fmla="*/ 4390879 h 6858000"/>
              <a:gd name="connsiteX476" fmla="*/ 4294126 w 7369701"/>
              <a:gd name="connsiteY476" fmla="*/ 3303048 h 6858000"/>
              <a:gd name="connsiteX477" fmla="*/ 4305321 w 7369701"/>
              <a:gd name="connsiteY477" fmla="*/ 3256953 h 6858000"/>
              <a:gd name="connsiteX478" fmla="*/ 4949299 w 7369701"/>
              <a:gd name="connsiteY478" fmla="*/ 3766336 h 6858000"/>
              <a:gd name="connsiteX479" fmla="*/ 5291452 w 7369701"/>
              <a:gd name="connsiteY479" fmla="*/ 4076801 h 6858000"/>
              <a:gd name="connsiteX480" fmla="*/ 5434998 w 7369701"/>
              <a:gd name="connsiteY480" fmla="*/ 4254100 h 6858000"/>
              <a:gd name="connsiteX481" fmla="*/ 5351015 w 7369701"/>
              <a:gd name="connsiteY481" fmla="*/ 3760989 h 6858000"/>
              <a:gd name="connsiteX482" fmla="*/ 5413780 w 7369701"/>
              <a:gd name="connsiteY482" fmla="*/ 2966265 h 6858000"/>
              <a:gd name="connsiteX483" fmla="*/ 5425627 w 7369701"/>
              <a:gd name="connsiteY483" fmla="*/ 2954192 h 6858000"/>
              <a:gd name="connsiteX484" fmla="*/ 6604735 w 7369701"/>
              <a:gd name="connsiteY484" fmla="*/ 2041381 h 6858000"/>
              <a:gd name="connsiteX485" fmla="*/ 7204487 w 7369701"/>
              <a:gd name="connsiteY485" fmla="*/ 2742112 h 6858000"/>
              <a:gd name="connsiteX486" fmla="*/ 7131592 w 7369701"/>
              <a:gd name="connsiteY486" fmla="*/ 2672096 h 6858000"/>
              <a:gd name="connsiteX487" fmla="*/ 6996344 w 7369701"/>
              <a:gd name="connsiteY487" fmla="*/ 2518310 h 6858000"/>
              <a:gd name="connsiteX488" fmla="*/ 6735495 w 7369701"/>
              <a:gd name="connsiteY488" fmla="*/ 2196890 h 6858000"/>
              <a:gd name="connsiteX489" fmla="*/ 6721901 w 7369701"/>
              <a:gd name="connsiteY489" fmla="*/ 2179274 h 6858000"/>
              <a:gd name="connsiteX490" fmla="*/ 6604735 w 7369701"/>
              <a:gd name="connsiteY490" fmla="*/ 2041381 h 6858000"/>
              <a:gd name="connsiteX491" fmla="*/ 6591670 w 7369701"/>
              <a:gd name="connsiteY491" fmla="*/ 1988277 h 6858000"/>
              <a:gd name="connsiteX492" fmla="*/ 6747349 w 7369701"/>
              <a:gd name="connsiteY492" fmla="*/ 2160069 h 6858000"/>
              <a:gd name="connsiteX493" fmla="*/ 6760943 w 7369701"/>
              <a:gd name="connsiteY493" fmla="*/ 2177686 h 6858000"/>
              <a:gd name="connsiteX494" fmla="*/ 7021065 w 7369701"/>
              <a:gd name="connsiteY494" fmla="*/ 2498102 h 6858000"/>
              <a:gd name="connsiteX495" fmla="*/ 7155223 w 7369701"/>
              <a:gd name="connsiteY495" fmla="*/ 2650386 h 6858000"/>
              <a:gd name="connsiteX496" fmla="*/ 7203167 w 7369701"/>
              <a:gd name="connsiteY496" fmla="*/ 2697288 h 6858000"/>
              <a:gd name="connsiteX497" fmla="*/ 6937703 w 7369701"/>
              <a:gd name="connsiteY497" fmla="*/ 2321981 h 6858000"/>
              <a:gd name="connsiteX498" fmla="*/ 6591670 w 7369701"/>
              <a:gd name="connsiteY498" fmla="*/ 1988277 h 6858000"/>
              <a:gd name="connsiteX499" fmla="*/ 5798671 w 7369701"/>
              <a:gd name="connsiteY499" fmla="*/ 1981601 h 6858000"/>
              <a:gd name="connsiteX500" fmla="*/ 5754709 w 7369701"/>
              <a:gd name="connsiteY500" fmla="*/ 2071454 h 6858000"/>
              <a:gd name="connsiteX501" fmla="*/ 5763044 w 7369701"/>
              <a:gd name="connsiteY501" fmla="*/ 2842206 h 6858000"/>
              <a:gd name="connsiteX502" fmla="*/ 5764974 w 7369701"/>
              <a:gd name="connsiteY502" fmla="*/ 2799609 h 6858000"/>
              <a:gd name="connsiteX503" fmla="*/ 5767665 w 7369701"/>
              <a:gd name="connsiteY503" fmla="*/ 2666409 h 6858000"/>
              <a:gd name="connsiteX504" fmla="*/ 5763055 w 7369701"/>
              <a:gd name="connsiteY504" fmla="*/ 2579705 h 6858000"/>
              <a:gd name="connsiteX505" fmla="*/ 5758079 w 7369701"/>
              <a:gd name="connsiteY505" fmla="*/ 2492508 h 6858000"/>
              <a:gd name="connsiteX506" fmla="*/ 5779325 w 7369701"/>
              <a:gd name="connsiteY506" fmla="*/ 2197069 h 6858000"/>
              <a:gd name="connsiteX507" fmla="*/ 5798671 w 7369701"/>
              <a:gd name="connsiteY507" fmla="*/ 1981601 h 6858000"/>
              <a:gd name="connsiteX508" fmla="*/ 5829202 w 7369701"/>
              <a:gd name="connsiteY508" fmla="*/ 1971679 h 6858000"/>
              <a:gd name="connsiteX509" fmla="*/ 5809558 w 7369701"/>
              <a:gd name="connsiteY509" fmla="*/ 2198043 h 6858000"/>
              <a:gd name="connsiteX510" fmla="*/ 5788653 w 7369701"/>
              <a:gd name="connsiteY510" fmla="*/ 2489430 h 6858000"/>
              <a:gd name="connsiteX511" fmla="*/ 5793439 w 7369701"/>
              <a:gd name="connsiteY511" fmla="*/ 2575235 h 6858000"/>
              <a:gd name="connsiteX512" fmla="*/ 5796837 w 7369701"/>
              <a:gd name="connsiteY512" fmla="*/ 2637633 h 6858000"/>
              <a:gd name="connsiteX513" fmla="*/ 5818614 w 7369701"/>
              <a:gd name="connsiteY513" fmla="*/ 2473055 h 6858000"/>
              <a:gd name="connsiteX514" fmla="*/ 5829202 w 7369701"/>
              <a:gd name="connsiteY514" fmla="*/ 1971679 h 6858000"/>
              <a:gd name="connsiteX515" fmla="*/ 5911389 w 7369701"/>
              <a:gd name="connsiteY515" fmla="*/ 1898371 h 6858000"/>
              <a:gd name="connsiteX516" fmla="*/ 6237627 w 7369701"/>
              <a:gd name="connsiteY516" fmla="*/ 2231921 h 6858000"/>
              <a:gd name="connsiteX517" fmla="*/ 5911389 w 7369701"/>
              <a:gd name="connsiteY517" fmla="*/ 1898371 h 6858000"/>
              <a:gd name="connsiteX518" fmla="*/ 6944437 w 7369701"/>
              <a:gd name="connsiteY518" fmla="*/ 1575402 h 6858000"/>
              <a:gd name="connsiteX519" fmla="*/ 6304730 w 7369701"/>
              <a:gd name="connsiteY519" fmla="*/ 1766654 h 6858000"/>
              <a:gd name="connsiteX520" fmla="*/ 6944437 w 7369701"/>
              <a:gd name="connsiteY520" fmla="*/ 1575402 h 6858000"/>
              <a:gd name="connsiteX521" fmla="*/ 7019523 w 7369701"/>
              <a:gd name="connsiteY521" fmla="*/ 1519450 h 6858000"/>
              <a:gd name="connsiteX522" fmla="*/ 6298091 w 7369701"/>
              <a:gd name="connsiteY522" fmla="*/ 1737122 h 6858000"/>
              <a:gd name="connsiteX523" fmla="*/ 7019523 w 7369701"/>
              <a:gd name="connsiteY523" fmla="*/ 1519450 h 6858000"/>
              <a:gd name="connsiteX524" fmla="*/ 2399523 w 7369701"/>
              <a:gd name="connsiteY524" fmla="*/ 1428234 h 6858000"/>
              <a:gd name="connsiteX525" fmla="*/ 2224982 w 7369701"/>
              <a:gd name="connsiteY525" fmla="*/ 1826201 h 6858000"/>
              <a:gd name="connsiteX526" fmla="*/ 2096099 w 7369701"/>
              <a:gd name="connsiteY526" fmla="*/ 2345900 h 6858000"/>
              <a:gd name="connsiteX527" fmla="*/ 2283317 w 7369701"/>
              <a:gd name="connsiteY527" fmla="*/ 1796925 h 6858000"/>
              <a:gd name="connsiteX528" fmla="*/ 2399523 w 7369701"/>
              <a:gd name="connsiteY528" fmla="*/ 1428234 h 6858000"/>
              <a:gd name="connsiteX529" fmla="*/ 2448558 w 7369701"/>
              <a:gd name="connsiteY529" fmla="*/ 1373435 h 6858000"/>
              <a:gd name="connsiteX530" fmla="*/ 2312521 w 7369701"/>
              <a:gd name="connsiteY530" fmla="*/ 1806140 h 6858000"/>
              <a:gd name="connsiteX531" fmla="*/ 2127533 w 7369701"/>
              <a:gd name="connsiteY531" fmla="*/ 2348380 h 6858000"/>
              <a:gd name="connsiteX532" fmla="*/ 2358080 w 7369701"/>
              <a:gd name="connsiteY532" fmla="*/ 1866134 h 6858000"/>
              <a:gd name="connsiteX533" fmla="*/ 2407436 w 7369701"/>
              <a:gd name="connsiteY533" fmla="*/ 1651070 h 6858000"/>
              <a:gd name="connsiteX534" fmla="*/ 2448558 w 7369701"/>
              <a:gd name="connsiteY534" fmla="*/ 1373435 h 6858000"/>
              <a:gd name="connsiteX535" fmla="*/ 278707 w 7369701"/>
              <a:gd name="connsiteY535" fmla="*/ 1352270 h 6858000"/>
              <a:gd name="connsiteX536" fmla="*/ 321570 w 7369701"/>
              <a:gd name="connsiteY536" fmla="*/ 1861610 h 6858000"/>
              <a:gd name="connsiteX537" fmla="*/ 294281 w 7369701"/>
              <a:gd name="connsiteY537" fmla="*/ 1440658 h 6858000"/>
              <a:gd name="connsiteX538" fmla="*/ 278707 w 7369701"/>
              <a:gd name="connsiteY538" fmla="*/ 1352270 h 6858000"/>
              <a:gd name="connsiteX539" fmla="*/ 1423821 w 7369701"/>
              <a:gd name="connsiteY539" fmla="*/ 1351958 h 6858000"/>
              <a:gd name="connsiteX540" fmla="*/ 1638521 w 7369701"/>
              <a:gd name="connsiteY540" fmla="*/ 1908470 h 6858000"/>
              <a:gd name="connsiteX541" fmla="*/ 1754199 w 7369701"/>
              <a:gd name="connsiteY541" fmla="*/ 2149284 h 6858000"/>
              <a:gd name="connsiteX542" fmla="*/ 1908359 w 7369701"/>
              <a:gd name="connsiteY542" fmla="*/ 2364988 h 6858000"/>
              <a:gd name="connsiteX543" fmla="*/ 1647661 w 7369701"/>
              <a:gd name="connsiteY543" fmla="*/ 1825945 h 6858000"/>
              <a:gd name="connsiteX544" fmla="*/ 1423821 w 7369701"/>
              <a:gd name="connsiteY544" fmla="*/ 1351958 h 6858000"/>
              <a:gd name="connsiteX545" fmla="*/ 1431890 w 7369701"/>
              <a:gd name="connsiteY545" fmla="*/ 1306475 h 6858000"/>
              <a:gd name="connsiteX546" fmla="*/ 1507597 w 7369701"/>
              <a:gd name="connsiteY546" fmla="*/ 1446132 h 6858000"/>
              <a:gd name="connsiteX547" fmla="*/ 1674586 w 7369701"/>
              <a:gd name="connsiteY547" fmla="*/ 1813832 h 6858000"/>
              <a:gd name="connsiteX548" fmla="*/ 1815950 w 7369701"/>
              <a:gd name="connsiteY548" fmla="*/ 2128564 h 6858000"/>
              <a:gd name="connsiteX549" fmla="*/ 1984242 w 7369701"/>
              <a:gd name="connsiteY549" fmla="*/ 2430829 h 6858000"/>
              <a:gd name="connsiteX550" fmla="*/ 2014023 w 7369701"/>
              <a:gd name="connsiteY550" fmla="*/ 2450995 h 6858000"/>
              <a:gd name="connsiteX551" fmla="*/ 1747337 w 7369701"/>
              <a:gd name="connsiteY551" fmla="*/ 1855264 h 6858000"/>
              <a:gd name="connsiteX552" fmla="*/ 1533749 w 7369701"/>
              <a:gd name="connsiteY552" fmla="*/ 1478656 h 6858000"/>
              <a:gd name="connsiteX553" fmla="*/ 1431890 w 7369701"/>
              <a:gd name="connsiteY553" fmla="*/ 1306475 h 6858000"/>
              <a:gd name="connsiteX554" fmla="*/ 5052692 w 7369701"/>
              <a:gd name="connsiteY554" fmla="*/ 1292994 h 6858000"/>
              <a:gd name="connsiteX555" fmla="*/ 5200661 w 7369701"/>
              <a:gd name="connsiteY555" fmla="*/ 1635186 h 6858000"/>
              <a:gd name="connsiteX556" fmla="*/ 5297138 w 7369701"/>
              <a:gd name="connsiteY556" fmla="*/ 1906351 h 6858000"/>
              <a:gd name="connsiteX557" fmla="*/ 5052692 w 7369701"/>
              <a:gd name="connsiteY557" fmla="*/ 1292994 h 6858000"/>
              <a:gd name="connsiteX558" fmla="*/ 5009948 w 7369701"/>
              <a:gd name="connsiteY558" fmla="*/ 1273619 h 6858000"/>
              <a:gd name="connsiteX559" fmla="*/ 5121777 w 7369701"/>
              <a:gd name="connsiteY559" fmla="*/ 1654213 h 6858000"/>
              <a:gd name="connsiteX560" fmla="*/ 5293545 w 7369701"/>
              <a:gd name="connsiteY560" fmla="*/ 2072247 h 6858000"/>
              <a:gd name="connsiteX561" fmla="*/ 5294042 w 7369701"/>
              <a:gd name="connsiteY561" fmla="*/ 2065019 h 6858000"/>
              <a:gd name="connsiteX562" fmla="*/ 5171936 w 7369701"/>
              <a:gd name="connsiteY562" fmla="*/ 1647613 h 6858000"/>
              <a:gd name="connsiteX563" fmla="*/ 5009948 w 7369701"/>
              <a:gd name="connsiteY563" fmla="*/ 1273619 h 6858000"/>
              <a:gd name="connsiteX564" fmla="*/ 655236 w 7369701"/>
              <a:gd name="connsiteY564" fmla="*/ 1268632 h 6858000"/>
              <a:gd name="connsiteX565" fmla="*/ 839521 w 7369701"/>
              <a:gd name="connsiteY565" fmla="*/ 1685315 h 6858000"/>
              <a:gd name="connsiteX566" fmla="*/ 1109416 w 7369701"/>
              <a:gd name="connsiteY566" fmla="*/ 2061663 h 6858000"/>
              <a:gd name="connsiteX567" fmla="*/ 1298300 w 7369701"/>
              <a:gd name="connsiteY567" fmla="*/ 2247742 h 6858000"/>
              <a:gd name="connsiteX568" fmla="*/ 1125871 w 7369701"/>
              <a:gd name="connsiteY568" fmla="*/ 1989513 h 6858000"/>
              <a:gd name="connsiteX569" fmla="*/ 981574 w 7369701"/>
              <a:gd name="connsiteY569" fmla="*/ 1783157 h 6858000"/>
              <a:gd name="connsiteX570" fmla="*/ 922198 w 7369701"/>
              <a:gd name="connsiteY570" fmla="*/ 1677437 h 6858000"/>
              <a:gd name="connsiteX571" fmla="*/ 869293 w 7369701"/>
              <a:gd name="connsiteY571" fmla="*/ 1583214 h 6858000"/>
              <a:gd name="connsiteX572" fmla="*/ 751431 w 7369701"/>
              <a:gd name="connsiteY572" fmla="*/ 1405731 h 6858000"/>
              <a:gd name="connsiteX573" fmla="*/ 655236 w 7369701"/>
              <a:gd name="connsiteY573" fmla="*/ 1268632 h 6858000"/>
              <a:gd name="connsiteX574" fmla="*/ 6516292 w 7369701"/>
              <a:gd name="connsiteY574" fmla="*/ 1263064 h 6858000"/>
              <a:gd name="connsiteX575" fmla="*/ 5736320 w 7369701"/>
              <a:gd name="connsiteY575" fmla="*/ 1501803 h 6858000"/>
              <a:gd name="connsiteX576" fmla="*/ 6516292 w 7369701"/>
              <a:gd name="connsiteY576" fmla="*/ 1263064 h 6858000"/>
              <a:gd name="connsiteX577" fmla="*/ 291466 w 7369701"/>
              <a:gd name="connsiteY577" fmla="*/ 1250369 h 6858000"/>
              <a:gd name="connsiteX578" fmla="*/ 323180 w 7369701"/>
              <a:gd name="connsiteY578" fmla="*/ 1435283 h 6858000"/>
              <a:gd name="connsiteX579" fmla="*/ 349381 w 7369701"/>
              <a:gd name="connsiteY579" fmla="*/ 1875041 h 6858000"/>
              <a:gd name="connsiteX580" fmla="*/ 374363 w 7369701"/>
              <a:gd name="connsiteY580" fmla="*/ 1506494 h 6858000"/>
              <a:gd name="connsiteX581" fmla="*/ 302168 w 7369701"/>
              <a:gd name="connsiteY581" fmla="*/ 1274495 h 6858000"/>
              <a:gd name="connsiteX582" fmla="*/ 291466 w 7369701"/>
              <a:gd name="connsiteY582" fmla="*/ 1250369 h 6858000"/>
              <a:gd name="connsiteX583" fmla="*/ 678222 w 7369701"/>
              <a:gd name="connsiteY583" fmla="*/ 1248670 h 6858000"/>
              <a:gd name="connsiteX584" fmla="*/ 775536 w 7369701"/>
              <a:gd name="connsiteY584" fmla="*/ 1388015 h 6858000"/>
              <a:gd name="connsiteX585" fmla="*/ 894529 w 7369701"/>
              <a:gd name="connsiteY585" fmla="*/ 1567739 h 6858000"/>
              <a:gd name="connsiteX586" fmla="*/ 948000 w 7369701"/>
              <a:gd name="connsiteY586" fmla="*/ 1663088 h 6858000"/>
              <a:gd name="connsiteX587" fmla="*/ 1006812 w 7369701"/>
              <a:gd name="connsiteY587" fmla="*/ 1767683 h 6858000"/>
              <a:gd name="connsiteX588" fmla="*/ 1149133 w 7369701"/>
              <a:gd name="connsiteY588" fmla="*/ 1971513 h 6858000"/>
              <a:gd name="connsiteX589" fmla="*/ 1333952 w 7369701"/>
              <a:gd name="connsiteY589" fmla="*/ 2251620 h 6858000"/>
              <a:gd name="connsiteX590" fmla="*/ 1337329 w 7369701"/>
              <a:gd name="connsiteY590" fmla="*/ 2258350 h 6858000"/>
              <a:gd name="connsiteX591" fmla="*/ 1014726 w 7369701"/>
              <a:gd name="connsiteY591" fmla="*/ 1615556 h 6858000"/>
              <a:gd name="connsiteX592" fmla="*/ 678222 w 7369701"/>
              <a:gd name="connsiteY592" fmla="*/ 1248670 h 6858000"/>
              <a:gd name="connsiteX593" fmla="*/ 6691602 w 7369701"/>
              <a:gd name="connsiteY593" fmla="*/ 1140573 h 6858000"/>
              <a:gd name="connsiteX594" fmla="*/ 6571100 w 7369701"/>
              <a:gd name="connsiteY594" fmla="*/ 1183662 h 6858000"/>
              <a:gd name="connsiteX595" fmla="*/ 6241687 w 7369701"/>
              <a:gd name="connsiteY595" fmla="*/ 1257600 h 6858000"/>
              <a:gd name="connsiteX596" fmla="*/ 5693009 w 7369701"/>
              <a:gd name="connsiteY596" fmla="*/ 1478256 h 6858000"/>
              <a:gd name="connsiteX597" fmla="*/ 6548420 w 7369701"/>
              <a:gd name="connsiteY597" fmla="*/ 1214599 h 6858000"/>
              <a:gd name="connsiteX598" fmla="*/ 6605473 w 7369701"/>
              <a:gd name="connsiteY598" fmla="*/ 1184686 h 6858000"/>
              <a:gd name="connsiteX599" fmla="*/ 6691602 w 7369701"/>
              <a:gd name="connsiteY599" fmla="*/ 1140573 h 6858000"/>
              <a:gd name="connsiteX600" fmla="*/ 4002475 w 7369701"/>
              <a:gd name="connsiteY600" fmla="*/ 1037802 h 6858000"/>
              <a:gd name="connsiteX601" fmla="*/ 4000324 w 7369701"/>
              <a:gd name="connsiteY601" fmla="*/ 1039362 h 6858000"/>
              <a:gd name="connsiteX602" fmla="*/ 4002862 w 7369701"/>
              <a:gd name="connsiteY602" fmla="*/ 1042866 h 6858000"/>
              <a:gd name="connsiteX603" fmla="*/ 4002475 w 7369701"/>
              <a:gd name="connsiteY603" fmla="*/ 1037802 h 6858000"/>
              <a:gd name="connsiteX604" fmla="*/ 506322 w 7369701"/>
              <a:gd name="connsiteY604" fmla="*/ 1020997 h 6858000"/>
              <a:gd name="connsiteX605" fmla="*/ 533068 w 7369701"/>
              <a:gd name="connsiteY605" fmla="*/ 1029409 h 6858000"/>
              <a:gd name="connsiteX606" fmla="*/ 1232525 w 7369701"/>
              <a:gd name="connsiteY606" fmla="*/ 1804675 h 6858000"/>
              <a:gd name="connsiteX607" fmla="*/ 1388858 w 7369701"/>
              <a:gd name="connsiteY607" fmla="*/ 2368011 h 6858000"/>
              <a:gd name="connsiteX608" fmla="*/ 1384098 w 7369701"/>
              <a:gd name="connsiteY608" fmla="*/ 2378125 h 6858000"/>
              <a:gd name="connsiteX609" fmla="*/ 1425393 w 7369701"/>
              <a:gd name="connsiteY609" fmla="*/ 2589124 h 6858000"/>
              <a:gd name="connsiteX610" fmla="*/ 1424001 w 7369701"/>
              <a:gd name="connsiteY610" fmla="*/ 2597541 h 6858000"/>
              <a:gd name="connsiteX611" fmla="*/ 2152729 w 7369701"/>
              <a:gd name="connsiteY611" fmla="*/ 2864487 h 6858000"/>
              <a:gd name="connsiteX612" fmla="*/ 2020609 w 7369701"/>
              <a:gd name="connsiteY612" fmla="*/ 2539671 h 6858000"/>
              <a:gd name="connsiteX613" fmla="*/ 2018920 w 7369701"/>
              <a:gd name="connsiteY613" fmla="*/ 2536309 h 6858000"/>
              <a:gd name="connsiteX614" fmla="*/ 1342441 w 7369701"/>
              <a:gd name="connsiteY614" fmla="*/ 1173017 h 6858000"/>
              <a:gd name="connsiteX615" fmla="*/ 1367925 w 7369701"/>
              <a:gd name="connsiteY615" fmla="*/ 1135648 h 6858000"/>
              <a:gd name="connsiteX616" fmla="*/ 1771401 w 7369701"/>
              <a:gd name="connsiteY616" fmla="*/ 1806673 h 6858000"/>
              <a:gd name="connsiteX617" fmla="*/ 1972385 w 7369701"/>
              <a:gd name="connsiteY617" fmla="*/ 2198735 h 6858000"/>
              <a:gd name="connsiteX618" fmla="*/ 2040892 w 7369701"/>
              <a:gd name="connsiteY618" fmla="*/ 2405205 h 6858000"/>
              <a:gd name="connsiteX619" fmla="*/ 2131689 w 7369701"/>
              <a:gd name="connsiteY619" fmla="*/ 1936926 h 6858000"/>
              <a:gd name="connsiteX620" fmla="*/ 2454820 w 7369701"/>
              <a:gd name="connsiteY620" fmla="*/ 1248808 h 6858000"/>
              <a:gd name="connsiteX621" fmla="*/ 2492512 w 7369701"/>
              <a:gd name="connsiteY621" fmla="*/ 1302920 h 6858000"/>
              <a:gd name="connsiteX622" fmla="*/ 2081216 w 7369701"/>
              <a:gd name="connsiteY622" fmla="*/ 2527513 h 6858000"/>
              <a:gd name="connsiteX623" fmla="*/ 2081211 w 7369701"/>
              <a:gd name="connsiteY623" fmla="*/ 2528916 h 6858000"/>
              <a:gd name="connsiteX624" fmla="*/ 2199067 w 7369701"/>
              <a:gd name="connsiteY624" fmla="*/ 2884061 h 6858000"/>
              <a:gd name="connsiteX625" fmla="*/ 3192586 w 7369701"/>
              <a:gd name="connsiteY625" fmla="*/ 3411496 h 6858000"/>
              <a:gd name="connsiteX626" fmla="*/ 3182620 w 7369701"/>
              <a:gd name="connsiteY626" fmla="*/ 3483279 h 6858000"/>
              <a:gd name="connsiteX627" fmla="*/ 2435119 w 7369701"/>
              <a:gd name="connsiteY627" fmla="*/ 3080173 h 6858000"/>
              <a:gd name="connsiteX628" fmla="*/ 2410152 w 7369701"/>
              <a:gd name="connsiteY628" fmla="*/ 3063751 h 6858000"/>
              <a:gd name="connsiteX629" fmla="*/ 2408099 w 7369701"/>
              <a:gd name="connsiteY629" fmla="*/ 3064403 h 6858000"/>
              <a:gd name="connsiteX630" fmla="*/ 2407218 w 7369701"/>
              <a:gd name="connsiteY630" fmla="*/ 3070324 h 6858000"/>
              <a:gd name="connsiteX631" fmla="*/ 2380138 w 7369701"/>
              <a:gd name="connsiteY631" fmla="*/ 3099341 h 6858000"/>
              <a:gd name="connsiteX632" fmla="*/ 1765923 w 7369701"/>
              <a:gd name="connsiteY632" fmla="*/ 3581043 h 6858000"/>
              <a:gd name="connsiteX633" fmla="*/ 1702258 w 7369701"/>
              <a:gd name="connsiteY633" fmla="*/ 3612286 h 6858000"/>
              <a:gd name="connsiteX634" fmla="*/ 1538370 w 7369701"/>
              <a:gd name="connsiteY634" fmla="*/ 3811804 h 6858000"/>
              <a:gd name="connsiteX635" fmla="*/ 542867 w 7369701"/>
              <a:gd name="connsiteY635" fmla="*/ 4944092 h 6858000"/>
              <a:gd name="connsiteX636" fmla="*/ 515800 w 7369701"/>
              <a:gd name="connsiteY636" fmla="*/ 4862180 h 6858000"/>
              <a:gd name="connsiteX637" fmla="*/ 909145 w 7369701"/>
              <a:gd name="connsiteY637" fmla="*/ 4199225 h 6858000"/>
              <a:gd name="connsiteX638" fmla="*/ 1214067 w 7369701"/>
              <a:gd name="connsiteY638" fmla="*/ 3908561 h 6858000"/>
              <a:gd name="connsiteX639" fmla="*/ 640967 w 7369701"/>
              <a:gd name="connsiteY639" fmla="*/ 4105601 h 6858000"/>
              <a:gd name="connsiteX640" fmla="*/ 112563 w 7369701"/>
              <a:gd name="connsiteY640" fmla="*/ 4396952 h 6858000"/>
              <a:gd name="connsiteX641" fmla="*/ 0 w 7369701"/>
              <a:gd name="connsiteY641" fmla="*/ 4466006 h 6858000"/>
              <a:gd name="connsiteX642" fmla="*/ 0 w 7369701"/>
              <a:gd name="connsiteY642" fmla="*/ 4233763 h 6858000"/>
              <a:gd name="connsiteX643" fmla="*/ 36881 w 7369701"/>
              <a:gd name="connsiteY643" fmla="*/ 4200118 h 6858000"/>
              <a:gd name="connsiteX644" fmla="*/ 910534 w 7369701"/>
              <a:gd name="connsiteY644" fmla="*/ 3629753 h 6858000"/>
              <a:gd name="connsiteX645" fmla="*/ 1578717 w 7369701"/>
              <a:gd name="connsiteY645" fmla="*/ 3575982 h 6858000"/>
              <a:gd name="connsiteX646" fmla="*/ 2338780 w 7369701"/>
              <a:gd name="connsiteY646" fmla="*/ 3033725 h 6858000"/>
              <a:gd name="connsiteX647" fmla="*/ 1807991 w 7369701"/>
              <a:gd name="connsiteY647" fmla="*/ 2807184 h 6858000"/>
              <a:gd name="connsiteX648" fmla="*/ 1416358 w 7369701"/>
              <a:gd name="connsiteY648" fmla="*/ 3112571 h 6858000"/>
              <a:gd name="connsiteX649" fmla="*/ 939066 w 7369701"/>
              <a:gd name="connsiteY649" fmla="*/ 3378798 h 6858000"/>
              <a:gd name="connsiteX650" fmla="*/ 115099 w 7369701"/>
              <a:gd name="connsiteY650" fmla="*/ 3607650 h 6858000"/>
              <a:gd name="connsiteX651" fmla="*/ 97284 w 7369701"/>
              <a:gd name="connsiteY651" fmla="*/ 3520393 h 6858000"/>
              <a:gd name="connsiteX652" fmla="*/ 922050 w 7369701"/>
              <a:gd name="connsiteY652" fmla="*/ 3074867 h 6858000"/>
              <a:gd name="connsiteX653" fmla="*/ 1405265 w 7369701"/>
              <a:gd name="connsiteY653" fmla="*/ 3016319 h 6858000"/>
              <a:gd name="connsiteX654" fmla="*/ 1407512 w 7369701"/>
              <a:gd name="connsiteY654" fmla="*/ 3018001 h 6858000"/>
              <a:gd name="connsiteX655" fmla="*/ 1726266 w 7369701"/>
              <a:gd name="connsiteY655" fmla="*/ 2777274 h 6858000"/>
              <a:gd name="connsiteX656" fmla="*/ 625390 w 7369701"/>
              <a:gd name="connsiteY656" fmla="*/ 2514541 h 6858000"/>
              <a:gd name="connsiteX657" fmla="*/ 619799 w 7369701"/>
              <a:gd name="connsiteY657" fmla="*/ 2527180 h 6858000"/>
              <a:gd name="connsiteX658" fmla="*/ 310030 w 7369701"/>
              <a:gd name="connsiteY658" fmla="*/ 2771818 h 6858000"/>
              <a:gd name="connsiteX659" fmla="*/ 173877 w 7369701"/>
              <a:gd name="connsiteY659" fmla="*/ 2937056 h 6858000"/>
              <a:gd name="connsiteX660" fmla="*/ 77889 w 7369701"/>
              <a:gd name="connsiteY660" fmla="*/ 3138440 h 6858000"/>
              <a:gd name="connsiteX661" fmla="*/ 0 w 7369701"/>
              <a:gd name="connsiteY661" fmla="*/ 3271395 h 6858000"/>
              <a:gd name="connsiteX662" fmla="*/ 0 w 7369701"/>
              <a:gd name="connsiteY662" fmla="*/ 3153002 h 6858000"/>
              <a:gd name="connsiteX663" fmla="*/ 2386 w 7369701"/>
              <a:gd name="connsiteY663" fmla="*/ 3149203 h 6858000"/>
              <a:gd name="connsiteX664" fmla="*/ 89753 w 7369701"/>
              <a:gd name="connsiteY664" fmla="*/ 2987702 h 6858000"/>
              <a:gd name="connsiteX665" fmla="*/ 76869 w 7369701"/>
              <a:gd name="connsiteY665" fmla="*/ 3005404 h 6858000"/>
              <a:gd name="connsiteX666" fmla="*/ 32049 w 7369701"/>
              <a:gd name="connsiteY666" fmla="*/ 3065814 h 6858000"/>
              <a:gd name="connsiteX667" fmla="*/ 0 w 7369701"/>
              <a:gd name="connsiteY667" fmla="*/ 3108744 h 6858000"/>
              <a:gd name="connsiteX668" fmla="*/ 0 w 7369701"/>
              <a:gd name="connsiteY668" fmla="*/ 3058059 h 6858000"/>
              <a:gd name="connsiteX669" fmla="*/ 7610 w 7369701"/>
              <a:gd name="connsiteY669" fmla="*/ 3047889 h 6858000"/>
              <a:gd name="connsiteX670" fmla="*/ 52419 w 7369701"/>
              <a:gd name="connsiteY670" fmla="*/ 2987479 h 6858000"/>
              <a:gd name="connsiteX671" fmla="*/ 59142 w 7369701"/>
              <a:gd name="connsiteY671" fmla="*/ 2978488 h 6858000"/>
              <a:gd name="connsiteX672" fmla="*/ 0 w 7369701"/>
              <a:gd name="connsiteY672" fmla="*/ 3015334 h 6858000"/>
              <a:gd name="connsiteX673" fmla="*/ 0 w 7369701"/>
              <a:gd name="connsiteY673" fmla="*/ 2914286 h 6858000"/>
              <a:gd name="connsiteX674" fmla="*/ 36383 w 7369701"/>
              <a:gd name="connsiteY674" fmla="*/ 2901128 h 6858000"/>
              <a:gd name="connsiteX675" fmla="*/ 156329 w 7369701"/>
              <a:gd name="connsiteY675" fmla="*/ 2840533 h 6858000"/>
              <a:gd name="connsiteX676" fmla="*/ 358355 w 7369701"/>
              <a:gd name="connsiteY676" fmla="*/ 2620471 h 6858000"/>
              <a:gd name="connsiteX677" fmla="*/ 510577 w 7369701"/>
              <a:gd name="connsiteY677" fmla="*/ 2501244 h 6858000"/>
              <a:gd name="connsiteX678" fmla="*/ 211967 w 7369701"/>
              <a:gd name="connsiteY678" fmla="*/ 2479171 h 6858000"/>
              <a:gd name="connsiteX679" fmla="*/ 0 w 7369701"/>
              <a:gd name="connsiteY679" fmla="*/ 2476398 h 6858000"/>
              <a:gd name="connsiteX680" fmla="*/ 0 w 7369701"/>
              <a:gd name="connsiteY680" fmla="*/ 2389189 h 6858000"/>
              <a:gd name="connsiteX681" fmla="*/ 103062 w 7369701"/>
              <a:gd name="connsiteY681" fmla="*/ 2389518 h 6858000"/>
              <a:gd name="connsiteX682" fmla="*/ 510734 w 7369701"/>
              <a:gd name="connsiteY682" fmla="*/ 2416201 h 6858000"/>
              <a:gd name="connsiteX683" fmla="*/ 279257 w 7369701"/>
              <a:gd name="connsiteY683" fmla="*/ 2092102 h 6858000"/>
              <a:gd name="connsiteX684" fmla="*/ 65265 w 7369701"/>
              <a:gd name="connsiteY684" fmla="*/ 2006049 h 6858000"/>
              <a:gd name="connsiteX685" fmla="*/ 0 w 7369701"/>
              <a:gd name="connsiteY685" fmla="*/ 1982532 h 6858000"/>
              <a:gd name="connsiteX686" fmla="*/ 0 w 7369701"/>
              <a:gd name="connsiteY686" fmla="*/ 1912789 h 6858000"/>
              <a:gd name="connsiteX687" fmla="*/ 97460 w 7369701"/>
              <a:gd name="connsiteY687" fmla="*/ 1953725 h 6858000"/>
              <a:gd name="connsiteX688" fmla="*/ 221272 w 7369701"/>
              <a:gd name="connsiteY688" fmla="*/ 1980766 h 6858000"/>
              <a:gd name="connsiteX689" fmla="*/ 116765 w 7369701"/>
              <a:gd name="connsiteY689" fmla="*/ 1911033 h 6858000"/>
              <a:gd name="connsiteX690" fmla="*/ 16405 w 7369701"/>
              <a:gd name="connsiteY690" fmla="*/ 1803412 h 6858000"/>
              <a:gd name="connsiteX691" fmla="*/ 0 w 7369701"/>
              <a:gd name="connsiteY691" fmla="*/ 1784777 h 6858000"/>
              <a:gd name="connsiteX692" fmla="*/ 0 w 7369701"/>
              <a:gd name="connsiteY692" fmla="*/ 1740082 h 6858000"/>
              <a:gd name="connsiteX693" fmla="*/ 39394 w 7369701"/>
              <a:gd name="connsiteY693" fmla="*/ 1784856 h 6858000"/>
              <a:gd name="connsiteX694" fmla="*/ 135813 w 7369701"/>
              <a:gd name="connsiteY694" fmla="*/ 1888838 h 6858000"/>
              <a:gd name="connsiteX695" fmla="*/ 242575 w 7369701"/>
              <a:gd name="connsiteY695" fmla="*/ 1958841 h 6858000"/>
              <a:gd name="connsiteX696" fmla="*/ 82197 w 7369701"/>
              <a:gd name="connsiteY696" fmla="*/ 1754826 h 6858000"/>
              <a:gd name="connsiteX697" fmla="*/ 0 w 7369701"/>
              <a:gd name="connsiteY697" fmla="*/ 1679650 h 6858000"/>
              <a:gd name="connsiteX698" fmla="*/ 0 w 7369701"/>
              <a:gd name="connsiteY698" fmla="*/ 1602463 h 6858000"/>
              <a:gd name="connsiteX699" fmla="*/ 84689 w 7369701"/>
              <a:gd name="connsiteY699" fmla="*/ 1677442 h 6858000"/>
              <a:gd name="connsiteX700" fmla="*/ 298437 w 7369701"/>
              <a:gd name="connsiteY700" fmla="*/ 1968019 h 6858000"/>
              <a:gd name="connsiteX701" fmla="*/ 227269 w 7369701"/>
              <a:gd name="connsiteY701" fmla="*/ 1114064 h 6858000"/>
              <a:gd name="connsiteX702" fmla="*/ 248003 w 7369701"/>
              <a:gd name="connsiteY702" fmla="*/ 1089613 h 6858000"/>
              <a:gd name="connsiteX703" fmla="*/ 427020 w 7369701"/>
              <a:gd name="connsiteY703" fmla="*/ 1619803 h 6858000"/>
              <a:gd name="connsiteX704" fmla="*/ 340345 w 7369701"/>
              <a:gd name="connsiteY704" fmla="*/ 2027739 h 6858000"/>
              <a:gd name="connsiteX705" fmla="*/ 360865 w 7369701"/>
              <a:gd name="connsiteY705" fmla="*/ 2044827 h 6858000"/>
              <a:gd name="connsiteX706" fmla="*/ 560414 w 7369701"/>
              <a:gd name="connsiteY706" fmla="*/ 2421457 h 6858000"/>
              <a:gd name="connsiteX707" fmla="*/ 1359703 w 7369701"/>
              <a:gd name="connsiteY707" fmla="*/ 2578554 h 6858000"/>
              <a:gd name="connsiteX708" fmla="*/ 1359422 w 7369701"/>
              <a:gd name="connsiteY708" fmla="*/ 2577994 h 6858000"/>
              <a:gd name="connsiteX709" fmla="*/ 828701 w 7369701"/>
              <a:gd name="connsiteY709" fmla="*/ 1839520 h 6858000"/>
              <a:gd name="connsiteX710" fmla="*/ 494427 w 7369701"/>
              <a:gd name="connsiteY710" fmla="*/ 1092333 h 6858000"/>
              <a:gd name="connsiteX711" fmla="*/ 506322 w 7369701"/>
              <a:gd name="connsiteY711" fmla="*/ 1020997 h 6858000"/>
              <a:gd name="connsiteX712" fmla="*/ 4570198 w 7369701"/>
              <a:gd name="connsiteY712" fmla="*/ 978081 h 6858000"/>
              <a:gd name="connsiteX713" fmla="*/ 4523691 w 7369701"/>
              <a:gd name="connsiteY713" fmla="*/ 1127776 h 6858000"/>
              <a:gd name="connsiteX714" fmla="*/ 4509875 w 7369701"/>
              <a:gd name="connsiteY714" fmla="*/ 1167552 h 6858000"/>
              <a:gd name="connsiteX715" fmla="*/ 4478168 w 7369701"/>
              <a:gd name="connsiteY715" fmla="*/ 1260735 h 6858000"/>
              <a:gd name="connsiteX716" fmla="*/ 4409309 w 7369701"/>
              <a:gd name="connsiteY716" fmla="*/ 1666996 h 6858000"/>
              <a:gd name="connsiteX717" fmla="*/ 4370031 w 7369701"/>
              <a:gd name="connsiteY717" fmla="*/ 1955666 h 6858000"/>
              <a:gd name="connsiteX718" fmla="*/ 4570198 w 7369701"/>
              <a:gd name="connsiteY718" fmla="*/ 978081 h 6858000"/>
              <a:gd name="connsiteX719" fmla="*/ 4557898 w 7369701"/>
              <a:gd name="connsiteY719" fmla="*/ 900011 h 6858000"/>
              <a:gd name="connsiteX720" fmla="*/ 4344840 w 7369701"/>
              <a:gd name="connsiteY720" fmla="*/ 1922038 h 6858000"/>
              <a:gd name="connsiteX721" fmla="*/ 4378710 w 7369701"/>
              <a:gd name="connsiteY721" fmla="*/ 1665516 h 6858000"/>
              <a:gd name="connsiteX722" fmla="*/ 4448798 w 7369701"/>
              <a:gd name="connsiteY722" fmla="*/ 1253024 h 6858000"/>
              <a:gd name="connsiteX723" fmla="*/ 4480315 w 7369701"/>
              <a:gd name="connsiteY723" fmla="*/ 1158454 h 6858000"/>
              <a:gd name="connsiteX724" fmla="*/ 4494133 w 7369701"/>
              <a:gd name="connsiteY724" fmla="*/ 1118676 h 6858000"/>
              <a:gd name="connsiteX725" fmla="*/ 4557898 w 7369701"/>
              <a:gd name="connsiteY725" fmla="*/ 900011 h 6858000"/>
              <a:gd name="connsiteX726" fmla="*/ 5870151 w 7369701"/>
              <a:gd name="connsiteY726" fmla="*/ 898890 h 6858000"/>
              <a:gd name="connsiteX727" fmla="*/ 5861335 w 7369701"/>
              <a:gd name="connsiteY727" fmla="*/ 899177 h 6858000"/>
              <a:gd name="connsiteX728" fmla="*/ 5843702 w 7369701"/>
              <a:gd name="connsiteY728" fmla="*/ 899748 h 6858000"/>
              <a:gd name="connsiteX729" fmla="*/ 5651107 w 7369701"/>
              <a:gd name="connsiteY729" fmla="*/ 920306 h 6858000"/>
              <a:gd name="connsiteX730" fmla="*/ 5459407 w 7369701"/>
              <a:gd name="connsiteY730" fmla="*/ 940975 h 6858000"/>
              <a:gd name="connsiteX731" fmla="*/ 5374846 w 7369701"/>
              <a:gd name="connsiteY731" fmla="*/ 941988 h 6858000"/>
              <a:gd name="connsiteX732" fmla="*/ 5256105 w 7369701"/>
              <a:gd name="connsiteY732" fmla="*/ 945632 h 6858000"/>
              <a:gd name="connsiteX733" fmla="*/ 5107071 w 7369701"/>
              <a:gd name="connsiteY733" fmla="*/ 969720 h 6858000"/>
              <a:gd name="connsiteX734" fmla="*/ 4998681 w 7369701"/>
              <a:gd name="connsiteY734" fmla="*/ 988771 h 6858000"/>
              <a:gd name="connsiteX735" fmla="*/ 5870151 w 7369701"/>
              <a:gd name="connsiteY735" fmla="*/ 898890 h 6858000"/>
              <a:gd name="connsiteX736" fmla="*/ 5504425 w 7369701"/>
              <a:gd name="connsiteY736" fmla="*/ 848067 h 6858000"/>
              <a:gd name="connsiteX737" fmla="*/ 4968849 w 7369701"/>
              <a:gd name="connsiteY737" fmla="*/ 962318 h 6858000"/>
              <a:gd name="connsiteX738" fmla="*/ 5104039 w 7369701"/>
              <a:gd name="connsiteY738" fmla="*/ 940634 h 6858000"/>
              <a:gd name="connsiteX739" fmla="*/ 5256311 w 7369701"/>
              <a:gd name="connsiteY739" fmla="*/ 916490 h 6858000"/>
              <a:gd name="connsiteX740" fmla="*/ 5377381 w 7369701"/>
              <a:gd name="connsiteY740" fmla="*/ 912671 h 6858000"/>
              <a:gd name="connsiteX741" fmla="*/ 5460148 w 7369701"/>
              <a:gd name="connsiteY741" fmla="*/ 911442 h 6858000"/>
              <a:gd name="connsiteX742" fmla="*/ 5648971 w 7369701"/>
              <a:gd name="connsiteY742" fmla="*/ 891331 h 6858000"/>
              <a:gd name="connsiteX743" fmla="*/ 5844807 w 7369701"/>
              <a:gd name="connsiteY743" fmla="*/ 870718 h 6858000"/>
              <a:gd name="connsiteX744" fmla="*/ 5862975 w 7369701"/>
              <a:gd name="connsiteY744" fmla="*/ 869756 h 6858000"/>
              <a:gd name="connsiteX745" fmla="*/ 5920887 w 7369701"/>
              <a:gd name="connsiteY745" fmla="*/ 865929 h 6858000"/>
              <a:gd name="connsiteX746" fmla="*/ 5504425 w 7369701"/>
              <a:gd name="connsiteY746" fmla="*/ 848067 h 6858000"/>
              <a:gd name="connsiteX747" fmla="*/ 3607114 w 7369701"/>
              <a:gd name="connsiteY747" fmla="*/ 467441 h 6858000"/>
              <a:gd name="connsiteX748" fmla="*/ 3296242 w 7369701"/>
              <a:gd name="connsiteY748" fmla="*/ 807991 h 6858000"/>
              <a:gd name="connsiteX749" fmla="*/ 3174674 w 7369701"/>
              <a:gd name="connsiteY749" fmla="*/ 919759 h 6858000"/>
              <a:gd name="connsiteX750" fmla="*/ 3042978 w 7369701"/>
              <a:gd name="connsiteY750" fmla="*/ 1054894 h 6858000"/>
              <a:gd name="connsiteX751" fmla="*/ 2968914 w 7369701"/>
              <a:gd name="connsiteY751" fmla="*/ 1133756 h 6858000"/>
              <a:gd name="connsiteX752" fmla="*/ 3103823 w 7369701"/>
              <a:gd name="connsiteY752" fmla="*/ 1026814 h 6858000"/>
              <a:gd name="connsiteX753" fmla="*/ 3607114 w 7369701"/>
              <a:gd name="connsiteY753" fmla="*/ 467441 h 6858000"/>
              <a:gd name="connsiteX754" fmla="*/ 3744487 w 7369701"/>
              <a:gd name="connsiteY754" fmla="*/ 383136 h 6858000"/>
              <a:gd name="connsiteX755" fmla="*/ 3970213 w 7369701"/>
              <a:gd name="connsiteY755" fmla="*/ 995559 h 6858000"/>
              <a:gd name="connsiteX756" fmla="*/ 3744487 w 7369701"/>
              <a:gd name="connsiteY756" fmla="*/ 383136 h 6858000"/>
              <a:gd name="connsiteX757" fmla="*/ 3624562 w 7369701"/>
              <a:gd name="connsiteY757" fmla="*/ 367041 h 6858000"/>
              <a:gd name="connsiteX758" fmla="*/ 3489712 w 7369701"/>
              <a:gd name="connsiteY758" fmla="*/ 485386 h 6858000"/>
              <a:gd name="connsiteX759" fmla="*/ 3182994 w 7369701"/>
              <a:gd name="connsiteY759" fmla="*/ 828265 h 6858000"/>
              <a:gd name="connsiteX760" fmla="*/ 2892114 w 7369701"/>
              <a:gd name="connsiteY760" fmla="*/ 1172635 h 6858000"/>
              <a:gd name="connsiteX761" fmla="*/ 3021459 w 7369701"/>
              <a:gd name="connsiteY761" fmla="*/ 1035385 h 6858000"/>
              <a:gd name="connsiteX762" fmla="*/ 3153873 w 7369701"/>
              <a:gd name="connsiteY762" fmla="*/ 898971 h 6858000"/>
              <a:gd name="connsiteX763" fmla="*/ 3276511 w 7369701"/>
              <a:gd name="connsiteY763" fmla="*/ 786423 h 6858000"/>
              <a:gd name="connsiteX764" fmla="*/ 3584154 w 7369701"/>
              <a:gd name="connsiteY764" fmla="*/ 448218 h 6858000"/>
              <a:gd name="connsiteX765" fmla="*/ 3624562 w 7369701"/>
              <a:gd name="connsiteY765" fmla="*/ 367041 h 6858000"/>
              <a:gd name="connsiteX766" fmla="*/ 3766672 w 7369701"/>
              <a:gd name="connsiteY766" fmla="*/ 359429 h 6858000"/>
              <a:gd name="connsiteX767" fmla="*/ 3996338 w 7369701"/>
              <a:gd name="connsiteY767" fmla="*/ 968237 h 6858000"/>
              <a:gd name="connsiteX768" fmla="*/ 3766672 w 7369701"/>
              <a:gd name="connsiteY768" fmla="*/ 359429 h 6858000"/>
              <a:gd name="connsiteX769" fmla="*/ 5805386 w 7369701"/>
              <a:gd name="connsiteY769" fmla="*/ 239240 h 6858000"/>
              <a:gd name="connsiteX770" fmla="*/ 5736947 w 7369701"/>
              <a:gd name="connsiteY770" fmla="*/ 261367 h 6858000"/>
              <a:gd name="connsiteX771" fmla="*/ 5427012 w 7369701"/>
              <a:gd name="connsiteY771" fmla="*/ 311272 h 6858000"/>
              <a:gd name="connsiteX772" fmla="*/ 5147818 w 7369701"/>
              <a:gd name="connsiteY772" fmla="*/ 322112 h 6858000"/>
              <a:gd name="connsiteX773" fmla="*/ 5060854 w 7369701"/>
              <a:gd name="connsiteY773" fmla="*/ 311882 h 6858000"/>
              <a:gd name="connsiteX774" fmla="*/ 4945989 w 7369701"/>
              <a:gd name="connsiteY774" fmla="*/ 300516 h 6858000"/>
              <a:gd name="connsiteX775" fmla="*/ 5410479 w 7369701"/>
              <a:gd name="connsiteY775" fmla="*/ 348434 h 6858000"/>
              <a:gd name="connsiteX776" fmla="*/ 5805386 w 7369701"/>
              <a:gd name="connsiteY776" fmla="*/ 239240 h 6858000"/>
              <a:gd name="connsiteX777" fmla="*/ 5905192 w 7369701"/>
              <a:gd name="connsiteY777" fmla="*/ 163079 h 6858000"/>
              <a:gd name="connsiteX778" fmla="*/ 5865655 w 7369701"/>
              <a:gd name="connsiteY778" fmla="*/ 171901 h 6858000"/>
              <a:gd name="connsiteX779" fmla="*/ 5259740 w 7369701"/>
              <a:gd name="connsiteY779" fmla="*/ 257013 h 6858000"/>
              <a:gd name="connsiteX780" fmla="*/ 5208466 w 7369701"/>
              <a:gd name="connsiteY780" fmla="*/ 257550 h 6858000"/>
              <a:gd name="connsiteX781" fmla="*/ 4980204 w 7369701"/>
              <a:gd name="connsiteY781" fmla="*/ 271903 h 6858000"/>
              <a:gd name="connsiteX782" fmla="*/ 5068068 w 7369701"/>
              <a:gd name="connsiteY782" fmla="*/ 282244 h 6858000"/>
              <a:gd name="connsiteX783" fmla="*/ 5153231 w 7369701"/>
              <a:gd name="connsiteY783" fmla="*/ 292240 h 6858000"/>
              <a:gd name="connsiteX784" fmla="*/ 5426491 w 7369701"/>
              <a:gd name="connsiteY784" fmla="*/ 281128 h 6858000"/>
              <a:gd name="connsiteX785" fmla="*/ 5731212 w 7369701"/>
              <a:gd name="connsiteY785" fmla="*/ 231951 h 6858000"/>
              <a:gd name="connsiteX786" fmla="*/ 5905192 w 7369701"/>
              <a:gd name="connsiteY786" fmla="*/ 163079 h 6858000"/>
              <a:gd name="connsiteX787" fmla="*/ 5944437 w 7369701"/>
              <a:gd name="connsiteY787" fmla="*/ 113829 h 6858000"/>
              <a:gd name="connsiteX788" fmla="*/ 5825032 w 7369701"/>
              <a:gd name="connsiteY788" fmla="*/ 146405 h 6858000"/>
              <a:gd name="connsiteX789" fmla="*/ 4955599 w 7369701"/>
              <a:gd name="connsiteY789" fmla="*/ 247008 h 6858000"/>
              <a:gd name="connsiteX790" fmla="*/ 5210104 w 7369701"/>
              <a:gd name="connsiteY790" fmla="*/ 228123 h 6858000"/>
              <a:gd name="connsiteX791" fmla="*/ 5261015 w 7369701"/>
              <a:gd name="connsiteY791" fmla="*/ 227087 h 6858000"/>
              <a:gd name="connsiteX792" fmla="*/ 5861181 w 7369701"/>
              <a:gd name="connsiteY792" fmla="*/ 143093 h 6858000"/>
              <a:gd name="connsiteX793" fmla="*/ 5961252 w 7369701"/>
              <a:gd name="connsiteY793" fmla="*/ 114820 h 6858000"/>
              <a:gd name="connsiteX794" fmla="*/ 5944437 w 7369701"/>
              <a:gd name="connsiteY794" fmla="*/ 113829 h 6858000"/>
              <a:gd name="connsiteX795" fmla="*/ 3882765 w 7369701"/>
              <a:gd name="connsiteY795" fmla="*/ 0 h 6858000"/>
              <a:gd name="connsiteX796" fmla="*/ 3995099 w 7369701"/>
              <a:gd name="connsiteY796" fmla="*/ 0 h 6858000"/>
              <a:gd name="connsiteX797" fmla="*/ 4163818 w 7369701"/>
              <a:gd name="connsiteY797" fmla="*/ 234104 h 6858000"/>
              <a:gd name="connsiteX798" fmla="*/ 4172099 w 7369701"/>
              <a:gd name="connsiteY798" fmla="*/ 234207 h 6858000"/>
              <a:gd name="connsiteX799" fmla="*/ 4784282 w 7369701"/>
              <a:gd name="connsiteY799" fmla="*/ 276561 h 6858000"/>
              <a:gd name="connsiteX800" fmla="*/ 4801687 w 7369701"/>
              <a:gd name="connsiteY800" fmla="*/ 267764 h 6858000"/>
              <a:gd name="connsiteX801" fmla="*/ 6082788 w 7369701"/>
              <a:gd name="connsiteY801" fmla="*/ 64119 h 6858000"/>
              <a:gd name="connsiteX802" fmla="*/ 6099442 w 7369701"/>
              <a:gd name="connsiteY802" fmla="*/ 82568 h 6858000"/>
              <a:gd name="connsiteX803" fmla="*/ 4804137 w 7369701"/>
              <a:gd name="connsiteY803" fmla="*/ 320931 h 6858000"/>
              <a:gd name="connsiteX804" fmla="*/ 4227047 w 7369701"/>
              <a:gd name="connsiteY804" fmla="*/ 313415 h 6858000"/>
              <a:gd name="connsiteX805" fmla="*/ 4346041 w 7369701"/>
              <a:gd name="connsiteY805" fmla="*/ 456086 h 6858000"/>
              <a:gd name="connsiteX806" fmla="*/ 4870967 w 7369701"/>
              <a:gd name="connsiteY806" fmla="*/ 963061 h 6858000"/>
              <a:gd name="connsiteX807" fmla="*/ 4889647 w 7369701"/>
              <a:gd name="connsiteY807" fmla="*/ 957147 h 6858000"/>
              <a:gd name="connsiteX808" fmla="*/ 5422504 w 7369701"/>
              <a:gd name="connsiteY808" fmla="*/ 805191 h 6858000"/>
              <a:gd name="connsiteX809" fmla="*/ 6087656 w 7369701"/>
              <a:gd name="connsiteY809" fmla="*/ 826703 h 6858000"/>
              <a:gd name="connsiteX810" fmla="*/ 6058717 w 7369701"/>
              <a:gd name="connsiteY810" fmla="*/ 865992 h 6858000"/>
              <a:gd name="connsiteX811" fmla="*/ 4974153 w 7369701"/>
              <a:gd name="connsiteY811" fmla="*/ 1045456 h 6858000"/>
              <a:gd name="connsiteX812" fmla="*/ 5627835 w 7369701"/>
              <a:gd name="connsiteY812" fmla="*/ 1472077 h 6858000"/>
              <a:gd name="connsiteX813" fmla="*/ 5629817 w 7369701"/>
              <a:gd name="connsiteY813" fmla="*/ 1471412 h 6858000"/>
              <a:gd name="connsiteX814" fmla="*/ 5634124 w 7369701"/>
              <a:gd name="connsiteY814" fmla="*/ 1470572 h 6858000"/>
              <a:gd name="connsiteX815" fmla="*/ 5755832 w 7369701"/>
              <a:gd name="connsiteY815" fmla="*/ 1383886 h 6858000"/>
              <a:gd name="connsiteX816" fmla="*/ 6014186 w 7369701"/>
              <a:gd name="connsiteY816" fmla="*/ 1279799 h 6858000"/>
              <a:gd name="connsiteX817" fmla="*/ 6901619 w 7369701"/>
              <a:gd name="connsiteY817" fmla="*/ 1047874 h 6858000"/>
              <a:gd name="connsiteX818" fmla="*/ 6931566 w 7369701"/>
              <a:gd name="connsiteY818" fmla="*/ 1062034 h 6858000"/>
              <a:gd name="connsiteX819" fmla="*/ 5790982 w 7369701"/>
              <a:gd name="connsiteY819" fmla="*/ 1561380 h 6858000"/>
              <a:gd name="connsiteX820" fmla="*/ 6188971 w 7369701"/>
              <a:gd name="connsiteY820" fmla="*/ 1755168 h 6858000"/>
              <a:gd name="connsiteX821" fmla="*/ 6202446 w 7369701"/>
              <a:gd name="connsiteY821" fmla="*/ 1752268 h 6858000"/>
              <a:gd name="connsiteX822" fmla="*/ 7179560 w 7369701"/>
              <a:gd name="connsiteY822" fmla="*/ 1467551 h 6858000"/>
              <a:gd name="connsiteX823" fmla="*/ 7158730 w 7369701"/>
              <a:gd name="connsiteY823" fmla="*/ 1507835 h 6858000"/>
              <a:gd name="connsiteX824" fmla="*/ 6326959 w 7369701"/>
              <a:gd name="connsiteY824" fmla="*/ 1817686 h 6858000"/>
              <a:gd name="connsiteX825" fmla="*/ 6537433 w 7369701"/>
              <a:gd name="connsiteY825" fmla="*/ 1907790 h 6858000"/>
              <a:gd name="connsiteX826" fmla="*/ 6550221 w 7369701"/>
              <a:gd name="connsiteY826" fmla="*/ 1910729 h 6858000"/>
              <a:gd name="connsiteX827" fmla="*/ 6964438 w 7369701"/>
              <a:gd name="connsiteY827" fmla="*/ 2209505 h 6858000"/>
              <a:gd name="connsiteX828" fmla="*/ 7367862 w 7369701"/>
              <a:gd name="connsiteY828" fmla="*/ 2806833 h 6858000"/>
              <a:gd name="connsiteX829" fmla="*/ 7364329 w 7369701"/>
              <a:gd name="connsiteY829" fmla="*/ 2826907 h 6858000"/>
              <a:gd name="connsiteX830" fmla="*/ 7290545 w 7369701"/>
              <a:gd name="connsiteY830" fmla="*/ 2850663 h 6858000"/>
              <a:gd name="connsiteX831" fmla="*/ 6472036 w 7369701"/>
              <a:gd name="connsiteY831" fmla="*/ 1959003 h 6858000"/>
              <a:gd name="connsiteX832" fmla="*/ 5792897 w 7369701"/>
              <a:gd name="connsiteY832" fmla="*/ 1647747 h 6858000"/>
              <a:gd name="connsiteX833" fmla="*/ 5842751 w 7369701"/>
              <a:gd name="connsiteY833" fmla="*/ 1816112 h 6858000"/>
              <a:gd name="connsiteX834" fmla="*/ 5847424 w 7369701"/>
              <a:gd name="connsiteY834" fmla="*/ 1815776 h 6858000"/>
              <a:gd name="connsiteX835" fmla="*/ 6399821 w 7369701"/>
              <a:gd name="connsiteY835" fmla="*/ 2344799 h 6858000"/>
              <a:gd name="connsiteX836" fmla="*/ 6323232 w 7369701"/>
              <a:gd name="connsiteY836" fmla="*/ 2389634 h 6858000"/>
              <a:gd name="connsiteX837" fmla="*/ 5942958 w 7369701"/>
              <a:gd name="connsiteY837" fmla="*/ 2077708 h 6858000"/>
              <a:gd name="connsiteX838" fmla="*/ 5921559 w 7369701"/>
              <a:gd name="connsiteY838" fmla="*/ 2378596 h 6858000"/>
              <a:gd name="connsiteX839" fmla="*/ 5817651 w 7369701"/>
              <a:gd name="connsiteY839" fmla="*/ 3023919 h 6858000"/>
              <a:gd name="connsiteX840" fmla="*/ 5729634 w 7369701"/>
              <a:gd name="connsiteY840" fmla="*/ 3051849 h 6858000"/>
              <a:gd name="connsiteX841" fmla="*/ 5611018 w 7369701"/>
              <a:gd name="connsiteY841" fmla="*/ 2316769 h 6858000"/>
              <a:gd name="connsiteX842" fmla="*/ 5687608 w 7369701"/>
              <a:gd name="connsiteY842" fmla="*/ 2039972 h 6858000"/>
              <a:gd name="connsiteX843" fmla="*/ 5657554 w 7369701"/>
              <a:gd name="connsiteY843" fmla="*/ 1576445 h 6858000"/>
              <a:gd name="connsiteX844" fmla="*/ 5150475 w 7369701"/>
              <a:gd name="connsiteY844" fmla="*/ 1274012 h 6858000"/>
              <a:gd name="connsiteX845" fmla="*/ 5349142 w 7369701"/>
              <a:gd name="connsiteY845" fmla="*/ 2204405 h 6858000"/>
              <a:gd name="connsiteX846" fmla="*/ 5262214 w 7369701"/>
              <a:gd name="connsiteY846" fmla="*/ 2233836 h 6858000"/>
              <a:gd name="connsiteX847" fmla="*/ 4981539 w 7369701"/>
              <a:gd name="connsiteY847" fmla="*/ 1542201 h 6858000"/>
              <a:gd name="connsiteX848" fmla="*/ 4958461 w 7369701"/>
              <a:gd name="connsiteY848" fmla="*/ 1136957 h 6858000"/>
              <a:gd name="connsiteX849" fmla="*/ 4655015 w 7369701"/>
              <a:gd name="connsiteY849" fmla="*/ 891426 h 6858000"/>
              <a:gd name="connsiteX850" fmla="*/ 4348002 w 7369701"/>
              <a:gd name="connsiteY850" fmla="*/ 2205895 h 6858000"/>
              <a:gd name="connsiteX851" fmla="*/ 4262250 w 7369701"/>
              <a:gd name="connsiteY851" fmla="*/ 2219972 h 6858000"/>
              <a:gd name="connsiteX852" fmla="*/ 4550611 w 7369701"/>
              <a:gd name="connsiteY852" fmla="*/ 817540 h 6858000"/>
              <a:gd name="connsiteX853" fmla="*/ 4564418 w 7369701"/>
              <a:gd name="connsiteY853" fmla="*/ 808293 h 6858000"/>
              <a:gd name="connsiteX854" fmla="*/ 4266388 w 7369701"/>
              <a:gd name="connsiteY854" fmla="*/ 500083 h 6858000"/>
              <a:gd name="connsiteX855" fmla="*/ 4032842 w 7369701"/>
              <a:gd name="connsiteY855" fmla="*/ 211809 h 6858000"/>
              <a:gd name="connsiteX856" fmla="*/ 3882765 w 7369701"/>
              <a:gd name="connsiteY856" fmla="*/ 0 h 6858000"/>
              <a:gd name="connsiteX857" fmla="*/ 3721337 w 7369701"/>
              <a:gd name="connsiteY857" fmla="*/ 0 h 6858000"/>
              <a:gd name="connsiteX858" fmla="*/ 3797544 w 7369701"/>
              <a:gd name="connsiteY858" fmla="*/ 0 h 6858000"/>
              <a:gd name="connsiteX859" fmla="*/ 3775734 w 7369701"/>
              <a:gd name="connsiteY859" fmla="*/ 95131 h 6858000"/>
              <a:gd name="connsiteX860" fmla="*/ 3724807 w 7369701"/>
              <a:gd name="connsiteY860" fmla="*/ 272257 h 6858000"/>
              <a:gd name="connsiteX861" fmla="*/ 3726844 w 7369701"/>
              <a:gd name="connsiteY861" fmla="*/ 282988 h 6858000"/>
              <a:gd name="connsiteX862" fmla="*/ 3742664 w 7369701"/>
              <a:gd name="connsiteY862" fmla="*/ 279918 h 6858000"/>
              <a:gd name="connsiteX863" fmla="*/ 4103910 w 7369701"/>
              <a:gd name="connsiteY863" fmla="*/ 1161917 h 6858000"/>
              <a:gd name="connsiteX864" fmla="*/ 4020269 w 7369701"/>
              <a:gd name="connsiteY864" fmla="*/ 1200406 h 6858000"/>
              <a:gd name="connsiteX865" fmla="*/ 3674882 w 7369701"/>
              <a:gd name="connsiteY865" fmla="*/ 488524 h 6858000"/>
              <a:gd name="connsiteX866" fmla="*/ 3132682 w 7369701"/>
              <a:gd name="connsiteY866" fmla="*/ 1072284 h 6858000"/>
              <a:gd name="connsiteX867" fmla="*/ 2716346 w 7369701"/>
              <a:gd name="connsiteY867" fmla="*/ 1276376 h 6858000"/>
              <a:gd name="connsiteX868" fmla="*/ 2716772 w 7369701"/>
              <a:gd name="connsiteY868" fmla="*/ 1255462 h 6858000"/>
              <a:gd name="connsiteX869" fmla="*/ 3471096 w 7369701"/>
              <a:gd name="connsiteY869" fmla="*/ 437072 h 6858000"/>
              <a:gd name="connsiteX870" fmla="*/ 3639057 w 7369701"/>
              <a:gd name="connsiteY870" fmla="*/ 286334 h 6858000"/>
              <a:gd name="connsiteX871" fmla="*/ 3640309 w 7369701"/>
              <a:gd name="connsiteY871" fmla="*/ 284664 h 6858000"/>
              <a:gd name="connsiteX872" fmla="*/ 3646022 w 7369701"/>
              <a:gd name="connsiteY872" fmla="*/ 276711 h 6858000"/>
              <a:gd name="connsiteX873" fmla="*/ 3707943 w 7369701"/>
              <a:gd name="connsiteY873" fmla="*/ 65958 h 6858000"/>
              <a:gd name="connsiteX874" fmla="*/ 3721337 w 7369701"/>
              <a:gd name="connsiteY874" fmla="*/ 0 h 6858000"/>
              <a:gd name="connsiteX875" fmla="*/ 2867960 w 7369701"/>
              <a:gd name="connsiteY875" fmla="*/ 0 h 6858000"/>
              <a:gd name="connsiteX876" fmla="*/ 2926351 w 7369701"/>
              <a:gd name="connsiteY876" fmla="*/ 0 h 6858000"/>
              <a:gd name="connsiteX877" fmla="*/ 2902823 w 7369701"/>
              <a:gd name="connsiteY877" fmla="*/ 262929 h 6858000"/>
              <a:gd name="connsiteX878" fmla="*/ 2940663 w 7369701"/>
              <a:gd name="connsiteY878" fmla="*/ 140884 h 6858000"/>
              <a:gd name="connsiteX879" fmla="*/ 2947039 w 7369701"/>
              <a:gd name="connsiteY879" fmla="*/ 122524 h 6858000"/>
              <a:gd name="connsiteX880" fmla="*/ 2984316 w 7369701"/>
              <a:gd name="connsiteY880" fmla="*/ 0 h 6858000"/>
              <a:gd name="connsiteX881" fmla="*/ 3016114 w 7369701"/>
              <a:gd name="connsiteY881" fmla="*/ 0 h 6858000"/>
              <a:gd name="connsiteX882" fmla="*/ 2979949 w 7369701"/>
              <a:gd name="connsiteY882" fmla="*/ 119274 h 6858000"/>
              <a:gd name="connsiteX883" fmla="*/ 3023879 w 7369701"/>
              <a:gd name="connsiteY883" fmla="*/ 0 h 6858000"/>
              <a:gd name="connsiteX884" fmla="*/ 3105400 w 7369701"/>
              <a:gd name="connsiteY884" fmla="*/ 0 h 6858000"/>
              <a:gd name="connsiteX885" fmla="*/ 3094669 w 7369701"/>
              <a:gd name="connsiteY885" fmla="*/ 30308 h 6858000"/>
              <a:gd name="connsiteX886" fmla="*/ 2901945 w 7369701"/>
              <a:gd name="connsiteY886" fmla="*/ 466538 h 6858000"/>
              <a:gd name="connsiteX887" fmla="*/ 2815209 w 7369701"/>
              <a:gd name="connsiteY887" fmla="*/ 497361 h 6858000"/>
              <a:gd name="connsiteX888" fmla="*/ 2844845 w 7369701"/>
              <a:gd name="connsiteY888" fmla="*/ 127638 h 6858000"/>
              <a:gd name="connsiteX889" fmla="*/ 2867960 w 7369701"/>
              <a:gd name="connsiteY889" fmla="*/ 0 h 6858000"/>
              <a:gd name="connsiteX890" fmla="*/ 1057230 w 7369701"/>
              <a:gd name="connsiteY890" fmla="*/ 0 h 6858000"/>
              <a:gd name="connsiteX891" fmla="*/ 1111003 w 7369701"/>
              <a:gd name="connsiteY891" fmla="*/ 0 h 6858000"/>
              <a:gd name="connsiteX892" fmla="*/ 1125553 w 7369701"/>
              <a:gd name="connsiteY892" fmla="*/ 52588 h 6858000"/>
              <a:gd name="connsiteX893" fmla="*/ 1304276 w 7369701"/>
              <a:gd name="connsiteY893" fmla="*/ 476275 h 6858000"/>
              <a:gd name="connsiteX894" fmla="*/ 1492066 w 7369701"/>
              <a:gd name="connsiteY894" fmla="*/ 886333 h 6858000"/>
              <a:gd name="connsiteX895" fmla="*/ 1423698 w 7369701"/>
              <a:gd name="connsiteY895" fmla="*/ 710817 h 6858000"/>
              <a:gd name="connsiteX896" fmla="*/ 1357609 w 7369701"/>
              <a:gd name="connsiteY896" fmla="*/ 532892 h 6858000"/>
              <a:gd name="connsiteX897" fmla="*/ 1309550 w 7369701"/>
              <a:gd name="connsiteY897" fmla="*/ 374031 h 6858000"/>
              <a:gd name="connsiteX898" fmla="*/ 1193673 w 7369701"/>
              <a:gd name="connsiteY898" fmla="*/ 49533 h 6858000"/>
              <a:gd name="connsiteX899" fmla="*/ 1164391 w 7369701"/>
              <a:gd name="connsiteY899" fmla="*/ 0 h 6858000"/>
              <a:gd name="connsiteX900" fmla="*/ 1200666 w 7369701"/>
              <a:gd name="connsiteY900" fmla="*/ 0 h 6858000"/>
              <a:gd name="connsiteX901" fmla="*/ 1223408 w 7369701"/>
              <a:gd name="connsiteY901" fmla="*/ 38996 h 6858000"/>
              <a:gd name="connsiteX902" fmla="*/ 1339635 w 7369701"/>
              <a:gd name="connsiteY902" fmla="*/ 365517 h 6858000"/>
              <a:gd name="connsiteX903" fmla="*/ 1387469 w 7369701"/>
              <a:gd name="connsiteY903" fmla="*/ 523079 h 6858000"/>
              <a:gd name="connsiteX904" fmla="*/ 1452685 w 7369701"/>
              <a:gd name="connsiteY904" fmla="*/ 699806 h 6858000"/>
              <a:gd name="connsiteX905" fmla="*/ 1492092 w 7369701"/>
              <a:gd name="connsiteY905" fmla="*/ 800424 h 6858000"/>
              <a:gd name="connsiteX906" fmla="*/ 1455302 w 7369701"/>
              <a:gd name="connsiteY906" fmla="*/ 632913 h 6858000"/>
              <a:gd name="connsiteX907" fmla="*/ 1222336 w 7369701"/>
              <a:gd name="connsiteY907" fmla="*/ 9480 h 6858000"/>
              <a:gd name="connsiteX908" fmla="*/ 1214634 w 7369701"/>
              <a:gd name="connsiteY908" fmla="*/ 0 h 6858000"/>
              <a:gd name="connsiteX909" fmla="*/ 1289827 w 7369701"/>
              <a:gd name="connsiteY909" fmla="*/ 0 h 6858000"/>
              <a:gd name="connsiteX910" fmla="*/ 1321076 w 7369701"/>
              <a:gd name="connsiteY910" fmla="*/ 59722 h 6858000"/>
              <a:gd name="connsiteX911" fmla="*/ 1512579 w 7369701"/>
              <a:gd name="connsiteY911" fmla="*/ 626441 h 6858000"/>
              <a:gd name="connsiteX912" fmla="*/ 1506076 w 7369701"/>
              <a:gd name="connsiteY912" fmla="*/ 1089289 h 6858000"/>
              <a:gd name="connsiteX913" fmla="*/ 1486346 w 7369701"/>
              <a:gd name="connsiteY913" fmla="*/ 1079919 h 6858000"/>
              <a:gd name="connsiteX914" fmla="*/ 1070511 w 7369701"/>
              <a:gd name="connsiteY914" fmla="*/ 48609 h 6858000"/>
              <a:gd name="connsiteX915" fmla="*/ 1057230 w 7369701"/>
              <a:gd name="connsiteY915" fmla="*/ 0 h 6858000"/>
              <a:gd name="connsiteX916" fmla="*/ 43151 w 7369701"/>
              <a:gd name="connsiteY916" fmla="*/ 0 h 6858000"/>
              <a:gd name="connsiteX917" fmla="*/ 95283 w 7369701"/>
              <a:gd name="connsiteY917" fmla="*/ 0 h 6858000"/>
              <a:gd name="connsiteX918" fmla="*/ 300708 w 7369701"/>
              <a:gd name="connsiteY918" fmla="*/ 154571 h 6858000"/>
              <a:gd name="connsiteX919" fmla="*/ 530414 w 7369701"/>
              <a:gd name="connsiteY919" fmla="*/ 354673 h 6858000"/>
              <a:gd name="connsiteX920" fmla="*/ 333785 w 7369701"/>
              <a:gd name="connsiteY920" fmla="*/ 161564 h 6858000"/>
              <a:gd name="connsiteX921" fmla="*/ 147005 w 7369701"/>
              <a:gd name="connsiteY921" fmla="*/ 0 h 6858000"/>
              <a:gd name="connsiteX922" fmla="*/ 272509 w 7369701"/>
              <a:gd name="connsiteY922" fmla="*/ 0 h 6858000"/>
              <a:gd name="connsiteX923" fmla="*/ 326276 w 7369701"/>
              <a:gd name="connsiteY923" fmla="*/ 45847 h 6858000"/>
              <a:gd name="connsiteX924" fmla="*/ 823759 w 7369701"/>
              <a:gd name="connsiteY924" fmla="*/ 574145 h 6858000"/>
              <a:gd name="connsiteX925" fmla="*/ 811254 w 7369701"/>
              <a:gd name="connsiteY925" fmla="*/ 665546 h 6858000"/>
              <a:gd name="connsiteX926" fmla="*/ 154042 w 7369701"/>
              <a:gd name="connsiteY926" fmla="*/ 261522 h 6858000"/>
              <a:gd name="connsiteX927" fmla="*/ 13550 w 7369701"/>
              <a:gd name="connsiteY927" fmla="*/ 158423 h 6858000"/>
              <a:gd name="connsiteX928" fmla="*/ 0 w 7369701"/>
              <a:gd name="connsiteY928" fmla="*/ 146618 h 6858000"/>
              <a:gd name="connsiteX929" fmla="*/ 0 w 7369701"/>
              <a:gd name="connsiteY929" fmla="*/ 59161 h 6858000"/>
              <a:gd name="connsiteX930" fmla="*/ 45427 w 7369701"/>
              <a:gd name="connsiteY930" fmla="*/ 101078 h 6858000"/>
              <a:gd name="connsiteX931" fmla="*/ 630103 w 7369701"/>
              <a:gd name="connsiteY931" fmla="*/ 485885 h 6858000"/>
              <a:gd name="connsiteX932" fmla="*/ 532040 w 7369701"/>
              <a:gd name="connsiteY932" fmla="*/ 399359 h 6858000"/>
              <a:gd name="connsiteX933" fmla="*/ 517618 w 7369701"/>
              <a:gd name="connsiteY933" fmla="*/ 385726 h 6858000"/>
              <a:gd name="connsiteX934" fmla="*/ 285074 w 7369701"/>
              <a:gd name="connsiteY934" fmla="*/ 182755 h 6858000"/>
              <a:gd name="connsiteX935" fmla="*/ 43151 w 7369701"/>
              <a:gd name="connsiteY93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Lst>
            <a:rect l="l" t="t" r="r" b="b"/>
            <a:pathLst>
              <a:path w="7369701" h="6858000">
                <a:moveTo>
                  <a:pt x="369702" y="6712169"/>
                </a:moveTo>
                <a:lnTo>
                  <a:pt x="366575" y="6715556"/>
                </a:lnTo>
                <a:cubicBezTo>
                  <a:pt x="367954" y="6715031"/>
                  <a:pt x="369326" y="6714512"/>
                  <a:pt x="371637" y="6713954"/>
                </a:cubicBezTo>
                <a:lnTo>
                  <a:pt x="369702" y="6712169"/>
                </a:ln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lnTo>
                  <a:pt x="103333" y="5699602"/>
                </a:lnTo>
                <a:close/>
                <a:moveTo>
                  <a:pt x="5539432" y="5642928"/>
                </a:moveTo>
                <a:cubicBezTo>
                  <a:pt x="5544304" y="5659969"/>
                  <a:pt x="5549664" y="5677449"/>
                  <a:pt x="5555462" y="5694454"/>
                </a:cubicBezTo>
                <a:cubicBezTo>
                  <a:pt x="5631122" y="5909386"/>
                  <a:pt x="5731219" y="6118228"/>
                  <a:pt x="5828270" y="6320663"/>
                </a:cubicBezTo>
                <a:cubicBezTo>
                  <a:pt x="5868407" y="6404290"/>
                  <a:pt x="5908582" y="6488842"/>
                  <a:pt x="5947416" y="6574846"/>
                </a:cubicBezTo>
                <a:cubicBezTo>
                  <a:pt x="5894674" y="6327329"/>
                  <a:pt x="5793018"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cubicBezTo>
                  <a:pt x="2664345" y="6401062"/>
                  <a:pt x="2664881" y="6266909"/>
                  <a:pt x="2665418" y="6132756"/>
                </a:cubicBez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lnTo>
                  <a:pt x="1824397" y="5447757"/>
                </a:ln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lnTo>
                  <a:pt x="4376219" y="5729027"/>
                </a:ln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lnTo>
                  <a:pt x="2879408" y="5031590"/>
                </a:ln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lnTo>
                  <a:pt x="1927410" y="4716164"/>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lnTo>
                  <a:pt x="1310106" y="3943217"/>
                </a:ln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lnTo>
                  <a:pt x="3316479" y="3872136"/>
                </a:ln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99925" y="4149276"/>
                  <a:pt x="5291490" y="4229096"/>
                  <a:pt x="5388878" y="4300185"/>
                </a:cubicBezTo>
                <a:cubicBezTo>
                  <a:pt x="5401114"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lnTo>
                  <a:pt x="5425834" y="3162785"/>
                </a:lnTo>
                <a:close/>
                <a:moveTo>
                  <a:pt x="1318687" y="3113840"/>
                </a:moveTo>
                <a:cubicBezTo>
                  <a:pt x="1233126" y="3142037"/>
                  <a:pt x="1148133" y="3174161"/>
                  <a:pt x="1066793" y="3212171"/>
                </a:cubicBezTo>
                <a:lnTo>
                  <a:pt x="993319" y="3247648"/>
                </a:ln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1238695" y="3076820"/>
                </a:moveTo>
                <a:cubicBezTo>
                  <a:pt x="1051055" y="3082190"/>
                  <a:pt x="886407" y="3192548"/>
                  <a:pt x="716371" y="3293249"/>
                </a:cubicBezTo>
                <a:cubicBezTo>
                  <a:pt x="670943" y="3320259"/>
                  <a:pt x="625512" y="3345868"/>
                  <a:pt x="579522" y="3371759"/>
                </a:cubicBezTo>
                <a:lnTo>
                  <a:pt x="600288" y="3365555"/>
                </a:lnTo>
                <a:cubicBezTo>
                  <a:pt x="680240" y="3341573"/>
                  <a:pt x="762713" y="3317034"/>
                  <a:pt x="840692" y="3284921"/>
                </a:cubicBezTo>
                <a:cubicBezTo>
                  <a:pt x="887813" y="3265484"/>
                  <a:pt x="934087" y="3242968"/>
                  <a:pt x="979248" y="3221003"/>
                </a:cubicBezTo>
                <a:lnTo>
                  <a:pt x="1053282" y="3185247"/>
                </a:ln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cubicBezTo>
                  <a:pt x="6038795" y="4764265"/>
                  <a:pt x="6038750" y="4764056"/>
                  <a:pt x="6038706" y="4763847"/>
                </a:cubicBezTo>
                <a:lnTo>
                  <a:pt x="6037784"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1"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7"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3"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8"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4"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7"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lnTo>
                  <a:pt x="2714982" y="5427051"/>
                </a:ln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cubicBezTo>
                  <a:pt x="1794765" y="6848159"/>
                  <a:pt x="1794840" y="6853080"/>
                  <a:pt x="1794914" y="6858000"/>
                </a:cubicBez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cubicBezTo>
                  <a:pt x="1203470" y="6853117"/>
                  <a:pt x="1203571" y="6855559"/>
                  <a:pt x="1203671" y="6858000"/>
                </a:cubicBezTo>
                <a:lnTo>
                  <a:pt x="1143180" y="6858000"/>
                </a:lnTo>
                <a:cubicBezTo>
                  <a:pt x="1142845" y="6827348"/>
                  <a:pt x="1142511" y="6796697"/>
                  <a:pt x="1142176" y="6766045"/>
                </a:cubicBez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cubicBezTo>
                  <a:pt x="5763687" y="2828007"/>
                  <a:pt x="5764331" y="2813808"/>
                  <a:pt x="5764974" y="2799609"/>
                </a:cubicBez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lnTo>
                  <a:pt x="2399523" y="1428234"/>
                </a:ln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lnTo>
                  <a:pt x="278707" y="1352270"/>
                </a:ln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lnTo>
                  <a:pt x="655236" y="1268632"/>
                </a:ln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lnTo>
                  <a:pt x="6605473" y="1184686"/>
                </a:lnTo>
                <a:cubicBezTo>
                  <a:pt x="6633823" y="1169483"/>
                  <a:pt x="6662531" y="1154778"/>
                  <a:pt x="6691602" y="1140573"/>
                </a:cubicBezTo>
                <a:close/>
                <a:moveTo>
                  <a:pt x="4002475" y="1037802"/>
                </a:moveTo>
                <a:lnTo>
                  <a:pt x="4000324" y="1039362"/>
                </a:lnTo>
                <a:lnTo>
                  <a:pt x="4002862" y="1042866"/>
                </a:ln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lnTo>
                  <a:pt x="5460148" y="911442"/>
                </a:ln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lnTo>
                  <a:pt x="5208466" y="257550"/>
                </a:ln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lnTo>
                  <a:pt x="5261015" y="227087"/>
                </a:ln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lnTo>
                  <a:pt x="6537433" y="1907790"/>
                </a:ln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lnTo>
                  <a:pt x="3882765" y="0"/>
                </a:ln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lnTo>
                  <a:pt x="3721337" y="0"/>
                </a:ln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lnTo>
                  <a:pt x="2867960" y="0"/>
                </a:ln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lnTo>
                  <a:pt x="1057230" y="0"/>
                </a:ln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lnTo>
                  <a:pt x="43151"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1" name="Rectangle 20">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990600"/>
            <a:ext cx="11277600"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71D823FE-7D24-EFDE-5218-E3F899D6EC6C}"/>
              </a:ext>
            </a:extLst>
          </p:cNvPr>
          <p:cNvSpPr>
            <a:spLocks noGrp="1"/>
          </p:cNvSpPr>
          <p:nvPr>
            <p:ph type="title"/>
          </p:nvPr>
        </p:nvSpPr>
        <p:spPr>
          <a:xfrm>
            <a:off x="1143000" y="1676400"/>
            <a:ext cx="3810000" cy="3505200"/>
          </a:xfrm>
        </p:spPr>
        <p:txBody>
          <a:bodyPr anchor="t">
            <a:normAutofit/>
          </a:bodyPr>
          <a:lstStyle/>
          <a:p>
            <a:r>
              <a:rPr lang="en-AU" sz="4000" dirty="0"/>
              <a:t>Research Objective</a:t>
            </a:r>
            <a:endParaRPr lang="en-US" sz="4000" dirty="0"/>
          </a:p>
        </p:txBody>
      </p:sp>
      <p:sp>
        <p:nvSpPr>
          <p:cNvPr id="8" name="Content Placeholder 7">
            <a:extLst>
              <a:ext uri="{FF2B5EF4-FFF2-40B4-BE49-F238E27FC236}">
                <a16:creationId xmlns:a16="http://schemas.microsoft.com/office/drawing/2014/main" id="{CDD9AD30-260E-1E1B-B7DD-EA4F45A2C278}"/>
              </a:ext>
            </a:extLst>
          </p:cNvPr>
          <p:cNvSpPr>
            <a:spLocks noGrp="1"/>
          </p:cNvSpPr>
          <p:nvPr>
            <p:ph idx="1"/>
          </p:nvPr>
        </p:nvSpPr>
        <p:spPr>
          <a:xfrm>
            <a:off x="5181604" y="1676400"/>
            <a:ext cx="5638796" cy="3505200"/>
          </a:xfrm>
        </p:spPr>
        <p:txBody>
          <a:bodyPr>
            <a:normAutofit/>
          </a:bodyPr>
          <a:lstStyle/>
          <a:p>
            <a:r>
              <a:rPr lang="en-AU" sz="2400">
                <a:solidFill>
                  <a:schemeClr val="tx1">
                    <a:alpha val="55000"/>
                  </a:schemeClr>
                </a:solidFill>
              </a:rPr>
              <a:t>The primary goal is to develop a cost-effective and scalable IoT-based system for detecting fires and gas leaks in real-time. This system aims to provide early detection, efficient alert mechanisms, and actionable data analytics to enhance safety measures in industrial settings.</a:t>
            </a:r>
            <a:endParaRPr lang="en-US" sz="2400">
              <a:solidFill>
                <a:schemeClr val="tx1">
                  <a:alpha val="55000"/>
                </a:schemeClr>
              </a:solidFill>
            </a:endParaRPr>
          </a:p>
        </p:txBody>
      </p:sp>
    </p:spTree>
    <p:extLst>
      <p:ext uri="{BB962C8B-B14F-4D97-AF65-F5344CB8AC3E}">
        <p14:creationId xmlns:p14="http://schemas.microsoft.com/office/powerpoint/2010/main" val="627672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5" name="Freeform: Shape 1034">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7" name="Freeform: Shape 1036">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B66D11-3EBB-DD14-AC43-7D658A4800D7}"/>
              </a:ext>
            </a:extLst>
          </p:cNvPr>
          <p:cNvSpPr>
            <a:spLocks noGrp="1"/>
          </p:cNvSpPr>
          <p:nvPr>
            <p:ph type="title"/>
          </p:nvPr>
        </p:nvSpPr>
        <p:spPr>
          <a:xfrm>
            <a:off x="438912" y="859536"/>
            <a:ext cx="4837176" cy="1243584"/>
          </a:xfrm>
        </p:spPr>
        <p:txBody>
          <a:bodyPr vert="horz" lIns="91440" tIns="45720" rIns="91440" bIns="45720" rtlCol="0" anchor="ctr">
            <a:normAutofit/>
          </a:bodyPr>
          <a:lstStyle/>
          <a:p>
            <a:r>
              <a:rPr lang="en-US" sz="3400"/>
              <a:t>Review of Current Detection Systems</a:t>
            </a:r>
          </a:p>
        </p:txBody>
      </p:sp>
      <p:sp>
        <p:nvSpPr>
          <p:cNvPr id="1039" name="Rectangle 1038">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1" name="Rectangle 1040">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4E5C976-E107-CC3C-BA42-E335FC37C0A9}"/>
              </a:ext>
            </a:extLst>
          </p:cNvPr>
          <p:cNvSpPr txBox="1"/>
          <p:nvPr/>
        </p:nvSpPr>
        <p:spPr>
          <a:xfrm>
            <a:off x="438912" y="2514600"/>
            <a:ext cx="4837176" cy="36667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1"/>
              <a:t>Key Gaps Identified:</a:t>
            </a:r>
            <a:endParaRPr lang="en-US"/>
          </a:p>
          <a:p>
            <a:pPr indent="-228600">
              <a:lnSpc>
                <a:spcPct val="90000"/>
              </a:lnSpc>
              <a:spcAft>
                <a:spcPts val="600"/>
              </a:spcAft>
              <a:buFont typeface="Arial" panose="020B0604020202020204" pitchFamily="34" charset="0"/>
              <a:buChar char="•"/>
            </a:pPr>
            <a:r>
              <a:rPr lang="en-US" b="1"/>
              <a:t>High Costs &amp; Scalability Issues</a:t>
            </a:r>
            <a:r>
              <a:rPr lang="en-US"/>
              <a:t>: Expensive and complex technologies are not suitable for widespread use in smaller industries.</a:t>
            </a:r>
          </a:p>
          <a:p>
            <a:pPr indent="-228600">
              <a:lnSpc>
                <a:spcPct val="90000"/>
              </a:lnSpc>
              <a:spcAft>
                <a:spcPts val="600"/>
              </a:spcAft>
              <a:buFont typeface="Arial" panose="020B0604020202020204" pitchFamily="34" charset="0"/>
              <a:buChar char="•"/>
            </a:pPr>
            <a:r>
              <a:rPr lang="en-US" b="1"/>
              <a:t>Limited Detection Capabilities</a:t>
            </a:r>
            <a:r>
              <a:rPr lang="en-US"/>
              <a:t>: Most systems detect either fire or gas but not both.</a:t>
            </a:r>
          </a:p>
          <a:p>
            <a:pPr indent="-228600">
              <a:lnSpc>
                <a:spcPct val="90000"/>
              </a:lnSpc>
              <a:spcAft>
                <a:spcPts val="600"/>
              </a:spcAft>
              <a:buFont typeface="Arial" panose="020B0604020202020204" pitchFamily="34" charset="0"/>
              <a:buChar char="•"/>
            </a:pPr>
            <a:r>
              <a:rPr lang="en-US" b="1"/>
              <a:t>Environmental Sensitivity</a:t>
            </a:r>
            <a:r>
              <a:rPr lang="en-US"/>
              <a:t>: Prone to noise and other interferences affecting accuracy.</a:t>
            </a:r>
          </a:p>
        </p:txBody>
      </p:sp>
      <p:pic>
        <p:nvPicPr>
          <p:cNvPr id="1028" name="Picture 4" descr="Ultrasonic Sensor Vs IR Sensor - GeeksforGeeks">
            <a:extLst>
              <a:ext uri="{FF2B5EF4-FFF2-40B4-BE49-F238E27FC236}">
                <a16:creationId xmlns:a16="http://schemas.microsoft.com/office/drawing/2014/main" id="{7055CDB7-AC5B-EDE4-ABDF-C3552E8BEB8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65392" y="743639"/>
            <a:ext cx="2505456" cy="17914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IR sensor | LK-Tronics">
            <a:extLst>
              <a:ext uri="{FF2B5EF4-FFF2-40B4-BE49-F238E27FC236}">
                <a16:creationId xmlns:a16="http://schemas.microsoft.com/office/drawing/2014/main" id="{F750C053-4483-85C5-280E-5CBA9583606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88744" y="940943"/>
            <a:ext cx="2505456" cy="139679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Content Placeholder 3">
            <a:extLst>
              <a:ext uri="{FF2B5EF4-FFF2-40B4-BE49-F238E27FC236}">
                <a16:creationId xmlns:a16="http://schemas.microsoft.com/office/drawing/2014/main" id="{DE21B991-2279-D758-A803-833A8812D709}"/>
              </a:ext>
            </a:extLst>
          </p:cNvPr>
          <p:cNvGraphicFramePr>
            <a:graphicFrameLocks noGrp="1"/>
          </p:cNvGraphicFramePr>
          <p:nvPr>
            <p:ph idx="1"/>
            <p:extLst>
              <p:ext uri="{D42A27DB-BD31-4B8C-83A1-F6EECF244321}">
                <p14:modId xmlns:p14="http://schemas.microsoft.com/office/powerpoint/2010/main" val="1248622617"/>
              </p:ext>
            </p:extLst>
          </p:nvPr>
        </p:nvGraphicFramePr>
        <p:xfrm>
          <a:off x="6565392" y="3502896"/>
          <a:ext cx="5228808" cy="2073488"/>
        </p:xfrm>
        <a:graphic>
          <a:graphicData uri="http://schemas.openxmlformats.org/drawingml/2006/table">
            <a:tbl>
              <a:tblPr>
                <a:noFill/>
                <a:tableStyleId>{284E427A-3D55-4303-BF80-6455036E1DE7}</a:tableStyleId>
              </a:tblPr>
              <a:tblGrid>
                <a:gridCol w="1727628">
                  <a:extLst>
                    <a:ext uri="{9D8B030D-6E8A-4147-A177-3AD203B41FA5}">
                      <a16:colId xmlns:a16="http://schemas.microsoft.com/office/drawing/2014/main" val="3516465937"/>
                    </a:ext>
                  </a:extLst>
                </a:gridCol>
                <a:gridCol w="1724844">
                  <a:extLst>
                    <a:ext uri="{9D8B030D-6E8A-4147-A177-3AD203B41FA5}">
                      <a16:colId xmlns:a16="http://schemas.microsoft.com/office/drawing/2014/main" val="3841261913"/>
                    </a:ext>
                  </a:extLst>
                </a:gridCol>
                <a:gridCol w="1776336">
                  <a:extLst>
                    <a:ext uri="{9D8B030D-6E8A-4147-A177-3AD203B41FA5}">
                      <a16:colId xmlns:a16="http://schemas.microsoft.com/office/drawing/2014/main" val="1121843640"/>
                    </a:ext>
                  </a:extLst>
                </a:gridCol>
              </a:tblGrid>
              <a:tr h="331331">
                <a:tc>
                  <a:txBody>
                    <a:bodyPr/>
                    <a:lstStyle/>
                    <a:p>
                      <a:r>
                        <a:rPr lang="en-AU" sz="1200" b="1" cap="none" spc="0">
                          <a:solidFill>
                            <a:schemeClr val="tx1"/>
                          </a:solidFill>
                        </a:rPr>
                        <a:t>Technology/Method</a:t>
                      </a:r>
                      <a:endParaRPr lang="en-AU" sz="1200" cap="none" spc="0">
                        <a:solidFill>
                          <a:schemeClr val="tx1"/>
                        </a:solidFill>
                      </a:endParaRPr>
                    </a:p>
                  </a:txBody>
                  <a:tcPr marL="80161" marR="80161" marT="56112" marB="56112" anchor="ctr">
                    <a:lnL w="28575" cap="flat" cmpd="sng" algn="ctr">
                      <a:noFill/>
                      <a:prstDash val="solid"/>
                    </a:lnL>
                    <a:lnR w="12700" cmpd="sng">
                      <a:noFill/>
                      <a:prstDash val="solid"/>
                    </a:lnR>
                    <a:lnT w="28575" cap="flat" cmpd="sng" algn="ctr">
                      <a:noFill/>
                      <a:prstDash val="solid"/>
                    </a:lnT>
                    <a:lnB w="12700" cmpd="sng">
                      <a:noFill/>
                      <a:prstDash val="solid"/>
                    </a:lnB>
                    <a:noFill/>
                  </a:tcPr>
                </a:tc>
                <a:tc>
                  <a:txBody>
                    <a:bodyPr/>
                    <a:lstStyle/>
                    <a:p>
                      <a:r>
                        <a:rPr lang="en-AU" sz="1200" b="1" cap="none" spc="0">
                          <a:solidFill>
                            <a:schemeClr val="tx1"/>
                          </a:solidFill>
                        </a:rPr>
                        <a:t>Advantages</a:t>
                      </a:r>
                      <a:endParaRPr lang="en-AU" sz="1200" cap="none" spc="0">
                        <a:solidFill>
                          <a:schemeClr val="tx1"/>
                        </a:solidFill>
                      </a:endParaRPr>
                    </a:p>
                  </a:txBody>
                  <a:tcPr marL="80161" marR="80161" marT="56112" marB="56112" anchor="ctr">
                    <a:lnL w="12700" cmpd="sng">
                      <a:noFill/>
                      <a:prstDash val="solid"/>
                    </a:lnL>
                    <a:lnR w="12700" cmpd="sng">
                      <a:noFill/>
                      <a:prstDash val="solid"/>
                    </a:lnR>
                    <a:lnT w="28575" cap="flat" cmpd="sng" algn="ctr">
                      <a:noFill/>
                      <a:prstDash val="solid"/>
                    </a:lnT>
                    <a:lnB w="12700" cmpd="sng">
                      <a:noFill/>
                      <a:prstDash val="solid"/>
                    </a:lnB>
                    <a:noFill/>
                  </a:tcPr>
                </a:tc>
                <a:tc>
                  <a:txBody>
                    <a:bodyPr/>
                    <a:lstStyle/>
                    <a:p>
                      <a:r>
                        <a:rPr lang="en-AU" sz="1200" b="1" cap="none" spc="0">
                          <a:solidFill>
                            <a:schemeClr val="tx1"/>
                          </a:solidFill>
                        </a:rPr>
                        <a:t>Shortcomings</a:t>
                      </a:r>
                      <a:endParaRPr lang="en-AU" sz="1200" cap="none" spc="0">
                        <a:solidFill>
                          <a:schemeClr val="tx1"/>
                        </a:solidFill>
                      </a:endParaRPr>
                    </a:p>
                  </a:txBody>
                  <a:tcPr marL="80161" marR="80161" marT="56112" marB="56112" anchor="ctr">
                    <a:lnL w="12700" cmpd="sng">
                      <a:noFill/>
                      <a:prstDash val="solid"/>
                    </a:lnL>
                    <a:lnR w="28575" cap="flat" cmpd="sng" algn="ctr">
                      <a:noFill/>
                      <a:prstDash val="solid"/>
                    </a:lnR>
                    <a:lnT w="28575" cap="flat" cmpd="sng" algn="ctr">
                      <a:noFill/>
                      <a:prstDash val="solid"/>
                    </a:lnT>
                    <a:lnB w="12700" cmpd="sng">
                      <a:noFill/>
                      <a:prstDash val="solid"/>
                    </a:lnB>
                    <a:noFill/>
                  </a:tcPr>
                </a:tc>
                <a:extLst>
                  <a:ext uri="{0D108BD9-81ED-4DB2-BD59-A6C34878D82A}">
                    <a16:rowId xmlns:a16="http://schemas.microsoft.com/office/drawing/2014/main" val="2544516701"/>
                  </a:ext>
                </a:extLst>
              </a:tr>
              <a:tr h="518372">
                <a:tc>
                  <a:txBody>
                    <a:bodyPr/>
                    <a:lstStyle/>
                    <a:p>
                      <a:r>
                        <a:rPr lang="en-AU" sz="1200" b="1" cap="none" spc="0">
                          <a:solidFill>
                            <a:schemeClr val="tx1"/>
                          </a:solidFill>
                        </a:rPr>
                        <a:t>MWIR Imaging (Sun et al., 2024)</a:t>
                      </a:r>
                      <a:endParaRPr lang="en-AU" sz="1200" cap="none" spc="0">
                        <a:solidFill>
                          <a:schemeClr val="tx1"/>
                        </a:solidFill>
                      </a:endParaRPr>
                    </a:p>
                  </a:txBody>
                  <a:tcPr marL="80161" marR="80161" marT="56112" marB="56112" anchor="ctr">
                    <a:lnL w="28575" cap="flat" cmpd="sng" algn="ctr">
                      <a:noFill/>
                      <a:prstDash val="solid"/>
                    </a:lnL>
                    <a:lnR w="12700" cmpd="sng">
                      <a:noFill/>
                      <a:prstDash val="solid"/>
                    </a:lnR>
                    <a:lnT w="12700" cmpd="sng">
                      <a:noFill/>
                      <a:prstDash val="solid"/>
                    </a:lnT>
                    <a:lnB w="12700" cmpd="sng">
                      <a:noFill/>
                      <a:prstDash val="solid"/>
                    </a:lnB>
                    <a:noFill/>
                  </a:tcPr>
                </a:tc>
                <a:tc>
                  <a:txBody>
                    <a:bodyPr/>
                    <a:lstStyle/>
                    <a:p>
                      <a:r>
                        <a:rPr lang="en-AU" sz="1200" cap="none" spc="0">
                          <a:solidFill>
                            <a:schemeClr val="tx1"/>
                          </a:solidFill>
                        </a:rPr>
                        <a:t>Precise gas leak detection</a:t>
                      </a:r>
                    </a:p>
                  </a:txBody>
                  <a:tcPr marL="80161" marR="80161" marT="56112" marB="56112"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AU" sz="1200" cap="none" spc="0">
                          <a:solidFill>
                            <a:schemeClr val="tx1"/>
                          </a:solidFill>
                        </a:rPr>
                        <a:t>High computational resources required</a:t>
                      </a:r>
                    </a:p>
                  </a:txBody>
                  <a:tcPr marL="80161" marR="80161" marT="56112" marB="56112" anchor="ctr">
                    <a:lnL w="12700" cmpd="sng">
                      <a:noFill/>
                      <a:prstDash val="solid"/>
                    </a:lnL>
                    <a:lnR w="28575" cap="flat" cmpd="sng" algn="ctr">
                      <a:noFill/>
                      <a:prstDash val="solid"/>
                    </a:lnR>
                    <a:lnT w="12700" cmpd="sng">
                      <a:noFill/>
                      <a:prstDash val="solid"/>
                    </a:lnT>
                    <a:lnB w="12700" cmpd="sng">
                      <a:noFill/>
                      <a:prstDash val="solid"/>
                    </a:lnB>
                    <a:noFill/>
                  </a:tcPr>
                </a:tc>
                <a:extLst>
                  <a:ext uri="{0D108BD9-81ED-4DB2-BD59-A6C34878D82A}">
                    <a16:rowId xmlns:a16="http://schemas.microsoft.com/office/drawing/2014/main" val="2985241664"/>
                  </a:ext>
                </a:extLst>
              </a:tr>
              <a:tr h="518372">
                <a:tc>
                  <a:txBody>
                    <a:bodyPr/>
                    <a:lstStyle/>
                    <a:p>
                      <a:r>
                        <a:rPr lang="en-AU" sz="1200" b="1" cap="none" spc="0">
                          <a:solidFill>
                            <a:schemeClr val="tx1"/>
                          </a:solidFill>
                        </a:rPr>
                        <a:t>Ultrasonic Sensors (Kim et al., 2024)</a:t>
                      </a:r>
                      <a:endParaRPr lang="en-AU" sz="1200" cap="none" spc="0">
                        <a:solidFill>
                          <a:schemeClr val="tx1"/>
                        </a:solidFill>
                      </a:endParaRPr>
                    </a:p>
                  </a:txBody>
                  <a:tcPr marL="80161" marR="80161" marT="56112" marB="56112" anchor="ctr">
                    <a:lnL w="28575" cap="flat" cmpd="sng" algn="ctr">
                      <a:noFill/>
                      <a:prstDash val="solid"/>
                    </a:lnL>
                    <a:lnR w="12700" cmpd="sng">
                      <a:noFill/>
                      <a:prstDash val="solid"/>
                    </a:lnR>
                    <a:lnT w="12700" cmpd="sng">
                      <a:noFill/>
                      <a:prstDash val="solid"/>
                    </a:lnT>
                    <a:lnB w="12700" cmpd="sng">
                      <a:noFill/>
                      <a:prstDash val="solid"/>
                    </a:lnB>
                    <a:noFill/>
                  </a:tcPr>
                </a:tc>
                <a:tc>
                  <a:txBody>
                    <a:bodyPr/>
                    <a:lstStyle/>
                    <a:p>
                      <a:r>
                        <a:rPr lang="en-AU" sz="1200" cap="none" spc="0">
                          <a:solidFill>
                            <a:schemeClr val="tx1"/>
                          </a:solidFill>
                        </a:rPr>
                        <a:t>Improved detection probabilities</a:t>
                      </a:r>
                    </a:p>
                  </a:txBody>
                  <a:tcPr marL="80161" marR="80161" marT="56112" marB="56112"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AU" sz="1200" cap="none" spc="0">
                          <a:solidFill>
                            <a:schemeClr val="tx1"/>
                          </a:solidFill>
                        </a:rPr>
                        <a:t>Susceptible to environmental noise</a:t>
                      </a:r>
                    </a:p>
                  </a:txBody>
                  <a:tcPr marL="80161" marR="80161" marT="56112" marB="56112" anchor="ctr">
                    <a:lnL w="12700" cmpd="sng">
                      <a:noFill/>
                      <a:prstDash val="solid"/>
                    </a:lnL>
                    <a:lnR w="28575" cap="flat" cmpd="sng" algn="ctr">
                      <a:noFill/>
                      <a:prstDash val="solid"/>
                    </a:lnR>
                    <a:lnT w="12700" cmpd="sng">
                      <a:noFill/>
                      <a:prstDash val="solid"/>
                    </a:lnT>
                    <a:lnB w="12700" cmpd="sng">
                      <a:noFill/>
                      <a:prstDash val="solid"/>
                    </a:lnB>
                    <a:noFill/>
                  </a:tcPr>
                </a:tc>
                <a:extLst>
                  <a:ext uri="{0D108BD9-81ED-4DB2-BD59-A6C34878D82A}">
                    <a16:rowId xmlns:a16="http://schemas.microsoft.com/office/drawing/2014/main" val="1460344038"/>
                  </a:ext>
                </a:extLst>
              </a:tr>
              <a:tr h="705413">
                <a:tc>
                  <a:txBody>
                    <a:bodyPr/>
                    <a:lstStyle/>
                    <a:p>
                      <a:r>
                        <a:rPr lang="en-AU" sz="1200" b="1" cap="none" spc="0">
                          <a:solidFill>
                            <a:schemeClr val="tx1"/>
                          </a:solidFill>
                        </a:rPr>
                        <a:t>AI &amp; IoT Framework (Samal et al., 2023)</a:t>
                      </a:r>
                      <a:endParaRPr lang="en-AU" sz="1200" cap="none" spc="0">
                        <a:solidFill>
                          <a:schemeClr val="tx1"/>
                        </a:solidFill>
                      </a:endParaRPr>
                    </a:p>
                  </a:txBody>
                  <a:tcPr marL="80161" marR="80161" marT="56112" marB="56112" anchor="ctr">
                    <a:lnL w="28575" cap="flat" cmpd="sng" algn="ctr">
                      <a:noFill/>
                      <a:prstDash val="solid"/>
                    </a:lnL>
                    <a:lnR w="12700" cmpd="sng">
                      <a:noFill/>
                      <a:prstDash val="solid"/>
                    </a:lnR>
                    <a:lnT w="12700" cmpd="sng">
                      <a:noFill/>
                      <a:prstDash val="solid"/>
                    </a:lnT>
                    <a:lnB w="28575" cap="flat" cmpd="sng" algn="ctr">
                      <a:noFill/>
                      <a:prstDash val="solid"/>
                    </a:lnB>
                    <a:noFill/>
                  </a:tcPr>
                </a:tc>
                <a:tc>
                  <a:txBody>
                    <a:bodyPr/>
                    <a:lstStyle/>
                    <a:p>
                      <a:r>
                        <a:rPr lang="en-AU" sz="1200" cap="none" spc="0">
                          <a:solidFill>
                            <a:schemeClr val="tx1"/>
                          </a:solidFill>
                        </a:rPr>
                        <a:t>Efficient for LPG leak detection</a:t>
                      </a:r>
                    </a:p>
                  </a:txBody>
                  <a:tcPr marL="80161" marR="80161" marT="56112" marB="56112" anchor="ctr">
                    <a:lnL w="12700" cmpd="sng">
                      <a:noFill/>
                      <a:prstDash val="solid"/>
                    </a:lnL>
                    <a:lnR w="12700" cmpd="sng">
                      <a:noFill/>
                      <a:prstDash val="solid"/>
                    </a:lnR>
                    <a:lnT w="12700" cmpd="sng">
                      <a:noFill/>
                      <a:prstDash val="solid"/>
                    </a:lnT>
                    <a:lnB w="28575" cap="flat" cmpd="sng" algn="ctr">
                      <a:noFill/>
                      <a:prstDash val="solid"/>
                    </a:lnB>
                    <a:noFill/>
                  </a:tcPr>
                </a:tc>
                <a:tc>
                  <a:txBody>
                    <a:bodyPr/>
                    <a:lstStyle/>
                    <a:p>
                      <a:r>
                        <a:rPr lang="en-AU" sz="1200" cap="none" spc="0">
                          <a:solidFill>
                            <a:schemeClr val="tx1"/>
                          </a:solidFill>
                        </a:rPr>
                        <a:t>Limited to specific gases; High cost of AI implementation</a:t>
                      </a:r>
                    </a:p>
                  </a:txBody>
                  <a:tcPr marL="80161" marR="80161" marT="56112" marB="56112" anchor="ctr">
                    <a:lnL w="12700" cmpd="sng">
                      <a:noFill/>
                      <a:prstDash val="solid"/>
                    </a:lnL>
                    <a:lnR w="28575" cap="flat" cmpd="sng" algn="ctr">
                      <a:noFill/>
                      <a:prstDash val="solid"/>
                    </a:lnR>
                    <a:lnT w="12700" cmpd="sng">
                      <a:noFill/>
                      <a:prstDash val="solid"/>
                    </a:lnT>
                    <a:lnB w="28575" cap="flat" cmpd="sng" algn="ctr">
                      <a:noFill/>
                      <a:prstDash val="solid"/>
                    </a:lnB>
                    <a:noFill/>
                  </a:tcPr>
                </a:tc>
                <a:extLst>
                  <a:ext uri="{0D108BD9-81ED-4DB2-BD59-A6C34878D82A}">
                    <a16:rowId xmlns:a16="http://schemas.microsoft.com/office/drawing/2014/main" val="1485583405"/>
                  </a:ext>
                </a:extLst>
              </a:tr>
            </a:tbl>
          </a:graphicData>
        </a:graphic>
      </p:graphicFrame>
    </p:spTree>
    <p:extLst>
      <p:ext uri="{BB962C8B-B14F-4D97-AF65-F5344CB8AC3E}">
        <p14:creationId xmlns:p14="http://schemas.microsoft.com/office/powerpoint/2010/main" val="3115590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A05A2A-9E8E-C26E-F2AD-DFA816F7FCF2}"/>
              </a:ext>
            </a:extLst>
          </p:cNvPr>
          <p:cNvSpPr>
            <a:spLocks noGrp="1"/>
          </p:cNvSpPr>
          <p:nvPr>
            <p:ph type="title"/>
          </p:nvPr>
        </p:nvSpPr>
        <p:spPr>
          <a:xfrm>
            <a:off x="761800" y="762001"/>
            <a:ext cx="5334197" cy="1708242"/>
          </a:xfrm>
        </p:spPr>
        <p:txBody>
          <a:bodyPr anchor="ctr">
            <a:normAutofit/>
          </a:bodyPr>
          <a:lstStyle/>
          <a:p>
            <a:r>
              <a:rPr lang="en-AU" sz="4000"/>
              <a:t>Integrated IoT-Based Detection System</a:t>
            </a:r>
            <a:endParaRPr lang="en-US" sz="4000"/>
          </a:p>
        </p:txBody>
      </p:sp>
      <p:sp>
        <p:nvSpPr>
          <p:cNvPr id="3" name="Content Placeholder 2">
            <a:extLst>
              <a:ext uri="{FF2B5EF4-FFF2-40B4-BE49-F238E27FC236}">
                <a16:creationId xmlns:a16="http://schemas.microsoft.com/office/drawing/2014/main" id="{6821E32C-1D5B-6536-52A8-AF280ED0A5B3}"/>
              </a:ext>
            </a:extLst>
          </p:cNvPr>
          <p:cNvSpPr>
            <a:spLocks noGrp="1"/>
          </p:cNvSpPr>
          <p:nvPr>
            <p:ph idx="1"/>
          </p:nvPr>
        </p:nvSpPr>
        <p:spPr>
          <a:xfrm>
            <a:off x="761800" y="2470244"/>
            <a:ext cx="5334197" cy="3769835"/>
          </a:xfrm>
        </p:spPr>
        <p:txBody>
          <a:bodyPr anchor="ctr">
            <a:normAutofit/>
          </a:bodyPr>
          <a:lstStyle/>
          <a:p>
            <a:r>
              <a:rPr lang="en-AU" sz="2000"/>
              <a:t>A holistic, IoT-based detection solution employing sensors (DHT22, MQ135, Flame Sensor) to capture data on temperature, humidity, smoke, and gas levels. The data will be transmitted to the Arduino IoT Cloud for real-time analytics and visualisation, enabling timely alerts and comprehensive safety monitoring.</a:t>
            </a:r>
            <a:endParaRPr lang="en-US" sz="2000"/>
          </a:p>
        </p:txBody>
      </p:sp>
      <p:pic>
        <p:nvPicPr>
          <p:cNvPr id="5" name="Picture 4" descr="Cloud shaped hard drive with cables">
            <a:extLst>
              <a:ext uri="{FF2B5EF4-FFF2-40B4-BE49-F238E27FC236}">
                <a16:creationId xmlns:a16="http://schemas.microsoft.com/office/drawing/2014/main" id="{2962F248-929C-6E51-21E0-4D0C9769EAC8}"/>
              </a:ext>
            </a:extLst>
          </p:cNvPr>
          <p:cNvPicPr>
            <a:picLocks noChangeAspect="1"/>
          </p:cNvPicPr>
          <p:nvPr/>
        </p:nvPicPr>
        <p:blipFill>
          <a:blip r:embed="rId2"/>
          <a:srcRect l="21496" r="34045"/>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415167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18D0AC-F350-5CD2-2EA1-0412ACE0DBE0}"/>
              </a:ext>
            </a:extLst>
          </p:cNvPr>
          <p:cNvPicPr>
            <a:picLocks noChangeAspect="1"/>
          </p:cNvPicPr>
          <p:nvPr/>
        </p:nvPicPr>
        <p:blipFill>
          <a:blip r:embed="rId2">
            <a:duotone>
              <a:schemeClr val="bg2">
                <a:shade val="45000"/>
                <a:satMod val="135000"/>
              </a:schemeClr>
              <a:prstClr val="white"/>
            </a:duotone>
          </a:blip>
          <a:srcRect t="6010" b="678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8108A-8829-4337-2798-AD2CFD7A05E4}"/>
              </a:ext>
            </a:extLst>
          </p:cNvPr>
          <p:cNvSpPr>
            <a:spLocks noGrp="1"/>
          </p:cNvSpPr>
          <p:nvPr>
            <p:ph type="title"/>
          </p:nvPr>
        </p:nvSpPr>
        <p:spPr>
          <a:xfrm>
            <a:off x="838200" y="365125"/>
            <a:ext cx="10515600" cy="1325563"/>
          </a:xfrm>
        </p:spPr>
        <p:txBody>
          <a:bodyPr>
            <a:normAutofit/>
          </a:bodyPr>
          <a:lstStyle/>
          <a:p>
            <a:r>
              <a:rPr lang="en-AU" dirty="0"/>
              <a:t>Solution Components and Design</a:t>
            </a:r>
            <a:endParaRPr lang="en-US" dirty="0"/>
          </a:p>
        </p:txBody>
      </p:sp>
      <p:graphicFrame>
        <p:nvGraphicFramePr>
          <p:cNvPr id="5" name="Content Placeholder 2">
            <a:extLst>
              <a:ext uri="{FF2B5EF4-FFF2-40B4-BE49-F238E27FC236}">
                <a16:creationId xmlns:a16="http://schemas.microsoft.com/office/drawing/2014/main" id="{D5B2B9E1-FD84-F8AF-F756-2B96077CBD5E}"/>
              </a:ext>
            </a:extLst>
          </p:cNvPr>
          <p:cNvGraphicFramePr>
            <a:graphicFrameLocks noGrp="1"/>
          </p:cNvGraphicFramePr>
          <p:nvPr>
            <p:ph idx="1"/>
            <p:extLst>
              <p:ext uri="{D42A27DB-BD31-4B8C-83A1-F6EECF244321}">
                <p14:modId xmlns:p14="http://schemas.microsoft.com/office/powerpoint/2010/main" val="63245778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6866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89D254-183C-5A91-EA4D-4DDD29F73656}"/>
              </a:ext>
            </a:extLst>
          </p:cNvPr>
          <p:cNvSpPr>
            <a:spLocks noGrp="1"/>
          </p:cNvSpPr>
          <p:nvPr>
            <p:ph type="title"/>
          </p:nvPr>
        </p:nvSpPr>
        <p:spPr>
          <a:xfrm>
            <a:off x="838201" y="365125"/>
            <a:ext cx="5251316" cy="1807305"/>
          </a:xfrm>
        </p:spPr>
        <p:txBody>
          <a:bodyPr>
            <a:normAutofit/>
          </a:bodyPr>
          <a:lstStyle/>
          <a:p>
            <a:r>
              <a:rPr lang="en-AU" sz="4100"/>
              <a:t>Visualisation and Notification Mechanism</a:t>
            </a:r>
            <a:endParaRPr lang="en-US" sz="4100"/>
          </a:p>
        </p:txBody>
      </p:sp>
      <p:sp>
        <p:nvSpPr>
          <p:cNvPr id="7" name="Content Placeholder 6">
            <a:extLst>
              <a:ext uri="{FF2B5EF4-FFF2-40B4-BE49-F238E27FC236}">
                <a16:creationId xmlns:a16="http://schemas.microsoft.com/office/drawing/2014/main" id="{97655E61-A764-7F68-5A28-8820FCDBF73E}"/>
              </a:ext>
            </a:extLst>
          </p:cNvPr>
          <p:cNvSpPr>
            <a:spLocks noGrp="1"/>
          </p:cNvSpPr>
          <p:nvPr>
            <p:ph idx="1"/>
          </p:nvPr>
        </p:nvSpPr>
        <p:spPr>
          <a:xfrm>
            <a:off x="838200" y="2333297"/>
            <a:ext cx="4619621" cy="3843666"/>
          </a:xfrm>
        </p:spPr>
        <p:txBody>
          <a:bodyPr>
            <a:normAutofit/>
          </a:bodyPr>
          <a:lstStyle/>
          <a:p>
            <a:r>
              <a:rPr lang="en-AU" sz="2000" b="1"/>
              <a:t>Data Sources:</a:t>
            </a:r>
            <a:r>
              <a:rPr lang="en-AU" sz="2000"/>
              <a:t> Sensors for temperature, humidity, gas concentration, and flame.</a:t>
            </a:r>
          </a:p>
          <a:p>
            <a:r>
              <a:rPr lang="en-AU" sz="2000" b="1"/>
              <a:t>Data Capture &amp; Protocol:</a:t>
            </a:r>
            <a:r>
              <a:rPr lang="en-AU" sz="2000"/>
              <a:t> Using MQTT for seamless data transfer.</a:t>
            </a:r>
          </a:p>
          <a:p>
            <a:r>
              <a:rPr lang="en-AU" sz="2000" b="1"/>
              <a:t>Data Storage:</a:t>
            </a:r>
            <a:r>
              <a:rPr lang="en-AU" sz="2000"/>
              <a:t> Local microSD logging and Arduino IoT Cloud for backup and analytics.</a:t>
            </a:r>
          </a:p>
          <a:p>
            <a:r>
              <a:rPr lang="en-AU" sz="2000" b="1"/>
              <a:t>Data Analytics &amp; Alerts:</a:t>
            </a:r>
            <a:r>
              <a:rPr lang="en-AU" sz="2000"/>
              <a:t> Real-time monitoring with threshold-based alerts.</a:t>
            </a:r>
            <a:endParaRPr lang="en-US" sz="2000"/>
          </a:p>
        </p:txBody>
      </p:sp>
      <p:pic>
        <p:nvPicPr>
          <p:cNvPr id="6" name="Picture 5" descr="A close-up of a white wall&#10;&#10;Description automatically generated">
            <a:extLst>
              <a:ext uri="{FF2B5EF4-FFF2-40B4-BE49-F238E27FC236}">
                <a16:creationId xmlns:a16="http://schemas.microsoft.com/office/drawing/2014/main" id="{5258CDE8-5B31-4D64-428D-DE6D8AF5ED04}"/>
              </a:ext>
            </a:extLst>
          </p:cNvPr>
          <p:cNvPicPr>
            <a:picLocks noChangeAspect="1"/>
          </p:cNvPicPr>
          <p:nvPr/>
        </p:nvPicPr>
        <p:blipFill>
          <a:blip r:embed="rId2"/>
          <a:srcRect l="41964" r="-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207210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D5EAEE3-7D0A-EC88-2A86-21072667F8D2}"/>
              </a:ext>
            </a:extLst>
          </p:cNvPr>
          <p:cNvSpPr>
            <a:spLocks noGrp="1"/>
          </p:cNvSpPr>
          <p:nvPr>
            <p:ph type="title"/>
          </p:nvPr>
        </p:nvSpPr>
        <p:spPr>
          <a:xfrm>
            <a:off x="0" y="234997"/>
            <a:ext cx="4614856" cy="3489039"/>
          </a:xfrm>
        </p:spPr>
        <p:txBody>
          <a:bodyPr>
            <a:noAutofit/>
          </a:bodyPr>
          <a:lstStyle/>
          <a:p>
            <a:pPr algn="r"/>
            <a:r>
              <a:rPr lang="en-AU" dirty="0"/>
              <a:t>Project Timeline and Budget Overview</a:t>
            </a:r>
            <a:endParaRPr lang="en-US" dirty="0"/>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5776137-6B8C-63B4-5BE4-31B5DA2ECD3B}"/>
              </a:ext>
            </a:extLst>
          </p:cNvPr>
          <p:cNvGraphicFramePr>
            <a:graphicFrameLocks noGrp="1"/>
          </p:cNvGraphicFramePr>
          <p:nvPr>
            <p:ph idx="1"/>
            <p:extLst>
              <p:ext uri="{D42A27DB-BD31-4B8C-83A1-F6EECF244321}">
                <p14:modId xmlns:p14="http://schemas.microsoft.com/office/powerpoint/2010/main" val="64520332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Table 7">
            <a:extLst>
              <a:ext uri="{FF2B5EF4-FFF2-40B4-BE49-F238E27FC236}">
                <a16:creationId xmlns:a16="http://schemas.microsoft.com/office/drawing/2014/main" id="{53DA6F62-1EFE-6D71-1B28-3C90BC9897C6}"/>
              </a:ext>
            </a:extLst>
          </p:cNvPr>
          <p:cNvGraphicFramePr>
            <a:graphicFrameLocks noGrp="1"/>
          </p:cNvGraphicFramePr>
          <p:nvPr>
            <p:extLst>
              <p:ext uri="{D42A27DB-BD31-4B8C-83A1-F6EECF244321}">
                <p14:modId xmlns:p14="http://schemas.microsoft.com/office/powerpoint/2010/main" val="284271811"/>
              </p:ext>
            </p:extLst>
          </p:nvPr>
        </p:nvGraphicFramePr>
        <p:xfrm>
          <a:off x="56597" y="3950720"/>
          <a:ext cx="4614860" cy="2410096"/>
        </p:xfrm>
        <a:graphic>
          <a:graphicData uri="http://schemas.openxmlformats.org/drawingml/2006/table">
            <a:tbl>
              <a:tblPr firstRow="1" firstCol="1" bandRow="1">
                <a:tableStyleId>{5C22544A-7EE6-4342-B048-85BDC9FD1C3A}</a:tableStyleId>
              </a:tblPr>
              <a:tblGrid>
                <a:gridCol w="2307430">
                  <a:extLst>
                    <a:ext uri="{9D8B030D-6E8A-4147-A177-3AD203B41FA5}">
                      <a16:colId xmlns:a16="http://schemas.microsoft.com/office/drawing/2014/main" val="247396820"/>
                    </a:ext>
                  </a:extLst>
                </a:gridCol>
                <a:gridCol w="2307430">
                  <a:extLst>
                    <a:ext uri="{9D8B030D-6E8A-4147-A177-3AD203B41FA5}">
                      <a16:colId xmlns:a16="http://schemas.microsoft.com/office/drawing/2014/main" val="3123651751"/>
                    </a:ext>
                  </a:extLst>
                </a:gridCol>
              </a:tblGrid>
              <a:tr h="401596">
                <a:tc>
                  <a:txBody>
                    <a:bodyPr/>
                    <a:lstStyle/>
                    <a:p>
                      <a:pPr algn="l">
                        <a:lnSpc>
                          <a:spcPct val="150000"/>
                        </a:lnSpc>
                      </a:pPr>
                      <a:r>
                        <a:rPr lang="en-AU" sz="1200" kern="100">
                          <a:effectLst/>
                        </a:rPr>
                        <a:t>Category</a:t>
                      </a:r>
                      <a:endParaRPr lang="en-AU"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50000"/>
                        </a:lnSpc>
                      </a:pPr>
                      <a:r>
                        <a:rPr lang="en-AU" sz="1200" kern="100">
                          <a:effectLst/>
                        </a:rPr>
                        <a:t>Total Cost (USD)</a:t>
                      </a:r>
                      <a:endParaRPr lang="en-AU"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086842"/>
                  </a:ext>
                </a:extLst>
              </a:tr>
              <a:tr h="401700">
                <a:tc>
                  <a:txBody>
                    <a:bodyPr/>
                    <a:lstStyle/>
                    <a:p>
                      <a:pPr algn="l">
                        <a:lnSpc>
                          <a:spcPct val="150000"/>
                        </a:lnSpc>
                      </a:pPr>
                      <a:r>
                        <a:rPr lang="en-AU" sz="1200" kern="100">
                          <a:effectLst/>
                        </a:rPr>
                        <a:t>Hardware</a:t>
                      </a:r>
                      <a:endParaRPr lang="en-AU"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50000"/>
                        </a:lnSpc>
                      </a:pPr>
                      <a:r>
                        <a:rPr lang="en-AU" sz="1200" kern="100" dirty="0">
                          <a:effectLst/>
                        </a:rPr>
                        <a:t>108</a:t>
                      </a:r>
                      <a:endParaRPr lang="en-AU"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5282308"/>
                  </a:ext>
                </a:extLst>
              </a:tr>
              <a:tr h="401700">
                <a:tc>
                  <a:txBody>
                    <a:bodyPr/>
                    <a:lstStyle/>
                    <a:p>
                      <a:pPr algn="l">
                        <a:lnSpc>
                          <a:spcPct val="150000"/>
                        </a:lnSpc>
                      </a:pPr>
                      <a:r>
                        <a:rPr lang="en-AU" sz="1200" kern="100">
                          <a:effectLst/>
                        </a:rPr>
                        <a:t>Software</a:t>
                      </a:r>
                      <a:endParaRPr lang="en-AU"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50000"/>
                        </a:lnSpc>
                      </a:pPr>
                      <a:r>
                        <a:rPr lang="en-AU" sz="1200" kern="100">
                          <a:effectLst/>
                        </a:rPr>
                        <a:t>0</a:t>
                      </a:r>
                      <a:endParaRPr lang="en-AU"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2651807"/>
                  </a:ext>
                </a:extLst>
              </a:tr>
              <a:tr h="401700">
                <a:tc>
                  <a:txBody>
                    <a:bodyPr/>
                    <a:lstStyle/>
                    <a:p>
                      <a:pPr algn="l">
                        <a:lnSpc>
                          <a:spcPct val="150000"/>
                        </a:lnSpc>
                      </a:pPr>
                      <a:r>
                        <a:rPr lang="en-AU" sz="1200" kern="100">
                          <a:effectLst/>
                        </a:rPr>
                        <a:t>Operational</a:t>
                      </a:r>
                      <a:endParaRPr lang="en-AU"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50000"/>
                        </a:lnSpc>
                      </a:pPr>
                      <a:r>
                        <a:rPr lang="en-AU" sz="1200" kern="100">
                          <a:effectLst/>
                        </a:rPr>
                        <a:t>65</a:t>
                      </a:r>
                      <a:endParaRPr lang="en-AU"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3032852"/>
                  </a:ext>
                </a:extLst>
              </a:tr>
              <a:tr h="401700">
                <a:tc>
                  <a:txBody>
                    <a:bodyPr/>
                    <a:lstStyle/>
                    <a:p>
                      <a:pPr algn="l">
                        <a:lnSpc>
                          <a:spcPct val="150000"/>
                        </a:lnSpc>
                      </a:pPr>
                      <a:r>
                        <a:rPr lang="en-AU" sz="1200" kern="100">
                          <a:effectLst/>
                        </a:rPr>
                        <a:t>Human Resources</a:t>
                      </a:r>
                      <a:endParaRPr lang="en-AU"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50000"/>
                        </a:lnSpc>
                      </a:pPr>
                      <a:r>
                        <a:rPr lang="en-AU" sz="1200" kern="100" dirty="0">
                          <a:effectLst/>
                        </a:rPr>
                        <a:t>7,550</a:t>
                      </a:r>
                      <a:endParaRPr lang="en-AU"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3713914"/>
                  </a:ext>
                </a:extLst>
              </a:tr>
              <a:tr h="401700">
                <a:tc>
                  <a:txBody>
                    <a:bodyPr/>
                    <a:lstStyle/>
                    <a:p>
                      <a:pPr algn="l">
                        <a:lnSpc>
                          <a:spcPct val="150000"/>
                        </a:lnSpc>
                      </a:pPr>
                      <a:r>
                        <a:rPr lang="en-AU" sz="1200" kern="100" dirty="0">
                          <a:effectLst/>
                          <a:latin typeface="Aptos" panose="020B0004020202020204" pitchFamily="34" charset="0"/>
                          <a:ea typeface="Aptos" panose="020B0004020202020204" pitchFamily="34" charset="0"/>
                          <a:cs typeface="Times New Roman" panose="02020603050405020304" pitchFamily="18" charset="0"/>
                        </a:rPr>
                        <a:t>GRAND TOTAL</a:t>
                      </a:r>
                    </a:p>
                  </a:txBody>
                  <a:tcPr marL="68580" marR="68580" marT="0" marB="0"/>
                </a:tc>
                <a:tc>
                  <a:txBody>
                    <a:bodyPr/>
                    <a:lstStyle/>
                    <a:p>
                      <a:pPr algn="l">
                        <a:lnSpc>
                          <a:spcPct val="150000"/>
                        </a:lnSpc>
                      </a:pPr>
                      <a:r>
                        <a:rPr lang="en-AU" sz="1200" kern="100" dirty="0">
                          <a:effectLst/>
                          <a:latin typeface="Aptos" panose="020B0004020202020204" pitchFamily="34" charset="0"/>
                          <a:ea typeface="Aptos" panose="020B0004020202020204" pitchFamily="34" charset="0"/>
                          <a:cs typeface="Times New Roman" panose="02020603050405020304" pitchFamily="18" charset="0"/>
                        </a:rPr>
                        <a:t>$7,723</a:t>
                      </a:r>
                    </a:p>
                  </a:txBody>
                  <a:tcPr marL="68580" marR="68580" marT="0" marB="0"/>
                </a:tc>
                <a:extLst>
                  <a:ext uri="{0D108BD9-81ED-4DB2-BD59-A6C34878D82A}">
                    <a16:rowId xmlns:a16="http://schemas.microsoft.com/office/drawing/2014/main" val="22281958"/>
                  </a:ext>
                </a:extLst>
              </a:tr>
            </a:tbl>
          </a:graphicData>
        </a:graphic>
      </p:graphicFrame>
    </p:spTree>
    <p:extLst>
      <p:ext uri="{BB962C8B-B14F-4D97-AF65-F5344CB8AC3E}">
        <p14:creationId xmlns:p14="http://schemas.microsoft.com/office/powerpoint/2010/main" val="1370463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A936AF-AFCE-717C-FEE7-D5562FD8DCCD}"/>
              </a:ext>
            </a:extLst>
          </p:cNvPr>
          <p:cNvSpPr>
            <a:spLocks noGrp="1"/>
          </p:cNvSpPr>
          <p:nvPr>
            <p:ph type="title"/>
          </p:nvPr>
        </p:nvSpPr>
        <p:spPr>
          <a:xfrm>
            <a:off x="793662" y="386930"/>
            <a:ext cx="10066122" cy="1298448"/>
          </a:xfrm>
        </p:spPr>
        <p:txBody>
          <a:bodyPr anchor="b">
            <a:normAutofit/>
          </a:bodyPr>
          <a:lstStyle/>
          <a:p>
            <a:r>
              <a:rPr lang="en-AU" sz="4800" dirty="0"/>
              <a:t>Ethics, Privacy &amp; Future Improvements</a:t>
            </a:r>
            <a:endParaRPr lang="en-US" sz="4800" dirty="0"/>
          </a:p>
        </p:txBody>
      </p:sp>
      <p:sp>
        <p:nvSpPr>
          <p:cNvPr id="30" name="Rectangle 2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8DB29A-EFF5-9ACB-84B2-CDB36AFCE847}"/>
              </a:ext>
            </a:extLst>
          </p:cNvPr>
          <p:cNvSpPr>
            <a:spLocks noGrp="1"/>
          </p:cNvSpPr>
          <p:nvPr>
            <p:ph idx="1"/>
          </p:nvPr>
        </p:nvSpPr>
        <p:spPr>
          <a:xfrm>
            <a:off x="793661" y="2599509"/>
            <a:ext cx="4530898" cy="3639450"/>
          </a:xfrm>
        </p:spPr>
        <p:txBody>
          <a:bodyPr anchor="ctr">
            <a:normAutofit/>
          </a:bodyPr>
          <a:lstStyle/>
          <a:p>
            <a:pPr>
              <a:buFont typeface="Arial" panose="020B0604020202020204" pitchFamily="34" charset="0"/>
              <a:buChar char="•"/>
            </a:pPr>
            <a:r>
              <a:rPr lang="en-AU" sz="1400" b="1"/>
              <a:t>Ethical Considerations</a:t>
            </a:r>
            <a:r>
              <a:rPr lang="en-AU" sz="1400"/>
              <a:t>:</a:t>
            </a:r>
            <a:r>
              <a:rPr lang="en-AU" sz="1400" b="1"/>
              <a:t>Data Security</a:t>
            </a:r>
            <a:r>
              <a:rPr lang="en-AU" sz="1400"/>
              <a:t>: Encrypt all data using TLS/SSL.</a:t>
            </a:r>
          </a:p>
          <a:p>
            <a:pPr>
              <a:buFont typeface="Arial" panose="020B0604020202020204" pitchFamily="34" charset="0"/>
              <a:buChar char="•"/>
            </a:pPr>
            <a:r>
              <a:rPr lang="en-AU" sz="1400" b="1"/>
              <a:t>Data Anonymization</a:t>
            </a:r>
            <a:r>
              <a:rPr lang="en-AU" sz="1400"/>
              <a:t>: Mask sensitive data for privacy compliance.</a:t>
            </a:r>
          </a:p>
          <a:p>
            <a:pPr>
              <a:buFont typeface="Arial" panose="020B0604020202020204" pitchFamily="34" charset="0"/>
              <a:buChar char="•"/>
            </a:pPr>
            <a:r>
              <a:rPr lang="en-AU" sz="1400" b="1"/>
              <a:t>Access Control</a:t>
            </a:r>
            <a:r>
              <a:rPr lang="en-AU" sz="1400"/>
              <a:t>: Role-based access and two-factor authentication.</a:t>
            </a:r>
          </a:p>
          <a:p>
            <a:pPr>
              <a:buFont typeface="Arial" panose="020B0604020202020204" pitchFamily="34" charset="0"/>
              <a:buChar char="•"/>
            </a:pPr>
            <a:r>
              <a:rPr lang="en-AU" sz="1400" b="1"/>
              <a:t>Multi-Sensor Verification</a:t>
            </a:r>
            <a:r>
              <a:rPr lang="en-AU" sz="1400"/>
              <a:t>: Cross-check data from different sensors to avoid false positives.</a:t>
            </a:r>
          </a:p>
          <a:p>
            <a:r>
              <a:rPr lang="en-AU" sz="1400" b="1"/>
              <a:t>Future Improvements</a:t>
            </a:r>
            <a:r>
              <a:rPr lang="en-AU" sz="1400"/>
              <a:t>:</a:t>
            </a:r>
          </a:p>
          <a:p>
            <a:pPr>
              <a:buFont typeface="Arial" panose="020B0604020202020204" pitchFamily="34" charset="0"/>
              <a:buChar char="•"/>
            </a:pPr>
            <a:r>
              <a:rPr lang="en-AU" sz="1400"/>
              <a:t>Enhance machine learning for anomaly detection.</a:t>
            </a:r>
          </a:p>
          <a:p>
            <a:pPr>
              <a:buFont typeface="Arial" panose="020B0604020202020204" pitchFamily="34" charset="0"/>
              <a:buChar char="•"/>
            </a:pPr>
            <a:r>
              <a:rPr lang="en-AU" sz="1400"/>
              <a:t>Scale the solution to other industrial applications.</a:t>
            </a:r>
          </a:p>
          <a:p>
            <a:pPr marL="0" indent="0">
              <a:buNone/>
            </a:pPr>
            <a:endParaRPr lang="en-US" sz="1400"/>
          </a:p>
        </p:txBody>
      </p:sp>
      <p:sp>
        <p:nvSpPr>
          <p:cNvPr id="34" name="Rectangle 33">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2415B8B8-82E2-DE2C-36CB-B7F157A1BADC}"/>
              </a:ext>
            </a:extLst>
          </p:cNvPr>
          <p:cNvGraphicFramePr>
            <a:graphicFrameLocks noGrp="1"/>
          </p:cNvGraphicFramePr>
          <p:nvPr>
            <p:extLst>
              <p:ext uri="{D42A27DB-BD31-4B8C-83A1-F6EECF244321}">
                <p14:modId xmlns:p14="http://schemas.microsoft.com/office/powerpoint/2010/main" val="2311594366"/>
              </p:ext>
            </p:extLst>
          </p:nvPr>
        </p:nvGraphicFramePr>
        <p:xfrm>
          <a:off x="6233469" y="2484255"/>
          <a:ext cx="4506404" cy="3714250"/>
        </p:xfrm>
        <a:graphic>
          <a:graphicData uri="http://schemas.openxmlformats.org/drawingml/2006/table">
            <a:tbl>
              <a:tblPr firstRow="1" firstCol="1" bandRow="1">
                <a:tableStyleId>{5C22544A-7EE6-4342-B048-85BDC9FD1C3A}</a:tableStyleId>
              </a:tblPr>
              <a:tblGrid>
                <a:gridCol w="1294408">
                  <a:extLst>
                    <a:ext uri="{9D8B030D-6E8A-4147-A177-3AD203B41FA5}">
                      <a16:colId xmlns:a16="http://schemas.microsoft.com/office/drawing/2014/main" val="288157199"/>
                    </a:ext>
                  </a:extLst>
                </a:gridCol>
                <a:gridCol w="356270">
                  <a:extLst>
                    <a:ext uri="{9D8B030D-6E8A-4147-A177-3AD203B41FA5}">
                      <a16:colId xmlns:a16="http://schemas.microsoft.com/office/drawing/2014/main" val="1027905899"/>
                    </a:ext>
                  </a:extLst>
                </a:gridCol>
                <a:gridCol w="356270">
                  <a:extLst>
                    <a:ext uri="{9D8B030D-6E8A-4147-A177-3AD203B41FA5}">
                      <a16:colId xmlns:a16="http://schemas.microsoft.com/office/drawing/2014/main" val="3190961712"/>
                    </a:ext>
                  </a:extLst>
                </a:gridCol>
                <a:gridCol w="356270">
                  <a:extLst>
                    <a:ext uri="{9D8B030D-6E8A-4147-A177-3AD203B41FA5}">
                      <a16:colId xmlns:a16="http://schemas.microsoft.com/office/drawing/2014/main" val="2347007651"/>
                    </a:ext>
                  </a:extLst>
                </a:gridCol>
                <a:gridCol w="356270">
                  <a:extLst>
                    <a:ext uri="{9D8B030D-6E8A-4147-A177-3AD203B41FA5}">
                      <a16:colId xmlns:a16="http://schemas.microsoft.com/office/drawing/2014/main" val="1463801476"/>
                    </a:ext>
                  </a:extLst>
                </a:gridCol>
                <a:gridCol w="356270">
                  <a:extLst>
                    <a:ext uri="{9D8B030D-6E8A-4147-A177-3AD203B41FA5}">
                      <a16:colId xmlns:a16="http://schemas.microsoft.com/office/drawing/2014/main" val="1032909452"/>
                    </a:ext>
                  </a:extLst>
                </a:gridCol>
                <a:gridCol w="356270">
                  <a:extLst>
                    <a:ext uri="{9D8B030D-6E8A-4147-A177-3AD203B41FA5}">
                      <a16:colId xmlns:a16="http://schemas.microsoft.com/office/drawing/2014/main" val="2847225948"/>
                    </a:ext>
                  </a:extLst>
                </a:gridCol>
                <a:gridCol w="356270">
                  <a:extLst>
                    <a:ext uri="{9D8B030D-6E8A-4147-A177-3AD203B41FA5}">
                      <a16:colId xmlns:a16="http://schemas.microsoft.com/office/drawing/2014/main" val="739594941"/>
                    </a:ext>
                  </a:extLst>
                </a:gridCol>
                <a:gridCol w="356270">
                  <a:extLst>
                    <a:ext uri="{9D8B030D-6E8A-4147-A177-3AD203B41FA5}">
                      <a16:colId xmlns:a16="http://schemas.microsoft.com/office/drawing/2014/main" val="2736990822"/>
                    </a:ext>
                  </a:extLst>
                </a:gridCol>
                <a:gridCol w="361836">
                  <a:extLst>
                    <a:ext uri="{9D8B030D-6E8A-4147-A177-3AD203B41FA5}">
                      <a16:colId xmlns:a16="http://schemas.microsoft.com/office/drawing/2014/main" val="1400888277"/>
                    </a:ext>
                  </a:extLst>
                </a:gridCol>
              </a:tblGrid>
              <a:tr h="371425">
                <a:tc>
                  <a:txBody>
                    <a:bodyPr/>
                    <a:lstStyle/>
                    <a:p>
                      <a:pPr>
                        <a:lnSpc>
                          <a:spcPct val="150000"/>
                        </a:lnSpc>
                      </a:pPr>
                      <a:r>
                        <a:rPr lang="en-AU" sz="800" kern="100">
                          <a:effectLst/>
                        </a:rPr>
                        <a:t>Task</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pPr>
                        <a:lnSpc>
                          <a:spcPct val="150000"/>
                        </a:lnSpc>
                      </a:pPr>
                      <a:r>
                        <a:rPr lang="en-AU" sz="800" kern="100">
                          <a:effectLst/>
                        </a:rPr>
                        <a:t>Week 1</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pPr>
                        <a:lnSpc>
                          <a:spcPct val="150000"/>
                        </a:lnSpc>
                      </a:pPr>
                      <a:r>
                        <a:rPr lang="en-AU" sz="800" kern="100">
                          <a:effectLst/>
                        </a:rPr>
                        <a:t>Week 2</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pPr>
                        <a:lnSpc>
                          <a:spcPct val="150000"/>
                        </a:lnSpc>
                      </a:pPr>
                      <a:r>
                        <a:rPr lang="en-AU" sz="800" kern="100">
                          <a:effectLst/>
                        </a:rPr>
                        <a:t>Week 3</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pPr>
                        <a:lnSpc>
                          <a:spcPct val="150000"/>
                        </a:lnSpc>
                      </a:pPr>
                      <a:r>
                        <a:rPr lang="en-AU" sz="800" kern="100">
                          <a:effectLst/>
                        </a:rPr>
                        <a:t>Week 4</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pPr>
                        <a:lnSpc>
                          <a:spcPct val="150000"/>
                        </a:lnSpc>
                      </a:pPr>
                      <a:r>
                        <a:rPr lang="en-AU" sz="800" kern="100">
                          <a:effectLst/>
                        </a:rPr>
                        <a:t>Week 5</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pPr>
                        <a:lnSpc>
                          <a:spcPct val="150000"/>
                        </a:lnSpc>
                      </a:pPr>
                      <a:r>
                        <a:rPr lang="en-AU" sz="800" kern="100">
                          <a:effectLst/>
                        </a:rPr>
                        <a:t>Week 6</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pPr>
                        <a:lnSpc>
                          <a:spcPct val="150000"/>
                        </a:lnSpc>
                      </a:pPr>
                      <a:r>
                        <a:rPr lang="en-AU" sz="800" kern="100">
                          <a:effectLst/>
                        </a:rPr>
                        <a:t>Week 7</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pPr>
                        <a:lnSpc>
                          <a:spcPct val="150000"/>
                        </a:lnSpc>
                      </a:pPr>
                      <a:r>
                        <a:rPr lang="en-AU" sz="800" kern="100">
                          <a:effectLst/>
                        </a:rPr>
                        <a:t>Week 8</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pPr>
                        <a:lnSpc>
                          <a:spcPct val="150000"/>
                        </a:lnSpc>
                      </a:pPr>
                      <a:r>
                        <a:rPr lang="en-AU" sz="800" kern="100">
                          <a:effectLst/>
                        </a:rPr>
                        <a:t>Man Hours</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extLst>
                  <a:ext uri="{0D108BD9-81ED-4DB2-BD59-A6C34878D82A}">
                    <a16:rowId xmlns:a16="http://schemas.microsoft.com/office/drawing/2014/main" val="3633615787"/>
                  </a:ext>
                </a:extLst>
              </a:tr>
              <a:tr h="371425">
                <a:tc>
                  <a:txBody>
                    <a:bodyPr/>
                    <a:lstStyle/>
                    <a:p>
                      <a:pPr>
                        <a:lnSpc>
                          <a:spcPct val="150000"/>
                        </a:lnSpc>
                      </a:pPr>
                      <a:r>
                        <a:rPr lang="en-AU" sz="800" kern="100">
                          <a:effectLst/>
                        </a:rPr>
                        <a:t>Sensor Selection &amp; Hardware Setup</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pPr>
                        <a:lnSpc>
                          <a:spcPct val="150000"/>
                        </a:lnSpc>
                      </a:pPr>
                      <a:r>
                        <a:rPr lang="en-AU" sz="800" kern="100">
                          <a:effectLst/>
                        </a:rPr>
                        <a:t>✔</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pPr>
                        <a:lnSpc>
                          <a:spcPct val="150000"/>
                        </a:lnSpc>
                      </a:pPr>
                      <a:r>
                        <a:rPr lang="en-AU" sz="800" kern="100">
                          <a:effectLst/>
                        </a:rPr>
                        <a:t>✔</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pPr>
                        <a:lnSpc>
                          <a:spcPct val="150000"/>
                        </a:lnSpc>
                      </a:pPr>
                      <a:r>
                        <a:rPr lang="en-AU" sz="800" kern="100">
                          <a:effectLst/>
                        </a:rPr>
                        <a:t>20</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extLst>
                  <a:ext uri="{0D108BD9-81ED-4DB2-BD59-A6C34878D82A}">
                    <a16:rowId xmlns:a16="http://schemas.microsoft.com/office/drawing/2014/main" val="3004824230"/>
                  </a:ext>
                </a:extLst>
              </a:tr>
              <a:tr h="371425">
                <a:tc>
                  <a:txBody>
                    <a:bodyPr/>
                    <a:lstStyle/>
                    <a:p>
                      <a:pPr>
                        <a:lnSpc>
                          <a:spcPct val="150000"/>
                        </a:lnSpc>
                      </a:pPr>
                      <a:r>
                        <a:rPr lang="en-AU" sz="800" kern="100">
                          <a:effectLst/>
                        </a:rPr>
                        <a:t>Arduino Programming (Microcontroller)</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pPr>
                        <a:lnSpc>
                          <a:spcPct val="150000"/>
                        </a:lnSpc>
                      </a:pPr>
                      <a:r>
                        <a:rPr lang="en-AU" sz="800" kern="100">
                          <a:effectLst/>
                        </a:rPr>
                        <a:t>✔</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pPr>
                        <a:lnSpc>
                          <a:spcPct val="150000"/>
                        </a:lnSpc>
                      </a:pPr>
                      <a:r>
                        <a:rPr lang="en-AU" sz="800" kern="100">
                          <a:effectLst/>
                        </a:rPr>
                        <a:t>✔</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pPr>
                        <a:lnSpc>
                          <a:spcPct val="150000"/>
                        </a:lnSpc>
                      </a:pPr>
                      <a:r>
                        <a:rPr lang="en-AU" sz="800" kern="100">
                          <a:effectLst/>
                        </a:rPr>
                        <a:t>✔</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pPr>
                        <a:lnSpc>
                          <a:spcPct val="150000"/>
                        </a:lnSpc>
                      </a:pPr>
                      <a:r>
                        <a:rPr lang="en-AU" sz="800" kern="100">
                          <a:effectLst/>
                        </a:rPr>
                        <a:t>40</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extLst>
                  <a:ext uri="{0D108BD9-81ED-4DB2-BD59-A6C34878D82A}">
                    <a16:rowId xmlns:a16="http://schemas.microsoft.com/office/drawing/2014/main" val="2714786766"/>
                  </a:ext>
                </a:extLst>
              </a:tr>
              <a:tr h="371425">
                <a:tc>
                  <a:txBody>
                    <a:bodyPr/>
                    <a:lstStyle/>
                    <a:p>
                      <a:pPr>
                        <a:lnSpc>
                          <a:spcPct val="150000"/>
                        </a:lnSpc>
                      </a:pPr>
                      <a:r>
                        <a:rPr lang="en-AU" sz="800" kern="100">
                          <a:effectLst/>
                        </a:rPr>
                        <a:t>Back-End Data Processing (Python)</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pPr>
                        <a:lnSpc>
                          <a:spcPct val="150000"/>
                        </a:lnSpc>
                      </a:pPr>
                      <a:r>
                        <a:rPr lang="en-AU" sz="800" kern="100">
                          <a:effectLst/>
                        </a:rPr>
                        <a:t>✔</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pPr>
                        <a:lnSpc>
                          <a:spcPct val="150000"/>
                        </a:lnSpc>
                      </a:pPr>
                      <a:r>
                        <a:rPr lang="en-AU" sz="800" kern="100">
                          <a:effectLst/>
                        </a:rPr>
                        <a:t>✔</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pPr>
                        <a:lnSpc>
                          <a:spcPct val="150000"/>
                        </a:lnSpc>
                      </a:pPr>
                      <a:r>
                        <a:rPr lang="en-AU" sz="800" kern="100">
                          <a:effectLst/>
                        </a:rPr>
                        <a:t>✔</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pPr>
                        <a:lnSpc>
                          <a:spcPct val="150000"/>
                        </a:lnSpc>
                      </a:pPr>
                      <a:r>
                        <a:rPr lang="en-AU" sz="800" kern="100">
                          <a:effectLst/>
                        </a:rPr>
                        <a:t>50</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extLst>
                  <a:ext uri="{0D108BD9-81ED-4DB2-BD59-A6C34878D82A}">
                    <a16:rowId xmlns:a16="http://schemas.microsoft.com/office/drawing/2014/main" val="1735378007"/>
                  </a:ext>
                </a:extLst>
              </a:tr>
              <a:tr h="371425">
                <a:tc>
                  <a:txBody>
                    <a:bodyPr/>
                    <a:lstStyle/>
                    <a:p>
                      <a:pPr>
                        <a:lnSpc>
                          <a:spcPct val="150000"/>
                        </a:lnSpc>
                      </a:pPr>
                      <a:r>
                        <a:rPr lang="en-AU" sz="800" kern="100">
                          <a:effectLst/>
                        </a:rPr>
                        <a:t>Arduino IoT Cloud Integration</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pPr>
                        <a:lnSpc>
                          <a:spcPct val="150000"/>
                        </a:lnSpc>
                      </a:pPr>
                      <a:r>
                        <a:rPr lang="en-AU" sz="800" kern="100">
                          <a:effectLst/>
                        </a:rPr>
                        <a:t>✔</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pPr>
                        <a:lnSpc>
                          <a:spcPct val="150000"/>
                        </a:lnSpc>
                      </a:pPr>
                      <a:r>
                        <a:rPr lang="en-AU" sz="800" kern="100">
                          <a:effectLst/>
                        </a:rPr>
                        <a:t>✔</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pPr>
                        <a:lnSpc>
                          <a:spcPct val="150000"/>
                        </a:lnSpc>
                      </a:pPr>
                      <a:r>
                        <a:rPr lang="en-AU" sz="800" kern="100">
                          <a:effectLst/>
                        </a:rPr>
                        <a:t>30</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extLst>
                  <a:ext uri="{0D108BD9-81ED-4DB2-BD59-A6C34878D82A}">
                    <a16:rowId xmlns:a16="http://schemas.microsoft.com/office/drawing/2014/main" val="3605249468"/>
                  </a:ext>
                </a:extLst>
              </a:tr>
              <a:tr h="371425">
                <a:tc>
                  <a:txBody>
                    <a:bodyPr/>
                    <a:lstStyle/>
                    <a:p>
                      <a:pPr>
                        <a:lnSpc>
                          <a:spcPct val="150000"/>
                        </a:lnSpc>
                      </a:pPr>
                      <a:r>
                        <a:rPr lang="en-AU" sz="800" kern="100">
                          <a:effectLst/>
                        </a:rPr>
                        <a:t>Data Storage &amp; Logging (Cloud &amp; Local)</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pPr>
                        <a:lnSpc>
                          <a:spcPct val="150000"/>
                        </a:lnSpc>
                      </a:pPr>
                      <a:r>
                        <a:rPr lang="en-AU" sz="800" kern="100">
                          <a:effectLst/>
                        </a:rPr>
                        <a:t>✔</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pPr>
                        <a:lnSpc>
                          <a:spcPct val="150000"/>
                        </a:lnSpc>
                      </a:pPr>
                      <a:r>
                        <a:rPr lang="en-AU" sz="800" kern="100">
                          <a:effectLst/>
                        </a:rPr>
                        <a:t>✔</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pPr>
                        <a:lnSpc>
                          <a:spcPct val="150000"/>
                        </a:lnSpc>
                      </a:pPr>
                      <a:r>
                        <a:rPr lang="en-AU" sz="800" kern="100">
                          <a:effectLst/>
                        </a:rPr>
                        <a:t>20</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extLst>
                  <a:ext uri="{0D108BD9-81ED-4DB2-BD59-A6C34878D82A}">
                    <a16:rowId xmlns:a16="http://schemas.microsoft.com/office/drawing/2014/main" val="3387640062"/>
                  </a:ext>
                </a:extLst>
              </a:tr>
              <a:tr h="371425">
                <a:tc>
                  <a:txBody>
                    <a:bodyPr/>
                    <a:lstStyle/>
                    <a:p>
                      <a:pPr>
                        <a:lnSpc>
                          <a:spcPct val="150000"/>
                        </a:lnSpc>
                      </a:pPr>
                      <a:r>
                        <a:rPr lang="en-AU" sz="800" kern="100">
                          <a:effectLst/>
                        </a:rPr>
                        <a:t>Machine Learning Model Development</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pPr>
                        <a:lnSpc>
                          <a:spcPct val="150000"/>
                        </a:lnSpc>
                      </a:pPr>
                      <a:r>
                        <a:rPr lang="en-AU" sz="800" kern="100">
                          <a:effectLst/>
                        </a:rPr>
                        <a:t>✔</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pPr>
                        <a:lnSpc>
                          <a:spcPct val="150000"/>
                        </a:lnSpc>
                      </a:pPr>
                      <a:r>
                        <a:rPr lang="en-AU" sz="800" kern="100">
                          <a:effectLst/>
                        </a:rPr>
                        <a:t>✔</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pPr>
                        <a:lnSpc>
                          <a:spcPct val="150000"/>
                        </a:lnSpc>
                      </a:pPr>
                      <a:r>
                        <a:rPr lang="en-AU" sz="800" kern="100">
                          <a:effectLst/>
                        </a:rPr>
                        <a:t>60</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extLst>
                  <a:ext uri="{0D108BD9-81ED-4DB2-BD59-A6C34878D82A}">
                    <a16:rowId xmlns:a16="http://schemas.microsoft.com/office/drawing/2014/main" val="2622514453"/>
                  </a:ext>
                </a:extLst>
              </a:tr>
              <a:tr h="371425">
                <a:tc>
                  <a:txBody>
                    <a:bodyPr/>
                    <a:lstStyle/>
                    <a:p>
                      <a:pPr>
                        <a:lnSpc>
                          <a:spcPct val="150000"/>
                        </a:lnSpc>
                      </a:pPr>
                      <a:r>
                        <a:rPr lang="en-AU" sz="800" kern="100">
                          <a:effectLst/>
                        </a:rPr>
                        <a:t>Testing &amp; Validation (End-to-End)</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pPr>
                        <a:lnSpc>
                          <a:spcPct val="150000"/>
                        </a:lnSpc>
                      </a:pPr>
                      <a:r>
                        <a:rPr lang="en-AU" sz="800" kern="100">
                          <a:effectLst/>
                        </a:rPr>
                        <a:t>✔</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pPr>
                        <a:lnSpc>
                          <a:spcPct val="150000"/>
                        </a:lnSpc>
                      </a:pPr>
                      <a:r>
                        <a:rPr lang="en-AU" sz="800" kern="100">
                          <a:effectLst/>
                        </a:rPr>
                        <a:t>✔</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pPr>
                        <a:lnSpc>
                          <a:spcPct val="150000"/>
                        </a:lnSpc>
                      </a:pPr>
                      <a:r>
                        <a:rPr lang="en-AU" sz="800" kern="100">
                          <a:effectLst/>
                        </a:rPr>
                        <a:t>✔</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pPr>
                        <a:lnSpc>
                          <a:spcPct val="150000"/>
                        </a:lnSpc>
                      </a:pPr>
                      <a:r>
                        <a:rPr lang="en-AU" sz="800" kern="100">
                          <a:effectLst/>
                        </a:rPr>
                        <a:t>30</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extLst>
                  <a:ext uri="{0D108BD9-81ED-4DB2-BD59-A6C34878D82A}">
                    <a16:rowId xmlns:a16="http://schemas.microsoft.com/office/drawing/2014/main" val="559963601"/>
                  </a:ext>
                </a:extLst>
              </a:tr>
              <a:tr h="371425">
                <a:tc>
                  <a:txBody>
                    <a:bodyPr/>
                    <a:lstStyle/>
                    <a:p>
                      <a:pPr>
                        <a:lnSpc>
                          <a:spcPct val="150000"/>
                        </a:lnSpc>
                      </a:pPr>
                      <a:r>
                        <a:rPr lang="en-AU" sz="800" kern="100">
                          <a:effectLst/>
                        </a:rPr>
                        <a:t>Documentation &amp; User Guide</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pPr>
                        <a:lnSpc>
                          <a:spcPct val="150000"/>
                        </a:lnSpc>
                      </a:pPr>
                      <a:r>
                        <a:rPr lang="en-AU" sz="800" kern="100">
                          <a:effectLst/>
                        </a:rPr>
                        <a:t>✔</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pPr>
                        <a:lnSpc>
                          <a:spcPct val="150000"/>
                        </a:lnSpc>
                      </a:pPr>
                      <a:r>
                        <a:rPr lang="en-AU" sz="800" kern="100">
                          <a:effectLst/>
                        </a:rPr>
                        <a:t>✔</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pPr>
                        <a:lnSpc>
                          <a:spcPct val="150000"/>
                        </a:lnSpc>
                      </a:pPr>
                      <a:r>
                        <a:rPr lang="en-AU" sz="800" kern="100">
                          <a:effectLst/>
                        </a:rPr>
                        <a:t>✔</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pPr>
                        <a:lnSpc>
                          <a:spcPct val="150000"/>
                        </a:lnSpc>
                      </a:pPr>
                      <a:r>
                        <a:rPr lang="en-AU" sz="800" kern="100">
                          <a:effectLst/>
                        </a:rPr>
                        <a:t>20</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extLst>
                  <a:ext uri="{0D108BD9-81ED-4DB2-BD59-A6C34878D82A}">
                    <a16:rowId xmlns:a16="http://schemas.microsoft.com/office/drawing/2014/main" val="91100889"/>
                  </a:ext>
                </a:extLst>
              </a:tr>
              <a:tr h="371425">
                <a:tc>
                  <a:txBody>
                    <a:bodyPr/>
                    <a:lstStyle/>
                    <a:p>
                      <a:pPr>
                        <a:lnSpc>
                          <a:spcPct val="150000"/>
                        </a:lnSpc>
                      </a:pPr>
                      <a:r>
                        <a:rPr lang="en-AU" sz="800" kern="100">
                          <a:effectLst/>
                        </a:rPr>
                        <a:t>Final Presentation &amp; Submission</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endParaRPr lang="en-AU" sz="800" kern="100">
                        <a:effectLst/>
                        <a:latin typeface="Aptos" panose="020B0004020202020204" pitchFamily="34" charset="0"/>
                      </a:endParaRPr>
                    </a:p>
                  </a:txBody>
                  <a:tcPr marL="10322" marR="10322" marT="0" marB="0"/>
                </a:tc>
                <a:tc>
                  <a:txBody>
                    <a:bodyPr/>
                    <a:lstStyle/>
                    <a:p>
                      <a:pPr>
                        <a:lnSpc>
                          <a:spcPct val="150000"/>
                        </a:lnSpc>
                      </a:pPr>
                      <a:r>
                        <a:rPr lang="en-AU" sz="800" kern="100">
                          <a:effectLst/>
                        </a:rPr>
                        <a:t>✔</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pPr>
                        <a:lnSpc>
                          <a:spcPct val="150000"/>
                        </a:lnSpc>
                      </a:pPr>
                      <a:r>
                        <a:rPr lang="en-AU" sz="800" kern="100">
                          <a:effectLst/>
                        </a:rPr>
                        <a:t>✔</a:t>
                      </a:r>
                      <a:endParaRPr lang="en-AU" sz="800" kern="10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tc>
                  <a:txBody>
                    <a:bodyPr/>
                    <a:lstStyle/>
                    <a:p>
                      <a:pPr>
                        <a:lnSpc>
                          <a:spcPct val="150000"/>
                        </a:lnSpc>
                      </a:pPr>
                      <a:r>
                        <a:rPr lang="en-AU" sz="800" kern="100" dirty="0">
                          <a:effectLst/>
                        </a:rPr>
                        <a:t>10</a:t>
                      </a:r>
                      <a:endParaRPr lang="en-AU"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0322" marR="10322" marT="0" marB="0"/>
                </a:tc>
                <a:extLst>
                  <a:ext uri="{0D108BD9-81ED-4DB2-BD59-A6C34878D82A}">
                    <a16:rowId xmlns:a16="http://schemas.microsoft.com/office/drawing/2014/main" val="1156700037"/>
                  </a:ext>
                </a:extLst>
              </a:tr>
            </a:tbl>
          </a:graphicData>
        </a:graphic>
      </p:graphicFrame>
    </p:spTree>
    <p:extLst>
      <p:ext uri="{BB962C8B-B14F-4D97-AF65-F5344CB8AC3E}">
        <p14:creationId xmlns:p14="http://schemas.microsoft.com/office/powerpoint/2010/main" val="3010052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450</TotalTime>
  <Words>827</Words>
  <Application>Microsoft Macintosh PowerPoint</Application>
  <PresentationFormat>Widescreen</PresentationFormat>
  <Paragraphs>120</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Calibri</vt:lpstr>
      <vt:lpstr>Helvetica Neue</vt:lpstr>
      <vt:lpstr>Office Theme</vt:lpstr>
      <vt:lpstr>Real-Time Fire and Gas Leak Detection in Industrial Zones  An Innovative IoT-Based Approach for Enhanced Safety</vt:lpstr>
      <vt:lpstr>Problem Statement</vt:lpstr>
      <vt:lpstr>Research Objective</vt:lpstr>
      <vt:lpstr>Review of Current Detection Systems</vt:lpstr>
      <vt:lpstr>Integrated IoT-Based Detection System</vt:lpstr>
      <vt:lpstr>Solution Components and Design</vt:lpstr>
      <vt:lpstr>Visualisation and Notification Mechanism</vt:lpstr>
      <vt:lpstr>Project Timeline and Budget Overview</vt:lpstr>
      <vt:lpstr>Ethics, Privacy &amp; Future Improvements</vt:lpstr>
      <vt:lpstr>Conclusion &amp;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BONZI BANSAL</dc:creator>
  <cp:lastModifiedBy>ANISH BANSAL</cp:lastModifiedBy>
  <cp:revision>1</cp:revision>
  <dcterms:created xsi:type="dcterms:W3CDTF">2024-10-01T04:27:47Z</dcterms:created>
  <dcterms:modified xsi:type="dcterms:W3CDTF">2024-10-01T11:58:19Z</dcterms:modified>
</cp:coreProperties>
</file>