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6" r:id="rId8"/>
    <p:sldId id="267" r:id="rId9"/>
    <p:sldId id="268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249D71-3278-4355-94C8-42C30C4C156E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8F4270B-54A9-4843-B930-FDA8DF24673F}">
      <dgm:prSet/>
      <dgm:spPr/>
      <dgm:t>
        <a:bodyPr/>
        <a:lstStyle/>
        <a:p>
          <a:r>
            <a:rPr lang="en-AU" b="1"/>
            <a:t>Data Sources</a:t>
          </a:r>
          <a:r>
            <a:rPr lang="en-AU"/>
            <a:t>:</a:t>
          </a:r>
          <a:r>
            <a:rPr lang="en-AU" b="1"/>
            <a:t>DHT22 Sensor</a:t>
          </a:r>
          <a:r>
            <a:rPr lang="en-AU"/>
            <a:t>: Measures temperature and humidity.</a:t>
          </a:r>
          <a:endParaRPr lang="en-US"/>
        </a:p>
      </dgm:t>
    </dgm:pt>
    <dgm:pt modelId="{FFC105A2-2E37-487E-BB62-E43BC93E1EAD}" type="parTrans" cxnId="{02198FC9-6E0B-4726-910D-E35FF4A03628}">
      <dgm:prSet/>
      <dgm:spPr/>
      <dgm:t>
        <a:bodyPr/>
        <a:lstStyle/>
        <a:p>
          <a:endParaRPr lang="en-US"/>
        </a:p>
      </dgm:t>
    </dgm:pt>
    <dgm:pt modelId="{4500604F-EE9C-4541-81C0-0DF734E5645A}" type="sibTrans" cxnId="{02198FC9-6E0B-4726-910D-E35FF4A03628}">
      <dgm:prSet/>
      <dgm:spPr/>
      <dgm:t>
        <a:bodyPr/>
        <a:lstStyle/>
        <a:p>
          <a:endParaRPr lang="en-US"/>
        </a:p>
      </dgm:t>
    </dgm:pt>
    <dgm:pt modelId="{33237B02-DCD3-4759-B83B-F986B5BC0CB2}">
      <dgm:prSet/>
      <dgm:spPr/>
      <dgm:t>
        <a:bodyPr/>
        <a:lstStyle/>
        <a:p>
          <a:r>
            <a:rPr lang="en-AU" b="1"/>
            <a:t>MQ135 Sensor</a:t>
          </a:r>
          <a:r>
            <a:rPr lang="en-AU"/>
            <a:t>: Monitors various gases, such as CO2, ammonia, and smoke.</a:t>
          </a:r>
          <a:endParaRPr lang="en-US"/>
        </a:p>
      </dgm:t>
    </dgm:pt>
    <dgm:pt modelId="{11746194-A17B-411B-BC61-8DC8CA6878FF}" type="parTrans" cxnId="{844A0818-7C55-4EFF-AA23-B07C6A676212}">
      <dgm:prSet/>
      <dgm:spPr/>
      <dgm:t>
        <a:bodyPr/>
        <a:lstStyle/>
        <a:p>
          <a:endParaRPr lang="en-US"/>
        </a:p>
      </dgm:t>
    </dgm:pt>
    <dgm:pt modelId="{BD460BB3-69BE-49E7-901D-463F6F75E6E3}" type="sibTrans" cxnId="{844A0818-7C55-4EFF-AA23-B07C6A676212}">
      <dgm:prSet/>
      <dgm:spPr/>
      <dgm:t>
        <a:bodyPr/>
        <a:lstStyle/>
        <a:p>
          <a:endParaRPr lang="en-US"/>
        </a:p>
      </dgm:t>
    </dgm:pt>
    <dgm:pt modelId="{433384B5-6477-4342-944A-43DC1CE0554E}">
      <dgm:prSet/>
      <dgm:spPr/>
      <dgm:t>
        <a:bodyPr/>
        <a:lstStyle/>
        <a:p>
          <a:r>
            <a:rPr lang="en-AU" b="1"/>
            <a:t>Flame Sensor</a:t>
          </a:r>
          <a:r>
            <a:rPr lang="en-AU"/>
            <a:t>: Detects visible flames.</a:t>
          </a:r>
          <a:endParaRPr lang="en-US"/>
        </a:p>
      </dgm:t>
    </dgm:pt>
    <dgm:pt modelId="{7EA8F23C-EB76-4307-ABFE-98797C2CDD74}" type="parTrans" cxnId="{8440EE10-F67A-4416-B8B2-C8B9905012C2}">
      <dgm:prSet/>
      <dgm:spPr/>
      <dgm:t>
        <a:bodyPr/>
        <a:lstStyle/>
        <a:p>
          <a:endParaRPr lang="en-US"/>
        </a:p>
      </dgm:t>
    </dgm:pt>
    <dgm:pt modelId="{10A15255-68EE-4993-90AE-657C0CA9E7A9}" type="sibTrans" cxnId="{8440EE10-F67A-4416-B8B2-C8B9905012C2}">
      <dgm:prSet/>
      <dgm:spPr/>
      <dgm:t>
        <a:bodyPr/>
        <a:lstStyle/>
        <a:p>
          <a:endParaRPr lang="en-US"/>
        </a:p>
      </dgm:t>
    </dgm:pt>
    <dgm:pt modelId="{36E539C0-097A-4213-9E7D-E7BB2848913C}">
      <dgm:prSet/>
      <dgm:spPr/>
      <dgm:t>
        <a:bodyPr/>
        <a:lstStyle/>
        <a:p>
          <a:r>
            <a:rPr lang="en-AU" b="1"/>
            <a:t>Data Capture</a:t>
          </a:r>
          <a:r>
            <a:rPr lang="en-AU"/>
            <a:t>: Uses MQTT for data transfer.</a:t>
          </a:r>
          <a:r>
            <a:rPr lang="en-AU" b="1"/>
            <a:t>Data Storage</a:t>
          </a:r>
          <a:r>
            <a:rPr lang="en-AU"/>
            <a:t>: Dual storage - locally on a microSD card and in the Arduino IoT Cloud.</a:t>
          </a:r>
          <a:endParaRPr lang="en-US"/>
        </a:p>
      </dgm:t>
    </dgm:pt>
    <dgm:pt modelId="{85103889-51A5-45FA-A238-16C4065DAFA3}" type="parTrans" cxnId="{9CEE5247-4CE3-4434-8316-A0620209C344}">
      <dgm:prSet/>
      <dgm:spPr/>
      <dgm:t>
        <a:bodyPr/>
        <a:lstStyle/>
        <a:p>
          <a:endParaRPr lang="en-US"/>
        </a:p>
      </dgm:t>
    </dgm:pt>
    <dgm:pt modelId="{8EB1B5A2-AE7D-4FFD-8597-AB0C9AA3C29E}" type="sibTrans" cxnId="{9CEE5247-4CE3-4434-8316-A0620209C344}">
      <dgm:prSet/>
      <dgm:spPr/>
      <dgm:t>
        <a:bodyPr/>
        <a:lstStyle/>
        <a:p>
          <a:endParaRPr lang="en-US"/>
        </a:p>
      </dgm:t>
    </dgm:pt>
    <dgm:pt modelId="{2FB2B43E-C5BB-438D-B8F4-8CB6C86B633D}">
      <dgm:prSet/>
      <dgm:spPr/>
      <dgm:t>
        <a:bodyPr/>
        <a:lstStyle/>
        <a:p>
          <a:r>
            <a:rPr lang="en-AU" b="1"/>
            <a:t>Visualisation &amp; Alerts</a:t>
          </a:r>
          <a:r>
            <a:rPr lang="en-AU"/>
            <a:t>: Plotly Dash for real-time monitoring and visual alerts when safety thresholds are breached.</a:t>
          </a:r>
          <a:endParaRPr lang="en-US"/>
        </a:p>
      </dgm:t>
    </dgm:pt>
    <dgm:pt modelId="{FB6B4E35-7005-4C72-BFFA-6EFB04A31CA0}" type="parTrans" cxnId="{014C1EB8-0624-4843-841A-34BCFC28C18B}">
      <dgm:prSet/>
      <dgm:spPr/>
      <dgm:t>
        <a:bodyPr/>
        <a:lstStyle/>
        <a:p>
          <a:endParaRPr lang="en-US"/>
        </a:p>
      </dgm:t>
    </dgm:pt>
    <dgm:pt modelId="{27854451-EA82-48DC-97B3-9DCA793715E3}" type="sibTrans" cxnId="{014C1EB8-0624-4843-841A-34BCFC28C18B}">
      <dgm:prSet/>
      <dgm:spPr/>
      <dgm:t>
        <a:bodyPr/>
        <a:lstStyle/>
        <a:p>
          <a:endParaRPr lang="en-US"/>
        </a:p>
      </dgm:t>
    </dgm:pt>
    <dgm:pt modelId="{2578B96E-741C-EC48-9952-7D2EAD8F0F63}" type="pres">
      <dgm:prSet presAssocID="{57249D71-3278-4355-94C8-42C30C4C156E}" presName="outerComposite" presStyleCnt="0">
        <dgm:presLayoutVars>
          <dgm:chMax val="5"/>
          <dgm:dir/>
          <dgm:resizeHandles val="exact"/>
        </dgm:presLayoutVars>
      </dgm:prSet>
      <dgm:spPr/>
    </dgm:pt>
    <dgm:pt modelId="{5C94AD58-2626-DA43-AC28-876A57BF1D64}" type="pres">
      <dgm:prSet presAssocID="{57249D71-3278-4355-94C8-42C30C4C156E}" presName="dummyMaxCanvas" presStyleCnt="0">
        <dgm:presLayoutVars/>
      </dgm:prSet>
      <dgm:spPr/>
    </dgm:pt>
    <dgm:pt modelId="{58D4C801-8671-0A4D-AB9E-004DD9A19EB5}" type="pres">
      <dgm:prSet presAssocID="{57249D71-3278-4355-94C8-42C30C4C156E}" presName="FiveNodes_1" presStyleLbl="node1" presStyleIdx="0" presStyleCnt="5">
        <dgm:presLayoutVars>
          <dgm:bulletEnabled val="1"/>
        </dgm:presLayoutVars>
      </dgm:prSet>
      <dgm:spPr/>
    </dgm:pt>
    <dgm:pt modelId="{30DF9B80-0BC9-D047-A914-D3AB9CA5F0B6}" type="pres">
      <dgm:prSet presAssocID="{57249D71-3278-4355-94C8-42C30C4C156E}" presName="FiveNodes_2" presStyleLbl="node1" presStyleIdx="1" presStyleCnt="5">
        <dgm:presLayoutVars>
          <dgm:bulletEnabled val="1"/>
        </dgm:presLayoutVars>
      </dgm:prSet>
      <dgm:spPr/>
    </dgm:pt>
    <dgm:pt modelId="{659170CC-24D5-524C-871B-E536391677E4}" type="pres">
      <dgm:prSet presAssocID="{57249D71-3278-4355-94C8-42C30C4C156E}" presName="FiveNodes_3" presStyleLbl="node1" presStyleIdx="2" presStyleCnt="5">
        <dgm:presLayoutVars>
          <dgm:bulletEnabled val="1"/>
        </dgm:presLayoutVars>
      </dgm:prSet>
      <dgm:spPr/>
    </dgm:pt>
    <dgm:pt modelId="{04343960-0DBC-A147-9CBC-59A8705D6C2F}" type="pres">
      <dgm:prSet presAssocID="{57249D71-3278-4355-94C8-42C30C4C156E}" presName="FiveNodes_4" presStyleLbl="node1" presStyleIdx="3" presStyleCnt="5">
        <dgm:presLayoutVars>
          <dgm:bulletEnabled val="1"/>
        </dgm:presLayoutVars>
      </dgm:prSet>
      <dgm:spPr/>
    </dgm:pt>
    <dgm:pt modelId="{8178E22B-5DF2-8D4E-9B51-C5FB7FBAA37C}" type="pres">
      <dgm:prSet presAssocID="{57249D71-3278-4355-94C8-42C30C4C156E}" presName="FiveNodes_5" presStyleLbl="node1" presStyleIdx="4" presStyleCnt="5">
        <dgm:presLayoutVars>
          <dgm:bulletEnabled val="1"/>
        </dgm:presLayoutVars>
      </dgm:prSet>
      <dgm:spPr/>
    </dgm:pt>
    <dgm:pt modelId="{67196D6E-197C-5347-B247-69D47080FA45}" type="pres">
      <dgm:prSet presAssocID="{57249D71-3278-4355-94C8-42C30C4C156E}" presName="FiveConn_1-2" presStyleLbl="fgAccFollowNode1" presStyleIdx="0" presStyleCnt="4">
        <dgm:presLayoutVars>
          <dgm:bulletEnabled val="1"/>
        </dgm:presLayoutVars>
      </dgm:prSet>
      <dgm:spPr/>
    </dgm:pt>
    <dgm:pt modelId="{A2529546-7EE6-6749-8C58-A1102ED0F195}" type="pres">
      <dgm:prSet presAssocID="{57249D71-3278-4355-94C8-42C30C4C156E}" presName="FiveConn_2-3" presStyleLbl="fgAccFollowNode1" presStyleIdx="1" presStyleCnt="4">
        <dgm:presLayoutVars>
          <dgm:bulletEnabled val="1"/>
        </dgm:presLayoutVars>
      </dgm:prSet>
      <dgm:spPr/>
    </dgm:pt>
    <dgm:pt modelId="{609CB546-F186-F343-A6B5-C75840BE09B9}" type="pres">
      <dgm:prSet presAssocID="{57249D71-3278-4355-94C8-42C30C4C156E}" presName="FiveConn_3-4" presStyleLbl="fgAccFollowNode1" presStyleIdx="2" presStyleCnt="4">
        <dgm:presLayoutVars>
          <dgm:bulletEnabled val="1"/>
        </dgm:presLayoutVars>
      </dgm:prSet>
      <dgm:spPr/>
    </dgm:pt>
    <dgm:pt modelId="{CA1B1368-91ED-E544-AF79-A78897C2D190}" type="pres">
      <dgm:prSet presAssocID="{57249D71-3278-4355-94C8-42C30C4C156E}" presName="FiveConn_4-5" presStyleLbl="fgAccFollowNode1" presStyleIdx="3" presStyleCnt="4">
        <dgm:presLayoutVars>
          <dgm:bulletEnabled val="1"/>
        </dgm:presLayoutVars>
      </dgm:prSet>
      <dgm:spPr/>
    </dgm:pt>
    <dgm:pt modelId="{BA68F251-F5E6-1941-95B7-03E7E57E365B}" type="pres">
      <dgm:prSet presAssocID="{57249D71-3278-4355-94C8-42C30C4C156E}" presName="FiveNodes_1_text" presStyleLbl="node1" presStyleIdx="4" presStyleCnt="5">
        <dgm:presLayoutVars>
          <dgm:bulletEnabled val="1"/>
        </dgm:presLayoutVars>
      </dgm:prSet>
      <dgm:spPr/>
    </dgm:pt>
    <dgm:pt modelId="{E3A34EDD-5B48-B54B-A976-718CD35D9473}" type="pres">
      <dgm:prSet presAssocID="{57249D71-3278-4355-94C8-42C30C4C156E}" presName="FiveNodes_2_text" presStyleLbl="node1" presStyleIdx="4" presStyleCnt="5">
        <dgm:presLayoutVars>
          <dgm:bulletEnabled val="1"/>
        </dgm:presLayoutVars>
      </dgm:prSet>
      <dgm:spPr/>
    </dgm:pt>
    <dgm:pt modelId="{D1F26BE0-7F9C-4947-8383-044D75E0B611}" type="pres">
      <dgm:prSet presAssocID="{57249D71-3278-4355-94C8-42C30C4C156E}" presName="FiveNodes_3_text" presStyleLbl="node1" presStyleIdx="4" presStyleCnt="5">
        <dgm:presLayoutVars>
          <dgm:bulletEnabled val="1"/>
        </dgm:presLayoutVars>
      </dgm:prSet>
      <dgm:spPr/>
    </dgm:pt>
    <dgm:pt modelId="{CDD3C06D-5F41-974D-9739-BA43D050B583}" type="pres">
      <dgm:prSet presAssocID="{57249D71-3278-4355-94C8-42C30C4C156E}" presName="FiveNodes_4_text" presStyleLbl="node1" presStyleIdx="4" presStyleCnt="5">
        <dgm:presLayoutVars>
          <dgm:bulletEnabled val="1"/>
        </dgm:presLayoutVars>
      </dgm:prSet>
      <dgm:spPr/>
    </dgm:pt>
    <dgm:pt modelId="{309C565A-6F1B-004B-B660-70B8B35265F1}" type="pres">
      <dgm:prSet presAssocID="{57249D71-3278-4355-94C8-42C30C4C156E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8440EE10-F67A-4416-B8B2-C8B9905012C2}" srcId="{57249D71-3278-4355-94C8-42C30C4C156E}" destId="{433384B5-6477-4342-944A-43DC1CE0554E}" srcOrd="2" destOrd="0" parTransId="{7EA8F23C-EB76-4307-ABFE-98797C2CDD74}" sibTransId="{10A15255-68EE-4993-90AE-657C0CA9E7A9}"/>
    <dgm:cxn modelId="{E5453616-99EE-3B45-B8CA-F24AB176DDD5}" type="presOf" srcId="{8EB1B5A2-AE7D-4FFD-8597-AB0C9AA3C29E}" destId="{CA1B1368-91ED-E544-AF79-A78897C2D190}" srcOrd="0" destOrd="0" presId="urn:microsoft.com/office/officeart/2005/8/layout/vProcess5"/>
    <dgm:cxn modelId="{844A0818-7C55-4EFF-AA23-B07C6A676212}" srcId="{57249D71-3278-4355-94C8-42C30C4C156E}" destId="{33237B02-DCD3-4759-B83B-F986B5BC0CB2}" srcOrd="1" destOrd="0" parTransId="{11746194-A17B-411B-BC61-8DC8CA6878FF}" sibTransId="{BD460BB3-69BE-49E7-901D-463F6F75E6E3}"/>
    <dgm:cxn modelId="{D9A2AF44-02FA-0442-8AE4-84F8E391B273}" type="presOf" srcId="{BD460BB3-69BE-49E7-901D-463F6F75E6E3}" destId="{A2529546-7EE6-6749-8C58-A1102ED0F195}" srcOrd="0" destOrd="0" presId="urn:microsoft.com/office/officeart/2005/8/layout/vProcess5"/>
    <dgm:cxn modelId="{3D775745-67F8-9145-B9DE-CE3BA7E5E2BD}" type="presOf" srcId="{33237B02-DCD3-4759-B83B-F986B5BC0CB2}" destId="{E3A34EDD-5B48-B54B-A976-718CD35D9473}" srcOrd="1" destOrd="0" presId="urn:microsoft.com/office/officeart/2005/8/layout/vProcess5"/>
    <dgm:cxn modelId="{9CEE5247-4CE3-4434-8316-A0620209C344}" srcId="{57249D71-3278-4355-94C8-42C30C4C156E}" destId="{36E539C0-097A-4213-9E7D-E7BB2848913C}" srcOrd="3" destOrd="0" parTransId="{85103889-51A5-45FA-A238-16C4065DAFA3}" sibTransId="{8EB1B5A2-AE7D-4FFD-8597-AB0C9AA3C29E}"/>
    <dgm:cxn modelId="{E4B42E4E-B163-A548-8980-F70120DA0490}" type="presOf" srcId="{4500604F-EE9C-4541-81C0-0DF734E5645A}" destId="{67196D6E-197C-5347-B247-69D47080FA45}" srcOrd="0" destOrd="0" presId="urn:microsoft.com/office/officeart/2005/8/layout/vProcess5"/>
    <dgm:cxn modelId="{B739D264-15BE-4041-B705-98036BEBFC97}" type="presOf" srcId="{433384B5-6477-4342-944A-43DC1CE0554E}" destId="{D1F26BE0-7F9C-4947-8383-044D75E0B611}" srcOrd="1" destOrd="0" presId="urn:microsoft.com/office/officeart/2005/8/layout/vProcess5"/>
    <dgm:cxn modelId="{EC92CA73-EB6F-1B4D-9252-4435B5769F48}" type="presOf" srcId="{33237B02-DCD3-4759-B83B-F986B5BC0CB2}" destId="{30DF9B80-0BC9-D047-A914-D3AB9CA5F0B6}" srcOrd="0" destOrd="0" presId="urn:microsoft.com/office/officeart/2005/8/layout/vProcess5"/>
    <dgm:cxn modelId="{CCCCCD8D-0927-394A-B302-DC2696247F3A}" type="presOf" srcId="{36E539C0-097A-4213-9E7D-E7BB2848913C}" destId="{04343960-0DBC-A147-9CBC-59A8705D6C2F}" srcOrd="0" destOrd="0" presId="urn:microsoft.com/office/officeart/2005/8/layout/vProcess5"/>
    <dgm:cxn modelId="{F5748097-A4CB-B14C-B430-C07BEF832088}" type="presOf" srcId="{57249D71-3278-4355-94C8-42C30C4C156E}" destId="{2578B96E-741C-EC48-9952-7D2EAD8F0F63}" srcOrd="0" destOrd="0" presId="urn:microsoft.com/office/officeart/2005/8/layout/vProcess5"/>
    <dgm:cxn modelId="{020AD19C-5099-5B43-BCDE-0E5ED37D67D7}" type="presOf" srcId="{2FB2B43E-C5BB-438D-B8F4-8CB6C86B633D}" destId="{8178E22B-5DF2-8D4E-9B51-C5FB7FBAA37C}" srcOrd="0" destOrd="0" presId="urn:microsoft.com/office/officeart/2005/8/layout/vProcess5"/>
    <dgm:cxn modelId="{3712489E-D25A-1C43-813B-3C31F7A56691}" type="presOf" srcId="{433384B5-6477-4342-944A-43DC1CE0554E}" destId="{659170CC-24D5-524C-871B-E536391677E4}" srcOrd="0" destOrd="0" presId="urn:microsoft.com/office/officeart/2005/8/layout/vProcess5"/>
    <dgm:cxn modelId="{40A294A0-A40E-4046-A90A-29E127417DD8}" type="presOf" srcId="{88F4270B-54A9-4843-B930-FDA8DF24673F}" destId="{BA68F251-F5E6-1941-95B7-03E7E57E365B}" srcOrd="1" destOrd="0" presId="urn:microsoft.com/office/officeart/2005/8/layout/vProcess5"/>
    <dgm:cxn modelId="{014C1EB8-0624-4843-841A-34BCFC28C18B}" srcId="{57249D71-3278-4355-94C8-42C30C4C156E}" destId="{2FB2B43E-C5BB-438D-B8F4-8CB6C86B633D}" srcOrd="4" destOrd="0" parTransId="{FB6B4E35-7005-4C72-BFFA-6EFB04A31CA0}" sibTransId="{27854451-EA82-48DC-97B3-9DCA793715E3}"/>
    <dgm:cxn modelId="{02198FC9-6E0B-4726-910D-E35FF4A03628}" srcId="{57249D71-3278-4355-94C8-42C30C4C156E}" destId="{88F4270B-54A9-4843-B930-FDA8DF24673F}" srcOrd="0" destOrd="0" parTransId="{FFC105A2-2E37-487E-BB62-E43BC93E1EAD}" sibTransId="{4500604F-EE9C-4541-81C0-0DF734E5645A}"/>
    <dgm:cxn modelId="{088C4FEA-00A2-2949-84C4-E62F495AC2C2}" type="presOf" srcId="{2FB2B43E-C5BB-438D-B8F4-8CB6C86B633D}" destId="{309C565A-6F1B-004B-B660-70B8B35265F1}" srcOrd="1" destOrd="0" presId="urn:microsoft.com/office/officeart/2005/8/layout/vProcess5"/>
    <dgm:cxn modelId="{935192EC-9366-B545-928B-D731DF61A1E4}" type="presOf" srcId="{36E539C0-097A-4213-9E7D-E7BB2848913C}" destId="{CDD3C06D-5F41-974D-9739-BA43D050B583}" srcOrd="1" destOrd="0" presId="urn:microsoft.com/office/officeart/2005/8/layout/vProcess5"/>
    <dgm:cxn modelId="{CB83D4EE-BE2C-884D-A347-72C0BF63795B}" type="presOf" srcId="{88F4270B-54A9-4843-B930-FDA8DF24673F}" destId="{58D4C801-8671-0A4D-AB9E-004DD9A19EB5}" srcOrd="0" destOrd="0" presId="urn:microsoft.com/office/officeart/2005/8/layout/vProcess5"/>
    <dgm:cxn modelId="{EB5B91F4-D7DF-4047-9A92-FBB60439B3FF}" type="presOf" srcId="{10A15255-68EE-4993-90AE-657C0CA9E7A9}" destId="{609CB546-F186-F343-A6B5-C75840BE09B9}" srcOrd="0" destOrd="0" presId="urn:microsoft.com/office/officeart/2005/8/layout/vProcess5"/>
    <dgm:cxn modelId="{E4F740ED-56E0-E746-89EC-0FAA0842DE27}" type="presParOf" srcId="{2578B96E-741C-EC48-9952-7D2EAD8F0F63}" destId="{5C94AD58-2626-DA43-AC28-876A57BF1D64}" srcOrd="0" destOrd="0" presId="urn:microsoft.com/office/officeart/2005/8/layout/vProcess5"/>
    <dgm:cxn modelId="{19309DA5-7D88-7947-8FE2-D4A471C51897}" type="presParOf" srcId="{2578B96E-741C-EC48-9952-7D2EAD8F0F63}" destId="{58D4C801-8671-0A4D-AB9E-004DD9A19EB5}" srcOrd="1" destOrd="0" presId="urn:microsoft.com/office/officeart/2005/8/layout/vProcess5"/>
    <dgm:cxn modelId="{72E32E42-9F8E-8F45-ADA7-994FAA6DD2F1}" type="presParOf" srcId="{2578B96E-741C-EC48-9952-7D2EAD8F0F63}" destId="{30DF9B80-0BC9-D047-A914-D3AB9CA5F0B6}" srcOrd="2" destOrd="0" presId="urn:microsoft.com/office/officeart/2005/8/layout/vProcess5"/>
    <dgm:cxn modelId="{8FFBEFA5-13A8-D84C-ABF8-526AC20AEE04}" type="presParOf" srcId="{2578B96E-741C-EC48-9952-7D2EAD8F0F63}" destId="{659170CC-24D5-524C-871B-E536391677E4}" srcOrd="3" destOrd="0" presId="urn:microsoft.com/office/officeart/2005/8/layout/vProcess5"/>
    <dgm:cxn modelId="{9D6AEDB6-F3D4-334D-90BB-B409D7EE5E1D}" type="presParOf" srcId="{2578B96E-741C-EC48-9952-7D2EAD8F0F63}" destId="{04343960-0DBC-A147-9CBC-59A8705D6C2F}" srcOrd="4" destOrd="0" presId="urn:microsoft.com/office/officeart/2005/8/layout/vProcess5"/>
    <dgm:cxn modelId="{64F7E5F4-A421-2C4F-B19A-68C5E7DC36A5}" type="presParOf" srcId="{2578B96E-741C-EC48-9952-7D2EAD8F0F63}" destId="{8178E22B-5DF2-8D4E-9B51-C5FB7FBAA37C}" srcOrd="5" destOrd="0" presId="urn:microsoft.com/office/officeart/2005/8/layout/vProcess5"/>
    <dgm:cxn modelId="{3D2D4812-CD3B-5F42-91D8-FC2C3889DF57}" type="presParOf" srcId="{2578B96E-741C-EC48-9952-7D2EAD8F0F63}" destId="{67196D6E-197C-5347-B247-69D47080FA45}" srcOrd="6" destOrd="0" presId="urn:microsoft.com/office/officeart/2005/8/layout/vProcess5"/>
    <dgm:cxn modelId="{50D15BBB-127C-484C-B9F2-6E3BA902AFE9}" type="presParOf" srcId="{2578B96E-741C-EC48-9952-7D2EAD8F0F63}" destId="{A2529546-7EE6-6749-8C58-A1102ED0F195}" srcOrd="7" destOrd="0" presId="urn:microsoft.com/office/officeart/2005/8/layout/vProcess5"/>
    <dgm:cxn modelId="{67725FF4-9499-FE48-9196-76680F02E893}" type="presParOf" srcId="{2578B96E-741C-EC48-9952-7D2EAD8F0F63}" destId="{609CB546-F186-F343-A6B5-C75840BE09B9}" srcOrd="8" destOrd="0" presId="urn:microsoft.com/office/officeart/2005/8/layout/vProcess5"/>
    <dgm:cxn modelId="{2D5F6DD9-750A-874D-ADA9-9DD37E5DC749}" type="presParOf" srcId="{2578B96E-741C-EC48-9952-7D2EAD8F0F63}" destId="{CA1B1368-91ED-E544-AF79-A78897C2D190}" srcOrd="9" destOrd="0" presId="urn:microsoft.com/office/officeart/2005/8/layout/vProcess5"/>
    <dgm:cxn modelId="{4B3DEF93-8D98-1B42-9BC8-C095F0684D66}" type="presParOf" srcId="{2578B96E-741C-EC48-9952-7D2EAD8F0F63}" destId="{BA68F251-F5E6-1941-95B7-03E7E57E365B}" srcOrd="10" destOrd="0" presId="urn:microsoft.com/office/officeart/2005/8/layout/vProcess5"/>
    <dgm:cxn modelId="{51C276E9-C250-DB47-B1E2-EBFA02E28826}" type="presParOf" srcId="{2578B96E-741C-EC48-9952-7D2EAD8F0F63}" destId="{E3A34EDD-5B48-B54B-A976-718CD35D9473}" srcOrd="11" destOrd="0" presId="urn:microsoft.com/office/officeart/2005/8/layout/vProcess5"/>
    <dgm:cxn modelId="{6B6582E8-6505-EF44-88E6-A1B3DDC3948C}" type="presParOf" srcId="{2578B96E-741C-EC48-9952-7D2EAD8F0F63}" destId="{D1F26BE0-7F9C-4947-8383-044D75E0B611}" srcOrd="12" destOrd="0" presId="urn:microsoft.com/office/officeart/2005/8/layout/vProcess5"/>
    <dgm:cxn modelId="{7D6E6060-28FA-F745-9B83-E14FAC600738}" type="presParOf" srcId="{2578B96E-741C-EC48-9952-7D2EAD8F0F63}" destId="{CDD3C06D-5F41-974D-9739-BA43D050B583}" srcOrd="13" destOrd="0" presId="urn:microsoft.com/office/officeart/2005/8/layout/vProcess5"/>
    <dgm:cxn modelId="{3C143887-5289-1D40-A3B1-35ABB019CE7A}" type="presParOf" srcId="{2578B96E-741C-EC48-9952-7D2EAD8F0F63}" destId="{309C565A-6F1B-004B-B660-70B8B35265F1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62E60B-C5C5-4A8F-83AE-3B8706523071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B5EF0233-1ADD-430A-BB26-4BB009527A5E}">
      <dgm:prSet/>
      <dgm:spPr/>
      <dgm:t>
        <a:bodyPr/>
        <a:lstStyle/>
        <a:p>
          <a:r>
            <a:rPr lang="en-AU" b="1"/>
            <a:t>Target Users</a:t>
          </a:r>
          <a:r>
            <a:rPr lang="en-AU"/>
            <a:t>: Safety officers, plant managers, SMEs.</a:t>
          </a:r>
          <a:r>
            <a:rPr lang="en-AU" b="1"/>
            <a:t>Workflow Steps</a:t>
          </a:r>
          <a:r>
            <a:rPr lang="en-AU"/>
            <a:t>:</a:t>
          </a:r>
          <a:r>
            <a:rPr lang="en-AU" b="1"/>
            <a:t>Sensor Detection</a:t>
          </a:r>
          <a:r>
            <a:rPr lang="en-AU"/>
            <a:t>: Data collected from temperature, gas, and flame sensors.</a:t>
          </a:r>
          <a:endParaRPr lang="en-US"/>
        </a:p>
      </dgm:t>
    </dgm:pt>
    <dgm:pt modelId="{C2CD4145-0E1A-4065-AC0A-43BB470582B4}" type="parTrans" cxnId="{42CDA0FD-88C7-47E6-A476-42C7138A0227}">
      <dgm:prSet/>
      <dgm:spPr/>
      <dgm:t>
        <a:bodyPr/>
        <a:lstStyle/>
        <a:p>
          <a:endParaRPr lang="en-US"/>
        </a:p>
      </dgm:t>
    </dgm:pt>
    <dgm:pt modelId="{5293FBC6-5A0F-4E1A-90AD-7C904A3DFE43}" type="sibTrans" cxnId="{42CDA0FD-88C7-47E6-A476-42C7138A0227}">
      <dgm:prSet/>
      <dgm:spPr/>
      <dgm:t>
        <a:bodyPr/>
        <a:lstStyle/>
        <a:p>
          <a:endParaRPr lang="en-US"/>
        </a:p>
      </dgm:t>
    </dgm:pt>
    <dgm:pt modelId="{CB2CE852-0AD2-463B-8272-EA430B662820}">
      <dgm:prSet/>
      <dgm:spPr/>
      <dgm:t>
        <a:bodyPr/>
        <a:lstStyle/>
        <a:p>
          <a:r>
            <a:rPr lang="en-AU" b="1"/>
            <a:t>Data Transmission &amp; Logging</a:t>
          </a:r>
          <a:r>
            <a:rPr lang="en-AU"/>
            <a:t>: Data sent via MQTT to Arduino IoT Cloud; logged locally and on the cloud.</a:t>
          </a:r>
          <a:endParaRPr lang="en-US"/>
        </a:p>
      </dgm:t>
    </dgm:pt>
    <dgm:pt modelId="{F4B3F5DD-8C74-44E6-803C-657380655998}" type="parTrans" cxnId="{BEB16772-200E-48AE-8B89-9FFE62948F69}">
      <dgm:prSet/>
      <dgm:spPr/>
      <dgm:t>
        <a:bodyPr/>
        <a:lstStyle/>
        <a:p>
          <a:endParaRPr lang="en-US"/>
        </a:p>
      </dgm:t>
    </dgm:pt>
    <dgm:pt modelId="{C333A37C-97F7-4F90-9294-B72D8D92DF1A}" type="sibTrans" cxnId="{BEB16772-200E-48AE-8B89-9FFE62948F69}">
      <dgm:prSet/>
      <dgm:spPr/>
      <dgm:t>
        <a:bodyPr/>
        <a:lstStyle/>
        <a:p>
          <a:endParaRPr lang="en-US"/>
        </a:p>
      </dgm:t>
    </dgm:pt>
    <dgm:pt modelId="{A5EACB89-83BF-4BF2-ABA2-5F4C839C3D26}">
      <dgm:prSet/>
      <dgm:spPr/>
      <dgm:t>
        <a:bodyPr/>
        <a:lstStyle/>
        <a:p>
          <a:r>
            <a:rPr lang="en-AU" b="1"/>
            <a:t>Alert &amp; Response</a:t>
          </a:r>
          <a:r>
            <a:rPr lang="en-AU"/>
            <a:t>: Dashboard alerts users to anomalies; notifications sent out to prevent incidents.</a:t>
          </a:r>
          <a:endParaRPr lang="en-US"/>
        </a:p>
      </dgm:t>
    </dgm:pt>
    <dgm:pt modelId="{459B1C58-FBB9-451C-8B20-F32B5D56666B}" type="parTrans" cxnId="{96C21158-680E-4B0A-B9EC-24377D408789}">
      <dgm:prSet/>
      <dgm:spPr/>
      <dgm:t>
        <a:bodyPr/>
        <a:lstStyle/>
        <a:p>
          <a:endParaRPr lang="en-US"/>
        </a:p>
      </dgm:t>
    </dgm:pt>
    <dgm:pt modelId="{7914D7F7-DECD-4952-9E40-4CFF290ABAD1}" type="sibTrans" cxnId="{96C21158-680E-4B0A-B9EC-24377D408789}">
      <dgm:prSet/>
      <dgm:spPr/>
      <dgm:t>
        <a:bodyPr/>
        <a:lstStyle/>
        <a:p>
          <a:endParaRPr lang="en-US"/>
        </a:p>
      </dgm:t>
    </dgm:pt>
    <dgm:pt modelId="{1FDC5A87-8576-5F45-B8DA-0AAC7E444F12}" type="pres">
      <dgm:prSet presAssocID="{D962E60B-C5C5-4A8F-83AE-3B870652307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DB03B7D-D0FB-114B-8589-84E6A33ADC75}" type="pres">
      <dgm:prSet presAssocID="{B5EF0233-1ADD-430A-BB26-4BB009527A5E}" presName="hierRoot1" presStyleCnt="0"/>
      <dgm:spPr/>
    </dgm:pt>
    <dgm:pt modelId="{FCC70C7D-75B5-8F4E-973F-9C6B45178921}" type="pres">
      <dgm:prSet presAssocID="{B5EF0233-1ADD-430A-BB26-4BB009527A5E}" presName="composite" presStyleCnt="0"/>
      <dgm:spPr/>
    </dgm:pt>
    <dgm:pt modelId="{F066D43A-BC26-654F-9AEF-BA5896DB2BF5}" type="pres">
      <dgm:prSet presAssocID="{B5EF0233-1ADD-430A-BB26-4BB009527A5E}" presName="background" presStyleLbl="node0" presStyleIdx="0" presStyleCnt="3"/>
      <dgm:spPr/>
    </dgm:pt>
    <dgm:pt modelId="{F5C09B54-F140-0947-A36A-0579020AAE18}" type="pres">
      <dgm:prSet presAssocID="{B5EF0233-1ADD-430A-BB26-4BB009527A5E}" presName="text" presStyleLbl="fgAcc0" presStyleIdx="0" presStyleCnt="3">
        <dgm:presLayoutVars>
          <dgm:chPref val="3"/>
        </dgm:presLayoutVars>
      </dgm:prSet>
      <dgm:spPr/>
    </dgm:pt>
    <dgm:pt modelId="{C629578D-4AEB-8E45-8E45-52442C6A579D}" type="pres">
      <dgm:prSet presAssocID="{B5EF0233-1ADD-430A-BB26-4BB009527A5E}" presName="hierChild2" presStyleCnt="0"/>
      <dgm:spPr/>
    </dgm:pt>
    <dgm:pt modelId="{591A4AD2-7A2A-9546-9C5D-7A5808AE3DE1}" type="pres">
      <dgm:prSet presAssocID="{CB2CE852-0AD2-463B-8272-EA430B662820}" presName="hierRoot1" presStyleCnt="0"/>
      <dgm:spPr/>
    </dgm:pt>
    <dgm:pt modelId="{E67F5390-CC17-3E46-9D30-0E75612EE9F3}" type="pres">
      <dgm:prSet presAssocID="{CB2CE852-0AD2-463B-8272-EA430B662820}" presName="composite" presStyleCnt="0"/>
      <dgm:spPr/>
    </dgm:pt>
    <dgm:pt modelId="{C2B33A5D-AC16-1B48-8966-089B9CB63C8E}" type="pres">
      <dgm:prSet presAssocID="{CB2CE852-0AD2-463B-8272-EA430B662820}" presName="background" presStyleLbl="node0" presStyleIdx="1" presStyleCnt="3"/>
      <dgm:spPr/>
    </dgm:pt>
    <dgm:pt modelId="{8A1F030E-725D-FA44-AC88-A792C400531B}" type="pres">
      <dgm:prSet presAssocID="{CB2CE852-0AD2-463B-8272-EA430B662820}" presName="text" presStyleLbl="fgAcc0" presStyleIdx="1" presStyleCnt="3">
        <dgm:presLayoutVars>
          <dgm:chPref val="3"/>
        </dgm:presLayoutVars>
      </dgm:prSet>
      <dgm:spPr/>
    </dgm:pt>
    <dgm:pt modelId="{244BE8F1-4A8B-E544-A8C4-63DD8AA1817B}" type="pres">
      <dgm:prSet presAssocID="{CB2CE852-0AD2-463B-8272-EA430B662820}" presName="hierChild2" presStyleCnt="0"/>
      <dgm:spPr/>
    </dgm:pt>
    <dgm:pt modelId="{4FE88E5E-51AC-1A42-B2F5-A4AE8CEA7462}" type="pres">
      <dgm:prSet presAssocID="{A5EACB89-83BF-4BF2-ABA2-5F4C839C3D26}" presName="hierRoot1" presStyleCnt="0"/>
      <dgm:spPr/>
    </dgm:pt>
    <dgm:pt modelId="{B036EAD6-4B7E-DB49-A60D-4D4F5B6393B6}" type="pres">
      <dgm:prSet presAssocID="{A5EACB89-83BF-4BF2-ABA2-5F4C839C3D26}" presName="composite" presStyleCnt="0"/>
      <dgm:spPr/>
    </dgm:pt>
    <dgm:pt modelId="{79804FE8-25D9-5440-81E8-7E87F8BEB369}" type="pres">
      <dgm:prSet presAssocID="{A5EACB89-83BF-4BF2-ABA2-5F4C839C3D26}" presName="background" presStyleLbl="node0" presStyleIdx="2" presStyleCnt="3"/>
      <dgm:spPr/>
    </dgm:pt>
    <dgm:pt modelId="{6F160763-3A79-DB4A-B6A7-43EFEABCB2E3}" type="pres">
      <dgm:prSet presAssocID="{A5EACB89-83BF-4BF2-ABA2-5F4C839C3D26}" presName="text" presStyleLbl="fgAcc0" presStyleIdx="2" presStyleCnt="3">
        <dgm:presLayoutVars>
          <dgm:chPref val="3"/>
        </dgm:presLayoutVars>
      </dgm:prSet>
      <dgm:spPr/>
    </dgm:pt>
    <dgm:pt modelId="{C3E78543-CDE9-C34D-8DC2-A0BEFA814750}" type="pres">
      <dgm:prSet presAssocID="{A5EACB89-83BF-4BF2-ABA2-5F4C839C3D26}" presName="hierChild2" presStyleCnt="0"/>
      <dgm:spPr/>
    </dgm:pt>
  </dgm:ptLst>
  <dgm:cxnLst>
    <dgm:cxn modelId="{B2930A0C-0311-4740-A3C8-84082ABD6142}" type="presOf" srcId="{B5EF0233-1ADD-430A-BB26-4BB009527A5E}" destId="{F5C09B54-F140-0947-A36A-0579020AAE18}" srcOrd="0" destOrd="0" presId="urn:microsoft.com/office/officeart/2005/8/layout/hierarchy1"/>
    <dgm:cxn modelId="{96C21158-680E-4B0A-B9EC-24377D408789}" srcId="{D962E60B-C5C5-4A8F-83AE-3B8706523071}" destId="{A5EACB89-83BF-4BF2-ABA2-5F4C839C3D26}" srcOrd="2" destOrd="0" parTransId="{459B1C58-FBB9-451C-8B20-F32B5D56666B}" sibTransId="{7914D7F7-DECD-4952-9E40-4CFF290ABAD1}"/>
    <dgm:cxn modelId="{BEB16772-200E-48AE-8B89-9FFE62948F69}" srcId="{D962E60B-C5C5-4A8F-83AE-3B8706523071}" destId="{CB2CE852-0AD2-463B-8272-EA430B662820}" srcOrd="1" destOrd="0" parTransId="{F4B3F5DD-8C74-44E6-803C-657380655998}" sibTransId="{C333A37C-97F7-4F90-9294-B72D8D92DF1A}"/>
    <dgm:cxn modelId="{83A9A87F-9F45-2E40-AA29-1BA99A364B5B}" type="presOf" srcId="{A5EACB89-83BF-4BF2-ABA2-5F4C839C3D26}" destId="{6F160763-3A79-DB4A-B6A7-43EFEABCB2E3}" srcOrd="0" destOrd="0" presId="urn:microsoft.com/office/officeart/2005/8/layout/hierarchy1"/>
    <dgm:cxn modelId="{B7E61BB1-2D01-D546-9D54-30940993D086}" type="presOf" srcId="{D962E60B-C5C5-4A8F-83AE-3B8706523071}" destId="{1FDC5A87-8576-5F45-B8DA-0AAC7E444F12}" srcOrd="0" destOrd="0" presId="urn:microsoft.com/office/officeart/2005/8/layout/hierarchy1"/>
    <dgm:cxn modelId="{D7F8D9BF-3214-6640-914F-EB4F17E5AF25}" type="presOf" srcId="{CB2CE852-0AD2-463B-8272-EA430B662820}" destId="{8A1F030E-725D-FA44-AC88-A792C400531B}" srcOrd="0" destOrd="0" presId="urn:microsoft.com/office/officeart/2005/8/layout/hierarchy1"/>
    <dgm:cxn modelId="{42CDA0FD-88C7-47E6-A476-42C7138A0227}" srcId="{D962E60B-C5C5-4A8F-83AE-3B8706523071}" destId="{B5EF0233-1ADD-430A-BB26-4BB009527A5E}" srcOrd="0" destOrd="0" parTransId="{C2CD4145-0E1A-4065-AC0A-43BB470582B4}" sibTransId="{5293FBC6-5A0F-4E1A-90AD-7C904A3DFE43}"/>
    <dgm:cxn modelId="{DF1E6A24-113E-6C4E-B42C-47F983DAD7A9}" type="presParOf" srcId="{1FDC5A87-8576-5F45-B8DA-0AAC7E444F12}" destId="{9DB03B7D-D0FB-114B-8589-84E6A33ADC75}" srcOrd="0" destOrd="0" presId="urn:microsoft.com/office/officeart/2005/8/layout/hierarchy1"/>
    <dgm:cxn modelId="{A7CE98F6-E48C-7844-9AD1-F469593601E8}" type="presParOf" srcId="{9DB03B7D-D0FB-114B-8589-84E6A33ADC75}" destId="{FCC70C7D-75B5-8F4E-973F-9C6B45178921}" srcOrd="0" destOrd="0" presId="urn:microsoft.com/office/officeart/2005/8/layout/hierarchy1"/>
    <dgm:cxn modelId="{D057CE39-862C-5E4D-BBE0-078E90CFD9E2}" type="presParOf" srcId="{FCC70C7D-75B5-8F4E-973F-9C6B45178921}" destId="{F066D43A-BC26-654F-9AEF-BA5896DB2BF5}" srcOrd="0" destOrd="0" presId="urn:microsoft.com/office/officeart/2005/8/layout/hierarchy1"/>
    <dgm:cxn modelId="{BC2AC143-A58B-0B48-B6A6-2A66D0A41FAD}" type="presParOf" srcId="{FCC70C7D-75B5-8F4E-973F-9C6B45178921}" destId="{F5C09B54-F140-0947-A36A-0579020AAE18}" srcOrd="1" destOrd="0" presId="urn:microsoft.com/office/officeart/2005/8/layout/hierarchy1"/>
    <dgm:cxn modelId="{8AC19F86-26F9-1145-BF31-15563E1EB63D}" type="presParOf" srcId="{9DB03B7D-D0FB-114B-8589-84E6A33ADC75}" destId="{C629578D-4AEB-8E45-8E45-52442C6A579D}" srcOrd="1" destOrd="0" presId="urn:microsoft.com/office/officeart/2005/8/layout/hierarchy1"/>
    <dgm:cxn modelId="{6DB339B5-26B4-AB4E-9369-E0479497E940}" type="presParOf" srcId="{1FDC5A87-8576-5F45-B8DA-0AAC7E444F12}" destId="{591A4AD2-7A2A-9546-9C5D-7A5808AE3DE1}" srcOrd="1" destOrd="0" presId="urn:microsoft.com/office/officeart/2005/8/layout/hierarchy1"/>
    <dgm:cxn modelId="{DFF1CEA2-AD45-6645-AA4A-C3088B4665CD}" type="presParOf" srcId="{591A4AD2-7A2A-9546-9C5D-7A5808AE3DE1}" destId="{E67F5390-CC17-3E46-9D30-0E75612EE9F3}" srcOrd="0" destOrd="0" presId="urn:microsoft.com/office/officeart/2005/8/layout/hierarchy1"/>
    <dgm:cxn modelId="{A0211EB5-1F1B-D241-AF40-D066F7912229}" type="presParOf" srcId="{E67F5390-CC17-3E46-9D30-0E75612EE9F3}" destId="{C2B33A5D-AC16-1B48-8966-089B9CB63C8E}" srcOrd="0" destOrd="0" presId="urn:microsoft.com/office/officeart/2005/8/layout/hierarchy1"/>
    <dgm:cxn modelId="{695FFDF9-46EA-3A46-9CF5-F6940123EAAA}" type="presParOf" srcId="{E67F5390-CC17-3E46-9D30-0E75612EE9F3}" destId="{8A1F030E-725D-FA44-AC88-A792C400531B}" srcOrd="1" destOrd="0" presId="urn:microsoft.com/office/officeart/2005/8/layout/hierarchy1"/>
    <dgm:cxn modelId="{F7F1C6E7-A7F0-CB46-B202-D595184215C7}" type="presParOf" srcId="{591A4AD2-7A2A-9546-9C5D-7A5808AE3DE1}" destId="{244BE8F1-4A8B-E544-A8C4-63DD8AA1817B}" srcOrd="1" destOrd="0" presId="urn:microsoft.com/office/officeart/2005/8/layout/hierarchy1"/>
    <dgm:cxn modelId="{C27CFAE4-44A5-3B47-9605-906E7355E8F1}" type="presParOf" srcId="{1FDC5A87-8576-5F45-B8DA-0AAC7E444F12}" destId="{4FE88E5E-51AC-1A42-B2F5-A4AE8CEA7462}" srcOrd="2" destOrd="0" presId="urn:microsoft.com/office/officeart/2005/8/layout/hierarchy1"/>
    <dgm:cxn modelId="{20296DB2-095F-6543-8A5C-9086231AB2FA}" type="presParOf" srcId="{4FE88E5E-51AC-1A42-B2F5-A4AE8CEA7462}" destId="{B036EAD6-4B7E-DB49-A60D-4D4F5B6393B6}" srcOrd="0" destOrd="0" presId="urn:microsoft.com/office/officeart/2005/8/layout/hierarchy1"/>
    <dgm:cxn modelId="{70DB2BA9-5828-304F-BE62-E4F8ADF10A25}" type="presParOf" srcId="{B036EAD6-4B7E-DB49-A60D-4D4F5B6393B6}" destId="{79804FE8-25D9-5440-81E8-7E87F8BEB369}" srcOrd="0" destOrd="0" presId="urn:microsoft.com/office/officeart/2005/8/layout/hierarchy1"/>
    <dgm:cxn modelId="{3CC7DFE7-C4D0-9B4D-872E-834D8F8EEF6A}" type="presParOf" srcId="{B036EAD6-4B7E-DB49-A60D-4D4F5B6393B6}" destId="{6F160763-3A79-DB4A-B6A7-43EFEABCB2E3}" srcOrd="1" destOrd="0" presId="urn:microsoft.com/office/officeart/2005/8/layout/hierarchy1"/>
    <dgm:cxn modelId="{9C80D5C2-A8DD-5B4D-BC8C-367E3C65465C}" type="presParOf" srcId="{4FE88E5E-51AC-1A42-B2F5-A4AE8CEA7462}" destId="{C3E78543-CDE9-C34D-8DC2-A0BEFA81475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A9B362-FF35-47BA-9FAC-DB641C69E6AA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5CAD2C7-50CA-4D99-94BC-FB63F6288FA1}">
      <dgm:prSet/>
      <dgm:spPr/>
      <dgm:t>
        <a:bodyPr/>
        <a:lstStyle/>
        <a:p>
          <a:r>
            <a:rPr lang="en-AU" b="1"/>
            <a:t>Development Phases</a:t>
          </a:r>
          <a:r>
            <a:rPr lang="en-AU"/>
            <a:t>:</a:t>
          </a:r>
          <a:r>
            <a:rPr lang="en-AU" b="1"/>
            <a:t>Week 1-2</a:t>
          </a:r>
          <a:r>
            <a:rPr lang="en-AU"/>
            <a:t>: Sensor setup &amp; hardware testing (5-7 hours).</a:t>
          </a:r>
          <a:endParaRPr lang="en-US"/>
        </a:p>
      </dgm:t>
    </dgm:pt>
    <dgm:pt modelId="{E9D2B8B7-C215-40FD-AF0A-08985CA435EC}" type="parTrans" cxnId="{64537D65-F5CC-4C08-9ED7-E5EF0EB697FD}">
      <dgm:prSet/>
      <dgm:spPr/>
      <dgm:t>
        <a:bodyPr/>
        <a:lstStyle/>
        <a:p>
          <a:endParaRPr lang="en-US"/>
        </a:p>
      </dgm:t>
    </dgm:pt>
    <dgm:pt modelId="{A776EAF1-6670-49CD-9A64-8365DF4C074A}" type="sibTrans" cxnId="{64537D65-F5CC-4C08-9ED7-E5EF0EB697FD}">
      <dgm:prSet/>
      <dgm:spPr/>
      <dgm:t>
        <a:bodyPr/>
        <a:lstStyle/>
        <a:p>
          <a:endParaRPr lang="en-US"/>
        </a:p>
      </dgm:t>
    </dgm:pt>
    <dgm:pt modelId="{73020C4C-7526-42CA-BD66-140527DE8478}">
      <dgm:prSet/>
      <dgm:spPr/>
      <dgm:t>
        <a:bodyPr/>
        <a:lstStyle/>
        <a:p>
          <a:r>
            <a:rPr lang="en-AU" b="1"/>
            <a:t>Week 3-4</a:t>
          </a:r>
          <a:r>
            <a:rPr lang="en-AU"/>
            <a:t>: Arduino programming for data collection (5-7 hours).</a:t>
          </a:r>
          <a:endParaRPr lang="en-US"/>
        </a:p>
      </dgm:t>
    </dgm:pt>
    <dgm:pt modelId="{894D2E47-A2AB-479C-9A20-BE28A573DC83}" type="parTrans" cxnId="{8EDCDA19-3145-45CB-B91C-98002A748904}">
      <dgm:prSet/>
      <dgm:spPr/>
      <dgm:t>
        <a:bodyPr/>
        <a:lstStyle/>
        <a:p>
          <a:endParaRPr lang="en-US"/>
        </a:p>
      </dgm:t>
    </dgm:pt>
    <dgm:pt modelId="{70A24216-D236-4E40-A30D-996D236E315E}" type="sibTrans" cxnId="{8EDCDA19-3145-45CB-B91C-98002A748904}">
      <dgm:prSet/>
      <dgm:spPr/>
      <dgm:t>
        <a:bodyPr/>
        <a:lstStyle/>
        <a:p>
          <a:endParaRPr lang="en-US"/>
        </a:p>
      </dgm:t>
    </dgm:pt>
    <dgm:pt modelId="{8C54C101-9C1D-4FBB-8EC1-002DE8AA5643}">
      <dgm:prSet/>
      <dgm:spPr/>
      <dgm:t>
        <a:bodyPr/>
        <a:lstStyle/>
        <a:p>
          <a:r>
            <a:rPr lang="en-AU" b="1"/>
            <a:t>Week 5</a:t>
          </a:r>
          <a:r>
            <a:rPr lang="en-AU"/>
            <a:t>: Back-end Python processing &amp; visualization (7-15 hours).</a:t>
          </a:r>
          <a:endParaRPr lang="en-US"/>
        </a:p>
      </dgm:t>
    </dgm:pt>
    <dgm:pt modelId="{2166C51E-4DBD-4730-91D3-C577D0A6FB95}" type="parTrans" cxnId="{6D2A81A5-6BF6-4E5D-9A4A-6038045BD26A}">
      <dgm:prSet/>
      <dgm:spPr/>
      <dgm:t>
        <a:bodyPr/>
        <a:lstStyle/>
        <a:p>
          <a:endParaRPr lang="en-US"/>
        </a:p>
      </dgm:t>
    </dgm:pt>
    <dgm:pt modelId="{DCF877BB-2BC5-46E6-AE1F-C6F4C8AF8EA0}" type="sibTrans" cxnId="{6D2A81A5-6BF6-4E5D-9A4A-6038045BD26A}">
      <dgm:prSet/>
      <dgm:spPr/>
      <dgm:t>
        <a:bodyPr/>
        <a:lstStyle/>
        <a:p>
          <a:endParaRPr lang="en-US"/>
        </a:p>
      </dgm:t>
    </dgm:pt>
    <dgm:pt modelId="{25F2E20D-C23B-473A-8A1C-8EB24E7945ED}">
      <dgm:prSet/>
      <dgm:spPr/>
      <dgm:t>
        <a:bodyPr/>
        <a:lstStyle/>
        <a:p>
          <a:r>
            <a:rPr lang="en-AU" b="1"/>
            <a:t>Week 6</a:t>
          </a:r>
          <a:r>
            <a:rPr lang="en-AU"/>
            <a:t>: Data storage &amp; logging (7-10 hours).</a:t>
          </a:r>
          <a:endParaRPr lang="en-US"/>
        </a:p>
      </dgm:t>
    </dgm:pt>
    <dgm:pt modelId="{A5EF4039-7074-4883-A4CB-5A91B1B94DDE}" type="parTrans" cxnId="{0F9E13DF-0EDF-4AF3-A12C-8E81E9C7CEAA}">
      <dgm:prSet/>
      <dgm:spPr/>
      <dgm:t>
        <a:bodyPr/>
        <a:lstStyle/>
        <a:p>
          <a:endParaRPr lang="en-US"/>
        </a:p>
      </dgm:t>
    </dgm:pt>
    <dgm:pt modelId="{D22B6B8A-D097-4717-BB15-2F35FDADB4DB}" type="sibTrans" cxnId="{0F9E13DF-0EDF-4AF3-A12C-8E81E9C7CEAA}">
      <dgm:prSet/>
      <dgm:spPr/>
      <dgm:t>
        <a:bodyPr/>
        <a:lstStyle/>
        <a:p>
          <a:endParaRPr lang="en-US"/>
        </a:p>
      </dgm:t>
    </dgm:pt>
    <dgm:pt modelId="{2201DE06-9ABF-446E-9534-D97D2C258963}">
      <dgm:prSet/>
      <dgm:spPr/>
      <dgm:t>
        <a:bodyPr/>
        <a:lstStyle/>
        <a:p>
          <a:r>
            <a:rPr lang="en-AU" b="1"/>
            <a:t>Week 7</a:t>
          </a:r>
          <a:r>
            <a:rPr lang="en-AU"/>
            <a:t>: Machine learning model development (7-15 hours).</a:t>
          </a:r>
          <a:endParaRPr lang="en-US"/>
        </a:p>
      </dgm:t>
    </dgm:pt>
    <dgm:pt modelId="{44AAE522-7C11-4C41-98B6-FB8CC282BEAC}" type="parTrans" cxnId="{09ACD27E-9C26-43AF-A8CE-7C17C3BD80AD}">
      <dgm:prSet/>
      <dgm:spPr/>
      <dgm:t>
        <a:bodyPr/>
        <a:lstStyle/>
        <a:p>
          <a:endParaRPr lang="en-US"/>
        </a:p>
      </dgm:t>
    </dgm:pt>
    <dgm:pt modelId="{0CA71F2B-988F-4FC0-81F4-B9718E2E2D82}" type="sibTrans" cxnId="{09ACD27E-9C26-43AF-A8CE-7C17C3BD80AD}">
      <dgm:prSet/>
      <dgm:spPr/>
      <dgm:t>
        <a:bodyPr/>
        <a:lstStyle/>
        <a:p>
          <a:endParaRPr lang="en-US"/>
        </a:p>
      </dgm:t>
    </dgm:pt>
    <dgm:pt modelId="{DA74FE7E-8491-43BA-A3CF-9713BEC7B2D3}">
      <dgm:prSet/>
      <dgm:spPr/>
      <dgm:t>
        <a:bodyPr/>
        <a:lstStyle/>
        <a:p>
          <a:r>
            <a:rPr lang="en-AU" b="1"/>
            <a:t>Week 8</a:t>
          </a:r>
          <a:r>
            <a:rPr lang="en-AU"/>
            <a:t>: Testing, validation &amp; documentation (15 hours total).</a:t>
          </a:r>
          <a:endParaRPr lang="en-US"/>
        </a:p>
      </dgm:t>
    </dgm:pt>
    <dgm:pt modelId="{D58BF949-42BD-40BD-A942-A3C53E511D99}" type="parTrans" cxnId="{F6AD547C-B3C6-4CA8-9FDC-E032FC02083E}">
      <dgm:prSet/>
      <dgm:spPr/>
      <dgm:t>
        <a:bodyPr/>
        <a:lstStyle/>
        <a:p>
          <a:endParaRPr lang="en-US"/>
        </a:p>
      </dgm:t>
    </dgm:pt>
    <dgm:pt modelId="{026EC9EA-F429-4D5F-A816-FE468F68A10B}" type="sibTrans" cxnId="{F6AD547C-B3C6-4CA8-9FDC-E032FC02083E}">
      <dgm:prSet/>
      <dgm:spPr/>
      <dgm:t>
        <a:bodyPr/>
        <a:lstStyle/>
        <a:p>
          <a:endParaRPr lang="en-US"/>
        </a:p>
      </dgm:t>
    </dgm:pt>
    <dgm:pt modelId="{2AB61E1F-BEB3-4D6A-89ED-22995D5CFEBB}">
      <dgm:prSet/>
      <dgm:spPr/>
      <dgm:t>
        <a:bodyPr/>
        <a:lstStyle/>
        <a:p>
          <a:r>
            <a:rPr lang="en-AU" b="1"/>
            <a:t>Effort Summary</a:t>
          </a:r>
          <a:r>
            <a:rPr lang="en-AU"/>
            <a:t>: ~58 hours over 8 weeks.</a:t>
          </a:r>
          <a:endParaRPr lang="en-US"/>
        </a:p>
      </dgm:t>
    </dgm:pt>
    <dgm:pt modelId="{9A87D5F1-1FB6-40BA-8D8D-62A722DF0A85}" type="parTrans" cxnId="{A51CFAAF-1BE2-45AD-BF84-B2045A90EE62}">
      <dgm:prSet/>
      <dgm:spPr/>
      <dgm:t>
        <a:bodyPr/>
        <a:lstStyle/>
        <a:p>
          <a:endParaRPr lang="en-US"/>
        </a:p>
      </dgm:t>
    </dgm:pt>
    <dgm:pt modelId="{162469CC-20BA-494D-9DE9-07858C1A56A2}" type="sibTrans" cxnId="{A51CFAAF-1BE2-45AD-BF84-B2045A90EE62}">
      <dgm:prSet/>
      <dgm:spPr/>
      <dgm:t>
        <a:bodyPr/>
        <a:lstStyle/>
        <a:p>
          <a:endParaRPr lang="en-US"/>
        </a:p>
      </dgm:t>
    </dgm:pt>
    <dgm:pt modelId="{F13AFAF2-8A3E-8242-85AD-CA1C90941F1F}" type="pres">
      <dgm:prSet presAssocID="{33A9B362-FF35-47BA-9FAC-DB641C69E6AA}" presName="Name0" presStyleCnt="0">
        <dgm:presLayoutVars>
          <dgm:dir/>
          <dgm:resizeHandles val="exact"/>
        </dgm:presLayoutVars>
      </dgm:prSet>
      <dgm:spPr/>
    </dgm:pt>
    <dgm:pt modelId="{43004430-0455-8747-80FF-22B53018F271}" type="pres">
      <dgm:prSet presAssocID="{F5CAD2C7-50CA-4D99-94BC-FB63F6288FA1}" presName="node" presStyleLbl="node1" presStyleIdx="0" presStyleCnt="7">
        <dgm:presLayoutVars>
          <dgm:bulletEnabled val="1"/>
        </dgm:presLayoutVars>
      </dgm:prSet>
      <dgm:spPr/>
    </dgm:pt>
    <dgm:pt modelId="{477BB9A3-8E53-E64C-AD55-D5275D5FDB85}" type="pres">
      <dgm:prSet presAssocID="{A776EAF1-6670-49CD-9A64-8365DF4C074A}" presName="sibTrans" presStyleLbl="sibTrans1D1" presStyleIdx="0" presStyleCnt="6"/>
      <dgm:spPr/>
    </dgm:pt>
    <dgm:pt modelId="{6DF277EE-364B-2442-8EA0-0E2193DAAEE6}" type="pres">
      <dgm:prSet presAssocID="{A776EAF1-6670-49CD-9A64-8365DF4C074A}" presName="connectorText" presStyleLbl="sibTrans1D1" presStyleIdx="0" presStyleCnt="6"/>
      <dgm:spPr/>
    </dgm:pt>
    <dgm:pt modelId="{AE3B85AB-3387-C243-B461-EDF113E9117D}" type="pres">
      <dgm:prSet presAssocID="{73020C4C-7526-42CA-BD66-140527DE8478}" presName="node" presStyleLbl="node1" presStyleIdx="1" presStyleCnt="7">
        <dgm:presLayoutVars>
          <dgm:bulletEnabled val="1"/>
        </dgm:presLayoutVars>
      </dgm:prSet>
      <dgm:spPr/>
    </dgm:pt>
    <dgm:pt modelId="{C00FCB0A-F961-9B4F-8EEB-42F5430A008E}" type="pres">
      <dgm:prSet presAssocID="{70A24216-D236-4E40-A30D-996D236E315E}" presName="sibTrans" presStyleLbl="sibTrans1D1" presStyleIdx="1" presStyleCnt="6"/>
      <dgm:spPr/>
    </dgm:pt>
    <dgm:pt modelId="{DB6AC248-DBF5-3B45-B143-BF287305E96C}" type="pres">
      <dgm:prSet presAssocID="{70A24216-D236-4E40-A30D-996D236E315E}" presName="connectorText" presStyleLbl="sibTrans1D1" presStyleIdx="1" presStyleCnt="6"/>
      <dgm:spPr/>
    </dgm:pt>
    <dgm:pt modelId="{F717E55A-659E-A64C-8490-6FFE3D1B9FEC}" type="pres">
      <dgm:prSet presAssocID="{8C54C101-9C1D-4FBB-8EC1-002DE8AA5643}" presName="node" presStyleLbl="node1" presStyleIdx="2" presStyleCnt="7">
        <dgm:presLayoutVars>
          <dgm:bulletEnabled val="1"/>
        </dgm:presLayoutVars>
      </dgm:prSet>
      <dgm:spPr/>
    </dgm:pt>
    <dgm:pt modelId="{5810ED15-54F7-A542-AAF7-1BC644AB8F97}" type="pres">
      <dgm:prSet presAssocID="{DCF877BB-2BC5-46E6-AE1F-C6F4C8AF8EA0}" presName="sibTrans" presStyleLbl="sibTrans1D1" presStyleIdx="2" presStyleCnt="6"/>
      <dgm:spPr/>
    </dgm:pt>
    <dgm:pt modelId="{CA8E48F1-D8FE-F64C-803B-A23921BEF2E9}" type="pres">
      <dgm:prSet presAssocID="{DCF877BB-2BC5-46E6-AE1F-C6F4C8AF8EA0}" presName="connectorText" presStyleLbl="sibTrans1D1" presStyleIdx="2" presStyleCnt="6"/>
      <dgm:spPr/>
    </dgm:pt>
    <dgm:pt modelId="{F77205E7-F581-CB4F-81C9-009EA12E926B}" type="pres">
      <dgm:prSet presAssocID="{25F2E20D-C23B-473A-8A1C-8EB24E7945ED}" presName="node" presStyleLbl="node1" presStyleIdx="3" presStyleCnt="7">
        <dgm:presLayoutVars>
          <dgm:bulletEnabled val="1"/>
        </dgm:presLayoutVars>
      </dgm:prSet>
      <dgm:spPr/>
    </dgm:pt>
    <dgm:pt modelId="{39B52B1D-9F6A-354F-9D9C-2981BBF6B5AB}" type="pres">
      <dgm:prSet presAssocID="{D22B6B8A-D097-4717-BB15-2F35FDADB4DB}" presName="sibTrans" presStyleLbl="sibTrans1D1" presStyleIdx="3" presStyleCnt="6"/>
      <dgm:spPr/>
    </dgm:pt>
    <dgm:pt modelId="{300D15A2-FD8D-A140-9C6D-98EA6ACBEA6E}" type="pres">
      <dgm:prSet presAssocID="{D22B6B8A-D097-4717-BB15-2F35FDADB4DB}" presName="connectorText" presStyleLbl="sibTrans1D1" presStyleIdx="3" presStyleCnt="6"/>
      <dgm:spPr/>
    </dgm:pt>
    <dgm:pt modelId="{1D5B9985-8F6E-544C-83C4-1C7AEDEAC322}" type="pres">
      <dgm:prSet presAssocID="{2201DE06-9ABF-446E-9534-D97D2C258963}" presName="node" presStyleLbl="node1" presStyleIdx="4" presStyleCnt="7">
        <dgm:presLayoutVars>
          <dgm:bulletEnabled val="1"/>
        </dgm:presLayoutVars>
      </dgm:prSet>
      <dgm:spPr/>
    </dgm:pt>
    <dgm:pt modelId="{AE20C275-C1CA-6D4A-A12E-2B3C35ACA4C7}" type="pres">
      <dgm:prSet presAssocID="{0CA71F2B-988F-4FC0-81F4-B9718E2E2D82}" presName="sibTrans" presStyleLbl="sibTrans1D1" presStyleIdx="4" presStyleCnt="6"/>
      <dgm:spPr/>
    </dgm:pt>
    <dgm:pt modelId="{2BE568D1-C1A9-4A46-B665-81B779132264}" type="pres">
      <dgm:prSet presAssocID="{0CA71F2B-988F-4FC0-81F4-B9718E2E2D82}" presName="connectorText" presStyleLbl="sibTrans1D1" presStyleIdx="4" presStyleCnt="6"/>
      <dgm:spPr/>
    </dgm:pt>
    <dgm:pt modelId="{1EBF1EA4-B30F-184A-858F-88CF4DBEBDFF}" type="pres">
      <dgm:prSet presAssocID="{DA74FE7E-8491-43BA-A3CF-9713BEC7B2D3}" presName="node" presStyleLbl="node1" presStyleIdx="5" presStyleCnt="7">
        <dgm:presLayoutVars>
          <dgm:bulletEnabled val="1"/>
        </dgm:presLayoutVars>
      </dgm:prSet>
      <dgm:spPr/>
    </dgm:pt>
    <dgm:pt modelId="{A0A115E8-BFAE-294A-A4DE-50E050F9FA06}" type="pres">
      <dgm:prSet presAssocID="{026EC9EA-F429-4D5F-A816-FE468F68A10B}" presName="sibTrans" presStyleLbl="sibTrans1D1" presStyleIdx="5" presStyleCnt="6"/>
      <dgm:spPr/>
    </dgm:pt>
    <dgm:pt modelId="{FE847FEB-C21A-C049-B3D7-A333536B907A}" type="pres">
      <dgm:prSet presAssocID="{026EC9EA-F429-4D5F-A816-FE468F68A10B}" presName="connectorText" presStyleLbl="sibTrans1D1" presStyleIdx="5" presStyleCnt="6"/>
      <dgm:spPr/>
    </dgm:pt>
    <dgm:pt modelId="{C6CB8046-D42F-4D44-B7A2-6AEF00EFF73D}" type="pres">
      <dgm:prSet presAssocID="{2AB61E1F-BEB3-4D6A-89ED-22995D5CFEBB}" presName="node" presStyleLbl="node1" presStyleIdx="6" presStyleCnt="7">
        <dgm:presLayoutVars>
          <dgm:bulletEnabled val="1"/>
        </dgm:presLayoutVars>
      </dgm:prSet>
      <dgm:spPr/>
    </dgm:pt>
  </dgm:ptLst>
  <dgm:cxnLst>
    <dgm:cxn modelId="{53B33007-38AA-4D41-9467-6696899AD91F}" type="presOf" srcId="{70A24216-D236-4E40-A30D-996D236E315E}" destId="{C00FCB0A-F961-9B4F-8EEB-42F5430A008E}" srcOrd="0" destOrd="0" presId="urn:microsoft.com/office/officeart/2016/7/layout/RepeatingBendingProcessNew"/>
    <dgm:cxn modelId="{DFE6F70A-E0C4-1048-853A-36DD5848F017}" type="presOf" srcId="{026EC9EA-F429-4D5F-A816-FE468F68A10B}" destId="{A0A115E8-BFAE-294A-A4DE-50E050F9FA06}" srcOrd="0" destOrd="0" presId="urn:microsoft.com/office/officeart/2016/7/layout/RepeatingBendingProcessNew"/>
    <dgm:cxn modelId="{2EA66A18-B5B1-9642-90CE-95E46300FD5D}" type="presOf" srcId="{026EC9EA-F429-4D5F-A816-FE468F68A10B}" destId="{FE847FEB-C21A-C049-B3D7-A333536B907A}" srcOrd="1" destOrd="0" presId="urn:microsoft.com/office/officeart/2016/7/layout/RepeatingBendingProcessNew"/>
    <dgm:cxn modelId="{8EDCDA19-3145-45CB-B91C-98002A748904}" srcId="{33A9B362-FF35-47BA-9FAC-DB641C69E6AA}" destId="{73020C4C-7526-42CA-BD66-140527DE8478}" srcOrd="1" destOrd="0" parTransId="{894D2E47-A2AB-479C-9A20-BE28A573DC83}" sibTransId="{70A24216-D236-4E40-A30D-996D236E315E}"/>
    <dgm:cxn modelId="{602FBE2B-F91F-3D4C-9EBC-CE13945238AA}" type="presOf" srcId="{33A9B362-FF35-47BA-9FAC-DB641C69E6AA}" destId="{F13AFAF2-8A3E-8242-85AD-CA1C90941F1F}" srcOrd="0" destOrd="0" presId="urn:microsoft.com/office/officeart/2016/7/layout/RepeatingBendingProcessNew"/>
    <dgm:cxn modelId="{97959B30-CEAF-B24A-87B7-B381787AF1AD}" type="presOf" srcId="{DA74FE7E-8491-43BA-A3CF-9713BEC7B2D3}" destId="{1EBF1EA4-B30F-184A-858F-88CF4DBEBDFF}" srcOrd="0" destOrd="0" presId="urn:microsoft.com/office/officeart/2016/7/layout/RepeatingBendingProcessNew"/>
    <dgm:cxn modelId="{3ABE5F34-600D-3341-A89D-E965ACBC3116}" type="presOf" srcId="{D22B6B8A-D097-4717-BB15-2F35FDADB4DB}" destId="{39B52B1D-9F6A-354F-9D9C-2981BBF6B5AB}" srcOrd="0" destOrd="0" presId="urn:microsoft.com/office/officeart/2016/7/layout/RepeatingBendingProcessNew"/>
    <dgm:cxn modelId="{C84E7540-7400-394F-88EE-0AEAA490EE2B}" type="presOf" srcId="{2AB61E1F-BEB3-4D6A-89ED-22995D5CFEBB}" destId="{C6CB8046-D42F-4D44-B7A2-6AEF00EFF73D}" srcOrd="0" destOrd="0" presId="urn:microsoft.com/office/officeart/2016/7/layout/RepeatingBendingProcessNew"/>
    <dgm:cxn modelId="{5D793062-D989-634F-AB91-BBA8CFBDB70E}" type="presOf" srcId="{8C54C101-9C1D-4FBB-8EC1-002DE8AA5643}" destId="{F717E55A-659E-A64C-8490-6FFE3D1B9FEC}" srcOrd="0" destOrd="0" presId="urn:microsoft.com/office/officeart/2016/7/layout/RepeatingBendingProcessNew"/>
    <dgm:cxn modelId="{64537D65-F5CC-4C08-9ED7-E5EF0EB697FD}" srcId="{33A9B362-FF35-47BA-9FAC-DB641C69E6AA}" destId="{F5CAD2C7-50CA-4D99-94BC-FB63F6288FA1}" srcOrd="0" destOrd="0" parTransId="{E9D2B8B7-C215-40FD-AF0A-08985CA435EC}" sibTransId="{A776EAF1-6670-49CD-9A64-8365DF4C074A}"/>
    <dgm:cxn modelId="{C9AE916B-577A-C441-9908-35A72EA2B433}" type="presOf" srcId="{2201DE06-9ABF-446E-9534-D97D2C258963}" destId="{1D5B9985-8F6E-544C-83C4-1C7AEDEAC322}" srcOrd="0" destOrd="0" presId="urn:microsoft.com/office/officeart/2016/7/layout/RepeatingBendingProcessNew"/>
    <dgm:cxn modelId="{81D29A6E-B4F2-8F46-9367-505C785EE370}" type="presOf" srcId="{0CA71F2B-988F-4FC0-81F4-B9718E2E2D82}" destId="{AE20C275-C1CA-6D4A-A12E-2B3C35ACA4C7}" srcOrd="0" destOrd="0" presId="urn:microsoft.com/office/officeart/2016/7/layout/RepeatingBendingProcessNew"/>
    <dgm:cxn modelId="{F6AD547C-B3C6-4CA8-9FDC-E032FC02083E}" srcId="{33A9B362-FF35-47BA-9FAC-DB641C69E6AA}" destId="{DA74FE7E-8491-43BA-A3CF-9713BEC7B2D3}" srcOrd="5" destOrd="0" parTransId="{D58BF949-42BD-40BD-A942-A3C53E511D99}" sibTransId="{026EC9EA-F429-4D5F-A816-FE468F68A10B}"/>
    <dgm:cxn modelId="{09ACD27E-9C26-43AF-A8CE-7C17C3BD80AD}" srcId="{33A9B362-FF35-47BA-9FAC-DB641C69E6AA}" destId="{2201DE06-9ABF-446E-9534-D97D2C258963}" srcOrd="4" destOrd="0" parTransId="{44AAE522-7C11-4C41-98B6-FB8CC282BEAC}" sibTransId="{0CA71F2B-988F-4FC0-81F4-B9718E2E2D82}"/>
    <dgm:cxn modelId="{603FAF87-8120-FE47-83CB-BF04F8B85AF8}" type="presOf" srcId="{0CA71F2B-988F-4FC0-81F4-B9718E2E2D82}" destId="{2BE568D1-C1A9-4A46-B665-81B779132264}" srcOrd="1" destOrd="0" presId="urn:microsoft.com/office/officeart/2016/7/layout/RepeatingBendingProcessNew"/>
    <dgm:cxn modelId="{93E3FE8C-9FED-C647-BE12-FBC7179BC899}" type="presOf" srcId="{D22B6B8A-D097-4717-BB15-2F35FDADB4DB}" destId="{300D15A2-FD8D-A140-9C6D-98EA6ACBEA6E}" srcOrd="1" destOrd="0" presId="urn:microsoft.com/office/officeart/2016/7/layout/RepeatingBendingProcessNew"/>
    <dgm:cxn modelId="{30533697-AFC1-6C4D-BD1F-D4D65F302AEC}" type="presOf" srcId="{73020C4C-7526-42CA-BD66-140527DE8478}" destId="{AE3B85AB-3387-C243-B461-EDF113E9117D}" srcOrd="0" destOrd="0" presId="urn:microsoft.com/office/officeart/2016/7/layout/RepeatingBendingProcessNew"/>
    <dgm:cxn modelId="{24C97D98-3881-144A-9592-35F3366C998B}" type="presOf" srcId="{70A24216-D236-4E40-A30D-996D236E315E}" destId="{DB6AC248-DBF5-3B45-B143-BF287305E96C}" srcOrd="1" destOrd="0" presId="urn:microsoft.com/office/officeart/2016/7/layout/RepeatingBendingProcessNew"/>
    <dgm:cxn modelId="{FBE2BE9B-E57B-B34A-B27B-9203BC5E736B}" type="presOf" srcId="{25F2E20D-C23B-473A-8A1C-8EB24E7945ED}" destId="{F77205E7-F581-CB4F-81C9-009EA12E926B}" srcOrd="0" destOrd="0" presId="urn:microsoft.com/office/officeart/2016/7/layout/RepeatingBendingProcessNew"/>
    <dgm:cxn modelId="{A94839A0-79E1-4F47-B99B-C1F5E784042F}" type="presOf" srcId="{F5CAD2C7-50CA-4D99-94BC-FB63F6288FA1}" destId="{43004430-0455-8747-80FF-22B53018F271}" srcOrd="0" destOrd="0" presId="urn:microsoft.com/office/officeart/2016/7/layout/RepeatingBendingProcessNew"/>
    <dgm:cxn modelId="{6D2A81A5-6BF6-4E5D-9A4A-6038045BD26A}" srcId="{33A9B362-FF35-47BA-9FAC-DB641C69E6AA}" destId="{8C54C101-9C1D-4FBB-8EC1-002DE8AA5643}" srcOrd="2" destOrd="0" parTransId="{2166C51E-4DBD-4730-91D3-C577D0A6FB95}" sibTransId="{DCF877BB-2BC5-46E6-AE1F-C6F4C8AF8EA0}"/>
    <dgm:cxn modelId="{502158A8-8902-F542-AC86-095134808BDE}" type="presOf" srcId="{DCF877BB-2BC5-46E6-AE1F-C6F4C8AF8EA0}" destId="{CA8E48F1-D8FE-F64C-803B-A23921BEF2E9}" srcOrd="1" destOrd="0" presId="urn:microsoft.com/office/officeart/2016/7/layout/RepeatingBendingProcessNew"/>
    <dgm:cxn modelId="{A51CFAAF-1BE2-45AD-BF84-B2045A90EE62}" srcId="{33A9B362-FF35-47BA-9FAC-DB641C69E6AA}" destId="{2AB61E1F-BEB3-4D6A-89ED-22995D5CFEBB}" srcOrd="6" destOrd="0" parTransId="{9A87D5F1-1FB6-40BA-8D8D-62A722DF0A85}" sibTransId="{162469CC-20BA-494D-9DE9-07858C1A56A2}"/>
    <dgm:cxn modelId="{001196B8-FD98-DC4B-BA60-80E54987AE88}" type="presOf" srcId="{DCF877BB-2BC5-46E6-AE1F-C6F4C8AF8EA0}" destId="{5810ED15-54F7-A542-AAF7-1BC644AB8F97}" srcOrd="0" destOrd="0" presId="urn:microsoft.com/office/officeart/2016/7/layout/RepeatingBendingProcessNew"/>
    <dgm:cxn modelId="{79EFE1D8-6327-544F-AB7D-8DB2F3A18AEF}" type="presOf" srcId="{A776EAF1-6670-49CD-9A64-8365DF4C074A}" destId="{477BB9A3-8E53-E64C-AD55-D5275D5FDB85}" srcOrd="0" destOrd="0" presId="urn:microsoft.com/office/officeart/2016/7/layout/RepeatingBendingProcessNew"/>
    <dgm:cxn modelId="{0F9E13DF-0EDF-4AF3-A12C-8E81E9C7CEAA}" srcId="{33A9B362-FF35-47BA-9FAC-DB641C69E6AA}" destId="{25F2E20D-C23B-473A-8A1C-8EB24E7945ED}" srcOrd="3" destOrd="0" parTransId="{A5EF4039-7074-4883-A4CB-5A91B1B94DDE}" sibTransId="{D22B6B8A-D097-4717-BB15-2F35FDADB4DB}"/>
    <dgm:cxn modelId="{0B8248E3-8291-0545-AC46-3B492B75A584}" type="presOf" srcId="{A776EAF1-6670-49CD-9A64-8365DF4C074A}" destId="{6DF277EE-364B-2442-8EA0-0E2193DAAEE6}" srcOrd="1" destOrd="0" presId="urn:microsoft.com/office/officeart/2016/7/layout/RepeatingBendingProcessNew"/>
    <dgm:cxn modelId="{5D10ED56-4135-5B4F-8C66-A5267714B3ED}" type="presParOf" srcId="{F13AFAF2-8A3E-8242-85AD-CA1C90941F1F}" destId="{43004430-0455-8747-80FF-22B53018F271}" srcOrd="0" destOrd="0" presId="urn:microsoft.com/office/officeart/2016/7/layout/RepeatingBendingProcessNew"/>
    <dgm:cxn modelId="{68AB022E-D4E6-014E-954B-AC1462968648}" type="presParOf" srcId="{F13AFAF2-8A3E-8242-85AD-CA1C90941F1F}" destId="{477BB9A3-8E53-E64C-AD55-D5275D5FDB85}" srcOrd="1" destOrd="0" presId="urn:microsoft.com/office/officeart/2016/7/layout/RepeatingBendingProcessNew"/>
    <dgm:cxn modelId="{257A715A-20E7-7246-880E-748641F0CFDD}" type="presParOf" srcId="{477BB9A3-8E53-E64C-AD55-D5275D5FDB85}" destId="{6DF277EE-364B-2442-8EA0-0E2193DAAEE6}" srcOrd="0" destOrd="0" presId="urn:microsoft.com/office/officeart/2016/7/layout/RepeatingBendingProcessNew"/>
    <dgm:cxn modelId="{CC5847EB-61D9-8844-94E6-A8CFDB6587B1}" type="presParOf" srcId="{F13AFAF2-8A3E-8242-85AD-CA1C90941F1F}" destId="{AE3B85AB-3387-C243-B461-EDF113E9117D}" srcOrd="2" destOrd="0" presId="urn:microsoft.com/office/officeart/2016/7/layout/RepeatingBendingProcessNew"/>
    <dgm:cxn modelId="{6E2A9380-1CE2-E845-8D60-797BA8D6A1BD}" type="presParOf" srcId="{F13AFAF2-8A3E-8242-85AD-CA1C90941F1F}" destId="{C00FCB0A-F961-9B4F-8EEB-42F5430A008E}" srcOrd="3" destOrd="0" presId="urn:microsoft.com/office/officeart/2016/7/layout/RepeatingBendingProcessNew"/>
    <dgm:cxn modelId="{051956FA-BC54-634F-A427-700DDA4D7EA7}" type="presParOf" srcId="{C00FCB0A-F961-9B4F-8EEB-42F5430A008E}" destId="{DB6AC248-DBF5-3B45-B143-BF287305E96C}" srcOrd="0" destOrd="0" presId="urn:microsoft.com/office/officeart/2016/7/layout/RepeatingBendingProcessNew"/>
    <dgm:cxn modelId="{4A39575D-CF47-A248-AF6D-FCBBF46182A7}" type="presParOf" srcId="{F13AFAF2-8A3E-8242-85AD-CA1C90941F1F}" destId="{F717E55A-659E-A64C-8490-6FFE3D1B9FEC}" srcOrd="4" destOrd="0" presId="urn:microsoft.com/office/officeart/2016/7/layout/RepeatingBendingProcessNew"/>
    <dgm:cxn modelId="{7786B74A-CEBF-9444-874D-C58F1CCA8456}" type="presParOf" srcId="{F13AFAF2-8A3E-8242-85AD-CA1C90941F1F}" destId="{5810ED15-54F7-A542-AAF7-1BC644AB8F97}" srcOrd="5" destOrd="0" presId="urn:microsoft.com/office/officeart/2016/7/layout/RepeatingBendingProcessNew"/>
    <dgm:cxn modelId="{6B6E1592-192D-6B45-9449-7F1359BF76C2}" type="presParOf" srcId="{5810ED15-54F7-A542-AAF7-1BC644AB8F97}" destId="{CA8E48F1-D8FE-F64C-803B-A23921BEF2E9}" srcOrd="0" destOrd="0" presId="urn:microsoft.com/office/officeart/2016/7/layout/RepeatingBendingProcessNew"/>
    <dgm:cxn modelId="{DF25F9E6-694E-854C-A363-88B787DBED97}" type="presParOf" srcId="{F13AFAF2-8A3E-8242-85AD-CA1C90941F1F}" destId="{F77205E7-F581-CB4F-81C9-009EA12E926B}" srcOrd="6" destOrd="0" presId="urn:microsoft.com/office/officeart/2016/7/layout/RepeatingBendingProcessNew"/>
    <dgm:cxn modelId="{8AC1A4AB-6220-9E40-BAE3-6647E92008CB}" type="presParOf" srcId="{F13AFAF2-8A3E-8242-85AD-CA1C90941F1F}" destId="{39B52B1D-9F6A-354F-9D9C-2981BBF6B5AB}" srcOrd="7" destOrd="0" presId="urn:microsoft.com/office/officeart/2016/7/layout/RepeatingBendingProcessNew"/>
    <dgm:cxn modelId="{31828646-8C43-E74A-B845-63FCE4F7544E}" type="presParOf" srcId="{39B52B1D-9F6A-354F-9D9C-2981BBF6B5AB}" destId="{300D15A2-FD8D-A140-9C6D-98EA6ACBEA6E}" srcOrd="0" destOrd="0" presId="urn:microsoft.com/office/officeart/2016/7/layout/RepeatingBendingProcessNew"/>
    <dgm:cxn modelId="{3FC416EB-0884-154E-9D1C-0AE0BF9DEB8D}" type="presParOf" srcId="{F13AFAF2-8A3E-8242-85AD-CA1C90941F1F}" destId="{1D5B9985-8F6E-544C-83C4-1C7AEDEAC322}" srcOrd="8" destOrd="0" presId="urn:microsoft.com/office/officeart/2016/7/layout/RepeatingBendingProcessNew"/>
    <dgm:cxn modelId="{95EE879A-A6AF-DE4E-941C-C06745DFB9D6}" type="presParOf" srcId="{F13AFAF2-8A3E-8242-85AD-CA1C90941F1F}" destId="{AE20C275-C1CA-6D4A-A12E-2B3C35ACA4C7}" srcOrd="9" destOrd="0" presId="urn:microsoft.com/office/officeart/2016/7/layout/RepeatingBendingProcessNew"/>
    <dgm:cxn modelId="{89066137-8155-A14B-A894-FDAEE0C1824F}" type="presParOf" srcId="{AE20C275-C1CA-6D4A-A12E-2B3C35ACA4C7}" destId="{2BE568D1-C1A9-4A46-B665-81B779132264}" srcOrd="0" destOrd="0" presId="urn:microsoft.com/office/officeart/2016/7/layout/RepeatingBendingProcessNew"/>
    <dgm:cxn modelId="{BB330A55-16BA-0E4E-A425-AE7715CC4BF3}" type="presParOf" srcId="{F13AFAF2-8A3E-8242-85AD-CA1C90941F1F}" destId="{1EBF1EA4-B30F-184A-858F-88CF4DBEBDFF}" srcOrd="10" destOrd="0" presId="urn:microsoft.com/office/officeart/2016/7/layout/RepeatingBendingProcessNew"/>
    <dgm:cxn modelId="{3F45F979-2CB3-7341-B3D5-4D3CF0D89D06}" type="presParOf" srcId="{F13AFAF2-8A3E-8242-85AD-CA1C90941F1F}" destId="{A0A115E8-BFAE-294A-A4DE-50E050F9FA06}" srcOrd="11" destOrd="0" presId="urn:microsoft.com/office/officeart/2016/7/layout/RepeatingBendingProcessNew"/>
    <dgm:cxn modelId="{E7858799-F733-C842-8B83-38636BB1BC9D}" type="presParOf" srcId="{A0A115E8-BFAE-294A-A4DE-50E050F9FA06}" destId="{FE847FEB-C21A-C049-B3D7-A333536B907A}" srcOrd="0" destOrd="0" presId="urn:microsoft.com/office/officeart/2016/7/layout/RepeatingBendingProcessNew"/>
    <dgm:cxn modelId="{51671F39-E45A-E644-A52E-40C12556A8F8}" type="presParOf" srcId="{F13AFAF2-8A3E-8242-85AD-CA1C90941F1F}" destId="{C6CB8046-D42F-4D44-B7A2-6AEF00EFF73D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0EBD097-37B0-4F8D-BCBF-E7BE7905C9BD}" type="doc">
      <dgm:prSet loTypeId="urn:microsoft.com/office/officeart/2005/8/layout/vProcess5" loCatId="process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7680036C-B584-434F-9978-5CE25A9A5E53}">
      <dgm:prSet/>
      <dgm:spPr/>
      <dgm:t>
        <a:bodyPr/>
        <a:lstStyle/>
        <a:p>
          <a:r>
            <a:rPr lang="en-AU" b="1"/>
            <a:t>Budget Breakdown</a:t>
          </a:r>
          <a:r>
            <a:rPr lang="en-AU"/>
            <a:t>:</a:t>
          </a:r>
          <a:r>
            <a:rPr lang="en-AU" b="1"/>
            <a:t>Hardware Costs</a:t>
          </a:r>
          <a:r>
            <a:rPr lang="en-AU"/>
            <a:t>: $108 (Arduino Nano 33 IoT, DHT22, MQ135, Flame sensor, etc.).</a:t>
          </a:r>
          <a:endParaRPr lang="en-US"/>
        </a:p>
      </dgm:t>
    </dgm:pt>
    <dgm:pt modelId="{A05BBE9B-8211-4BD0-A27C-E526ED4E8229}" type="parTrans" cxnId="{165282E8-2A7C-44C4-8DD1-ADA11B54F38E}">
      <dgm:prSet/>
      <dgm:spPr/>
      <dgm:t>
        <a:bodyPr/>
        <a:lstStyle/>
        <a:p>
          <a:endParaRPr lang="en-US"/>
        </a:p>
      </dgm:t>
    </dgm:pt>
    <dgm:pt modelId="{05A1E7E7-20B4-49EC-9EA6-2E965342A467}" type="sibTrans" cxnId="{165282E8-2A7C-44C4-8DD1-ADA11B54F38E}">
      <dgm:prSet/>
      <dgm:spPr/>
      <dgm:t>
        <a:bodyPr/>
        <a:lstStyle/>
        <a:p>
          <a:endParaRPr lang="en-US"/>
        </a:p>
      </dgm:t>
    </dgm:pt>
    <dgm:pt modelId="{EF1D6B58-228E-41EE-AEC6-C38C8F7CA741}">
      <dgm:prSet/>
      <dgm:spPr/>
      <dgm:t>
        <a:bodyPr/>
        <a:lstStyle/>
        <a:p>
          <a:r>
            <a:rPr lang="en-AU" b="1"/>
            <a:t>Software &amp; Cloud</a:t>
          </a:r>
          <a:r>
            <a:rPr lang="en-AU"/>
            <a:t>: Free/Open-source (Arduino IDE, Python libraries).</a:t>
          </a:r>
          <a:endParaRPr lang="en-US"/>
        </a:p>
      </dgm:t>
    </dgm:pt>
    <dgm:pt modelId="{7A184722-61ED-4D1A-86B2-20F382AEE2F9}" type="parTrans" cxnId="{7E40E1A9-E7CB-4BC5-958C-CAFE9D481451}">
      <dgm:prSet/>
      <dgm:spPr/>
      <dgm:t>
        <a:bodyPr/>
        <a:lstStyle/>
        <a:p>
          <a:endParaRPr lang="en-US"/>
        </a:p>
      </dgm:t>
    </dgm:pt>
    <dgm:pt modelId="{C8E004F3-1566-43CE-B40A-DA312E747D5E}" type="sibTrans" cxnId="{7E40E1A9-E7CB-4BC5-958C-CAFE9D481451}">
      <dgm:prSet/>
      <dgm:spPr/>
      <dgm:t>
        <a:bodyPr/>
        <a:lstStyle/>
        <a:p>
          <a:endParaRPr lang="en-US"/>
        </a:p>
      </dgm:t>
    </dgm:pt>
    <dgm:pt modelId="{0281ECB5-4561-466C-9A00-4E4F18439F20}">
      <dgm:prSet/>
      <dgm:spPr/>
      <dgm:t>
        <a:bodyPr/>
        <a:lstStyle/>
        <a:p>
          <a:r>
            <a:rPr lang="en-AU" b="1"/>
            <a:t>Operational Costs</a:t>
          </a:r>
          <a:r>
            <a:rPr lang="en-AU"/>
            <a:t>: $65 (Internet subscription, calibration materials).</a:t>
          </a:r>
          <a:endParaRPr lang="en-US"/>
        </a:p>
      </dgm:t>
    </dgm:pt>
    <dgm:pt modelId="{4DD9B03E-7BC5-47E6-8659-8B188E05895C}" type="parTrans" cxnId="{DD31A925-A3A0-4A3E-B9CD-F5C6B8FD1D25}">
      <dgm:prSet/>
      <dgm:spPr/>
      <dgm:t>
        <a:bodyPr/>
        <a:lstStyle/>
        <a:p>
          <a:endParaRPr lang="en-US"/>
        </a:p>
      </dgm:t>
    </dgm:pt>
    <dgm:pt modelId="{744BD113-719D-4B17-B067-9DF4AD0E2559}" type="sibTrans" cxnId="{DD31A925-A3A0-4A3E-B9CD-F5C6B8FD1D25}">
      <dgm:prSet/>
      <dgm:spPr/>
      <dgm:t>
        <a:bodyPr/>
        <a:lstStyle/>
        <a:p>
          <a:endParaRPr lang="en-US"/>
        </a:p>
      </dgm:t>
    </dgm:pt>
    <dgm:pt modelId="{D03BE2E4-05AC-46C3-9193-828537E00BE7}">
      <dgm:prSet/>
      <dgm:spPr/>
      <dgm:t>
        <a:bodyPr/>
        <a:lstStyle/>
        <a:p>
          <a:r>
            <a:rPr lang="en-AU" b="1"/>
            <a:t>Total Budget</a:t>
          </a:r>
          <a:r>
            <a:rPr lang="en-AU"/>
            <a:t>: </a:t>
          </a:r>
          <a:r>
            <a:rPr lang="en-AU" b="1"/>
            <a:t>$173 USD</a:t>
          </a:r>
          <a:endParaRPr lang="en-US"/>
        </a:p>
      </dgm:t>
    </dgm:pt>
    <dgm:pt modelId="{2ACF0C17-1478-4793-AE97-9AF550CF6DB6}" type="parTrans" cxnId="{44A35F94-09EC-4918-9BF7-5F0B07AE7FDE}">
      <dgm:prSet/>
      <dgm:spPr/>
      <dgm:t>
        <a:bodyPr/>
        <a:lstStyle/>
        <a:p>
          <a:endParaRPr lang="en-US"/>
        </a:p>
      </dgm:t>
    </dgm:pt>
    <dgm:pt modelId="{503A6C99-0F90-4B25-A05C-22363E33DA4B}" type="sibTrans" cxnId="{44A35F94-09EC-4918-9BF7-5F0B07AE7FDE}">
      <dgm:prSet/>
      <dgm:spPr/>
      <dgm:t>
        <a:bodyPr/>
        <a:lstStyle/>
        <a:p>
          <a:endParaRPr lang="en-US"/>
        </a:p>
      </dgm:t>
    </dgm:pt>
    <dgm:pt modelId="{D9D3B9F6-76D4-854E-BEA7-8036D29C9380}" type="pres">
      <dgm:prSet presAssocID="{D0EBD097-37B0-4F8D-BCBF-E7BE7905C9BD}" presName="outerComposite" presStyleCnt="0">
        <dgm:presLayoutVars>
          <dgm:chMax val="5"/>
          <dgm:dir/>
          <dgm:resizeHandles val="exact"/>
        </dgm:presLayoutVars>
      </dgm:prSet>
      <dgm:spPr/>
    </dgm:pt>
    <dgm:pt modelId="{745CACF5-5202-854F-927A-BBDE36BB8F4C}" type="pres">
      <dgm:prSet presAssocID="{D0EBD097-37B0-4F8D-BCBF-E7BE7905C9BD}" presName="dummyMaxCanvas" presStyleCnt="0">
        <dgm:presLayoutVars/>
      </dgm:prSet>
      <dgm:spPr/>
    </dgm:pt>
    <dgm:pt modelId="{68401F97-EA14-E547-987F-BF6448DAE305}" type="pres">
      <dgm:prSet presAssocID="{D0EBD097-37B0-4F8D-BCBF-E7BE7905C9BD}" presName="FourNodes_1" presStyleLbl="node1" presStyleIdx="0" presStyleCnt="4">
        <dgm:presLayoutVars>
          <dgm:bulletEnabled val="1"/>
        </dgm:presLayoutVars>
      </dgm:prSet>
      <dgm:spPr/>
    </dgm:pt>
    <dgm:pt modelId="{68928C1C-2748-9D41-A088-DA1545BBB506}" type="pres">
      <dgm:prSet presAssocID="{D0EBD097-37B0-4F8D-BCBF-E7BE7905C9BD}" presName="FourNodes_2" presStyleLbl="node1" presStyleIdx="1" presStyleCnt="4">
        <dgm:presLayoutVars>
          <dgm:bulletEnabled val="1"/>
        </dgm:presLayoutVars>
      </dgm:prSet>
      <dgm:spPr/>
    </dgm:pt>
    <dgm:pt modelId="{B0ACBC30-7194-C14A-BCA7-9B8CB7619C50}" type="pres">
      <dgm:prSet presAssocID="{D0EBD097-37B0-4F8D-BCBF-E7BE7905C9BD}" presName="FourNodes_3" presStyleLbl="node1" presStyleIdx="2" presStyleCnt="4">
        <dgm:presLayoutVars>
          <dgm:bulletEnabled val="1"/>
        </dgm:presLayoutVars>
      </dgm:prSet>
      <dgm:spPr/>
    </dgm:pt>
    <dgm:pt modelId="{D34D1CED-1E22-2846-885F-0D953BDC5993}" type="pres">
      <dgm:prSet presAssocID="{D0EBD097-37B0-4F8D-BCBF-E7BE7905C9BD}" presName="FourNodes_4" presStyleLbl="node1" presStyleIdx="3" presStyleCnt="4">
        <dgm:presLayoutVars>
          <dgm:bulletEnabled val="1"/>
        </dgm:presLayoutVars>
      </dgm:prSet>
      <dgm:spPr/>
    </dgm:pt>
    <dgm:pt modelId="{E7C7E8A7-3700-B940-9EDB-83BEF5810682}" type="pres">
      <dgm:prSet presAssocID="{D0EBD097-37B0-4F8D-BCBF-E7BE7905C9BD}" presName="FourConn_1-2" presStyleLbl="fgAccFollowNode1" presStyleIdx="0" presStyleCnt="3">
        <dgm:presLayoutVars>
          <dgm:bulletEnabled val="1"/>
        </dgm:presLayoutVars>
      </dgm:prSet>
      <dgm:spPr/>
    </dgm:pt>
    <dgm:pt modelId="{F3F88075-0AD8-EE41-9332-072C8DF02AE6}" type="pres">
      <dgm:prSet presAssocID="{D0EBD097-37B0-4F8D-BCBF-E7BE7905C9BD}" presName="FourConn_2-3" presStyleLbl="fgAccFollowNode1" presStyleIdx="1" presStyleCnt="3">
        <dgm:presLayoutVars>
          <dgm:bulletEnabled val="1"/>
        </dgm:presLayoutVars>
      </dgm:prSet>
      <dgm:spPr/>
    </dgm:pt>
    <dgm:pt modelId="{590070EB-76FC-D749-B041-39A8DF124681}" type="pres">
      <dgm:prSet presAssocID="{D0EBD097-37B0-4F8D-BCBF-E7BE7905C9BD}" presName="FourConn_3-4" presStyleLbl="fgAccFollowNode1" presStyleIdx="2" presStyleCnt="3">
        <dgm:presLayoutVars>
          <dgm:bulletEnabled val="1"/>
        </dgm:presLayoutVars>
      </dgm:prSet>
      <dgm:spPr/>
    </dgm:pt>
    <dgm:pt modelId="{79D5D1D8-E381-9E43-935F-8B03F81517CB}" type="pres">
      <dgm:prSet presAssocID="{D0EBD097-37B0-4F8D-BCBF-E7BE7905C9BD}" presName="FourNodes_1_text" presStyleLbl="node1" presStyleIdx="3" presStyleCnt="4">
        <dgm:presLayoutVars>
          <dgm:bulletEnabled val="1"/>
        </dgm:presLayoutVars>
      </dgm:prSet>
      <dgm:spPr/>
    </dgm:pt>
    <dgm:pt modelId="{9F81B3FD-4783-5244-9F33-E7A5E97EFE0A}" type="pres">
      <dgm:prSet presAssocID="{D0EBD097-37B0-4F8D-BCBF-E7BE7905C9BD}" presName="FourNodes_2_text" presStyleLbl="node1" presStyleIdx="3" presStyleCnt="4">
        <dgm:presLayoutVars>
          <dgm:bulletEnabled val="1"/>
        </dgm:presLayoutVars>
      </dgm:prSet>
      <dgm:spPr/>
    </dgm:pt>
    <dgm:pt modelId="{DD267EBC-6C66-C943-8CDB-A8C84B478AD6}" type="pres">
      <dgm:prSet presAssocID="{D0EBD097-37B0-4F8D-BCBF-E7BE7905C9BD}" presName="FourNodes_3_text" presStyleLbl="node1" presStyleIdx="3" presStyleCnt="4">
        <dgm:presLayoutVars>
          <dgm:bulletEnabled val="1"/>
        </dgm:presLayoutVars>
      </dgm:prSet>
      <dgm:spPr/>
    </dgm:pt>
    <dgm:pt modelId="{CD17D83F-701B-5749-93C3-1AF25467960E}" type="pres">
      <dgm:prSet presAssocID="{D0EBD097-37B0-4F8D-BCBF-E7BE7905C9BD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AF606F14-33E1-DA46-8F8D-1E5D7DDE59B7}" type="presOf" srcId="{D03BE2E4-05AC-46C3-9193-828537E00BE7}" destId="{CD17D83F-701B-5749-93C3-1AF25467960E}" srcOrd="1" destOrd="0" presId="urn:microsoft.com/office/officeart/2005/8/layout/vProcess5"/>
    <dgm:cxn modelId="{BE5F5F20-D51B-1E48-B6CB-13D0139DBFE6}" type="presOf" srcId="{D03BE2E4-05AC-46C3-9193-828537E00BE7}" destId="{D34D1CED-1E22-2846-885F-0D953BDC5993}" srcOrd="0" destOrd="0" presId="urn:microsoft.com/office/officeart/2005/8/layout/vProcess5"/>
    <dgm:cxn modelId="{DD31A925-A3A0-4A3E-B9CD-F5C6B8FD1D25}" srcId="{D0EBD097-37B0-4F8D-BCBF-E7BE7905C9BD}" destId="{0281ECB5-4561-466C-9A00-4E4F18439F20}" srcOrd="2" destOrd="0" parTransId="{4DD9B03E-7BC5-47E6-8659-8B188E05895C}" sibTransId="{744BD113-719D-4B17-B067-9DF4AD0E2559}"/>
    <dgm:cxn modelId="{939DAA37-3026-8342-BDD6-46804E4261AB}" type="presOf" srcId="{05A1E7E7-20B4-49EC-9EA6-2E965342A467}" destId="{E7C7E8A7-3700-B940-9EDB-83BEF5810682}" srcOrd="0" destOrd="0" presId="urn:microsoft.com/office/officeart/2005/8/layout/vProcess5"/>
    <dgm:cxn modelId="{3AF95142-190D-1146-8A59-1025EF692725}" type="presOf" srcId="{EF1D6B58-228E-41EE-AEC6-C38C8F7CA741}" destId="{68928C1C-2748-9D41-A088-DA1545BBB506}" srcOrd="0" destOrd="0" presId="urn:microsoft.com/office/officeart/2005/8/layout/vProcess5"/>
    <dgm:cxn modelId="{FD7D8B57-1CAA-F445-ACEE-7E6C83A8CC2C}" type="presOf" srcId="{0281ECB5-4561-466C-9A00-4E4F18439F20}" destId="{B0ACBC30-7194-C14A-BCA7-9B8CB7619C50}" srcOrd="0" destOrd="0" presId="urn:microsoft.com/office/officeart/2005/8/layout/vProcess5"/>
    <dgm:cxn modelId="{0175C25A-18BC-CA4F-BF2A-15DE991444C5}" type="presOf" srcId="{C8E004F3-1566-43CE-B40A-DA312E747D5E}" destId="{F3F88075-0AD8-EE41-9332-072C8DF02AE6}" srcOrd="0" destOrd="0" presId="urn:microsoft.com/office/officeart/2005/8/layout/vProcess5"/>
    <dgm:cxn modelId="{B9F02775-E41F-CD41-AB3B-E57054615243}" type="presOf" srcId="{0281ECB5-4561-466C-9A00-4E4F18439F20}" destId="{DD267EBC-6C66-C943-8CDB-A8C84B478AD6}" srcOrd="1" destOrd="0" presId="urn:microsoft.com/office/officeart/2005/8/layout/vProcess5"/>
    <dgm:cxn modelId="{DC7CBB89-E793-7049-8154-877D6C932378}" type="presOf" srcId="{744BD113-719D-4B17-B067-9DF4AD0E2559}" destId="{590070EB-76FC-D749-B041-39A8DF124681}" srcOrd="0" destOrd="0" presId="urn:microsoft.com/office/officeart/2005/8/layout/vProcess5"/>
    <dgm:cxn modelId="{01085190-BA77-D243-8632-A86F9B0B77E3}" type="presOf" srcId="{D0EBD097-37B0-4F8D-BCBF-E7BE7905C9BD}" destId="{D9D3B9F6-76D4-854E-BEA7-8036D29C9380}" srcOrd="0" destOrd="0" presId="urn:microsoft.com/office/officeart/2005/8/layout/vProcess5"/>
    <dgm:cxn modelId="{44A35F94-09EC-4918-9BF7-5F0B07AE7FDE}" srcId="{D0EBD097-37B0-4F8D-BCBF-E7BE7905C9BD}" destId="{D03BE2E4-05AC-46C3-9193-828537E00BE7}" srcOrd="3" destOrd="0" parTransId="{2ACF0C17-1478-4793-AE97-9AF550CF6DB6}" sibTransId="{503A6C99-0F90-4B25-A05C-22363E33DA4B}"/>
    <dgm:cxn modelId="{7E40E1A9-E7CB-4BC5-958C-CAFE9D481451}" srcId="{D0EBD097-37B0-4F8D-BCBF-E7BE7905C9BD}" destId="{EF1D6B58-228E-41EE-AEC6-C38C8F7CA741}" srcOrd="1" destOrd="0" parTransId="{7A184722-61ED-4D1A-86B2-20F382AEE2F9}" sibTransId="{C8E004F3-1566-43CE-B40A-DA312E747D5E}"/>
    <dgm:cxn modelId="{46B610CC-50A3-684F-AA04-9AA310A98F19}" type="presOf" srcId="{7680036C-B584-434F-9978-5CE25A9A5E53}" destId="{79D5D1D8-E381-9E43-935F-8B03F81517CB}" srcOrd="1" destOrd="0" presId="urn:microsoft.com/office/officeart/2005/8/layout/vProcess5"/>
    <dgm:cxn modelId="{80A349D1-E0F1-D141-9981-48B8E094576D}" type="presOf" srcId="{7680036C-B584-434F-9978-5CE25A9A5E53}" destId="{68401F97-EA14-E547-987F-BF6448DAE305}" srcOrd="0" destOrd="0" presId="urn:microsoft.com/office/officeart/2005/8/layout/vProcess5"/>
    <dgm:cxn modelId="{7CC751D8-5794-7548-9D6D-6B7903E4C821}" type="presOf" srcId="{EF1D6B58-228E-41EE-AEC6-C38C8F7CA741}" destId="{9F81B3FD-4783-5244-9F33-E7A5E97EFE0A}" srcOrd="1" destOrd="0" presId="urn:microsoft.com/office/officeart/2005/8/layout/vProcess5"/>
    <dgm:cxn modelId="{165282E8-2A7C-44C4-8DD1-ADA11B54F38E}" srcId="{D0EBD097-37B0-4F8D-BCBF-E7BE7905C9BD}" destId="{7680036C-B584-434F-9978-5CE25A9A5E53}" srcOrd="0" destOrd="0" parTransId="{A05BBE9B-8211-4BD0-A27C-E526ED4E8229}" sibTransId="{05A1E7E7-20B4-49EC-9EA6-2E965342A467}"/>
    <dgm:cxn modelId="{5EFA440B-7570-7743-8B05-3863FD734D23}" type="presParOf" srcId="{D9D3B9F6-76D4-854E-BEA7-8036D29C9380}" destId="{745CACF5-5202-854F-927A-BBDE36BB8F4C}" srcOrd="0" destOrd="0" presId="urn:microsoft.com/office/officeart/2005/8/layout/vProcess5"/>
    <dgm:cxn modelId="{1FDF0EFE-0B97-8D4C-BFB7-744C31D6B364}" type="presParOf" srcId="{D9D3B9F6-76D4-854E-BEA7-8036D29C9380}" destId="{68401F97-EA14-E547-987F-BF6448DAE305}" srcOrd="1" destOrd="0" presId="urn:microsoft.com/office/officeart/2005/8/layout/vProcess5"/>
    <dgm:cxn modelId="{935AE3A5-F5A9-734B-B43A-5A0094864462}" type="presParOf" srcId="{D9D3B9F6-76D4-854E-BEA7-8036D29C9380}" destId="{68928C1C-2748-9D41-A088-DA1545BBB506}" srcOrd="2" destOrd="0" presId="urn:microsoft.com/office/officeart/2005/8/layout/vProcess5"/>
    <dgm:cxn modelId="{C1CD1A38-4FED-3744-97CA-FA9E414F0F86}" type="presParOf" srcId="{D9D3B9F6-76D4-854E-BEA7-8036D29C9380}" destId="{B0ACBC30-7194-C14A-BCA7-9B8CB7619C50}" srcOrd="3" destOrd="0" presId="urn:microsoft.com/office/officeart/2005/8/layout/vProcess5"/>
    <dgm:cxn modelId="{448B0197-EB66-624B-9BD6-5AF1AA0448B0}" type="presParOf" srcId="{D9D3B9F6-76D4-854E-BEA7-8036D29C9380}" destId="{D34D1CED-1E22-2846-885F-0D953BDC5993}" srcOrd="4" destOrd="0" presId="urn:microsoft.com/office/officeart/2005/8/layout/vProcess5"/>
    <dgm:cxn modelId="{E3B0775C-8C2C-BB44-B455-90FC4C41BD58}" type="presParOf" srcId="{D9D3B9F6-76D4-854E-BEA7-8036D29C9380}" destId="{E7C7E8A7-3700-B940-9EDB-83BEF5810682}" srcOrd="5" destOrd="0" presId="urn:microsoft.com/office/officeart/2005/8/layout/vProcess5"/>
    <dgm:cxn modelId="{8422E918-54F3-594C-AB09-D0585499004D}" type="presParOf" srcId="{D9D3B9F6-76D4-854E-BEA7-8036D29C9380}" destId="{F3F88075-0AD8-EE41-9332-072C8DF02AE6}" srcOrd="6" destOrd="0" presId="urn:microsoft.com/office/officeart/2005/8/layout/vProcess5"/>
    <dgm:cxn modelId="{C2D57DE8-7D6D-E246-ABE0-7323F9635C4E}" type="presParOf" srcId="{D9D3B9F6-76D4-854E-BEA7-8036D29C9380}" destId="{590070EB-76FC-D749-B041-39A8DF124681}" srcOrd="7" destOrd="0" presId="urn:microsoft.com/office/officeart/2005/8/layout/vProcess5"/>
    <dgm:cxn modelId="{DA09E72C-FDF6-BD4C-8B6E-177793A9D1FE}" type="presParOf" srcId="{D9D3B9F6-76D4-854E-BEA7-8036D29C9380}" destId="{79D5D1D8-E381-9E43-935F-8B03F81517CB}" srcOrd="8" destOrd="0" presId="urn:microsoft.com/office/officeart/2005/8/layout/vProcess5"/>
    <dgm:cxn modelId="{34FBFFF4-5350-9849-842B-EC5E4522A841}" type="presParOf" srcId="{D9D3B9F6-76D4-854E-BEA7-8036D29C9380}" destId="{9F81B3FD-4783-5244-9F33-E7A5E97EFE0A}" srcOrd="9" destOrd="0" presId="urn:microsoft.com/office/officeart/2005/8/layout/vProcess5"/>
    <dgm:cxn modelId="{78D05CF7-1AE7-A74D-99CE-B777D89E18ED}" type="presParOf" srcId="{D9D3B9F6-76D4-854E-BEA7-8036D29C9380}" destId="{DD267EBC-6C66-C943-8CDB-A8C84B478AD6}" srcOrd="10" destOrd="0" presId="urn:microsoft.com/office/officeart/2005/8/layout/vProcess5"/>
    <dgm:cxn modelId="{B1C2FE89-69D7-2C45-BAB2-0FD49DED2A2A}" type="presParOf" srcId="{D9D3B9F6-76D4-854E-BEA7-8036D29C9380}" destId="{CD17D83F-701B-5749-93C3-1AF25467960E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D4C801-8671-0A4D-AB9E-004DD9A19EB5}">
      <dsp:nvSpPr>
        <dsp:cNvPr id="0" name=""/>
        <dsp:cNvSpPr/>
      </dsp:nvSpPr>
      <dsp:spPr>
        <a:xfrm>
          <a:off x="0" y="0"/>
          <a:ext cx="4813354" cy="6270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b="1" kern="1200"/>
            <a:t>Data Sources</a:t>
          </a:r>
          <a:r>
            <a:rPr lang="en-AU" sz="1100" kern="1200"/>
            <a:t>:</a:t>
          </a:r>
          <a:r>
            <a:rPr lang="en-AU" sz="1100" b="1" kern="1200"/>
            <a:t>DHT22 Sensor</a:t>
          </a:r>
          <a:r>
            <a:rPr lang="en-AU" sz="1100" kern="1200"/>
            <a:t>: Measures temperature and humidity.</a:t>
          </a:r>
          <a:endParaRPr lang="en-US" sz="1100" kern="1200"/>
        </a:p>
      </dsp:txBody>
      <dsp:txXfrm>
        <a:off x="18367" y="18367"/>
        <a:ext cx="4063299" cy="590361"/>
      </dsp:txXfrm>
    </dsp:sp>
    <dsp:sp modelId="{30DF9B80-0BC9-D047-A914-D3AB9CA5F0B6}">
      <dsp:nvSpPr>
        <dsp:cNvPr id="0" name=""/>
        <dsp:cNvSpPr/>
      </dsp:nvSpPr>
      <dsp:spPr>
        <a:xfrm>
          <a:off x="359438" y="714192"/>
          <a:ext cx="4813354" cy="627095"/>
        </a:xfrm>
        <a:prstGeom prst="roundRect">
          <a:avLst>
            <a:gd name="adj" fmla="val 10000"/>
          </a:avLst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b="1" kern="1200"/>
            <a:t>MQ135 Sensor</a:t>
          </a:r>
          <a:r>
            <a:rPr lang="en-AU" sz="1100" kern="1200"/>
            <a:t>: Monitors various gases, such as CO2, ammonia, and smoke.</a:t>
          </a:r>
          <a:endParaRPr lang="en-US" sz="1100" kern="1200"/>
        </a:p>
      </dsp:txBody>
      <dsp:txXfrm>
        <a:off x="377805" y="732559"/>
        <a:ext cx="4009569" cy="590361"/>
      </dsp:txXfrm>
    </dsp:sp>
    <dsp:sp modelId="{659170CC-24D5-524C-871B-E536391677E4}">
      <dsp:nvSpPr>
        <dsp:cNvPr id="0" name=""/>
        <dsp:cNvSpPr/>
      </dsp:nvSpPr>
      <dsp:spPr>
        <a:xfrm>
          <a:off x="718877" y="1428384"/>
          <a:ext cx="4813354" cy="627095"/>
        </a:xfrm>
        <a:prstGeom prst="roundRect">
          <a:avLst>
            <a:gd name="adj" fmla="val 10000"/>
          </a:avLst>
        </a:prstGeom>
        <a:solidFill>
          <a:schemeClr val="accent2">
            <a:hueOff val="3221806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b="1" kern="1200"/>
            <a:t>Flame Sensor</a:t>
          </a:r>
          <a:r>
            <a:rPr lang="en-AU" sz="1100" kern="1200"/>
            <a:t>: Detects visible flames.</a:t>
          </a:r>
          <a:endParaRPr lang="en-US" sz="1100" kern="1200"/>
        </a:p>
      </dsp:txBody>
      <dsp:txXfrm>
        <a:off x="737244" y="1446751"/>
        <a:ext cx="4009569" cy="590361"/>
      </dsp:txXfrm>
    </dsp:sp>
    <dsp:sp modelId="{04343960-0DBC-A147-9CBC-59A8705D6C2F}">
      <dsp:nvSpPr>
        <dsp:cNvPr id="0" name=""/>
        <dsp:cNvSpPr/>
      </dsp:nvSpPr>
      <dsp:spPr>
        <a:xfrm>
          <a:off x="1078316" y="2142576"/>
          <a:ext cx="4813354" cy="627095"/>
        </a:xfrm>
        <a:prstGeom prst="roundRect">
          <a:avLst>
            <a:gd name="adj" fmla="val 10000"/>
          </a:avLst>
        </a:prstGeom>
        <a:solidFill>
          <a:schemeClr val="accent2">
            <a:hueOff val="4832709"/>
            <a:satOff val="-13870"/>
            <a:lumOff val="-222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b="1" kern="1200"/>
            <a:t>Data Capture</a:t>
          </a:r>
          <a:r>
            <a:rPr lang="en-AU" sz="1100" kern="1200"/>
            <a:t>: Uses MQTT for data transfer.</a:t>
          </a:r>
          <a:r>
            <a:rPr lang="en-AU" sz="1100" b="1" kern="1200"/>
            <a:t>Data Storage</a:t>
          </a:r>
          <a:r>
            <a:rPr lang="en-AU" sz="1100" kern="1200"/>
            <a:t>: Dual storage - locally on a microSD card and in the Arduino IoT Cloud.</a:t>
          </a:r>
          <a:endParaRPr lang="en-US" sz="1100" kern="1200"/>
        </a:p>
      </dsp:txBody>
      <dsp:txXfrm>
        <a:off x="1096683" y="2160943"/>
        <a:ext cx="4009569" cy="590361"/>
      </dsp:txXfrm>
    </dsp:sp>
    <dsp:sp modelId="{8178E22B-5DF2-8D4E-9B51-C5FB7FBAA37C}">
      <dsp:nvSpPr>
        <dsp:cNvPr id="0" name=""/>
        <dsp:cNvSpPr/>
      </dsp:nvSpPr>
      <dsp:spPr>
        <a:xfrm>
          <a:off x="1437755" y="2856768"/>
          <a:ext cx="4813354" cy="627095"/>
        </a:xfrm>
        <a:prstGeom prst="roundRect">
          <a:avLst>
            <a:gd name="adj" fmla="val 10000"/>
          </a:avLst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b="1" kern="1200"/>
            <a:t>Visualisation &amp; Alerts</a:t>
          </a:r>
          <a:r>
            <a:rPr lang="en-AU" sz="1100" kern="1200"/>
            <a:t>: Plotly Dash for real-time monitoring and visual alerts when safety thresholds are breached.</a:t>
          </a:r>
          <a:endParaRPr lang="en-US" sz="1100" kern="1200"/>
        </a:p>
      </dsp:txBody>
      <dsp:txXfrm>
        <a:off x="1456122" y="2875135"/>
        <a:ext cx="4009569" cy="590361"/>
      </dsp:txXfrm>
    </dsp:sp>
    <dsp:sp modelId="{67196D6E-197C-5347-B247-69D47080FA45}">
      <dsp:nvSpPr>
        <dsp:cNvPr id="0" name=""/>
        <dsp:cNvSpPr/>
      </dsp:nvSpPr>
      <dsp:spPr>
        <a:xfrm>
          <a:off x="4405742" y="458128"/>
          <a:ext cx="407612" cy="40761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497455" y="458128"/>
        <a:ext cx="224186" cy="306728"/>
      </dsp:txXfrm>
    </dsp:sp>
    <dsp:sp modelId="{A2529546-7EE6-6749-8C58-A1102ED0F195}">
      <dsp:nvSpPr>
        <dsp:cNvPr id="0" name=""/>
        <dsp:cNvSpPr/>
      </dsp:nvSpPr>
      <dsp:spPr>
        <a:xfrm>
          <a:off x="4765181" y="1172320"/>
          <a:ext cx="407612" cy="40761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244908"/>
            <a:satOff val="-20744"/>
            <a:lumOff val="-233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2244908"/>
              <a:satOff val="-20744"/>
              <a:lumOff val="-23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56894" y="1172320"/>
        <a:ext cx="224186" cy="306728"/>
      </dsp:txXfrm>
    </dsp:sp>
    <dsp:sp modelId="{609CB546-F186-F343-A6B5-C75840BE09B9}">
      <dsp:nvSpPr>
        <dsp:cNvPr id="0" name=""/>
        <dsp:cNvSpPr/>
      </dsp:nvSpPr>
      <dsp:spPr>
        <a:xfrm>
          <a:off x="5124620" y="1876060"/>
          <a:ext cx="407612" cy="40761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4489816"/>
            <a:satOff val="-41488"/>
            <a:lumOff val="-4677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4489816"/>
              <a:satOff val="-41488"/>
              <a:lumOff val="-46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5216333" y="1876060"/>
        <a:ext cx="224186" cy="306728"/>
      </dsp:txXfrm>
    </dsp:sp>
    <dsp:sp modelId="{CA1B1368-91ED-E544-AF79-A78897C2D190}">
      <dsp:nvSpPr>
        <dsp:cNvPr id="0" name=""/>
        <dsp:cNvSpPr/>
      </dsp:nvSpPr>
      <dsp:spPr>
        <a:xfrm>
          <a:off x="5484059" y="2597220"/>
          <a:ext cx="407612" cy="40761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6734724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24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5575772" y="2597220"/>
        <a:ext cx="224186" cy="3067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66D43A-BC26-654F-9AEF-BA5896DB2BF5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C09B54-F140-0947-A36A-0579020AAE18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b="1" kern="1200"/>
            <a:t>Target Users</a:t>
          </a:r>
          <a:r>
            <a:rPr lang="en-AU" sz="1700" kern="1200"/>
            <a:t>: Safety officers, plant managers, SMEs.</a:t>
          </a:r>
          <a:r>
            <a:rPr lang="en-AU" sz="1700" b="1" kern="1200"/>
            <a:t>Workflow Steps</a:t>
          </a:r>
          <a:r>
            <a:rPr lang="en-AU" sz="1700" kern="1200"/>
            <a:t>:</a:t>
          </a:r>
          <a:r>
            <a:rPr lang="en-AU" sz="1700" b="1" kern="1200"/>
            <a:t>Sensor Detection</a:t>
          </a:r>
          <a:r>
            <a:rPr lang="en-AU" sz="1700" kern="1200"/>
            <a:t>: Data collected from temperature, gas, and flame sensors.</a:t>
          </a:r>
          <a:endParaRPr lang="en-US" sz="1700" kern="1200"/>
        </a:p>
      </dsp:txBody>
      <dsp:txXfrm>
        <a:off x="398656" y="1088253"/>
        <a:ext cx="2959127" cy="1837317"/>
      </dsp:txXfrm>
    </dsp:sp>
    <dsp:sp modelId="{C2B33A5D-AC16-1B48-8966-089B9CB63C8E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1F030E-725D-FA44-AC88-A792C400531B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b="1" kern="1200"/>
            <a:t>Data Transmission &amp; Logging</a:t>
          </a:r>
          <a:r>
            <a:rPr lang="en-AU" sz="1700" kern="1200"/>
            <a:t>: Data sent via MQTT to Arduino IoT Cloud; logged locally and on the cloud.</a:t>
          </a:r>
          <a:endParaRPr lang="en-US" sz="1700" kern="1200"/>
        </a:p>
      </dsp:txBody>
      <dsp:txXfrm>
        <a:off x="4155097" y="1088253"/>
        <a:ext cx="2959127" cy="1837317"/>
      </dsp:txXfrm>
    </dsp:sp>
    <dsp:sp modelId="{79804FE8-25D9-5440-81E8-7E87F8BEB369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160763-3A79-DB4A-B6A7-43EFEABCB2E3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b="1" kern="1200"/>
            <a:t>Alert &amp; Response</a:t>
          </a:r>
          <a:r>
            <a:rPr lang="en-AU" sz="1700" kern="1200"/>
            <a:t>: Dashboard alerts users to anomalies; notifications sent out to prevent incidents.</a:t>
          </a:r>
          <a:endParaRPr lang="en-US" sz="1700" kern="1200"/>
        </a:p>
      </dsp:txBody>
      <dsp:txXfrm>
        <a:off x="7911539" y="1088253"/>
        <a:ext cx="2959127" cy="18373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7BB9A3-8E53-E64C-AD55-D5275D5FDB85}">
      <dsp:nvSpPr>
        <dsp:cNvPr id="0" name=""/>
        <dsp:cNvSpPr/>
      </dsp:nvSpPr>
      <dsp:spPr>
        <a:xfrm>
          <a:off x="2241532" y="1199834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71087" y="1242976"/>
        <a:ext cx="25774" cy="5154"/>
      </dsp:txXfrm>
    </dsp:sp>
    <dsp:sp modelId="{43004430-0455-8747-80FF-22B53018F271}">
      <dsp:nvSpPr>
        <dsp:cNvPr id="0" name=""/>
        <dsp:cNvSpPr/>
      </dsp:nvSpPr>
      <dsp:spPr>
        <a:xfrm>
          <a:off x="2092" y="573182"/>
          <a:ext cx="2241239" cy="134474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b="1" kern="1200"/>
            <a:t>Development Phases</a:t>
          </a:r>
          <a:r>
            <a:rPr lang="en-AU" sz="1500" kern="1200"/>
            <a:t>:</a:t>
          </a:r>
          <a:r>
            <a:rPr lang="en-AU" sz="1500" b="1" kern="1200"/>
            <a:t>Week 1-2</a:t>
          </a:r>
          <a:r>
            <a:rPr lang="en-AU" sz="1500" kern="1200"/>
            <a:t>: Sensor setup &amp; hardware testing (5-7 hours).</a:t>
          </a:r>
          <a:endParaRPr lang="en-US" sz="1500" kern="1200"/>
        </a:p>
      </dsp:txBody>
      <dsp:txXfrm>
        <a:off x="2092" y="573182"/>
        <a:ext cx="2241239" cy="1344743"/>
      </dsp:txXfrm>
    </dsp:sp>
    <dsp:sp modelId="{C00FCB0A-F961-9B4F-8EEB-42F5430A008E}">
      <dsp:nvSpPr>
        <dsp:cNvPr id="0" name=""/>
        <dsp:cNvSpPr/>
      </dsp:nvSpPr>
      <dsp:spPr>
        <a:xfrm>
          <a:off x="4998257" y="1199834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12" y="1242976"/>
        <a:ext cx="25774" cy="5154"/>
      </dsp:txXfrm>
    </dsp:sp>
    <dsp:sp modelId="{AE3B85AB-3387-C243-B461-EDF113E9117D}">
      <dsp:nvSpPr>
        <dsp:cNvPr id="0" name=""/>
        <dsp:cNvSpPr/>
      </dsp:nvSpPr>
      <dsp:spPr>
        <a:xfrm>
          <a:off x="2758817" y="573182"/>
          <a:ext cx="2241239" cy="134474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b="1" kern="1200"/>
            <a:t>Week 3-4</a:t>
          </a:r>
          <a:r>
            <a:rPr lang="en-AU" sz="1500" kern="1200"/>
            <a:t>: Arduino programming for data collection (5-7 hours).</a:t>
          </a:r>
          <a:endParaRPr lang="en-US" sz="1500" kern="1200"/>
        </a:p>
      </dsp:txBody>
      <dsp:txXfrm>
        <a:off x="2758817" y="573182"/>
        <a:ext cx="2241239" cy="1344743"/>
      </dsp:txXfrm>
    </dsp:sp>
    <dsp:sp modelId="{5810ED15-54F7-A542-AAF7-1BC644AB8F97}">
      <dsp:nvSpPr>
        <dsp:cNvPr id="0" name=""/>
        <dsp:cNvSpPr/>
      </dsp:nvSpPr>
      <dsp:spPr>
        <a:xfrm>
          <a:off x="7754982" y="1199834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984537" y="1242976"/>
        <a:ext cx="25774" cy="5154"/>
      </dsp:txXfrm>
    </dsp:sp>
    <dsp:sp modelId="{F717E55A-659E-A64C-8490-6FFE3D1B9FEC}">
      <dsp:nvSpPr>
        <dsp:cNvPr id="0" name=""/>
        <dsp:cNvSpPr/>
      </dsp:nvSpPr>
      <dsp:spPr>
        <a:xfrm>
          <a:off x="5515542" y="573182"/>
          <a:ext cx="2241239" cy="134474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b="1" kern="1200"/>
            <a:t>Week 5</a:t>
          </a:r>
          <a:r>
            <a:rPr lang="en-AU" sz="1500" kern="1200"/>
            <a:t>: Back-end Python processing &amp; visualization (7-15 hours).</a:t>
          </a:r>
          <a:endParaRPr lang="en-US" sz="1500" kern="1200"/>
        </a:p>
      </dsp:txBody>
      <dsp:txXfrm>
        <a:off x="5515542" y="573182"/>
        <a:ext cx="2241239" cy="1344743"/>
      </dsp:txXfrm>
    </dsp:sp>
    <dsp:sp modelId="{39B52B1D-9F6A-354F-9D9C-2981BBF6B5AB}">
      <dsp:nvSpPr>
        <dsp:cNvPr id="0" name=""/>
        <dsp:cNvSpPr/>
      </dsp:nvSpPr>
      <dsp:spPr>
        <a:xfrm>
          <a:off x="1122712" y="1916126"/>
          <a:ext cx="8270175" cy="484885"/>
        </a:xfrm>
        <a:custGeom>
          <a:avLst/>
          <a:gdLst/>
          <a:ahLst/>
          <a:cxnLst/>
          <a:rect l="0" t="0" r="0" b="0"/>
          <a:pathLst>
            <a:path>
              <a:moveTo>
                <a:pt x="8270175" y="0"/>
              </a:moveTo>
              <a:lnTo>
                <a:pt x="8270175" y="259542"/>
              </a:lnTo>
              <a:lnTo>
                <a:pt x="0" y="259542"/>
              </a:lnTo>
              <a:lnTo>
                <a:pt x="0" y="48488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50644" y="2155991"/>
        <a:ext cx="414311" cy="5154"/>
      </dsp:txXfrm>
    </dsp:sp>
    <dsp:sp modelId="{F77205E7-F581-CB4F-81C9-009EA12E926B}">
      <dsp:nvSpPr>
        <dsp:cNvPr id="0" name=""/>
        <dsp:cNvSpPr/>
      </dsp:nvSpPr>
      <dsp:spPr>
        <a:xfrm>
          <a:off x="8272267" y="573182"/>
          <a:ext cx="2241239" cy="134474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b="1" kern="1200"/>
            <a:t>Week 6</a:t>
          </a:r>
          <a:r>
            <a:rPr lang="en-AU" sz="1500" kern="1200"/>
            <a:t>: Data storage &amp; logging (7-10 hours).</a:t>
          </a:r>
          <a:endParaRPr lang="en-US" sz="1500" kern="1200"/>
        </a:p>
      </dsp:txBody>
      <dsp:txXfrm>
        <a:off x="8272267" y="573182"/>
        <a:ext cx="2241239" cy="1344743"/>
      </dsp:txXfrm>
    </dsp:sp>
    <dsp:sp modelId="{AE20C275-C1CA-6D4A-A12E-2B3C35ACA4C7}">
      <dsp:nvSpPr>
        <dsp:cNvPr id="0" name=""/>
        <dsp:cNvSpPr/>
      </dsp:nvSpPr>
      <dsp:spPr>
        <a:xfrm>
          <a:off x="2241532" y="3060063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71087" y="3103206"/>
        <a:ext cx="25774" cy="5154"/>
      </dsp:txXfrm>
    </dsp:sp>
    <dsp:sp modelId="{1D5B9985-8F6E-544C-83C4-1C7AEDEAC322}">
      <dsp:nvSpPr>
        <dsp:cNvPr id="0" name=""/>
        <dsp:cNvSpPr/>
      </dsp:nvSpPr>
      <dsp:spPr>
        <a:xfrm>
          <a:off x="2092" y="2433411"/>
          <a:ext cx="2241239" cy="134474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b="1" kern="1200"/>
            <a:t>Week 7</a:t>
          </a:r>
          <a:r>
            <a:rPr lang="en-AU" sz="1500" kern="1200"/>
            <a:t>: Machine learning model development (7-15 hours).</a:t>
          </a:r>
          <a:endParaRPr lang="en-US" sz="1500" kern="1200"/>
        </a:p>
      </dsp:txBody>
      <dsp:txXfrm>
        <a:off x="2092" y="2433411"/>
        <a:ext cx="2241239" cy="1344743"/>
      </dsp:txXfrm>
    </dsp:sp>
    <dsp:sp modelId="{A0A115E8-BFAE-294A-A4DE-50E050F9FA06}">
      <dsp:nvSpPr>
        <dsp:cNvPr id="0" name=""/>
        <dsp:cNvSpPr/>
      </dsp:nvSpPr>
      <dsp:spPr>
        <a:xfrm>
          <a:off x="4998257" y="3060063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12" y="3103206"/>
        <a:ext cx="25774" cy="5154"/>
      </dsp:txXfrm>
    </dsp:sp>
    <dsp:sp modelId="{1EBF1EA4-B30F-184A-858F-88CF4DBEBDFF}">
      <dsp:nvSpPr>
        <dsp:cNvPr id="0" name=""/>
        <dsp:cNvSpPr/>
      </dsp:nvSpPr>
      <dsp:spPr>
        <a:xfrm>
          <a:off x="2758817" y="2433411"/>
          <a:ext cx="2241239" cy="134474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b="1" kern="1200"/>
            <a:t>Week 8</a:t>
          </a:r>
          <a:r>
            <a:rPr lang="en-AU" sz="1500" kern="1200"/>
            <a:t>: Testing, validation &amp; documentation (15 hours total).</a:t>
          </a:r>
          <a:endParaRPr lang="en-US" sz="1500" kern="1200"/>
        </a:p>
      </dsp:txBody>
      <dsp:txXfrm>
        <a:off x="2758817" y="2433411"/>
        <a:ext cx="2241239" cy="1344743"/>
      </dsp:txXfrm>
    </dsp:sp>
    <dsp:sp modelId="{C6CB8046-D42F-4D44-B7A2-6AEF00EFF73D}">
      <dsp:nvSpPr>
        <dsp:cNvPr id="0" name=""/>
        <dsp:cNvSpPr/>
      </dsp:nvSpPr>
      <dsp:spPr>
        <a:xfrm>
          <a:off x="5515542" y="2433411"/>
          <a:ext cx="2241239" cy="134474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b="1" kern="1200"/>
            <a:t>Effort Summary</a:t>
          </a:r>
          <a:r>
            <a:rPr lang="en-AU" sz="1500" kern="1200"/>
            <a:t>: ~58 hours over 8 weeks.</a:t>
          </a:r>
          <a:endParaRPr lang="en-US" sz="1500" kern="1200"/>
        </a:p>
      </dsp:txBody>
      <dsp:txXfrm>
        <a:off x="5515542" y="2433411"/>
        <a:ext cx="2241239" cy="13447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401F97-EA14-E547-987F-BF6448DAE305}">
      <dsp:nvSpPr>
        <dsp:cNvPr id="0" name=""/>
        <dsp:cNvSpPr/>
      </dsp:nvSpPr>
      <dsp:spPr>
        <a:xfrm>
          <a:off x="0" y="0"/>
          <a:ext cx="3982062" cy="80064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b="1" kern="1200"/>
            <a:t>Budget Breakdown</a:t>
          </a:r>
          <a:r>
            <a:rPr lang="en-AU" sz="1400" kern="1200"/>
            <a:t>:</a:t>
          </a:r>
          <a:r>
            <a:rPr lang="en-AU" sz="1400" b="1" kern="1200"/>
            <a:t>Hardware Costs</a:t>
          </a:r>
          <a:r>
            <a:rPr lang="en-AU" sz="1400" kern="1200"/>
            <a:t>: $108 (Arduino Nano 33 IoT, DHT22, MQ135, Flame sensor, etc.).</a:t>
          </a:r>
          <a:endParaRPr lang="en-US" sz="1400" kern="1200"/>
        </a:p>
      </dsp:txBody>
      <dsp:txXfrm>
        <a:off x="23450" y="23450"/>
        <a:ext cx="3050451" cy="753743"/>
      </dsp:txXfrm>
    </dsp:sp>
    <dsp:sp modelId="{68928C1C-2748-9D41-A088-DA1545BBB506}">
      <dsp:nvSpPr>
        <dsp:cNvPr id="0" name=""/>
        <dsp:cNvSpPr/>
      </dsp:nvSpPr>
      <dsp:spPr>
        <a:xfrm>
          <a:off x="333497" y="946215"/>
          <a:ext cx="3982062" cy="80064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b="1" kern="1200"/>
            <a:t>Software &amp; Cloud</a:t>
          </a:r>
          <a:r>
            <a:rPr lang="en-AU" sz="1400" kern="1200"/>
            <a:t>: Free/Open-source (Arduino IDE, Python libraries).</a:t>
          </a:r>
          <a:endParaRPr lang="en-US" sz="1400" kern="1200"/>
        </a:p>
      </dsp:txBody>
      <dsp:txXfrm>
        <a:off x="356947" y="969665"/>
        <a:ext cx="3081246" cy="753743"/>
      </dsp:txXfrm>
    </dsp:sp>
    <dsp:sp modelId="{B0ACBC30-7194-C14A-BCA7-9B8CB7619C50}">
      <dsp:nvSpPr>
        <dsp:cNvPr id="0" name=""/>
        <dsp:cNvSpPr/>
      </dsp:nvSpPr>
      <dsp:spPr>
        <a:xfrm>
          <a:off x="662017" y="1892430"/>
          <a:ext cx="3982062" cy="80064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b="1" kern="1200"/>
            <a:t>Operational Costs</a:t>
          </a:r>
          <a:r>
            <a:rPr lang="en-AU" sz="1400" kern="1200"/>
            <a:t>: $65 (Internet subscription, calibration materials).</a:t>
          </a:r>
          <a:endParaRPr lang="en-US" sz="1400" kern="1200"/>
        </a:p>
      </dsp:txBody>
      <dsp:txXfrm>
        <a:off x="685467" y="1915880"/>
        <a:ext cx="3086223" cy="753743"/>
      </dsp:txXfrm>
    </dsp:sp>
    <dsp:sp modelId="{D34D1CED-1E22-2846-885F-0D953BDC5993}">
      <dsp:nvSpPr>
        <dsp:cNvPr id="0" name=""/>
        <dsp:cNvSpPr/>
      </dsp:nvSpPr>
      <dsp:spPr>
        <a:xfrm>
          <a:off x="995515" y="2838645"/>
          <a:ext cx="3982062" cy="80064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b="1" kern="1200"/>
            <a:t>Total Budget</a:t>
          </a:r>
          <a:r>
            <a:rPr lang="en-AU" sz="1400" kern="1200"/>
            <a:t>: </a:t>
          </a:r>
          <a:r>
            <a:rPr lang="en-AU" sz="1400" b="1" kern="1200"/>
            <a:t>$173 USD</a:t>
          </a:r>
          <a:endParaRPr lang="en-US" sz="1400" kern="1200"/>
        </a:p>
      </dsp:txBody>
      <dsp:txXfrm>
        <a:off x="1018965" y="2862095"/>
        <a:ext cx="3081246" cy="753743"/>
      </dsp:txXfrm>
    </dsp:sp>
    <dsp:sp modelId="{E7C7E8A7-3700-B940-9EDB-83BEF5810682}">
      <dsp:nvSpPr>
        <dsp:cNvPr id="0" name=""/>
        <dsp:cNvSpPr/>
      </dsp:nvSpPr>
      <dsp:spPr>
        <a:xfrm>
          <a:off x="3461644" y="613220"/>
          <a:ext cx="520418" cy="52041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3578738" y="613220"/>
        <a:ext cx="286230" cy="391615"/>
      </dsp:txXfrm>
    </dsp:sp>
    <dsp:sp modelId="{F3F88075-0AD8-EE41-9332-072C8DF02AE6}">
      <dsp:nvSpPr>
        <dsp:cNvPr id="0" name=""/>
        <dsp:cNvSpPr/>
      </dsp:nvSpPr>
      <dsp:spPr>
        <a:xfrm>
          <a:off x="3795141" y="1559435"/>
          <a:ext cx="520418" cy="52041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3912235" y="1559435"/>
        <a:ext cx="286230" cy="391615"/>
      </dsp:txXfrm>
    </dsp:sp>
    <dsp:sp modelId="{590070EB-76FC-D749-B041-39A8DF124681}">
      <dsp:nvSpPr>
        <dsp:cNvPr id="0" name=""/>
        <dsp:cNvSpPr/>
      </dsp:nvSpPr>
      <dsp:spPr>
        <a:xfrm>
          <a:off x="4123661" y="2505650"/>
          <a:ext cx="520418" cy="52041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4240755" y="2505650"/>
        <a:ext cx="286230" cy="3916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056D74-A87C-C748-8356-10866D1E98E6}" type="datetimeFigureOut">
              <a:rPr lang="en-US" smtClean="0"/>
              <a:t>10/2/24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060A7-409B-1D42-88C1-04E03B3D6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6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i="1" dirty="0">
                <a:effectLst/>
                <a:latin typeface="Helvetica Neue" panose="02000503000000020004" pitchFamily="2" charset="0"/>
              </a:rPr>
              <a:t>"Hello, everyone. My name is Anish Bansal, and today I'll be presenting my project on real-time fire and gas leak detection in industrial zones. The goal of this project is to enhance safety in these environments by creating a scalable and cost-effective solution for detecting both fire and gas leaks."</a:t>
            </a:r>
            <a:endParaRPr lang="en-AU" dirty="0">
              <a:effectLst/>
              <a:latin typeface="Helvetica Neue" panose="02000503000000020004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060A7-409B-1D42-88C1-04E03B3D61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55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BE12A-EF30-CE51-1209-67076D13A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49B1A-1A70-7BEB-2192-F0469D86E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AA443-DC63-D6F8-3514-4EC1A81E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945D-046F-824F-87E1-19FA007892DD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AB1C2-1C3E-D541-9AED-C6936CEAF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15645-703D-ABB5-5AD3-031BC7B86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B7CE-0789-944B-80B0-57EEAC73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42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3DC22-5E42-28C9-11ED-665742D8E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A00027-DD92-7711-0583-C5D6F42B0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E621A-7E5F-5F05-CDB2-2579C3572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945D-046F-824F-87E1-19FA007892DD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61280-57E4-0F5B-F7AD-D77B25651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DC324-4072-FF45-2670-0764F8E51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B7CE-0789-944B-80B0-57EEAC73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62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B14168-96DE-FF72-D245-88E53A8B3B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793B7-CBB1-5244-2C18-FE28D46ED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B8D66-56DD-6EE5-15AA-3043BB7C4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945D-046F-824F-87E1-19FA007892DD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A8859-9898-AD25-6104-2FE076665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4FCCE-F779-EF3B-C56D-FCDBCF55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B7CE-0789-944B-80B0-57EEAC73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94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83E8A-AC2C-F930-E9FD-75144B9D9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16DD2-DD54-FB4F-390B-699BE7DF6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3B607-F5C0-BDA6-C984-D48C2F90A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945D-046F-824F-87E1-19FA007892DD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3282E-6532-10BF-63E5-CC7BEB9A4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679F2-BFE7-8719-6384-CC4540754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B7CE-0789-944B-80B0-57EEAC73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9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88B7C-91D7-4224-7EE8-944B25620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B6591-9A41-1FFB-E20A-FA12027FF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40135-FF46-C411-B25C-D4A3EFCF6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945D-046F-824F-87E1-19FA007892DD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03C8D-BF08-2F5A-6C82-2E7343A98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85980-535D-93E8-10E2-AB435FF3C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B7CE-0789-944B-80B0-57EEAC73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21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54144-5362-6A02-3EB0-28CF96FDB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3FEB0-5280-023E-5A9A-144C37F715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BF4D11-47B1-95BB-358C-8B75D0710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52669-DEA6-1019-7A9D-6E8FF3DD4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945D-046F-824F-87E1-19FA007892DD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D9EA7-030A-78C9-2073-63F2CBA00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0FAC5-4813-49E5-CE37-F321897B2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B7CE-0789-944B-80B0-57EEAC73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1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1B24F-1635-E698-EA66-1473642A2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A72DD-E9A0-B08C-00EA-CF5688FD5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3F25D-6AE3-A42A-31F6-6B9943AE6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266BC2-0A0A-068E-8C99-FA81CCCF49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A5A23C-D2CC-32DB-B26A-103A504000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AD648C-CFFF-552B-2E56-B45113017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945D-046F-824F-87E1-19FA007892DD}" type="datetimeFigureOut">
              <a:rPr lang="en-US" smtClean="0"/>
              <a:t>10/2/24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C67631-3602-4BB3-8BDD-659ADE233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B5F2D6-5BF7-048E-B17E-43390C243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B7CE-0789-944B-80B0-57EEAC73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19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12F47-95CC-E40E-2C7B-CEED64400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904CB4-ECC7-FF20-D9ED-949298414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945D-046F-824F-87E1-19FA007892DD}" type="datetimeFigureOut">
              <a:rPr lang="en-US" smtClean="0"/>
              <a:t>10/2/24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582A0F-219A-200C-0212-64F59660A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5DDABB-9D7E-3E83-8378-0658BC6AA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B7CE-0789-944B-80B0-57EEAC73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0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91C0C9-9784-A51B-D515-EE63D3CEF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945D-046F-824F-87E1-19FA007892DD}" type="datetimeFigureOut">
              <a:rPr lang="en-US" smtClean="0"/>
              <a:t>10/2/24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BD2760-A440-461C-086E-0CF77C10E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3E18B-F7D8-E5DD-557B-81F31FA2C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B7CE-0789-944B-80B0-57EEAC73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02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C726-B2A7-E632-19B4-2D76AD14E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270B1-4FE2-06D7-B8FD-97B74FA82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4C9C36-052E-2ECC-D91A-16B4A70D3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57F6E7-E69E-2A7B-CB15-59B6E72C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945D-046F-824F-87E1-19FA007892DD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6DECE-A0B5-2E90-40A5-B7A4F1C9D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5A8D0-E93D-4234-1C4F-310E2BBDE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B7CE-0789-944B-80B0-57EEAC73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69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9E307-7B67-4625-B5D7-84CAFCCC3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1E9CDC-9C05-04D5-1AE0-23A10E6AB6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A5FD40-0F21-5FF0-787F-FDE213F39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C0DCD-3E95-1920-0E50-0E49E8313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945D-046F-824F-87E1-19FA007892DD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CB24C-8658-4ABE-3284-127CD2944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ACCF3-5A3E-C5B6-8C2E-85D3EE6F7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B7CE-0789-944B-80B0-57EEAC73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40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E7845D-66D5-A00F-C3FC-736C73650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56B08-2537-B95B-08B8-CF23D8067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BE190-5AB0-81A1-21FC-520B9ED44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71945D-046F-824F-87E1-19FA007892DD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3F01D-6E40-65E1-245E-803329908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03020-BD03-4DDD-4E8C-4C65A3E29C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0CB7CE-0789-944B-80B0-57EEAC73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6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7" name="Rectangle 2066">
            <a:extLst>
              <a:ext uri="{FF2B5EF4-FFF2-40B4-BE49-F238E27FC236}">
                <a16:creationId xmlns:a16="http://schemas.microsoft.com/office/drawing/2014/main" id="{854DEE1C-7FD6-4FA0-A96A-BDF952F19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68217C-1C23-AA29-0149-94C5E2A71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476" y="3868577"/>
            <a:ext cx="9144000" cy="1193138"/>
          </a:xfrm>
        </p:spPr>
        <p:txBody>
          <a:bodyPr>
            <a:normAutofit/>
          </a:bodyPr>
          <a:lstStyle/>
          <a:p>
            <a:r>
              <a:rPr lang="en-AU" sz="2400" dirty="0"/>
              <a:t>Real-Time Fire and Gas Leak Detection in Industrial Zones</a:t>
            </a:r>
            <a:br>
              <a:rPr lang="en-AU" sz="2400" dirty="0"/>
            </a:br>
            <a:br>
              <a:rPr lang="en-AU" sz="2400" dirty="0"/>
            </a:br>
            <a:r>
              <a:rPr lang="en-AU" sz="2400" dirty="0"/>
              <a:t>An Innovative IoT-Based Approach for Enhanced Safety</a:t>
            </a: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4CFC07-6B03-9B64-4DCC-65835374D9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476" y="5313072"/>
            <a:ext cx="9144000" cy="131632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sz="1400" b="1" dirty="0"/>
              <a:t>Student Name:</a:t>
            </a:r>
            <a:r>
              <a:rPr lang="en-AU" sz="1400" dirty="0"/>
              <a:t> Anish Bansal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400" b="1" dirty="0"/>
              <a:t>Student ID:</a:t>
            </a:r>
            <a:r>
              <a:rPr lang="en-AU" sz="1400" dirty="0"/>
              <a:t> 221435713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400" b="1" dirty="0"/>
              <a:t>Task:</a:t>
            </a:r>
            <a:r>
              <a:rPr lang="en-AU" sz="1400" dirty="0"/>
              <a:t> 9.1P Research Presentation</a:t>
            </a:r>
          </a:p>
        </p:txBody>
      </p:sp>
      <p:pic>
        <p:nvPicPr>
          <p:cNvPr id="2062" name="Picture 14" descr="Industry 4.0: 7 Real-World Examples of Digital Manufacturing ...">
            <a:extLst>
              <a:ext uri="{FF2B5EF4-FFF2-40B4-BE49-F238E27FC236}">
                <a16:creationId xmlns:a16="http://schemas.microsoft.com/office/drawing/2014/main" id="{5C8902D8-392B-2B2D-A9D5-9AF1A198D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" r="2116" b="-2"/>
          <a:stretch/>
        </p:blipFill>
        <p:spPr bwMode="auto">
          <a:xfrm>
            <a:off x="1702646" y="0"/>
            <a:ext cx="8903441" cy="3766876"/>
          </a:xfrm>
          <a:custGeom>
            <a:avLst/>
            <a:gdLst/>
            <a:ahLst/>
            <a:cxnLst/>
            <a:rect l="l" t="t" r="r" b="b"/>
            <a:pathLst>
              <a:path w="8903441" h="3766876">
                <a:moveTo>
                  <a:pt x="8890380" y="1667288"/>
                </a:moveTo>
                <a:lnTo>
                  <a:pt x="8895460" y="1677046"/>
                </a:lnTo>
                <a:cubicBezTo>
                  <a:pt x="8905866" y="1703466"/>
                  <a:pt x="8906717" y="1724063"/>
                  <a:pt x="8894323" y="1729738"/>
                </a:cubicBezTo>
                <a:lnTo>
                  <a:pt x="8891365" y="1729349"/>
                </a:lnTo>
                <a:lnTo>
                  <a:pt x="8891421" y="1712412"/>
                </a:lnTo>
                <a:cubicBezTo>
                  <a:pt x="8891337" y="1700170"/>
                  <a:pt x="8891138" y="1688653"/>
                  <a:pt x="8890856" y="1678595"/>
                </a:cubicBezTo>
                <a:close/>
                <a:moveTo>
                  <a:pt x="8888451" y="1641624"/>
                </a:moveTo>
                <a:cubicBezTo>
                  <a:pt x="8888927" y="1642911"/>
                  <a:pt x="8889388" y="1647125"/>
                  <a:pt x="8889800" y="1653531"/>
                </a:cubicBezTo>
                <a:lnTo>
                  <a:pt x="8890380" y="1667288"/>
                </a:lnTo>
                <a:lnTo>
                  <a:pt x="8884645" y="1656272"/>
                </a:lnTo>
                <a:lnTo>
                  <a:pt x="8886368" y="1643902"/>
                </a:lnTo>
                <a:cubicBezTo>
                  <a:pt x="8887058" y="1640758"/>
                  <a:pt x="8887743" y="1639762"/>
                  <a:pt x="8888451" y="1641624"/>
                </a:cubicBezTo>
                <a:close/>
                <a:moveTo>
                  <a:pt x="999724" y="1241031"/>
                </a:moveTo>
                <a:cubicBezTo>
                  <a:pt x="998379" y="1242269"/>
                  <a:pt x="996554" y="1243547"/>
                  <a:pt x="995210" y="1244785"/>
                </a:cubicBezTo>
                <a:cubicBezTo>
                  <a:pt x="1005261" y="1248940"/>
                  <a:pt x="1015746" y="1252497"/>
                  <a:pt x="1025774" y="1256374"/>
                </a:cubicBezTo>
                <a:cubicBezTo>
                  <a:pt x="1037480" y="1257305"/>
                  <a:pt x="1049668" y="1258195"/>
                  <a:pt x="1060894" y="1259168"/>
                </a:cubicBezTo>
                <a:cubicBezTo>
                  <a:pt x="1040504" y="1253123"/>
                  <a:pt x="1020115" y="1247076"/>
                  <a:pt x="999724" y="1241031"/>
                </a:cubicBezTo>
                <a:close/>
                <a:moveTo>
                  <a:pt x="1319296" y="820371"/>
                </a:moveTo>
                <a:cubicBezTo>
                  <a:pt x="1421680" y="872109"/>
                  <a:pt x="1548101" y="905226"/>
                  <a:pt x="1681342" y="933268"/>
                </a:cubicBezTo>
                <a:cubicBezTo>
                  <a:pt x="1683167" y="931988"/>
                  <a:pt x="1684512" y="930751"/>
                  <a:pt x="1686338" y="929471"/>
                </a:cubicBezTo>
                <a:cubicBezTo>
                  <a:pt x="1563998" y="893197"/>
                  <a:pt x="1441635" y="856646"/>
                  <a:pt x="1319296" y="820371"/>
                </a:cubicBezTo>
                <a:close/>
                <a:moveTo>
                  <a:pt x="7894848" y="858"/>
                </a:moveTo>
                <a:cubicBezTo>
                  <a:pt x="7906700" y="3455"/>
                  <a:pt x="7910528" y="8436"/>
                  <a:pt x="7907341" y="16271"/>
                </a:cubicBezTo>
                <a:cubicBezTo>
                  <a:pt x="7902882" y="26177"/>
                  <a:pt x="7893520" y="35394"/>
                  <a:pt x="7882642" y="43904"/>
                </a:cubicBezTo>
                <a:cubicBezTo>
                  <a:pt x="7831903" y="83897"/>
                  <a:pt x="7856047" y="94090"/>
                  <a:pt x="7927648" y="93123"/>
                </a:cubicBezTo>
                <a:cubicBezTo>
                  <a:pt x="7991511" y="92274"/>
                  <a:pt x="8055318" y="85274"/>
                  <a:pt x="8119655" y="78787"/>
                </a:cubicBezTo>
                <a:cubicBezTo>
                  <a:pt x="8151329" y="75447"/>
                  <a:pt x="8152942" y="77265"/>
                  <a:pt x="8141786" y="93635"/>
                </a:cubicBezTo>
                <a:cubicBezTo>
                  <a:pt x="8123815" y="120677"/>
                  <a:pt x="8122595" y="145410"/>
                  <a:pt x="8151055" y="166138"/>
                </a:cubicBezTo>
                <a:cubicBezTo>
                  <a:pt x="8157767" y="170866"/>
                  <a:pt x="8162605" y="176318"/>
                  <a:pt x="8160811" y="183471"/>
                </a:cubicBezTo>
                <a:cubicBezTo>
                  <a:pt x="8152723" y="212724"/>
                  <a:pt x="8169841" y="236686"/>
                  <a:pt x="8187466" y="260884"/>
                </a:cubicBezTo>
                <a:cubicBezTo>
                  <a:pt x="8217175" y="301371"/>
                  <a:pt x="8254836" y="338641"/>
                  <a:pt x="8295790" y="374783"/>
                </a:cubicBezTo>
                <a:cubicBezTo>
                  <a:pt x="8324664" y="400232"/>
                  <a:pt x="8342922" y="431650"/>
                  <a:pt x="8406170" y="440370"/>
                </a:cubicBezTo>
                <a:cubicBezTo>
                  <a:pt x="8421364" y="442394"/>
                  <a:pt x="8426373" y="449790"/>
                  <a:pt x="8420903" y="459225"/>
                </a:cubicBezTo>
                <a:cubicBezTo>
                  <a:pt x="8402820" y="490474"/>
                  <a:pt x="8417534" y="514648"/>
                  <a:pt x="8450800" y="534955"/>
                </a:cubicBezTo>
                <a:cubicBezTo>
                  <a:pt x="8462563" y="542037"/>
                  <a:pt x="8458146" y="546902"/>
                  <a:pt x="8442097" y="551669"/>
                </a:cubicBezTo>
                <a:cubicBezTo>
                  <a:pt x="8423667" y="556925"/>
                  <a:pt x="8409328" y="564619"/>
                  <a:pt x="8398067" y="574282"/>
                </a:cubicBezTo>
                <a:cubicBezTo>
                  <a:pt x="8379577" y="589897"/>
                  <a:pt x="8370872" y="606612"/>
                  <a:pt x="8363634" y="623477"/>
                </a:cubicBezTo>
                <a:cubicBezTo>
                  <a:pt x="8352394" y="649929"/>
                  <a:pt x="8339133" y="675439"/>
                  <a:pt x="8295388" y="695789"/>
                </a:cubicBezTo>
                <a:cubicBezTo>
                  <a:pt x="8282368" y="701969"/>
                  <a:pt x="8271923" y="709882"/>
                  <a:pt x="8260972" y="717559"/>
                </a:cubicBezTo>
                <a:cubicBezTo>
                  <a:pt x="8264466" y="724248"/>
                  <a:pt x="8273101" y="728807"/>
                  <a:pt x="8289132" y="729358"/>
                </a:cubicBezTo>
                <a:cubicBezTo>
                  <a:pt x="8391169" y="732995"/>
                  <a:pt x="8386647" y="769770"/>
                  <a:pt x="8387346" y="810845"/>
                </a:cubicBezTo>
                <a:cubicBezTo>
                  <a:pt x="8388418" y="861681"/>
                  <a:pt x="8330862" y="890238"/>
                  <a:pt x="8259532" y="916368"/>
                </a:cubicBezTo>
                <a:cubicBezTo>
                  <a:pt x="8235122" y="925226"/>
                  <a:pt x="8199529" y="928071"/>
                  <a:pt x="8191769" y="950020"/>
                </a:cubicBezTo>
                <a:cubicBezTo>
                  <a:pt x="8234379" y="966427"/>
                  <a:pt x="8282955" y="945934"/>
                  <a:pt x="8327664" y="947606"/>
                </a:cubicBezTo>
                <a:cubicBezTo>
                  <a:pt x="8364609" y="949119"/>
                  <a:pt x="8424473" y="941347"/>
                  <a:pt x="8378206" y="982626"/>
                </a:cubicBezTo>
                <a:cubicBezTo>
                  <a:pt x="8364736" y="994722"/>
                  <a:pt x="8382242" y="1001021"/>
                  <a:pt x="8400605" y="1000529"/>
                </a:cubicBezTo>
                <a:cubicBezTo>
                  <a:pt x="8549357" y="995586"/>
                  <a:pt x="8487684" y="1076555"/>
                  <a:pt x="8538706" y="1111533"/>
                </a:cubicBezTo>
                <a:cubicBezTo>
                  <a:pt x="8553092" y="1120905"/>
                  <a:pt x="8540810" y="1141011"/>
                  <a:pt x="8520556" y="1147547"/>
                </a:cubicBezTo>
                <a:cubicBezTo>
                  <a:pt x="8392015" y="1189611"/>
                  <a:pt x="8380569" y="1263373"/>
                  <a:pt x="8322605" y="1331423"/>
                </a:cubicBezTo>
                <a:cubicBezTo>
                  <a:pt x="8393509" y="1350105"/>
                  <a:pt x="8476647" y="1348124"/>
                  <a:pt x="8552563" y="1357692"/>
                </a:cubicBezTo>
                <a:cubicBezTo>
                  <a:pt x="8631413" y="1367560"/>
                  <a:pt x="8632510" y="1380057"/>
                  <a:pt x="8572872" y="1434543"/>
                </a:cubicBezTo>
                <a:cubicBezTo>
                  <a:pt x="8740108" y="1430496"/>
                  <a:pt x="8740108" y="1430496"/>
                  <a:pt x="8695911" y="1511890"/>
                </a:cubicBezTo>
                <a:cubicBezTo>
                  <a:pt x="8766152" y="1509223"/>
                  <a:pt x="8835070" y="1574251"/>
                  <a:pt x="8873147" y="1634187"/>
                </a:cubicBezTo>
                <a:lnTo>
                  <a:pt x="8884645" y="1656272"/>
                </a:lnTo>
                <a:lnTo>
                  <a:pt x="8884254" y="1659075"/>
                </a:lnTo>
                <a:cubicBezTo>
                  <a:pt x="8882795" y="1672543"/>
                  <a:pt x="8881198" y="1691773"/>
                  <a:pt x="8879232" y="1711097"/>
                </a:cubicBezTo>
                <a:lnTo>
                  <a:pt x="8877347" y="1727504"/>
                </a:lnTo>
                <a:lnTo>
                  <a:pt x="8865337" y="1725923"/>
                </a:lnTo>
                <a:cubicBezTo>
                  <a:pt x="8855639" y="1721668"/>
                  <a:pt x="8848716" y="1720054"/>
                  <a:pt x="8843722" y="1720152"/>
                </a:cubicBezTo>
                <a:cubicBezTo>
                  <a:pt x="8828739" y="1720444"/>
                  <a:pt x="8831115" y="1736133"/>
                  <a:pt x="8828004" y="1742073"/>
                </a:cubicBezTo>
                <a:cubicBezTo>
                  <a:pt x="8817547" y="1760900"/>
                  <a:pt x="8843589" y="1770647"/>
                  <a:pt x="8861127" y="1782820"/>
                </a:cubicBezTo>
                <a:cubicBezTo>
                  <a:pt x="8867694" y="1787281"/>
                  <a:pt x="8872382" y="1766445"/>
                  <a:pt x="8875975" y="1739445"/>
                </a:cubicBezTo>
                <a:lnTo>
                  <a:pt x="8877347" y="1727504"/>
                </a:lnTo>
                <a:lnTo>
                  <a:pt x="8891365" y="1729349"/>
                </a:lnTo>
                <a:lnTo>
                  <a:pt x="8891294" y="1750579"/>
                </a:lnTo>
                <a:cubicBezTo>
                  <a:pt x="8890576" y="1802412"/>
                  <a:pt x="8887485" y="1854103"/>
                  <a:pt x="8879895" y="1858687"/>
                </a:cubicBezTo>
                <a:cubicBezTo>
                  <a:pt x="8799411" y="1907447"/>
                  <a:pt x="8858072" y="1996322"/>
                  <a:pt x="8700018" y="2022228"/>
                </a:cubicBezTo>
                <a:cubicBezTo>
                  <a:pt x="8628887" y="2034069"/>
                  <a:pt x="8597252" y="2070985"/>
                  <a:pt x="8546517" y="2094468"/>
                </a:cubicBezTo>
                <a:cubicBezTo>
                  <a:pt x="8369592" y="2175758"/>
                  <a:pt x="8254890" y="2270617"/>
                  <a:pt x="8208310" y="2391116"/>
                </a:cubicBezTo>
                <a:cubicBezTo>
                  <a:pt x="8195251" y="2424444"/>
                  <a:pt x="8137916" y="2455501"/>
                  <a:pt x="8101924" y="2486924"/>
                </a:cubicBezTo>
                <a:cubicBezTo>
                  <a:pt x="8122498" y="2506105"/>
                  <a:pt x="8219539" y="2452814"/>
                  <a:pt x="8188722" y="2510086"/>
                </a:cubicBezTo>
                <a:cubicBezTo>
                  <a:pt x="8165388" y="2553270"/>
                  <a:pt x="8098391" y="2584616"/>
                  <a:pt x="8035596" y="2614194"/>
                </a:cubicBezTo>
                <a:cubicBezTo>
                  <a:pt x="7963481" y="2647947"/>
                  <a:pt x="7883214" y="2677100"/>
                  <a:pt x="7854509" y="2730830"/>
                </a:cubicBezTo>
                <a:cubicBezTo>
                  <a:pt x="7848249" y="2742293"/>
                  <a:pt x="6341566" y="3671513"/>
                  <a:pt x="4141410" y="3763614"/>
                </a:cubicBezTo>
                <a:cubicBezTo>
                  <a:pt x="3781875" y="3778662"/>
                  <a:pt x="2353277" y="3737838"/>
                  <a:pt x="2161737" y="3718831"/>
                </a:cubicBezTo>
                <a:cubicBezTo>
                  <a:pt x="1964811" y="3699179"/>
                  <a:pt x="1793107" y="3646810"/>
                  <a:pt x="1591600" y="3635674"/>
                </a:cubicBezTo>
                <a:cubicBezTo>
                  <a:pt x="1485018" y="3629919"/>
                  <a:pt x="1381185" y="3611329"/>
                  <a:pt x="1390654" y="3531585"/>
                </a:cubicBezTo>
                <a:cubicBezTo>
                  <a:pt x="1393510" y="3508948"/>
                  <a:pt x="1364047" y="3493344"/>
                  <a:pt x="1320867" y="3503571"/>
                </a:cubicBezTo>
                <a:cubicBezTo>
                  <a:pt x="1239265" y="3523046"/>
                  <a:pt x="1198946" y="3494124"/>
                  <a:pt x="1150681" y="3474015"/>
                </a:cubicBezTo>
                <a:cubicBezTo>
                  <a:pt x="1065213" y="3438422"/>
                  <a:pt x="982868" y="3399757"/>
                  <a:pt x="851974" y="3403971"/>
                </a:cubicBezTo>
                <a:cubicBezTo>
                  <a:pt x="873994" y="3367898"/>
                  <a:pt x="917237" y="3369420"/>
                  <a:pt x="956780" y="3372944"/>
                </a:cubicBezTo>
                <a:cubicBezTo>
                  <a:pt x="1061276" y="3382521"/>
                  <a:pt x="1164043" y="3394488"/>
                  <a:pt x="1268515" y="3403788"/>
                </a:cubicBezTo>
                <a:cubicBezTo>
                  <a:pt x="1336376" y="3409863"/>
                  <a:pt x="1404651" y="3420660"/>
                  <a:pt x="1492884" y="3399484"/>
                </a:cubicBezTo>
                <a:cubicBezTo>
                  <a:pt x="1410006" y="3338199"/>
                  <a:pt x="1277736" y="3337777"/>
                  <a:pt x="1169657" y="3325996"/>
                </a:cubicBezTo>
                <a:cubicBezTo>
                  <a:pt x="1034677" y="3311259"/>
                  <a:pt x="951965" y="3268429"/>
                  <a:pt x="853866" y="3221353"/>
                </a:cubicBezTo>
                <a:cubicBezTo>
                  <a:pt x="950752" y="3199416"/>
                  <a:pt x="1014418" y="3234964"/>
                  <a:pt x="1090648" y="3226034"/>
                </a:cubicBezTo>
                <a:cubicBezTo>
                  <a:pt x="1094340" y="3218434"/>
                  <a:pt x="1100169" y="3207568"/>
                  <a:pt x="1099183" y="3207375"/>
                </a:cubicBezTo>
                <a:cubicBezTo>
                  <a:pt x="971072" y="3188118"/>
                  <a:pt x="907890" y="3136018"/>
                  <a:pt x="882137" y="3068880"/>
                </a:cubicBezTo>
                <a:cubicBezTo>
                  <a:pt x="868924" y="3034221"/>
                  <a:pt x="822286" y="3027121"/>
                  <a:pt x="776145" y="3014660"/>
                </a:cubicBezTo>
                <a:cubicBezTo>
                  <a:pt x="613874" y="2970419"/>
                  <a:pt x="443486" y="2933046"/>
                  <a:pt x="307191" y="2864697"/>
                </a:cubicBezTo>
                <a:cubicBezTo>
                  <a:pt x="457123" y="2862170"/>
                  <a:pt x="581367" y="2903594"/>
                  <a:pt x="743379" y="2911759"/>
                </a:cubicBezTo>
                <a:cubicBezTo>
                  <a:pt x="608349" y="2835743"/>
                  <a:pt x="439124" y="2806104"/>
                  <a:pt x="284020" y="2766269"/>
                </a:cubicBezTo>
                <a:cubicBezTo>
                  <a:pt x="213164" y="2748143"/>
                  <a:pt x="147010" y="2722889"/>
                  <a:pt x="63190" y="2717094"/>
                </a:cubicBezTo>
                <a:cubicBezTo>
                  <a:pt x="33455" y="2714947"/>
                  <a:pt x="-16425" y="2709531"/>
                  <a:pt x="5340" y="2681595"/>
                </a:cubicBezTo>
                <a:cubicBezTo>
                  <a:pt x="23652" y="2658441"/>
                  <a:pt x="63627" y="2661368"/>
                  <a:pt x="100237" y="2664591"/>
                </a:cubicBezTo>
                <a:cubicBezTo>
                  <a:pt x="188123" y="2672547"/>
                  <a:pt x="277551" y="2664977"/>
                  <a:pt x="394328" y="2654447"/>
                </a:cubicBezTo>
                <a:cubicBezTo>
                  <a:pt x="290057" y="2592242"/>
                  <a:pt x="112140" y="2629127"/>
                  <a:pt x="21491" y="2562088"/>
                </a:cubicBezTo>
                <a:cubicBezTo>
                  <a:pt x="125636" y="2540073"/>
                  <a:pt x="208727" y="2559644"/>
                  <a:pt x="294268" y="2557453"/>
                </a:cubicBezTo>
                <a:cubicBezTo>
                  <a:pt x="371589" y="2555423"/>
                  <a:pt x="389695" y="2540961"/>
                  <a:pt x="367847" y="2501743"/>
                </a:cubicBezTo>
                <a:cubicBezTo>
                  <a:pt x="333905" y="2440640"/>
                  <a:pt x="373328" y="2404160"/>
                  <a:pt x="486858" y="2411824"/>
                </a:cubicBezTo>
                <a:cubicBezTo>
                  <a:pt x="592120" y="2419095"/>
                  <a:pt x="600599" y="2394285"/>
                  <a:pt x="570008" y="2360312"/>
                </a:cubicBezTo>
                <a:cubicBezTo>
                  <a:pt x="525457" y="2310774"/>
                  <a:pt x="567057" y="2265987"/>
                  <a:pt x="594400" y="2218813"/>
                </a:cubicBezTo>
                <a:cubicBezTo>
                  <a:pt x="635581" y="2147198"/>
                  <a:pt x="612469" y="2115647"/>
                  <a:pt x="505675" y="2074370"/>
                </a:cubicBezTo>
                <a:cubicBezTo>
                  <a:pt x="445534" y="2051386"/>
                  <a:pt x="381431" y="2032947"/>
                  <a:pt x="295650" y="2015851"/>
                </a:cubicBezTo>
                <a:cubicBezTo>
                  <a:pt x="487251" y="1985881"/>
                  <a:pt x="281423" y="1958614"/>
                  <a:pt x="346760" y="1924896"/>
                </a:cubicBezTo>
                <a:cubicBezTo>
                  <a:pt x="481788" y="1901571"/>
                  <a:pt x="600623" y="1980687"/>
                  <a:pt x="783461" y="1939173"/>
                </a:cubicBezTo>
                <a:cubicBezTo>
                  <a:pt x="547912" y="1882335"/>
                  <a:pt x="287006" y="1807013"/>
                  <a:pt x="112183" y="1719100"/>
                </a:cubicBezTo>
                <a:cubicBezTo>
                  <a:pt x="148588" y="1692398"/>
                  <a:pt x="188462" y="1710725"/>
                  <a:pt x="219936" y="1699568"/>
                </a:cubicBezTo>
                <a:cubicBezTo>
                  <a:pt x="218006" y="1694140"/>
                  <a:pt x="220184" y="1685834"/>
                  <a:pt x="214196" y="1683841"/>
                </a:cubicBezTo>
                <a:cubicBezTo>
                  <a:pt x="85284" y="1638910"/>
                  <a:pt x="83720" y="1637648"/>
                  <a:pt x="212296" y="1584947"/>
                </a:cubicBezTo>
                <a:cubicBezTo>
                  <a:pt x="257172" y="1566456"/>
                  <a:pt x="252206" y="1554019"/>
                  <a:pt x="226108" y="1538121"/>
                </a:cubicBezTo>
                <a:cubicBezTo>
                  <a:pt x="207682" y="1526866"/>
                  <a:pt x="185078" y="1517656"/>
                  <a:pt x="192710" y="1488723"/>
                </a:cubicBezTo>
                <a:cubicBezTo>
                  <a:pt x="268435" y="1518175"/>
                  <a:pt x="624154" y="1547955"/>
                  <a:pt x="685843" y="1538903"/>
                </a:cubicBezTo>
                <a:cubicBezTo>
                  <a:pt x="755173" y="1528619"/>
                  <a:pt x="994201" y="1520231"/>
                  <a:pt x="1067153" y="1523622"/>
                </a:cubicBezTo>
                <a:cubicBezTo>
                  <a:pt x="1063138" y="1522015"/>
                  <a:pt x="1059122" y="1520410"/>
                  <a:pt x="1055106" y="1518803"/>
                </a:cubicBezTo>
                <a:cubicBezTo>
                  <a:pt x="983007" y="1486514"/>
                  <a:pt x="909946" y="1454310"/>
                  <a:pt x="864245" y="1408231"/>
                </a:cubicBezTo>
                <a:cubicBezTo>
                  <a:pt x="862153" y="1406456"/>
                  <a:pt x="861045" y="1404874"/>
                  <a:pt x="856768" y="1405809"/>
                </a:cubicBezTo>
                <a:cubicBezTo>
                  <a:pt x="819307" y="1414974"/>
                  <a:pt x="822846" y="1400112"/>
                  <a:pt x="821342" y="1388491"/>
                </a:cubicBezTo>
                <a:cubicBezTo>
                  <a:pt x="819813" y="1376592"/>
                  <a:pt x="812736" y="1367699"/>
                  <a:pt x="784954" y="1371257"/>
                </a:cubicBezTo>
                <a:cubicBezTo>
                  <a:pt x="783512" y="1371384"/>
                  <a:pt x="781566" y="1371274"/>
                  <a:pt x="779619" y="1371165"/>
                </a:cubicBezTo>
                <a:cubicBezTo>
                  <a:pt x="766469" y="1370361"/>
                  <a:pt x="722835" y="1342290"/>
                  <a:pt x="728571" y="1335910"/>
                </a:cubicBezTo>
                <a:cubicBezTo>
                  <a:pt x="741389" y="1321912"/>
                  <a:pt x="726409" y="1316791"/>
                  <a:pt x="713734" y="1310348"/>
                </a:cubicBezTo>
                <a:cubicBezTo>
                  <a:pt x="696009" y="1301550"/>
                  <a:pt x="678333" y="1293308"/>
                  <a:pt x="659695" y="1285149"/>
                </a:cubicBezTo>
                <a:cubicBezTo>
                  <a:pt x="641562" y="1277227"/>
                  <a:pt x="622997" y="1269901"/>
                  <a:pt x="604409" y="1262299"/>
                </a:cubicBezTo>
                <a:cubicBezTo>
                  <a:pt x="561305" y="1256847"/>
                  <a:pt x="517819" y="1252549"/>
                  <a:pt x="472556" y="1250086"/>
                </a:cubicBezTo>
                <a:cubicBezTo>
                  <a:pt x="438951" y="1247999"/>
                  <a:pt x="401379" y="1244860"/>
                  <a:pt x="382690" y="1214040"/>
                </a:cubicBezTo>
                <a:cubicBezTo>
                  <a:pt x="418096" y="1214570"/>
                  <a:pt x="453575" y="1215933"/>
                  <a:pt x="489053" y="1217296"/>
                </a:cubicBezTo>
                <a:cubicBezTo>
                  <a:pt x="454954" y="1204059"/>
                  <a:pt x="421816" y="1190737"/>
                  <a:pt x="390047" y="1176456"/>
                </a:cubicBezTo>
                <a:cubicBezTo>
                  <a:pt x="363810" y="1164487"/>
                  <a:pt x="342232" y="1150431"/>
                  <a:pt x="333292" y="1131347"/>
                </a:cubicBezTo>
                <a:cubicBezTo>
                  <a:pt x="330930" y="1126518"/>
                  <a:pt x="329025" y="1121368"/>
                  <a:pt x="337841" y="1116956"/>
                </a:cubicBezTo>
                <a:cubicBezTo>
                  <a:pt x="347569" y="1111905"/>
                  <a:pt x="355552" y="1114562"/>
                  <a:pt x="363031" y="1116984"/>
                </a:cubicBezTo>
                <a:cubicBezTo>
                  <a:pt x="393929" y="1126864"/>
                  <a:pt x="425283" y="1136425"/>
                  <a:pt x="455724" y="1146625"/>
                </a:cubicBezTo>
                <a:cubicBezTo>
                  <a:pt x="496146" y="1160147"/>
                  <a:pt x="536111" y="1173989"/>
                  <a:pt x="576050" y="1187553"/>
                </a:cubicBezTo>
                <a:cubicBezTo>
                  <a:pt x="519650" y="1157524"/>
                  <a:pt x="457798" y="1131612"/>
                  <a:pt x="391358" y="1108621"/>
                </a:cubicBezTo>
                <a:cubicBezTo>
                  <a:pt x="343386" y="1091844"/>
                  <a:pt x="295414" y="1075067"/>
                  <a:pt x="258466" y="1051446"/>
                </a:cubicBezTo>
                <a:cubicBezTo>
                  <a:pt x="239512" y="1039678"/>
                  <a:pt x="230024" y="1025400"/>
                  <a:pt x="227119" y="1008864"/>
                </a:cubicBezTo>
                <a:cubicBezTo>
                  <a:pt x="226729" y="1004421"/>
                  <a:pt x="227253" y="999338"/>
                  <a:pt x="237176" y="996508"/>
                </a:cubicBezTo>
                <a:cubicBezTo>
                  <a:pt x="247123" y="993956"/>
                  <a:pt x="253208" y="997060"/>
                  <a:pt x="257395" y="1000610"/>
                </a:cubicBezTo>
                <a:cubicBezTo>
                  <a:pt x="262111" y="1004674"/>
                  <a:pt x="267716" y="1007820"/>
                  <a:pt x="275649" y="1009921"/>
                </a:cubicBezTo>
                <a:cubicBezTo>
                  <a:pt x="345186" y="1029563"/>
                  <a:pt x="406508" y="1054962"/>
                  <a:pt x="469199" y="1079402"/>
                </a:cubicBezTo>
                <a:cubicBezTo>
                  <a:pt x="558968" y="1114336"/>
                  <a:pt x="647368" y="1150231"/>
                  <a:pt x="753033" y="1173138"/>
                </a:cubicBezTo>
                <a:cubicBezTo>
                  <a:pt x="793015" y="1181661"/>
                  <a:pt x="834292" y="1188391"/>
                  <a:pt x="865682" y="1187316"/>
                </a:cubicBezTo>
                <a:cubicBezTo>
                  <a:pt x="750261" y="1147076"/>
                  <a:pt x="641375" y="1104025"/>
                  <a:pt x="543487" y="1053852"/>
                </a:cubicBezTo>
                <a:cubicBezTo>
                  <a:pt x="444589" y="1003208"/>
                  <a:pt x="357848" y="947579"/>
                  <a:pt x="295297" y="880592"/>
                </a:cubicBezTo>
                <a:cubicBezTo>
                  <a:pt x="288871" y="873601"/>
                  <a:pt x="284873" y="866676"/>
                  <a:pt x="264758" y="869281"/>
                </a:cubicBezTo>
                <a:cubicBezTo>
                  <a:pt x="255650" y="870360"/>
                  <a:pt x="252375" y="866170"/>
                  <a:pt x="254388" y="861516"/>
                </a:cubicBezTo>
                <a:cubicBezTo>
                  <a:pt x="266992" y="828509"/>
                  <a:pt x="236853" y="810726"/>
                  <a:pt x="190786" y="799099"/>
                </a:cubicBezTo>
                <a:cubicBezTo>
                  <a:pt x="176408" y="795324"/>
                  <a:pt x="175031" y="790688"/>
                  <a:pt x="184973" y="782539"/>
                </a:cubicBezTo>
                <a:cubicBezTo>
                  <a:pt x="198516" y="771277"/>
                  <a:pt x="196123" y="760574"/>
                  <a:pt x="187530" y="750974"/>
                </a:cubicBezTo>
                <a:cubicBezTo>
                  <a:pt x="182644" y="744967"/>
                  <a:pt x="176339" y="739364"/>
                  <a:pt x="170996" y="733676"/>
                </a:cubicBezTo>
                <a:cubicBezTo>
                  <a:pt x="167290" y="730083"/>
                  <a:pt x="161157" y="726424"/>
                  <a:pt x="169444" y="721499"/>
                </a:cubicBezTo>
                <a:cubicBezTo>
                  <a:pt x="177298" y="717172"/>
                  <a:pt x="185665" y="718676"/>
                  <a:pt x="193501" y="719668"/>
                </a:cubicBezTo>
                <a:cubicBezTo>
                  <a:pt x="231170" y="723917"/>
                  <a:pt x="254043" y="736181"/>
                  <a:pt x="265436" y="755609"/>
                </a:cubicBezTo>
                <a:cubicBezTo>
                  <a:pt x="273963" y="769971"/>
                  <a:pt x="281726" y="770130"/>
                  <a:pt x="302333" y="756567"/>
                </a:cubicBezTo>
                <a:cubicBezTo>
                  <a:pt x="317894" y="746247"/>
                  <a:pt x="332387" y="745814"/>
                  <a:pt x="346481" y="751853"/>
                </a:cubicBezTo>
                <a:cubicBezTo>
                  <a:pt x="354007" y="754830"/>
                  <a:pt x="358771" y="759448"/>
                  <a:pt x="364449" y="763428"/>
                </a:cubicBezTo>
                <a:cubicBezTo>
                  <a:pt x="392910" y="784156"/>
                  <a:pt x="422762" y="804202"/>
                  <a:pt x="467363" y="815678"/>
                </a:cubicBezTo>
                <a:cubicBezTo>
                  <a:pt x="487199" y="820933"/>
                  <a:pt x="508355" y="824672"/>
                  <a:pt x="537693" y="816781"/>
                </a:cubicBezTo>
                <a:cubicBezTo>
                  <a:pt x="518386" y="812039"/>
                  <a:pt x="499567" y="812852"/>
                  <a:pt x="482019" y="811593"/>
                </a:cubicBezTo>
                <a:cubicBezTo>
                  <a:pt x="464472" y="810335"/>
                  <a:pt x="454949" y="806693"/>
                  <a:pt x="467050" y="795557"/>
                </a:cubicBezTo>
                <a:cubicBezTo>
                  <a:pt x="473772" y="789371"/>
                  <a:pt x="472878" y="784693"/>
                  <a:pt x="465734" y="780562"/>
                </a:cubicBezTo>
                <a:cubicBezTo>
                  <a:pt x="442763" y="767188"/>
                  <a:pt x="430336" y="747011"/>
                  <a:pt x="384526" y="749353"/>
                </a:cubicBezTo>
                <a:cubicBezTo>
                  <a:pt x="382123" y="749564"/>
                  <a:pt x="379622" y="748664"/>
                  <a:pt x="377146" y="748041"/>
                </a:cubicBezTo>
                <a:cubicBezTo>
                  <a:pt x="367744" y="745789"/>
                  <a:pt x="357358" y="743342"/>
                  <a:pt x="360089" y="735827"/>
                </a:cubicBezTo>
                <a:cubicBezTo>
                  <a:pt x="363301" y="728269"/>
                  <a:pt x="375652" y="725506"/>
                  <a:pt x="386634" y="723703"/>
                </a:cubicBezTo>
                <a:cubicBezTo>
                  <a:pt x="414823" y="719269"/>
                  <a:pt x="437543" y="724271"/>
                  <a:pt x="459375" y="730191"/>
                </a:cubicBezTo>
                <a:cubicBezTo>
                  <a:pt x="512487" y="744837"/>
                  <a:pt x="556932" y="765561"/>
                  <a:pt x="603200" y="785006"/>
                </a:cubicBezTo>
                <a:cubicBezTo>
                  <a:pt x="672604" y="814173"/>
                  <a:pt x="734250" y="848778"/>
                  <a:pt x="810521" y="873425"/>
                </a:cubicBezTo>
                <a:cubicBezTo>
                  <a:pt x="1037317" y="946423"/>
                  <a:pt x="1260943" y="1021938"/>
                  <a:pt x="1494102" y="1090180"/>
                </a:cubicBezTo>
                <a:cubicBezTo>
                  <a:pt x="1580109" y="1115371"/>
                  <a:pt x="1667892" y="1138728"/>
                  <a:pt x="1756565" y="1161167"/>
                </a:cubicBezTo>
                <a:cubicBezTo>
                  <a:pt x="1756899" y="1159458"/>
                  <a:pt x="1757282" y="1158305"/>
                  <a:pt x="1757592" y="1156319"/>
                </a:cubicBezTo>
                <a:cubicBezTo>
                  <a:pt x="1757470" y="1154931"/>
                  <a:pt x="1757324" y="1153264"/>
                  <a:pt x="1757202" y="1151876"/>
                </a:cubicBezTo>
                <a:cubicBezTo>
                  <a:pt x="1694452" y="1137796"/>
                  <a:pt x="1632540" y="1122242"/>
                  <a:pt x="1572453" y="1105409"/>
                </a:cubicBezTo>
                <a:cubicBezTo>
                  <a:pt x="1424942" y="1063789"/>
                  <a:pt x="1288864" y="1014450"/>
                  <a:pt x="1171972" y="951953"/>
                </a:cubicBezTo>
                <a:cubicBezTo>
                  <a:pt x="1162328" y="946924"/>
                  <a:pt x="1152112" y="946421"/>
                  <a:pt x="1137334" y="949118"/>
                </a:cubicBezTo>
                <a:cubicBezTo>
                  <a:pt x="1089682" y="958058"/>
                  <a:pt x="1074050" y="951035"/>
                  <a:pt x="1081493" y="925476"/>
                </a:cubicBezTo>
                <a:cubicBezTo>
                  <a:pt x="1083360" y="919155"/>
                  <a:pt x="1083403" y="914115"/>
                  <a:pt x="1074768" y="909555"/>
                </a:cubicBezTo>
                <a:cubicBezTo>
                  <a:pt x="1036165" y="889158"/>
                  <a:pt x="995714" y="869763"/>
                  <a:pt x="952019" y="852050"/>
                </a:cubicBezTo>
                <a:cubicBezTo>
                  <a:pt x="871170" y="819410"/>
                  <a:pt x="784821" y="790332"/>
                  <a:pt x="709017" y="754450"/>
                </a:cubicBezTo>
                <a:cubicBezTo>
                  <a:pt x="686747" y="743533"/>
                  <a:pt x="669617" y="730485"/>
                  <a:pt x="659046" y="714902"/>
                </a:cubicBezTo>
                <a:cubicBezTo>
                  <a:pt x="655674" y="709602"/>
                  <a:pt x="653624" y="702786"/>
                  <a:pt x="664793" y="697608"/>
                </a:cubicBezTo>
                <a:cubicBezTo>
                  <a:pt x="675483" y="692472"/>
                  <a:pt x="684069" y="696476"/>
                  <a:pt x="692052" y="699133"/>
                </a:cubicBezTo>
                <a:cubicBezTo>
                  <a:pt x="725451" y="709913"/>
                  <a:pt x="759355" y="720929"/>
                  <a:pt x="792779" y="731987"/>
                </a:cubicBezTo>
                <a:cubicBezTo>
                  <a:pt x="826682" y="743003"/>
                  <a:pt x="860155" y="754616"/>
                  <a:pt x="895574" y="766338"/>
                </a:cubicBezTo>
                <a:cubicBezTo>
                  <a:pt x="897416" y="759741"/>
                  <a:pt x="890085" y="758985"/>
                  <a:pt x="886044" y="757101"/>
                </a:cubicBezTo>
                <a:cubicBezTo>
                  <a:pt x="828975" y="730489"/>
                  <a:pt x="766861" y="707118"/>
                  <a:pt x="702924" y="685027"/>
                </a:cubicBezTo>
                <a:cubicBezTo>
                  <a:pt x="653460" y="667821"/>
                  <a:pt x="605342" y="649378"/>
                  <a:pt x="571540" y="622962"/>
                </a:cubicBezTo>
                <a:cubicBezTo>
                  <a:pt x="558524" y="612632"/>
                  <a:pt x="551227" y="601239"/>
                  <a:pt x="552940" y="587657"/>
                </a:cubicBezTo>
                <a:cubicBezTo>
                  <a:pt x="553537" y="583407"/>
                  <a:pt x="554132" y="579157"/>
                  <a:pt x="563623" y="576925"/>
                </a:cubicBezTo>
                <a:cubicBezTo>
                  <a:pt x="571217" y="575139"/>
                  <a:pt x="576243" y="577216"/>
                  <a:pt x="580332" y="579656"/>
                </a:cubicBezTo>
                <a:cubicBezTo>
                  <a:pt x="587500" y="584063"/>
                  <a:pt x="594668" y="588471"/>
                  <a:pt x="604623" y="591516"/>
                </a:cubicBezTo>
                <a:cubicBezTo>
                  <a:pt x="664350" y="609779"/>
                  <a:pt x="720426" y="630601"/>
                  <a:pt x="775136" y="652383"/>
                </a:cubicBezTo>
                <a:cubicBezTo>
                  <a:pt x="864952" y="687874"/>
                  <a:pt x="953882" y="724283"/>
                  <a:pt x="1057795" y="749301"/>
                </a:cubicBezTo>
                <a:cubicBezTo>
                  <a:pt x="1096889" y="758742"/>
                  <a:pt x="1137304" y="766668"/>
                  <a:pt x="1183454" y="768213"/>
                </a:cubicBezTo>
                <a:cubicBezTo>
                  <a:pt x="1181768" y="765563"/>
                  <a:pt x="1178737" y="764150"/>
                  <a:pt x="1175732" y="763015"/>
                </a:cubicBezTo>
                <a:cubicBezTo>
                  <a:pt x="1075170" y="726508"/>
                  <a:pt x="977850" y="688319"/>
                  <a:pt x="888743" y="644370"/>
                </a:cubicBezTo>
                <a:cubicBezTo>
                  <a:pt x="778881" y="590211"/>
                  <a:pt x="683912" y="529148"/>
                  <a:pt x="615490" y="455960"/>
                </a:cubicBezTo>
                <a:cubicBezTo>
                  <a:pt x="612312" y="452882"/>
                  <a:pt x="610122" y="449996"/>
                  <a:pt x="602432" y="450671"/>
                </a:cubicBezTo>
                <a:cubicBezTo>
                  <a:pt x="582748" y="452678"/>
                  <a:pt x="580338" y="447293"/>
                  <a:pt x="582418" y="437876"/>
                </a:cubicBezTo>
                <a:cubicBezTo>
                  <a:pt x="588134" y="414707"/>
                  <a:pt x="573498" y="396964"/>
                  <a:pt x="539211" y="387101"/>
                </a:cubicBezTo>
                <a:cubicBezTo>
                  <a:pt x="514350" y="379769"/>
                  <a:pt x="493430" y="373210"/>
                  <a:pt x="519748" y="352990"/>
                </a:cubicBezTo>
                <a:cubicBezTo>
                  <a:pt x="526113" y="348234"/>
                  <a:pt x="523173" y="342336"/>
                  <a:pt x="520282" y="336993"/>
                </a:cubicBezTo>
                <a:cubicBezTo>
                  <a:pt x="516186" y="328957"/>
                  <a:pt x="507910" y="322968"/>
                  <a:pt x="498650" y="316785"/>
                </a:cubicBezTo>
                <a:cubicBezTo>
                  <a:pt x="493501" y="313319"/>
                  <a:pt x="487271" y="308549"/>
                  <a:pt x="493610" y="303515"/>
                </a:cubicBezTo>
                <a:cubicBezTo>
                  <a:pt x="500838" y="297564"/>
                  <a:pt x="511247" y="300288"/>
                  <a:pt x="519565" y="301237"/>
                </a:cubicBezTo>
                <a:cubicBezTo>
                  <a:pt x="557715" y="305444"/>
                  <a:pt x="581118" y="318221"/>
                  <a:pt x="592560" y="338204"/>
                </a:cubicBezTo>
                <a:cubicBezTo>
                  <a:pt x="599979" y="350985"/>
                  <a:pt x="609184" y="351016"/>
                  <a:pt x="627076" y="339652"/>
                </a:cubicBezTo>
                <a:cubicBezTo>
                  <a:pt x="647275" y="326965"/>
                  <a:pt x="664147" y="326044"/>
                  <a:pt x="679640" y="336997"/>
                </a:cubicBezTo>
                <a:cubicBezTo>
                  <a:pt x="692054" y="345981"/>
                  <a:pt x="702112" y="355732"/>
                  <a:pt x="716352" y="363437"/>
                </a:cubicBezTo>
                <a:cubicBezTo>
                  <a:pt x="754546" y="384710"/>
                  <a:pt x="790508" y="408138"/>
                  <a:pt x="869745" y="400343"/>
                </a:cubicBezTo>
                <a:cubicBezTo>
                  <a:pt x="847718" y="392203"/>
                  <a:pt x="825656" y="394699"/>
                  <a:pt x="806641" y="393290"/>
                </a:cubicBezTo>
                <a:cubicBezTo>
                  <a:pt x="792988" y="392249"/>
                  <a:pt x="779165" y="389265"/>
                  <a:pt x="791435" y="380072"/>
                </a:cubicBezTo>
                <a:cubicBezTo>
                  <a:pt x="805532" y="369601"/>
                  <a:pt x="796441" y="365362"/>
                  <a:pt x="787709" y="359692"/>
                </a:cubicBezTo>
                <a:cubicBezTo>
                  <a:pt x="767647" y="346342"/>
                  <a:pt x="751260" y="330710"/>
                  <a:pt x="711071" y="330880"/>
                </a:cubicBezTo>
                <a:cubicBezTo>
                  <a:pt x="704773" y="330873"/>
                  <a:pt x="699699" y="328240"/>
                  <a:pt x="694722" y="326718"/>
                </a:cubicBezTo>
                <a:cubicBezTo>
                  <a:pt x="687749" y="324532"/>
                  <a:pt x="681713" y="321984"/>
                  <a:pt x="684613" y="316412"/>
                </a:cubicBezTo>
                <a:cubicBezTo>
                  <a:pt x="687565" y="311396"/>
                  <a:pt x="694531" y="307986"/>
                  <a:pt x="703615" y="306629"/>
                </a:cubicBezTo>
                <a:cubicBezTo>
                  <a:pt x="711738" y="305356"/>
                  <a:pt x="720365" y="304319"/>
                  <a:pt x="728585" y="304157"/>
                </a:cubicBezTo>
                <a:cubicBezTo>
                  <a:pt x="765287" y="302895"/>
                  <a:pt x="791378" y="313197"/>
                  <a:pt x="817397" y="322666"/>
                </a:cubicBezTo>
                <a:cubicBezTo>
                  <a:pt x="908436" y="355531"/>
                  <a:pt x="989341" y="394323"/>
                  <a:pt x="1073943" y="431110"/>
                </a:cubicBezTo>
                <a:cubicBezTo>
                  <a:pt x="1158521" y="467620"/>
                  <a:pt x="1256741" y="493978"/>
                  <a:pt x="1349484" y="524175"/>
                </a:cubicBezTo>
                <a:cubicBezTo>
                  <a:pt x="1563417" y="594105"/>
                  <a:pt x="1778287" y="663672"/>
                  <a:pt x="2004921" y="723811"/>
                </a:cubicBezTo>
                <a:cubicBezTo>
                  <a:pt x="2226580" y="782429"/>
                  <a:pt x="2967159" y="809769"/>
                  <a:pt x="3111348" y="808027"/>
                </a:cubicBezTo>
                <a:cubicBezTo>
                  <a:pt x="3295676" y="805559"/>
                  <a:pt x="3730204" y="773014"/>
                  <a:pt x="4173417" y="745585"/>
                </a:cubicBezTo>
                <a:cubicBezTo>
                  <a:pt x="4223504" y="742307"/>
                  <a:pt x="4272653" y="739393"/>
                  <a:pt x="4324760" y="737057"/>
                </a:cubicBezTo>
                <a:cubicBezTo>
                  <a:pt x="5801059" y="670156"/>
                  <a:pt x="6841344" y="326433"/>
                  <a:pt x="6893789" y="305879"/>
                </a:cubicBezTo>
                <a:cubicBezTo>
                  <a:pt x="6978091" y="273014"/>
                  <a:pt x="7258655" y="208091"/>
                  <a:pt x="7259184" y="208604"/>
                </a:cubicBezTo>
                <a:cubicBezTo>
                  <a:pt x="7265440" y="213652"/>
                  <a:pt x="7297274" y="217644"/>
                  <a:pt x="7323059" y="220312"/>
                </a:cubicBezTo>
                <a:lnTo>
                  <a:pt x="7347572" y="222730"/>
                </a:lnTo>
                <a:lnTo>
                  <a:pt x="7350636" y="224083"/>
                </a:lnTo>
                <a:cubicBezTo>
                  <a:pt x="7359607" y="224205"/>
                  <a:pt x="7359159" y="223929"/>
                  <a:pt x="7353245" y="223290"/>
                </a:cubicBezTo>
                <a:lnTo>
                  <a:pt x="7347572" y="222730"/>
                </a:lnTo>
                <a:lnTo>
                  <a:pt x="7342573" y="220523"/>
                </a:lnTo>
                <a:cubicBezTo>
                  <a:pt x="7341302" y="218466"/>
                  <a:pt x="7341191" y="215818"/>
                  <a:pt x="7341465" y="213415"/>
                </a:cubicBezTo>
                <a:cubicBezTo>
                  <a:pt x="7342771" y="200707"/>
                  <a:pt x="7352468" y="189782"/>
                  <a:pt x="7375606" y="182994"/>
                </a:cubicBezTo>
                <a:cubicBezTo>
                  <a:pt x="7397808" y="176568"/>
                  <a:pt x="7420538" y="170655"/>
                  <a:pt x="7443270" y="164742"/>
                </a:cubicBezTo>
                <a:cubicBezTo>
                  <a:pt x="7462204" y="159722"/>
                  <a:pt x="7475181" y="158583"/>
                  <a:pt x="7478299" y="172021"/>
                </a:cubicBezTo>
                <a:cubicBezTo>
                  <a:pt x="7481416" y="185460"/>
                  <a:pt x="7508389" y="189249"/>
                  <a:pt x="7524024" y="179761"/>
                </a:cubicBezTo>
                <a:cubicBezTo>
                  <a:pt x="7585174" y="142492"/>
                  <a:pt x="7658615" y="112820"/>
                  <a:pt x="7727944" y="80430"/>
                </a:cubicBezTo>
                <a:cubicBezTo>
                  <a:pt x="7776349" y="57992"/>
                  <a:pt x="7827303" y="37009"/>
                  <a:pt x="7867024" y="9456"/>
                </a:cubicBezTo>
                <a:cubicBezTo>
                  <a:pt x="7874326" y="4338"/>
                  <a:pt x="7880999" y="-2404"/>
                  <a:pt x="7894848" y="85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196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936AF-AFCE-717C-FEE7-D5562FD8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878" y="741391"/>
            <a:ext cx="4491821" cy="1616203"/>
          </a:xfrm>
        </p:spPr>
        <p:txBody>
          <a:bodyPr anchor="b">
            <a:normAutofit/>
          </a:bodyPr>
          <a:lstStyle/>
          <a:p>
            <a:r>
              <a:rPr lang="en-AU" sz="3200"/>
              <a:t>Ethics, Privacy, and Future Improvements</a:t>
            </a:r>
            <a:endParaRPr lang="en-US" sz="3200"/>
          </a:p>
        </p:txBody>
      </p:sp>
      <p:pic>
        <p:nvPicPr>
          <p:cNvPr id="36" name="Picture 35" descr="Blue blocks and networks technology background">
            <a:extLst>
              <a:ext uri="{FF2B5EF4-FFF2-40B4-BE49-F238E27FC236}">
                <a16:creationId xmlns:a16="http://schemas.microsoft.com/office/drawing/2014/main" id="{2EE05499-628D-CF7D-287B-B00A86117E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545" r="40456" b="-446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DB29A-EFF5-9ACB-84B2-CDB36AFCE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3878" y="2533476"/>
            <a:ext cx="4491820" cy="3447832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sz="1900" b="1"/>
              <a:t>Data Security &amp; Privacy</a:t>
            </a:r>
            <a:r>
              <a:rPr lang="en-AU" sz="1900"/>
              <a:t>:</a:t>
            </a:r>
            <a:r>
              <a:rPr lang="en-AU" sz="1900" b="1"/>
              <a:t>Encryption</a:t>
            </a:r>
            <a:r>
              <a:rPr lang="en-AU" sz="1900"/>
              <a:t>: TLS/SSL for secure data transmission.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900" b="1"/>
              <a:t>Anonymization</a:t>
            </a:r>
            <a:r>
              <a:rPr lang="en-AU" sz="1900"/>
              <a:t>: Mask sensitive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900" b="1"/>
              <a:t>Access Control &amp; Compliance</a:t>
            </a:r>
            <a:r>
              <a:rPr lang="en-AU" sz="1900"/>
              <a:t>: Role-based access and legal framework compliance (e.g., GDPR).</a:t>
            </a:r>
            <a:r>
              <a:rPr lang="en-AU" sz="1900" b="1"/>
              <a:t>Future Work</a:t>
            </a:r>
            <a:r>
              <a:rPr lang="en-AU" sz="1900"/>
              <a:t>:Enhance machine learning for better anomaly detection.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900"/>
              <a:t>Modular sensor design for expanded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010052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3F577E-1F5D-79DD-30D4-89803A588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AU" sz="4000"/>
              <a:t>Conclusion &amp; Q&amp;A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BD7B5-5C90-D34E-2447-CC881A514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AU" sz="2000"/>
              <a:t>The proposed IoT-based detection system is designed to be cost-effective, scalable, and secure, with real-time monitoring and predictive analytics capabilities. It aims to improve safety standards in industrial zones effectively.</a:t>
            </a:r>
          </a:p>
          <a:p>
            <a:r>
              <a:rPr lang="en-AU" sz="2000" b="1"/>
              <a:t>Thank You!</a:t>
            </a:r>
            <a:endParaRPr lang="en-AU" sz="2000"/>
          </a:p>
          <a:p>
            <a:pPr>
              <a:buFont typeface="Arial" panose="020B0604020202020204" pitchFamily="34" charset="0"/>
              <a:buChar char="•"/>
            </a:pPr>
            <a:r>
              <a:rPr lang="en-AU" sz="2000" b="1"/>
              <a:t>Questions?</a:t>
            </a:r>
            <a:r>
              <a:rPr lang="en-AU" sz="2000"/>
              <a:t> Feel free to ask.</a:t>
            </a:r>
          </a:p>
          <a:p>
            <a:endParaRPr lang="en-US" sz="2000"/>
          </a:p>
        </p:txBody>
      </p:sp>
      <p:pic>
        <p:nvPicPr>
          <p:cNvPr id="5" name="Picture 4" descr="3D Hologram from iPad">
            <a:extLst>
              <a:ext uri="{FF2B5EF4-FFF2-40B4-BE49-F238E27FC236}">
                <a16:creationId xmlns:a16="http://schemas.microsoft.com/office/drawing/2014/main" id="{E8F91DA0-E36A-CB5E-ABA8-7F36ADDECE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647" r="28952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442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8" name="Rectangle 3087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0" name="Freeform: Shape 3089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8A69B6-EECA-AF8E-F1F7-D00BD77B4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824" y="643467"/>
            <a:ext cx="4772975" cy="1800526"/>
          </a:xfrm>
        </p:spPr>
        <p:txBody>
          <a:bodyPr>
            <a:normAutofit/>
          </a:bodyPr>
          <a:lstStyle/>
          <a:p>
            <a:r>
              <a:rPr lang="en-AU"/>
              <a:t>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C4961-49CE-4D82-0B82-51D5BDDAD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824" y="2623381"/>
            <a:ext cx="4772974" cy="355358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sz="1700" b="1" dirty="0"/>
              <a:t>Problem </a:t>
            </a:r>
            <a:r>
              <a:rPr lang="en-AU" sz="1700" b="1" dirty="0" err="1"/>
              <a:t>Identification</a:t>
            </a:r>
            <a:r>
              <a:rPr lang="en-AU" sz="1700" dirty="0" err="1"/>
              <a:t>:Industrial</a:t>
            </a:r>
            <a:r>
              <a:rPr lang="en-AU" sz="1700" dirty="0"/>
              <a:t> zones handling flammable materials face safety threats from fires and gas leaks.</a:t>
            </a:r>
          </a:p>
          <a:p>
            <a:pPr marL="0" indent="0">
              <a:buNone/>
            </a:pPr>
            <a:r>
              <a:rPr lang="en-AU" sz="1700" dirty="0"/>
              <a:t>Current systems either lack real-time alerting capabilities or are too expensive for small industries.</a:t>
            </a:r>
          </a:p>
          <a:p>
            <a:pPr marL="0" indent="0">
              <a:buNone/>
            </a:pPr>
            <a:r>
              <a:rPr lang="en-AU" sz="1700" dirty="0"/>
              <a:t>Numerous incidents highlight the need for better safety mechanisms.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700" b="1" dirty="0" err="1"/>
              <a:t>Objective</a:t>
            </a:r>
            <a:r>
              <a:rPr lang="en-AU" sz="1700" dirty="0" err="1"/>
              <a:t>:To</a:t>
            </a:r>
            <a:r>
              <a:rPr lang="en-AU" sz="1700" dirty="0"/>
              <a:t> develop an affordable and scalable IoT-based system that provides early detection and alerts for fire and gas leaks using sensors and cloud-based analytics.</a:t>
            </a:r>
          </a:p>
        </p:txBody>
      </p:sp>
      <p:pic>
        <p:nvPicPr>
          <p:cNvPr id="3076" name="Picture 4" descr="Hazard symbols/ CLP icons meaning">
            <a:extLst>
              <a:ext uri="{FF2B5EF4-FFF2-40B4-BE49-F238E27FC236}">
                <a16:creationId xmlns:a16="http://schemas.microsoft.com/office/drawing/2014/main" id="{70C2B3C7-05D0-0B5C-7F05-130B1CAD3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00211" y="1326845"/>
            <a:ext cx="3848322" cy="117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Pipelines Continue to Catch Fire and Explode - FracTracker Alliance">
            <a:extLst>
              <a:ext uri="{FF2B5EF4-FFF2-40B4-BE49-F238E27FC236}">
                <a16:creationId xmlns:a16="http://schemas.microsoft.com/office/drawing/2014/main" id="{31FCE68E-DF14-16A1-1631-F62690B9A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27857" y="3657600"/>
            <a:ext cx="3393029" cy="258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022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AC1364A-3E3D-4F0D-8776-78AF3A270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D823FE-7D24-EFDE-5218-E3F899D6E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7501" y="329184"/>
            <a:ext cx="6755626" cy="1783080"/>
          </a:xfrm>
        </p:spPr>
        <p:txBody>
          <a:bodyPr anchor="b">
            <a:normAutofit/>
          </a:bodyPr>
          <a:lstStyle/>
          <a:p>
            <a:r>
              <a:rPr lang="en-AU" sz="5400"/>
              <a:t>Literature Review on Detection Systems</a:t>
            </a:r>
            <a:endParaRPr lang="en-US" sz="5400"/>
          </a:p>
        </p:txBody>
      </p:sp>
      <p:pic>
        <p:nvPicPr>
          <p:cNvPr id="4" name="Picture 4" descr="Ultrasonic Sensor Vs IR Sensor - GeeksforGeeks">
            <a:extLst>
              <a:ext uri="{FF2B5EF4-FFF2-40B4-BE49-F238E27FC236}">
                <a16:creationId xmlns:a16="http://schemas.microsoft.com/office/drawing/2014/main" id="{C15DBBFA-BC4A-D9DB-67DC-52CE3CF20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" y="518686"/>
            <a:ext cx="4014216" cy="287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7494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PIR sensor | LK-Tronics">
            <a:extLst>
              <a:ext uri="{FF2B5EF4-FFF2-40B4-BE49-F238E27FC236}">
                <a16:creationId xmlns:a16="http://schemas.microsoft.com/office/drawing/2014/main" id="{D6B2DF60-C4CD-03CA-6CDA-BD238CCD7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5670" y="4149598"/>
            <a:ext cx="3764667" cy="2098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DD9AD30-260E-1E1B-B7DD-EA4F45A2C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7494" y="2706624"/>
            <a:ext cx="6755626" cy="348386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sz="2200" b="1"/>
              <a:t>MWIR Imaging (Sun et al. 2024)</a:t>
            </a:r>
            <a:r>
              <a:rPr lang="en-AU" sz="2200"/>
              <a:t>: Accurate but computationally intensive.</a:t>
            </a:r>
            <a:r>
              <a:rPr lang="en-AU" sz="2200" b="1"/>
              <a:t>Ultrasonic Sensors (Kim et al. 2024)</a:t>
            </a:r>
            <a:r>
              <a:rPr lang="en-AU" sz="2200"/>
              <a:t>: Improved detection but sensitive to noise.</a:t>
            </a:r>
            <a:r>
              <a:rPr lang="en-AU" sz="2200" b="1"/>
              <a:t>AI &amp; IoT Framework (Samal et al. 2023)</a:t>
            </a:r>
            <a:r>
              <a:rPr lang="en-AU" sz="2200"/>
              <a:t>: Efficient for LPG but costly and limited in scope.</a:t>
            </a:r>
            <a:r>
              <a:rPr lang="en-AU" sz="2200" b="1"/>
              <a:t>Gaps in Existing Solutions</a:t>
            </a:r>
            <a:r>
              <a:rPr lang="en-AU" sz="2200"/>
              <a:t>:Limited range for simultaneous fire and gas detection.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200"/>
              <a:t>High cost &amp; scalability issues.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200"/>
              <a:t>Environmental sensitivity affecting accuracy.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FAD7E7-61D7-B27A-E20D-4B3ABE1A37FC}"/>
              </a:ext>
            </a:extLst>
          </p:cNvPr>
          <p:cNvSpPr txBox="1"/>
          <p:nvPr/>
        </p:nvSpPr>
        <p:spPr>
          <a:xfrm>
            <a:off x="2185988" y="28575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672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7" name="Rectangle 1046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B66D11-3EBB-DD14-AC43-7D658A480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Proposed Solution Overview</a:t>
            </a:r>
          </a:p>
        </p:txBody>
      </p:sp>
      <p:pic>
        <p:nvPicPr>
          <p:cNvPr id="1043" name="Picture 1042" descr="Cloud shaped hard drive with cables">
            <a:extLst>
              <a:ext uri="{FF2B5EF4-FFF2-40B4-BE49-F238E27FC236}">
                <a16:creationId xmlns:a16="http://schemas.microsoft.com/office/drawing/2014/main" id="{A9A56B29-4546-CC96-B64C-AD9FCDB83F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285" r="36836" b="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049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799745-4B5F-B2C1-19A6-3418611D2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200" b="1"/>
              <a:t>System Overview</a:t>
            </a:r>
            <a:r>
              <a:rPr lang="en-US" sz="2200"/>
              <a:t>: "IoT-based system with integrated sensors for fire and gas leak detection."</a:t>
            </a:r>
            <a:r>
              <a:rPr lang="en-US" sz="2200" b="1"/>
              <a:t>Core Components</a:t>
            </a:r>
            <a:r>
              <a:rPr lang="en-US" sz="2200"/>
              <a:t>: DHT22 for temperature/humidity, MQ135 for gases, Flame Sensor for fire detection.</a:t>
            </a:r>
            <a:r>
              <a:rPr lang="en-US" sz="2200" b="1"/>
              <a:t>Real-Time Alerts</a:t>
            </a:r>
            <a:r>
              <a:rPr lang="en-US" sz="2200"/>
              <a:t>: Data sent to Arduino IoT Cloud; alerts generated when abnormalities are detected</a:t>
            </a:r>
          </a:p>
        </p:txBody>
      </p:sp>
    </p:spTree>
    <p:extLst>
      <p:ext uri="{BB962C8B-B14F-4D97-AF65-F5344CB8AC3E}">
        <p14:creationId xmlns:p14="http://schemas.microsoft.com/office/powerpoint/2010/main" val="3115590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98108A-8829-4337-2798-AD2CFD7A0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AU" sz="5400"/>
              <a:t>Solution Components and Design</a:t>
            </a:r>
            <a:endParaRPr lang="en-US" sz="5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18D0AC-F350-5CD2-2EA1-0412ACE0DB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109" r="30088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7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B2B9E1-FD84-F8AF-F756-2B96077CBD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8894337"/>
              </p:ext>
            </p:extLst>
          </p:nvPr>
        </p:nvGraphicFramePr>
        <p:xfrm>
          <a:off x="5297762" y="2706624"/>
          <a:ext cx="6251110" cy="3483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46866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89D254-183C-5A91-EA4D-4DDD29F73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AU" sz="4200"/>
              <a:t>Visualisation and Notification Mechanism</a:t>
            </a:r>
            <a:endParaRPr lang="en-US" sz="4200"/>
          </a:p>
        </p:txBody>
      </p:sp>
      <p:sp>
        <p:nvSpPr>
          <p:cNvPr id="2060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7655E61-A764-7F68-5A28-8820FCDBF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AU" sz="2200" b="1"/>
              <a:t>Dashboard with Plotly Dash</a:t>
            </a:r>
            <a:r>
              <a:rPr lang="en-AU" sz="2200"/>
              <a:t>: Real-time visualization with line graphs for temperature, gas levels, and flame status.</a:t>
            </a:r>
            <a:r>
              <a:rPr lang="en-AU" sz="2200" b="1"/>
              <a:t>Threshold-Based Alerts</a:t>
            </a:r>
            <a:r>
              <a:rPr lang="en-AU" sz="2200"/>
              <a:t>: Alerts triggered for any data exceeding predefined safe limits.</a:t>
            </a:r>
            <a:r>
              <a:rPr lang="en-AU" sz="2200" b="1"/>
              <a:t>Notifications to Users</a:t>
            </a:r>
            <a:r>
              <a:rPr lang="en-AU" sz="2200"/>
              <a:t>: Alerts sent via SMS, email, or push notifications.</a:t>
            </a:r>
            <a:endParaRPr lang="en-US" sz="2200"/>
          </a:p>
        </p:txBody>
      </p:sp>
      <p:pic>
        <p:nvPicPr>
          <p:cNvPr id="2050" name="Picture 2" descr="How To Use Visual Communication and Why It Matters | The TechSmith Blog">
            <a:extLst>
              <a:ext uri="{FF2B5EF4-FFF2-40B4-BE49-F238E27FC236}">
                <a16:creationId xmlns:a16="http://schemas.microsoft.com/office/drawing/2014/main" id="{B01CE7BD-B66C-3323-7BE7-C987992E8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2" r="11657" b="7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210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7EA95-AEB4-0419-AD07-0DD1813D8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AU" sz="4000">
                <a:solidFill>
                  <a:srgbClr val="FFFFFF"/>
                </a:solidFill>
              </a:rPr>
              <a:t>Use Case &amp; System Workflow 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DBF77A-ECD2-1694-1CE8-D37040194B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412185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7161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4B592D-A7B6-4F66-7036-17813ECA6E9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254807-5BB7-0E2C-2901-DE8B19F46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AU" dirty="0"/>
              <a:t>Project Timeline &amp; Gantt Chart 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D8D0ED-4E85-30C6-0D08-A082CD8AE3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35576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96715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E10650BA-D090-4A23-98E3-B48BBAEA9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ash flow budget for 2024 - and why having one matters for your business -  Dania Accounting">
            <a:extLst>
              <a:ext uri="{FF2B5EF4-FFF2-40B4-BE49-F238E27FC236}">
                <a16:creationId xmlns:a16="http://schemas.microsoft.com/office/drawing/2014/main" id="{F64DC84A-B813-C3D0-E4DC-52BD62058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36" r="30661"/>
          <a:stretch/>
        </p:blipFill>
        <p:spPr bwMode="auto">
          <a:xfrm>
            <a:off x="-9527" y="3725"/>
            <a:ext cx="5846165" cy="6850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FFB939B9-73CE-4644-87BB-72AEBF001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9527" y="-6558"/>
            <a:ext cx="6254832" cy="6874766"/>
            <a:chOff x="-9149" y="3725"/>
            <a:chExt cx="6254832" cy="6887203"/>
          </a:xfrm>
        </p:grpSpPr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15F2A0CF-7879-4629-AC2B-4069D77A3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38645"/>
              <a:ext cx="5933139" cy="6387893"/>
            </a:xfrm>
            <a:custGeom>
              <a:avLst/>
              <a:gdLst>
                <a:gd name="connsiteX0" fmla="*/ 5852909 w 5933139"/>
                <a:gd name="connsiteY0" fmla="*/ 2469528 h 6335678"/>
                <a:gd name="connsiteX1" fmla="*/ 5830799 w 5933139"/>
                <a:gd name="connsiteY1" fmla="*/ 2394015 h 6335678"/>
                <a:gd name="connsiteX2" fmla="*/ 5805878 w 5933139"/>
                <a:gd name="connsiteY2" fmla="*/ 2319439 h 6335678"/>
                <a:gd name="connsiteX3" fmla="*/ 5778708 w 5933139"/>
                <a:gd name="connsiteY3" fmla="*/ 2245800 h 6335678"/>
                <a:gd name="connsiteX4" fmla="*/ 5652978 w 5933139"/>
                <a:gd name="connsiteY4" fmla="*/ 1959675 h 6335678"/>
                <a:gd name="connsiteX5" fmla="*/ 5327691 w 5933139"/>
                <a:gd name="connsiteY5" fmla="*/ 1432958 h 6335678"/>
                <a:gd name="connsiteX6" fmla="*/ 4921458 w 5933139"/>
                <a:gd name="connsiteY6" fmla="*/ 973322 h 6335678"/>
                <a:gd name="connsiteX7" fmla="*/ 4450018 w 5933139"/>
                <a:gd name="connsiteY7" fmla="*/ 586764 h 6335678"/>
                <a:gd name="connsiteX8" fmla="*/ 4193311 w 5933139"/>
                <a:gd name="connsiteY8" fmla="*/ 423558 h 6335678"/>
                <a:gd name="connsiteX9" fmla="*/ 3924237 w 5933139"/>
                <a:gd name="connsiteY9" fmla="*/ 281901 h 6335678"/>
                <a:gd name="connsiteX10" fmla="*/ 3352175 w 5933139"/>
                <a:gd name="connsiteY10" fmla="*/ 75786 h 6335678"/>
                <a:gd name="connsiteX11" fmla="*/ 3051997 w 5933139"/>
                <a:gd name="connsiteY11" fmla="*/ 19011 h 6335678"/>
                <a:gd name="connsiteX12" fmla="*/ 2745823 w 5933139"/>
                <a:gd name="connsiteY12" fmla="*/ 86 h 6335678"/>
                <a:gd name="connsiteX13" fmla="*/ 2141720 w 5933139"/>
                <a:gd name="connsiteY13" fmla="*/ 55550 h 6335678"/>
                <a:gd name="connsiteX14" fmla="*/ 1551295 w 5933139"/>
                <a:gd name="connsiteY14" fmla="*/ 216319 h 6335678"/>
                <a:gd name="connsiteX15" fmla="*/ 1001718 w 5933139"/>
                <a:gd name="connsiteY15" fmla="*/ 498134 h 6335678"/>
                <a:gd name="connsiteX16" fmla="*/ 754755 w 5933139"/>
                <a:gd name="connsiteY16" fmla="*/ 685886 h 6335678"/>
                <a:gd name="connsiteX17" fmla="*/ 533462 w 5933139"/>
                <a:gd name="connsiteY17" fmla="*/ 903056 h 6335678"/>
                <a:gd name="connsiteX18" fmla="*/ 0 w 5933139"/>
                <a:gd name="connsiteY18" fmla="*/ 1646568 h 6335678"/>
                <a:gd name="connsiteX19" fmla="*/ 0 w 5933139"/>
                <a:gd name="connsiteY19" fmla="*/ 4709059 h 6335678"/>
                <a:gd name="connsiteX20" fmla="*/ 120671 w 5933139"/>
                <a:gd name="connsiteY20" fmla="*/ 4907491 h 6335678"/>
                <a:gd name="connsiteX21" fmla="*/ 507979 w 5933139"/>
                <a:gd name="connsiteY21" fmla="*/ 5384178 h 6335678"/>
                <a:gd name="connsiteX22" fmla="*/ 972112 w 5933139"/>
                <a:gd name="connsiteY22" fmla="*/ 5778607 h 6335678"/>
                <a:gd name="connsiteX23" fmla="*/ 1229943 w 5933139"/>
                <a:gd name="connsiteY23" fmla="*/ 5939939 h 6335678"/>
                <a:gd name="connsiteX24" fmla="*/ 1502389 w 5933139"/>
                <a:gd name="connsiteY24" fmla="*/ 6073913 h 6335678"/>
                <a:gd name="connsiteX25" fmla="*/ 2673870 w 5933139"/>
                <a:gd name="connsiteY25" fmla="*/ 6333993 h 6335678"/>
                <a:gd name="connsiteX26" fmla="*/ 2749196 w 5933139"/>
                <a:gd name="connsiteY26" fmla="*/ 6335679 h 6335678"/>
                <a:gd name="connsiteX27" fmla="*/ 2787983 w 5933139"/>
                <a:gd name="connsiteY27" fmla="*/ 6335492 h 6335678"/>
                <a:gd name="connsiteX28" fmla="*/ 2826770 w 5933139"/>
                <a:gd name="connsiteY28" fmla="*/ 6334368 h 6335678"/>
                <a:gd name="connsiteX29" fmla="*/ 2981918 w 5933139"/>
                <a:gd name="connsiteY29" fmla="*/ 6319939 h 6335678"/>
                <a:gd name="connsiteX30" fmla="*/ 3285282 w 5933139"/>
                <a:gd name="connsiteY30" fmla="*/ 6241803 h 6335678"/>
                <a:gd name="connsiteX31" fmla="*/ 3566347 w 5933139"/>
                <a:gd name="connsiteY31" fmla="*/ 6104831 h 6335678"/>
                <a:gd name="connsiteX32" fmla="*/ 3818369 w 5933139"/>
                <a:gd name="connsiteY32" fmla="*/ 5926823 h 6335678"/>
                <a:gd name="connsiteX33" fmla="*/ 4044908 w 5933139"/>
                <a:gd name="connsiteY33" fmla="*/ 5726329 h 6335678"/>
                <a:gd name="connsiteX34" fmla="*/ 4151151 w 5933139"/>
                <a:gd name="connsiteY34" fmla="*/ 5622147 h 6335678"/>
                <a:gd name="connsiteX35" fmla="*/ 4253834 w 5933139"/>
                <a:gd name="connsiteY35" fmla="*/ 5516841 h 6335678"/>
                <a:gd name="connsiteX36" fmla="*/ 4452453 w 5933139"/>
                <a:gd name="connsiteY36" fmla="*/ 5306979 h 6335678"/>
                <a:gd name="connsiteX37" fmla="*/ 4548578 w 5933139"/>
                <a:gd name="connsiteY37" fmla="*/ 5202797 h 6335678"/>
                <a:gd name="connsiteX38" fmla="*/ 4596546 w 5933139"/>
                <a:gd name="connsiteY38" fmla="*/ 5151456 h 6335678"/>
                <a:gd name="connsiteX39" fmla="*/ 4643016 w 5933139"/>
                <a:gd name="connsiteY39" fmla="*/ 5103300 h 6335678"/>
                <a:gd name="connsiteX40" fmla="*/ 4739515 w 5933139"/>
                <a:gd name="connsiteY40" fmla="*/ 5013172 h 6335678"/>
                <a:gd name="connsiteX41" fmla="*/ 4842198 w 5933139"/>
                <a:gd name="connsiteY41" fmla="*/ 4930164 h 6335678"/>
                <a:gd name="connsiteX42" fmla="*/ 5071360 w 5933139"/>
                <a:gd name="connsiteY42" fmla="*/ 4780449 h 6335678"/>
                <a:gd name="connsiteX43" fmla="*/ 5332001 w 5933139"/>
                <a:gd name="connsiteY43" fmla="*/ 4615932 h 6335678"/>
                <a:gd name="connsiteX44" fmla="*/ 5397396 w 5933139"/>
                <a:gd name="connsiteY44" fmla="*/ 4563655 h 6335678"/>
                <a:gd name="connsiteX45" fmla="*/ 5459417 w 5933139"/>
                <a:gd name="connsiteY45" fmla="*/ 4505380 h 6335678"/>
                <a:gd name="connsiteX46" fmla="*/ 5567159 w 5933139"/>
                <a:gd name="connsiteY46" fmla="*/ 4374029 h 6335678"/>
                <a:gd name="connsiteX47" fmla="*/ 5651292 w 5933139"/>
                <a:gd name="connsiteY47" fmla="*/ 4231810 h 6335678"/>
                <a:gd name="connsiteX48" fmla="*/ 5716686 w 5933139"/>
                <a:gd name="connsiteY48" fmla="*/ 4085655 h 6335678"/>
                <a:gd name="connsiteX49" fmla="*/ 5820681 w 5933139"/>
                <a:gd name="connsiteY49" fmla="*/ 3791848 h 6335678"/>
                <a:gd name="connsiteX50" fmla="*/ 5898629 w 5933139"/>
                <a:gd name="connsiteY50" fmla="*/ 3487922 h 6335678"/>
                <a:gd name="connsiteX51" fmla="*/ 5932170 w 5933139"/>
                <a:gd name="connsiteY51" fmla="*/ 3174066 h 6335678"/>
                <a:gd name="connsiteX52" fmla="*/ 5872209 w 5933139"/>
                <a:gd name="connsiteY52" fmla="*/ 2545978 h 6335678"/>
                <a:gd name="connsiteX53" fmla="*/ 5852909 w 5933139"/>
                <a:gd name="connsiteY53" fmla="*/ 2469528 h 6335678"/>
                <a:gd name="connsiteX54" fmla="*/ 5507386 w 5933139"/>
                <a:gd name="connsiteY54" fmla="*/ 3724580 h 6335678"/>
                <a:gd name="connsiteX55" fmla="*/ 5453609 w 5933139"/>
                <a:gd name="connsiteY55" fmla="*/ 3989906 h 6335678"/>
                <a:gd name="connsiteX56" fmla="*/ 5344181 w 5933139"/>
                <a:gd name="connsiteY56" fmla="*/ 4220380 h 6335678"/>
                <a:gd name="connsiteX57" fmla="*/ 5171419 w 5933139"/>
                <a:gd name="connsiteY57" fmla="*/ 4388644 h 6335678"/>
                <a:gd name="connsiteX58" fmla="*/ 5057868 w 5933139"/>
                <a:gd name="connsiteY58" fmla="*/ 4453851 h 6335678"/>
                <a:gd name="connsiteX59" fmla="*/ 4930265 w 5933139"/>
                <a:gd name="connsiteY59" fmla="*/ 4516810 h 6335678"/>
                <a:gd name="connsiteX60" fmla="*/ 4660067 w 5933139"/>
                <a:gd name="connsiteY60" fmla="*/ 4664276 h 6335678"/>
                <a:gd name="connsiteX61" fmla="*/ 4408794 w 5933139"/>
                <a:gd name="connsiteY61" fmla="*/ 4857836 h 6335678"/>
                <a:gd name="connsiteX62" fmla="*/ 4352207 w 5933139"/>
                <a:gd name="connsiteY62" fmla="*/ 4911988 h 6335678"/>
                <a:gd name="connsiteX63" fmla="*/ 4299366 w 5933139"/>
                <a:gd name="connsiteY63" fmla="*/ 4965390 h 6335678"/>
                <a:gd name="connsiteX64" fmla="*/ 4197621 w 5933139"/>
                <a:gd name="connsiteY64" fmla="*/ 5074257 h 6335678"/>
                <a:gd name="connsiteX65" fmla="*/ 4008744 w 5933139"/>
                <a:gd name="connsiteY65" fmla="*/ 5297985 h 6335678"/>
                <a:gd name="connsiteX66" fmla="*/ 3917304 w 5933139"/>
                <a:gd name="connsiteY66" fmla="*/ 5409100 h 6335678"/>
                <a:gd name="connsiteX67" fmla="*/ 3826052 w 5933139"/>
                <a:gd name="connsiteY67" fmla="*/ 5518153 h 6335678"/>
                <a:gd name="connsiteX68" fmla="*/ 3637925 w 5933139"/>
                <a:gd name="connsiteY68" fmla="*/ 5725017 h 6335678"/>
                <a:gd name="connsiteX69" fmla="*/ 3433497 w 5933139"/>
                <a:gd name="connsiteY69" fmla="*/ 5906586 h 6335678"/>
                <a:gd name="connsiteX70" fmla="*/ 3204522 w 5933139"/>
                <a:gd name="connsiteY70" fmla="*/ 6046744 h 6335678"/>
                <a:gd name="connsiteX71" fmla="*/ 2950439 w 5933139"/>
                <a:gd name="connsiteY71" fmla="*/ 6129190 h 6335678"/>
                <a:gd name="connsiteX72" fmla="*/ 2816839 w 5933139"/>
                <a:gd name="connsiteY72" fmla="*/ 6146428 h 6335678"/>
                <a:gd name="connsiteX73" fmla="*/ 2749009 w 5933139"/>
                <a:gd name="connsiteY73" fmla="*/ 6149051 h 6335678"/>
                <a:gd name="connsiteX74" fmla="*/ 2678930 w 5933139"/>
                <a:gd name="connsiteY74" fmla="*/ 6148677 h 6335678"/>
                <a:gd name="connsiteX75" fmla="*/ 2125793 w 5933139"/>
                <a:gd name="connsiteY75" fmla="*/ 6065481 h 6335678"/>
                <a:gd name="connsiteX76" fmla="*/ 1610506 w 5933139"/>
                <a:gd name="connsiteY76" fmla="*/ 5851310 h 6335678"/>
                <a:gd name="connsiteX77" fmla="*/ 1373099 w 5933139"/>
                <a:gd name="connsiteY77" fmla="*/ 5706279 h 6335678"/>
                <a:gd name="connsiteX78" fmla="*/ 1315949 w 5933139"/>
                <a:gd name="connsiteY78" fmla="*/ 5666743 h 6335678"/>
                <a:gd name="connsiteX79" fmla="*/ 1259923 w 5933139"/>
                <a:gd name="connsiteY79" fmla="*/ 5625894 h 6335678"/>
                <a:gd name="connsiteX80" fmla="*/ 1204647 w 5933139"/>
                <a:gd name="connsiteY80" fmla="*/ 5583922 h 6335678"/>
                <a:gd name="connsiteX81" fmla="*/ 1150308 w 5933139"/>
                <a:gd name="connsiteY81" fmla="*/ 5540826 h 6335678"/>
                <a:gd name="connsiteX82" fmla="*/ 751569 w 5933139"/>
                <a:gd name="connsiteY82" fmla="*/ 5158015 h 6335678"/>
                <a:gd name="connsiteX83" fmla="*/ 663315 w 5933139"/>
                <a:gd name="connsiteY83" fmla="*/ 5052146 h 6335678"/>
                <a:gd name="connsiteX84" fmla="*/ 580869 w 5933139"/>
                <a:gd name="connsiteY84" fmla="*/ 4942718 h 6335678"/>
                <a:gd name="connsiteX85" fmla="*/ 432279 w 5933139"/>
                <a:gd name="connsiteY85" fmla="*/ 4713369 h 6335678"/>
                <a:gd name="connsiteX86" fmla="*/ 205553 w 5933139"/>
                <a:gd name="connsiteY86" fmla="*/ 4219443 h 6335678"/>
                <a:gd name="connsiteX87" fmla="*/ 79448 w 5933139"/>
                <a:gd name="connsiteY87" fmla="*/ 3693850 h 6335678"/>
                <a:gd name="connsiteX88" fmla="*/ 53590 w 5933139"/>
                <a:gd name="connsiteY88" fmla="*/ 3425339 h 6335678"/>
                <a:gd name="connsiteX89" fmla="*/ 49655 w 5933139"/>
                <a:gd name="connsiteY89" fmla="*/ 3155890 h 6335678"/>
                <a:gd name="connsiteX90" fmla="*/ 67830 w 5933139"/>
                <a:gd name="connsiteY90" fmla="*/ 2886817 h 6335678"/>
                <a:gd name="connsiteX91" fmla="*/ 108679 w 5933139"/>
                <a:gd name="connsiteY91" fmla="*/ 2619992 h 6335678"/>
                <a:gd name="connsiteX92" fmla="*/ 263077 w 5933139"/>
                <a:gd name="connsiteY92" fmla="*/ 2101520 h 6335678"/>
                <a:gd name="connsiteX93" fmla="*/ 837575 w 5933139"/>
                <a:gd name="connsiteY93" fmla="*/ 1186370 h 6335678"/>
                <a:gd name="connsiteX94" fmla="*/ 1031698 w 5933139"/>
                <a:gd name="connsiteY94" fmla="*/ 996932 h 6335678"/>
                <a:gd name="connsiteX95" fmla="*/ 1236688 w 5933139"/>
                <a:gd name="connsiteY95" fmla="*/ 819298 h 6335678"/>
                <a:gd name="connsiteX96" fmla="*/ 1687143 w 5933139"/>
                <a:gd name="connsiteY96" fmla="*/ 511438 h 6335678"/>
                <a:gd name="connsiteX97" fmla="*/ 2196246 w 5933139"/>
                <a:gd name="connsiteY97" fmla="*/ 300639 h 6335678"/>
                <a:gd name="connsiteX98" fmla="*/ 2745823 w 5933139"/>
                <a:gd name="connsiteY98" fmla="*/ 229248 h 6335678"/>
                <a:gd name="connsiteX99" fmla="*/ 3019206 w 5933139"/>
                <a:gd name="connsiteY99" fmla="*/ 252108 h 6335678"/>
                <a:gd name="connsiteX100" fmla="*/ 3288092 w 5933139"/>
                <a:gd name="connsiteY100" fmla="*/ 313006 h 6335678"/>
                <a:gd name="connsiteX101" fmla="*/ 3548172 w 5933139"/>
                <a:gd name="connsiteY101" fmla="*/ 407069 h 6335678"/>
                <a:gd name="connsiteX102" fmla="*/ 3611505 w 5933139"/>
                <a:gd name="connsiteY102" fmla="*/ 435176 h 6335678"/>
                <a:gd name="connsiteX103" fmla="*/ 3674089 w 5933139"/>
                <a:gd name="connsiteY103" fmla="*/ 464968 h 6335678"/>
                <a:gd name="connsiteX104" fmla="*/ 3735736 w 5933139"/>
                <a:gd name="connsiteY104" fmla="*/ 496823 h 6335678"/>
                <a:gd name="connsiteX105" fmla="*/ 3796634 w 5933139"/>
                <a:gd name="connsiteY105" fmla="*/ 530176 h 6335678"/>
                <a:gd name="connsiteX106" fmla="*/ 4251585 w 5933139"/>
                <a:gd name="connsiteY106" fmla="*/ 847405 h 6335678"/>
                <a:gd name="connsiteX107" fmla="*/ 4644515 w 5933139"/>
                <a:gd name="connsiteY107" fmla="*/ 1236775 h 6335678"/>
                <a:gd name="connsiteX108" fmla="*/ 4816527 w 5933139"/>
                <a:gd name="connsiteY108" fmla="*/ 1451883 h 6335678"/>
                <a:gd name="connsiteX109" fmla="*/ 4970738 w 5933139"/>
                <a:gd name="connsiteY109" fmla="*/ 1678610 h 6335678"/>
                <a:gd name="connsiteX110" fmla="*/ 5223885 w 5933139"/>
                <a:gd name="connsiteY110" fmla="*/ 2159232 h 6335678"/>
                <a:gd name="connsiteX111" fmla="*/ 5395709 w 5933139"/>
                <a:gd name="connsiteY111" fmla="*/ 2666087 h 6335678"/>
                <a:gd name="connsiteX112" fmla="*/ 5458855 w 5933139"/>
                <a:gd name="connsiteY112" fmla="*/ 2924292 h 6335678"/>
                <a:gd name="connsiteX113" fmla="*/ 5499142 w 5933139"/>
                <a:gd name="connsiteY113" fmla="*/ 3186995 h 6335678"/>
                <a:gd name="connsiteX114" fmla="*/ 5516755 w 5933139"/>
                <a:gd name="connsiteY114" fmla="*/ 3454007 h 6335678"/>
                <a:gd name="connsiteX115" fmla="*/ 5507386 w 5933139"/>
                <a:gd name="connsiteY115" fmla="*/ 3724580 h 633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5933139" h="6335678">
                  <a:moveTo>
                    <a:pt x="5852909" y="2469528"/>
                  </a:moveTo>
                  <a:lnTo>
                    <a:pt x="5830799" y="2394015"/>
                  </a:lnTo>
                  <a:lnTo>
                    <a:pt x="5805878" y="2319439"/>
                  </a:lnTo>
                  <a:cubicBezTo>
                    <a:pt x="5797446" y="2294705"/>
                    <a:pt x="5787890" y="2270346"/>
                    <a:pt x="5778708" y="2245800"/>
                  </a:cubicBezTo>
                  <a:cubicBezTo>
                    <a:pt x="5740858" y="2148364"/>
                    <a:pt x="5699073" y="2052614"/>
                    <a:pt x="5652978" y="1959675"/>
                  </a:cubicBezTo>
                  <a:cubicBezTo>
                    <a:pt x="5559664" y="1773985"/>
                    <a:pt x="5450986" y="1597663"/>
                    <a:pt x="5327691" y="1432958"/>
                  </a:cubicBezTo>
                  <a:cubicBezTo>
                    <a:pt x="5204960" y="1268067"/>
                    <a:pt x="5068362" y="1114980"/>
                    <a:pt x="4921458" y="973322"/>
                  </a:cubicBezTo>
                  <a:cubicBezTo>
                    <a:pt x="4774742" y="831665"/>
                    <a:pt x="4616408" y="703125"/>
                    <a:pt x="4450018" y="586764"/>
                  </a:cubicBezTo>
                  <a:cubicBezTo>
                    <a:pt x="4366822" y="528489"/>
                    <a:pt x="4281003" y="474337"/>
                    <a:pt x="4193311" y="423558"/>
                  </a:cubicBezTo>
                  <a:cubicBezTo>
                    <a:pt x="4105806" y="372404"/>
                    <a:pt x="4015865" y="325560"/>
                    <a:pt x="3924237" y="281901"/>
                  </a:cubicBezTo>
                  <a:cubicBezTo>
                    <a:pt x="3740983" y="195333"/>
                    <a:pt x="3549483" y="125067"/>
                    <a:pt x="3352175" y="75786"/>
                  </a:cubicBezTo>
                  <a:cubicBezTo>
                    <a:pt x="3253428" y="51240"/>
                    <a:pt x="3153368" y="31565"/>
                    <a:pt x="3051997" y="19011"/>
                  </a:cubicBezTo>
                  <a:cubicBezTo>
                    <a:pt x="2950814" y="5895"/>
                    <a:pt x="2848506" y="-851"/>
                    <a:pt x="2745823" y="86"/>
                  </a:cubicBezTo>
                  <a:cubicBezTo>
                    <a:pt x="2543643" y="1585"/>
                    <a:pt x="2341838" y="20135"/>
                    <a:pt x="2141720" y="55550"/>
                  </a:cubicBezTo>
                  <a:cubicBezTo>
                    <a:pt x="1941976" y="91339"/>
                    <a:pt x="1743356" y="143055"/>
                    <a:pt x="1551295" y="216319"/>
                  </a:cubicBezTo>
                  <a:cubicBezTo>
                    <a:pt x="1359233" y="289396"/>
                    <a:pt x="1173917" y="383459"/>
                    <a:pt x="1001718" y="498134"/>
                  </a:cubicBezTo>
                  <a:cubicBezTo>
                    <a:pt x="915712" y="555659"/>
                    <a:pt x="832141" y="617119"/>
                    <a:pt x="754755" y="685886"/>
                  </a:cubicBezTo>
                  <a:cubicBezTo>
                    <a:pt x="677555" y="754841"/>
                    <a:pt x="604666" y="828293"/>
                    <a:pt x="533462" y="903056"/>
                  </a:cubicBezTo>
                  <a:cubicBezTo>
                    <a:pt x="323413" y="1125660"/>
                    <a:pt x="143906" y="1376370"/>
                    <a:pt x="0" y="1646568"/>
                  </a:cubicBezTo>
                  <a:lnTo>
                    <a:pt x="0" y="4709059"/>
                  </a:lnTo>
                  <a:cubicBezTo>
                    <a:pt x="37850" y="4776702"/>
                    <a:pt x="78136" y="4843033"/>
                    <a:pt x="120671" y="4907491"/>
                  </a:cubicBezTo>
                  <a:cubicBezTo>
                    <a:pt x="234034" y="5078941"/>
                    <a:pt x="365198" y="5239336"/>
                    <a:pt x="507979" y="5384178"/>
                  </a:cubicBezTo>
                  <a:cubicBezTo>
                    <a:pt x="650948" y="5529395"/>
                    <a:pt x="805909" y="5662059"/>
                    <a:pt x="972112" y="5778607"/>
                  </a:cubicBezTo>
                  <a:cubicBezTo>
                    <a:pt x="1055308" y="5836881"/>
                    <a:pt x="1141314" y="5890846"/>
                    <a:pt x="1229943" y="5939939"/>
                  </a:cubicBezTo>
                  <a:cubicBezTo>
                    <a:pt x="1318385" y="5989406"/>
                    <a:pt x="1409450" y="6033815"/>
                    <a:pt x="1502389" y="6073913"/>
                  </a:cubicBezTo>
                  <a:cubicBezTo>
                    <a:pt x="1874145" y="6233559"/>
                    <a:pt x="2272884" y="6320689"/>
                    <a:pt x="2673870" y="6333993"/>
                  </a:cubicBezTo>
                  <a:lnTo>
                    <a:pt x="2749196" y="6335679"/>
                  </a:lnTo>
                  <a:lnTo>
                    <a:pt x="2787983" y="6335492"/>
                  </a:lnTo>
                  <a:lnTo>
                    <a:pt x="2826770" y="6334368"/>
                  </a:lnTo>
                  <a:cubicBezTo>
                    <a:pt x="2878486" y="6332494"/>
                    <a:pt x="2930390" y="6327247"/>
                    <a:pt x="2981918" y="6319939"/>
                  </a:cubicBezTo>
                  <a:cubicBezTo>
                    <a:pt x="3085163" y="6304949"/>
                    <a:pt x="3187096" y="6278529"/>
                    <a:pt x="3285282" y="6241803"/>
                  </a:cubicBezTo>
                  <a:cubicBezTo>
                    <a:pt x="3383467" y="6205265"/>
                    <a:pt x="3477530" y="6158608"/>
                    <a:pt x="3566347" y="6104831"/>
                  </a:cubicBezTo>
                  <a:cubicBezTo>
                    <a:pt x="3655164" y="6051053"/>
                    <a:pt x="3739109" y="5990905"/>
                    <a:pt x="3818369" y="5926823"/>
                  </a:cubicBezTo>
                  <a:cubicBezTo>
                    <a:pt x="3897630" y="5862739"/>
                    <a:pt x="3973143" y="5795471"/>
                    <a:pt x="4044908" y="5726329"/>
                  </a:cubicBezTo>
                  <a:cubicBezTo>
                    <a:pt x="4080884" y="5691852"/>
                    <a:pt x="4116299" y="5656999"/>
                    <a:pt x="4151151" y="5622147"/>
                  </a:cubicBezTo>
                  <a:cubicBezTo>
                    <a:pt x="4185816" y="5586920"/>
                    <a:pt x="4220106" y="5552068"/>
                    <a:pt x="4253834" y="5516841"/>
                  </a:cubicBezTo>
                  <a:cubicBezTo>
                    <a:pt x="4321289" y="5446388"/>
                    <a:pt x="4387808" y="5376871"/>
                    <a:pt x="4452453" y="5306979"/>
                  </a:cubicBezTo>
                  <a:lnTo>
                    <a:pt x="4548578" y="5202797"/>
                  </a:lnTo>
                  <a:lnTo>
                    <a:pt x="4596546" y="5151456"/>
                  </a:lnTo>
                  <a:cubicBezTo>
                    <a:pt x="4612661" y="5134592"/>
                    <a:pt x="4627276" y="5119040"/>
                    <a:pt x="4643016" y="5103300"/>
                  </a:cubicBezTo>
                  <a:cubicBezTo>
                    <a:pt x="4674308" y="5072196"/>
                    <a:pt x="4706162" y="5041841"/>
                    <a:pt x="4739515" y="5013172"/>
                  </a:cubicBezTo>
                  <a:cubicBezTo>
                    <a:pt x="4772493" y="4984128"/>
                    <a:pt x="4806596" y="4956397"/>
                    <a:pt x="4842198" y="4930164"/>
                  </a:cubicBezTo>
                  <a:cubicBezTo>
                    <a:pt x="4913026" y="4876949"/>
                    <a:pt x="4988914" y="4828980"/>
                    <a:pt x="5071360" y="4780449"/>
                  </a:cubicBezTo>
                  <a:cubicBezTo>
                    <a:pt x="5153243" y="4731544"/>
                    <a:pt x="5243372" y="4682076"/>
                    <a:pt x="5332001" y="4615932"/>
                  </a:cubicBezTo>
                  <a:cubicBezTo>
                    <a:pt x="5354111" y="4599443"/>
                    <a:pt x="5376035" y="4582205"/>
                    <a:pt x="5397396" y="4563655"/>
                  </a:cubicBezTo>
                  <a:cubicBezTo>
                    <a:pt x="5418757" y="4545104"/>
                    <a:pt x="5439368" y="4525617"/>
                    <a:pt x="5459417" y="4505380"/>
                  </a:cubicBezTo>
                  <a:cubicBezTo>
                    <a:pt x="5499329" y="4464719"/>
                    <a:pt x="5535493" y="4420311"/>
                    <a:pt x="5567159" y="4374029"/>
                  </a:cubicBezTo>
                  <a:cubicBezTo>
                    <a:pt x="5599388" y="4328121"/>
                    <a:pt x="5626558" y="4279965"/>
                    <a:pt x="5651292" y="4231810"/>
                  </a:cubicBezTo>
                  <a:cubicBezTo>
                    <a:pt x="5675651" y="4183466"/>
                    <a:pt x="5697012" y="4134561"/>
                    <a:pt x="5716686" y="4085655"/>
                  </a:cubicBezTo>
                  <a:cubicBezTo>
                    <a:pt x="5756223" y="3987845"/>
                    <a:pt x="5789576" y="3891158"/>
                    <a:pt x="5820681" y="3791848"/>
                  </a:cubicBezTo>
                  <a:cubicBezTo>
                    <a:pt x="5851972" y="3692726"/>
                    <a:pt x="5878955" y="3591167"/>
                    <a:pt x="5898629" y="3487922"/>
                  </a:cubicBezTo>
                  <a:cubicBezTo>
                    <a:pt x="5918116" y="3384490"/>
                    <a:pt x="5929172" y="3279372"/>
                    <a:pt x="5932170" y="3174066"/>
                  </a:cubicBezTo>
                  <a:cubicBezTo>
                    <a:pt x="5937604" y="2963454"/>
                    <a:pt x="5920552" y="2750968"/>
                    <a:pt x="5872209" y="2545978"/>
                  </a:cubicBezTo>
                  <a:cubicBezTo>
                    <a:pt x="5865838" y="2520307"/>
                    <a:pt x="5860029" y="2494637"/>
                    <a:pt x="5852909" y="2469528"/>
                  </a:cubicBezTo>
                  <a:close/>
                  <a:moveTo>
                    <a:pt x="5507386" y="3724580"/>
                  </a:moveTo>
                  <a:cubicBezTo>
                    <a:pt x="5497830" y="3814521"/>
                    <a:pt x="5480591" y="3905586"/>
                    <a:pt x="5453609" y="3989906"/>
                  </a:cubicBezTo>
                  <a:cubicBezTo>
                    <a:pt x="5426439" y="4074413"/>
                    <a:pt x="5390088" y="4152924"/>
                    <a:pt x="5344181" y="4220380"/>
                  </a:cubicBezTo>
                  <a:cubicBezTo>
                    <a:pt x="5297898" y="4287835"/>
                    <a:pt x="5241311" y="4342549"/>
                    <a:pt x="5171419" y="4388644"/>
                  </a:cubicBezTo>
                  <a:cubicBezTo>
                    <a:pt x="5136755" y="4411879"/>
                    <a:pt x="5098342" y="4433052"/>
                    <a:pt x="5057868" y="4453851"/>
                  </a:cubicBezTo>
                  <a:cubicBezTo>
                    <a:pt x="5017395" y="4474837"/>
                    <a:pt x="4974298" y="4495449"/>
                    <a:pt x="4930265" y="4516810"/>
                  </a:cubicBezTo>
                  <a:cubicBezTo>
                    <a:pt x="4841823" y="4559719"/>
                    <a:pt x="4748696" y="4607126"/>
                    <a:pt x="4660067" y="4664276"/>
                  </a:cubicBezTo>
                  <a:cubicBezTo>
                    <a:pt x="4571251" y="4721238"/>
                    <a:pt x="4486181" y="4786071"/>
                    <a:pt x="4408794" y="4857836"/>
                  </a:cubicBezTo>
                  <a:cubicBezTo>
                    <a:pt x="4389682" y="4875637"/>
                    <a:pt x="4370008" y="4894375"/>
                    <a:pt x="4352207" y="4911988"/>
                  </a:cubicBezTo>
                  <a:lnTo>
                    <a:pt x="4299366" y="4965390"/>
                  </a:lnTo>
                  <a:cubicBezTo>
                    <a:pt x="4264514" y="5001179"/>
                    <a:pt x="4230599" y="5037531"/>
                    <a:pt x="4197621" y="5074257"/>
                  </a:cubicBezTo>
                  <a:cubicBezTo>
                    <a:pt x="4131664" y="5147896"/>
                    <a:pt x="4070204" y="5223784"/>
                    <a:pt x="4008744" y="5297985"/>
                  </a:cubicBezTo>
                  <a:lnTo>
                    <a:pt x="3917304" y="5409100"/>
                  </a:lnTo>
                  <a:cubicBezTo>
                    <a:pt x="3886949" y="5446013"/>
                    <a:pt x="3856782" y="5482364"/>
                    <a:pt x="3826052" y="5518153"/>
                  </a:cubicBezTo>
                  <a:cubicBezTo>
                    <a:pt x="3764592" y="5589544"/>
                    <a:pt x="3702758" y="5659435"/>
                    <a:pt x="3637925" y="5725017"/>
                  </a:cubicBezTo>
                  <a:cubicBezTo>
                    <a:pt x="3573093" y="5790412"/>
                    <a:pt x="3505637" y="5852059"/>
                    <a:pt x="3433497" y="5906586"/>
                  </a:cubicBezTo>
                  <a:cubicBezTo>
                    <a:pt x="3361544" y="5961112"/>
                    <a:pt x="3285469" y="6009268"/>
                    <a:pt x="3204522" y="6046744"/>
                  </a:cubicBezTo>
                  <a:cubicBezTo>
                    <a:pt x="3123763" y="6084594"/>
                    <a:pt x="3038506" y="6112513"/>
                    <a:pt x="2950439" y="6129190"/>
                  </a:cubicBezTo>
                  <a:cubicBezTo>
                    <a:pt x="2906405" y="6137809"/>
                    <a:pt x="2861810" y="6143055"/>
                    <a:pt x="2816839" y="6146428"/>
                  </a:cubicBezTo>
                  <a:cubicBezTo>
                    <a:pt x="2794354" y="6147927"/>
                    <a:pt x="2771681" y="6148677"/>
                    <a:pt x="2749009" y="6149051"/>
                  </a:cubicBezTo>
                  <a:lnTo>
                    <a:pt x="2678930" y="6148677"/>
                  </a:lnTo>
                  <a:cubicBezTo>
                    <a:pt x="2491927" y="6144367"/>
                    <a:pt x="2305675" y="6116260"/>
                    <a:pt x="2125793" y="6065481"/>
                  </a:cubicBezTo>
                  <a:cubicBezTo>
                    <a:pt x="1945911" y="6014515"/>
                    <a:pt x="1773524" y="5940501"/>
                    <a:pt x="1610506" y="5851310"/>
                  </a:cubicBezTo>
                  <a:cubicBezTo>
                    <a:pt x="1528997" y="5806714"/>
                    <a:pt x="1449924" y="5757808"/>
                    <a:pt x="1373099" y="5706279"/>
                  </a:cubicBezTo>
                  <a:lnTo>
                    <a:pt x="1315949" y="5666743"/>
                  </a:lnTo>
                  <a:lnTo>
                    <a:pt x="1259923" y="5625894"/>
                  </a:lnTo>
                  <a:lnTo>
                    <a:pt x="1204647" y="5583922"/>
                  </a:lnTo>
                  <a:cubicBezTo>
                    <a:pt x="1186284" y="5569869"/>
                    <a:pt x="1168483" y="5555066"/>
                    <a:pt x="1150308" y="5540826"/>
                  </a:cubicBezTo>
                  <a:cubicBezTo>
                    <a:pt x="1006402" y="5424839"/>
                    <a:pt x="872615" y="5296860"/>
                    <a:pt x="751569" y="5158015"/>
                  </a:cubicBezTo>
                  <a:cubicBezTo>
                    <a:pt x="721214" y="5123350"/>
                    <a:pt x="691983" y="5087935"/>
                    <a:pt x="663315" y="5052146"/>
                  </a:cubicBezTo>
                  <a:cubicBezTo>
                    <a:pt x="635021" y="5016170"/>
                    <a:pt x="607289" y="4980006"/>
                    <a:pt x="580869" y="4942718"/>
                  </a:cubicBezTo>
                  <a:cubicBezTo>
                    <a:pt x="527654" y="4868517"/>
                    <a:pt x="478186" y="4791880"/>
                    <a:pt x="432279" y="4713369"/>
                  </a:cubicBezTo>
                  <a:cubicBezTo>
                    <a:pt x="340651" y="4556159"/>
                    <a:pt x="264764" y="4390330"/>
                    <a:pt x="205553" y="4219443"/>
                  </a:cubicBezTo>
                  <a:cubicBezTo>
                    <a:pt x="146154" y="4048555"/>
                    <a:pt x="104369" y="3872045"/>
                    <a:pt x="79448" y="3693850"/>
                  </a:cubicBezTo>
                  <a:cubicBezTo>
                    <a:pt x="67268" y="3604659"/>
                    <a:pt x="58087" y="3515092"/>
                    <a:pt x="53590" y="3425339"/>
                  </a:cubicBezTo>
                  <a:cubicBezTo>
                    <a:pt x="47969" y="3335585"/>
                    <a:pt x="47406" y="3245644"/>
                    <a:pt x="49655" y="3155890"/>
                  </a:cubicBezTo>
                  <a:cubicBezTo>
                    <a:pt x="52278" y="3066137"/>
                    <a:pt x="58274" y="2976383"/>
                    <a:pt x="67830" y="2886817"/>
                  </a:cubicBezTo>
                  <a:cubicBezTo>
                    <a:pt x="77761" y="2797438"/>
                    <a:pt x="91253" y="2708246"/>
                    <a:pt x="108679" y="2619992"/>
                  </a:cubicBezTo>
                  <a:cubicBezTo>
                    <a:pt x="143906" y="2443108"/>
                    <a:pt x="195809" y="2269409"/>
                    <a:pt x="263077" y="2101520"/>
                  </a:cubicBezTo>
                  <a:cubicBezTo>
                    <a:pt x="397614" y="1765740"/>
                    <a:pt x="593048" y="1453382"/>
                    <a:pt x="837575" y="1186370"/>
                  </a:cubicBezTo>
                  <a:cubicBezTo>
                    <a:pt x="898473" y="1119289"/>
                    <a:pt x="964242" y="1056893"/>
                    <a:pt x="1031698" y="996932"/>
                  </a:cubicBezTo>
                  <a:cubicBezTo>
                    <a:pt x="1099154" y="936784"/>
                    <a:pt x="1166235" y="876261"/>
                    <a:pt x="1236688" y="819298"/>
                  </a:cubicBezTo>
                  <a:cubicBezTo>
                    <a:pt x="1377221" y="704999"/>
                    <a:pt x="1526935" y="600442"/>
                    <a:pt x="1687143" y="511438"/>
                  </a:cubicBezTo>
                  <a:cubicBezTo>
                    <a:pt x="1847163" y="422621"/>
                    <a:pt x="2017676" y="348795"/>
                    <a:pt x="2196246" y="300639"/>
                  </a:cubicBezTo>
                  <a:cubicBezTo>
                    <a:pt x="2374629" y="251921"/>
                    <a:pt x="2560320" y="227749"/>
                    <a:pt x="2745823" y="229248"/>
                  </a:cubicBezTo>
                  <a:cubicBezTo>
                    <a:pt x="2837076" y="230372"/>
                    <a:pt x="2928516" y="238055"/>
                    <a:pt x="3019206" y="252108"/>
                  </a:cubicBezTo>
                  <a:cubicBezTo>
                    <a:pt x="3109710" y="266724"/>
                    <a:pt x="3199650" y="286773"/>
                    <a:pt x="3288092" y="313006"/>
                  </a:cubicBezTo>
                  <a:cubicBezTo>
                    <a:pt x="3376347" y="339426"/>
                    <a:pt x="3463477" y="370343"/>
                    <a:pt x="3548172" y="407069"/>
                  </a:cubicBezTo>
                  <a:cubicBezTo>
                    <a:pt x="3569345" y="416438"/>
                    <a:pt x="3590519" y="425432"/>
                    <a:pt x="3611505" y="435176"/>
                  </a:cubicBezTo>
                  <a:lnTo>
                    <a:pt x="3674089" y="464968"/>
                  </a:lnTo>
                  <a:lnTo>
                    <a:pt x="3735736" y="496823"/>
                  </a:lnTo>
                  <a:cubicBezTo>
                    <a:pt x="3756160" y="507690"/>
                    <a:pt x="3776397" y="519120"/>
                    <a:pt x="3796634" y="530176"/>
                  </a:cubicBezTo>
                  <a:cubicBezTo>
                    <a:pt x="3957965" y="621054"/>
                    <a:pt x="4110303" y="728046"/>
                    <a:pt x="4251585" y="847405"/>
                  </a:cubicBezTo>
                  <a:cubicBezTo>
                    <a:pt x="4393242" y="966390"/>
                    <a:pt x="4524781" y="1096991"/>
                    <a:pt x="4644515" y="1236775"/>
                  </a:cubicBezTo>
                  <a:cubicBezTo>
                    <a:pt x="4704663" y="1306479"/>
                    <a:pt x="4762375" y="1378057"/>
                    <a:pt x="4816527" y="1451883"/>
                  </a:cubicBezTo>
                  <a:cubicBezTo>
                    <a:pt x="4870679" y="1525897"/>
                    <a:pt x="4922020" y="1601598"/>
                    <a:pt x="4970738" y="1678610"/>
                  </a:cubicBezTo>
                  <a:cubicBezTo>
                    <a:pt x="5067799" y="1833008"/>
                    <a:pt x="5152494" y="1993965"/>
                    <a:pt x="5223885" y="2159232"/>
                  </a:cubicBezTo>
                  <a:cubicBezTo>
                    <a:pt x="5295275" y="2324686"/>
                    <a:pt x="5349615" y="2495199"/>
                    <a:pt x="5395709" y="2666087"/>
                  </a:cubicBezTo>
                  <a:cubicBezTo>
                    <a:pt x="5418757" y="2751718"/>
                    <a:pt x="5440680" y="2837537"/>
                    <a:pt x="5458855" y="2924292"/>
                  </a:cubicBezTo>
                  <a:cubicBezTo>
                    <a:pt x="5477406" y="3011048"/>
                    <a:pt x="5490522" y="3098740"/>
                    <a:pt x="5499142" y="3186995"/>
                  </a:cubicBezTo>
                  <a:cubicBezTo>
                    <a:pt x="5507761" y="3275250"/>
                    <a:pt x="5513944" y="3364254"/>
                    <a:pt x="5516755" y="3454007"/>
                  </a:cubicBezTo>
                  <a:cubicBezTo>
                    <a:pt x="5518629" y="3543761"/>
                    <a:pt x="5516755" y="3634264"/>
                    <a:pt x="5507386" y="372458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5" name="Freeform: Shape 1034">
              <a:extLst>
                <a:ext uri="{FF2B5EF4-FFF2-40B4-BE49-F238E27FC236}">
                  <a16:creationId xmlns:a16="http://schemas.microsoft.com/office/drawing/2014/main" id="{C7E50BFD-51AC-4ACE-820C-A285E6672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41478"/>
              <a:ext cx="5953893" cy="6434152"/>
            </a:xfrm>
            <a:custGeom>
              <a:avLst/>
              <a:gdLst>
                <a:gd name="connsiteX0" fmla="*/ 2739452 w 5953893"/>
                <a:gd name="connsiteY0" fmla="*/ 0 h 6434152"/>
                <a:gd name="connsiteX1" fmla="*/ 0 w 5953893"/>
                <a:gd name="connsiteY1" fmla="*/ 1610693 h 6434152"/>
                <a:gd name="connsiteX2" fmla="*/ 0 w 5953893"/>
                <a:gd name="connsiteY2" fmla="*/ 4823273 h 6434152"/>
                <a:gd name="connsiteX3" fmla="*/ 352456 w 5953893"/>
                <a:gd name="connsiteY3" fmla="*/ 5326193 h 6434152"/>
                <a:gd name="connsiteX4" fmla="*/ 2739452 w 5953893"/>
                <a:gd name="connsiteY4" fmla="*/ 6434153 h 6434152"/>
                <a:gd name="connsiteX5" fmla="*/ 4618282 w 5953893"/>
                <a:gd name="connsiteY5" fmla="*/ 5167859 h 6434152"/>
                <a:gd name="connsiteX6" fmla="*/ 5860029 w 5953893"/>
                <a:gd name="connsiteY6" fmla="*/ 3948409 h 6434152"/>
                <a:gd name="connsiteX7" fmla="*/ 2739452 w 5953893"/>
                <a:gd name="connsiteY7" fmla="*/ 0 h 6434152"/>
                <a:gd name="connsiteX8" fmla="*/ 5317011 w 5953893"/>
                <a:gd name="connsiteY8" fmla="*/ 3797009 h 6434152"/>
                <a:gd name="connsiteX9" fmla="*/ 5176478 w 5953893"/>
                <a:gd name="connsiteY9" fmla="*/ 4100747 h 6434152"/>
                <a:gd name="connsiteX10" fmla="*/ 4942257 w 5953893"/>
                <a:gd name="connsiteY10" fmla="*/ 4250274 h 6434152"/>
                <a:gd name="connsiteX11" fmla="*/ 4216171 w 5953893"/>
                <a:gd name="connsiteY11" fmla="*/ 4773243 h 6434152"/>
                <a:gd name="connsiteX12" fmla="*/ 3905125 w 5953893"/>
                <a:gd name="connsiteY12" fmla="*/ 5105837 h 6434152"/>
                <a:gd name="connsiteX13" fmla="*/ 3308329 w 5953893"/>
                <a:gd name="connsiteY13" fmla="*/ 5682022 h 6434152"/>
                <a:gd name="connsiteX14" fmla="*/ 2739452 w 5953893"/>
                <a:gd name="connsiteY14" fmla="*/ 5870898 h 6434152"/>
                <a:gd name="connsiteX15" fmla="*/ 1647419 w 5953893"/>
                <a:gd name="connsiteY15" fmla="*/ 5625809 h 6434152"/>
                <a:gd name="connsiteX16" fmla="*/ 781175 w 5953893"/>
                <a:gd name="connsiteY16" fmla="*/ 4960620 h 6434152"/>
                <a:gd name="connsiteX17" fmla="*/ 312545 w 5953893"/>
                <a:gd name="connsiteY17" fmla="*/ 4165205 h 6434152"/>
                <a:gd name="connsiteX18" fmla="*/ 142032 w 5953893"/>
                <a:gd name="connsiteY18" fmla="*/ 3217451 h 6434152"/>
                <a:gd name="connsiteX19" fmla="*/ 347210 w 5953893"/>
                <a:gd name="connsiteY19" fmla="*/ 2181444 h 6434152"/>
                <a:gd name="connsiteX20" fmla="*/ 906155 w 5953893"/>
                <a:gd name="connsiteY20" fmla="*/ 1337497 h 6434152"/>
                <a:gd name="connsiteX21" fmla="*/ 2739265 w 5953893"/>
                <a:gd name="connsiteY21" fmla="*/ 563818 h 6434152"/>
                <a:gd name="connsiteX22" fmla="*/ 3849849 w 5953893"/>
                <a:gd name="connsiteY22" fmla="*/ 881796 h 6434152"/>
                <a:gd name="connsiteX23" fmla="*/ 4834515 w 5953893"/>
                <a:gd name="connsiteY23" fmla="*/ 1742419 h 6434152"/>
                <a:gd name="connsiteX24" fmla="*/ 5325256 w 5953893"/>
                <a:gd name="connsiteY24" fmla="*/ 2742076 h 6434152"/>
                <a:gd name="connsiteX25" fmla="*/ 5317011 w 5953893"/>
                <a:gd name="connsiteY25" fmla="*/ 3797009 h 6434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53893" h="6434152">
                  <a:moveTo>
                    <a:pt x="2739452" y="0"/>
                  </a:moveTo>
                  <a:cubicBezTo>
                    <a:pt x="1568346" y="0"/>
                    <a:pt x="546204" y="647950"/>
                    <a:pt x="0" y="1610693"/>
                  </a:cubicBezTo>
                  <a:lnTo>
                    <a:pt x="0" y="4823273"/>
                  </a:lnTo>
                  <a:cubicBezTo>
                    <a:pt x="101746" y="5002593"/>
                    <a:pt x="219793" y="5171045"/>
                    <a:pt x="352456" y="5326193"/>
                  </a:cubicBezTo>
                  <a:cubicBezTo>
                    <a:pt x="932013" y="6005060"/>
                    <a:pt x="1786453" y="6434153"/>
                    <a:pt x="2739452" y="6434153"/>
                  </a:cubicBezTo>
                  <a:cubicBezTo>
                    <a:pt x="3612442" y="6434153"/>
                    <a:pt x="4046220" y="5750227"/>
                    <a:pt x="4618282" y="5167859"/>
                  </a:cubicBezTo>
                  <a:cubicBezTo>
                    <a:pt x="5190344" y="4585679"/>
                    <a:pt x="5621311" y="4803036"/>
                    <a:pt x="5860029" y="3948409"/>
                  </a:cubicBezTo>
                  <a:cubicBezTo>
                    <a:pt x="6403423" y="2003810"/>
                    <a:pt x="4485244" y="0"/>
                    <a:pt x="2739452" y="0"/>
                  </a:cubicBezTo>
                  <a:close/>
                  <a:moveTo>
                    <a:pt x="5317011" y="3797009"/>
                  </a:moveTo>
                  <a:cubicBezTo>
                    <a:pt x="5275976" y="3943538"/>
                    <a:pt x="5228756" y="4045658"/>
                    <a:pt x="5176478" y="4100747"/>
                  </a:cubicBezTo>
                  <a:cubicBezTo>
                    <a:pt x="5131883" y="4147591"/>
                    <a:pt x="5061991" y="4186004"/>
                    <a:pt x="4942257" y="4250274"/>
                  </a:cubicBezTo>
                  <a:cubicBezTo>
                    <a:pt x="4753381" y="4351458"/>
                    <a:pt x="4494613" y="4489929"/>
                    <a:pt x="4216171" y="4773243"/>
                  </a:cubicBezTo>
                  <a:cubicBezTo>
                    <a:pt x="4106555" y="4884733"/>
                    <a:pt x="4004247" y="4997159"/>
                    <a:pt x="3905125" y="5105837"/>
                  </a:cubicBezTo>
                  <a:cubicBezTo>
                    <a:pt x="3701071" y="5329753"/>
                    <a:pt x="3508260" y="5541302"/>
                    <a:pt x="3308329" y="5682022"/>
                  </a:cubicBezTo>
                  <a:cubicBezTo>
                    <a:pt x="3122826" y="5812624"/>
                    <a:pt x="2947441" y="5870898"/>
                    <a:pt x="2739452" y="5870898"/>
                  </a:cubicBezTo>
                  <a:cubicBezTo>
                    <a:pt x="2357765" y="5870898"/>
                    <a:pt x="1990319" y="5788452"/>
                    <a:pt x="1647419" y="5625809"/>
                  </a:cubicBezTo>
                  <a:cubicBezTo>
                    <a:pt x="1319509" y="5470286"/>
                    <a:pt x="1019893" y="5240187"/>
                    <a:pt x="781175" y="4960620"/>
                  </a:cubicBezTo>
                  <a:cubicBezTo>
                    <a:pt x="579370" y="4724151"/>
                    <a:pt x="421598" y="4456576"/>
                    <a:pt x="312545" y="4165205"/>
                  </a:cubicBezTo>
                  <a:cubicBezTo>
                    <a:pt x="199369" y="3863153"/>
                    <a:pt x="142032" y="3544237"/>
                    <a:pt x="142032" y="3217451"/>
                  </a:cubicBezTo>
                  <a:cubicBezTo>
                    <a:pt x="142032" y="2857688"/>
                    <a:pt x="211174" y="2509166"/>
                    <a:pt x="347210" y="2181444"/>
                  </a:cubicBezTo>
                  <a:cubicBezTo>
                    <a:pt x="478561" y="1865339"/>
                    <a:pt x="666688" y="1581275"/>
                    <a:pt x="906155" y="1337497"/>
                  </a:cubicBezTo>
                  <a:cubicBezTo>
                    <a:pt x="1396334" y="838512"/>
                    <a:pt x="2047469" y="563818"/>
                    <a:pt x="2739265" y="563818"/>
                  </a:cubicBezTo>
                  <a:cubicBezTo>
                    <a:pt x="3094157" y="563818"/>
                    <a:pt x="3478280" y="673808"/>
                    <a:pt x="3849849" y="881796"/>
                  </a:cubicBezTo>
                  <a:cubicBezTo>
                    <a:pt x="4226851" y="1092783"/>
                    <a:pt x="4567316" y="1390338"/>
                    <a:pt x="4834515" y="1742419"/>
                  </a:cubicBezTo>
                  <a:cubicBezTo>
                    <a:pt x="5070798" y="2053653"/>
                    <a:pt x="5240374" y="2399363"/>
                    <a:pt x="5325256" y="2742076"/>
                  </a:cubicBezTo>
                  <a:cubicBezTo>
                    <a:pt x="5414634" y="3102964"/>
                    <a:pt x="5411824" y="3458044"/>
                    <a:pt x="5317011" y="3797009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A0394888-C50F-41C1-92D4-0E2B4315A8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31462"/>
              <a:ext cx="5953893" cy="6444167"/>
            </a:xfrm>
            <a:custGeom>
              <a:avLst/>
              <a:gdLst>
                <a:gd name="connsiteX0" fmla="*/ 2739452 w 5953893"/>
                <a:gd name="connsiteY0" fmla="*/ 0 h 6434152"/>
                <a:gd name="connsiteX1" fmla="*/ 0 w 5953893"/>
                <a:gd name="connsiteY1" fmla="*/ 1610693 h 6434152"/>
                <a:gd name="connsiteX2" fmla="*/ 0 w 5953893"/>
                <a:gd name="connsiteY2" fmla="*/ 4823273 h 6434152"/>
                <a:gd name="connsiteX3" fmla="*/ 352456 w 5953893"/>
                <a:gd name="connsiteY3" fmla="*/ 5326193 h 6434152"/>
                <a:gd name="connsiteX4" fmla="*/ 2739452 w 5953893"/>
                <a:gd name="connsiteY4" fmla="*/ 6434153 h 6434152"/>
                <a:gd name="connsiteX5" fmla="*/ 4618282 w 5953893"/>
                <a:gd name="connsiteY5" fmla="*/ 5167859 h 6434152"/>
                <a:gd name="connsiteX6" fmla="*/ 5860029 w 5953893"/>
                <a:gd name="connsiteY6" fmla="*/ 3948409 h 6434152"/>
                <a:gd name="connsiteX7" fmla="*/ 2739452 w 5953893"/>
                <a:gd name="connsiteY7" fmla="*/ 0 h 6434152"/>
                <a:gd name="connsiteX8" fmla="*/ 5208520 w 5953893"/>
                <a:gd name="connsiteY8" fmla="*/ 3766654 h 6434152"/>
                <a:gd name="connsiteX9" fmla="*/ 5094782 w 5953893"/>
                <a:gd name="connsiteY9" fmla="*/ 4022985 h 6434152"/>
                <a:gd name="connsiteX10" fmla="*/ 4888855 w 5953893"/>
                <a:gd name="connsiteY10" fmla="*/ 4150777 h 6434152"/>
                <a:gd name="connsiteX11" fmla="*/ 4135411 w 5953893"/>
                <a:gd name="connsiteY11" fmla="*/ 4694170 h 6434152"/>
                <a:gd name="connsiteX12" fmla="*/ 3821555 w 5953893"/>
                <a:gd name="connsiteY12" fmla="*/ 5029762 h 6434152"/>
                <a:gd name="connsiteX13" fmla="*/ 2739265 w 5953893"/>
                <a:gd name="connsiteY13" fmla="*/ 5758097 h 6434152"/>
                <a:gd name="connsiteX14" fmla="*/ 1695575 w 5953893"/>
                <a:gd name="connsiteY14" fmla="*/ 5523876 h 6434152"/>
                <a:gd name="connsiteX15" fmla="*/ 866619 w 5953893"/>
                <a:gd name="connsiteY15" fmla="*/ 4887356 h 6434152"/>
                <a:gd name="connsiteX16" fmla="*/ 417851 w 5953893"/>
                <a:gd name="connsiteY16" fmla="*/ 4125481 h 6434152"/>
                <a:gd name="connsiteX17" fmla="*/ 254645 w 5953893"/>
                <a:gd name="connsiteY17" fmla="*/ 3217264 h 6434152"/>
                <a:gd name="connsiteX18" fmla="*/ 451204 w 5953893"/>
                <a:gd name="connsiteY18" fmla="*/ 2224540 h 6434152"/>
                <a:gd name="connsiteX19" fmla="*/ 986540 w 5953893"/>
                <a:gd name="connsiteY19" fmla="*/ 1416383 h 6434152"/>
                <a:gd name="connsiteX20" fmla="*/ 2739452 w 5953893"/>
                <a:gd name="connsiteY20" fmla="*/ 676244 h 6434152"/>
                <a:gd name="connsiteX21" fmla="*/ 3794947 w 5953893"/>
                <a:gd name="connsiteY21" fmla="*/ 979795 h 6434152"/>
                <a:gd name="connsiteX22" fmla="*/ 4744762 w 5953893"/>
                <a:gd name="connsiteY22" fmla="*/ 1810250 h 6434152"/>
                <a:gd name="connsiteX23" fmla="*/ 5215827 w 5953893"/>
                <a:gd name="connsiteY23" fmla="*/ 2768871 h 6434152"/>
                <a:gd name="connsiteX24" fmla="*/ 5208520 w 5953893"/>
                <a:gd name="connsiteY24" fmla="*/ 3766654 h 6434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953893" h="6434152">
                  <a:moveTo>
                    <a:pt x="2739452" y="0"/>
                  </a:moveTo>
                  <a:cubicBezTo>
                    <a:pt x="1568346" y="0"/>
                    <a:pt x="546204" y="647950"/>
                    <a:pt x="0" y="1610693"/>
                  </a:cubicBezTo>
                  <a:lnTo>
                    <a:pt x="0" y="4823273"/>
                  </a:lnTo>
                  <a:cubicBezTo>
                    <a:pt x="101746" y="5002593"/>
                    <a:pt x="219793" y="5171045"/>
                    <a:pt x="352456" y="5326193"/>
                  </a:cubicBezTo>
                  <a:cubicBezTo>
                    <a:pt x="932013" y="6005060"/>
                    <a:pt x="1786453" y="6434153"/>
                    <a:pt x="2739452" y="6434153"/>
                  </a:cubicBezTo>
                  <a:cubicBezTo>
                    <a:pt x="3612442" y="6434153"/>
                    <a:pt x="4046220" y="5750227"/>
                    <a:pt x="4618282" y="5167859"/>
                  </a:cubicBezTo>
                  <a:cubicBezTo>
                    <a:pt x="5190344" y="4585679"/>
                    <a:pt x="5621311" y="4803036"/>
                    <a:pt x="5860029" y="3948409"/>
                  </a:cubicBezTo>
                  <a:cubicBezTo>
                    <a:pt x="6403423" y="2003810"/>
                    <a:pt x="4485244" y="0"/>
                    <a:pt x="2739452" y="0"/>
                  </a:cubicBezTo>
                  <a:close/>
                  <a:moveTo>
                    <a:pt x="5208520" y="3766654"/>
                  </a:moveTo>
                  <a:cubicBezTo>
                    <a:pt x="5173667" y="3891634"/>
                    <a:pt x="5133194" y="3982699"/>
                    <a:pt x="5094782" y="4022985"/>
                  </a:cubicBezTo>
                  <a:cubicBezTo>
                    <a:pt x="5060492" y="4058962"/>
                    <a:pt x="4984792" y="4099435"/>
                    <a:pt x="4888855" y="4150777"/>
                  </a:cubicBezTo>
                  <a:cubicBezTo>
                    <a:pt x="4693420" y="4255333"/>
                    <a:pt x="4426033" y="4398489"/>
                    <a:pt x="4135411" y="4694170"/>
                  </a:cubicBezTo>
                  <a:cubicBezTo>
                    <a:pt x="4024297" y="4807158"/>
                    <a:pt x="3921239" y="4920334"/>
                    <a:pt x="3821555" y="5029762"/>
                  </a:cubicBezTo>
                  <a:cubicBezTo>
                    <a:pt x="3385341" y="5508324"/>
                    <a:pt x="3138940" y="5758097"/>
                    <a:pt x="2739265" y="5758097"/>
                  </a:cubicBezTo>
                  <a:cubicBezTo>
                    <a:pt x="2374442" y="5758097"/>
                    <a:pt x="2023297" y="5679211"/>
                    <a:pt x="1695575" y="5523876"/>
                  </a:cubicBezTo>
                  <a:cubicBezTo>
                    <a:pt x="1381906" y="5375098"/>
                    <a:pt x="1095219" y="5154930"/>
                    <a:pt x="866619" y="4887356"/>
                  </a:cubicBezTo>
                  <a:cubicBezTo>
                    <a:pt x="673246" y="4661005"/>
                    <a:pt x="522220" y="4404673"/>
                    <a:pt x="417851" y="4125481"/>
                  </a:cubicBezTo>
                  <a:cubicBezTo>
                    <a:pt x="309547" y="3836171"/>
                    <a:pt x="254645" y="3530558"/>
                    <a:pt x="254645" y="3217264"/>
                  </a:cubicBezTo>
                  <a:cubicBezTo>
                    <a:pt x="254645" y="2872490"/>
                    <a:pt x="320790" y="2538585"/>
                    <a:pt x="451204" y="2224540"/>
                  </a:cubicBezTo>
                  <a:cubicBezTo>
                    <a:pt x="577121" y="1921739"/>
                    <a:pt x="757191" y="1649855"/>
                    <a:pt x="986540" y="1416383"/>
                  </a:cubicBezTo>
                  <a:cubicBezTo>
                    <a:pt x="1455357" y="939134"/>
                    <a:pt x="2078011" y="676244"/>
                    <a:pt x="2739452" y="676244"/>
                  </a:cubicBezTo>
                  <a:cubicBezTo>
                    <a:pt x="3075232" y="676244"/>
                    <a:pt x="3440243" y="781175"/>
                    <a:pt x="3794947" y="979795"/>
                  </a:cubicBezTo>
                  <a:cubicBezTo>
                    <a:pt x="4158459" y="1183286"/>
                    <a:pt x="4486931" y="1470348"/>
                    <a:pt x="4744762" y="1810250"/>
                  </a:cubicBezTo>
                  <a:cubicBezTo>
                    <a:pt x="4971862" y="2109491"/>
                    <a:pt x="5134693" y="2440961"/>
                    <a:pt x="5215827" y="2768871"/>
                  </a:cubicBezTo>
                  <a:cubicBezTo>
                    <a:pt x="5300334" y="3110834"/>
                    <a:pt x="5297898" y="3446614"/>
                    <a:pt x="5208520" y="376665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F22C906F-48B7-4ABF-B36E-0C0A056A5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3725"/>
              <a:ext cx="5855313" cy="6880645"/>
            </a:xfrm>
            <a:custGeom>
              <a:avLst/>
              <a:gdLst>
                <a:gd name="connsiteX0" fmla="*/ 5855313 w 5855313"/>
                <a:gd name="connsiteY0" fmla="*/ 4717843 h 6880645"/>
                <a:gd name="connsiteX1" fmla="*/ 5855313 w 5855313"/>
                <a:gd name="connsiteY1" fmla="*/ 6880645 h 6880645"/>
                <a:gd name="connsiteX2" fmla="*/ 0 w 5855313"/>
                <a:gd name="connsiteY2" fmla="*/ 6880645 h 6880645"/>
                <a:gd name="connsiteX3" fmla="*/ 0 w 5855313"/>
                <a:gd name="connsiteY3" fmla="*/ 5268859 h 6880645"/>
                <a:gd name="connsiteX4" fmla="*/ 36130 w 5855313"/>
                <a:gd name="connsiteY4" fmla="*/ 5327430 h 6880645"/>
                <a:gd name="connsiteX5" fmla="*/ 2782721 w 5855313"/>
                <a:gd name="connsiteY5" fmla="*/ 6765687 h 6880645"/>
                <a:gd name="connsiteX6" fmla="*/ 5834702 w 5855313"/>
                <a:gd name="connsiteY6" fmla="*/ 4773305 h 6880645"/>
                <a:gd name="connsiteX7" fmla="*/ 9148 w 5855313"/>
                <a:gd name="connsiteY7" fmla="*/ 0 h 6880645"/>
                <a:gd name="connsiteX8" fmla="*/ 5855312 w 5855313"/>
                <a:gd name="connsiteY8" fmla="*/ 0 h 6880645"/>
                <a:gd name="connsiteX9" fmla="*/ 5855312 w 5855313"/>
                <a:gd name="connsiteY9" fmla="*/ 96759 h 6880645"/>
                <a:gd name="connsiteX10" fmla="*/ 5855313 w 5855313"/>
                <a:gd name="connsiteY10" fmla="*/ 96759 h 6880645"/>
                <a:gd name="connsiteX11" fmla="*/ 5855313 w 5855313"/>
                <a:gd name="connsiteY11" fmla="*/ 2289203 h 6880645"/>
                <a:gd name="connsiteX12" fmla="*/ 5834702 w 5855313"/>
                <a:gd name="connsiteY12" fmla="*/ 2233742 h 6880645"/>
                <a:gd name="connsiteX13" fmla="*/ 2782721 w 5855313"/>
                <a:gd name="connsiteY13" fmla="*/ 241359 h 6880645"/>
                <a:gd name="connsiteX14" fmla="*/ 36130 w 5855313"/>
                <a:gd name="connsiteY14" fmla="*/ 1679616 h 6880645"/>
                <a:gd name="connsiteX15" fmla="*/ 0 w 5855313"/>
                <a:gd name="connsiteY15" fmla="*/ 1738187 h 6880645"/>
                <a:gd name="connsiteX16" fmla="*/ 0 w 5855313"/>
                <a:gd name="connsiteY16" fmla="*/ 96759 h 6880645"/>
                <a:gd name="connsiteX17" fmla="*/ 9148 w 5855313"/>
                <a:gd name="connsiteY17" fmla="*/ 96759 h 688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55313" h="6880645">
                  <a:moveTo>
                    <a:pt x="5855313" y="4717843"/>
                  </a:moveTo>
                  <a:lnTo>
                    <a:pt x="5855313" y="6880645"/>
                  </a:lnTo>
                  <a:lnTo>
                    <a:pt x="0" y="6880645"/>
                  </a:lnTo>
                  <a:lnTo>
                    <a:pt x="0" y="5268859"/>
                  </a:lnTo>
                  <a:lnTo>
                    <a:pt x="36130" y="5327430"/>
                  </a:lnTo>
                  <a:cubicBezTo>
                    <a:pt x="631370" y="6195172"/>
                    <a:pt x="1639396" y="6765687"/>
                    <a:pt x="2782721" y="6765687"/>
                  </a:cubicBezTo>
                  <a:cubicBezTo>
                    <a:pt x="4154711" y="6765687"/>
                    <a:pt x="5331871" y="5944145"/>
                    <a:pt x="5834702" y="4773305"/>
                  </a:cubicBezTo>
                  <a:close/>
                  <a:moveTo>
                    <a:pt x="9148" y="0"/>
                  </a:moveTo>
                  <a:lnTo>
                    <a:pt x="5855312" y="0"/>
                  </a:lnTo>
                  <a:lnTo>
                    <a:pt x="5855312" y="96759"/>
                  </a:lnTo>
                  <a:lnTo>
                    <a:pt x="5855313" y="96759"/>
                  </a:lnTo>
                  <a:lnTo>
                    <a:pt x="5855313" y="2289203"/>
                  </a:lnTo>
                  <a:lnTo>
                    <a:pt x="5834702" y="2233742"/>
                  </a:lnTo>
                  <a:cubicBezTo>
                    <a:pt x="5331871" y="1062902"/>
                    <a:pt x="4154711" y="241359"/>
                    <a:pt x="2782721" y="241359"/>
                  </a:cubicBezTo>
                  <a:cubicBezTo>
                    <a:pt x="1639396" y="241359"/>
                    <a:pt x="631370" y="811875"/>
                    <a:pt x="36130" y="1679616"/>
                  </a:cubicBezTo>
                  <a:lnTo>
                    <a:pt x="0" y="1738187"/>
                  </a:lnTo>
                  <a:lnTo>
                    <a:pt x="0" y="96759"/>
                  </a:lnTo>
                  <a:lnTo>
                    <a:pt x="9148" y="9675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B4ABE2AA-A788-450F-94A8-AED4B698F3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6370"/>
              <a:ext cx="6254832" cy="6864558"/>
            </a:xfrm>
            <a:custGeom>
              <a:avLst/>
              <a:gdLst>
                <a:gd name="connsiteX0" fmla="*/ 2766060 w 6254832"/>
                <a:gd name="connsiteY0" fmla="*/ 0 h 6864558"/>
                <a:gd name="connsiteX1" fmla="*/ 0 w 6254832"/>
                <a:gd name="connsiteY1" fmla="*/ 1340683 h 6864558"/>
                <a:gd name="connsiteX2" fmla="*/ 0 w 6254832"/>
                <a:gd name="connsiteY2" fmla="*/ 2201306 h 6864558"/>
                <a:gd name="connsiteX3" fmla="*/ 1312 w 6254832"/>
                <a:gd name="connsiteY3" fmla="*/ 2197746 h 6864558"/>
                <a:gd name="connsiteX4" fmla="*/ 612723 w 6254832"/>
                <a:gd name="connsiteY4" fmla="*/ 1201649 h 6864558"/>
                <a:gd name="connsiteX5" fmla="*/ 1571344 w 6254832"/>
                <a:gd name="connsiteY5" fmla="*/ 483245 h 6864558"/>
                <a:gd name="connsiteX6" fmla="*/ 1641235 w 6254832"/>
                <a:gd name="connsiteY6" fmla="*/ 452328 h 6864558"/>
                <a:gd name="connsiteX7" fmla="*/ 1711502 w 6254832"/>
                <a:gd name="connsiteY7" fmla="*/ 422348 h 6864558"/>
                <a:gd name="connsiteX8" fmla="*/ 1783080 w 6254832"/>
                <a:gd name="connsiteY8" fmla="*/ 395178 h 6864558"/>
                <a:gd name="connsiteX9" fmla="*/ 1855220 w 6254832"/>
                <a:gd name="connsiteY9" fmla="*/ 369133 h 6864558"/>
                <a:gd name="connsiteX10" fmla="*/ 1928297 w 6254832"/>
                <a:gd name="connsiteY10" fmla="*/ 345711 h 6864558"/>
                <a:gd name="connsiteX11" fmla="*/ 2001749 w 6254832"/>
                <a:gd name="connsiteY11" fmla="*/ 323600 h 6864558"/>
                <a:gd name="connsiteX12" fmla="*/ 2076138 w 6254832"/>
                <a:gd name="connsiteY12" fmla="*/ 304300 h 6864558"/>
                <a:gd name="connsiteX13" fmla="*/ 2113426 w 6254832"/>
                <a:gd name="connsiteY13" fmla="*/ 294744 h 6864558"/>
                <a:gd name="connsiteX14" fmla="*/ 2132163 w 6254832"/>
                <a:gd name="connsiteY14" fmla="*/ 290060 h 6864558"/>
                <a:gd name="connsiteX15" fmla="*/ 2151089 w 6254832"/>
                <a:gd name="connsiteY15" fmla="*/ 286312 h 6864558"/>
                <a:gd name="connsiteX16" fmla="*/ 2763249 w 6254832"/>
                <a:gd name="connsiteY16" fmla="*/ 218482 h 6864558"/>
                <a:gd name="connsiteX17" fmla="*/ 3372225 w 6254832"/>
                <a:gd name="connsiteY17" fmla="*/ 301302 h 6864558"/>
                <a:gd name="connsiteX18" fmla="*/ 3663596 w 6254832"/>
                <a:gd name="connsiteY18" fmla="*/ 398364 h 6864558"/>
                <a:gd name="connsiteX19" fmla="*/ 3941663 w 6254832"/>
                <a:gd name="connsiteY19" fmla="*/ 526717 h 6864558"/>
                <a:gd name="connsiteX20" fmla="*/ 4204366 w 6254832"/>
                <a:gd name="connsiteY20" fmla="*/ 681678 h 6864558"/>
                <a:gd name="connsiteX21" fmla="*/ 4450018 w 6254832"/>
                <a:gd name="connsiteY21" fmla="*/ 860061 h 6864558"/>
                <a:gd name="connsiteX22" fmla="*/ 4678992 w 6254832"/>
                <a:gd name="connsiteY22" fmla="*/ 1057181 h 6864558"/>
                <a:gd name="connsiteX23" fmla="*/ 4889791 w 6254832"/>
                <a:gd name="connsiteY23" fmla="*/ 1271166 h 6864558"/>
                <a:gd name="connsiteX24" fmla="*/ 5083164 w 6254832"/>
                <a:gd name="connsiteY24" fmla="*/ 1498642 h 6864558"/>
                <a:gd name="connsiteX25" fmla="*/ 5257987 w 6254832"/>
                <a:gd name="connsiteY25" fmla="*/ 1738484 h 6864558"/>
                <a:gd name="connsiteX26" fmla="*/ 5413510 w 6254832"/>
                <a:gd name="connsiteY26" fmla="*/ 1989195 h 6864558"/>
                <a:gd name="connsiteX27" fmla="*/ 5548609 w 6254832"/>
                <a:gd name="connsiteY27" fmla="*/ 2249462 h 6864558"/>
                <a:gd name="connsiteX28" fmla="*/ 5747791 w 6254832"/>
                <a:gd name="connsiteY28" fmla="*/ 2795666 h 6864558"/>
                <a:gd name="connsiteX29" fmla="*/ 5806814 w 6254832"/>
                <a:gd name="connsiteY29" fmla="*/ 3078980 h 6864558"/>
                <a:gd name="connsiteX30" fmla="*/ 5816933 w 6254832"/>
                <a:gd name="connsiteY30" fmla="*/ 3150558 h 6864558"/>
                <a:gd name="connsiteX31" fmla="*/ 5825178 w 6254832"/>
                <a:gd name="connsiteY31" fmla="*/ 3222323 h 6864558"/>
                <a:gd name="connsiteX32" fmla="*/ 5831923 w 6254832"/>
                <a:gd name="connsiteY32" fmla="*/ 3294276 h 6864558"/>
                <a:gd name="connsiteX33" fmla="*/ 5836233 w 6254832"/>
                <a:gd name="connsiteY33" fmla="*/ 3366416 h 6864558"/>
                <a:gd name="connsiteX34" fmla="*/ 5833047 w 6254832"/>
                <a:gd name="connsiteY34" fmla="*/ 3655726 h 6864558"/>
                <a:gd name="connsiteX35" fmla="*/ 5827426 w 6254832"/>
                <a:gd name="connsiteY35" fmla="*/ 3728054 h 6864558"/>
                <a:gd name="connsiteX36" fmla="*/ 5819556 w 6254832"/>
                <a:gd name="connsiteY36" fmla="*/ 3800194 h 6864558"/>
                <a:gd name="connsiteX37" fmla="*/ 5809063 w 6254832"/>
                <a:gd name="connsiteY37" fmla="*/ 3872147 h 6864558"/>
                <a:gd name="connsiteX38" fmla="*/ 5796696 w 6254832"/>
                <a:gd name="connsiteY38" fmla="*/ 3943912 h 6864558"/>
                <a:gd name="connsiteX39" fmla="*/ 5725305 w 6254832"/>
                <a:gd name="connsiteY39" fmla="*/ 4225165 h 6864558"/>
                <a:gd name="connsiteX40" fmla="*/ 5605384 w 6254832"/>
                <a:gd name="connsiteY40" fmla="*/ 4478312 h 6864558"/>
                <a:gd name="connsiteX41" fmla="*/ 5412573 w 6254832"/>
                <a:gd name="connsiteY41" fmla="*/ 4677306 h 6864558"/>
                <a:gd name="connsiteX42" fmla="*/ 5155867 w 6254832"/>
                <a:gd name="connsiteY42" fmla="*/ 4834703 h 6864558"/>
                <a:gd name="connsiteX43" fmla="*/ 4645452 w 6254832"/>
                <a:gd name="connsiteY43" fmla="*/ 5207396 h 6864558"/>
                <a:gd name="connsiteX44" fmla="*/ 4536211 w 6254832"/>
                <a:gd name="connsiteY44" fmla="*/ 5319072 h 6864558"/>
                <a:gd name="connsiteX45" fmla="*/ 4430343 w 6254832"/>
                <a:gd name="connsiteY45" fmla="*/ 5432061 h 6864558"/>
                <a:gd name="connsiteX46" fmla="*/ 4220668 w 6254832"/>
                <a:gd name="connsiteY46" fmla="*/ 5657663 h 6864558"/>
                <a:gd name="connsiteX47" fmla="*/ 4115174 w 6254832"/>
                <a:gd name="connsiteY47" fmla="*/ 5768777 h 6864558"/>
                <a:gd name="connsiteX48" fmla="*/ 4007245 w 6254832"/>
                <a:gd name="connsiteY48" fmla="*/ 5876707 h 6864558"/>
                <a:gd name="connsiteX49" fmla="*/ 3781081 w 6254832"/>
                <a:gd name="connsiteY49" fmla="*/ 6078887 h 6864558"/>
                <a:gd name="connsiteX50" fmla="*/ 3534493 w 6254832"/>
                <a:gd name="connsiteY50" fmla="*/ 6249775 h 6864558"/>
                <a:gd name="connsiteX51" fmla="*/ 3265232 w 6254832"/>
                <a:gd name="connsiteY51" fmla="*/ 6373068 h 6864558"/>
                <a:gd name="connsiteX52" fmla="*/ 3194779 w 6254832"/>
                <a:gd name="connsiteY52" fmla="*/ 6394804 h 6864558"/>
                <a:gd name="connsiteX53" fmla="*/ 3123575 w 6254832"/>
                <a:gd name="connsiteY53" fmla="*/ 6412792 h 6864558"/>
                <a:gd name="connsiteX54" fmla="*/ 3051435 w 6254832"/>
                <a:gd name="connsiteY54" fmla="*/ 6426471 h 6864558"/>
                <a:gd name="connsiteX55" fmla="*/ 2978733 w 6254832"/>
                <a:gd name="connsiteY55" fmla="*/ 6436214 h 6864558"/>
                <a:gd name="connsiteX56" fmla="*/ 2905656 w 6254832"/>
                <a:gd name="connsiteY56" fmla="*/ 6442211 h 6864558"/>
                <a:gd name="connsiteX57" fmla="*/ 2832204 w 6254832"/>
                <a:gd name="connsiteY57" fmla="*/ 6444459 h 6864558"/>
                <a:gd name="connsiteX58" fmla="*/ 2758565 w 6254832"/>
                <a:gd name="connsiteY58" fmla="*/ 6443335 h 6864558"/>
                <a:gd name="connsiteX59" fmla="*/ 2683239 w 6254832"/>
                <a:gd name="connsiteY59" fmla="*/ 6438463 h 6864558"/>
                <a:gd name="connsiteX60" fmla="*/ 2091503 w 6254832"/>
                <a:gd name="connsiteY60" fmla="*/ 6343275 h 6864558"/>
                <a:gd name="connsiteX61" fmla="*/ 1948347 w 6254832"/>
                <a:gd name="connsiteY61" fmla="*/ 6301490 h 6864558"/>
                <a:gd name="connsiteX62" fmla="*/ 1807626 w 6254832"/>
                <a:gd name="connsiteY62" fmla="*/ 6252585 h 6864558"/>
                <a:gd name="connsiteX63" fmla="*/ 1738297 w 6254832"/>
                <a:gd name="connsiteY63" fmla="*/ 6225790 h 6864558"/>
                <a:gd name="connsiteX64" fmla="*/ 1669529 w 6254832"/>
                <a:gd name="connsiteY64" fmla="*/ 6197684 h 6864558"/>
                <a:gd name="connsiteX65" fmla="*/ 1635239 w 6254832"/>
                <a:gd name="connsiteY65" fmla="*/ 6183630 h 6864558"/>
                <a:gd name="connsiteX66" fmla="*/ 1601699 w 6254832"/>
                <a:gd name="connsiteY66" fmla="*/ 6167891 h 6864558"/>
                <a:gd name="connsiteX67" fmla="*/ 1534618 w 6254832"/>
                <a:gd name="connsiteY67" fmla="*/ 6136411 h 6864558"/>
                <a:gd name="connsiteX68" fmla="*/ 592299 w 6254832"/>
                <a:gd name="connsiteY68" fmla="*/ 5443116 h 6864558"/>
                <a:gd name="connsiteX69" fmla="*/ 0 w 6254832"/>
                <a:gd name="connsiteY69" fmla="*/ 4496675 h 6864558"/>
                <a:gd name="connsiteX70" fmla="*/ 0 w 6254832"/>
                <a:gd name="connsiteY70" fmla="*/ 5523875 h 6864558"/>
                <a:gd name="connsiteX71" fmla="*/ 2766060 w 6254832"/>
                <a:gd name="connsiteY71" fmla="*/ 6864559 h 6864558"/>
                <a:gd name="connsiteX72" fmla="*/ 6254833 w 6254832"/>
                <a:gd name="connsiteY72" fmla="*/ 3432373 h 6864558"/>
                <a:gd name="connsiteX73" fmla="*/ 2766060 w 6254832"/>
                <a:gd name="connsiteY73" fmla="*/ 0 h 6864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6254832" h="6864558">
                  <a:moveTo>
                    <a:pt x="2766060" y="0"/>
                  </a:moveTo>
                  <a:cubicBezTo>
                    <a:pt x="1639549" y="0"/>
                    <a:pt x="637831" y="525405"/>
                    <a:pt x="0" y="1340683"/>
                  </a:cubicBezTo>
                  <a:lnTo>
                    <a:pt x="0" y="2201306"/>
                  </a:lnTo>
                  <a:cubicBezTo>
                    <a:pt x="375" y="2200181"/>
                    <a:pt x="937" y="2198870"/>
                    <a:pt x="1312" y="2197746"/>
                  </a:cubicBezTo>
                  <a:cubicBezTo>
                    <a:pt x="142969" y="1837045"/>
                    <a:pt x="347959" y="1497143"/>
                    <a:pt x="612723" y="1201649"/>
                  </a:cubicBezTo>
                  <a:cubicBezTo>
                    <a:pt x="876550" y="906155"/>
                    <a:pt x="1201836" y="655258"/>
                    <a:pt x="1571344" y="483245"/>
                  </a:cubicBezTo>
                  <a:lnTo>
                    <a:pt x="1641235" y="452328"/>
                  </a:lnTo>
                  <a:cubicBezTo>
                    <a:pt x="1664658" y="442210"/>
                    <a:pt x="1687518" y="430967"/>
                    <a:pt x="1711502" y="422348"/>
                  </a:cubicBezTo>
                  <a:lnTo>
                    <a:pt x="1783080" y="395178"/>
                  </a:lnTo>
                  <a:cubicBezTo>
                    <a:pt x="1807064" y="386372"/>
                    <a:pt x="1830674" y="376441"/>
                    <a:pt x="1855220" y="369133"/>
                  </a:cubicBezTo>
                  <a:lnTo>
                    <a:pt x="1928297" y="345711"/>
                  </a:lnTo>
                  <a:cubicBezTo>
                    <a:pt x="1952656" y="338028"/>
                    <a:pt x="1976828" y="329409"/>
                    <a:pt x="2001749" y="323600"/>
                  </a:cubicBezTo>
                  <a:lnTo>
                    <a:pt x="2076138" y="304300"/>
                  </a:lnTo>
                  <a:lnTo>
                    <a:pt x="2113426" y="294744"/>
                  </a:lnTo>
                  <a:lnTo>
                    <a:pt x="2132163" y="290060"/>
                  </a:lnTo>
                  <a:lnTo>
                    <a:pt x="2151089" y="286312"/>
                  </a:lnTo>
                  <a:cubicBezTo>
                    <a:pt x="2351395" y="241716"/>
                    <a:pt x="2557322" y="219044"/>
                    <a:pt x="2763249" y="218482"/>
                  </a:cubicBezTo>
                  <a:cubicBezTo>
                    <a:pt x="2968802" y="218294"/>
                    <a:pt x="3174167" y="247900"/>
                    <a:pt x="3372225" y="301302"/>
                  </a:cubicBezTo>
                  <a:cubicBezTo>
                    <a:pt x="3471347" y="327910"/>
                    <a:pt x="3568596" y="360513"/>
                    <a:pt x="3663596" y="398364"/>
                  </a:cubicBezTo>
                  <a:cubicBezTo>
                    <a:pt x="3758784" y="435652"/>
                    <a:pt x="3851348" y="479311"/>
                    <a:pt x="3941663" y="526717"/>
                  </a:cubicBezTo>
                  <a:cubicBezTo>
                    <a:pt x="4031979" y="573936"/>
                    <a:pt x="4119297" y="626402"/>
                    <a:pt x="4204366" y="681678"/>
                  </a:cubicBezTo>
                  <a:cubicBezTo>
                    <a:pt x="4289060" y="737516"/>
                    <a:pt x="4370944" y="797289"/>
                    <a:pt x="4450018" y="860061"/>
                  </a:cubicBezTo>
                  <a:cubicBezTo>
                    <a:pt x="4529091" y="922832"/>
                    <a:pt x="4605540" y="988601"/>
                    <a:pt x="4678992" y="1057181"/>
                  </a:cubicBezTo>
                  <a:cubicBezTo>
                    <a:pt x="4752444" y="1125574"/>
                    <a:pt x="4822335" y="1197527"/>
                    <a:pt x="4889791" y="1271166"/>
                  </a:cubicBezTo>
                  <a:cubicBezTo>
                    <a:pt x="4957247" y="1344805"/>
                    <a:pt x="5021705" y="1420693"/>
                    <a:pt x="5083164" y="1498642"/>
                  </a:cubicBezTo>
                  <a:cubicBezTo>
                    <a:pt x="5144062" y="1576965"/>
                    <a:pt x="5202899" y="1656601"/>
                    <a:pt x="5257987" y="1738484"/>
                  </a:cubicBezTo>
                  <a:cubicBezTo>
                    <a:pt x="5313076" y="1820368"/>
                    <a:pt x="5365354" y="1903751"/>
                    <a:pt x="5413510" y="1989195"/>
                  </a:cubicBezTo>
                  <a:cubicBezTo>
                    <a:pt x="5462041" y="2074451"/>
                    <a:pt x="5507011" y="2161207"/>
                    <a:pt x="5548609" y="2249462"/>
                  </a:cubicBezTo>
                  <a:cubicBezTo>
                    <a:pt x="5631430" y="2426158"/>
                    <a:pt x="5698323" y="2608851"/>
                    <a:pt x="5747791" y="2795666"/>
                  </a:cubicBezTo>
                  <a:cubicBezTo>
                    <a:pt x="5771963" y="2889167"/>
                    <a:pt x="5791825" y="2983792"/>
                    <a:pt x="5806814" y="3078980"/>
                  </a:cubicBezTo>
                  <a:cubicBezTo>
                    <a:pt x="5810562" y="3102777"/>
                    <a:pt x="5814497" y="3126574"/>
                    <a:pt x="5816933" y="3150558"/>
                  </a:cubicBezTo>
                  <a:cubicBezTo>
                    <a:pt x="5819556" y="3174542"/>
                    <a:pt x="5823304" y="3198339"/>
                    <a:pt x="5825178" y="3222323"/>
                  </a:cubicBezTo>
                  <a:cubicBezTo>
                    <a:pt x="5827426" y="3246308"/>
                    <a:pt x="5830050" y="3270292"/>
                    <a:pt x="5831923" y="3294276"/>
                  </a:cubicBezTo>
                  <a:lnTo>
                    <a:pt x="5836233" y="3366416"/>
                  </a:lnTo>
                  <a:cubicBezTo>
                    <a:pt x="5839981" y="3462728"/>
                    <a:pt x="5839981" y="3559227"/>
                    <a:pt x="5833047" y="3655726"/>
                  </a:cubicBezTo>
                  <a:cubicBezTo>
                    <a:pt x="5830986" y="3679711"/>
                    <a:pt x="5830237" y="3704069"/>
                    <a:pt x="5827426" y="3728054"/>
                  </a:cubicBezTo>
                  <a:lnTo>
                    <a:pt x="5819556" y="3800194"/>
                  </a:lnTo>
                  <a:lnTo>
                    <a:pt x="5809063" y="3872147"/>
                  </a:lnTo>
                  <a:cubicBezTo>
                    <a:pt x="5805690" y="3896131"/>
                    <a:pt x="5800818" y="3919928"/>
                    <a:pt x="5796696" y="3943912"/>
                  </a:cubicBezTo>
                  <a:cubicBezTo>
                    <a:pt x="5778708" y="4039287"/>
                    <a:pt x="5755848" y="4134662"/>
                    <a:pt x="5725305" y="4225165"/>
                  </a:cubicBezTo>
                  <a:cubicBezTo>
                    <a:pt x="5694763" y="4315669"/>
                    <a:pt x="5656726" y="4402237"/>
                    <a:pt x="5605384" y="4478312"/>
                  </a:cubicBezTo>
                  <a:cubicBezTo>
                    <a:pt x="5554980" y="4555324"/>
                    <a:pt x="5489960" y="4620718"/>
                    <a:pt x="5412573" y="4677306"/>
                  </a:cubicBezTo>
                  <a:cubicBezTo>
                    <a:pt x="5335374" y="4734269"/>
                    <a:pt x="5245995" y="4782987"/>
                    <a:pt x="5155867" y="4834703"/>
                  </a:cubicBezTo>
                  <a:cubicBezTo>
                    <a:pt x="4973924" y="4936261"/>
                    <a:pt x="4794791" y="5058806"/>
                    <a:pt x="4645452" y="5207396"/>
                  </a:cubicBezTo>
                  <a:cubicBezTo>
                    <a:pt x="4607414" y="5244497"/>
                    <a:pt x="4571813" y="5281597"/>
                    <a:pt x="4536211" y="5319072"/>
                  </a:cubicBezTo>
                  <a:lnTo>
                    <a:pt x="4430343" y="5432061"/>
                  </a:lnTo>
                  <a:cubicBezTo>
                    <a:pt x="4360264" y="5507574"/>
                    <a:pt x="4290934" y="5583087"/>
                    <a:pt x="4220668" y="5657663"/>
                  </a:cubicBezTo>
                  <a:cubicBezTo>
                    <a:pt x="4185628" y="5694951"/>
                    <a:pt x="4150589" y="5732052"/>
                    <a:pt x="4115174" y="5768777"/>
                  </a:cubicBezTo>
                  <a:cubicBezTo>
                    <a:pt x="4079573" y="5805316"/>
                    <a:pt x="4043597" y="5841292"/>
                    <a:pt x="4007245" y="5876707"/>
                  </a:cubicBezTo>
                  <a:cubicBezTo>
                    <a:pt x="3934543" y="5947723"/>
                    <a:pt x="3859405" y="6015740"/>
                    <a:pt x="3781081" y="6078887"/>
                  </a:cubicBezTo>
                  <a:cubicBezTo>
                    <a:pt x="3702945" y="6142220"/>
                    <a:pt x="3620312" y="6199557"/>
                    <a:pt x="3534493" y="6249775"/>
                  </a:cubicBezTo>
                  <a:cubicBezTo>
                    <a:pt x="3448300" y="6299429"/>
                    <a:pt x="3358359" y="6341589"/>
                    <a:pt x="3265232" y="6373068"/>
                  </a:cubicBezTo>
                  <a:cubicBezTo>
                    <a:pt x="3241998" y="6381313"/>
                    <a:pt x="3218201" y="6387497"/>
                    <a:pt x="3194779" y="6394804"/>
                  </a:cubicBezTo>
                  <a:cubicBezTo>
                    <a:pt x="3171169" y="6401175"/>
                    <a:pt x="3147185" y="6406797"/>
                    <a:pt x="3123575" y="6412792"/>
                  </a:cubicBezTo>
                  <a:cubicBezTo>
                    <a:pt x="3099404" y="6417477"/>
                    <a:pt x="3075420" y="6422161"/>
                    <a:pt x="3051435" y="6426471"/>
                  </a:cubicBezTo>
                  <a:cubicBezTo>
                    <a:pt x="3027076" y="6429657"/>
                    <a:pt x="3002904" y="6433591"/>
                    <a:pt x="2978733" y="6436214"/>
                  </a:cubicBezTo>
                  <a:cubicBezTo>
                    <a:pt x="2954374" y="6438088"/>
                    <a:pt x="2930015" y="6440899"/>
                    <a:pt x="2905656" y="6442211"/>
                  </a:cubicBezTo>
                  <a:cubicBezTo>
                    <a:pt x="2881109" y="6442960"/>
                    <a:pt x="2856751" y="6444272"/>
                    <a:pt x="2832204" y="6444459"/>
                  </a:cubicBezTo>
                  <a:cubicBezTo>
                    <a:pt x="2807658" y="6444084"/>
                    <a:pt x="2783298" y="6444084"/>
                    <a:pt x="2758565" y="6443335"/>
                  </a:cubicBezTo>
                  <a:lnTo>
                    <a:pt x="2683239" y="6438463"/>
                  </a:lnTo>
                  <a:cubicBezTo>
                    <a:pt x="2482559" y="6425909"/>
                    <a:pt x="2284126" y="6393492"/>
                    <a:pt x="2091503" y="6343275"/>
                  </a:cubicBezTo>
                  <a:lnTo>
                    <a:pt x="1948347" y="6301490"/>
                  </a:lnTo>
                  <a:cubicBezTo>
                    <a:pt x="1901127" y="6286126"/>
                    <a:pt x="1854658" y="6268699"/>
                    <a:pt x="1807626" y="6252585"/>
                  </a:cubicBezTo>
                  <a:cubicBezTo>
                    <a:pt x="1784017" y="6245090"/>
                    <a:pt x="1761344" y="6234972"/>
                    <a:pt x="1738297" y="6225790"/>
                  </a:cubicBezTo>
                  <a:lnTo>
                    <a:pt x="1669529" y="6197684"/>
                  </a:lnTo>
                  <a:lnTo>
                    <a:pt x="1635239" y="6183630"/>
                  </a:lnTo>
                  <a:lnTo>
                    <a:pt x="1601699" y="6167891"/>
                  </a:lnTo>
                  <a:lnTo>
                    <a:pt x="1534618" y="6136411"/>
                  </a:lnTo>
                  <a:cubicBezTo>
                    <a:pt x="1179164" y="5964961"/>
                    <a:pt x="857250" y="5729616"/>
                    <a:pt x="592299" y="5443116"/>
                  </a:cubicBezTo>
                  <a:cubicBezTo>
                    <a:pt x="336904" y="5166173"/>
                    <a:pt x="137160" y="4842573"/>
                    <a:pt x="0" y="4496675"/>
                  </a:cubicBezTo>
                  <a:lnTo>
                    <a:pt x="0" y="5523875"/>
                  </a:lnTo>
                  <a:cubicBezTo>
                    <a:pt x="637831" y="6338966"/>
                    <a:pt x="1639549" y="6864559"/>
                    <a:pt x="2766060" y="6864559"/>
                  </a:cubicBezTo>
                  <a:cubicBezTo>
                    <a:pt x="4692858" y="6864559"/>
                    <a:pt x="6254833" y="5327879"/>
                    <a:pt x="6254833" y="3432373"/>
                  </a:cubicBezTo>
                  <a:cubicBezTo>
                    <a:pt x="6254833" y="1536679"/>
                    <a:pt x="4692858" y="0"/>
                    <a:pt x="2766060" y="0"/>
                  </a:cubicBezTo>
                  <a:close/>
                </a:path>
              </a:pathLst>
            </a:custGeom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C68725-D7CA-65D7-2D68-E3E337772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anchor="b">
            <a:normAutofit/>
          </a:bodyPr>
          <a:lstStyle/>
          <a:p>
            <a:r>
              <a:rPr lang="en-AU" sz="3600">
                <a:solidFill>
                  <a:schemeClr val="tx2"/>
                </a:solidFill>
              </a:rPr>
              <a:t>Project Budget Overview</a:t>
            </a:r>
            <a:endParaRPr lang="en-US" sz="3600">
              <a:solidFill>
                <a:schemeClr val="tx2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7DB687-AA2A-68D2-84EF-90278AB304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505069"/>
              </p:ext>
            </p:extLst>
          </p:nvPr>
        </p:nvGraphicFramePr>
        <p:xfrm>
          <a:off x="6090574" y="2415756"/>
          <a:ext cx="4977578" cy="3639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5620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762</Words>
  <Application>Microsoft Macintosh PowerPoint</Application>
  <PresentationFormat>Widescreen</PresentationFormat>
  <Paragraphs>51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Helvetica Neue</vt:lpstr>
      <vt:lpstr>Office Theme</vt:lpstr>
      <vt:lpstr>Real-Time Fire and Gas Leak Detection in Industrial Zones  An Innovative IoT-Based Approach for Enhanced Safety</vt:lpstr>
      <vt:lpstr>Problem Statement</vt:lpstr>
      <vt:lpstr>Literature Review on Detection Systems</vt:lpstr>
      <vt:lpstr>Proposed Solution Overview</vt:lpstr>
      <vt:lpstr>Solution Components and Design</vt:lpstr>
      <vt:lpstr>Visualisation and Notification Mechanism</vt:lpstr>
      <vt:lpstr>Use Case &amp; System Workflow </vt:lpstr>
      <vt:lpstr>Project Timeline &amp; Gantt Chart </vt:lpstr>
      <vt:lpstr>Project Budget Overview</vt:lpstr>
      <vt:lpstr>Ethics, Privacy, and Future Improvements</vt:lpstr>
      <vt:lpstr>Conclusion &amp;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BONZI BANSAL</dc:creator>
  <cp:lastModifiedBy>BONZI BANSAL</cp:lastModifiedBy>
  <cp:revision>2</cp:revision>
  <dcterms:created xsi:type="dcterms:W3CDTF">2024-10-01T04:27:47Z</dcterms:created>
  <dcterms:modified xsi:type="dcterms:W3CDTF">2024-10-02T08:14:19Z</dcterms:modified>
</cp:coreProperties>
</file>