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ac4aad5d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ac4aad5d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70025" y="244225"/>
            <a:ext cx="420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t>Case Task Description</a:t>
            </a:r>
            <a:endParaRPr sz="2000" b="1" u="sng" dirty="0"/>
          </a:p>
        </p:txBody>
      </p:sp>
      <p:sp>
        <p:nvSpPr>
          <p:cNvPr id="55" name="Google Shape;55;p13"/>
          <p:cNvSpPr txBox="1"/>
          <p:nvPr/>
        </p:nvSpPr>
        <p:spPr>
          <a:xfrm>
            <a:off x="370025" y="1211850"/>
            <a:ext cx="1295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The ask</a:t>
            </a:r>
            <a:endParaRPr sz="1600" b="1"/>
          </a:p>
        </p:txBody>
      </p:sp>
      <p:sp>
        <p:nvSpPr>
          <p:cNvPr id="56" name="Google Shape;56;p13"/>
          <p:cNvSpPr txBox="1"/>
          <p:nvPr/>
        </p:nvSpPr>
        <p:spPr>
          <a:xfrm>
            <a:off x="362625" y="1642950"/>
            <a:ext cx="80817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We have scheduled a meeting in one week's time with the head of the SME division in which you will present our findings of the churn issue and your recommendations on how to address it.</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t>You are in charge of building the model and of suggesting which commercial actions should be taken as a result of the model's outcome.</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370025" y="244225"/>
            <a:ext cx="420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t>Case Task Description</a:t>
            </a:r>
            <a:endParaRPr sz="2000" b="1" u="sng" dirty="0"/>
          </a:p>
        </p:txBody>
      </p:sp>
      <p:sp>
        <p:nvSpPr>
          <p:cNvPr id="62" name="Google Shape;62;p14"/>
          <p:cNvSpPr txBox="1"/>
          <p:nvPr/>
        </p:nvSpPr>
        <p:spPr>
          <a:xfrm>
            <a:off x="370025" y="1211850"/>
            <a:ext cx="478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Modelling and presentation requirements</a:t>
            </a:r>
            <a:endParaRPr sz="1600" b="1"/>
          </a:p>
        </p:txBody>
      </p:sp>
      <p:sp>
        <p:nvSpPr>
          <p:cNvPr id="63" name="Google Shape;63;p14"/>
          <p:cNvSpPr txBox="1"/>
          <p:nvPr/>
        </p:nvSpPr>
        <p:spPr>
          <a:xfrm>
            <a:off x="370025" y="1805775"/>
            <a:ext cx="84768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The first stage is to establish the viability of such a model. For training your model you are provided with a dataset which includes features of SME customers in January 2016 as well as the information about whether or not they have churned by March 2016. In addition to that you have received the prices from 2015 for these customers. Of particular interest for the client is how you frame the problem for training.</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t>Given that this is the first time the client is resorting to predictive modelling, it is beneficial to leverage descriptive statistics and visualization for extracting interesting insights from the provided data before diving into the model.</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t>Finally, the client would like to have a view on whether the 20% discount offer to customers predicted is a good measure. Given that it is a steep discount – bringing their price lower than all competitors – we can assume for now that everyone who is offered the discount will accept it. According to regulations, the company cannot raise the price of someone within a year if they accept the discount. Therefore, offering it excessively is going to hit revenues hard.</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Экран (16:9)</PresentationFormat>
  <Paragraphs>12</Paragraphs>
  <Slides>2</Slides>
  <Notes>2</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2</vt:i4>
      </vt:variant>
    </vt:vector>
  </HeadingPairs>
  <TitlesOfParts>
    <vt:vector size="4" baseType="lpstr">
      <vt:lpstr>Arial</vt:lpstr>
      <vt:lpstr>Simple Light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Tatiana Bonoeva</cp:lastModifiedBy>
  <cp:revision>1</cp:revision>
  <dcterms:modified xsi:type="dcterms:W3CDTF">2023-11-17T17:24:27Z</dcterms:modified>
</cp:coreProperties>
</file>