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56" r:id="rId4"/>
    <p:sldId id="262" r:id="rId5"/>
    <p:sldId id="260" r:id="rId6"/>
    <p:sldId id="263" r:id="rId7"/>
    <p:sldId id="264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8A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2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4002-96FE-4B78-AA79-DAFA037F825F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24841-7447-4C5A-965C-FC13F767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3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3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3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3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960930"/>
            <a:ext cx="8093364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335275"/>
            <a:ext cx="8093366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698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2941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2941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grida.no/resources/580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ppt.com/" TargetMode="External"/><Relationship Id="rId3" Type="http://schemas.openxmlformats.org/officeDocument/2006/relationships/hyperlink" Target="https://www.ted.com/talks/deepika_kurup_a_young_scientist_s_quest_for_clean_water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s://www.grida.no/resources/58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watersystems.com/aquapurion-plus-5-stage-reverse-osmosis-system.html" TargetMode="External"/><Relationship Id="rId5" Type="http://schemas.openxmlformats.org/officeDocument/2006/relationships/hyperlink" Target="https://olive-drab.com/od_medical_other_waterpurif.php" TargetMode="External"/><Relationship Id="rId4" Type="http://schemas.openxmlformats.org/officeDocument/2006/relationships/hyperlink" Target="http://www.zelect.in/water-purifier/difference-between-uv-and-u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768492"/>
            <a:ext cx="3801570" cy="253668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 </a:t>
            </a:r>
            <a:r>
              <a:rPr lang="en-US" dirty="0" err="1" smtClean="0">
                <a:solidFill>
                  <a:schemeClr val="bg1"/>
                </a:solidFill>
              </a:rPr>
              <a:t>borovinki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808231"/>
            <a:ext cx="8398776" cy="2595979"/>
          </a:xfrm>
        </p:spPr>
        <p:txBody>
          <a:bodyPr>
            <a:normAutofit lnSpcReduction="10000"/>
          </a:bodyPr>
          <a:lstStyle/>
          <a:p>
            <a:r>
              <a:rPr lang="bg-BG" dirty="0">
                <a:latin typeface="Helvetica" panose="020B0604020202020204" pitchFamily="34" charset="0"/>
                <a:cs typeface="Helvetica" panose="020B0604020202020204" pitchFamily="34" charset="0"/>
              </a:rPr>
              <a:t>Камен Иванов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</a:t>
            </a:r>
            <a:r>
              <a:rPr lang="bg-BG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Дизайн на идеята и решението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bg-B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милия Къндева – </a:t>
            </a:r>
            <a:r>
              <a:rPr lang="bg-BG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Прототипиране на електрическа схемата</a:t>
            </a: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bg-B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Петър Кънев – </a:t>
            </a:r>
            <a:r>
              <a:rPr lang="bg-BG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Прототипиране на операционен поток и научно проучване в сферата</a:t>
            </a:r>
          </a:p>
          <a:p>
            <a:r>
              <a:rPr lang="bg-B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Симеон Марлоков – </a:t>
            </a:r>
            <a:r>
              <a:rPr lang="bg-BG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Дизайн на операционен поток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Заглавие 1"/>
          <p:cNvSpPr txBox="1">
            <a:spLocks/>
          </p:cNvSpPr>
          <p:nvPr/>
        </p:nvSpPr>
        <p:spPr>
          <a:xfrm>
            <a:off x="-8230" y="-24235"/>
            <a:ext cx="8246070" cy="891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Отбор Боровинки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“</a:t>
            </a:r>
            <a:r>
              <a:rPr lang="en-US" dirty="0" err="1" smtClean="0"/>
              <a:t>Salutare</a:t>
            </a:r>
            <a:r>
              <a:rPr lang="en-US" dirty="0" smtClean="0"/>
              <a:t> </a:t>
            </a:r>
            <a:r>
              <a:rPr lang="en-US" dirty="0" err="1" smtClean="0"/>
              <a:t>vultus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Текстово поле 2"/>
          <p:cNvSpPr txBox="1"/>
          <p:nvPr/>
        </p:nvSpPr>
        <p:spPr>
          <a:xfrm>
            <a:off x="6485369" y="4800769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u="sng" dirty="0">
                <a:hlinkClick r:id="rId4"/>
              </a:rPr>
              <a:t>https://www.grida.no/resources/5808</a:t>
            </a:r>
            <a:endParaRPr lang="bg-BG" sz="1000" dirty="0"/>
          </a:p>
        </p:txBody>
      </p:sp>
    </p:spTree>
    <p:extLst>
      <p:ext uri="{BB962C8B-B14F-4D97-AF65-F5344CB8AC3E}">
        <p14:creationId xmlns:p14="http://schemas.microsoft.com/office/powerpoint/2010/main" val="190635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-24235"/>
            <a:ext cx="6413610" cy="91623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Как сме решавали проблема досега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Химикали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bg-BG" dirty="0" smtClean="0"/>
              <a:t>Обратна осмоза</a:t>
            </a:r>
          </a:p>
          <a:p>
            <a:r>
              <a:rPr lang="en-US" dirty="0" smtClean="0"/>
              <a:t>UV</a:t>
            </a:r>
          </a:p>
        </p:txBody>
      </p:sp>
      <p:pic>
        <p:nvPicPr>
          <p:cNvPr id="1026" name="Picture 2" descr="C:\Users\VKanev\Desktop\medical_waterpurif_02_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6396">
            <a:off x="7095986" y="242089"/>
            <a:ext cx="1484898" cy="27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Kanev\Desktop\us-water-aquapurion-5-stage-reverse-osmosis-system-200-apro2-33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6320">
            <a:off x="3724751" y="1266384"/>
            <a:ext cx="2831289" cy="28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Kanev\Desktop\UV-water-purifier-91a782f57ff67a0d0c12ff99656ffda4acd78391d13827493d71caee9fce2a1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2159">
            <a:off x="521199" y="3177474"/>
            <a:ext cx="3004577" cy="12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-8230" y="-24235"/>
            <a:ext cx="8246070" cy="891995"/>
          </a:xfrm>
        </p:spPr>
        <p:txBody>
          <a:bodyPr/>
          <a:lstStyle/>
          <a:p>
            <a:r>
              <a:rPr lang="bg-BG" dirty="0" smtClean="0"/>
              <a:t>Нашето решение на проблема</a:t>
            </a:r>
            <a:endParaRPr lang="bg-BG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044699"/>
            <a:ext cx="5282223" cy="22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3131030"/>
            <a:ext cx="3441080" cy="18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96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Дезинфекция на водните резервоари без препарати и вредни химикали, което ще повиши нивото </a:t>
            </a:r>
            <a:r>
              <a:rPr lang="bg-BG" dirty="0"/>
              <a:t>на достъпната питейна вода</a:t>
            </a:r>
          </a:p>
          <a:p>
            <a:endParaRPr lang="bg-BG" dirty="0" smtClean="0"/>
          </a:p>
        </p:txBody>
      </p:sp>
      <p:sp>
        <p:nvSpPr>
          <p:cNvPr id="5" name="Заглавие 1"/>
          <p:cNvSpPr txBox="1">
            <a:spLocks/>
          </p:cNvSpPr>
          <p:nvPr/>
        </p:nvSpPr>
        <p:spPr>
          <a:xfrm>
            <a:off x="-8230" y="-24235"/>
            <a:ext cx="8246070" cy="891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80796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www.grida.no/resources/5808  </a:t>
            </a:r>
            <a:r>
              <a:rPr lang="en-US" dirty="0" smtClean="0"/>
              <a:t>- 3rd slide picture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www.ted.com/talks/deepika_kurup_a_young_scientist_s_quest_for_clean_water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www.zelect.in/water-purifier/difference-between-uv-and-uf</a:t>
            </a:r>
            <a:r>
              <a:rPr lang="en-US" dirty="0" smtClean="0"/>
              <a:t> - UV water purifier picture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olive-drab.com/od_medical_other_waterpurif.php</a:t>
            </a:r>
            <a:r>
              <a:rPr lang="en-US" dirty="0" smtClean="0"/>
              <a:t> - water purification tablets picture</a:t>
            </a:r>
          </a:p>
          <a:p>
            <a:r>
              <a:rPr lang="en-US" dirty="0" smtClean="0">
                <a:hlinkClick r:id="rId6"/>
              </a:rPr>
              <a:t>https://www.uswatersystems.com/aquapurion-plus-5-stage-reverse-osmosis-system.html</a:t>
            </a:r>
            <a:r>
              <a:rPr lang="en-US" dirty="0"/>
              <a:t> </a:t>
            </a:r>
            <a:r>
              <a:rPr lang="en-US" dirty="0" smtClean="0"/>
              <a:t>- reverse osmosis system picture</a:t>
            </a:r>
          </a:p>
          <a:p>
            <a:r>
              <a:rPr lang="en-US" dirty="0">
                <a:hlinkClick r:id="rId7"/>
              </a:rPr>
              <a:t>https://www.arduino.cc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- different code parts</a:t>
            </a:r>
          </a:p>
          <a:p>
            <a:r>
              <a:rPr lang="en-US" dirty="0" smtClean="0">
                <a:hlinkClick r:id="rId8"/>
              </a:rPr>
              <a:t>www.fppt.com</a:t>
            </a:r>
            <a:r>
              <a:rPr lang="en-US" dirty="0" smtClean="0"/>
              <a:t> – presentation slides theme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6" name="Заглавие 1"/>
          <p:cNvSpPr txBox="1">
            <a:spLocks/>
          </p:cNvSpPr>
          <p:nvPr/>
        </p:nvSpPr>
        <p:spPr>
          <a:xfrm>
            <a:off x="-8230" y="-24235"/>
            <a:ext cx="8246070" cy="891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Източници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276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133</Words>
  <Application>Microsoft Office PowerPoint</Application>
  <PresentationFormat>On-screen Show (16:9)</PresentationFormat>
  <Paragraphs>27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Office Theme</vt:lpstr>
      <vt:lpstr>Team borovinki</vt:lpstr>
      <vt:lpstr>PowerPoint Presentation</vt:lpstr>
      <vt:lpstr>Project “Salutare vultus”</vt:lpstr>
      <vt:lpstr>PowerPoint Presentation</vt:lpstr>
      <vt:lpstr>Как сме решавали проблема досега</vt:lpstr>
      <vt:lpstr>Нашето решение на проблема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Simeon Marlokov</cp:lastModifiedBy>
  <cp:revision>151</cp:revision>
  <dcterms:created xsi:type="dcterms:W3CDTF">2013-08-21T19:17:07Z</dcterms:created>
  <dcterms:modified xsi:type="dcterms:W3CDTF">2018-10-21T12:37:43Z</dcterms:modified>
</cp:coreProperties>
</file>