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ACD6-0B06-7C47-B4DE-16A3A7F37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AB1CF-15E9-E64B-9318-B14C2589E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7458E-D271-064E-92C0-9A6A7AF6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04/09/2020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527C6-8796-5C4C-A78D-9B9C314D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A2B89-589C-3444-96F5-575D4D0C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715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5245-B4D4-AC4F-A8CF-E461A756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BB8CC-D0EA-4347-A8F2-2E28B3CBC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A866C-214C-434C-AF0D-94769A8D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04/09/2020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10DFC-C9D7-BF40-945D-32C9341B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8ACC2-8501-7249-8909-D34DE78A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250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7EE37-DE35-D148-BF01-BBA3F062D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524A0-3D74-764C-8C03-FF946AB03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F86BC-4411-5141-AB6E-8B04F3E9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04/09/2020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289E1-7DB7-0848-A471-C6580548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E4017-5C6E-464A-8DEA-D159A3A4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3122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62FD-E8D0-A14D-8112-283C0C9AE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2F1CE-8024-454E-8C91-46453F187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D141D-0B30-E247-B1C5-EFB0AF53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04/09/2020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DA2B-42DB-0941-9BD5-7875F1ED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6FB5-BD32-F447-803B-4BEE7217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479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47DB-C263-614B-869A-2F5915B9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1D6FD-C750-2B4A-B35A-01E5AA237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941F0-DAF1-954B-8C60-F813E8A6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04/09/2020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CD4DB-1243-7C4F-BA37-C4CE3831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F414B-1F50-1B40-87B6-D9F3C1C0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708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7297-9FAE-F14B-B471-C0E53037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05760-2CCE-5749-B5FD-3DAAE179A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A91D7-9817-0F41-B01E-E419332DF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4BDE0-4E4C-F74B-A8A6-0E900AD3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04/09/2020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80552-0D13-F64B-AC03-24D4CF43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E5D1D-0A2A-684D-905E-8697A21D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37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924B-9C46-BC47-837E-363939E0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3ECA9-1E0C-944C-9FA8-8CDC85535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86A21-F652-3245-8C46-F71467F06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1E4C0A-B38E-3540-BD62-8944E398A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A9571-BA76-E14A-AD12-2C32F612B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7DFED-8562-1B4A-9DF1-8E09480F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04/09/2020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40D51-8598-B44E-B04D-536FD687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07AF6-1E06-A540-ADF3-3B06AD32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067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B9CA-E93D-6740-9E2B-51D44DB0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6C309-6AAA-8548-B7CD-2A3C1EE1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04/09/2020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3AB6B-7D87-D84C-B0A7-EEEDB7CE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75043-2F85-E645-8004-D90BD3AF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62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8CF6E-D472-724E-9170-BB245FC6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04/09/2020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48A1F-AC83-404F-9A92-843D260E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3025C-98BD-BA4E-BAE9-1383DE36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644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405D-A88F-9943-8738-989AE118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6AE6F-DCED-6243-99E8-C0D80B41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1A62B-0E53-A94D-8A0E-040E5E6D5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ECCF1-0194-0841-BEE6-0D2D53F4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04/09/2020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F6FBC-A5DB-E94A-B7CD-6AA7FD5C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51F03-5791-4144-8650-48D5518B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651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E765-6516-6144-A064-8CF1B01FA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C01AF-2ED0-E348-82A5-FAB67F915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9920E-2C32-0C47-BFC4-2416DCF1C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A761A-1547-0843-A45E-961438C7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39E6-2962-FC40-BDEC-448850A9C1DD}" type="datetimeFigureOut">
              <a:rPr lang="en-NL" smtClean="0"/>
              <a:t>04/09/2020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8B80C-8007-8D4E-AB7D-5AB459ED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50174-2F05-5A4A-BF4E-F2E13FF9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702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3B0E2-3868-954D-A7FB-0D289480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26A1B-CABA-B548-B9E0-E3D44777B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E7DCD-2653-154A-B13E-F00106906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139E6-2962-FC40-BDEC-448850A9C1DD}" type="datetimeFigureOut">
              <a:rPr lang="en-NL" smtClean="0"/>
              <a:t>04/09/2020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A7648-9F9B-274B-90FB-6FEB426A1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C9BD4-F21F-D246-A237-057EAD04B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407F9-15E8-BD40-97B1-5A6268A5E6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171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1F0BD89-3318-BC41-9B70-F8F23F05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918"/>
            <a:ext cx="12192000" cy="6552163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A242E8-7AD0-1145-A885-E37710D8A26D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9644743" y="517300"/>
            <a:ext cx="612360" cy="1052092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3FD391F-4329-A34A-B4DD-43B1A56609C7}"/>
              </a:ext>
            </a:extLst>
          </p:cNvPr>
          <p:cNvSpPr txBox="1"/>
          <p:nvPr/>
        </p:nvSpPr>
        <p:spPr>
          <a:xfrm>
            <a:off x="7534359" y="1587825"/>
            <a:ext cx="991362" cy="30777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NL" sz="1400" dirty="0">
                <a:solidFill>
                  <a:srgbClr val="00B0F0"/>
                </a:solidFill>
              </a:rPr>
              <a:t>Workspace</a:t>
            </a:r>
            <a:endParaRPr lang="en-NL" sz="2000" dirty="0">
              <a:solidFill>
                <a:srgbClr val="00B0F0"/>
              </a:solidFill>
            </a:endParaRP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0161CF08-E6F0-7344-9746-C2466E3E2CBE}"/>
              </a:ext>
            </a:extLst>
          </p:cNvPr>
          <p:cNvSpPr/>
          <p:nvPr/>
        </p:nvSpPr>
        <p:spPr>
          <a:xfrm>
            <a:off x="8479971" y="783771"/>
            <a:ext cx="315685" cy="1915886"/>
          </a:xfrm>
          <a:prstGeom prst="leftBrac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sz="200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DAB6CE-0C18-474C-81A4-2166850B7145}"/>
              </a:ext>
            </a:extLst>
          </p:cNvPr>
          <p:cNvSpPr txBox="1"/>
          <p:nvPr/>
        </p:nvSpPr>
        <p:spPr>
          <a:xfrm>
            <a:off x="10257103" y="1307782"/>
            <a:ext cx="1824410" cy="5232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NL" sz="1400" dirty="0">
                <a:solidFill>
                  <a:srgbClr val="00B0F0"/>
                </a:solidFill>
              </a:rPr>
              <a:t>Previous assignments/</a:t>
            </a:r>
          </a:p>
          <a:p>
            <a:r>
              <a:rPr lang="en-NL" sz="1400" dirty="0">
                <a:solidFill>
                  <a:srgbClr val="00B0F0"/>
                </a:solidFill>
              </a:rPr>
              <a:t>commands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8368E7-8402-CA46-BA49-31EB036E5F8E}"/>
              </a:ext>
            </a:extLst>
          </p:cNvPr>
          <p:cNvCxnSpPr>
            <a:cxnSpLocks/>
          </p:cNvCxnSpPr>
          <p:nvPr/>
        </p:nvCxnSpPr>
        <p:spPr>
          <a:xfrm flipH="1" flipV="1">
            <a:off x="9111920" y="411904"/>
            <a:ext cx="833660" cy="1786647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46BD69-005F-894A-A7DB-CD6B409CC5D1}"/>
              </a:ext>
            </a:extLst>
          </p:cNvPr>
          <p:cNvSpPr txBox="1"/>
          <p:nvPr/>
        </p:nvSpPr>
        <p:spPr>
          <a:xfrm>
            <a:off x="9945580" y="1881547"/>
            <a:ext cx="1587871" cy="73866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NL" sz="1400" dirty="0">
                <a:solidFill>
                  <a:srgbClr val="00B0F0"/>
                </a:solidFill>
              </a:rPr>
              <a:t>Assigned variables,</a:t>
            </a:r>
          </a:p>
          <a:p>
            <a:r>
              <a:rPr lang="en-GB" sz="1400" dirty="0">
                <a:solidFill>
                  <a:srgbClr val="00B0F0"/>
                </a:solidFill>
              </a:rPr>
              <a:t>loaded data-sets,</a:t>
            </a:r>
          </a:p>
          <a:p>
            <a:r>
              <a:rPr lang="en-GB" sz="1400" dirty="0">
                <a:solidFill>
                  <a:srgbClr val="00B0F0"/>
                </a:solidFill>
              </a:rPr>
              <a:t>…</a:t>
            </a:r>
            <a:endParaRPr lang="en-NL" sz="1400" dirty="0">
              <a:solidFill>
                <a:srgbClr val="00B0F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073CB1-40E5-C341-A84A-09044FC2F826}"/>
              </a:ext>
            </a:extLst>
          </p:cNvPr>
          <p:cNvSpPr txBox="1"/>
          <p:nvPr/>
        </p:nvSpPr>
        <p:spPr>
          <a:xfrm>
            <a:off x="1150292" y="2510924"/>
            <a:ext cx="2680862" cy="30777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NL" sz="1400" dirty="0">
                <a:solidFill>
                  <a:srgbClr val="00B0F0"/>
                </a:solidFill>
              </a:rPr>
              <a:t>This is where you write your script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35F8EB-0484-B249-B560-AE392F2E664D}"/>
              </a:ext>
            </a:extLst>
          </p:cNvPr>
          <p:cNvSpPr txBox="1"/>
          <p:nvPr/>
        </p:nvSpPr>
        <p:spPr>
          <a:xfrm>
            <a:off x="1150292" y="5809862"/>
            <a:ext cx="5601855" cy="30777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NL" sz="1400" dirty="0">
                <a:solidFill>
                  <a:srgbClr val="00B0F0"/>
                </a:solidFill>
              </a:rPr>
              <a:t>This is where you can perform quick calculations, call variables, see output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D7E7FD-1F15-AA46-A5ED-067D0B502D5E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769830" y="696006"/>
            <a:ext cx="1669875" cy="318024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7AE437-8005-4040-9BFF-0CFA6E4DDABF}"/>
              </a:ext>
            </a:extLst>
          </p:cNvPr>
          <p:cNvSpPr txBox="1"/>
          <p:nvPr/>
        </p:nvSpPr>
        <p:spPr>
          <a:xfrm>
            <a:off x="4975894" y="1014030"/>
            <a:ext cx="1587871" cy="30777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00B0F0"/>
                </a:solidFill>
              </a:rPr>
              <a:t>Run </a:t>
            </a:r>
            <a:r>
              <a:rPr lang="nl-NL" sz="1400" dirty="0" err="1">
                <a:solidFill>
                  <a:srgbClr val="00B0F0"/>
                </a:solidFill>
              </a:rPr>
              <a:t>your</a:t>
            </a:r>
            <a:r>
              <a:rPr lang="nl-NL" sz="1400" dirty="0">
                <a:solidFill>
                  <a:srgbClr val="00B0F0"/>
                </a:solidFill>
              </a:rPr>
              <a:t> code</a:t>
            </a:r>
            <a:endParaRPr lang="en-NL" sz="1400" dirty="0">
              <a:solidFill>
                <a:srgbClr val="00B0F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740146-B9FB-ED45-8671-F538B06D4AC7}"/>
              </a:ext>
            </a:extLst>
          </p:cNvPr>
          <p:cNvCxnSpPr>
            <a:cxnSpLocks/>
          </p:cNvCxnSpPr>
          <p:nvPr/>
        </p:nvCxnSpPr>
        <p:spPr>
          <a:xfrm flipV="1">
            <a:off x="7739743" y="2799544"/>
            <a:ext cx="1229899" cy="1258914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1E3C165-F0A6-2C44-B6ED-8F6D4CFB50A9}"/>
              </a:ext>
            </a:extLst>
          </p:cNvPr>
          <p:cNvSpPr txBox="1"/>
          <p:nvPr/>
        </p:nvSpPr>
        <p:spPr>
          <a:xfrm>
            <a:off x="6961007" y="4058456"/>
            <a:ext cx="1587871" cy="73866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00B0F0"/>
                </a:solidFill>
              </a:rPr>
              <a:t>W</a:t>
            </a:r>
            <a:r>
              <a:rPr lang="nl-NL" sz="1400">
                <a:solidFill>
                  <a:srgbClr val="00B0F0"/>
                </a:solidFill>
              </a:rPr>
              <a:t>orking</a:t>
            </a:r>
            <a:r>
              <a:rPr lang="nl-NL" sz="1400" dirty="0">
                <a:solidFill>
                  <a:srgbClr val="00B0F0"/>
                </a:solidFill>
              </a:rPr>
              <a:t> directory,</a:t>
            </a:r>
          </a:p>
          <a:p>
            <a:r>
              <a:rPr lang="nl-NL" sz="1400" dirty="0" err="1">
                <a:solidFill>
                  <a:srgbClr val="00B0F0"/>
                </a:solidFill>
              </a:rPr>
              <a:t>and</a:t>
            </a:r>
            <a:r>
              <a:rPr lang="nl-NL" sz="1400" dirty="0">
                <a:solidFill>
                  <a:srgbClr val="00B0F0"/>
                </a:solidFill>
              </a:rPr>
              <a:t> </a:t>
            </a:r>
            <a:r>
              <a:rPr lang="nl-NL" sz="1400" dirty="0" err="1">
                <a:solidFill>
                  <a:srgbClr val="00B0F0"/>
                </a:solidFill>
              </a:rPr>
              <a:t>all</a:t>
            </a:r>
            <a:r>
              <a:rPr lang="nl-NL" sz="1400" dirty="0">
                <a:solidFill>
                  <a:srgbClr val="00B0F0"/>
                </a:solidFill>
              </a:rPr>
              <a:t> files </a:t>
            </a:r>
            <a:r>
              <a:rPr lang="nl-NL" sz="1400" dirty="0" err="1">
                <a:solidFill>
                  <a:srgbClr val="00B0F0"/>
                </a:solidFill>
              </a:rPr>
              <a:t>contained</a:t>
            </a:r>
            <a:r>
              <a:rPr lang="nl-NL" sz="1400" dirty="0">
                <a:solidFill>
                  <a:srgbClr val="00B0F0"/>
                </a:solidFill>
              </a:rPr>
              <a:t> in </a:t>
            </a:r>
            <a:r>
              <a:rPr lang="nl-NL" sz="1400" dirty="0" err="1">
                <a:solidFill>
                  <a:srgbClr val="00B0F0"/>
                </a:solidFill>
              </a:rPr>
              <a:t>that</a:t>
            </a:r>
            <a:endParaRPr lang="en-NL" sz="1400" dirty="0">
              <a:solidFill>
                <a:srgbClr val="00B0F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DE3FCA-3CB3-1E44-B07F-5F297F2C9D7B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9720943" y="2827710"/>
            <a:ext cx="823350" cy="1461565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34DF18-1243-5A4E-9F8F-2ECA4132B6E3}"/>
              </a:ext>
            </a:extLst>
          </p:cNvPr>
          <p:cNvSpPr txBox="1"/>
          <p:nvPr/>
        </p:nvSpPr>
        <p:spPr>
          <a:xfrm>
            <a:off x="10544293" y="4135386"/>
            <a:ext cx="1587871" cy="30777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 err="1">
                <a:solidFill>
                  <a:srgbClr val="00B0F0"/>
                </a:solidFill>
              </a:rPr>
              <a:t>Installed</a:t>
            </a:r>
            <a:r>
              <a:rPr lang="nl-NL" sz="1400" dirty="0">
                <a:solidFill>
                  <a:srgbClr val="00B0F0"/>
                </a:solidFill>
              </a:rPr>
              <a:t> packages</a:t>
            </a:r>
            <a:endParaRPr lang="en-NL" sz="1400" dirty="0">
              <a:solidFill>
                <a:srgbClr val="00B0F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76A315-04BC-BF46-8D9B-CCA5DE2464AF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166243" y="337458"/>
            <a:ext cx="1175792" cy="888514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1F4E609-01A7-5C4D-A8DC-93ACE2D9B776}"/>
              </a:ext>
            </a:extLst>
          </p:cNvPr>
          <p:cNvSpPr txBox="1"/>
          <p:nvPr/>
        </p:nvSpPr>
        <p:spPr>
          <a:xfrm>
            <a:off x="548099" y="1225972"/>
            <a:ext cx="1587871" cy="116955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00B0F0"/>
                </a:solidFill>
              </a:rPr>
              <a:t>Open a new:</a:t>
            </a:r>
          </a:p>
          <a:p>
            <a:r>
              <a:rPr lang="nl-NL" sz="1400" dirty="0">
                <a:solidFill>
                  <a:srgbClr val="00B0F0"/>
                </a:solidFill>
              </a:rPr>
              <a:t>script</a:t>
            </a:r>
          </a:p>
          <a:p>
            <a:r>
              <a:rPr lang="nl-NL" sz="1400" dirty="0" err="1">
                <a:solidFill>
                  <a:srgbClr val="00B0F0"/>
                </a:solidFill>
              </a:rPr>
              <a:t>Rmarkdown</a:t>
            </a:r>
            <a:endParaRPr lang="nl-NL" sz="1400" dirty="0">
              <a:solidFill>
                <a:srgbClr val="00B0F0"/>
              </a:solidFill>
            </a:endParaRPr>
          </a:p>
          <a:p>
            <a:r>
              <a:rPr lang="nl-NL" sz="1400" dirty="0" err="1">
                <a:solidFill>
                  <a:srgbClr val="00B0F0"/>
                </a:solidFill>
              </a:rPr>
              <a:t>Rpresentation</a:t>
            </a:r>
            <a:endParaRPr lang="nl-NL" sz="1400" dirty="0">
              <a:solidFill>
                <a:srgbClr val="00B0F0"/>
              </a:solidFill>
            </a:endParaRPr>
          </a:p>
          <a:p>
            <a:r>
              <a:rPr lang="nl-NL" sz="1400" dirty="0">
                <a:solidFill>
                  <a:srgbClr val="00B0F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1821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55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av69ls7i75@idethz.onmicrosoft.com</dc:creator>
  <cp:lastModifiedBy>av69ls7i75@idethz.onmicrosoft.com</cp:lastModifiedBy>
  <cp:revision>11</cp:revision>
  <dcterms:created xsi:type="dcterms:W3CDTF">2020-08-28T15:40:38Z</dcterms:created>
  <dcterms:modified xsi:type="dcterms:W3CDTF">2020-09-04T08:06:15Z</dcterms:modified>
</cp:coreProperties>
</file>