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638" r:id="rId2"/>
    <p:sldId id="1611" r:id="rId3"/>
    <p:sldId id="1610" r:id="rId4"/>
    <p:sldId id="1550" r:id="rId5"/>
    <p:sldId id="1643" r:id="rId6"/>
    <p:sldId id="1545" r:id="rId7"/>
    <p:sldId id="1612" r:id="rId8"/>
    <p:sldId id="1639" r:id="rId9"/>
    <p:sldId id="1646" r:id="rId10"/>
    <p:sldId id="1650" r:id="rId11"/>
    <p:sldId id="1649" r:id="rId12"/>
    <p:sldId id="1645" r:id="rId13"/>
    <p:sldId id="1647" r:id="rId14"/>
    <p:sldId id="1648" r:id="rId15"/>
    <p:sldId id="1651" r:id="rId16"/>
    <p:sldId id="1652" r:id="rId17"/>
    <p:sldId id="1653" r:id="rId18"/>
    <p:sldId id="1641" r:id="rId19"/>
    <p:sldId id="259" r:id="rId20"/>
    <p:sldId id="1644" r:id="rId21"/>
    <p:sldId id="1642" r:id="rId22"/>
    <p:sldId id="1575" r:id="rId23"/>
    <p:sldId id="1614" r:id="rId24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404040"/>
    <a:srgbClr val="F6A512"/>
    <a:srgbClr val="D24536"/>
    <a:srgbClr val="9E6BB5"/>
    <a:srgbClr val="DDAF3D"/>
    <a:srgbClr val="DADDE1"/>
    <a:srgbClr val="DCAC37"/>
    <a:srgbClr val="A35C55"/>
    <a:srgbClr val="EC6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jpg"/><Relationship Id="rId9" Type="http://schemas.openxmlformats.org/officeDocument/2006/relationships/image" Target="../media/image35.png"/><Relationship Id="rId1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23062" y="4168833"/>
            <a:ext cx="3345877" cy="270164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프로젝트 기획 발표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20" y="2242275"/>
            <a:ext cx="2444360" cy="12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20707" y="1038482"/>
            <a:ext cx="2733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모델링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8514" y="1558479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6896" b="33878"/>
          <a:stretch/>
        </p:blipFill>
        <p:spPr>
          <a:xfrm>
            <a:off x="2115892" y="2557841"/>
            <a:ext cx="7849856" cy="276553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16541" y="2038013"/>
            <a:ext cx="10149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시리즈 실시간 물체 감지기의 최신 버전으로 정확도와 속도 측면에서 최첨단 성능을 제공합니다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8605" y="5050230"/>
            <a:ext cx="231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YOLOv8s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6541" y="5499579"/>
            <a:ext cx="93691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“s”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버전은 다른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모델에 비해 상대적으로 작은 크기를 가지며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파일의 용량이 작아집니다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작은 크기의 모델은 일반적으로 더 빠른 실행 속도를 제공합니다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적은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계산량과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파라미터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수를 가지므로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추론 속도가 향상될 수 있고 학습에 필요한 시간과 리소스가 줄어들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3145868" y="3216455"/>
            <a:ext cx="292724" cy="293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98693" y="3206930"/>
            <a:ext cx="292724" cy="293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57714" y="103848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err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유스케이스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0255" r="10590"/>
          <a:stretch/>
        </p:blipFill>
        <p:spPr>
          <a:xfrm>
            <a:off x="6328874" y="2268846"/>
            <a:ext cx="5704661" cy="28707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45802" y="610552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8266" y="6105524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0968"/>
          <a:stretch/>
        </p:blipFill>
        <p:spPr>
          <a:xfrm>
            <a:off x="42666" y="857724"/>
            <a:ext cx="6049790" cy="5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316001" y="936882"/>
            <a:ext cx="353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클래스 다이어그램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1564163"/>
            <a:ext cx="8772525" cy="51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11206215" y="103848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29490"/>
            <a:ext cx="2414891" cy="46003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4" y="1624156"/>
            <a:ext cx="2411078" cy="460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85" y="1624157"/>
            <a:ext cx="2429778" cy="4605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195" y="1624156"/>
            <a:ext cx="2423417" cy="4605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0914" y="6229856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앱 시작 화면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8449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73586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아이디 중복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1195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홈 화면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11206215" y="103848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00915"/>
            <a:ext cx="2414891" cy="4600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1595581"/>
            <a:ext cx="2411078" cy="4605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085" y="1595582"/>
            <a:ext cx="2429778" cy="460569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032660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마이페이지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6389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 단위 그래프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84574" y="6232622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일일 건강기록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704" y="1595436"/>
            <a:ext cx="2396488" cy="4605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823" y="1586175"/>
            <a:ext cx="2409709" cy="4615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283" y="1586176"/>
            <a:ext cx="2419159" cy="46151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755" y="1586175"/>
            <a:ext cx="2397691" cy="46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11206215" y="103848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4" y="1586176"/>
            <a:ext cx="2428051" cy="4615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35" y="1595436"/>
            <a:ext cx="2426024" cy="4605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45" y="1586174"/>
            <a:ext cx="2419160" cy="4615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32660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마이페이지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56389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식단 관리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4574" y="6232622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식단 등록 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11206215" y="103848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4" y="1557601"/>
            <a:ext cx="2428051" cy="4615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870" y="1566860"/>
            <a:ext cx="2414305" cy="4605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4" y="1557600"/>
            <a:ext cx="2437257" cy="46151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53655" y="6172703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마이페이지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9011" y="6172702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기초정보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입력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2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11206215" y="103848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0" y="1624156"/>
            <a:ext cx="2428051" cy="4649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24" y="1624155"/>
            <a:ext cx="2438666" cy="46056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84" y="1624156"/>
            <a:ext cx="2401928" cy="46056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365" y="1624154"/>
            <a:ext cx="2430297" cy="45785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0914" y="6229856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78449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작성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3586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게시물 보기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31195" y="6229855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페이지 리스트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95" y="1624154"/>
            <a:ext cx="2469890" cy="46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프로젝트 </a:t>
            </a:r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 발표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43092" y="3015538"/>
            <a:ext cx="2505815" cy="1169551"/>
            <a:chOff x="4821014" y="3340358"/>
            <a:chExt cx="2505815" cy="1169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821014" y="3340358"/>
              <a:ext cx="25058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플랫폼 개발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BDAA13-D65C-49E4-9DC9-664CAA4B9D22}"/>
              </a:ext>
            </a:extLst>
          </p:cNvPr>
          <p:cNvSpPr txBox="1"/>
          <p:nvPr/>
        </p:nvSpPr>
        <p:spPr>
          <a:xfrm>
            <a:off x="5385179" y="394176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프로세스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6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프로세스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2" y="1498600"/>
            <a:ext cx="10711786" cy="51709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9102052" y="8511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건강정보 플랫폼 개발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316001" y="852269"/>
            <a:ext cx="353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세부일정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429" y="923122"/>
            <a:ext cx="353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미래융합교육원 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명 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Just Do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t!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1363" y="745347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en-US" altLang="ko-KR" sz="4000" b="1" dirty="0">
              <a:solidFill>
                <a:srgbClr val="40404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61363" y="1720840"/>
            <a:ext cx="33779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en-US" altLang="ko-KR" sz="24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상세</a:t>
            </a:r>
            <a:endParaRPr lang="en-US" altLang="ko-KR" sz="24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프로세스</a:t>
            </a:r>
            <a:endParaRPr lang="en-US" altLang="ko-KR" sz="24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팀 구성</a:t>
            </a:r>
            <a:endParaRPr lang="en-US" altLang="ko-KR" sz="24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13684" y="1586796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9102052" y="8511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건강정보 플랫폼 개발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프로세스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724382" y="887095"/>
            <a:ext cx="801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3606726" y="3394600"/>
            <a:ext cx="1280015" cy="762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544642" y="3432725"/>
            <a:ext cx="806196" cy="76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6374772" y="5262224"/>
            <a:ext cx="1142447" cy="551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0" name="Picture 6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02956" y="5178105"/>
            <a:ext cx="670542" cy="7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무료] 파이어베이스(Firebase)를 이용한 웹+안드로이드 메모 어플리케이션 만들기 - 인프런 | 강의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9" t="14911" r="22322" b="7744"/>
          <a:stretch/>
        </p:blipFill>
        <p:spPr bwMode="auto">
          <a:xfrm>
            <a:off x="5395576" y="1556717"/>
            <a:ext cx="1085303" cy="106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47" y="5064800"/>
            <a:ext cx="782273" cy="8417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7121" y="3360451"/>
            <a:ext cx="727598" cy="83692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944" y="1614712"/>
            <a:ext cx="684176" cy="803342"/>
          </a:xfrm>
          <a:prstGeom prst="rect">
            <a:avLst/>
          </a:prstGeom>
        </p:spPr>
      </p:pic>
      <p:pic>
        <p:nvPicPr>
          <p:cNvPr id="1034" name="Picture 10" descr="Dart 의 기초"/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29"/>
          <a:stretch/>
        </p:blipFill>
        <p:spPr bwMode="auto">
          <a:xfrm>
            <a:off x="2053926" y="3311165"/>
            <a:ext cx="765390" cy="10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-01 필자가 생각하는 스프링부트란? - 점프 투 스프링부트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12004"/>
          <a:stretch/>
        </p:blipFill>
        <p:spPr bwMode="auto">
          <a:xfrm>
            <a:off x="1406190" y="1661613"/>
            <a:ext cx="872633" cy="8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13684" y="1210260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프레임워크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13684" y="2918588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사용언어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13684" y="4654180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형상관리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8956" y="3395194"/>
            <a:ext cx="700586" cy="79413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448936" y="1586796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448936" y="1210260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DBMS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3684" y="3295108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48936" y="3311166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448936" y="2934630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디자인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684" y="5022397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Bootstrap · 세계에서 가장 인기있는 HTML, CSS, JS 라이브러리.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92" y="3375513"/>
            <a:ext cx="973063" cy="8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5448936" y="5046758"/>
            <a:ext cx="4529946" cy="96878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FB70B0-89FA-4925-ABA9-549B7A693F61}"/>
              </a:ext>
            </a:extLst>
          </p:cNvPr>
          <p:cNvSpPr/>
          <p:nvPr/>
        </p:nvSpPr>
        <p:spPr>
          <a:xfrm>
            <a:off x="5448936" y="4670222"/>
            <a:ext cx="2269871" cy="376535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개발도구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42" name="Picture 18" descr="JAVA] - 종합 개발툴 이클립스(eclipse) 설치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881" y="5156661"/>
            <a:ext cx="831506" cy="8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7671" y="3426141"/>
            <a:ext cx="738847" cy="7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프로젝트 </a:t>
            </a:r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 발표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43092" y="3015538"/>
            <a:ext cx="2505815" cy="1169551"/>
            <a:chOff x="4821014" y="3340358"/>
            <a:chExt cx="2505815" cy="1169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821014" y="3340358"/>
              <a:ext cx="25058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플랫폼 개발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BDAA13-D65C-49E4-9DC9-664CAA4B9D22}"/>
              </a:ext>
            </a:extLst>
          </p:cNvPr>
          <p:cNvSpPr txBox="1"/>
          <p:nvPr/>
        </p:nvSpPr>
        <p:spPr>
          <a:xfrm>
            <a:off x="5265757" y="3941762"/>
            <a:ext cx="16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팀 구성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9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72019" y="986866"/>
            <a:ext cx="8095931" cy="774390"/>
            <a:chOff x="2172019" y="986866"/>
            <a:chExt cx="8095931" cy="77439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2F05EA-404E-4698-A707-47AC2145E9D1}"/>
                </a:ext>
              </a:extLst>
            </p:cNvPr>
            <p:cNvSpPr/>
            <p:nvPr/>
          </p:nvSpPr>
          <p:spPr>
            <a:xfrm>
              <a:off x="3810775" y="986866"/>
              <a:ext cx="45704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주기적인 협력</a:t>
              </a:r>
              <a:r>
                <a:rPr lang="en-US" altLang="ko-KR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약속</a:t>
              </a:r>
              <a:r>
                <a:rPr lang="en-US" altLang="ko-KR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공유</a:t>
              </a:r>
              <a:r>
                <a:rPr lang="en-US" altLang="ko-KR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400" b="1" dirty="0" smtClean="0">
                  <a:solidFill>
                    <a:srgbClr val="D2453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의사소통</a:t>
              </a:r>
              <a:endParaRPr lang="en-US" altLang="ko-KR" sz="24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2019" y="1299591"/>
              <a:ext cx="80959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을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통해 최종 프로젝트를 성공적으로 마치겠습니다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32883" y="2144571"/>
            <a:ext cx="4343401" cy="129673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24495" y="1959436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</a:t>
            </a:r>
            <a:r>
              <a:rPr lang="ko-KR" altLang="en-US" sz="1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호식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39536" y="2169496"/>
            <a:ext cx="4419601" cy="129673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31148" y="1984361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구본성</a:t>
            </a:r>
            <a:r>
              <a:rPr lang="en-US" altLang="ko-KR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조장</a:t>
            </a:r>
            <a:r>
              <a:rPr lang="en-US" altLang="ko-KR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9536" y="3758737"/>
            <a:ext cx="4419601" cy="13151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31148" y="3573602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김은경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32882" y="3758737"/>
            <a:ext cx="4419601" cy="13151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324494" y="3573602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이관영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32883" y="5366416"/>
            <a:ext cx="4343401" cy="129673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324495" y="5181281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조성빈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39536" y="5391341"/>
            <a:ext cx="4419601" cy="129673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31148" y="5206206"/>
            <a:ext cx="1828800" cy="3045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노윤호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팀 구성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9102052" y="8511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건강정보 플랫폼 개발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1354" y="3955082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프론트엔드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인터페이스 디자인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8479" y="2338167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프론트엔드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인터페이스 디자인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38479" y="3961364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프론트엔드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인터페이스 디자인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1892" y="2342817"/>
            <a:ext cx="183280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 설계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66688" y="5569071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 설계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8479" y="5612601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백엔드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모델개발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 설계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4583" y="2340243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개선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보완 및 버그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2628" y="3816138"/>
            <a:ext cx="1832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피드백 및 버그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75431" y="2338167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개선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보완 및 버그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75431" y="3961364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피드백 및 버그 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99490" y="5553120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개선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피드백 및 버그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75431" y="5578045"/>
            <a:ext cx="1832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전체기능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성능 평가 및 개선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피드백 및 버그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9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프로젝트 </a:t>
            </a:r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 발표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843092" y="3015538"/>
            <a:ext cx="2505815" cy="1169551"/>
            <a:chOff x="4821014" y="3340358"/>
            <a:chExt cx="2505815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821014" y="3340358"/>
              <a:ext cx="25058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플랫폼 개발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BDAA13-D65C-49E4-9DC9-664CAA4B9D22}"/>
              </a:ext>
            </a:extLst>
          </p:cNvPr>
          <p:cNvSpPr txBox="1"/>
          <p:nvPr/>
        </p:nvSpPr>
        <p:spPr>
          <a:xfrm>
            <a:off x="5385177" y="394176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925416" y="1038482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로고 의미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44432" y="3605963"/>
            <a:ext cx="3300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</a:t>
            </a:r>
            <a:r>
              <a:rPr lang="en-US" altLang="ko-KR" sz="28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cal </a:t>
            </a:r>
            <a:r>
              <a:rPr lang="en-US" altLang="ko-KR" sz="28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</a:t>
            </a:r>
            <a:r>
              <a:rPr lang="en-US" altLang="ko-KR" sz="28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now</a:t>
            </a:r>
            <a:r>
              <a:rPr lang="en-US" altLang="ko-KR" sz="28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N</a:t>
            </a:r>
            <a:r>
              <a:rPr lang="en-US" altLang="ko-KR" sz="28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ow eat</a:t>
            </a:r>
            <a:endParaRPr lang="en-US" altLang="ko-KR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21034" y="4129183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지금 알고 먹는 칼로리</a:t>
            </a:r>
            <a:r>
              <a:rPr lang="en-US" altLang="ko-KR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＂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1358925" y="4797832"/>
            <a:ext cx="97485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시점에서 식사를 즐기고</a:t>
            </a:r>
            <a:r>
              <a:rPr lang="en-US" altLang="ko-KR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건강한 식습관 형성과 영향 균형을 유지하기 위한 식사를 강조하는 메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</a:t>
            </a:r>
            <a:r>
              <a:rPr lang="ko-KR" altLang="en-US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51" y="1870539"/>
            <a:ext cx="382958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1889235" y="2634339"/>
            <a:ext cx="9381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</a:t>
            </a:r>
            <a:endParaRPr lang="en-US" altLang="ko-KR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현대 사회에서 건강 관리의 중요성이 부각되면서 사람들은 자신이 섭취한 음식의 영양 정보와 칼로리에 대한 관심이 증가하고 있습니다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음식 인식 및 칼로리 추정 앱은 이러한 사용자 요구에 부합하여 편리하고 정확한 영양정보를 제공하고자 합니다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E65D00-56F0-4591-87ED-9F4E5D33F9B9}"/>
              </a:ext>
            </a:extLst>
          </p:cNvPr>
          <p:cNvCxnSpPr>
            <a:cxnSpLocks/>
          </p:cNvCxnSpPr>
          <p:nvPr/>
        </p:nvCxnSpPr>
        <p:spPr>
          <a:xfrm>
            <a:off x="1745802" y="2750717"/>
            <a:ext cx="0" cy="3508652"/>
          </a:xfrm>
          <a:prstGeom prst="line">
            <a:avLst/>
          </a:prstGeom>
          <a:ln>
            <a:solidFill>
              <a:srgbClr val="F6A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7644342" y="1038482"/>
            <a:ext cx="420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기획의도</a:t>
            </a:r>
            <a:endParaRPr lang="en-US" altLang="ko-KR" sz="36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 및 목적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1889236" y="4505043"/>
            <a:ext cx="91048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 </a:t>
            </a:r>
            <a:endParaRPr lang="en-US" altLang="ko-KR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딥러닝을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활용하여 사용자가 음식 사진을 찍으면 해당 음식을 인식하고 평균 칼로리를 추정하여 제공하는 애플리케이션을 개발합니다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1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64325" y="2238811"/>
            <a:ext cx="10424853" cy="2689607"/>
            <a:chOff x="281940" y="2697040"/>
            <a:chExt cx="8422530" cy="1806842"/>
          </a:xfrm>
        </p:grpSpPr>
        <p:grpSp>
          <p:nvGrpSpPr>
            <p:cNvPr id="6" name="그룹 5"/>
            <p:cNvGrpSpPr/>
            <p:nvPr/>
          </p:nvGrpSpPr>
          <p:grpSpPr>
            <a:xfrm>
              <a:off x="3145941" y="2697040"/>
              <a:ext cx="2694527" cy="1806842"/>
              <a:chOff x="8934258" y="2365884"/>
              <a:chExt cx="2694527" cy="180684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934258" y="2365884"/>
                <a:ext cx="2694527" cy="180684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94436" y="2402756"/>
                <a:ext cx="475566" cy="186084"/>
              </a:xfrm>
              <a:prstGeom prst="rect">
                <a:avLst/>
              </a:prstGeom>
              <a:solidFill>
                <a:srgbClr val="DCAC37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err="1" smtClean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인아웃</a:t>
                </a:r>
                <a:endParaRPr lang="ko-KR" altLang="en-US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009943" y="2697040"/>
              <a:ext cx="2694527" cy="1806842"/>
              <a:chOff x="8870945" y="4445933"/>
              <a:chExt cx="2694527" cy="180684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870945" y="4445933"/>
                <a:ext cx="2694527" cy="180684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989841" y="4485895"/>
                <a:ext cx="729406" cy="186084"/>
              </a:xfrm>
              <a:prstGeom prst="rect">
                <a:avLst/>
              </a:prstGeom>
              <a:solidFill>
                <a:srgbClr val="DCAC37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다이어트 신</a:t>
                </a:r>
                <a:endParaRPr lang="ko-KR" altLang="en-US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81940" y="2697040"/>
              <a:ext cx="2694527" cy="1806842"/>
              <a:chOff x="1051439" y="4044972"/>
              <a:chExt cx="2694527" cy="180684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51439" y="4044972"/>
                <a:ext cx="2694527" cy="180684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95323" y="4081844"/>
                <a:ext cx="584354" cy="186084"/>
              </a:xfrm>
              <a:prstGeom prst="rect">
                <a:avLst/>
              </a:prstGeom>
              <a:solidFill>
                <a:srgbClr val="DCAC37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밀리그램</a:t>
                </a:r>
                <a:endParaRPr lang="ko-KR" altLang="en-US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5632574" y="1038482"/>
            <a:ext cx="6221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인기있는 다이어트 </a:t>
            </a:r>
            <a:r>
              <a:rPr lang="ko-KR" altLang="en-US" sz="3600" b="1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어플과의</a:t>
            </a:r>
            <a:endParaRPr lang="en-US" altLang="ko-KR" sz="36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 err="1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차별점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9102052" y="8511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건강정보 플랫폼 개발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5802" y="5315189"/>
            <a:ext cx="905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식단 </a:t>
            </a:r>
            <a:r>
              <a:rPr lang="ko-KR" altLang="en-US" sz="1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등록기능은</a:t>
            </a:r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있지만 </a:t>
            </a:r>
            <a:r>
              <a:rPr lang="ko-KR" altLang="en-US" sz="1600" dirty="0" smtClean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음식 사진을 찍으면 해당 음식을 인식하고 평균 칼로리 기능 제공은 없음</a:t>
            </a:r>
            <a:r>
              <a:rPr lang="en-US" altLang="ko-KR" sz="1600" dirty="0" smtClean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sz="16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8" name="Picture 4" descr="밀리그램 - 식단, 운동, 신체 기록 앱 - Google Play 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9" y="2625582"/>
            <a:ext cx="2024059" cy="202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아웃 - 칼로리 계산 &amp; 다이어트 기록 - Google Play 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63" y="2625582"/>
            <a:ext cx="2203176" cy="22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다이어트신 - 다이어트 식단, 운동, 다이어리 어플 - Google Play 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05" y="2625582"/>
            <a:ext cx="2160749" cy="216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724382" y="887095"/>
            <a:ext cx="8010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</a:t>
            </a:r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6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endParaRPr lang="en-US" altLang="ko-KR" sz="36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5847499" y="-605497"/>
            <a:ext cx="2277621" cy="9496981"/>
          </a:xfrm>
          <a:prstGeom prst="downArrow">
            <a:avLst>
              <a:gd name="adj1" fmla="val 53127"/>
              <a:gd name="adj2" fmla="val 65628"/>
            </a:avLst>
          </a:prstGeom>
          <a:gradFill>
            <a:gsLst>
              <a:gs pos="100000">
                <a:srgbClr val="C00000">
                  <a:alpha val="88000"/>
                </a:srgbClr>
              </a:gs>
              <a:gs pos="0">
                <a:schemeClr val="accent1">
                  <a:lumMod val="5000"/>
                  <a:lumOff val="95000"/>
                  <a:alpha val="7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9102052" y="8511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건강정보 플랫폼 개발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859650" y="1998960"/>
            <a:ext cx="974858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859650" y="4758508"/>
            <a:ext cx="974858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en-US" altLang="ko-KR" sz="2000" b="1" dirty="0" smtClean="0">
              <a:solidFill>
                <a:schemeClr val="accen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650" y="2372263"/>
            <a:ext cx="9059686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정확하고 신속한 음식 인식 및 칼로리 추정을 위한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딥러닝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알고리즘 개발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사용자 편의성을 고려한 직관적인 인터페이스 설계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650" y="5281804"/>
            <a:ext cx="9059686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사용자들에게 정확한 음식 인식과 칼로리 추정을 제공하여 건강한 식습관 형성 도움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개인의 식단과 영향 섭취를 체계적으로 관리하여 영양 불균형 및 과다 섭취 문제 해결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프로젝트 </a:t>
            </a:r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 발표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43092" y="3015538"/>
            <a:ext cx="2505815" cy="1169551"/>
            <a:chOff x="4821014" y="3340358"/>
            <a:chExt cx="2505815" cy="1169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821014" y="3340358"/>
              <a:ext cx="25058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플랫폼 개발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BDAA13-D65C-49E4-9DC9-664CAA4B9D22}"/>
              </a:ext>
            </a:extLst>
          </p:cNvPr>
          <p:cNvSpPr txBox="1"/>
          <p:nvPr/>
        </p:nvSpPr>
        <p:spPr>
          <a:xfrm>
            <a:off x="5385177" y="394176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상세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7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832475" cy="385353"/>
            <a:chOff x="281940" y="85117"/>
            <a:chExt cx="11832475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상세</a:t>
              </a:r>
              <a:endPara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9102052" y="85117"/>
              <a:ext cx="301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빅데이터 건강정보 플랫폼 개발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20707" y="1038482"/>
            <a:ext cx="2733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모델링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8514" y="1684813"/>
            <a:ext cx="231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F559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통계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772"/>
          <a:stretch/>
        </p:blipFill>
        <p:spPr>
          <a:xfrm>
            <a:off x="1818817" y="2996758"/>
            <a:ext cx="8100968" cy="10478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8514" y="4563453"/>
            <a:ext cx="2314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준비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2636" y="5029578"/>
            <a:ext cx="8675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-&gt;yolo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 포맷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class_id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center x, center y, width, height)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튜플에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저장합니다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나누어 목록을 만듭니다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평가 비율은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8:2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진행합니다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음식 데이터의 샘플 기반으로 데이터 분석이 선행되도록 진행하고 분석과 맞게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파라미터를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설정합니다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16541" y="2164347"/>
            <a:ext cx="9423967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시각지능기술 및 서비스 개발을 위해 필요한 각종 음식 이미지 데이터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음식명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음식건강정보 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제작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체계를 마련하고 관련정보를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라벨링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818" y="4076846"/>
            <a:ext cx="9423967" cy="32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출처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AI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1259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655</Words>
  <Application>Microsoft Office PowerPoint</Application>
  <PresentationFormat>와이드스크린</PresentationFormat>
  <Paragraphs>176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KoPubWorld돋움체 Bold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401-28</cp:lastModifiedBy>
  <cp:revision>205</cp:revision>
  <cp:lastPrinted>2019-07-03T02:33:59Z</cp:lastPrinted>
  <dcterms:created xsi:type="dcterms:W3CDTF">2019-07-01T23:26:37Z</dcterms:created>
  <dcterms:modified xsi:type="dcterms:W3CDTF">2023-06-26T06:22:23Z</dcterms:modified>
</cp:coreProperties>
</file>