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36F-141B-4BC7-8AD3-3E26ED46445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FE2-6A20-4D13-916E-AB7F91280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74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36F-141B-4BC7-8AD3-3E26ED46445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FE2-6A20-4D13-916E-AB7F91280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21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36F-141B-4BC7-8AD3-3E26ED46445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FE2-6A20-4D13-916E-AB7F91280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8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36F-141B-4BC7-8AD3-3E26ED46445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FE2-6A20-4D13-916E-AB7F91280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0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36F-141B-4BC7-8AD3-3E26ED46445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FE2-6A20-4D13-916E-AB7F91280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5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36F-141B-4BC7-8AD3-3E26ED46445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FE2-6A20-4D13-916E-AB7F91280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0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36F-141B-4BC7-8AD3-3E26ED46445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FE2-6A20-4D13-916E-AB7F91280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0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36F-141B-4BC7-8AD3-3E26ED46445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FE2-6A20-4D13-916E-AB7F91280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1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36F-141B-4BC7-8AD3-3E26ED46445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FE2-6A20-4D13-916E-AB7F91280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8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36F-141B-4BC7-8AD3-3E26ED46445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FE2-6A20-4D13-916E-AB7F91280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36F-141B-4BC7-8AD3-3E26ED46445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FE2-6A20-4D13-916E-AB7F91280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3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8C36F-141B-4BC7-8AD3-3E26ED46445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1FE2-6A20-4D13-916E-AB7F91280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5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82256" y="5916146"/>
            <a:ext cx="1369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굿닥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55" y="514583"/>
            <a:ext cx="5462407" cy="47175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343" y="329917"/>
            <a:ext cx="2652838" cy="538989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111143" y="5916146"/>
            <a:ext cx="168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워크온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88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56" y="529955"/>
            <a:ext cx="2665544" cy="54934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14" y="529955"/>
            <a:ext cx="2402576" cy="5493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1100" y="622300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착한 의사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9686" y="626110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어떠 케어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414" y="529955"/>
            <a:ext cx="3136696" cy="54934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14646" y="623570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채움 건강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88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900" y="2971800"/>
            <a:ext cx="10658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건강 플랫폼을 찾아본 결과 대부분이 헬스 건강 플랫폼입니다</a:t>
            </a:r>
            <a:r>
              <a:rPr lang="en-US" altLang="ko-KR" dirty="0" smtClean="0"/>
              <a:t>. Ai</a:t>
            </a:r>
            <a:r>
              <a:rPr lang="ko-KR" altLang="en-US" dirty="0"/>
              <a:t> </a:t>
            </a:r>
            <a:r>
              <a:rPr lang="ko-KR" altLang="en-US" dirty="0" smtClean="0"/>
              <a:t>학습데이터를 통한 분석은 </a:t>
            </a:r>
            <a:r>
              <a:rPr lang="ko-KR" altLang="en-US" dirty="0" err="1" smtClean="0"/>
              <a:t>데이터셋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있을때</a:t>
            </a:r>
            <a:r>
              <a:rPr lang="ko-KR" altLang="en-US" dirty="0" smtClean="0"/>
              <a:t> 가능하다고 판단되었다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어플마다</a:t>
            </a:r>
            <a:r>
              <a:rPr lang="ko-KR" altLang="en-US" dirty="0" smtClean="0"/>
              <a:t> 건강 데이터를 받아 개인화된 데이터만 활용이 가능하다</a:t>
            </a:r>
            <a:endParaRPr lang="en-US" altLang="ko-KR" dirty="0" smtClean="0"/>
          </a:p>
          <a:p>
            <a:r>
              <a:rPr lang="ko-KR" altLang="en-US" dirty="0" smtClean="0"/>
              <a:t>모델이 </a:t>
            </a:r>
            <a:r>
              <a:rPr lang="ko-KR" altLang="en-US" dirty="0" err="1" smtClean="0"/>
              <a:t>없을경우에는</a:t>
            </a:r>
            <a:r>
              <a:rPr lang="ko-KR" altLang="en-US" dirty="0" smtClean="0"/>
              <a:t> 질병에 대한 예측이</a:t>
            </a:r>
            <a:r>
              <a:rPr lang="en-US" altLang="ko-KR" dirty="0"/>
              <a:t> </a:t>
            </a:r>
            <a:r>
              <a:rPr lang="ko-KR" altLang="en-US" dirty="0" smtClean="0"/>
              <a:t>가능하지 않다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제일 중요한 학습데이터를 확보하는 것이 </a:t>
            </a:r>
            <a:endParaRPr lang="en-US" altLang="ko-KR" dirty="0" smtClean="0"/>
          </a:p>
          <a:p>
            <a:r>
              <a:rPr lang="ko-KR" altLang="en-US" dirty="0" smtClean="0"/>
              <a:t>중요하다고 판단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900" y="62230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결론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050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68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401-27</dc:creator>
  <cp:lastModifiedBy>401-27</cp:lastModifiedBy>
  <cp:revision>5</cp:revision>
  <dcterms:created xsi:type="dcterms:W3CDTF">2023-06-15T03:46:06Z</dcterms:created>
  <dcterms:modified xsi:type="dcterms:W3CDTF">2023-06-15T05:28:26Z</dcterms:modified>
</cp:coreProperties>
</file>