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Rectangle 19"/>
          <p:cNvSpPr/>
          <p:nvPr/>
        </p:nvSpPr>
        <p:spPr>
          <a:xfrm>
            <a:off x="0" y="6485760"/>
            <a:ext cx="12191760" cy="378720"/>
          </a:xfrm>
          <a:custGeom>
            <a:avLst/>
            <a:gdLst>
              <a:gd name="textAreaLeft" fmla="*/ 0 w 12191760"/>
              <a:gd name="textAreaRight" fmla="*/ 12192120 w 12191760"/>
              <a:gd name="textAreaTop" fmla="*/ 0 h 378720"/>
              <a:gd name="textAreaBottom" fmla="*/ 379080 h 378720"/>
              <a:gd name="GluePoint1X" fmla="*/ 0 w 12192000"/>
              <a:gd name="GluePoint1Y" fmla="*/ 14067 h 379192"/>
              <a:gd name="GluePoint2X" fmla="*/ 10475741 w 12192000"/>
              <a:gd name="GluePoint2Y" fmla="*/ 0 h 379192"/>
              <a:gd name="GluePoint3X" fmla="*/ 12192000 w 12192000"/>
              <a:gd name="GluePoint3Y" fmla="*/ 379192 h 379192"/>
              <a:gd name="GluePoint4X" fmla="*/ 0 w 12192000"/>
              <a:gd name="GluePoint4Y" fmla="*/ 379192 h 379192"/>
              <a:gd name="GluePoint5X" fmla="*/ 0 w 12192000"/>
              <a:gd name="GluePoint5Y" fmla="*/ 14067 h 37919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192000" h="379192">
                <a:moveTo>
                  <a:pt x="0" y="14067"/>
                </a:moveTo>
                <a:lnTo>
                  <a:pt x="10475741" y="0"/>
                </a:lnTo>
                <a:lnTo>
                  <a:pt x="12192000" y="379192"/>
                </a:lnTo>
                <a:lnTo>
                  <a:pt x="0" y="379192"/>
                </a:lnTo>
                <a:lnTo>
                  <a:pt x="0" y="14067"/>
                </a:lnTo>
                <a:close/>
              </a:path>
            </a:pathLst>
          </a:custGeom>
          <a:solidFill>
            <a:schemeClr val="accent3"/>
          </a:solidFill>
          <a:ln>
            <a:solidFill>
              <a:srgbClr val="4ea72e">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nvGrpSpPr>
          <p:cNvPr id="1" name="Group 14"/>
          <p:cNvGrpSpPr/>
          <p:nvPr/>
        </p:nvGrpSpPr>
        <p:grpSpPr>
          <a:xfrm>
            <a:off x="10363320" y="-14760"/>
            <a:ext cx="1828440" cy="759600"/>
            <a:chOff x="10363320" y="-14760"/>
            <a:chExt cx="1828440" cy="759600"/>
          </a:xfrm>
        </p:grpSpPr>
        <p:pic>
          <p:nvPicPr>
            <p:cNvPr id="2" name="Picture 6" descr=""/>
            <p:cNvPicPr/>
            <p:nvPr/>
          </p:nvPicPr>
          <p:blipFill>
            <a:blip r:embed="rId2"/>
            <a:stretch/>
          </p:blipFill>
          <p:spPr>
            <a:xfrm>
              <a:off x="11283120" y="46440"/>
              <a:ext cx="880920" cy="677160"/>
            </a:xfrm>
            <a:prstGeom prst="rect">
              <a:avLst/>
            </a:prstGeom>
            <a:noFill/>
            <a:ln w="0">
              <a:noFill/>
            </a:ln>
          </p:spPr>
        </p:pic>
        <p:pic>
          <p:nvPicPr>
            <p:cNvPr id="3" name="Picture 7" descr=""/>
            <p:cNvPicPr/>
            <p:nvPr/>
          </p:nvPicPr>
          <p:blipFill>
            <a:blip r:embed="rId3"/>
            <a:stretch/>
          </p:blipFill>
          <p:spPr>
            <a:xfrm>
              <a:off x="10417680" y="12240"/>
              <a:ext cx="736560" cy="732600"/>
            </a:xfrm>
            <a:prstGeom prst="rect">
              <a:avLst/>
            </a:prstGeom>
            <a:noFill/>
            <a:ln w="0">
              <a:noFill/>
            </a:ln>
          </p:spPr>
        </p:pic>
        <p:cxnSp>
          <p:nvCxnSpPr>
            <p:cNvPr id="4" name="Straight Connector 9"/>
            <p:cNvCxnSpPr/>
            <p:nvPr/>
          </p:nvCxnSpPr>
          <p:spPr>
            <a:xfrm>
              <a:off x="11214720" y="-14760"/>
              <a:ext cx="360" cy="752400"/>
            </a:xfrm>
            <a:prstGeom prst="straightConnector1">
              <a:avLst/>
            </a:prstGeom>
            <a:ln w="38100">
              <a:solidFill>
                <a:srgbClr val="4ea72e"/>
              </a:solidFill>
            </a:ln>
          </p:spPr>
        </p:cxnSp>
        <p:sp>
          <p:nvSpPr>
            <p:cNvPr id="5" name="Rectangle 10"/>
            <p:cNvSpPr/>
            <p:nvPr/>
          </p:nvSpPr>
          <p:spPr>
            <a:xfrm>
              <a:off x="10363320" y="-14760"/>
              <a:ext cx="1828440" cy="752040"/>
            </a:xfrm>
            <a:prstGeom prst="rect">
              <a:avLst/>
            </a:prstGeom>
            <a:noFill/>
            <a:ln w="38100">
              <a:solidFill>
                <a:srgbClr val="4ea72e"/>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sp>
        <p:nvSpPr>
          <p:cNvPr id="6" name="Rectangle 13"/>
          <p:cNvSpPr/>
          <p:nvPr/>
        </p:nvSpPr>
        <p:spPr>
          <a:xfrm>
            <a:off x="0" y="0"/>
            <a:ext cx="380520" cy="6864480"/>
          </a:xfrm>
          <a:prstGeom prst="rect">
            <a:avLst/>
          </a:prstGeom>
          <a:gradFill rotWithShape="0">
            <a:gsLst>
              <a:gs pos="24000">
                <a:srgbClr val="ffff00"/>
              </a:gs>
              <a:gs pos="46000">
                <a:srgbClr val="ffff00"/>
              </a:gs>
              <a:gs pos="46000">
                <a:srgbClr val="000000"/>
              </a:gs>
              <a:gs pos="56904">
                <a:srgbClr val="000000"/>
              </a:gs>
              <a:gs pos="93000">
                <a:srgbClr val="000000"/>
              </a:gs>
            </a:gsLst>
            <a:lin ang="10800000"/>
          </a:gra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sp>
        <p:nvSpPr>
          <p:cNvPr id="7"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1" lang="en-US" sz="6000" strike="noStrike" u="none">
                <a:solidFill>
                  <a:schemeClr val="dk1"/>
                </a:solidFill>
                <a:effectLst/>
                <a:uFillTx/>
                <a:latin typeface="Corbel"/>
              </a:rPr>
              <a:t>Click to edit Master title style</a:t>
            </a:r>
            <a:endParaRPr b="0" lang="en-US" sz="6000" strike="noStrike" u="none">
              <a:solidFill>
                <a:schemeClr val="dk1"/>
              </a:solidFill>
              <a:effectLst/>
              <a:uFillTx/>
              <a:latin typeface="Aptos"/>
            </a:endParaRPr>
          </a:p>
        </p:txBody>
      </p:sp>
      <p:sp>
        <p:nvSpPr>
          <p:cNvPr id="8" name="PlaceHolder 2"/>
          <p:cNvSpPr>
            <a:spLocks noGrp="1"/>
          </p:cNvSpPr>
          <p:nvPr>
            <p:ph type="dt" idx="1"/>
          </p:nvPr>
        </p:nvSpPr>
        <p:spPr>
          <a:xfrm>
            <a:off x="771480" y="6539040"/>
            <a:ext cx="2742840" cy="364680"/>
          </a:xfrm>
          <a:prstGeom prst="rect">
            <a:avLst/>
          </a:prstGeom>
          <a:noFill/>
          <a:ln w="0">
            <a:noFill/>
          </a:ln>
        </p:spPr>
        <p:txBody>
          <a:bodyPr lIns="90000" rIns="90000" tIns="45000" bIns="45000" anchor="t">
            <a:noAutofit/>
          </a:bodyPr>
          <a:lstStyle>
            <a:lvl1pPr indent="0" algn="ctr" defTabSz="914400">
              <a:lnSpc>
                <a:spcPct val="100000"/>
              </a:lnSpc>
              <a:buNone/>
              <a:defRPr b="0" lang="en-GB" sz="1800" strike="noStrike" u="none">
                <a:solidFill>
                  <a:schemeClr val="lt1"/>
                </a:solidFill>
                <a:effectLst/>
                <a:uFillTx/>
                <a:latin typeface="Aptos"/>
              </a:defRPr>
            </a:lvl1pPr>
          </a:lstStyle>
          <a:p>
            <a:pPr indent="0" algn="ctr" defTabSz="914400">
              <a:lnSpc>
                <a:spcPct val="100000"/>
              </a:lnSpc>
              <a:buNone/>
            </a:pPr>
            <a:r>
              <a:rPr b="0" lang="en-GB" sz="1800" strike="noStrike" u="none">
                <a:solidFill>
                  <a:schemeClr val="lt1"/>
                </a:solidFill>
                <a:effectLst/>
                <a:uFillTx/>
                <a:latin typeface="Aptos"/>
              </a:rPr>
              <a:t> </a:t>
            </a:r>
            <a:endParaRPr b="0" lang="en-GB" sz="1800" strike="noStrike" u="none">
              <a:solidFill>
                <a:srgbClr val="000000"/>
              </a:solidFill>
              <a:effectLst/>
              <a:uFillTx/>
              <a:latin typeface="Times New Roman"/>
            </a:endParaRPr>
          </a:p>
        </p:txBody>
      </p:sp>
      <p:sp>
        <p:nvSpPr>
          <p:cNvPr id="9" name="PlaceHolder 3"/>
          <p:cNvSpPr>
            <a:spLocks noGrp="1"/>
          </p:cNvSpPr>
          <p:nvPr>
            <p:ph type="ftr" idx="2"/>
          </p:nvPr>
        </p:nvSpPr>
        <p:spPr>
          <a:xfrm>
            <a:off x="4038480" y="649296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 </a:t>
            </a:r>
            <a:endParaRPr b="0" lang="en-GB" sz="1400" strike="noStrike" u="none">
              <a:solidFill>
                <a:srgbClr val="000000"/>
              </a:solidFill>
              <a:effectLst/>
              <a:uFillTx/>
              <a:latin typeface="Times New Roman"/>
            </a:endParaRPr>
          </a:p>
        </p:txBody>
      </p:sp>
      <p:sp>
        <p:nvSpPr>
          <p:cNvPr id="10" name="PlaceHolder 4"/>
          <p:cNvSpPr>
            <a:spLocks noGrp="1"/>
          </p:cNvSpPr>
          <p:nvPr>
            <p:ph type="sldNum" idx="3"/>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400" strike="noStrike" u="none">
                <a:solidFill>
                  <a:schemeClr val="dk1">
                    <a:tint val="82000"/>
                  </a:schemeClr>
                </a:solidFill>
                <a:effectLst/>
                <a:uFillTx/>
                <a:latin typeface="Aptos"/>
              </a:defRPr>
            </a:lvl1pPr>
          </a:lstStyle>
          <a:p>
            <a:pPr indent="0" algn="r" defTabSz="914400">
              <a:lnSpc>
                <a:spcPct val="100000"/>
              </a:lnSpc>
              <a:buNone/>
            </a:pPr>
            <a:r>
              <a:rPr b="1" lang="en-GB" sz="1400" strike="noStrike" u="none">
                <a:solidFill>
                  <a:schemeClr val="dk1">
                    <a:tint val="82000"/>
                  </a:schemeClr>
                </a:solidFill>
                <a:effectLst/>
                <a:uFillTx/>
                <a:latin typeface="Aptos"/>
              </a:rPr>
              <a:t>1</a:t>
            </a:r>
            <a:endParaRPr b="0" lang="en-GB" sz="1400" strike="noStrike" u="none">
              <a:solidFill>
                <a:srgbClr val="000000"/>
              </a:solidFill>
              <a:effectLst/>
              <a:uFillTx/>
              <a:latin typeface="Times New Roman"/>
            </a:endParaRPr>
          </a:p>
        </p:txBody>
      </p:sp>
      <p:sp>
        <p:nvSpPr>
          <p:cNvPr id="1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200" strike="noStrike" u="none">
                <a:solidFill>
                  <a:schemeClr val="dk1"/>
                </a:solidFill>
                <a:effectLst/>
                <a:uFillTx/>
                <a:latin typeface="Corbel"/>
              </a:rPr>
              <a:t>Click to edit the outline text format</a:t>
            </a:r>
            <a:endParaRPr b="0" lang="en-US" sz="2200" strike="noStrike" u="none">
              <a:solidFill>
                <a:schemeClr val="dk1"/>
              </a:solidFill>
              <a:effectLst/>
              <a:uFillTx/>
              <a:latin typeface="Corbel"/>
            </a:endParaRPr>
          </a:p>
          <a:p>
            <a:pPr lvl="1" marL="864000" indent="-324000">
              <a:lnSpc>
                <a:spcPct val="90000"/>
              </a:lnSpc>
              <a:spcBef>
                <a:spcPts val="1134"/>
              </a:spcBef>
              <a:buClr>
                <a:srgbClr val="000000"/>
              </a:buClr>
              <a:buSzPct val="75000"/>
              <a:buFont typeface="Symbol" charset="2"/>
              <a:buChar char=""/>
            </a:pPr>
            <a:r>
              <a:rPr b="0" lang="en-US" sz="2200" strike="noStrike" u="none">
                <a:solidFill>
                  <a:schemeClr val="dk1"/>
                </a:solidFill>
                <a:effectLst/>
                <a:uFillTx/>
                <a:latin typeface="Corbel"/>
              </a:rPr>
              <a:t>Second Outline Level</a:t>
            </a:r>
            <a:endParaRPr b="0" lang="en-US" sz="2200" strike="noStrike" u="none">
              <a:solidFill>
                <a:schemeClr val="dk1"/>
              </a:solidFill>
              <a:effectLst/>
              <a:uFillTx/>
              <a:latin typeface="Corbel"/>
            </a:endParaRPr>
          </a:p>
          <a:p>
            <a:pPr lvl="2" marL="1296000" indent="-288000">
              <a:lnSpc>
                <a:spcPct val="90000"/>
              </a:lnSpc>
              <a:spcBef>
                <a:spcPts val="850"/>
              </a:spcBef>
              <a:buClr>
                <a:srgbClr val="000000"/>
              </a:buClr>
              <a:buSzPct val="45000"/>
              <a:buFont typeface="Wingdings" charset="2"/>
              <a:buChar char=""/>
            </a:pPr>
            <a:r>
              <a:rPr b="0" lang="en-US" sz="2200" strike="noStrike" u="none">
                <a:solidFill>
                  <a:schemeClr val="dk1"/>
                </a:solidFill>
                <a:effectLst/>
                <a:uFillTx/>
                <a:latin typeface="Corbel"/>
              </a:rPr>
              <a:t>Third Outline Level</a:t>
            </a:r>
            <a:endParaRPr b="0" lang="en-US" sz="2200" strike="noStrike" u="none">
              <a:solidFill>
                <a:schemeClr val="dk1"/>
              </a:solidFill>
              <a:effectLst/>
              <a:uFillTx/>
              <a:latin typeface="Corbel"/>
            </a:endParaRPr>
          </a:p>
          <a:p>
            <a:pPr lvl="3" marL="1728000" indent="-216000">
              <a:lnSpc>
                <a:spcPct val="90000"/>
              </a:lnSpc>
              <a:spcBef>
                <a:spcPts val="567"/>
              </a:spcBef>
              <a:buClr>
                <a:srgbClr val="000000"/>
              </a:buClr>
              <a:buSzPct val="75000"/>
              <a:buFont typeface="Symbol" charset="2"/>
              <a:buChar char=""/>
            </a:pPr>
            <a:r>
              <a:rPr b="0" lang="en-US" sz="2200" strike="noStrike" u="none">
                <a:solidFill>
                  <a:schemeClr val="dk1"/>
                </a:solidFill>
                <a:effectLst/>
                <a:uFillTx/>
                <a:latin typeface="Corbel"/>
              </a:rPr>
              <a:t>Fourth Outline Level</a:t>
            </a:r>
            <a:endParaRPr b="0" lang="en-US" sz="2200" strike="noStrike" u="none">
              <a:solidFill>
                <a:schemeClr val="dk1"/>
              </a:solidFill>
              <a:effectLst/>
              <a:uFillTx/>
              <a:latin typeface="Corbel"/>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orbel"/>
              </a:rPr>
              <a:t>Fifth Outline Level</a:t>
            </a:r>
            <a:endParaRPr b="0" lang="en-US" sz="2000" strike="noStrike" u="none">
              <a:solidFill>
                <a:schemeClr val="dk1"/>
              </a:solidFill>
              <a:effectLst/>
              <a:uFillTx/>
              <a:latin typeface="Corbel"/>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orbel"/>
              </a:rPr>
              <a:t>Sixth Outline Level</a:t>
            </a:r>
            <a:endParaRPr b="0" lang="en-US" sz="2000" strike="noStrike" u="none">
              <a:solidFill>
                <a:schemeClr val="dk1"/>
              </a:solidFill>
              <a:effectLst/>
              <a:uFillTx/>
              <a:latin typeface="Corbel"/>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orbel"/>
              </a:rPr>
              <a:t>Seventh Outline Level</a:t>
            </a:r>
            <a:endParaRPr b="0" lang="en-US" sz="2000" strike="noStrike" u="none">
              <a:solidFill>
                <a:schemeClr val="dk1"/>
              </a:solidFill>
              <a:effectLst/>
              <a:uFillTx/>
              <a:latin typeface="Corbe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109" name="Rectangle 19"/>
          <p:cNvSpPr/>
          <p:nvPr/>
        </p:nvSpPr>
        <p:spPr>
          <a:xfrm>
            <a:off x="0" y="6485760"/>
            <a:ext cx="12191760" cy="378720"/>
          </a:xfrm>
          <a:custGeom>
            <a:avLst/>
            <a:gdLst>
              <a:gd name="textAreaLeft" fmla="*/ 0 w 12191760"/>
              <a:gd name="textAreaRight" fmla="*/ 12192120 w 12191760"/>
              <a:gd name="textAreaTop" fmla="*/ 0 h 378720"/>
              <a:gd name="textAreaBottom" fmla="*/ 379080 h 378720"/>
              <a:gd name="GluePoint1X" fmla="*/ 0 w 12192000"/>
              <a:gd name="GluePoint1Y" fmla="*/ 14067 h 379192"/>
              <a:gd name="GluePoint2X" fmla="*/ 10475741 w 12192000"/>
              <a:gd name="GluePoint2Y" fmla="*/ 0 h 379192"/>
              <a:gd name="GluePoint3X" fmla="*/ 12192000 w 12192000"/>
              <a:gd name="GluePoint3Y" fmla="*/ 379192 h 379192"/>
              <a:gd name="GluePoint4X" fmla="*/ 0 w 12192000"/>
              <a:gd name="GluePoint4Y" fmla="*/ 379192 h 379192"/>
              <a:gd name="GluePoint5X" fmla="*/ 0 w 12192000"/>
              <a:gd name="GluePoint5Y" fmla="*/ 14067 h 37919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192000" h="379192">
                <a:moveTo>
                  <a:pt x="0" y="14067"/>
                </a:moveTo>
                <a:lnTo>
                  <a:pt x="10475741" y="0"/>
                </a:lnTo>
                <a:lnTo>
                  <a:pt x="12192000" y="379192"/>
                </a:lnTo>
                <a:lnTo>
                  <a:pt x="0" y="379192"/>
                </a:lnTo>
                <a:lnTo>
                  <a:pt x="0" y="14067"/>
                </a:lnTo>
                <a:close/>
              </a:path>
            </a:pathLst>
          </a:custGeom>
          <a:solidFill>
            <a:schemeClr val="accent3"/>
          </a:solidFill>
          <a:ln>
            <a:solidFill>
              <a:srgbClr val="4ea72e">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nvGrpSpPr>
          <p:cNvPr id="110" name="Group 14"/>
          <p:cNvGrpSpPr/>
          <p:nvPr/>
        </p:nvGrpSpPr>
        <p:grpSpPr>
          <a:xfrm>
            <a:off x="10363320" y="-14760"/>
            <a:ext cx="1828440" cy="759600"/>
            <a:chOff x="10363320" y="-14760"/>
            <a:chExt cx="1828440" cy="759600"/>
          </a:xfrm>
        </p:grpSpPr>
        <p:pic>
          <p:nvPicPr>
            <p:cNvPr id="111" name="Picture 6" descr=""/>
            <p:cNvPicPr/>
            <p:nvPr/>
          </p:nvPicPr>
          <p:blipFill>
            <a:blip r:embed="rId2"/>
            <a:stretch/>
          </p:blipFill>
          <p:spPr>
            <a:xfrm>
              <a:off x="11283120" y="46440"/>
              <a:ext cx="880920" cy="677160"/>
            </a:xfrm>
            <a:prstGeom prst="rect">
              <a:avLst/>
            </a:prstGeom>
            <a:noFill/>
            <a:ln w="0">
              <a:noFill/>
            </a:ln>
          </p:spPr>
        </p:pic>
        <p:pic>
          <p:nvPicPr>
            <p:cNvPr id="112" name="Picture 7" descr=""/>
            <p:cNvPicPr/>
            <p:nvPr/>
          </p:nvPicPr>
          <p:blipFill>
            <a:blip r:embed="rId3"/>
            <a:stretch/>
          </p:blipFill>
          <p:spPr>
            <a:xfrm>
              <a:off x="10417680" y="12240"/>
              <a:ext cx="736560" cy="732600"/>
            </a:xfrm>
            <a:prstGeom prst="rect">
              <a:avLst/>
            </a:prstGeom>
            <a:noFill/>
            <a:ln w="0">
              <a:noFill/>
            </a:ln>
          </p:spPr>
        </p:pic>
        <p:cxnSp>
          <p:nvCxnSpPr>
            <p:cNvPr id="113" name="Straight Connector 9"/>
            <p:cNvCxnSpPr/>
            <p:nvPr/>
          </p:nvCxnSpPr>
          <p:spPr>
            <a:xfrm>
              <a:off x="11214720" y="-14760"/>
              <a:ext cx="360" cy="752400"/>
            </a:xfrm>
            <a:prstGeom prst="straightConnector1">
              <a:avLst/>
            </a:prstGeom>
            <a:ln w="38100">
              <a:solidFill>
                <a:srgbClr val="4ea72e"/>
              </a:solidFill>
            </a:ln>
          </p:spPr>
        </p:cxnSp>
        <p:sp>
          <p:nvSpPr>
            <p:cNvPr id="114" name="Rectangle 10"/>
            <p:cNvSpPr/>
            <p:nvPr/>
          </p:nvSpPr>
          <p:spPr>
            <a:xfrm>
              <a:off x="10363320" y="-14760"/>
              <a:ext cx="1828440" cy="752040"/>
            </a:xfrm>
            <a:prstGeom prst="rect">
              <a:avLst/>
            </a:prstGeom>
            <a:noFill/>
            <a:ln w="38100">
              <a:solidFill>
                <a:srgbClr val="4ea72e"/>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sp>
        <p:nvSpPr>
          <p:cNvPr id="115" name="Rectangle 13"/>
          <p:cNvSpPr/>
          <p:nvPr/>
        </p:nvSpPr>
        <p:spPr>
          <a:xfrm>
            <a:off x="0" y="0"/>
            <a:ext cx="380520" cy="6864480"/>
          </a:xfrm>
          <a:prstGeom prst="rect">
            <a:avLst/>
          </a:prstGeom>
          <a:gradFill rotWithShape="0">
            <a:gsLst>
              <a:gs pos="24000">
                <a:srgbClr val="ffff00"/>
              </a:gs>
              <a:gs pos="46000">
                <a:srgbClr val="ffff00"/>
              </a:gs>
              <a:gs pos="46000">
                <a:srgbClr val="000000"/>
              </a:gs>
              <a:gs pos="56904">
                <a:srgbClr val="000000"/>
              </a:gs>
              <a:gs pos="93000">
                <a:srgbClr val="000000"/>
              </a:gs>
            </a:gsLst>
            <a:lin ang="10800000"/>
          </a:gra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sp>
        <p:nvSpPr>
          <p:cNvPr id="116"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1" lang="en-US" sz="3200" strike="noStrike" u="none">
                <a:solidFill>
                  <a:schemeClr val="dk1"/>
                </a:solidFill>
                <a:effectLst/>
                <a:uFillTx/>
                <a:latin typeface="Corbel"/>
              </a:rPr>
              <a:t>Click to edit Master title style</a:t>
            </a:r>
            <a:endParaRPr b="0" lang="en-US" sz="3200" strike="noStrike" u="none">
              <a:solidFill>
                <a:schemeClr val="dk1"/>
              </a:solidFill>
              <a:effectLst/>
              <a:uFillTx/>
              <a:latin typeface="Aptos"/>
            </a:endParaRPr>
          </a:p>
        </p:txBody>
      </p:sp>
      <p:sp>
        <p:nvSpPr>
          <p:cNvPr id="117"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effectLst/>
                <a:uFillTx/>
                <a:latin typeface="Corbel"/>
              </a:rPr>
              <a:t>Click to edit Master text styles</a:t>
            </a:r>
            <a:endParaRPr b="0" lang="en-US" sz="3200" strike="noStrike" u="none">
              <a:solidFill>
                <a:schemeClr val="dk1"/>
              </a:solidFill>
              <a:effectLst/>
              <a:uFillTx/>
              <a:latin typeface="Corbel"/>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effectLst/>
                <a:uFillTx/>
                <a:latin typeface="Corbel"/>
              </a:rPr>
              <a:t>Second level</a:t>
            </a:r>
            <a:endParaRPr b="0" lang="en-US" sz="2800" strike="noStrike" u="none">
              <a:solidFill>
                <a:schemeClr val="dk1"/>
              </a:solidFill>
              <a:effectLst/>
              <a:uFillTx/>
              <a:latin typeface="Corbel"/>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orbel"/>
              </a:rPr>
              <a:t>Third level</a:t>
            </a:r>
            <a:endParaRPr b="0" lang="en-US" sz="2400" strike="noStrike" u="none">
              <a:solidFill>
                <a:schemeClr val="dk1"/>
              </a:solidFill>
              <a:effectLst/>
              <a:uFillTx/>
              <a:latin typeface="Corbel"/>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orbel"/>
              </a:rPr>
              <a:t>Fourth level</a:t>
            </a:r>
            <a:endParaRPr b="0" lang="en-US" sz="2000" strike="noStrike" u="none">
              <a:solidFill>
                <a:schemeClr val="dk1"/>
              </a:solidFill>
              <a:effectLst/>
              <a:uFillTx/>
              <a:latin typeface="Corbel"/>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orbel"/>
              </a:rPr>
              <a:t>Fifth level</a:t>
            </a:r>
            <a:endParaRPr b="0" lang="en-US" sz="2000" strike="noStrike" u="none">
              <a:solidFill>
                <a:schemeClr val="dk1"/>
              </a:solidFill>
              <a:effectLst/>
              <a:uFillTx/>
              <a:latin typeface="Corbel"/>
            </a:endParaRPr>
          </a:p>
        </p:txBody>
      </p:sp>
      <p:sp>
        <p:nvSpPr>
          <p:cNvPr id="118"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Corbel"/>
              </a:rPr>
              <a:t>Click to edit Master text styles</a:t>
            </a:r>
            <a:endParaRPr b="0" lang="en-US" sz="1600" strike="noStrike" u="none">
              <a:solidFill>
                <a:schemeClr val="dk1"/>
              </a:solidFill>
              <a:effectLst/>
              <a:uFillTx/>
              <a:latin typeface="Corbel"/>
            </a:endParaRPr>
          </a:p>
        </p:txBody>
      </p:sp>
      <p:sp>
        <p:nvSpPr>
          <p:cNvPr id="119" name="PlaceHolder 4"/>
          <p:cNvSpPr>
            <a:spLocks noGrp="1"/>
          </p:cNvSpPr>
          <p:nvPr>
            <p:ph type="dt" idx="28"/>
          </p:nvPr>
        </p:nvSpPr>
        <p:spPr>
          <a:xfrm>
            <a:off x="838080" y="6356520"/>
            <a:ext cx="2742840" cy="364680"/>
          </a:xfrm>
          <a:prstGeom prst="rect">
            <a:avLst/>
          </a:prstGeom>
          <a:noFill/>
          <a:ln w="0">
            <a:noFill/>
          </a:ln>
        </p:spPr>
        <p:txBody>
          <a:bodyPr lIns="90000" rIns="90000" tIns="45000" bIns="45000" anchor="t">
            <a:noAutofit/>
          </a:bodyPr>
          <a:lstStyle>
            <a:lvl1pPr indent="0" defTabSz="914400">
              <a:lnSpc>
                <a:spcPct val="100000"/>
              </a:lnSpc>
              <a:buNone/>
              <a:defRPr b="0" lang="en-GB" sz="1800" strike="noStrike" u="none">
                <a:solidFill>
                  <a:schemeClr val="dk1"/>
                </a:solidFill>
                <a:effectLst/>
                <a:uFillTx/>
                <a:latin typeface="Aptos"/>
              </a:defRPr>
            </a:lvl1pPr>
          </a:lstStyle>
          <a:p>
            <a:pPr indent="0" defTabSz="914400">
              <a:lnSpc>
                <a:spcPct val="100000"/>
              </a:lnSpc>
              <a:buNone/>
            </a:pPr>
            <a:r>
              <a:rPr b="0" lang="en-GB" sz="1800" strike="noStrike" u="none">
                <a:solidFill>
                  <a:schemeClr val="dk1"/>
                </a:solidFill>
                <a:effectLst/>
                <a:uFillTx/>
                <a:latin typeface="Aptos"/>
              </a:rPr>
              <a:t>&lt;date/time&gt;</a:t>
            </a:r>
            <a:endParaRPr b="0" lang="en-GB" sz="1800" strike="noStrike" u="none">
              <a:solidFill>
                <a:srgbClr val="000000"/>
              </a:solidFill>
              <a:effectLst/>
              <a:uFillTx/>
              <a:latin typeface="Times New Roman"/>
            </a:endParaRPr>
          </a:p>
        </p:txBody>
      </p:sp>
      <p:sp>
        <p:nvSpPr>
          <p:cNvPr id="120"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121" name="PlaceHolder 6"/>
          <p:cNvSpPr>
            <a:spLocks noGrp="1"/>
          </p:cNvSpPr>
          <p:nvPr>
            <p:ph type="sldNum" idx="30"/>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400" strike="noStrike" u="none">
                <a:solidFill>
                  <a:schemeClr val="dk1">
                    <a:tint val="82000"/>
                  </a:schemeClr>
                </a:solidFill>
                <a:effectLst/>
                <a:uFillTx/>
                <a:latin typeface="Aptos"/>
              </a:defRPr>
            </a:lvl1pPr>
          </a:lstStyle>
          <a:p>
            <a:pPr indent="0" algn="r" defTabSz="914400">
              <a:lnSpc>
                <a:spcPct val="100000"/>
              </a:lnSpc>
              <a:buNone/>
            </a:pPr>
            <a:fld id="{542D9F83-25F8-49FD-8EAD-4B24FC52B04A}" type="slidenum">
              <a:rPr b="1" lang="en-GB" sz="1400" strike="noStrike" u="none">
                <a:solidFill>
                  <a:schemeClr val="dk1">
                    <a:tint val="82000"/>
                  </a:schemeClr>
                </a:solidFill>
                <a:effectLst/>
                <a:uFillTx/>
                <a:latin typeface="Aptos"/>
              </a:rPr>
              <a:t>&lt;number&gt;</a:t>
            </a:fld>
            <a:endParaRPr b="0" lang="en-GB" sz="14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122" name="Rectangle 19"/>
          <p:cNvSpPr/>
          <p:nvPr/>
        </p:nvSpPr>
        <p:spPr>
          <a:xfrm>
            <a:off x="0" y="6485760"/>
            <a:ext cx="12191760" cy="378720"/>
          </a:xfrm>
          <a:custGeom>
            <a:avLst/>
            <a:gdLst>
              <a:gd name="textAreaLeft" fmla="*/ 0 w 12191760"/>
              <a:gd name="textAreaRight" fmla="*/ 12192120 w 12191760"/>
              <a:gd name="textAreaTop" fmla="*/ 0 h 378720"/>
              <a:gd name="textAreaBottom" fmla="*/ 379080 h 378720"/>
              <a:gd name="GluePoint1X" fmla="*/ 0 w 12192000"/>
              <a:gd name="GluePoint1Y" fmla="*/ 14067 h 379192"/>
              <a:gd name="GluePoint2X" fmla="*/ 10475741 w 12192000"/>
              <a:gd name="GluePoint2Y" fmla="*/ 0 h 379192"/>
              <a:gd name="GluePoint3X" fmla="*/ 12192000 w 12192000"/>
              <a:gd name="GluePoint3Y" fmla="*/ 379192 h 379192"/>
              <a:gd name="GluePoint4X" fmla="*/ 0 w 12192000"/>
              <a:gd name="GluePoint4Y" fmla="*/ 379192 h 379192"/>
              <a:gd name="GluePoint5X" fmla="*/ 0 w 12192000"/>
              <a:gd name="GluePoint5Y" fmla="*/ 14067 h 37919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192000" h="379192">
                <a:moveTo>
                  <a:pt x="0" y="14067"/>
                </a:moveTo>
                <a:lnTo>
                  <a:pt x="10475741" y="0"/>
                </a:lnTo>
                <a:lnTo>
                  <a:pt x="12192000" y="379192"/>
                </a:lnTo>
                <a:lnTo>
                  <a:pt x="0" y="379192"/>
                </a:lnTo>
                <a:lnTo>
                  <a:pt x="0" y="14067"/>
                </a:lnTo>
                <a:close/>
              </a:path>
            </a:pathLst>
          </a:custGeom>
          <a:solidFill>
            <a:schemeClr val="accent3"/>
          </a:solidFill>
          <a:ln>
            <a:solidFill>
              <a:srgbClr val="4ea72e">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nvGrpSpPr>
          <p:cNvPr id="123" name="Group 14"/>
          <p:cNvGrpSpPr/>
          <p:nvPr/>
        </p:nvGrpSpPr>
        <p:grpSpPr>
          <a:xfrm>
            <a:off x="10363320" y="-14760"/>
            <a:ext cx="1828440" cy="759600"/>
            <a:chOff x="10363320" y="-14760"/>
            <a:chExt cx="1828440" cy="759600"/>
          </a:xfrm>
        </p:grpSpPr>
        <p:pic>
          <p:nvPicPr>
            <p:cNvPr id="124" name="Picture 6" descr=""/>
            <p:cNvPicPr/>
            <p:nvPr/>
          </p:nvPicPr>
          <p:blipFill>
            <a:blip r:embed="rId2"/>
            <a:stretch/>
          </p:blipFill>
          <p:spPr>
            <a:xfrm>
              <a:off x="11283120" y="46440"/>
              <a:ext cx="880920" cy="677160"/>
            </a:xfrm>
            <a:prstGeom prst="rect">
              <a:avLst/>
            </a:prstGeom>
            <a:noFill/>
            <a:ln w="0">
              <a:noFill/>
            </a:ln>
          </p:spPr>
        </p:pic>
        <p:pic>
          <p:nvPicPr>
            <p:cNvPr id="125" name="Picture 7" descr=""/>
            <p:cNvPicPr/>
            <p:nvPr/>
          </p:nvPicPr>
          <p:blipFill>
            <a:blip r:embed="rId3"/>
            <a:stretch/>
          </p:blipFill>
          <p:spPr>
            <a:xfrm>
              <a:off x="10417680" y="12240"/>
              <a:ext cx="736560" cy="732600"/>
            </a:xfrm>
            <a:prstGeom prst="rect">
              <a:avLst/>
            </a:prstGeom>
            <a:noFill/>
            <a:ln w="0">
              <a:noFill/>
            </a:ln>
          </p:spPr>
        </p:pic>
        <p:cxnSp>
          <p:nvCxnSpPr>
            <p:cNvPr id="126" name="Straight Connector 9"/>
            <p:cNvCxnSpPr/>
            <p:nvPr/>
          </p:nvCxnSpPr>
          <p:spPr>
            <a:xfrm>
              <a:off x="11214720" y="-14760"/>
              <a:ext cx="360" cy="752400"/>
            </a:xfrm>
            <a:prstGeom prst="straightConnector1">
              <a:avLst/>
            </a:prstGeom>
            <a:ln w="38100">
              <a:solidFill>
                <a:srgbClr val="4ea72e"/>
              </a:solidFill>
            </a:ln>
          </p:spPr>
        </p:cxnSp>
        <p:sp>
          <p:nvSpPr>
            <p:cNvPr id="127" name="Rectangle 10"/>
            <p:cNvSpPr/>
            <p:nvPr/>
          </p:nvSpPr>
          <p:spPr>
            <a:xfrm>
              <a:off x="10363320" y="-14760"/>
              <a:ext cx="1828440" cy="752040"/>
            </a:xfrm>
            <a:prstGeom prst="rect">
              <a:avLst/>
            </a:prstGeom>
            <a:noFill/>
            <a:ln w="38100">
              <a:solidFill>
                <a:srgbClr val="4ea72e"/>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sp>
        <p:nvSpPr>
          <p:cNvPr id="128" name="Rectangle 13"/>
          <p:cNvSpPr/>
          <p:nvPr/>
        </p:nvSpPr>
        <p:spPr>
          <a:xfrm>
            <a:off x="0" y="0"/>
            <a:ext cx="380520" cy="6864480"/>
          </a:xfrm>
          <a:prstGeom prst="rect">
            <a:avLst/>
          </a:prstGeom>
          <a:gradFill rotWithShape="0">
            <a:gsLst>
              <a:gs pos="24000">
                <a:srgbClr val="ffff00"/>
              </a:gs>
              <a:gs pos="46000">
                <a:srgbClr val="ffff00"/>
              </a:gs>
              <a:gs pos="46000">
                <a:srgbClr val="000000"/>
              </a:gs>
              <a:gs pos="56904">
                <a:srgbClr val="000000"/>
              </a:gs>
              <a:gs pos="93000">
                <a:srgbClr val="000000"/>
              </a:gs>
            </a:gsLst>
            <a:lin ang="10800000"/>
          </a:gra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sp>
        <p:nvSpPr>
          <p:cNvPr id="12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1" lang="en-US" sz="3200" strike="noStrike" u="none">
                <a:solidFill>
                  <a:schemeClr val="dk1"/>
                </a:solidFill>
                <a:effectLst/>
                <a:uFillTx/>
                <a:latin typeface="Corbel"/>
              </a:rPr>
              <a:t>Click to edit Master title style</a:t>
            </a:r>
            <a:endParaRPr b="0" lang="en-US" sz="3200" strike="noStrike" u="none">
              <a:solidFill>
                <a:schemeClr val="dk1"/>
              </a:solidFill>
              <a:effectLst/>
              <a:uFillTx/>
              <a:latin typeface="Aptos"/>
            </a:endParaRPr>
          </a:p>
        </p:txBody>
      </p:sp>
      <p:sp>
        <p:nvSpPr>
          <p:cNvPr id="130"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trike="noStrike" u="none">
                <a:solidFill>
                  <a:schemeClr val="dk1"/>
                </a:solidFill>
                <a:effectLst/>
                <a:uFillTx/>
                <a:latin typeface="Corbel"/>
              </a:rPr>
              <a:t>Click to edit the outline text format</a:t>
            </a:r>
            <a:endParaRPr b="0" lang="en-US" sz="3200" strike="noStrike" u="none">
              <a:solidFill>
                <a:schemeClr val="dk1"/>
              </a:solidFill>
              <a:effectLst/>
              <a:uFillTx/>
              <a:latin typeface="Corbel"/>
            </a:endParaRPr>
          </a:p>
          <a:p>
            <a:pPr lvl="1" marL="864000" indent="-324000">
              <a:lnSpc>
                <a:spcPct val="90000"/>
              </a:lnSpc>
              <a:spcBef>
                <a:spcPts val="1134"/>
              </a:spcBef>
              <a:buClr>
                <a:srgbClr val="000000"/>
              </a:buClr>
              <a:buSzPct val="75000"/>
              <a:buFont typeface="Symbol" charset="2"/>
              <a:buChar char=""/>
            </a:pPr>
            <a:r>
              <a:rPr b="0" lang="en-US" sz="3200" strike="noStrike" u="none">
                <a:solidFill>
                  <a:schemeClr val="dk1"/>
                </a:solidFill>
                <a:effectLst/>
                <a:uFillTx/>
                <a:latin typeface="Corbel"/>
              </a:rPr>
              <a:t>Second Outline Level</a:t>
            </a:r>
            <a:endParaRPr b="0" lang="en-US" sz="3200" strike="noStrike" u="none">
              <a:solidFill>
                <a:schemeClr val="dk1"/>
              </a:solidFill>
              <a:effectLst/>
              <a:uFillTx/>
              <a:latin typeface="Corbel"/>
            </a:endParaRPr>
          </a:p>
          <a:p>
            <a:pPr lvl="2" marL="1296000" indent="-288000">
              <a:lnSpc>
                <a:spcPct val="90000"/>
              </a:lnSpc>
              <a:spcBef>
                <a:spcPts val="850"/>
              </a:spcBef>
              <a:buClr>
                <a:srgbClr val="000000"/>
              </a:buClr>
              <a:buSzPct val="45000"/>
              <a:buFont typeface="Wingdings" charset="2"/>
              <a:buChar char=""/>
            </a:pPr>
            <a:r>
              <a:rPr b="0" lang="en-US" sz="3200" strike="noStrike" u="none">
                <a:solidFill>
                  <a:schemeClr val="dk1"/>
                </a:solidFill>
                <a:effectLst/>
                <a:uFillTx/>
                <a:latin typeface="Corbel"/>
              </a:rPr>
              <a:t>Third Outline Level</a:t>
            </a:r>
            <a:endParaRPr b="0" lang="en-US" sz="3200" strike="noStrike" u="none">
              <a:solidFill>
                <a:schemeClr val="dk1"/>
              </a:solidFill>
              <a:effectLst/>
              <a:uFillTx/>
              <a:latin typeface="Corbel"/>
            </a:endParaRPr>
          </a:p>
          <a:p>
            <a:pPr lvl="3" marL="1728000" indent="-216000">
              <a:lnSpc>
                <a:spcPct val="90000"/>
              </a:lnSpc>
              <a:spcBef>
                <a:spcPts val="567"/>
              </a:spcBef>
              <a:buClr>
                <a:srgbClr val="000000"/>
              </a:buClr>
              <a:buSzPct val="75000"/>
              <a:buFont typeface="Symbol" charset="2"/>
              <a:buChar char=""/>
            </a:pPr>
            <a:r>
              <a:rPr b="0" lang="en-US" sz="3200" strike="noStrike" u="none">
                <a:solidFill>
                  <a:schemeClr val="dk1"/>
                </a:solidFill>
                <a:effectLst/>
                <a:uFillTx/>
                <a:latin typeface="Corbel"/>
              </a:rPr>
              <a:t>Fourth Outline Level</a:t>
            </a:r>
            <a:endParaRPr b="0" lang="en-US" sz="3200" strike="noStrike" u="none">
              <a:solidFill>
                <a:schemeClr val="dk1"/>
              </a:solidFill>
              <a:effectLst/>
              <a:uFillTx/>
              <a:latin typeface="Corbel"/>
            </a:endParaRPr>
          </a:p>
          <a:p>
            <a:pPr lvl="4" marL="2160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orbel"/>
              </a:rPr>
              <a:t>Fifth Outline Level</a:t>
            </a:r>
            <a:endParaRPr b="0" lang="en-US" sz="3200" strike="noStrike" u="none">
              <a:solidFill>
                <a:schemeClr val="dk1"/>
              </a:solidFill>
              <a:effectLst/>
              <a:uFillTx/>
              <a:latin typeface="Corbel"/>
            </a:endParaRPr>
          </a:p>
          <a:p>
            <a:pPr lvl="5" marL="2592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orbel"/>
              </a:rPr>
              <a:t>Sixth Outline Level</a:t>
            </a:r>
            <a:endParaRPr b="0" lang="en-US" sz="3200" strike="noStrike" u="none">
              <a:solidFill>
                <a:schemeClr val="dk1"/>
              </a:solidFill>
              <a:effectLst/>
              <a:uFillTx/>
              <a:latin typeface="Corbel"/>
            </a:endParaRPr>
          </a:p>
          <a:p>
            <a:pPr lvl="6" marL="3024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orbel"/>
              </a:rPr>
              <a:t>Seventh Outline Level</a:t>
            </a:r>
            <a:endParaRPr b="0" lang="en-US" sz="3200" strike="noStrike" u="none">
              <a:solidFill>
                <a:schemeClr val="dk1"/>
              </a:solidFill>
              <a:effectLst/>
              <a:uFillTx/>
              <a:latin typeface="Corbel"/>
            </a:endParaRPr>
          </a:p>
        </p:txBody>
      </p:sp>
      <p:sp>
        <p:nvSpPr>
          <p:cNvPr id="13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Corbel"/>
              </a:rPr>
              <a:t>Click to edit Master text styles</a:t>
            </a:r>
            <a:endParaRPr b="0" lang="en-US" sz="1600" strike="noStrike" u="none">
              <a:solidFill>
                <a:schemeClr val="dk1"/>
              </a:solidFill>
              <a:effectLst/>
              <a:uFillTx/>
              <a:latin typeface="Corbel"/>
            </a:endParaRPr>
          </a:p>
        </p:txBody>
      </p:sp>
      <p:sp>
        <p:nvSpPr>
          <p:cNvPr id="132" name="PlaceHolder 4"/>
          <p:cNvSpPr>
            <a:spLocks noGrp="1"/>
          </p:cNvSpPr>
          <p:nvPr>
            <p:ph type="dt" idx="31"/>
          </p:nvPr>
        </p:nvSpPr>
        <p:spPr>
          <a:xfrm>
            <a:off x="838080" y="6356520"/>
            <a:ext cx="2742840" cy="364680"/>
          </a:xfrm>
          <a:prstGeom prst="rect">
            <a:avLst/>
          </a:prstGeom>
          <a:noFill/>
          <a:ln w="0">
            <a:noFill/>
          </a:ln>
        </p:spPr>
        <p:txBody>
          <a:bodyPr lIns="90000" rIns="90000" tIns="45000" bIns="45000" anchor="t">
            <a:noAutofit/>
          </a:bodyPr>
          <a:lstStyle>
            <a:lvl1pPr indent="0" defTabSz="914400">
              <a:lnSpc>
                <a:spcPct val="100000"/>
              </a:lnSpc>
              <a:buNone/>
              <a:defRPr b="0" lang="en-GB" sz="1800" strike="noStrike" u="none">
                <a:solidFill>
                  <a:schemeClr val="dk1"/>
                </a:solidFill>
                <a:effectLst/>
                <a:uFillTx/>
                <a:latin typeface="Aptos"/>
              </a:defRPr>
            </a:lvl1pPr>
          </a:lstStyle>
          <a:p>
            <a:pPr indent="0" defTabSz="914400">
              <a:lnSpc>
                <a:spcPct val="100000"/>
              </a:lnSpc>
              <a:buNone/>
            </a:pPr>
            <a:r>
              <a:rPr b="0" lang="en-GB" sz="1800" strike="noStrike" u="none">
                <a:solidFill>
                  <a:schemeClr val="dk1"/>
                </a:solidFill>
                <a:effectLst/>
                <a:uFillTx/>
                <a:latin typeface="Aptos"/>
              </a:rPr>
              <a:t>&lt;date/time&gt;</a:t>
            </a:r>
            <a:endParaRPr b="0" lang="en-GB" sz="1800" strike="noStrike" u="none">
              <a:solidFill>
                <a:srgbClr val="000000"/>
              </a:solidFill>
              <a:effectLst/>
              <a:uFillTx/>
              <a:latin typeface="Times New Roman"/>
            </a:endParaRPr>
          </a:p>
        </p:txBody>
      </p:sp>
      <p:sp>
        <p:nvSpPr>
          <p:cNvPr id="13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134" name="PlaceHolder 6"/>
          <p:cNvSpPr>
            <a:spLocks noGrp="1"/>
          </p:cNvSpPr>
          <p:nvPr>
            <p:ph type="sldNum" idx="33"/>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400" strike="noStrike" u="none">
                <a:solidFill>
                  <a:schemeClr val="dk1">
                    <a:tint val="82000"/>
                  </a:schemeClr>
                </a:solidFill>
                <a:effectLst/>
                <a:uFillTx/>
                <a:latin typeface="Aptos"/>
              </a:defRPr>
            </a:lvl1pPr>
          </a:lstStyle>
          <a:p>
            <a:pPr indent="0" algn="r" defTabSz="914400">
              <a:lnSpc>
                <a:spcPct val="100000"/>
              </a:lnSpc>
              <a:buNone/>
            </a:pPr>
            <a:fld id="{8E44FB40-62C1-4761-A623-7D7B1AEBCECC}" type="slidenum">
              <a:rPr b="1" lang="en-GB" sz="1400" strike="noStrike" u="none">
                <a:solidFill>
                  <a:schemeClr val="dk1">
                    <a:tint val="82000"/>
                  </a:schemeClr>
                </a:solidFill>
                <a:effectLst/>
                <a:uFillTx/>
                <a:latin typeface="Aptos"/>
              </a:rPr>
              <a:t>&lt;number&gt;</a:t>
            </a:fld>
            <a:endParaRPr b="0" lang="en-GB" sz="14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12" name="Rectangle 19"/>
          <p:cNvSpPr/>
          <p:nvPr/>
        </p:nvSpPr>
        <p:spPr>
          <a:xfrm>
            <a:off x="0" y="6485760"/>
            <a:ext cx="12191760" cy="378720"/>
          </a:xfrm>
          <a:custGeom>
            <a:avLst/>
            <a:gdLst>
              <a:gd name="textAreaLeft" fmla="*/ 0 w 12191760"/>
              <a:gd name="textAreaRight" fmla="*/ 12192120 w 12191760"/>
              <a:gd name="textAreaTop" fmla="*/ 0 h 378720"/>
              <a:gd name="textAreaBottom" fmla="*/ 379080 h 378720"/>
              <a:gd name="GluePoint1X" fmla="*/ 0 w 12192000"/>
              <a:gd name="GluePoint1Y" fmla="*/ 14067 h 379192"/>
              <a:gd name="GluePoint2X" fmla="*/ 10475741 w 12192000"/>
              <a:gd name="GluePoint2Y" fmla="*/ 0 h 379192"/>
              <a:gd name="GluePoint3X" fmla="*/ 12192000 w 12192000"/>
              <a:gd name="GluePoint3Y" fmla="*/ 379192 h 379192"/>
              <a:gd name="GluePoint4X" fmla="*/ 0 w 12192000"/>
              <a:gd name="GluePoint4Y" fmla="*/ 379192 h 379192"/>
              <a:gd name="GluePoint5X" fmla="*/ 0 w 12192000"/>
              <a:gd name="GluePoint5Y" fmla="*/ 14067 h 37919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192000" h="379192">
                <a:moveTo>
                  <a:pt x="0" y="14067"/>
                </a:moveTo>
                <a:lnTo>
                  <a:pt x="10475741" y="0"/>
                </a:lnTo>
                <a:lnTo>
                  <a:pt x="12192000" y="379192"/>
                </a:lnTo>
                <a:lnTo>
                  <a:pt x="0" y="379192"/>
                </a:lnTo>
                <a:lnTo>
                  <a:pt x="0" y="14067"/>
                </a:lnTo>
                <a:close/>
              </a:path>
            </a:pathLst>
          </a:custGeom>
          <a:solidFill>
            <a:schemeClr val="accent3"/>
          </a:solidFill>
          <a:ln>
            <a:solidFill>
              <a:srgbClr val="4ea72e">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nvGrpSpPr>
          <p:cNvPr id="13" name="Group 14"/>
          <p:cNvGrpSpPr/>
          <p:nvPr/>
        </p:nvGrpSpPr>
        <p:grpSpPr>
          <a:xfrm>
            <a:off x="10363320" y="-14760"/>
            <a:ext cx="1828440" cy="759600"/>
            <a:chOff x="10363320" y="-14760"/>
            <a:chExt cx="1828440" cy="759600"/>
          </a:xfrm>
        </p:grpSpPr>
        <p:pic>
          <p:nvPicPr>
            <p:cNvPr id="14" name="Picture 6" descr=""/>
            <p:cNvPicPr/>
            <p:nvPr/>
          </p:nvPicPr>
          <p:blipFill>
            <a:blip r:embed="rId2"/>
            <a:stretch/>
          </p:blipFill>
          <p:spPr>
            <a:xfrm>
              <a:off x="11283120" y="46440"/>
              <a:ext cx="880920" cy="677160"/>
            </a:xfrm>
            <a:prstGeom prst="rect">
              <a:avLst/>
            </a:prstGeom>
            <a:noFill/>
            <a:ln w="0">
              <a:noFill/>
            </a:ln>
          </p:spPr>
        </p:pic>
        <p:pic>
          <p:nvPicPr>
            <p:cNvPr id="15" name="Picture 7" descr=""/>
            <p:cNvPicPr/>
            <p:nvPr/>
          </p:nvPicPr>
          <p:blipFill>
            <a:blip r:embed="rId3"/>
            <a:stretch/>
          </p:blipFill>
          <p:spPr>
            <a:xfrm>
              <a:off x="10417680" y="12240"/>
              <a:ext cx="736560" cy="732600"/>
            </a:xfrm>
            <a:prstGeom prst="rect">
              <a:avLst/>
            </a:prstGeom>
            <a:noFill/>
            <a:ln w="0">
              <a:noFill/>
            </a:ln>
          </p:spPr>
        </p:pic>
        <p:cxnSp>
          <p:nvCxnSpPr>
            <p:cNvPr id="16" name="Straight Connector 9"/>
            <p:cNvCxnSpPr/>
            <p:nvPr/>
          </p:nvCxnSpPr>
          <p:spPr>
            <a:xfrm>
              <a:off x="11214720" y="-14760"/>
              <a:ext cx="360" cy="752400"/>
            </a:xfrm>
            <a:prstGeom prst="straightConnector1">
              <a:avLst/>
            </a:prstGeom>
            <a:ln w="38100">
              <a:solidFill>
                <a:srgbClr val="4ea72e"/>
              </a:solidFill>
            </a:ln>
          </p:spPr>
        </p:cxnSp>
        <p:sp>
          <p:nvSpPr>
            <p:cNvPr id="17" name="Rectangle 10"/>
            <p:cNvSpPr/>
            <p:nvPr/>
          </p:nvSpPr>
          <p:spPr>
            <a:xfrm>
              <a:off x="10363320" y="-14760"/>
              <a:ext cx="1828440" cy="752040"/>
            </a:xfrm>
            <a:prstGeom prst="rect">
              <a:avLst/>
            </a:prstGeom>
            <a:noFill/>
            <a:ln w="38100">
              <a:solidFill>
                <a:srgbClr val="4ea72e"/>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sp>
        <p:nvSpPr>
          <p:cNvPr id="18" name="Rectangle 13"/>
          <p:cNvSpPr/>
          <p:nvPr/>
        </p:nvSpPr>
        <p:spPr>
          <a:xfrm>
            <a:off x="0" y="0"/>
            <a:ext cx="380520" cy="6864480"/>
          </a:xfrm>
          <a:prstGeom prst="rect">
            <a:avLst/>
          </a:prstGeom>
          <a:gradFill rotWithShape="0">
            <a:gsLst>
              <a:gs pos="24000">
                <a:srgbClr val="ffff00"/>
              </a:gs>
              <a:gs pos="46000">
                <a:srgbClr val="ffff00"/>
              </a:gs>
              <a:gs pos="46000">
                <a:srgbClr val="000000"/>
              </a:gs>
              <a:gs pos="56904">
                <a:srgbClr val="000000"/>
              </a:gs>
              <a:gs pos="93000">
                <a:srgbClr val="000000"/>
              </a:gs>
            </a:gsLst>
            <a:lin ang="10800000"/>
          </a:gra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sp>
        <p:nvSpPr>
          <p:cNvPr id="1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trike="noStrike" u="none">
                <a:solidFill>
                  <a:schemeClr val="dk1"/>
                </a:solidFill>
                <a:effectLst/>
                <a:uFillTx/>
                <a:latin typeface="Corbel"/>
              </a:rPr>
              <a:t>Click to edit Master title style</a:t>
            </a:r>
            <a:endParaRPr b="0" lang="en-US" sz="4400" strike="noStrike" u="none">
              <a:solidFill>
                <a:schemeClr val="dk1"/>
              </a:solidFill>
              <a:effectLst/>
              <a:uFillTx/>
              <a:latin typeface="Aptos"/>
            </a:endParaRPr>
          </a:p>
        </p:txBody>
      </p:sp>
      <p:sp>
        <p:nvSpPr>
          <p:cNvPr id="20" name="PlaceHolder 2"/>
          <p:cNvSpPr>
            <a:spLocks noGrp="1"/>
          </p:cNvSpPr>
          <p:nvPr>
            <p:ph type="body"/>
          </p:nvPr>
        </p:nvSpPr>
        <p:spPr>
          <a:xfrm>
            <a:off x="838080" y="1825560"/>
            <a:ext cx="10515240" cy="40402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200" strike="noStrike" u="none">
                <a:solidFill>
                  <a:schemeClr val="dk1"/>
                </a:solidFill>
                <a:effectLst/>
                <a:uFillTx/>
                <a:latin typeface="Corbel"/>
              </a:rPr>
              <a:t>Click to edit Master text styles</a:t>
            </a:r>
            <a:endParaRPr b="0" lang="en-US" sz="2200" strike="noStrike" u="none">
              <a:solidFill>
                <a:schemeClr val="dk1"/>
              </a:solidFill>
              <a:effectLst/>
              <a:uFillTx/>
              <a:latin typeface="Corbel"/>
            </a:endParaRPr>
          </a:p>
          <a:p>
            <a:pPr lvl="1" marL="6858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Second level</a:t>
            </a:r>
            <a:endParaRPr b="0" lang="en-US" sz="2200" strike="noStrike" u="none">
              <a:solidFill>
                <a:schemeClr val="dk1"/>
              </a:solidFill>
              <a:effectLst/>
              <a:uFillTx/>
              <a:latin typeface="Corbel"/>
            </a:endParaRPr>
          </a:p>
          <a:p>
            <a:pPr lvl="2" marL="11430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Third level</a:t>
            </a:r>
            <a:endParaRPr b="0" lang="en-US" sz="2200" strike="noStrike" u="none">
              <a:solidFill>
                <a:schemeClr val="dk1"/>
              </a:solidFill>
              <a:effectLst/>
              <a:uFillTx/>
              <a:latin typeface="Corbel"/>
            </a:endParaRPr>
          </a:p>
          <a:p>
            <a:pPr lvl="3" marL="16002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Fourth level</a:t>
            </a:r>
            <a:endParaRPr b="0" lang="en-US" sz="2200" strike="noStrike" u="none">
              <a:solidFill>
                <a:schemeClr val="dk1"/>
              </a:solidFill>
              <a:effectLst/>
              <a:uFillTx/>
              <a:latin typeface="Corbel"/>
            </a:endParaRPr>
          </a:p>
          <a:p>
            <a:pPr lvl="4" marL="20574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Fifth level</a:t>
            </a:r>
            <a:endParaRPr b="0" lang="en-US" sz="2200" strike="noStrike" u="none">
              <a:solidFill>
                <a:schemeClr val="dk1"/>
              </a:solidFill>
              <a:effectLst/>
              <a:uFillTx/>
              <a:latin typeface="Corbel"/>
            </a:endParaRPr>
          </a:p>
        </p:txBody>
      </p:sp>
      <p:sp>
        <p:nvSpPr>
          <p:cNvPr id="21" name="PlaceHolder 3"/>
          <p:cNvSpPr>
            <a:spLocks noGrp="1"/>
          </p:cNvSpPr>
          <p:nvPr>
            <p:ph type="dt" idx="4"/>
          </p:nvPr>
        </p:nvSpPr>
        <p:spPr>
          <a:xfrm>
            <a:off x="838080" y="6356520"/>
            <a:ext cx="2742840" cy="364680"/>
          </a:xfrm>
          <a:prstGeom prst="rect">
            <a:avLst/>
          </a:prstGeom>
          <a:noFill/>
          <a:ln w="0">
            <a:noFill/>
          </a:ln>
        </p:spPr>
        <p:txBody>
          <a:bodyPr lIns="90000" rIns="90000" tIns="45000" bIns="45000" anchor="t">
            <a:noAutofit/>
          </a:bodyPr>
          <a:lstStyle>
            <a:lvl1pPr indent="0" defTabSz="914400">
              <a:lnSpc>
                <a:spcPct val="100000"/>
              </a:lnSpc>
              <a:buNone/>
              <a:defRPr b="0" lang="en-GB" sz="1800" strike="noStrike" u="none">
                <a:solidFill>
                  <a:schemeClr val="dk1"/>
                </a:solidFill>
                <a:effectLst/>
                <a:uFillTx/>
                <a:latin typeface="Aptos"/>
              </a:defRPr>
            </a:lvl1pPr>
          </a:lstStyle>
          <a:p>
            <a:pPr indent="0" defTabSz="914400">
              <a:lnSpc>
                <a:spcPct val="100000"/>
              </a:lnSpc>
              <a:buNone/>
            </a:pPr>
            <a:r>
              <a:rPr b="0" lang="en-GB" sz="1800" strike="noStrike" u="none">
                <a:solidFill>
                  <a:schemeClr val="dk1"/>
                </a:solidFill>
                <a:effectLst/>
                <a:uFillTx/>
                <a:latin typeface="Aptos"/>
              </a:rPr>
              <a:t>&lt;date/time&gt;</a:t>
            </a:r>
            <a:endParaRPr b="0" lang="en-GB" sz="1800" strike="noStrike" u="none">
              <a:solidFill>
                <a:srgbClr val="000000"/>
              </a:solidFill>
              <a:effectLst/>
              <a:uFillTx/>
              <a:latin typeface="Times New Roman"/>
            </a:endParaRPr>
          </a:p>
        </p:txBody>
      </p:sp>
      <p:sp>
        <p:nvSpPr>
          <p:cNvPr id="22"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23" name="PlaceHolder 5"/>
          <p:cNvSpPr>
            <a:spLocks noGrp="1"/>
          </p:cNvSpPr>
          <p:nvPr>
            <p:ph type="sldNum" idx="6"/>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400" strike="noStrike" u="none">
                <a:solidFill>
                  <a:schemeClr val="dk1">
                    <a:tint val="82000"/>
                  </a:schemeClr>
                </a:solidFill>
                <a:effectLst/>
                <a:uFillTx/>
                <a:latin typeface="Aptos"/>
              </a:defRPr>
            </a:lvl1pPr>
          </a:lstStyle>
          <a:p>
            <a:pPr indent="0" algn="r" defTabSz="914400">
              <a:lnSpc>
                <a:spcPct val="100000"/>
              </a:lnSpc>
              <a:buNone/>
            </a:pPr>
            <a:fld id="{9EF185F5-239B-46D5-88A5-CB1CEC3F4B03}" type="slidenum">
              <a:rPr b="1" lang="en-GB" sz="1400" strike="noStrike" u="none">
                <a:solidFill>
                  <a:schemeClr val="dk1">
                    <a:tint val="82000"/>
                  </a:schemeClr>
                </a:solidFill>
                <a:effectLst/>
                <a:uFillTx/>
                <a:latin typeface="Aptos"/>
              </a:rPr>
              <a:t>&lt;number&gt;</a:t>
            </a:fld>
            <a:endParaRPr b="0" lang="en-GB" sz="14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24" name="Rectangle 19"/>
          <p:cNvSpPr/>
          <p:nvPr/>
        </p:nvSpPr>
        <p:spPr>
          <a:xfrm>
            <a:off x="0" y="6485760"/>
            <a:ext cx="12191760" cy="378720"/>
          </a:xfrm>
          <a:custGeom>
            <a:avLst/>
            <a:gdLst>
              <a:gd name="textAreaLeft" fmla="*/ 0 w 12191760"/>
              <a:gd name="textAreaRight" fmla="*/ 12192120 w 12191760"/>
              <a:gd name="textAreaTop" fmla="*/ 0 h 378720"/>
              <a:gd name="textAreaBottom" fmla="*/ 379080 h 378720"/>
              <a:gd name="GluePoint1X" fmla="*/ 0 w 12192000"/>
              <a:gd name="GluePoint1Y" fmla="*/ 14067 h 379192"/>
              <a:gd name="GluePoint2X" fmla="*/ 10475741 w 12192000"/>
              <a:gd name="GluePoint2Y" fmla="*/ 0 h 379192"/>
              <a:gd name="GluePoint3X" fmla="*/ 12192000 w 12192000"/>
              <a:gd name="GluePoint3Y" fmla="*/ 379192 h 379192"/>
              <a:gd name="GluePoint4X" fmla="*/ 0 w 12192000"/>
              <a:gd name="GluePoint4Y" fmla="*/ 379192 h 379192"/>
              <a:gd name="GluePoint5X" fmla="*/ 0 w 12192000"/>
              <a:gd name="GluePoint5Y" fmla="*/ 14067 h 37919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192000" h="379192">
                <a:moveTo>
                  <a:pt x="0" y="14067"/>
                </a:moveTo>
                <a:lnTo>
                  <a:pt x="10475741" y="0"/>
                </a:lnTo>
                <a:lnTo>
                  <a:pt x="12192000" y="379192"/>
                </a:lnTo>
                <a:lnTo>
                  <a:pt x="0" y="379192"/>
                </a:lnTo>
                <a:lnTo>
                  <a:pt x="0" y="14067"/>
                </a:lnTo>
                <a:close/>
              </a:path>
            </a:pathLst>
          </a:custGeom>
          <a:solidFill>
            <a:schemeClr val="accent3"/>
          </a:solidFill>
          <a:ln>
            <a:solidFill>
              <a:srgbClr val="4ea72e">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nvGrpSpPr>
          <p:cNvPr id="25" name="Group 14"/>
          <p:cNvGrpSpPr/>
          <p:nvPr/>
        </p:nvGrpSpPr>
        <p:grpSpPr>
          <a:xfrm>
            <a:off x="10363320" y="-14760"/>
            <a:ext cx="1828440" cy="759600"/>
            <a:chOff x="10363320" y="-14760"/>
            <a:chExt cx="1828440" cy="759600"/>
          </a:xfrm>
        </p:grpSpPr>
        <p:pic>
          <p:nvPicPr>
            <p:cNvPr id="26" name="Picture 6" descr=""/>
            <p:cNvPicPr/>
            <p:nvPr/>
          </p:nvPicPr>
          <p:blipFill>
            <a:blip r:embed="rId2"/>
            <a:stretch/>
          </p:blipFill>
          <p:spPr>
            <a:xfrm>
              <a:off x="11283120" y="46440"/>
              <a:ext cx="880920" cy="677160"/>
            </a:xfrm>
            <a:prstGeom prst="rect">
              <a:avLst/>
            </a:prstGeom>
            <a:noFill/>
            <a:ln w="0">
              <a:noFill/>
            </a:ln>
          </p:spPr>
        </p:pic>
        <p:pic>
          <p:nvPicPr>
            <p:cNvPr id="27" name="Picture 7" descr=""/>
            <p:cNvPicPr/>
            <p:nvPr/>
          </p:nvPicPr>
          <p:blipFill>
            <a:blip r:embed="rId3"/>
            <a:stretch/>
          </p:blipFill>
          <p:spPr>
            <a:xfrm>
              <a:off x="10417680" y="12240"/>
              <a:ext cx="736560" cy="732600"/>
            </a:xfrm>
            <a:prstGeom prst="rect">
              <a:avLst/>
            </a:prstGeom>
            <a:noFill/>
            <a:ln w="0">
              <a:noFill/>
            </a:ln>
          </p:spPr>
        </p:pic>
        <p:cxnSp>
          <p:nvCxnSpPr>
            <p:cNvPr id="28" name="Straight Connector 9"/>
            <p:cNvCxnSpPr/>
            <p:nvPr/>
          </p:nvCxnSpPr>
          <p:spPr>
            <a:xfrm>
              <a:off x="11214720" y="-14760"/>
              <a:ext cx="360" cy="752400"/>
            </a:xfrm>
            <a:prstGeom prst="straightConnector1">
              <a:avLst/>
            </a:prstGeom>
            <a:ln w="38100">
              <a:solidFill>
                <a:srgbClr val="4ea72e"/>
              </a:solidFill>
            </a:ln>
          </p:spPr>
        </p:cxnSp>
        <p:sp>
          <p:nvSpPr>
            <p:cNvPr id="29" name="Rectangle 10"/>
            <p:cNvSpPr/>
            <p:nvPr/>
          </p:nvSpPr>
          <p:spPr>
            <a:xfrm>
              <a:off x="10363320" y="-14760"/>
              <a:ext cx="1828440" cy="752040"/>
            </a:xfrm>
            <a:prstGeom prst="rect">
              <a:avLst/>
            </a:prstGeom>
            <a:noFill/>
            <a:ln w="38100">
              <a:solidFill>
                <a:srgbClr val="4ea72e"/>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sp>
        <p:nvSpPr>
          <p:cNvPr id="30" name="Rectangle 13"/>
          <p:cNvSpPr/>
          <p:nvPr/>
        </p:nvSpPr>
        <p:spPr>
          <a:xfrm>
            <a:off x="0" y="0"/>
            <a:ext cx="380520" cy="6864480"/>
          </a:xfrm>
          <a:prstGeom prst="rect">
            <a:avLst/>
          </a:prstGeom>
          <a:gradFill rotWithShape="0">
            <a:gsLst>
              <a:gs pos="24000">
                <a:srgbClr val="ffff00"/>
              </a:gs>
              <a:gs pos="46000">
                <a:srgbClr val="ffff00"/>
              </a:gs>
              <a:gs pos="46000">
                <a:srgbClr val="000000"/>
              </a:gs>
              <a:gs pos="56904">
                <a:srgbClr val="000000"/>
              </a:gs>
              <a:gs pos="93000">
                <a:srgbClr val="000000"/>
              </a:gs>
            </a:gsLst>
            <a:lin ang="10800000"/>
          </a:gra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sp>
        <p:nvSpPr>
          <p:cNvPr id="31"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1" lang="en-US" sz="4400" strike="noStrike" u="none">
                <a:solidFill>
                  <a:schemeClr val="dk1"/>
                </a:solidFill>
                <a:effectLst/>
                <a:uFillTx/>
                <a:latin typeface="Corbel"/>
              </a:rPr>
              <a:t>Click to edit Master title style</a:t>
            </a:r>
            <a:endParaRPr b="0" lang="en-US" sz="4400" strike="noStrike" u="none">
              <a:solidFill>
                <a:schemeClr val="dk1"/>
              </a:solidFill>
              <a:effectLst/>
              <a:uFillTx/>
              <a:latin typeface="Aptos"/>
            </a:endParaRPr>
          </a:p>
        </p:txBody>
      </p:sp>
      <p:sp>
        <p:nvSpPr>
          <p:cNvPr id="32"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200" strike="noStrike" u="none">
                <a:solidFill>
                  <a:schemeClr val="dk1"/>
                </a:solidFill>
                <a:effectLst/>
                <a:uFillTx/>
                <a:latin typeface="Corbel"/>
              </a:rPr>
              <a:t>Click to edit Master text styles</a:t>
            </a:r>
            <a:endParaRPr b="0" lang="en-US" sz="2200" strike="noStrike" u="none">
              <a:solidFill>
                <a:schemeClr val="dk1"/>
              </a:solidFill>
              <a:effectLst/>
              <a:uFillTx/>
              <a:latin typeface="Corbel"/>
            </a:endParaRPr>
          </a:p>
          <a:p>
            <a:pPr lvl="1" marL="6858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Second level</a:t>
            </a:r>
            <a:endParaRPr b="0" lang="en-US" sz="2200" strike="noStrike" u="none">
              <a:solidFill>
                <a:schemeClr val="dk1"/>
              </a:solidFill>
              <a:effectLst/>
              <a:uFillTx/>
              <a:latin typeface="Corbel"/>
            </a:endParaRPr>
          </a:p>
          <a:p>
            <a:pPr lvl="2" marL="11430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Third level</a:t>
            </a:r>
            <a:endParaRPr b="0" lang="en-US" sz="2200" strike="noStrike" u="none">
              <a:solidFill>
                <a:schemeClr val="dk1"/>
              </a:solidFill>
              <a:effectLst/>
              <a:uFillTx/>
              <a:latin typeface="Corbel"/>
            </a:endParaRPr>
          </a:p>
          <a:p>
            <a:pPr lvl="3" marL="16002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Fourth level</a:t>
            </a:r>
            <a:endParaRPr b="0" lang="en-US" sz="2200" strike="noStrike" u="none">
              <a:solidFill>
                <a:schemeClr val="dk1"/>
              </a:solidFill>
              <a:effectLst/>
              <a:uFillTx/>
              <a:latin typeface="Corbel"/>
            </a:endParaRPr>
          </a:p>
          <a:p>
            <a:pPr lvl="4" marL="20574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Fifth level</a:t>
            </a:r>
            <a:endParaRPr b="0" lang="en-US" sz="2200" strike="noStrike" u="none">
              <a:solidFill>
                <a:schemeClr val="dk1"/>
              </a:solidFill>
              <a:effectLst/>
              <a:uFillTx/>
              <a:latin typeface="Corbel"/>
            </a:endParaRPr>
          </a:p>
        </p:txBody>
      </p:sp>
      <p:sp>
        <p:nvSpPr>
          <p:cNvPr id="33" name="PlaceHolder 3"/>
          <p:cNvSpPr>
            <a:spLocks noGrp="1"/>
          </p:cNvSpPr>
          <p:nvPr>
            <p:ph type="dt" idx="7"/>
          </p:nvPr>
        </p:nvSpPr>
        <p:spPr>
          <a:xfrm>
            <a:off x="838080" y="6356520"/>
            <a:ext cx="2742840" cy="364680"/>
          </a:xfrm>
          <a:prstGeom prst="rect">
            <a:avLst/>
          </a:prstGeom>
          <a:noFill/>
          <a:ln w="0">
            <a:noFill/>
          </a:ln>
        </p:spPr>
        <p:txBody>
          <a:bodyPr lIns="90000" rIns="90000" tIns="45000" bIns="45000" anchor="t">
            <a:noAutofit/>
          </a:bodyPr>
          <a:lstStyle>
            <a:lvl1pPr indent="0" defTabSz="914400">
              <a:lnSpc>
                <a:spcPct val="100000"/>
              </a:lnSpc>
              <a:buNone/>
              <a:defRPr b="0" lang="en-GB" sz="1800" strike="noStrike" u="none">
                <a:solidFill>
                  <a:schemeClr val="dk1"/>
                </a:solidFill>
                <a:effectLst/>
                <a:uFillTx/>
                <a:latin typeface="Aptos"/>
              </a:defRPr>
            </a:lvl1pPr>
          </a:lstStyle>
          <a:p>
            <a:pPr indent="0" defTabSz="914400">
              <a:lnSpc>
                <a:spcPct val="100000"/>
              </a:lnSpc>
              <a:buNone/>
            </a:pPr>
            <a:r>
              <a:rPr b="0" lang="en-GB" sz="1800" strike="noStrike" u="none">
                <a:solidFill>
                  <a:schemeClr val="dk1"/>
                </a:solidFill>
                <a:effectLst/>
                <a:uFillTx/>
                <a:latin typeface="Aptos"/>
              </a:rPr>
              <a:t>&lt;date/time&gt;</a:t>
            </a:r>
            <a:endParaRPr b="0" lang="en-GB" sz="1800" strike="noStrike" u="none">
              <a:solidFill>
                <a:srgbClr val="000000"/>
              </a:solidFill>
              <a:effectLst/>
              <a:uFillTx/>
              <a:latin typeface="Times New Roman"/>
            </a:endParaRPr>
          </a:p>
        </p:txBody>
      </p:sp>
      <p:sp>
        <p:nvSpPr>
          <p:cNvPr id="34"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35" name="PlaceHolder 5"/>
          <p:cNvSpPr>
            <a:spLocks noGrp="1"/>
          </p:cNvSpPr>
          <p:nvPr>
            <p:ph type="sldNum" idx="9"/>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400" strike="noStrike" u="none">
                <a:solidFill>
                  <a:schemeClr val="dk1">
                    <a:tint val="82000"/>
                  </a:schemeClr>
                </a:solidFill>
                <a:effectLst/>
                <a:uFillTx/>
                <a:latin typeface="Aptos"/>
              </a:defRPr>
            </a:lvl1pPr>
          </a:lstStyle>
          <a:p>
            <a:pPr indent="0" algn="r" defTabSz="914400">
              <a:lnSpc>
                <a:spcPct val="100000"/>
              </a:lnSpc>
              <a:buNone/>
            </a:pPr>
            <a:fld id="{ACAE269A-1D01-433E-B6BA-FBF1D0D81022}" type="slidenum">
              <a:rPr b="1" lang="en-GB" sz="1400" strike="noStrike" u="none">
                <a:solidFill>
                  <a:schemeClr val="dk1">
                    <a:tint val="82000"/>
                  </a:schemeClr>
                </a:solidFill>
                <a:effectLst/>
                <a:uFillTx/>
                <a:latin typeface="Aptos"/>
              </a:rPr>
              <a:t>&lt;number&gt;</a:t>
            </a:fld>
            <a:endParaRPr b="0" lang="en-GB" sz="14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36" name="Rectangle 19"/>
          <p:cNvSpPr/>
          <p:nvPr/>
        </p:nvSpPr>
        <p:spPr>
          <a:xfrm>
            <a:off x="0" y="6485760"/>
            <a:ext cx="12191760" cy="378720"/>
          </a:xfrm>
          <a:custGeom>
            <a:avLst/>
            <a:gdLst>
              <a:gd name="textAreaLeft" fmla="*/ 0 w 12191760"/>
              <a:gd name="textAreaRight" fmla="*/ 12192120 w 12191760"/>
              <a:gd name="textAreaTop" fmla="*/ 0 h 378720"/>
              <a:gd name="textAreaBottom" fmla="*/ 379080 h 378720"/>
              <a:gd name="GluePoint1X" fmla="*/ 0 w 12192000"/>
              <a:gd name="GluePoint1Y" fmla="*/ 14067 h 379192"/>
              <a:gd name="GluePoint2X" fmla="*/ 10475741 w 12192000"/>
              <a:gd name="GluePoint2Y" fmla="*/ 0 h 379192"/>
              <a:gd name="GluePoint3X" fmla="*/ 12192000 w 12192000"/>
              <a:gd name="GluePoint3Y" fmla="*/ 379192 h 379192"/>
              <a:gd name="GluePoint4X" fmla="*/ 0 w 12192000"/>
              <a:gd name="GluePoint4Y" fmla="*/ 379192 h 379192"/>
              <a:gd name="GluePoint5X" fmla="*/ 0 w 12192000"/>
              <a:gd name="GluePoint5Y" fmla="*/ 14067 h 37919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192000" h="379192">
                <a:moveTo>
                  <a:pt x="0" y="14067"/>
                </a:moveTo>
                <a:lnTo>
                  <a:pt x="10475741" y="0"/>
                </a:lnTo>
                <a:lnTo>
                  <a:pt x="12192000" y="379192"/>
                </a:lnTo>
                <a:lnTo>
                  <a:pt x="0" y="379192"/>
                </a:lnTo>
                <a:lnTo>
                  <a:pt x="0" y="14067"/>
                </a:lnTo>
                <a:close/>
              </a:path>
            </a:pathLst>
          </a:custGeom>
          <a:solidFill>
            <a:schemeClr val="accent3"/>
          </a:solidFill>
          <a:ln>
            <a:solidFill>
              <a:srgbClr val="4ea72e">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nvGrpSpPr>
          <p:cNvPr id="37" name="Group 14"/>
          <p:cNvGrpSpPr/>
          <p:nvPr/>
        </p:nvGrpSpPr>
        <p:grpSpPr>
          <a:xfrm>
            <a:off x="10363320" y="-14760"/>
            <a:ext cx="1828440" cy="759600"/>
            <a:chOff x="10363320" y="-14760"/>
            <a:chExt cx="1828440" cy="759600"/>
          </a:xfrm>
        </p:grpSpPr>
        <p:pic>
          <p:nvPicPr>
            <p:cNvPr id="38" name="Picture 6" descr=""/>
            <p:cNvPicPr/>
            <p:nvPr/>
          </p:nvPicPr>
          <p:blipFill>
            <a:blip r:embed="rId2"/>
            <a:stretch/>
          </p:blipFill>
          <p:spPr>
            <a:xfrm>
              <a:off x="11283120" y="46440"/>
              <a:ext cx="880920" cy="677160"/>
            </a:xfrm>
            <a:prstGeom prst="rect">
              <a:avLst/>
            </a:prstGeom>
            <a:noFill/>
            <a:ln w="0">
              <a:noFill/>
            </a:ln>
          </p:spPr>
        </p:pic>
        <p:pic>
          <p:nvPicPr>
            <p:cNvPr id="39" name="Picture 7" descr=""/>
            <p:cNvPicPr/>
            <p:nvPr/>
          </p:nvPicPr>
          <p:blipFill>
            <a:blip r:embed="rId3"/>
            <a:stretch/>
          </p:blipFill>
          <p:spPr>
            <a:xfrm>
              <a:off x="10417680" y="12240"/>
              <a:ext cx="736560" cy="732600"/>
            </a:xfrm>
            <a:prstGeom prst="rect">
              <a:avLst/>
            </a:prstGeom>
            <a:noFill/>
            <a:ln w="0">
              <a:noFill/>
            </a:ln>
          </p:spPr>
        </p:pic>
        <p:cxnSp>
          <p:nvCxnSpPr>
            <p:cNvPr id="40" name="Straight Connector 9"/>
            <p:cNvCxnSpPr/>
            <p:nvPr/>
          </p:nvCxnSpPr>
          <p:spPr>
            <a:xfrm>
              <a:off x="11214720" y="-14760"/>
              <a:ext cx="360" cy="752400"/>
            </a:xfrm>
            <a:prstGeom prst="straightConnector1">
              <a:avLst/>
            </a:prstGeom>
            <a:ln w="38100">
              <a:solidFill>
                <a:srgbClr val="4ea72e"/>
              </a:solidFill>
            </a:ln>
          </p:spPr>
        </p:cxnSp>
        <p:sp>
          <p:nvSpPr>
            <p:cNvPr id="41" name="Rectangle 10"/>
            <p:cNvSpPr/>
            <p:nvPr/>
          </p:nvSpPr>
          <p:spPr>
            <a:xfrm>
              <a:off x="10363320" y="-14760"/>
              <a:ext cx="1828440" cy="752040"/>
            </a:xfrm>
            <a:prstGeom prst="rect">
              <a:avLst/>
            </a:prstGeom>
            <a:noFill/>
            <a:ln w="38100">
              <a:solidFill>
                <a:srgbClr val="4ea72e"/>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sp>
        <p:nvSpPr>
          <p:cNvPr id="42" name="Rectangle 13"/>
          <p:cNvSpPr/>
          <p:nvPr/>
        </p:nvSpPr>
        <p:spPr>
          <a:xfrm>
            <a:off x="0" y="0"/>
            <a:ext cx="380520" cy="6864480"/>
          </a:xfrm>
          <a:prstGeom prst="rect">
            <a:avLst/>
          </a:prstGeom>
          <a:gradFill rotWithShape="0">
            <a:gsLst>
              <a:gs pos="24000">
                <a:srgbClr val="ffff00"/>
              </a:gs>
              <a:gs pos="46000">
                <a:srgbClr val="ffff00"/>
              </a:gs>
              <a:gs pos="46000">
                <a:srgbClr val="000000"/>
              </a:gs>
              <a:gs pos="56904">
                <a:srgbClr val="000000"/>
              </a:gs>
              <a:gs pos="93000">
                <a:srgbClr val="000000"/>
              </a:gs>
            </a:gsLst>
            <a:lin ang="10800000"/>
          </a:gra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sp>
        <p:nvSpPr>
          <p:cNvPr id="4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trike="noStrike" u="none">
                <a:solidFill>
                  <a:schemeClr val="dk1"/>
                </a:solidFill>
                <a:effectLst/>
                <a:uFillTx/>
                <a:latin typeface="Corbel"/>
              </a:rPr>
              <a:t>Click to edit Master title style</a:t>
            </a:r>
            <a:endParaRPr b="0" lang="en-US" sz="4400" strike="noStrike" u="none">
              <a:solidFill>
                <a:schemeClr val="dk1"/>
              </a:solidFill>
              <a:effectLst/>
              <a:uFillTx/>
              <a:latin typeface="Aptos"/>
            </a:endParaRPr>
          </a:p>
        </p:txBody>
      </p:sp>
      <p:sp>
        <p:nvSpPr>
          <p:cNvPr id="44" name="PlaceHolder 2"/>
          <p:cNvSpPr>
            <a:spLocks noGrp="1"/>
          </p:cNvSpPr>
          <p:nvPr>
            <p:ph type="body"/>
          </p:nvPr>
        </p:nvSpPr>
        <p:spPr>
          <a:xfrm>
            <a:off x="838080" y="182556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200" strike="noStrike" u="none">
                <a:solidFill>
                  <a:schemeClr val="dk1"/>
                </a:solidFill>
                <a:effectLst/>
                <a:uFillTx/>
                <a:latin typeface="Corbel"/>
              </a:rPr>
              <a:t>Click to edit Master text styles</a:t>
            </a:r>
            <a:endParaRPr b="0" lang="en-US" sz="2200" strike="noStrike" u="none">
              <a:solidFill>
                <a:schemeClr val="dk1"/>
              </a:solidFill>
              <a:effectLst/>
              <a:uFillTx/>
              <a:latin typeface="Corbel"/>
            </a:endParaRPr>
          </a:p>
          <a:p>
            <a:pPr lvl="1" marL="6858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Second level</a:t>
            </a:r>
            <a:endParaRPr b="0" lang="en-US" sz="2200" strike="noStrike" u="none">
              <a:solidFill>
                <a:schemeClr val="dk1"/>
              </a:solidFill>
              <a:effectLst/>
              <a:uFillTx/>
              <a:latin typeface="Corbel"/>
            </a:endParaRPr>
          </a:p>
          <a:p>
            <a:pPr lvl="2" marL="11430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Third level</a:t>
            </a:r>
            <a:endParaRPr b="0" lang="en-US" sz="2200" strike="noStrike" u="none">
              <a:solidFill>
                <a:schemeClr val="dk1"/>
              </a:solidFill>
              <a:effectLst/>
              <a:uFillTx/>
              <a:latin typeface="Corbel"/>
            </a:endParaRPr>
          </a:p>
          <a:p>
            <a:pPr lvl="3" marL="16002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Fourth level</a:t>
            </a:r>
            <a:endParaRPr b="0" lang="en-US" sz="2200" strike="noStrike" u="none">
              <a:solidFill>
                <a:schemeClr val="dk1"/>
              </a:solidFill>
              <a:effectLst/>
              <a:uFillTx/>
              <a:latin typeface="Corbel"/>
            </a:endParaRPr>
          </a:p>
          <a:p>
            <a:pPr lvl="4" marL="20574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Fifth level</a:t>
            </a:r>
            <a:endParaRPr b="0" lang="en-US" sz="2200" strike="noStrike" u="none">
              <a:solidFill>
                <a:schemeClr val="dk1"/>
              </a:solidFill>
              <a:effectLst/>
              <a:uFillTx/>
              <a:latin typeface="Corbel"/>
            </a:endParaRPr>
          </a:p>
        </p:txBody>
      </p:sp>
      <p:sp>
        <p:nvSpPr>
          <p:cNvPr id="45" name="PlaceHolder 3"/>
          <p:cNvSpPr>
            <a:spLocks noGrp="1"/>
          </p:cNvSpPr>
          <p:nvPr>
            <p:ph type="dt" idx="10"/>
          </p:nvPr>
        </p:nvSpPr>
        <p:spPr>
          <a:xfrm>
            <a:off x="838080" y="6356520"/>
            <a:ext cx="2742840" cy="364680"/>
          </a:xfrm>
          <a:prstGeom prst="rect">
            <a:avLst/>
          </a:prstGeom>
          <a:noFill/>
          <a:ln w="0">
            <a:noFill/>
          </a:ln>
        </p:spPr>
        <p:txBody>
          <a:bodyPr lIns="90000" rIns="90000" tIns="45000" bIns="45000" anchor="t">
            <a:noAutofit/>
          </a:bodyPr>
          <a:lstStyle>
            <a:lvl1pPr indent="0" defTabSz="914400">
              <a:lnSpc>
                <a:spcPct val="100000"/>
              </a:lnSpc>
              <a:buNone/>
              <a:defRPr b="0" lang="en-GB" sz="1800" strike="noStrike" u="none">
                <a:solidFill>
                  <a:schemeClr val="dk1"/>
                </a:solidFill>
                <a:effectLst/>
                <a:uFillTx/>
                <a:latin typeface="Aptos"/>
              </a:defRPr>
            </a:lvl1pPr>
          </a:lstStyle>
          <a:p>
            <a:pPr indent="0" defTabSz="914400">
              <a:lnSpc>
                <a:spcPct val="100000"/>
              </a:lnSpc>
              <a:buNone/>
            </a:pPr>
            <a:r>
              <a:rPr b="0" lang="en-GB" sz="1800" strike="noStrike" u="none">
                <a:solidFill>
                  <a:schemeClr val="dk1"/>
                </a:solidFill>
                <a:effectLst/>
                <a:uFillTx/>
                <a:latin typeface="Aptos"/>
              </a:rPr>
              <a:t>&lt;date/time&gt;</a:t>
            </a:r>
            <a:endParaRPr b="0" lang="en-GB" sz="1800" strike="noStrike" u="none">
              <a:solidFill>
                <a:srgbClr val="000000"/>
              </a:solidFill>
              <a:effectLst/>
              <a:uFillTx/>
              <a:latin typeface="Times New Roman"/>
            </a:endParaRPr>
          </a:p>
        </p:txBody>
      </p:sp>
      <p:sp>
        <p:nvSpPr>
          <p:cNvPr id="46"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47" name="PlaceHolder 5"/>
          <p:cNvSpPr>
            <a:spLocks noGrp="1"/>
          </p:cNvSpPr>
          <p:nvPr>
            <p:ph type="sldNum" idx="12"/>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400" strike="noStrike" u="none">
                <a:solidFill>
                  <a:schemeClr val="dk1">
                    <a:tint val="82000"/>
                  </a:schemeClr>
                </a:solidFill>
                <a:effectLst/>
                <a:uFillTx/>
                <a:latin typeface="Aptos"/>
              </a:defRPr>
            </a:lvl1pPr>
          </a:lstStyle>
          <a:p>
            <a:pPr indent="0" algn="r" defTabSz="914400">
              <a:lnSpc>
                <a:spcPct val="100000"/>
              </a:lnSpc>
              <a:buNone/>
            </a:pPr>
            <a:fld id="{A0924A1A-1985-464D-9C15-AEFC5D4C0B7D}" type="slidenum">
              <a:rPr b="1" lang="en-GB" sz="1400" strike="noStrike" u="none">
                <a:solidFill>
                  <a:schemeClr val="dk1">
                    <a:tint val="82000"/>
                  </a:schemeClr>
                </a:solidFill>
                <a:effectLst/>
                <a:uFillTx/>
                <a:latin typeface="Aptos"/>
              </a:rPr>
              <a:t>&lt;number&gt;</a:t>
            </a:fld>
            <a:endParaRPr b="0" lang="en-GB" sz="14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48" name="Rectangle 19"/>
          <p:cNvSpPr/>
          <p:nvPr/>
        </p:nvSpPr>
        <p:spPr>
          <a:xfrm>
            <a:off x="0" y="6485760"/>
            <a:ext cx="12191760" cy="378720"/>
          </a:xfrm>
          <a:custGeom>
            <a:avLst/>
            <a:gdLst>
              <a:gd name="textAreaLeft" fmla="*/ 0 w 12191760"/>
              <a:gd name="textAreaRight" fmla="*/ 12192120 w 12191760"/>
              <a:gd name="textAreaTop" fmla="*/ 0 h 378720"/>
              <a:gd name="textAreaBottom" fmla="*/ 379080 h 378720"/>
              <a:gd name="GluePoint1X" fmla="*/ 0 w 12192000"/>
              <a:gd name="GluePoint1Y" fmla="*/ 14067 h 379192"/>
              <a:gd name="GluePoint2X" fmla="*/ 10475741 w 12192000"/>
              <a:gd name="GluePoint2Y" fmla="*/ 0 h 379192"/>
              <a:gd name="GluePoint3X" fmla="*/ 12192000 w 12192000"/>
              <a:gd name="GluePoint3Y" fmla="*/ 379192 h 379192"/>
              <a:gd name="GluePoint4X" fmla="*/ 0 w 12192000"/>
              <a:gd name="GluePoint4Y" fmla="*/ 379192 h 379192"/>
              <a:gd name="GluePoint5X" fmla="*/ 0 w 12192000"/>
              <a:gd name="GluePoint5Y" fmla="*/ 14067 h 37919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192000" h="379192">
                <a:moveTo>
                  <a:pt x="0" y="14067"/>
                </a:moveTo>
                <a:lnTo>
                  <a:pt x="10475741" y="0"/>
                </a:lnTo>
                <a:lnTo>
                  <a:pt x="12192000" y="379192"/>
                </a:lnTo>
                <a:lnTo>
                  <a:pt x="0" y="379192"/>
                </a:lnTo>
                <a:lnTo>
                  <a:pt x="0" y="14067"/>
                </a:lnTo>
                <a:close/>
              </a:path>
            </a:pathLst>
          </a:custGeom>
          <a:solidFill>
            <a:schemeClr val="accent3"/>
          </a:solidFill>
          <a:ln>
            <a:solidFill>
              <a:srgbClr val="4ea72e">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nvGrpSpPr>
          <p:cNvPr id="49" name="Group 14"/>
          <p:cNvGrpSpPr/>
          <p:nvPr/>
        </p:nvGrpSpPr>
        <p:grpSpPr>
          <a:xfrm>
            <a:off x="10363320" y="-14760"/>
            <a:ext cx="1828440" cy="759600"/>
            <a:chOff x="10363320" y="-14760"/>
            <a:chExt cx="1828440" cy="759600"/>
          </a:xfrm>
        </p:grpSpPr>
        <p:pic>
          <p:nvPicPr>
            <p:cNvPr id="50" name="Picture 6" descr=""/>
            <p:cNvPicPr/>
            <p:nvPr/>
          </p:nvPicPr>
          <p:blipFill>
            <a:blip r:embed="rId2"/>
            <a:stretch/>
          </p:blipFill>
          <p:spPr>
            <a:xfrm>
              <a:off x="11283120" y="46440"/>
              <a:ext cx="880920" cy="677160"/>
            </a:xfrm>
            <a:prstGeom prst="rect">
              <a:avLst/>
            </a:prstGeom>
            <a:noFill/>
            <a:ln w="0">
              <a:noFill/>
            </a:ln>
          </p:spPr>
        </p:pic>
        <p:pic>
          <p:nvPicPr>
            <p:cNvPr id="51" name="Picture 7" descr=""/>
            <p:cNvPicPr/>
            <p:nvPr/>
          </p:nvPicPr>
          <p:blipFill>
            <a:blip r:embed="rId3"/>
            <a:stretch/>
          </p:blipFill>
          <p:spPr>
            <a:xfrm>
              <a:off x="10417680" y="12240"/>
              <a:ext cx="736560" cy="732600"/>
            </a:xfrm>
            <a:prstGeom prst="rect">
              <a:avLst/>
            </a:prstGeom>
            <a:noFill/>
            <a:ln w="0">
              <a:noFill/>
            </a:ln>
          </p:spPr>
        </p:pic>
        <p:cxnSp>
          <p:nvCxnSpPr>
            <p:cNvPr id="52" name="Straight Connector 9"/>
            <p:cNvCxnSpPr/>
            <p:nvPr/>
          </p:nvCxnSpPr>
          <p:spPr>
            <a:xfrm>
              <a:off x="11214720" y="-14760"/>
              <a:ext cx="360" cy="752400"/>
            </a:xfrm>
            <a:prstGeom prst="straightConnector1">
              <a:avLst/>
            </a:prstGeom>
            <a:ln w="38100">
              <a:solidFill>
                <a:srgbClr val="4ea72e"/>
              </a:solidFill>
            </a:ln>
          </p:spPr>
        </p:cxnSp>
        <p:sp>
          <p:nvSpPr>
            <p:cNvPr id="53" name="Rectangle 10"/>
            <p:cNvSpPr/>
            <p:nvPr/>
          </p:nvSpPr>
          <p:spPr>
            <a:xfrm>
              <a:off x="10363320" y="-14760"/>
              <a:ext cx="1828440" cy="752040"/>
            </a:xfrm>
            <a:prstGeom prst="rect">
              <a:avLst/>
            </a:prstGeom>
            <a:noFill/>
            <a:ln w="38100">
              <a:solidFill>
                <a:srgbClr val="4ea72e"/>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sp>
        <p:nvSpPr>
          <p:cNvPr id="54" name="Rectangle 13"/>
          <p:cNvSpPr/>
          <p:nvPr/>
        </p:nvSpPr>
        <p:spPr>
          <a:xfrm>
            <a:off x="0" y="0"/>
            <a:ext cx="380520" cy="6864480"/>
          </a:xfrm>
          <a:prstGeom prst="rect">
            <a:avLst/>
          </a:prstGeom>
          <a:gradFill rotWithShape="0">
            <a:gsLst>
              <a:gs pos="24000">
                <a:srgbClr val="ffff00"/>
              </a:gs>
              <a:gs pos="46000">
                <a:srgbClr val="ffff00"/>
              </a:gs>
              <a:gs pos="46000">
                <a:srgbClr val="000000"/>
              </a:gs>
              <a:gs pos="56904">
                <a:srgbClr val="000000"/>
              </a:gs>
              <a:gs pos="93000">
                <a:srgbClr val="000000"/>
              </a:gs>
            </a:gsLst>
            <a:lin ang="10800000"/>
          </a:gra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sp>
        <p:nvSpPr>
          <p:cNvPr id="55"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1" lang="en-US" sz="6000" strike="noStrike" u="none">
                <a:solidFill>
                  <a:schemeClr val="dk1"/>
                </a:solidFill>
                <a:effectLst/>
                <a:uFillTx/>
                <a:latin typeface="Corbel"/>
              </a:rPr>
              <a:t>Click to edit Master title style</a:t>
            </a:r>
            <a:endParaRPr b="0" lang="en-US" sz="6000" strike="noStrike" u="none">
              <a:solidFill>
                <a:schemeClr val="dk1"/>
              </a:solidFill>
              <a:effectLst/>
              <a:uFillTx/>
              <a:latin typeface="Aptos"/>
            </a:endParaRPr>
          </a:p>
        </p:txBody>
      </p:sp>
      <p:sp>
        <p:nvSpPr>
          <p:cNvPr id="56"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82000"/>
                  </a:schemeClr>
                </a:solidFill>
                <a:effectLst/>
                <a:uFillTx/>
                <a:latin typeface="Corbel"/>
              </a:rPr>
              <a:t>Click to edit Master text styles</a:t>
            </a:r>
            <a:endParaRPr b="0" lang="en-US" sz="2400" strike="noStrike" u="none">
              <a:solidFill>
                <a:schemeClr val="dk1"/>
              </a:solidFill>
              <a:effectLst/>
              <a:uFillTx/>
              <a:latin typeface="Corbel"/>
            </a:endParaRPr>
          </a:p>
        </p:txBody>
      </p:sp>
      <p:sp>
        <p:nvSpPr>
          <p:cNvPr id="57" name="PlaceHolder 3"/>
          <p:cNvSpPr>
            <a:spLocks noGrp="1"/>
          </p:cNvSpPr>
          <p:nvPr>
            <p:ph type="dt" idx="13"/>
          </p:nvPr>
        </p:nvSpPr>
        <p:spPr>
          <a:xfrm>
            <a:off x="838080" y="6356520"/>
            <a:ext cx="2742840" cy="364680"/>
          </a:xfrm>
          <a:prstGeom prst="rect">
            <a:avLst/>
          </a:prstGeom>
          <a:noFill/>
          <a:ln w="0">
            <a:noFill/>
          </a:ln>
        </p:spPr>
        <p:txBody>
          <a:bodyPr lIns="90000" rIns="90000" tIns="45000" bIns="45000" anchor="t">
            <a:noAutofit/>
          </a:bodyPr>
          <a:lstStyle>
            <a:lvl1pPr indent="0" defTabSz="914400">
              <a:lnSpc>
                <a:spcPct val="100000"/>
              </a:lnSpc>
              <a:buNone/>
              <a:defRPr b="0" lang="en-GB" sz="1800" strike="noStrike" u="none">
                <a:solidFill>
                  <a:schemeClr val="dk1"/>
                </a:solidFill>
                <a:effectLst/>
                <a:uFillTx/>
                <a:latin typeface="Aptos"/>
              </a:defRPr>
            </a:lvl1pPr>
          </a:lstStyle>
          <a:p>
            <a:pPr indent="0" defTabSz="914400">
              <a:lnSpc>
                <a:spcPct val="100000"/>
              </a:lnSpc>
              <a:buNone/>
            </a:pPr>
            <a:r>
              <a:rPr b="0" lang="en-GB" sz="1800" strike="noStrike" u="none">
                <a:solidFill>
                  <a:schemeClr val="dk1"/>
                </a:solidFill>
                <a:effectLst/>
                <a:uFillTx/>
                <a:latin typeface="Aptos"/>
              </a:rPr>
              <a:t>&lt;date/time&gt;</a:t>
            </a:r>
            <a:endParaRPr b="0" lang="en-GB" sz="1800" strike="noStrike" u="none">
              <a:solidFill>
                <a:srgbClr val="000000"/>
              </a:solidFill>
              <a:effectLst/>
              <a:uFillTx/>
              <a:latin typeface="Times New Roman"/>
            </a:endParaRPr>
          </a:p>
        </p:txBody>
      </p:sp>
      <p:sp>
        <p:nvSpPr>
          <p:cNvPr id="58"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59" name="PlaceHolder 5"/>
          <p:cNvSpPr>
            <a:spLocks noGrp="1"/>
          </p:cNvSpPr>
          <p:nvPr>
            <p:ph type="sldNum" idx="15"/>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400" strike="noStrike" u="none">
                <a:solidFill>
                  <a:schemeClr val="dk1">
                    <a:tint val="82000"/>
                  </a:schemeClr>
                </a:solidFill>
                <a:effectLst/>
                <a:uFillTx/>
                <a:latin typeface="Aptos"/>
              </a:defRPr>
            </a:lvl1pPr>
          </a:lstStyle>
          <a:p>
            <a:pPr indent="0" algn="r" defTabSz="914400">
              <a:lnSpc>
                <a:spcPct val="100000"/>
              </a:lnSpc>
              <a:buNone/>
            </a:pPr>
            <a:fld id="{ED21541D-4E2C-43A9-9407-AE66E61E470D}" type="slidenum">
              <a:rPr b="1" lang="en-GB" sz="1400" strike="noStrike" u="none">
                <a:solidFill>
                  <a:schemeClr val="dk1">
                    <a:tint val="82000"/>
                  </a:schemeClr>
                </a:solidFill>
                <a:effectLst/>
                <a:uFillTx/>
                <a:latin typeface="Aptos"/>
              </a:rPr>
              <a:t>&lt;number&gt;</a:t>
            </a:fld>
            <a:endParaRPr b="0" lang="en-GB" sz="14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60" name="Rectangle 19"/>
          <p:cNvSpPr/>
          <p:nvPr/>
        </p:nvSpPr>
        <p:spPr>
          <a:xfrm>
            <a:off x="0" y="6485760"/>
            <a:ext cx="12191760" cy="378720"/>
          </a:xfrm>
          <a:custGeom>
            <a:avLst/>
            <a:gdLst>
              <a:gd name="textAreaLeft" fmla="*/ 0 w 12191760"/>
              <a:gd name="textAreaRight" fmla="*/ 12192120 w 12191760"/>
              <a:gd name="textAreaTop" fmla="*/ 0 h 378720"/>
              <a:gd name="textAreaBottom" fmla="*/ 379080 h 378720"/>
              <a:gd name="GluePoint1X" fmla="*/ 0 w 12192000"/>
              <a:gd name="GluePoint1Y" fmla="*/ 14067 h 379192"/>
              <a:gd name="GluePoint2X" fmla="*/ 10475741 w 12192000"/>
              <a:gd name="GluePoint2Y" fmla="*/ 0 h 379192"/>
              <a:gd name="GluePoint3X" fmla="*/ 12192000 w 12192000"/>
              <a:gd name="GluePoint3Y" fmla="*/ 379192 h 379192"/>
              <a:gd name="GluePoint4X" fmla="*/ 0 w 12192000"/>
              <a:gd name="GluePoint4Y" fmla="*/ 379192 h 379192"/>
              <a:gd name="GluePoint5X" fmla="*/ 0 w 12192000"/>
              <a:gd name="GluePoint5Y" fmla="*/ 14067 h 37919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192000" h="379192">
                <a:moveTo>
                  <a:pt x="0" y="14067"/>
                </a:moveTo>
                <a:lnTo>
                  <a:pt x="10475741" y="0"/>
                </a:lnTo>
                <a:lnTo>
                  <a:pt x="12192000" y="379192"/>
                </a:lnTo>
                <a:lnTo>
                  <a:pt x="0" y="379192"/>
                </a:lnTo>
                <a:lnTo>
                  <a:pt x="0" y="14067"/>
                </a:lnTo>
                <a:close/>
              </a:path>
            </a:pathLst>
          </a:custGeom>
          <a:solidFill>
            <a:schemeClr val="accent3"/>
          </a:solidFill>
          <a:ln>
            <a:solidFill>
              <a:srgbClr val="4ea72e">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nvGrpSpPr>
          <p:cNvPr id="61" name="Group 14"/>
          <p:cNvGrpSpPr/>
          <p:nvPr/>
        </p:nvGrpSpPr>
        <p:grpSpPr>
          <a:xfrm>
            <a:off x="10363320" y="-14760"/>
            <a:ext cx="1828440" cy="759600"/>
            <a:chOff x="10363320" y="-14760"/>
            <a:chExt cx="1828440" cy="759600"/>
          </a:xfrm>
        </p:grpSpPr>
        <p:pic>
          <p:nvPicPr>
            <p:cNvPr id="62" name="Picture 6" descr=""/>
            <p:cNvPicPr/>
            <p:nvPr/>
          </p:nvPicPr>
          <p:blipFill>
            <a:blip r:embed="rId2"/>
            <a:stretch/>
          </p:blipFill>
          <p:spPr>
            <a:xfrm>
              <a:off x="11283120" y="46440"/>
              <a:ext cx="880920" cy="677160"/>
            </a:xfrm>
            <a:prstGeom prst="rect">
              <a:avLst/>
            </a:prstGeom>
            <a:noFill/>
            <a:ln w="0">
              <a:noFill/>
            </a:ln>
          </p:spPr>
        </p:pic>
        <p:pic>
          <p:nvPicPr>
            <p:cNvPr id="63" name="Picture 7" descr=""/>
            <p:cNvPicPr/>
            <p:nvPr/>
          </p:nvPicPr>
          <p:blipFill>
            <a:blip r:embed="rId3"/>
            <a:stretch/>
          </p:blipFill>
          <p:spPr>
            <a:xfrm>
              <a:off x="10417680" y="12240"/>
              <a:ext cx="736560" cy="732600"/>
            </a:xfrm>
            <a:prstGeom prst="rect">
              <a:avLst/>
            </a:prstGeom>
            <a:noFill/>
            <a:ln w="0">
              <a:noFill/>
            </a:ln>
          </p:spPr>
        </p:pic>
        <p:cxnSp>
          <p:nvCxnSpPr>
            <p:cNvPr id="64" name="Straight Connector 9"/>
            <p:cNvCxnSpPr/>
            <p:nvPr/>
          </p:nvCxnSpPr>
          <p:spPr>
            <a:xfrm>
              <a:off x="11214720" y="-14760"/>
              <a:ext cx="360" cy="752400"/>
            </a:xfrm>
            <a:prstGeom prst="straightConnector1">
              <a:avLst/>
            </a:prstGeom>
            <a:ln w="38100">
              <a:solidFill>
                <a:srgbClr val="4ea72e"/>
              </a:solidFill>
            </a:ln>
          </p:spPr>
        </p:cxnSp>
        <p:sp>
          <p:nvSpPr>
            <p:cNvPr id="65" name="Rectangle 10"/>
            <p:cNvSpPr/>
            <p:nvPr/>
          </p:nvSpPr>
          <p:spPr>
            <a:xfrm>
              <a:off x="10363320" y="-14760"/>
              <a:ext cx="1828440" cy="752040"/>
            </a:xfrm>
            <a:prstGeom prst="rect">
              <a:avLst/>
            </a:prstGeom>
            <a:noFill/>
            <a:ln w="38100">
              <a:solidFill>
                <a:srgbClr val="4ea72e"/>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sp>
        <p:nvSpPr>
          <p:cNvPr id="66" name="Rectangle 13"/>
          <p:cNvSpPr/>
          <p:nvPr/>
        </p:nvSpPr>
        <p:spPr>
          <a:xfrm>
            <a:off x="0" y="0"/>
            <a:ext cx="380520" cy="6864480"/>
          </a:xfrm>
          <a:prstGeom prst="rect">
            <a:avLst/>
          </a:prstGeom>
          <a:gradFill rotWithShape="0">
            <a:gsLst>
              <a:gs pos="24000">
                <a:srgbClr val="ffff00"/>
              </a:gs>
              <a:gs pos="46000">
                <a:srgbClr val="ffff00"/>
              </a:gs>
              <a:gs pos="46000">
                <a:srgbClr val="000000"/>
              </a:gs>
              <a:gs pos="56904">
                <a:srgbClr val="000000"/>
              </a:gs>
              <a:gs pos="93000">
                <a:srgbClr val="000000"/>
              </a:gs>
            </a:gsLst>
            <a:lin ang="10800000"/>
          </a:gra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sp>
        <p:nvSpPr>
          <p:cNvPr id="6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trike="noStrike" u="none">
                <a:solidFill>
                  <a:schemeClr val="dk1"/>
                </a:solidFill>
                <a:effectLst/>
                <a:uFillTx/>
                <a:latin typeface="Corbel"/>
              </a:rPr>
              <a:t>Click to edit Master title style</a:t>
            </a:r>
            <a:endParaRPr b="0" lang="en-US" sz="4400" strike="noStrike" u="none">
              <a:solidFill>
                <a:schemeClr val="dk1"/>
              </a:solidFill>
              <a:effectLst/>
              <a:uFillTx/>
              <a:latin typeface="Aptos"/>
            </a:endParaRPr>
          </a:p>
        </p:txBody>
      </p:sp>
      <p:sp>
        <p:nvSpPr>
          <p:cNvPr id="68"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200" strike="noStrike" u="none">
                <a:solidFill>
                  <a:schemeClr val="dk1"/>
                </a:solidFill>
                <a:effectLst/>
                <a:uFillTx/>
                <a:latin typeface="Corbel"/>
              </a:rPr>
              <a:t>Click to edit Master text styles</a:t>
            </a:r>
            <a:endParaRPr b="0" lang="en-US" sz="2200" strike="noStrike" u="none">
              <a:solidFill>
                <a:schemeClr val="dk1"/>
              </a:solidFill>
              <a:effectLst/>
              <a:uFillTx/>
              <a:latin typeface="Corbel"/>
            </a:endParaRPr>
          </a:p>
          <a:p>
            <a:pPr lvl="1" marL="6858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Second level</a:t>
            </a:r>
            <a:endParaRPr b="0" lang="en-US" sz="2200" strike="noStrike" u="none">
              <a:solidFill>
                <a:schemeClr val="dk1"/>
              </a:solidFill>
              <a:effectLst/>
              <a:uFillTx/>
              <a:latin typeface="Corbel"/>
            </a:endParaRPr>
          </a:p>
          <a:p>
            <a:pPr lvl="2" marL="11430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Third level</a:t>
            </a:r>
            <a:endParaRPr b="0" lang="en-US" sz="2200" strike="noStrike" u="none">
              <a:solidFill>
                <a:schemeClr val="dk1"/>
              </a:solidFill>
              <a:effectLst/>
              <a:uFillTx/>
              <a:latin typeface="Corbel"/>
            </a:endParaRPr>
          </a:p>
          <a:p>
            <a:pPr lvl="3" marL="16002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Fourth level</a:t>
            </a:r>
            <a:endParaRPr b="0" lang="en-US" sz="2200" strike="noStrike" u="none">
              <a:solidFill>
                <a:schemeClr val="dk1"/>
              </a:solidFill>
              <a:effectLst/>
              <a:uFillTx/>
              <a:latin typeface="Corbel"/>
            </a:endParaRPr>
          </a:p>
          <a:p>
            <a:pPr lvl="4" marL="20574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Fifth level</a:t>
            </a:r>
            <a:endParaRPr b="0" lang="en-US" sz="2200" strike="noStrike" u="none">
              <a:solidFill>
                <a:schemeClr val="dk1"/>
              </a:solidFill>
              <a:effectLst/>
              <a:uFillTx/>
              <a:latin typeface="Corbel"/>
            </a:endParaRPr>
          </a:p>
        </p:txBody>
      </p:sp>
      <p:sp>
        <p:nvSpPr>
          <p:cNvPr id="69"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200" strike="noStrike" u="none">
                <a:solidFill>
                  <a:schemeClr val="dk1"/>
                </a:solidFill>
                <a:effectLst/>
                <a:uFillTx/>
                <a:latin typeface="Corbel"/>
              </a:rPr>
              <a:t>Click to edit Master text styles</a:t>
            </a:r>
            <a:endParaRPr b="0" lang="en-US" sz="2200" strike="noStrike" u="none">
              <a:solidFill>
                <a:schemeClr val="dk1"/>
              </a:solidFill>
              <a:effectLst/>
              <a:uFillTx/>
              <a:latin typeface="Corbel"/>
            </a:endParaRPr>
          </a:p>
          <a:p>
            <a:pPr lvl="1" marL="6858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Second level</a:t>
            </a:r>
            <a:endParaRPr b="0" lang="en-US" sz="2200" strike="noStrike" u="none">
              <a:solidFill>
                <a:schemeClr val="dk1"/>
              </a:solidFill>
              <a:effectLst/>
              <a:uFillTx/>
              <a:latin typeface="Corbel"/>
            </a:endParaRPr>
          </a:p>
          <a:p>
            <a:pPr lvl="2" marL="11430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Third level</a:t>
            </a:r>
            <a:endParaRPr b="0" lang="en-US" sz="2200" strike="noStrike" u="none">
              <a:solidFill>
                <a:schemeClr val="dk1"/>
              </a:solidFill>
              <a:effectLst/>
              <a:uFillTx/>
              <a:latin typeface="Corbel"/>
            </a:endParaRPr>
          </a:p>
          <a:p>
            <a:pPr lvl="3" marL="16002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Fourth level</a:t>
            </a:r>
            <a:endParaRPr b="0" lang="en-US" sz="2200" strike="noStrike" u="none">
              <a:solidFill>
                <a:schemeClr val="dk1"/>
              </a:solidFill>
              <a:effectLst/>
              <a:uFillTx/>
              <a:latin typeface="Corbel"/>
            </a:endParaRPr>
          </a:p>
          <a:p>
            <a:pPr lvl="4" marL="20574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Fifth level</a:t>
            </a:r>
            <a:endParaRPr b="0" lang="en-US" sz="2200" strike="noStrike" u="none">
              <a:solidFill>
                <a:schemeClr val="dk1"/>
              </a:solidFill>
              <a:effectLst/>
              <a:uFillTx/>
              <a:latin typeface="Corbel"/>
            </a:endParaRPr>
          </a:p>
        </p:txBody>
      </p:sp>
      <p:sp>
        <p:nvSpPr>
          <p:cNvPr id="70" name="PlaceHolder 4"/>
          <p:cNvSpPr>
            <a:spLocks noGrp="1"/>
          </p:cNvSpPr>
          <p:nvPr>
            <p:ph type="dt" idx="16"/>
          </p:nvPr>
        </p:nvSpPr>
        <p:spPr>
          <a:xfrm>
            <a:off x="838080" y="6356520"/>
            <a:ext cx="2742840" cy="364680"/>
          </a:xfrm>
          <a:prstGeom prst="rect">
            <a:avLst/>
          </a:prstGeom>
          <a:noFill/>
          <a:ln w="0">
            <a:noFill/>
          </a:ln>
        </p:spPr>
        <p:txBody>
          <a:bodyPr lIns="90000" rIns="90000" tIns="45000" bIns="45000" anchor="t">
            <a:noAutofit/>
          </a:bodyPr>
          <a:lstStyle>
            <a:lvl1pPr indent="0" defTabSz="914400">
              <a:lnSpc>
                <a:spcPct val="100000"/>
              </a:lnSpc>
              <a:buNone/>
              <a:defRPr b="0" lang="en-GB" sz="1800" strike="noStrike" u="none">
                <a:solidFill>
                  <a:schemeClr val="dk1"/>
                </a:solidFill>
                <a:effectLst/>
                <a:uFillTx/>
                <a:latin typeface="Aptos"/>
              </a:defRPr>
            </a:lvl1pPr>
          </a:lstStyle>
          <a:p>
            <a:pPr indent="0" defTabSz="914400">
              <a:lnSpc>
                <a:spcPct val="100000"/>
              </a:lnSpc>
              <a:buNone/>
            </a:pPr>
            <a:r>
              <a:rPr b="0" lang="en-GB" sz="1800" strike="noStrike" u="none">
                <a:solidFill>
                  <a:schemeClr val="dk1"/>
                </a:solidFill>
                <a:effectLst/>
                <a:uFillTx/>
                <a:latin typeface="Aptos"/>
              </a:rPr>
              <a:t>&lt;date/time&gt;</a:t>
            </a:r>
            <a:endParaRPr b="0" lang="en-GB" sz="1800" strike="noStrike" u="none">
              <a:solidFill>
                <a:srgbClr val="000000"/>
              </a:solidFill>
              <a:effectLst/>
              <a:uFillTx/>
              <a:latin typeface="Times New Roman"/>
            </a:endParaRPr>
          </a:p>
        </p:txBody>
      </p:sp>
      <p:sp>
        <p:nvSpPr>
          <p:cNvPr id="71"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72" name="PlaceHolder 6"/>
          <p:cNvSpPr>
            <a:spLocks noGrp="1"/>
          </p:cNvSpPr>
          <p:nvPr>
            <p:ph type="sldNum" idx="18"/>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400" strike="noStrike" u="none">
                <a:solidFill>
                  <a:schemeClr val="dk1">
                    <a:tint val="82000"/>
                  </a:schemeClr>
                </a:solidFill>
                <a:effectLst/>
                <a:uFillTx/>
                <a:latin typeface="Aptos"/>
              </a:defRPr>
            </a:lvl1pPr>
          </a:lstStyle>
          <a:p>
            <a:pPr indent="0" algn="r" defTabSz="914400">
              <a:lnSpc>
                <a:spcPct val="100000"/>
              </a:lnSpc>
              <a:buNone/>
            </a:pPr>
            <a:fld id="{20FB1F67-FA85-4CA4-95A1-B1AC3B97AA2F}" type="slidenum">
              <a:rPr b="1" lang="en-GB" sz="1400" strike="noStrike" u="none">
                <a:solidFill>
                  <a:schemeClr val="dk1">
                    <a:tint val="82000"/>
                  </a:schemeClr>
                </a:solidFill>
                <a:effectLst/>
                <a:uFillTx/>
                <a:latin typeface="Aptos"/>
              </a:rPr>
              <a:t>&lt;number&gt;</a:t>
            </a:fld>
            <a:endParaRPr b="0" lang="en-GB" sz="14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73" name="Rectangle 19"/>
          <p:cNvSpPr/>
          <p:nvPr/>
        </p:nvSpPr>
        <p:spPr>
          <a:xfrm>
            <a:off x="0" y="6485760"/>
            <a:ext cx="12191760" cy="378720"/>
          </a:xfrm>
          <a:custGeom>
            <a:avLst/>
            <a:gdLst>
              <a:gd name="textAreaLeft" fmla="*/ 0 w 12191760"/>
              <a:gd name="textAreaRight" fmla="*/ 12192120 w 12191760"/>
              <a:gd name="textAreaTop" fmla="*/ 0 h 378720"/>
              <a:gd name="textAreaBottom" fmla="*/ 379080 h 378720"/>
              <a:gd name="GluePoint1X" fmla="*/ 0 w 12192000"/>
              <a:gd name="GluePoint1Y" fmla="*/ 14067 h 379192"/>
              <a:gd name="GluePoint2X" fmla="*/ 10475741 w 12192000"/>
              <a:gd name="GluePoint2Y" fmla="*/ 0 h 379192"/>
              <a:gd name="GluePoint3X" fmla="*/ 12192000 w 12192000"/>
              <a:gd name="GluePoint3Y" fmla="*/ 379192 h 379192"/>
              <a:gd name="GluePoint4X" fmla="*/ 0 w 12192000"/>
              <a:gd name="GluePoint4Y" fmla="*/ 379192 h 379192"/>
              <a:gd name="GluePoint5X" fmla="*/ 0 w 12192000"/>
              <a:gd name="GluePoint5Y" fmla="*/ 14067 h 37919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192000" h="379192">
                <a:moveTo>
                  <a:pt x="0" y="14067"/>
                </a:moveTo>
                <a:lnTo>
                  <a:pt x="10475741" y="0"/>
                </a:lnTo>
                <a:lnTo>
                  <a:pt x="12192000" y="379192"/>
                </a:lnTo>
                <a:lnTo>
                  <a:pt x="0" y="379192"/>
                </a:lnTo>
                <a:lnTo>
                  <a:pt x="0" y="14067"/>
                </a:lnTo>
                <a:close/>
              </a:path>
            </a:pathLst>
          </a:custGeom>
          <a:solidFill>
            <a:schemeClr val="accent3"/>
          </a:solidFill>
          <a:ln>
            <a:solidFill>
              <a:srgbClr val="4ea72e">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nvGrpSpPr>
          <p:cNvPr id="74" name="Group 14"/>
          <p:cNvGrpSpPr/>
          <p:nvPr/>
        </p:nvGrpSpPr>
        <p:grpSpPr>
          <a:xfrm>
            <a:off x="10363320" y="-14760"/>
            <a:ext cx="1828440" cy="759600"/>
            <a:chOff x="10363320" y="-14760"/>
            <a:chExt cx="1828440" cy="759600"/>
          </a:xfrm>
        </p:grpSpPr>
        <p:pic>
          <p:nvPicPr>
            <p:cNvPr id="75" name="Picture 6" descr=""/>
            <p:cNvPicPr/>
            <p:nvPr/>
          </p:nvPicPr>
          <p:blipFill>
            <a:blip r:embed="rId2"/>
            <a:stretch/>
          </p:blipFill>
          <p:spPr>
            <a:xfrm>
              <a:off x="11283120" y="46440"/>
              <a:ext cx="880920" cy="677160"/>
            </a:xfrm>
            <a:prstGeom prst="rect">
              <a:avLst/>
            </a:prstGeom>
            <a:noFill/>
            <a:ln w="0">
              <a:noFill/>
            </a:ln>
          </p:spPr>
        </p:pic>
        <p:pic>
          <p:nvPicPr>
            <p:cNvPr id="76" name="Picture 7" descr=""/>
            <p:cNvPicPr/>
            <p:nvPr/>
          </p:nvPicPr>
          <p:blipFill>
            <a:blip r:embed="rId3"/>
            <a:stretch/>
          </p:blipFill>
          <p:spPr>
            <a:xfrm>
              <a:off x="10417680" y="12240"/>
              <a:ext cx="736560" cy="732600"/>
            </a:xfrm>
            <a:prstGeom prst="rect">
              <a:avLst/>
            </a:prstGeom>
            <a:noFill/>
            <a:ln w="0">
              <a:noFill/>
            </a:ln>
          </p:spPr>
        </p:pic>
        <p:cxnSp>
          <p:nvCxnSpPr>
            <p:cNvPr id="77" name="Straight Connector 9"/>
            <p:cNvCxnSpPr/>
            <p:nvPr/>
          </p:nvCxnSpPr>
          <p:spPr>
            <a:xfrm>
              <a:off x="11214720" y="-14760"/>
              <a:ext cx="360" cy="752400"/>
            </a:xfrm>
            <a:prstGeom prst="straightConnector1">
              <a:avLst/>
            </a:prstGeom>
            <a:ln w="38100">
              <a:solidFill>
                <a:srgbClr val="4ea72e"/>
              </a:solidFill>
            </a:ln>
          </p:spPr>
        </p:cxnSp>
        <p:sp>
          <p:nvSpPr>
            <p:cNvPr id="78" name="Rectangle 10"/>
            <p:cNvSpPr/>
            <p:nvPr/>
          </p:nvSpPr>
          <p:spPr>
            <a:xfrm>
              <a:off x="10363320" y="-14760"/>
              <a:ext cx="1828440" cy="752040"/>
            </a:xfrm>
            <a:prstGeom prst="rect">
              <a:avLst/>
            </a:prstGeom>
            <a:noFill/>
            <a:ln w="38100">
              <a:solidFill>
                <a:srgbClr val="4ea72e"/>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sp>
        <p:nvSpPr>
          <p:cNvPr id="79" name="Rectangle 13"/>
          <p:cNvSpPr/>
          <p:nvPr/>
        </p:nvSpPr>
        <p:spPr>
          <a:xfrm>
            <a:off x="0" y="0"/>
            <a:ext cx="380520" cy="6864480"/>
          </a:xfrm>
          <a:prstGeom prst="rect">
            <a:avLst/>
          </a:prstGeom>
          <a:gradFill rotWithShape="0">
            <a:gsLst>
              <a:gs pos="24000">
                <a:srgbClr val="ffff00"/>
              </a:gs>
              <a:gs pos="46000">
                <a:srgbClr val="ffff00"/>
              </a:gs>
              <a:gs pos="46000">
                <a:srgbClr val="000000"/>
              </a:gs>
              <a:gs pos="56904">
                <a:srgbClr val="000000"/>
              </a:gs>
              <a:gs pos="93000">
                <a:srgbClr val="000000"/>
              </a:gs>
            </a:gsLst>
            <a:lin ang="10800000"/>
          </a:gra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sp>
        <p:nvSpPr>
          <p:cNvPr id="80"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trike="noStrike" u="none">
                <a:solidFill>
                  <a:schemeClr val="dk1"/>
                </a:solidFill>
                <a:effectLst/>
                <a:uFillTx/>
                <a:latin typeface="Corbel"/>
              </a:rPr>
              <a:t>Click to edit Master title style</a:t>
            </a:r>
            <a:endParaRPr b="0" lang="en-US" sz="4400" strike="noStrike" u="none">
              <a:solidFill>
                <a:schemeClr val="dk1"/>
              </a:solidFill>
              <a:effectLst/>
              <a:uFillTx/>
              <a:latin typeface="Aptos"/>
            </a:endParaRPr>
          </a:p>
        </p:txBody>
      </p:sp>
      <p:sp>
        <p:nvSpPr>
          <p:cNvPr id="81"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Corbel"/>
              </a:rPr>
              <a:t>Click to edit Master text styles</a:t>
            </a:r>
            <a:endParaRPr b="0" lang="en-US" sz="2400" strike="noStrike" u="none">
              <a:solidFill>
                <a:schemeClr val="dk1"/>
              </a:solidFill>
              <a:effectLst/>
              <a:uFillTx/>
              <a:latin typeface="Corbel"/>
            </a:endParaRPr>
          </a:p>
        </p:txBody>
      </p:sp>
      <p:sp>
        <p:nvSpPr>
          <p:cNvPr id="82"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200" strike="noStrike" u="none">
                <a:solidFill>
                  <a:schemeClr val="dk1"/>
                </a:solidFill>
                <a:effectLst/>
                <a:uFillTx/>
                <a:latin typeface="Corbel"/>
              </a:rPr>
              <a:t>Click to edit Master text styles</a:t>
            </a:r>
            <a:endParaRPr b="0" lang="en-US" sz="2200" strike="noStrike" u="none">
              <a:solidFill>
                <a:schemeClr val="dk1"/>
              </a:solidFill>
              <a:effectLst/>
              <a:uFillTx/>
              <a:latin typeface="Corbel"/>
            </a:endParaRPr>
          </a:p>
          <a:p>
            <a:pPr lvl="1" marL="6858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Second level</a:t>
            </a:r>
            <a:endParaRPr b="0" lang="en-US" sz="2200" strike="noStrike" u="none">
              <a:solidFill>
                <a:schemeClr val="dk1"/>
              </a:solidFill>
              <a:effectLst/>
              <a:uFillTx/>
              <a:latin typeface="Corbel"/>
            </a:endParaRPr>
          </a:p>
          <a:p>
            <a:pPr lvl="2" marL="11430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Third level</a:t>
            </a:r>
            <a:endParaRPr b="0" lang="en-US" sz="2200" strike="noStrike" u="none">
              <a:solidFill>
                <a:schemeClr val="dk1"/>
              </a:solidFill>
              <a:effectLst/>
              <a:uFillTx/>
              <a:latin typeface="Corbel"/>
            </a:endParaRPr>
          </a:p>
          <a:p>
            <a:pPr lvl="3" marL="16002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Fourth level</a:t>
            </a:r>
            <a:endParaRPr b="0" lang="en-US" sz="2200" strike="noStrike" u="none">
              <a:solidFill>
                <a:schemeClr val="dk1"/>
              </a:solidFill>
              <a:effectLst/>
              <a:uFillTx/>
              <a:latin typeface="Corbel"/>
            </a:endParaRPr>
          </a:p>
          <a:p>
            <a:pPr lvl="4" marL="20574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Fifth level</a:t>
            </a:r>
            <a:endParaRPr b="0" lang="en-US" sz="2200" strike="noStrike" u="none">
              <a:solidFill>
                <a:schemeClr val="dk1"/>
              </a:solidFill>
              <a:effectLst/>
              <a:uFillTx/>
              <a:latin typeface="Corbel"/>
            </a:endParaRPr>
          </a:p>
        </p:txBody>
      </p:sp>
      <p:sp>
        <p:nvSpPr>
          <p:cNvPr id="83"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Corbel"/>
              </a:rPr>
              <a:t>Click to edit Master text styles</a:t>
            </a:r>
            <a:endParaRPr b="0" lang="en-US" sz="2400" strike="noStrike" u="none">
              <a:solidFill>
                <a:schemeClr val="dk1"/>
              </a:solidFill>
              <a:effectLst/>
              <a:uFillTx/>
              <a:latin typeface="Corbel"/>
            </a:endParaRPr>
          </a:p>
        </p:txBody>
      </p:sp>
      <p:sp>
        <p:nvSpPr>
          <p:cNvPr id="84"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200" strike="noStrike" u="none">
                <a:solidFill>
                  <a:schemeClr val="dk1"/>
                </a:solidFill>
                <a:effectLst/>
                <a:uFillTx/>
                <a:latin typeface="Corbel"/>
              </a:rPr>
              <a:t>Click to edit Master text styles</a:t>
            </a:r>
            <a:endParaRPr b="0" lang="en-US" sz="2200" strike="noStrike" u="none">
              <a:solidFill>
                <a:schemeClr val="dk1"/>
              </a:solidFill>
              <a:effectLst/>
              <a:uFillTx/>
              <a:latin typeface="Corbel"/>
            </a:endParaRPr>
          </a:p>
          <a:p>
            <a:pPr lvl="1" marL="6858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Second level</a:t>
            </a:r>
            <a:endParaRPr b="0" lang="en-US" sz="2200" strike="noStrike" u="none">
              <a:solidFill>
                <a:schemeClr val="dk1"/>
              </a:solidFill>
              <a:effectLst/>
              <a:uFillTx/>
              <a:latin typeface="Corbel"/>
            </a:endParaRPr>
          </a:p>
          <a:p>
            <a:pPr lvl="2" marL="11430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Third level</a:t>
            </a:r>
            <a:endParaRPr b="0" lang="en-US" sz="2200" strike="noStrike" u="none">
              <a:solidFill>
                <a:schemeClr val="dk1"/>
              </a:solidFill>
              <a:effectLst/>
              <a:uFillTx/>
              <a:latin typeface="Corbel"/>
            </a:endParaRPr>
          </a:p>
          <a:p>
            <a:pPr lvl="3" marL="16002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Fourth level</a:t>
            </a:r>
            <a:endParaRPr b="0" lang="en-US" sz="2200" strike="noStrike" u="none">
              <a:solidFill>
                <a:schemeClr val="dk1"/>
              </a:solidFill>
              <a:effectLst/>
              <a:uFillTx/>
              <a:latin typeface="Corbel"/>
            </a:endParaRPr>
          </a:p>
          <a:p>
            <a:pPr lvl="4" marL="2057400" indent="-228600" defTabSz="914400">
              <a:lnSpc>
                <a:spcPct val="90000"/>
              </a:lnSpc>
              <a:spcBef>
                <a:spcPts val="499"/>
              </a:spcBef>
              <a:buClr>
                <a:srgbClr val="000000"/>
              </a:buClr>
              <a:buFont typeface="Arial"/>
              <a:buChar char="•"/>
            </a:pPr>
            <a:r>
              <a:rPr b="0" lang="en-US" sz="2200" strike="noStrike" u="none">
                <a:solidFill>
                  <a:schemeClr val="dk1"/>
                </a:solidFill>
                <a:effectLst/>
                <a:uFillTx/>
                <a:latin typeface="Corbel"/>
              </a:rPr>
              <a:t>Fifth level</a:t>
            </a:r>
            <a:endParaRPr b="0" lang="en-US" sz="2200" strike="noStrike" u="none">
              <a:solidFill>
                <a:schemeClr val="dk1"/>
              </a:solidFill>
              <a:effectLst/>
              <a:uFillTx/>
              <a:latin typeface="Corbel"/>
            </a:endParaRPr>
          </a:p>
        </p:txBody>
      </p:sp>
      <p:sp>
        <p:nvSpPr>
          <p:cNvPr id="85" name="PlaceHolder 6"/>
          <p:cNvSpPr>
            <a:spLocks noGrp="1"/>
          </p:cNvSpPr>
          <p:nvPr>
            <p:ph type="dt" idx="19"/>
          </p:nvPr>
        </p:nvSpPr>
        <p:spPr>
          <a:xfrm>
            <a:off x="838080" y="6356520"/>
            <a:ext cx="2742840" cy="364680"/>
          </a:xfrm>
          <a:prstGeom prst="rect">
            <a:avLst/>
          </a:prstGeom>
          <a:noFill/>
          <a:ln w="0">
            <a:noFill/>
          </a:ln>
        </p:spPr>
        <p:txBody>
          <a:bodyPr lIns="90000" rIns="90000" tIns="45000" bIns="45000" anchor="t">
            <a:noAutofit/>
          </a:bodyPr>
          <a:lstStyle>
            <a:lvl1pPr indent="0" defTabSz="914400">
              <a:lnSpc>
                <a:spcPct val="100000"/>
              </a:lnSpc>
              <a:buNone/>
              <a:defRPr b="0" lang="en-GB" sz="1800" strike="noStrike" u="none">
                <a:solidFill>
                  <a:schemeClr val="dk1"/>
                </a:solidFill>
                <a:effectLst/>
                <a:uFillTx/>
                <a:latin typeface="Aptos"/>
              </a:defRPr>
            </a:lvl1pPr>
          </a:lstStyle>
          <a:p>
            <a:pPr indent="0" defTabSz="914400">
              <a:lnSpc>
                <a:spcPct val="100000"/>
              </a:lnSpc>
              <a:buNone/>
            </a:pPr>
            <a:r>
              <a:rPr b="0" lang="en-GB" sz="1800" strike="noStrike" u="none">
                <a:solidFill>
                  <a:schemeClr val="dk1"/>
                </a:solidFill>
                <a:effectLst/>
                <a:uFillTx/>
                <a:latin typeface="Aptos"/>
              </a:rPr>
              <a:t>&lt;date/time&gt;</a:t>
            </a:r>
            <a:endParaRPr b="0" lang="en-GB" sz="1800" strike="noStrike" u="none">
              <a:solidFill>
                <a:srgbClr val="000000"/>
              </a:solidFill>
              <a:effectLst/>
              <a:uFillTx/>
              <a:latin typeface="Times New Roman"/>
            </a:endParaRPr>
          </a:p>
        </p:txBody>
      </p:sp>
      <p:sp>
        <p:nvSpPr>
          <p:cNvPr id="86"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87" name="PlaceHolder 8"/>
          <p:cNvSpPr>
            <a:spLocks noGrp="1"/>
          </p:cNvSpPr>
          <p:nvPr>
            <p:ph type="sldNum" idx="21"/>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400" strike="noStrike" u="none">
                <a:solidFill>
                  <a:schemeClr val="dk1">
                    <a:tint val="82000"/>
                  </a:schemeClr>
                </a:solidFill>
                <a:effectLst/>
                <a:uFillTx/>
                <a:latin typeface="Aptos"/>
              </a:defRPr>
            </a:lvl1pPr>
          </a:lstStyle>
          <a:p>
            <a:pPr indent="0" algn="r" defTabSz="914400">
              <a:lnSpc>
                <a:spcPct val="100000"/>
              </a:lnSpc>
              <a:buNone/>
            </a:pPr>
            <a:fld id="{44827630-760B-47DB-A066-499A54665C81}" type="slidenum">
              <a:rPr b="1" lang="en-GB" sz="1400" strike="noStrike" u="none">
                <a:solidFill>
                  <a:schemeClr val="dk1">
                    <a:tint val="82000"/>
                  </a:schemeClr>
                </a:solidFill>
                <a:effectLst/>
                <a:uFillTx/>
                <a:latin typeface="Aptos"/>
              </a:rPr>
              <a:t>&lt;number&gt;</a:t>
            </a:fld>
            <a:endParaRPr b="0" lang="en-GB" sz="14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88" name="Rectangle 19"/>
          <p:cNvSpPr/>
          <p:nvPr/>
        </p:nvSpPr>
        <p:spPr>
          <a:xfrm>
            <a:off x="0" y="6485760"/>
            <a:ext cx="12191760" cy="378720"/>
          </a:xfrm>
          <a:custGeom>
            <a:avLst/>
            <a:gdLst>
              <a:gd name="textAreaLeft" fmla="*/ 0 w 12191760"/>
              <a:gd name="textAreaRight" fmla="*/ 12192120 w 12191760"/>
              <a:gd name="textAreaTop" fmla="*/ 0 h 378720"/>
              <a:gd name="textAreaBottom" fmla="*/ 379080 h 378720"/>
              <a:gd name="GluePoint1X" fmla="*/ 0 w 12192000"/>
              <a:gd name="GluePoint1Y" fmla="*/ 14067 h 379192"/>
              <a:gd name="GluePoint2X" fmla="*/ 10475741 w 12192000"/>
              <a:gd name="GluePoint2Y" fmla="*/ 0 h 379192"/>
              <a:gd name="GluePoint3X" fmla="*/ 12192000 w 12192000"/>
              <a:gd name="GluePoint3Y" fmla="*/ 379192 h 379192"/>
              <a:gd name="GluePoint4X" fmla="*/ 0 w 12192000"/>
              <a:gd name="GluePoint4Y" fmla="*/ 379192 h 379192"/>
              <a:gd name="GluePoint5X" fmla="*/ 0 w 12192000"/>
              <a:gd name="GluePoint5Y" fmla="*/ 14067 h 37919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192000" h="379192">
                <a:moveTo>
                  <a:pt x="0" y="14067"/>
                </a:moveTo>
                <a:lnTo>
                  <a:pt x="10475741" y="0"/>
                </a:lnTo>
                <a:lnTo>
                  <a:pt x="12192000" y="379192"/>
                </a:lnTo>
                <a:lnTo>
                  <a:pt x="0" y="379192"/>
                </a:lnTo>
                <a:lnTo>
                  <a:pt x="0" y="14067"/>
                </a:lnTo>
                <a:close/>
              </a:path>
            </a:pathLst>
          </a:custGeom>
          <a:solidFill>
            <a:schemeClr val="accent3"/>
          </a:solidFill>
          <a:ln>
            <a:solidFill>
              <a:srgbClr val="4ea72e">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nvGrpSpPr>
          <p:cNvPr id="89" name="Group 14"/>
          <p:cNvGrpSpPr/>
          <p:nvPr/>
        </p:nvGrpSpPr>
        <p:grpSpPr>
          <a:xfrm>
            <a:off x="10363320" y="-14760"/>
            <a:ext cx="1828440" cy="759600"/>
            <a:chOff x="10363320" y="-14760"/>
            <a:chExt cx="1828440" cy="759600"/>
          </a:xfrm>
        </p:grpSpPr>
        <p:pic>
          <p:nvPicPr>
            <p:cNvPr id="90" name="Picture 6" descr=""/>
            <p:cNvPicPr/>
            <p:nvPr/>
          </p:nvPicPr>
          <p:blipFill>
            <a:blip r:embed="rId2"/>
            <a:stretch/>
          </p:blipFill>
          <p:spPr>
            <a:xfrm>
              <a:off x="11283120" y="46440"/>
              <a:ext cx="880920" cy="677160"/>
            </a:xfrm>
            <a:prstGeom prst="rect">
              <a:avLst/>
            </a:prstGeom>
            <a:noFill/>
            <a:ln w="0">
              <a:noFill/>
            </a:ln>
          </p:spPr>
        </p:pic>
        <p:pic>
          <p:nvPicPr>
            <p:cNvPr id="91" name="Picture 7" descr=""/>
            <p:cNvPicPr/>
            <p:nvPr/>
          </p:nvPicPr>
          <p:blipFill>
            <a:blip r:embed="rId3"/>
            <a:stretch/>
          </p:blipFill>
          <p:spPr>
            <a:xfrm>
              <a:off x="10417680" y="12240"/>
              <a:ext cx="736560" cy="732600"/>
            </a:xfrm>
            <a:prstGeom prst="rect">
              <a:avLst/>
            </a:prstGeom>
            <a:noFill/>
            <a:ln w="0">
              <a:noFill/>
            </a:ln>
          </p:spPr>
        </p:pic>
        <p:cxnSp>
          <p:nvCxnSpPr>
            <p:cNvPr id="92" name="Straight Connector 9"/>
            <p:cNvCxnSpPr/>
            <p:nvPr/>
          </p:nvCxnSpPr>
          <p:spPr>
            <a:xfrm>
              <a:off x="11214720" y="-14760"/>
              <a:ext cx="360" cy="752400"/>
            </a:xfrm>
            <a:prstGeom prst="straightConnector1">
              <a:avLst/>
            </a:prstGeom>
            <a:ln w="38100">
              <a:solidFill>
                <a:srgbClr val="4ea72e"/>
              </a:solidFill>
            </a:ln>
          </p:spPr>
        </p:cxnSp>
        <p:sp>
          <p:nvSpPr>
            <p:cNvPr id="93" name="Rectangle 10"/>
            <p:cNvSpPr/>
            <p:nvPr/>
          </p:nvSpPr>
          <p:spPr>
            <a:xfrm>
              <a:off x="10363320" y="-14760"/>
              <a:ext cx="1828440" cy="752040"/>
            </a:xfrm>
            <a:prstGeom prst="rect">
              <a:avLst/>
            </a:prstGeom>
            <a:noFill/>
            <a:ln w="38100">
              <a:solidFill>
                <a:srgbClr val="4ea72e"/>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sp>
        <p:nvSpPr>
          <p:cNvPr id="94" name="Rectangle 13"/>
          <p:cNvSpPr/>
          <p:nvPr/>
        </p:nvSpPr>
        <p:spPr>
          <a:xfrm>
            <a:off x="0" y="0"/>
            <a:ext cx="380520" cy="6864480"/>
          </a:xfrm>
          <a:prstGeom prst="rect">
            <a:avLst/>
          </a:prstGeom>
          <a:gradFill rotWithShape="0">
            <a:gsLst>
              <a:gs pos="24000">
                <a:srgbClr val="ffff00"/>
              </a:gs>
              <a:gs pos="46000">
                <a:srgbClr val="ffff00"/>
              </a:gs>
              <a:gs pos="46000">
                <a:srgbClr val="000000"/>
              </a:gs>
              <a:gs pos="56904">
                <a:srgbClr val="000000"/>
              </a:gs>
              <a:gs pos="93000">
                <a:srgbClr val="000000"/>
              </a:gs>
            </a:gsLst>
            <a:lin ang="10800000"/>
          </a:gra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sp>
        <p:nvSpPr>
          <p:cNvPr id="9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trike="noStrike" u="none">
                <a:solidFill>
                  <a:schemeClr val="dk1"/>
                </a:solidFill>
                <a:effectLst/>
                <a:uFillTx/>
                <a:latin typeface="Corbel"/>
              </a:rPr>
              <a:t>Click to edit Master title style</a:t>
            </a:r>
            <a:endParaRPr b="0" lang="en-US" sz="4400" strike="noStrike" u="none">
              <a:solidFill>
                <a:schemeClr val="dk1"/>
              </a:solidFill>
              <a:effectLst/>
              <a:uFillTx/>
              <a:latin typeface="Aptos"/>
            </a:endParaRPr>
          </a:p>
        </p:txBody>
      </p:sp>
      <p:sp>
        <p:nvSpPr>
          <p:cNvPr id="96" name="PlaceHolder 2"/>
          <p:cNvSpPr>
            <a:spLocks noGrp="1"/>
          </p:cNvSpPr>
          <p:nvPr>
            <p:ph type="dt" idx="22"/>
          </p:nvPr>
        </p:nvSpPr>
        <p:spPr>
          <a:xfrm>
            <a:off x="838080" y="6356520"/>
            <a:ext cx="2742840" cy="364680"/>
          </a:xfrm>
          <a:prstGeom prst="rect">
            <a:avLst/>
          </a:prstGeom>
          <a:noFill/>
          <a:ln w="0">
            <a:noFill/>
          </a:ln>
        </p:spPr>
        <p:txBody>
          <a:bodyPr lIns="90000" rIns="90000" tIns="45000" bIns="45000" anchor="t">
            <a:noAutofit/>
          </a:bodyPr>
          <a:lstStyle>
            <a:lvl1pPr indent="0" defTabSz="914400">
              <a:lnSpc>
                <a:spcPct val="100000"/>
              </a:lnSpc>
              <a:buNone/>
              <a:defRPr b="0" lang="en-GB" sz="1800" strike="noStrike" u="none">
                <a:solidFill>
                  <a:schemeClr val="dk1"/>
                </a:solidFill>
                <a:effectLst/>
                <a:uFillTx/>
                <a:latin typeface="Aptos"/>
              </a:defRPr>
            </a:lvl1pPr>
          </a:lstStyle>
          <a:p>
            <a:pPr indent="0" defTabSz="914400">
              <a:lnSpc>
                <a:spcPct val="100000"/>
              </a:lnSpc>
              <a:buNone/>
            </a:pPr>
            <a:r>
              <a:rPr b="0" lang="en-GB" sz="1800" strike="noStrike" u="none">
                <a:solidFill>
                  <a:schemeClr val="dk1"/>
                </a:solidFill>
                <a:effectLst/>
                <a:uFillTx/>
                <a:latin typeface="Aptos"/>
              </a:rPr>
              <a:t>&lt;date/time&gt;</a:t>
            </a:r>
            <a:endParaRPr b="0" lang="en-GB" sz="1800" strike="noStrike" u="none">
              <a:solidFill>
                <a:srgbClr val="000000"/>
              </a:solidFill>
              <a:effectLst/>
              <a:uFillTx/>
              <a:latin typeface="Times New Roman"/>
            </a:endParaRPr>
          </a:p>
        </p:txBody>
      </p:sp>
      <p:sp>
        <p:nvSpPr>
          <p:cNvPr id="97"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98" name="PlaceHolder 4"/>
          <p:cNvSpPr>
            <a:spLocks noGrp="1"/>
          </p:cNvSpPr>
          <p:nvPr>
            <p:ph type="sldNum" idx="24"/>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400" strike="noStrike" u="none">
                <a:solidFill>
                  <a:schemeClr val="dk1">
                    <a:tint val="82000"/>
                  </a:schemeClr>
                </a:solidFill>
                <a:effectLst/>
                <a:uFillTx/>
                <a:latin typeface="Aptos"/>
              </a:defRPr>
            </a:lvl1pPr>
          </a:lstStyle>
          <a:p>
            <a:pPr indent="0" algn="r" defTabSz="914400">
              <a:lnSpc>
                <a:spcPct val="100000"/>
              </a:lnSpc>
              <a:buNone/>
            </a:pPr>
            <a:fld id="{7A2ED6BB-7B63-4B01-976A-67DB731587E2}" type="slidenum">
              <a:rPr b="1" lang="en-GB" sz="1400" strike="noStrike" u="none">
                <a:solidFill>
                  <a:schemeClr val="dk1">
                    <a:tint val="82000"/>
                  </a:schemeClr>
                </a:solidFill>
                <a:effectLst/>
                <a:uFillTx/>
                <a:latin typeface="Aptos"/>
              </a:rPr>
              <a:t>&lt;number&gt;</a:t>
            </a:fld>
            <a:endParaRPr b="0" lang="en-GB" sz="14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99" name="Rectangle 19"/>
          <p:cNvSpPr/>
          <p:nvPr/>
        </p:nvSpPr>
        <p:spPr>
          <a:xfrm>
            <a:off x="0" y="6485760"/>
            <a:ext cx="12191760" cy="378720"/>
          </a:xfrm>
          <a:custGeom>
            <a:avLst/>
            <a:gdLst>
              <a:gd name="textAreaLeft" fmla="*/ 0 w 12191760"/>
              <a:gd name="textAreaRight" fmla="*/ 12192120 w 12191760"/>
              <a:gd name="textAreaTop" fmla="*/ 0 h 378720"/>
              <a:gd name="textAreaBottom" fmla="*/ 379080 h 378720"/>
              <a:gd name="GluePoint1X" fmla="*/ 0 w 12192000"/>
              <a:gd name="GluePoint1Y" fmla="*/ 14067 h 379192"/>
              <a:gd name="GluePoint2X" fmla="*/ 10475741 w 12192000"/>
              <a:gd name="GluePoint2Y" fmla="*/ 0 h 379192"/>
              <a:gd name="GluePoint3X" fmla="*/ 12192000 w 12192000"/>
              <a:gd name="GluePoint3Y" fmla="*/ 379192 h 379192"/>
              <a:gd name="GluePoint4X" fmla="*/ 0 w 12192000"/>
              <a:gd name="GluePoint4Y" fmla="*/ 379192 h 379192"/>
              <a:gd name="GluePoint5X" fmla="*/ 0 w 12192000"/>
              <a:gd name="GluePoint5Y" fmla="*/ 14067 h 37919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192000" h="379192">
                <a:moveTo>
                  <a:pt x="0" y="14067"/>
                </a:moveTo>
                <a:lnTo>
                  <a:pt x="10475741" y="0"/>
                </a:lnTo>
                <a:lnTo>
                  <a:pt x="12192000" y="379192"/>
                </a:lnTo>
                <a:lnTo>
                  <a:pt x="0" y="379192"/>
                </a:lnTo>
                <a:lnTo>
                  <a:pt x="0" y="14067"/>
                </a:lnTo>
                <a:close/>
              </a:path>
            </a:pathLst>
          </a:custGeom>
          <a:solidFill>
            <a:schemeClr val="accent3"/>
          </a:solidFill>
          <a:ln>
            <a:solidFill>
              <a:srgbClr val="4ea72e">
                <a:lumMod val="75000"/>
              </a:srgbClr>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nvGrpSpPr>
          <p:cNvPr id="100" name="Group 14"/>
          <p:cNvGrpSpPr/>
          <p:nvPr/>
        </p:nvGrpSpPr>
        <p:grpSpPr>
          <a:xfrm>
            <a:off x="10363320" y="-14760"/>
            <a:ext cx="1828440" cy="759600"/>
            <a:chOff x="10363320" y="-14760"/>
            <a:chExt cx="1828440" cy="759600"/>
          </a:xfrm>
        </p:grpSpPr>
        <p:pic>
          <p:nvPicPr>
            <p:cNvPr id="101" name="Picture 6" descr=""/>
            <p:cNvPicPr/>
            <p:nvPr/>
          </p:nvPicPr>
          <p:blipFill>
            <a:blip r:embed="rId2"/>
            <a:stretch/>
          </p:blipFill>
          <p:spPr>
            <a:xfrm>
              <a:off x="11283120" y="46440"/>
              <a:ext cx="880920" cy="677160"/>
            </a:xfrm>
            <a:prstGeom prst="rect">
              <a:avLst/>
            </a:prstGeom>
            <a:noFill/>
            <a:ln w="0">
              <a:noFill/>
            </a:ln>
          </p:spPr>
        </p:pic>
        <p:pic>
          <p:nvPicPr>
            <p:cNvPr id="102" name="Picture 7" descr=""/>
            <p:cNvPicPr/>
            <p:nvPr/>
          </p:nvPicPr>
          <p:blipFill>
            <a:blip r:embed="rId3"/>
            <a:stretch/>
          </p:blipFill>
          <p:spPr>
            <a:xfrm>
              <a:off x="10417680" y="12240"/>
              <a:ext cx="736560" cy="732600"/>
            </a:xfrm>
            <a:prstGeom prst="rect">
              <a:avLst/>
            </a:prstGeom>
            <a:noFill/>
            <a:ln w="0">
              <a:noFill/>
            </a:ln>
          </p:spPr>
        </p:pic>
        <p:cxnSp>
          <p:nvCxnSpPr>
            <p:cNvPr id="103" name="Straight Connector 9"/>
            <p:cNvCxnSpPr/>
            <p:nvPr/>
          </p:nvCxnSpPr>
          <p:spPr>
            <a:xfrm>
              <a:off x="11214720" y="-14760"/>
              <a:ext cx="360" cy="752400"/>
            </a:xfrm>
            <a:prstGeom prst="straightConnector1">
              <a:avLst/>
            </a:prstGeom>
            <a:ln w="38100">
              <a:solidFill>
                <a:srgbClr val="4ea72e"/>
              </a:solidFill>
            </a:ln>
          </p:spPr>
        </p:cxnSp>
        <p:sp>
          <p:nvSpPr>
            <p:cNvPr id="104" name="Rectangle 10"/>
            <p:cNvSpPr/>
            <p:nvPr/>
          </p:nvSpPr>
          <p:spPr>
            <a:xfrm>
              <a:off x="10363320" y="-14760"/>
              <a:ext cx="1828440" cy="752040"/>
            </a:xfrm>
            <a:prstGeom prst="rect">
              <a:avLst/>
            </a:prstGeom>
            <a:noFill/>
            <a:ln w="38100">
              <a:solidFill>
                <a:srgbClr val="4ea72e"/>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grpSp>
      <p:sp>
        <p:nvSpPr>
          <p:cNvPr id="105" name="Rectangle 13"/>
          <p:cNvSpPr/>
          <p:nvPr/>
        </p:nvSpPr>
        <p:spPr>
          <a:xfrm>
            <a:off x="0" y="0"/>
            <a:ext cx="380520" cy="6864480"/>
          </a:xfrm>
          <a:prstGeom prst="rect">
            <a:avLst/>
          </a:prstGeom>
          <a:gradFill rotWithShape="0">
            <a:gsLst>
              <a:gs pos="24000">
                <a:srgbClr val="ffff00"/>
              </a:gs>
              <a:gs pos="46000">
                <a:srgbClr val="ffff00"/>
              </a:gs>
              <a:gs pos="46000">
                <a:srgbClr val="000000"/>
              </a:gs>
              <a:gs pos="56904">
                <a:srgbClr val="000000"/>
              </a:gs>
              <a:gs pos="93000">
                <a:srgbClr val="000000"/>
              </a:gs>
            </a:gsLst>
            <a:lin ang="10800000"/>
          </a:gra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effectLst/>
              <a:uFillTx/>
              <a:latin typeface="Aptos"/>
            </a:endParaRPr>
          </a:p>
        </p:txBody>
      </p:sp>
      <p:sp>
        <p:nvSpPr>
          <p:cNvPr id="106" name="PlaceHolder 1"/>
          <p:cNvSpPr>
            <a:spLocks noGrp="1"/>
          </p:cNvSpPr>
          <p:nvPr>
            <p:ph type="dt" idx="25"/>
          </p:nvPr>
        </p:nvSpPr>
        <p:spPr>
          <a:xfrm>
            <a:off x="838080" y="6356520"/>
            <a:ext cx="2742840" cy="364680"/>
          </a:xfrm>
          <a:prstGeom prst="rect">
            <a:avLst/>
          </a:prstGeom>
          <a:noFill/>
          <a:ln w="0">
            <a:noFill/>
          </a:ln>
        </p:spPr>
        <p:txBody>
          <a:bodyPr lIns="90000" rIns="90000" tIns="45000" bIns="45000" anchor="t">
            <a:noAutofit/>
          </a:bodyPr>
          <a:lstStyle>
            <a:lvl1pPr indent="0" defTabSz="914400">
              <a:lnSpc>
                <a:spcPct val="100000"/>
              </a:lnSpc>
              <a:buNone/>
              <a:defRPr b="0" lang="en-GB" sz="1800" strike="noStrike" u="none">
                <a:solidFill>
                  <a:schemeClr val="dk1"/>
                </a:solidFill>
                <a:effectLst/>
                <a:uFillTx/>
                <a:latin typeface="Aptos"/>
              </a:defRPr>
            </a:lvl1pPr>
          </a:lstStyle>
          <a:p>
            <a:pPr indent="0" defTabSz="914400">
              <a:lnSpc>
                <a:spcPct val="100000"/>
              </a:lnSpc>
              <a:buNone/>
            </a:pPr>
            <a:r>
              <a:rPr b="0" lang="en-GB" sz="1800" strike="noStrike" u="none">
                <a:solidFill>
                  <a:schemeClr val="dk1"/>
                </a:solidFill>
                <a:effectLst/>
                <a:uFillTx/>
                <a:latin typeface="Aptos"/>
              </a:rPr>
              <a:t>&lt;date/time&gt;</a:t>
            </a:r>
            <a:endParaRPr b="0" lang="en-GB" sz="1800" strike="noStrike" u="none">
              <a:solidFill>
                <a:srgbClr val="000000"/>
              </a:solidFill>
              <a:effectLst/>
              <a:uFillTx/>
              <a:latin typeface="Times New Roman"/>
            </a:endParaRPr>
          </a:p>
        </p:txBody>
      </p:sp>
      <p:sp>
        <p:nvSpPr>
          <p:cNvPr id="107"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108" name="PlaceHolder 3"/>
          <p:cNvSpPr>
            <a:spLocks noGrp="1"/>
          </p:cNvSpPr>
          <p:nvPr>
            <p:ph type="sldNum" idx="27"/>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400" strike="noStrike" u="none">
                <a:solidFill>
                  <a:schemeClr val="dk1">
                    <a:tint val="82000"/>
                  </a:schemeClr>
                </a:solidFill>
                <a:effectLst/>
                <a:uFillTx/>
                <a:latin typeface="Aptos"/>
              </a:defRPr>
            </a:lvl1pPr>
          </a:lstStyle>
          <a:p>
            <a:pPr indent="0" algn="r" defTabSz="914400">
              <a:lnSpc>
                <a:spcPct val="100000"/>
              </a:lnSpc>
              <a:buNone/>
            </a:pPr>
            <a:fld id="{F30D1DC4-CCE8-4014-B63E-78239E42FFB1}" type="slidenum">
              <a:rPr b="1" lang="en-GB" sz="1400" strike="noStrike" u="none">
                <a:solidFill>
                  <a:schemeClr val="dk1">
                    <a:tint val="82000"/>
                  </a:schemeClr>
                </a:solidFill>
                <a:effectLst/>
                <a:uFillTx/>
                <a:latin typeface="Aptos"/>
              </a:rPr>
              <a:t>&lt;number&gt;</a:t>
            </a:fld>
            <a:endParaRPr b="0" lang="en-GB" sz="14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itle 1"/>
          <p:cNvSpPr/>
          <p:nvPr/>
        </p:nvSpPr>
        <p:spPr>
          <a:xfrm>
            <a:off x="558000" y="654840"/>
            <a:ext cx="10515240" cy="1325160"/>
          </a:xfrm>
          <a:prstGeom prst="rect">
            <a:avLst/>
          </a:prstGeom>
          <a:noFill/>
          <a:ln w="0">
            <a:noFill/>
          </a:ln>
        </p:spPr>
        <p:style>
          <a:lnRef idx="0"/>
          <a:fillRef idx="0"/>
          <a:effectRef idx="0"/>
          <a:fontRef idx="minor"/>
        </p:style>
        <p:txBody>
          <a:bodyPr anchor="b">
            <a:normAutofit fontScale="32500" lnSpcReduction="19999"/>
          </a:bodyPr>
          <a:p>
            <a:pPr algn="ctr" defTabSz="914400">
              <a:lnSpc>
                <a:spcPct val="90000"/>
              </a:lnSpc>
            </a:pPr>
            <a:r>
              <a:rPr b="1" lang="en-GB" sz="6000" strike="noStrike" u="none">
                <a:solidFill>
                  <a:schemeClr val="dk1"/>
                </a:solidFill>
                <a:effectLst/>
                <a:uFillTx/>
                <a:latin typeface="Corbel"/>
              </a:rPr>
              <a:t>Ugu Leaf</a:t>
            </a:r>
            <a:endParaRPr b="0" lang="en-GB" sz="6000" strike="noStrike" u="none">
              <a:solidFill>
                <a:srgbClr val="000000"/>
              </a:solidFill>
              <a:effectLst/>
              <a:uFillTx/>
              <a:latin typeface="Arial"/>
            </a:endParaRPr>
          </a:p>
          <a:p>
            <a:pPr algn="ctr" defTabSz="914400">
              <a:lnSpc>
                <a:spcPct val="90000"/>
              </a:lnSpc>
            </a:pPr>
            <a:r>
              <a:rPr b="1" lang="en-GB" sz="6000" strike="noStrike" u="none">
                <a:solidFill>
                  <a:schemeClr val="dk1"/>
                </a:solidFill>
                <a:effectLst/>
                <a:uFillTx/>
                <a:latin typeface="Corbel"/>
              </a:rPr>
              <a:t> </a:t>
            </a:r>
            <a:endParaRPr b="0" lang="en-GB" sz="6000" strike="noStrike" u="none">
              <a:solidFill>
                <a:srgbClr val="000000"/>
              </a:solidFill>
              <a:effectLst/>
              <a:uFillTx/>
              <a:latin typeface="Arial"/>
            </a:endParaRPr>
          </a:p>
          <a:p>
            <a:pPr algn="ctr" defTabSz="914400">
              <a:lnSpc>
                <a:spcPct val="90000"/>
              </a:lnSpc>
            </a:pPr>
            <a:r>
              <a:rPr b="1" lang="en-GB" sz="6000" strike="noStrike" u="none">
                <a:solidFill>
                  <a:schemeClr val="dk1"/>
                </a:solidFill>
                <a:effectLst/>
                <a:uFillTx/>
                <a:latin typeface="Corbel"/>
              </a:rPr>
              <a:t>Disease Detection and Classification </a:t>
            </a:r>
            <a:endParaRPr b="0" lang="en-GB" sz="6000" strike="noStrike" u="none">
              <a:solidFill>
                <a:srgbClr val="000000"/>
              </a:solidFill>
              <a:effectLst/>
              <a:uFillTx/>
              <a:latin typeface="Arial"/>
            </a:endParaRPr>
          </a:p>
          <a:p>
            <a:pPr algn="ctr" defTabSz="914400">
              <a:lnSpc>
                <a:spcPct val="90000"/>
              </a:lnSpc>
            </a:pPr>
            <a:endParaRPr b="0" lang="en-GB" sz="6000" strike="noStrike" u="none">
              <a:solidFill>
                <a:srgbClr val="000000"/>
              </a:solidFill>
              <a:effectLst/>
              <a:uFillTx/>
              <a:latin typeface="Arial"/>
            </a:endParaRPr>
          </a:p>
          <a:p>
            <a:pPr algn="ctr" defTabSz="914400">
              <a:lnSpc>
                <a:spcPct val="90000"/>
              </a:lnSpc>
            </a:pPr>
            <a:r>
              <a:rPr b="1" lang="en-GB" sz="6000" strike="noStrike" u="none">
                <a:solidFill>
                  <a:schemeClr val="dk1"/>
                </a:solidFill>
                <a:effectLst/>
                <a:uFillTx/>
                <a:latin typeface="Corbel"/>
              </a:rPr>
              <a:t>Using ML / AI</a:t>
            </a:r>
            <a:endParaRPr b="0" lang="en-GB" sz="6000" strike="noStrike" u="none">
              <a:solidFill>
                <a:srgbClr val="000000"/>
              </a:solidFill>
              <a:effectLst/>
              <a:uFillTx/>
              <a:latin typeface="Arial"/>
            </a:endParaRPr>
          </a:p>
        </p:txBody>
      </p:sp>
      <p:sp>
        <p:nvSpPr>
          <p:cNvPr id="136" name="Content Placeholder 2"/>
          <p:cNvSpPr/>
          <p:nvPr/>
        </p:nvSpPr>
        <p:spPr>
          <a:xfrm>
            <a:off x="900000" y="2520000"/>
            <a:ext cx="10515240" cy="404028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n-GB" sz="2400" strike="noStrike" u="none">
                <a:solidFill>
                  <a:schemeClr val="dk1"/>
                </a:solidFill>
                <a:effectLst/>
                <a:uFillTx/>
                <a:latin typeface="Corbel"/>
              </a:rPr>
              <a:t>As Presented </a:t>
            </a:r>
            <a:endParaRPr b="0" lang="en-GB" sz="2400" strike="noStrike" u="none">
              <a:solidFill>
                <a:srgbClr val="000000"/>
              </a:solidFill>
              <a:effectLst/>
              <a:uFillTx/>
              <a:latin typeface="Arial"/>
            </a:endParaRPr>
          </a:p>
          <a:p>
            <a:pPr algn="ctr" defTabSz="914400">
              <a:lnSpc>
                <a:spcPct val="90000"/>
              </a:lnSpc>
              <a:spcBef>
                <a:spcPts val="1001"/>
              </a:spcBef>
              <a:tabLst>
                <a:tab algn="l" pos="0"/>
              </a:tabLst>
            </a:pPr>
            <a:r>
              <a:rPr b="1" lang="en-GB" sz="2400" strike="noStrike" u="none">
                <a:solidFill>
                  <a:schemeClr val="dk1"/>
                </a:solidFill>
                <a:effectLst/>
                <a:uFillTx/>
                <a:latin typeface="Corbel"/>
              </a:rPr>
              <a:t>By </a:t>
            </a:r>
            <a:endParaRPr b="0" lang="en-GB" sz="2400" strike="noStrike" u="none">
              <a:solidFill>
                <a:srgbClr val="000000"/>
              </a:solidFill>
              <a:effectLst/>
              <a:uFillTx/>
              <a:latin typeface="Arial"/>
            </a:endParaRPr>
          </a:p>
          <a:p>
            <a:pPr algn="ctr" defTabSz="914400">
              <a:lnSpc>
                <a:spcPct val="90000"/>
              </a:lnSpc>
              <a:spcBef>
                <a:spcPts val="1001"/>
              </a:spcBef>
              <a:tabLst>
                <a:tab algn="l" pos="0"/>
              </a:tabLst>
            </a:pPr>
            <a:br>
              <a:rPr sz="2400"/>
            </a:br>
            <a:r>
              <a:rPr b="1" lang="en-GB" sz="2400" strike="noStrike" u="none">
                <a:solidFill>
                  <a:schemeClr val="dk1"/>
                </a:solidFill>
                <a:effectLst/>
                <a:uFillTx/>
                <a:latin typeface="Corbel"/>
              </a:rPr>
              <a:t>Njoku Okechukwu Valentine</a:t>
            </a:r>
            <a:endParaRPr b="0" lang="en-GB" sz="2400" strike="noStrike" u="none">
              <a:solidFill>
                <a:srgbClr val="000000"/>
              </a:solidFill>
              <a:effectLst/>
              <a:uFillTx/>
              <a:latin typeface="Arial"/>
            </a:endParaRPr>
          </a:p>
          <a:p>
            <a:pPr algn="ctr" defTabSz="914400">
              <a:lnSpc>
                <a:spcPct val="90000"/>
              </a:lnSpc>
              <a:spcBef>
                <a:spcPts val="1191"/>
              </a:spcBef>
              <a:spcAft>
                <a:spcPts val="992"/>
              </a:spcAft>
              <a:tabLst>
                <a:tab algn="l" pos="0"/>
              </a:tabLst>
            </a:pPr>
            <a:r>
              <a:rPr b="1" lang="en-GB" sz="2400" strike="noStrike" u="none">
                <a:solidFill>
                  <a:schemeClr val="dk1"/>
                </a:solidFill>
                <a:effectLst/>
                <a:uFillTx/>
                <a:latin typeface="Corbel"/>
              </a:rPr>
              <a:t>(20234419568)</a:t>
            </a:r>
            <a:endParaRPr b="0" lang="en-GB" sz="2400" strike="noStrike" u="none">
              <a:solidFill>
                <a:srgbClr val="000000"/>
              </a:solidFill>
              <a:effectLst/>
              <a:uFillTx/>
              <a:latin typeface="Arial"/>
            </a:endParaRPr>
          </a:p>
          <a:p>
            <a:pPr algn="ctr" defTabSz="914400">
              <a:lnSpc>
                <a:spcPct val="90000"/>
              </a:lnSpc>
              <a:spcBef>
                <a:spcPts val="1001"/>
              </a:spcBef>
              <a:tabLst>
                <a:tab algn="l" pos="0"/>
              </a:tabLst>
            </a:pPr>
            <a:r>
              <a:rPr b="1" lang="en-GB" sz="2400" strike="noStrike" u="none">
                <a:solidFill>
                  <a:schemeClr val="dk1"/>
                </a:solidFill>
                <a:effectLst/>
                <a:uFillTx/>
                <a:latin typeface="Corbel"/>
              </a:rPr>
              <a:t>Department of Computer Science</a:t>
            </a:r>
            <a:endParaRPr b="0" lang="en-GB" sz="2400" strike="noStrike" u="none">
              <a:solidFill>
                <a:srgbClr val="000000"/>
              </a:solidFill>
              <a:effectLst/>
              <a:uFillTx/>
              <a:latin typeface="Arial"/>
            </a:endParaRPr>
          </a:p>
          <a:p>
            <a:pPr algn="ctr" defTabSz="914400">
              <a:lnSpc>
                <a:spcPct val="90000"/>
              </a:lnSpc>
              <a:spcBef>
                <a:spcPts val="1001"/>
              </a:spcBef>
              <a:tabLst>
                <a:tab algn="l" pos="0"/>
              </a:tabLst>
            </a:pPr>
            <a:r>
              <a:rPr b="1" lang="en-GB" sz="2400" strike="noStrike" u="none">
                <a:solidFill>
                  <a:schemeClr val="dk1"/>
                </a:solidFill>
                <a:effectLst/>
                <a:uFillTx/>
                <a:latin typeface="Corbel"/>
              </a:rPr>
              <a:t>Federal University of Technology, Owerri</a:t>
            </a:r>
            <a:endParaRPr b="0" lang="en-GB" sz="2400" strike="noStrike" u="none">
              <a:solidFill>
                <a:srgbClr val="000000"/>
              </a:solidFill>
              <a:effectLst/>
              <a:uFillTx/>
              <a:latin typeface="Arial"/>
            </a:endParaRPr>
          </a:p>
          <a:p>
            <a:pPr algn="ctr" defTabSz="914400">
              <a:lnSpc>
                <a:spcPct val="90000"/>
              </a:lnSpc>
              <a:spcBef>
                <a:spcPts val="1001"/>
              </a:spcBef>
              <a:tabLst>
                <a:tab algn="l" pos="0"/>
              </a:tabLst>
            </a:pPr>
            <a:endParaRPr b="0" lang="en-GB" sz="2400" strike="noStrike" u="none">
              <a:solidFill>
                <a:srgbClr val="000000"/>
              </a:solidFill>
              <a:effectLst/>
              <a:uFillTx/>
              <a:latin typeface="Arial"/>
            </a:endParaRPr>
          </a:p>
        </p:txBody>
      </p:sp>
      <p:sp>
        <p:nvSpPr>
          <p:cNvPr id="137" name="PlaceHolder 1"/>
          <p:cNvSpPr>
            <a:spLocks noGrp="1"/>
          </p:cNvSpPr>
          <p:nvPr>
            <p:ph type="sldNum" idx="34"/>
          </p:nvPr>
        </p:nvSpPr>
        <p:spPr>
          <a:xfrm>
            <a:off x="9201600" y="638208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GB" sz="1600" strike="noStrike" u="none">
                <a:solidFill>
                  <a:schemeClr val="dk1">
                    <a:tint val="82000"/>
                  </a:schemeClr>
                </a:solidFill>
                <a:effectLst/>
                <a:uFillTx/>
                <a:latin typeface="Aptos"/>
              </a:defRPr>
            </a:lvl1pPr>
          </a:lstStyle>
          <a:p>
            <a:pPr indent="0" algn="r" defTabSz="914400">
              <a:lnSpc>
                <a:spcPct val="100000"/>
              </a:lnSpc>
              <a:buNone/>
            </a:pPr>
            <a:r>
              <a:rPr b="1" lang="en-GB" sz="1600" strike="noStrike" u="none">
                <a:solidFill>
                  <a:schemeClr val="dk1">
                    <a:tint val="82000"/>
                  </a:schemeClr>
                </a:solidFill>
                <a:effectLst/>
                <a:uFillTx/>
                <a:latin typeface="Aptos"/>
              </a:rPr>
              <a:t>1</a:t>
            </a:r>
            <a:endParaRPr b="0" lang="en-GB" sz="16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Overview of Research Methodology</a:t>
            </a:r>
            <a:endParaRPr b="0" lang="en-US" sz="4400" strike="noStrike" u="none">
              <a:solidFill>
                <a:schemeClr val="dk1"/>
              </a:solidFill>
              <a:effectLst/>
              <a:uFillTx/>
              <a:latin typeface="Aptos"/>
            </a:endParaRPr>
          </a:p>
        </p:txBody>
      </p:sp>
      <p:sp>
        <p:nvSpPr>
          <p:cNvPr id="155"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A high-level description of the proposed research methodology should be provided. It must clearly show how each of the objectives of the research will be achieved.</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Charts, graphs and images may be used to increase the understanding of the methodologies proposed by the audience.</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CCD9E0B5-67AC-438E-8C32-732FE706351E}"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Timeline (Gantt Chart)</a:t>
            </a:r>
            <a:endParaRPr b="0" lang="en-US" sz="4400" strike="noStrike" u="none">
              <a:solidFill>
                <a:schemeClr val="dk1"/>
              </a:solidFill>
              <a:effectLst/>
              <a:uFillTx/>
              <a:latin typeface="Aptos"/>
            </a:endParaRPr>
          </a:p>
        </p:txBody>
      </p:sp>
      <p:sp>
        <p:nvSpPr>
          <p:cNvPr id="157"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Present a timeline of the workplan you intend to follow to complete the research at the stipulated time. The published schedule should guide you on this.</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F364023D-76D2-4392-B95E-6778B631C688}"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Expected Research Outputs</a:t>
            </a:r>
            <a:endParaRPr b="0" lang="en-US" sz="4400" strike="noStrike" u="none">
              <a:solidFill>
                <a:schemeClr val="dk1"/>
              </a:solidFill>
              <a:effectLst/>
              <a:uFillTx/>
              <a:latin typeface="Aptos"/>
            </a:endParaRPr>
          </a:p>
        </p:txBody>
      </p:sp>
      <p:sp>
        <p:nvSpPr>
          <p:cNvPr id="159"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List the useful outputs you that the proposed research will generate.</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FB5F15E9-12E7-4C5A-B248-C6011CFC7D4E}"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SDGs Impacted by the Research</a:t>
            </a:r>
            <a:endParaRPr b="0" lang="en-US" sz="4400" strike="noStrike" u="none">
              <a:solidFill>
                <a:schemeClr val="dk1"/>
              </a:solidFill>
              <a:effectLst/>
              <a:uFillTx/>
              <a:latin typeface="Aptos"/>
            </a:endParaRPr>
          </a:p>
        </p:txBody>
      </p:sp>
      <p:sp>
        <p:nvSpPr>
          <p:cNvPr id="161"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Make a list of the SDGs that the proposed research addresses. Any research that cannot be linked to any of the 17 SDGs is not impactful and should be retargeted.</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8EFB725E-ACDD-4790-B5A1-324CB6A4A4EB}"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Beneficiaries of the Research Outputs</a:t>
            </a:r>
            <a:endParaRPr b="0" lang="en-US" sz="4400" strike="noStrike" u="none">
              <a:solidFill>
                <a:schemeClr val="dk1"/>
              </a:solidFill>
              <a:effectLst/>
              <a:uFillTx/>
              <a:latin typeface="Aptos"/>
            </a:endParaRPr>
          </a:p>
        </p:txBody>
      </p:sp>
      <p:sp>
        <p:nvSpPr>
          <p:cNvPr id="163"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0" defTabSz="914400">
              <a:lnSpc>
                <a:spcPct val="90000"/>
              </a:lnSpc>
              <a:spcBef>
                <a:spcPts val="1001"/>
              </a:spcBef>
              <a:buNone/>
            </a:pPr>
            <a:r>
              <a:rPr b="0" lang="en-GB" sz="2200" strike="noStrike" u="none">
                <a:solidFill>
                  <a:schemeClr val="dk1"/>
                </a:solidFill>
                <a:effectLst/>
                <a:uFillTx/>
                <a:latin typeface="Corbel"/>
              </a:rPr>
              <a:t>The beneficiaries of the research are </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Agricultural policy makers.</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Ugu farmers</a:t>
            </a:r>
            <a:endParaRPr b="0" lang="en-US" sz="2200" strike="noStrike" u="none">
              <a:solidFill>
                <a:schemeClr val="dk1"/>
              </a:solidFill>
              <a:effectLst/>
              <a:uFillTx/>
              <a:latin typeface="Corbel"/>
            </a:endParaRPr>
          </a:p>
          <a:p>
            <a:pPr marL="228600" indent="0" defTabSz="914400">
              <a:lnSpc>
                <a:spcPct val="90000"/>
              </a:lnSpc>
              <a:spcBef>
                <a:spcPts val="1001"/>
              </a:spcBef>
              <a:buNone/>
            </a:pPr>
            <a:br>
              <a:rPr sz="2200"/>
            </a:b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CA879E1F-6A3C-4292-8E0C-F629349C8926}"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Expected Contribution to Knowledge</a:t>
            </a:r>
            <a:endParaRPr b="0" lang="en-US" sz="4400" strike="noStrike" u="none">
              <a:solidFill>
                <a:schemeClr val="dk1"/>
              </a:solidFill>
              <a:effectLst/>
              <a:uFillTx/>
              <a:latin typeface="Aptos"/>
            </a:endParaRPr>
          </a:p>
        </p:txBody>
      </p:sp>
      <p:sp>
        <p:nvSpPr>
          <p:cNvPr id="165"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This is the change in scholarly knowledge on the research topic. It is the extent to which the gap that necessitated the research has been filled at the completion of the proposed research. </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It is linked to the research problem and the objectives of the research.</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D2E12F59-37A0-4898-BA1E-586AA3D0D702}"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Appreciation</a:t>
            </a:r>
            <a:endParaRPr b="0" lang="en-US" sz="4400" strike="noStrike" u="none">
              <a:solidFill>
                <a:schemeClr val="dk1"/>
              </a:solidFill>
              <a:effectLst/>
              <a:uFillTx/>
              <a:latin typeface="Aptos"/>
            </a:endParaRPr>
          </a:p>
        </p:txBody>
      </p:sp>
      <p:sp>
        <p:nvSpPr>
          <p:cNvPr id="167"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0" defTabSz="914400">
              <a:lnSpc>
                <a:spcPct val="90000"/>
              </a:lnSpc>
              <a:spcBef>
                <a:spcPts val="1001"/>
              </a:spcBef>
              <a:buNone/>
            </a:pPr>
            <a:r>
              <a:rPr b="0" lang="en-GB" sz="2200" strike="noStrike" u="none">
                <a:solidFill>
                  <a:schemeClr val="dk1"/>
                </a:solidFill>
                <a:effectLst/>
                <a:uFillTx/>
                <a:latin typeface="Corbel"/>
              </a:rPr>
              <a:t>I humbly express my gratitude to my Supervisor, Dr. Okpalla Chidimma, without her guide, this work would not have started in the first place. Thanks ma and thank you all for listening.</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63D4EB31-12B3-4F7C-A8AA-51CA57AD324A}"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References</a:t>
            </a:r>
            <a:endParaRPr b="0" lang="en-US" sz="4400" strike="noStrike" u="none">
              <a:solidFill>
                <a:schemeClr val="dk1"/>
              </a:solidFill>
              <a:effectLst/>
              <a:uFillTx/>
              <a:latin typeface="Aptos"/>
            </a:endParaRPr>
          </a:p>
        </p:txBody>
      </p:sp>
      <p:sp>
        <p:nvSpPr>
          <p:cNvPr id="169"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List the references cited in the presentation</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04E10082-AFD3-4C18-8DF8-C6FE3C5B1356}" type="slidenum">
              <a:t>17</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24760" y="360000"/>
            <a:ext cx="10515240" cy="90000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Presentation Outline</a:t>
            </a:r>
            <a:endParaRPr b="0" lang="en-US" sz="4400" strike="noStrike" u="none">
              <a:solidFill>
                <a:schemeClr val="dk1"/>
              </a:solidFill>
              <a:effectLst/>
              <a:uFillTx/>
              <a:latin typeface="Aptos"/>
            </a:endParaRPr>
          </a:p>
        </p:txBody>
      </p:sp>
      <p:sp>
        <p:nvSpPr>
          <p:cNvPr id="139" name="PlaceHolder 2"/>
          <p:cNvSpPr>
            <a:spLocks noGrp="1"/>
          </p:cNvSpPr>
          <p:nvPr>
            <p:ph/>
          </p:nvPr>
        </p:nvSpPr>
        <p:spPr>
          <a:xfrm>
            <a:off x="900000" y="153972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Title page</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Background of the study.</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Problem statement</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Objective of the study</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Justification of the study</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Scope of the study</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Literature review</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Overview of research methodology </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19BF8F69-C46D-404B-8A4D-1173E385103F}"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ontent Placeholder 1"/>
          <p:cNvSpPr txBox="1"/>
          <p:nvPr/>
        </p:nvSpPr>
        <p:spPr>
          <a:xfrm>
            <a:off x="1080000" y="1899720"/>
            <a:ext cx="10515240" cy="4040280"/>
          </a:xfrm>
          <a:prstGeom prst="rect">
            <a:avLst/>
          </a:prstGeom>
          <a:noFill/>
          <a:ln w="0">
            <a:noFill/>
          </a:ln>
        </p:spPr>
        <p:txBody>
          <a:bodyPr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 </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Timeline (Gantt Chart)</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Expected research output</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SDGs impacted by the research</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Expected contribution to knowledge</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Appreciation </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References</a:t>
            </a:r>
            <a:endParaRPr b="0" lang="en-US" sz="2200" strike="noStrike" u="none">
              <a:solidFill>
                <a:schemeClr val="dk1"/>
              </a:solidFill>
              <a:effectLst/>
              <a:uFillTx/>
              <a:latin typeface="Corbel"/>
            </a:endParaRPr>
          </a:p>
        </p:txBody>
      </p:sp>
      <p:sp>
        <p:nvSpPr>
          <p:cNvPr id="141" name="Title 2"/>
          <p:cNvSpPr txBox="1"/>
          <p:nvPr/>
        </p:nvSpPr>
        <p:spPr>
          <a:xfrm>
            <a:off x="900000" y="540000"/>
            <a:ext cx="10515240" cy="900000"/>
          </a:xfrm>
          <a:prstGeom prst="rect">
            <a:avLst/>
          </a:prstGeom>
          <a:noFill/>
          <a:ln w="0">
            <a:noFill/>
          </a:ln>
        </p:spPr>
        <p:txBody>
          <a:bodyPr anchor="ctr">
            <a:noAutofit/>
          </a:bodyPr>
          <a:p>
            <a:pPr defTabSz="914400">
              <a:lnSpc>
                <a:spcPct val="90000"/>
              </a:lnSpc>
            </a:pPr>
            <a:r>
              <a:rPr b="1" lang="en-GB" sz="4400" strike="noStrike" u="none">
                <a:solidFill>
                  <a:schemeClr val="dk1"/>
                </a:solidFill>
                <a:effectLst/>
                <a:uFillTx/>
                <a:latin typeface="Corbel"/>
              </a:rPr>
              <a:t>Presentation Outline Cont’d</a:t>
            </a:r>
            <a:endParaRPr b="0" lang="en-US" sz="4400" strike="noStrike" u="none">
              <a:solidFill>
                <a:schemeClr val="dk1"/>
              </a:solidFill>
              <a:effectLst/>
              <a:uFillTx/>
              <a:latin typeface="Aptos"/>
            </a:endParaRPr>
          </a:p>
        </p:txBody>
      </p:sp>
      <p:sp>
        <p:nvSpPr>
          <p:cNvPr id="2" name="PlaceHolder 1"/>
          <p:cNvSpPr>
            <a:spLocks noGrp="1"/>
          </p:cNvSpPr>
          <p:nvPr>
            <p:ph type="sldNum" idx="3"/>
          </p:nvPr>
        </p:nvSpPr>
        <p:spPr/>
        <p:txBody>
          <a:bodyPr/>
          <a:p>
            <a:fld id="{121DC4F4-CCCE-4DB1-98AF-553CAFF43191}"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Background Information</a:t>
            </a:r>
            <a:endParaRPr b="0" lang="en-US" sz="4400" strike="noStrike" u="none">
              <a:solidFill>
                <a:schemeClr val="dk1"/>
              </a:solidFill>
              <a:effectLst/>
              <a:uFillTx/>
              <a:latin typeface="Aptos"/>
            </a:endParaRPr>
          </a:p>
        </p:txBody>
      </p:sp>
      <p:sp>
        <p:nvSpPr>
          <p:cNvPr id="143"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The background information gives context surrounding the research topic. It is expected to explain the course of the research journey on the topic of your research, especially how it started, the progress so far, why you got interested in the topic. This means that you must clearly establish the context of the research you are intending to do with a general overview of the field or topic and then present the key issues that motivates your decision to study the specific problem you have chosen.</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CE40F552-9F94-4ECC-8654-B205C0F78428}"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Problem Statement</a:t>
            </a:r>
            <a:endParaRPr b="0" lang="en-US" sz="4400" strike="noStrike" u="none">
              <a:solidFill>
                <a:schemeClr val="dk1"/>
              </a:solidFill>
              <a:effectLst/>
              <a:uFillTx/>
              <a:latin typeface="Aptos"/>
            </a:endParaRPr>
          </a:p>
        </p:txBody>
      </p:sp>
      <p:sp>
        <p:nvSpPr>
          <p:cNvPr id="145"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The problem is to develop an ML/AI based system for the early and accurate detection of various Ugu leaf diseases like powdery mildew, downy mildew, bacteria leaf spot and mosaic disease leveraging diverse image datasets, and advanced algorithms to improve farm production efficiency and better crop yield.</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95D6B3E8-6181-416A-9506-0C4C19C9262A}"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Objectives</a:t>
            </a:r>
            <a:endParaRPr b="0" lang="en-US" sz="4400" strike="noStrike" u="none">
              <a:solidFill>
                <a:schemeClr val="dk1"/>
              </a:solidFill>
              <a:effectLst/>
              <a:uFillTx/>
              <a:latin typeface="Aptos"/>
            </a:endParaRPr>
          </a:p>
        </p:txBody>
      </p:sp>
      <p:sp>
        <p:nvSpPr>
          <p:cNvPr id="147" name="PlaceHolder 2"/>
          <p:cNvSpPr>
            <a:spLocks noGrp="1"/>
          </p:cNvSpPr>
          <p:nvPr>
            <p:ph/>
          </p:nvPr>
        </p:nvSpPr>
        <p:spPr>
          <a:xfrm>
            <a:off x="838080" y="216000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The primary objective is to develop an AI / ML based model for early detection of Ugu leaf disease. </a:t>
            </a:r>
            <a:endParaRPr b="0" lang="en-US" sz="2200" strike="noStrike" u="none">
              <a:solidFill>
                <a:schemeClr val="dk1"/>
              </a:solidFill>
              <a:effectLst/>
              <a:uFillTx/>
              <a:latin typeface="Corbel"/>
            </a:endParaRPr>
          </a:p>
          <a:p>
            <a:pPr indent="0" defTabSz="914400">
              <a:lnSpc>
                <a:spcPct val="90000"/>
              </a:lnSpc>
              <a:spcBef>
                <a:spcPts val="1001"/>
              </a:spcBef>
              <a:buNone/>
            </a:pPr>
            <a:endParaRPr b="0" lang="en-US" sz="2200" strike="noStrike" u="none">
              <a:solidFill>
                <a:schemeClr val="dk1"/>
              </a:solidFill>
              <a:effectLst/>
              <a:uFillTx/>
              <a:latin typeface="Corbel"/>
            </a:endParaRPr>
          </a:p>
          <a:p>
            <a:pPr indent="0" defTabSz="914400">
              <a:lnSpc>
                <a:spcPct val="90000"/>
              </a:lnSpc>
              <a:spcBef>
                <a:spcPts val="1001"/>
              </a:spcBef>
              <a:buNone/>
            </a:pP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And then, within the next three months, build a mobile and or web application to implement the model for public usage.</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7897C890-3F07-4647-A2BE-39F4602F8AFB}"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Justification of Study</a:t>
            </a:r>
            <a:endParaRPr b="0" lang="en-US" sz="4400" strike="noStrike" u="none">
              <a:solidFill>
                <a:schemeClr val="dk1"/>
              </a:solidFill>
              <a:effectLst/>
              <a:uFillTx/>
              <a:latin typeface="Aptos"/>
            </a:endParaRPr>
          </a:p>
        </p:txBody>
      </p:sp>
      <p:sp>
        <p:nvSpPr>
          <p:cNvPr id="149"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The existing methods for vegetables, fruits and other plant's leaf diseases identification suffer from low accuracy, posing a huge challenge for precise classification.</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To proffer suitable solutions to identified Ugu (leaf) disease.</a:t>
            </a:r>
            <a:endParaRPr b="0" lang="en-US" sz="2200" strike="noStrike" u="none">
              <a:solidFill>
                <a:schemeClr val="dk1"/>
              </a:solidFill>
              <a:effectLst/>
              <a:uFillTx/>
              <a:latin typeface="Corbel"/>
            </a:endParaRPr>
          </a:p>
          <a:p>
            <a:pPr marL="228600" indent="0" defTabSz="914400">
              <a:lnSpc>
                <a:spcPct val="90000"/>
              </a:lnSpc>
              <a:spcBef>
                <a:spcPts val="1001"/>
              </a:spcBef>
              <a:buNone/>
            </a:pPr>
            <a:r>
              <a:rPr b="0" lang="en-GB" sz="2200" strike="noStrike" u="none">
                <a:solidFill>
                  <a:schemeClr val="dk1"/>
                </a:solidFill>
                <a:effectLst/>
                <a:uFillTx/>
                <a:latin typeface="Corbel"/>
              </a:rPr>
              <a:t> </a:t>
            </a:r>
            <a:endParaRPr b="0" lang="en-US" sz="2200" strike="noStrike" u="none">
              <a:solidFill>
                <a:schemeClr val="dk1"/>
              </a:solidFill>
              <a:effectLst/>
              <a:uFillTx/>
              <a:latin typeface="Corbel"/>
            </a:endParaRPr>
          </a:p>
          <a:p>
            <a:pPr marL="228600" indent="0" defTabSz="914400">
              <a:lnSpc>
                <a:spcPct val="90000"/>
              </a:lnSpc>
              <a:spcBef>
                <a:spcPts val="1001"/>
              </a:spcBef>
              <a:buNone/>
            </a:pPr>
            <a:r>
              <a:rPr b="0" lang="en-GB" sz="2200" strike="noStrike" u="none">
                <a:solidFill>
                  <a:schemeClr val="dk1"/>
                </a:solidFill>
                <a:effectLst/>
                <a:uFillTx/>
                <a:latin typeface="Corbel"/>
              </a:rPr>
              <a:t> </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The justification of the study is the rationale (motivation) for the study. It must strongly indicate the need for the research, given the gaps in key literature. It must further provide evidences to support the validity of the research.</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In simple language, Justification showcases the need and validity of the proposed research in the context of the literature.</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1FE59692-BA12-4D06-B977-BDD82C8CFD9B}"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Scope of Study</a:t>
            </a:r>
            <a:endParaRPr b="0" lang="en-US" sz="4400" strike="noStrike" u="none">
              <a:solidFill>
                <a:schemeClr val="dk1"/>
              </a:solidFill>
              <a:effectLst/>
              <a:uFillTx/>
              <a:latin typeface="Aptos"/>
            </a:endParaRPr>
          </a:p>
        </p:txBody>
      </p:sp>
      <p:sp>
        <p:nvSpPr>
          <p:cNvPr id="151"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432000" indent="0">
              <a:lnSpc>
                <a:spcPct val="90000"/>
              </a:lnSpc>
              <a:spcBef>
                <a:spcPts val="1417"/>
              </a:spcBef>
              <a:buNone/>
            </a:pPr>
            <a:r>
              <a:rPr b="0" lang="en-US" sz="2200" strike="noStrike" u="none">
                <a:solidFill>
                  <a:schemeClr val="dk1"/>
                </a:solidFill>
                <a:effectLst/>
                <a:uFillTx/>
                <a:latin typeface="Corbel"/>
              </a:rPr>
              <a:t>The scope of the study is to find out how ML/AI (machine learning / artificial intelligence) can be used for only disease detection and classification and treatment suggestion / recommendation in a large scale Ugu farm of the following diseases of fluted pumpkin </a:t>
            </a:r>
            <a:endParaRPr b="0" lang="en-US" sz="2200" strike="noStrike" u="none">
              <a:solidFill>
                <a:schemeClr val="dk1"/>
              </a:solidFill>
              <a:effectLst/>
              <a:uFillTx/>
              <a:latin typeface="Corbel"/>
            </a:endParaRPr>
          </a:p>
          <a:p>
            <a:pPr marL="432000" indent="-324000">
              <a:lnSpc>
                <a:spcPct val="90000"/>
              </a:lnSpc>
              <a:spcBef>
                <a:spcPts val="1417"/>
              </a:spcBef>
              <a:buClr>
                <a:srgbClr val="000000"/>
              </a:buClr>
              <a:buSzPct val="45000"/>
              <a:buFont typeface="Wingdings" charset="2"/>
              <a:buChar char=""/>
            </a:pPr>
            <a:r>
              <a:rPr b="1" lang="en-US" sz="2200" strike="noStrike" u="none">
                <a:solidFill>
                  <a:schemeClr val="dk1"/>
                </a:solidFill>
                <a:effectLst/>
                <a:uFillTx/>
                <a:latin typeface="Corbel"/>
              </a:rPr>
              <a:t>Downy mildew</a:t>
            </a:r>
            <a:endParaRPr b="0" lang="en-US" sz="2200" strike="noStrike" u="none">
              <a:solidFill>
                <a:schemeClr val="dk1"/>
              </a:solidFill>
              <a:effectLst/>
              <a:uFillTx/>
              <a:latin typeface="Corbel"/>
            </a:endParaRPr>
          </a:p>
          <a:p>
            <a:pPr marL="432000" indent="-324000">
              <a:lnSpc>
                <a:spcPct val="90000"/>
              </a:lnSpc>
              <a:spcBef>
                <a:spcPts val="1417"/>
              </a:spcBef>
              <a:buClr>
                <a:srgbClr val="000000"/>
              </a:buClr>
              <a:buSzPct val="45000"/>
              <a:buFont typeface="Wingdings" charset="2"/>
              <a:buChar char=""/>
            </a:pPr>
            <a:r>
              <a:rPr b="1" lang="en-US" sz="2200" strike="noStrike" u="none">
                <a:solidFill>
                  <a:schemeClr val="dk1"/>
                </a:solidFill>
                <a:effectLst/>
                <a:uFillTx/>
                <a:latin typeface="Corbel"/>
              </a:rPr>
              <a:t>Powdery disease</a:t>
            </a:r>
            <a:endParaRPr b="0" lang="en-US" sz="2200" strike="noStrike" u="none">
              <a:solidFill>
                <a:schemeClr val="dk1"/>
              </a:solidFill>
              <a:effectLst/>
              <a:uFillTx/>
              <a:latin typeface="Corbel"/>
            </a:endParaRPr>
          </a:p>
          <a:p>
            <a:pPr marL="432000" indent="-324000">
              <a:lnSpc>
                <a:spcPct val="90000"/>
              </a:lnSpc>
              <a:spcBef>
                <a:spcPts val="1417"/>
              </a:spcBef>
              <a:buClr>
                <a:srgbClr val="000000"/>
              </a:buClr>
              <a:buSzPct val="45000"/>
              <a:buFont typeface="Wingdings" charset="2"/>
              <a:buChar char=""/>
            </a:pPr>
            <a:r>
              <a:rPr b="1" lang="en-US" sz="2200" strike="noStrike" u="none">
                <a:solidFill>
                  <a:schemeClr val="dk1"/>
                </a:solidFill>
                <a:effectLst/>
                <a:uFillTx/>
                <a:latin typeface="Corbel"/>
              </a:rPr>
              <a:t>Mosaic disease</a:t>
            </a:r>
            <a:endParaRPr b="0" lang="en-US" sz="2200" strike="noStrike" u="none">
              <a:solidFill>
                <a:schemeClr val="dk1"/>
              </a:solidFill>
              <a:effectLst/>
              <a:uFillTx/>
              <a:latin typeface="Corbel"/>
            </a:endParaRPr>
          </a:p>
          <a:p>
            <a:pPr marL="432000" indent="-324000">
              <a:lnSpc>
                <a:spcPct val="90000"/>
              </a:lnSpc>
              <a:spcBef>
                <a:spcPts val="1417"/>
              </a:spcBef>
              <a:buClr>
                <a:srgbClr val="000000"/>
              </a:buClr>
              <a:buSzPct val="45000"/>
              <a:buFont typeface="Wingdings" charset="2"/>
              <a:buChar char=""/>
            </a:pPr>
            <a:r>
              <a:rPr b="1" lang="en-US" sz="2200" strike="noStrike" u="none">
                <a:solidFill>
                  <a:schemeClr val="dk1"/>
                </a:solidFill>
                <a:effectLst/>
                <a:uFillTx/>
                <a:latin typeface="Corbel"/>
              </a:rPr>
              <a:t>Bacterial leaf spot</a:t>
            </a:r>
            <a:endParaRPr b="0" lang="en-US" sz="2200" strike="noStrike" u="none">
              <a:solidFill>
                <a:schemeClr val="dk1"/>
              </a:solidFill>
              <a:effectLst/>
              <a:uFillTx/>
              <a:latin typeface="Corbel"/>
            </a:endParaRPr>
          </a:p>
          <a:p>
            <a:pPr marL="432000" indent="0">
              <a:lnSpc>
                <a:spcPct val="90000"/>
              </a:lnSpc>
              <a:spcBef>
                <a:spcPts val="1417"/>
              </a:spcBef>
              <a:buNone/>
            </a:pP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15A45899-D03A-42FA-965E-6C2570AA6B86}"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GB" sz="4400" strike="noStrike" u="none">
                <a:solidFill>
                  <a:schemeClr val="dk1"/>
                </a:solidFill>
                <a:effectLst/>
                <a:uFillTx/>
                <a:latin typeface="Corbel"/>
              </a:rPr>
              <a:t>Literature Review</a:t>
            </a:r>
            <a:endParaRPr b="0" lang="en-US" sz="4400" strike="noStrike" u="none">
              <a:solidFill>
                <a:schemeClr val="dk1"/>
              </a:solidFill>
              <a:effectLst/>
              <a:uFillTx/>
              <a:latin typeface="Aptos"/>
            </a:endParaRPr>
          </a:p>
        </p:txBody>
      </p:sp>
      <p:sp>
        <p:nvSpPr>
          <p:cNvPr id="153" name="PlaceHolder 2"/>
          <p:cNvSpPr>
            <a:spLocks noGrp="1"/>
          </p:cNvSpPr>
          <p:nvPr>
            <p:ph/>
          </p:nvPr>
        </p:nvSpPr>
        <p:spPr>
          <a:xfrm>
            <a:off x="838080" y="1825560"/>
            <a:ext cx="10515240" cy="4040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Present a critical analysis of scholarly knowledge on your proposed topic with focus on the knowledge gaps that could be addressed by research but yet ignored. Literature reviews must not contain reference to articles more than 3 years at the time of this proposal and must include works that are published in the current year.</a:t>
            </a:r>
            <a:endParaRPr b="0" lang="en-US" sz="2200" strike="noStrike" u="none">
              <a:solidFill>
                <a:schemeClr val="dk1"/>
              </a:solidFill>
              <a:effectLst/>
              <a:uFillTx/>
              <a:latin typeface="Corbel"/>
            </a:endParaRPr>
          </a:p>
          <a:p>
            <a:pPr marL="228600" indent="-228600" defTabSz="914400">
              <a:lnSpc>
                <a:spcPct val="90000"/>
              </a:lnSpc>
              <a:spcBef>
                <a:spcPts val="1001"/>
              </a:spcBef>
              <a:buClr>
                <a:srgbClr val="000000"/>
              </a:buClr>
              <a:buFont typeface="Arial"/>
              <a:buChar char="•"/>
            </a:pPr>
            <a:r>
              <a:rPr b="0" lang="en-GB" sz="2200" strike="noStrike" u="none">
                <a:solidFill>
                  <a:schemeClr val="dk1"/>
                </a:solidFill>
                <a:effectLst/>
                <a:uFillTx/>
                <a:latin typeface="Corbel"/>
              </a:rPr>
              <a:t>The review must be good enough to be adjudged adequate.</a:t>
            </a:r>
            <a:endParaRPr b="0" lang="en-US" sz="2200" strike="noStrike" u="none">
              <a:solidFill>
                <a:schemeClr val="dk1"/>
              </a:solidFill>
              <a:effectLst/>
              <a:uFillTx/>
              <a:latin typeface="Corbel"/>
            </a:endParaRPr>
          </a:p>
        </p:txBody>
      </p:sp>
      <p:sp>
        <p:nvSpPr>
          <p:cNvPr id="4" name="PlaceHolder 3"/>
          <p:cNvSpPr>
            <a:spLocks noGrp="1"/>
          </p:cNvSpPr>
          <p:nvPr>
            <p:ph type="sldNum" idx="3"/>
          </p:nvPr>
        </p:nvSpPr>
        <p:spPr/>
        <p:txBody>
          <a:bodyPr/>
          <a:p>
            <a:fld id="{3E03CD1A-BE1A-4D00-8CDE-EBE16C62C98B}"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04177B6536114B9AE4CF1C631C1550" ma:contentTypeVersion="17" ma:contentTypeDescription="Create a new document." ma:contentTypeScope="" ma:versionID="b0422a70ede458ef03b8a092a5b0aa44">
  <xsd:schema xmlns:xsd="http://www.w3.org/2001/XMLSchema" xmlns:xs="http://www.w3.org/2001/XMLSchema" xmlns:p="http://schemas.microsoft.com/office/2006/metadata/properties" xmlns:ns3="e5e168ab-f125-40b6-bf6f-84b55bbde694" xmlns:ns4="981b6e23-1ed0-4af8-82e3-195c4ea01589" targetNamespace="http://schemas.microsoft.com/office/2006/metadata/properties" ma:root="true" ma:fieldsID="19a7dc71d2fd77337eb47680363bbefc" ns3:_="" ns4:_="">
    <xsd:import namespace="e5e168ab-f125-40b6-bf6f-84b55bbde694"/>
    <xsd:import namespace="981b6e23-1ed0-4af8-82e3-195c4ea015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ObjectDetectorVersions" minOccurs="0"/>
                <xsd:element ref="ns4:_activity" minOccurs="0"/>
                <xsd:element ref="ns4:MediaServiceSystemTags" minOccurs="0"/>
                <xsd:element ref="ns4:MediaLengthInSeconds" minOccurs="0"/>
                <xsd:element ref="ns4:MediaServiceSearchPropertie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e168ab-f125-40b6-bf6f-84b55bbde69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1b6e23-1ed0-4af8-82e3-195c4ea0158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ateTaken" ma:index="24"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81b6e23-1ed0-4af8-82e3-195c4ea0158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6FCBB3-BCC5-4F98-BFDB-BF4A21ADA3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e168ab-f125-40b6-bf6f-84b55bbde694"/>
    <ds:schemaRef ds:uri="981b6e23-1ed0-4af8-82e3-195c4ea015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859104-23BB-407F-A99F-3C0F9961E163}">
  <ds:schemaRefs>
    <ds:schemaRef ds:uri="http://purl.org/dc/elements/1.1/"/>
    <ds:schemaRef ds:uri="http://schemas.microsoft.com/office/2006/metadata/properties"/>
    <ds:schemaRef ds:uri="http://www.w3.org/XML/1998/namespace"/>
    <ds:schemaRef ds:uri="981b6e23-1ed0-4af8-82e3-195c4ea01589"/>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e5e168ab-f125-40b6-bf6f-84b55bbde694"/>
  </ds:schemaRefs>
</ds:datastoreItem>
</file>

<file path=customXml/itemProps3.xml><?xml version="1.0" encoding="utf-8"?>
<ds:datastoreItem xmlns:ds="http://schemas.openxmlformats.org/officeDocument/2006/customXml" ds:itemID="{E79D417B-0CAC-4635-8973-E284CAA1A6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TotalTime>
  <Application>LibreOffice/25.2.3.2$Linux_X86_64 LibreOffice_project/520$Build-2</Application>
  <AppVersion>15.0000</AppVersion>
  <Words>583</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2024-07-27T12:40:01Z</dcterms:created>
  <dc:creator>Ignatius Ayogu</dc:creator>
  <dc:description/>
  <dc:language>en-GB</dc:language>
  <cp:lastModifiedBy/>
  <dcterms:modified xsi:type="dcterms:W3CDTF">2025-06-09T15:39:50Z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0x0101003904177B6536114B9AE4CF1C631C1550</vt:lpwstr>
  </property>
  <property fmtid="{D5CDD505-2E9C-101B-9397-08002B2CF9AE}" pid="3" name="PresentationFormat">
    <vt:lpwstr>Widescreen</vt:lpwstr>
  </property>
  <property fmtid="{D5CDD505-2E9C-101B-9397-08002B2CF9AE}" pid="4" name="Slides">
    <vt:i4>16</vt:i4>
  </property>
</Properties>
</file>