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1"/>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8C468CA-3650-498A-8E9E-847E4517057F}" v="17" dt="2024-07-27T13:44:15.78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65" d="100"/>
          <a:sy n="65" d="100"/>
        </p:scale>
        <p:origin x="93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474386-B91A-4067-A56F-0455D9BFCA1B}" type="datetimeFigureOut">
              <a:rPr lang="en-GB" smtClean="0"/>
              <a:t>27/07/2024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4EA8D6-564E-4284-9DE2-FE15EA16DB44}" type="slidenum">
              <a:rPr lang="en-GB" smtClean="0"/>
              <a:t>‹#›</a:t>
            </a:fld>
            <a:endParaRPr lang="en-GB"/>
          </a:p>
        </p:txBody>
      </p:sp>
    </p:spTree>
    <p:extLst>
      <p:ext uri="{BB962C8B-B14F-4D97-AF65-F5344CB8AC3E}">
        <p14:creationId xmlns:p14="http://schemas.microsoft.com/office/powerpoint/2010/main" val="13843774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304BD2-E363-39AD-931E-ED3C7E3971B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22054BB-CFAA-F798-2996-8B2434A560B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37A3B04F-2BB3-3FB5-BF89-D0F2D35D04FA}"/>
              </a:ext>
            </a:extLst>
          </p:cNvPr>
          <p:cNvSpPr>
            <a:spLocks noGrp="1"/>
          </p:cNvSpPr>
          <p:nvPr>
            <p:ph type="dt" sz="half" idx="10"/>
          </p:nvPr>
        </p:nvSpPr>
        <p:spPr>
          <a:xfrm>
            <a:off x="771378" y="6538912"/>
            <a:ext cx="2743200" cy="365125"/>
          </a:xfrm>
          <a:prstGeom prst="rect">
            <a:avLst/>
          </a:prstGeom>
        </p:spPr>
        <p:txBody>
          <a:bodyPr/>
          <a:lstStyle>
            <a:lvl1pPr algn="ctr">
              <a:defRPr b="0">
                <a:solidFill>
                  <a:schemeClr val="bg1"/>
                </a:solidFill>
              </a:defRPr>
            </a:lvl1pPr>
          </a:lstStyle>
          <a:p>
            <a:fld id="{A0BC36A7-292A-4502-BFF2-737CE423D450}" type="datetime1">
              <a:rPr lang="en-GB" smtClean="0"/>
              <a:t>27/07/2024</a:t>
            </a:fld>
            <a:endParaRPr lang="en-GB" dirty="0"/>
          </a:p>
        </p:txBody>
      </p:sp>
      <p:sp>
        <p:nvSpPr>
          <p:cNvPr id="5" name="Footer Placeholder 4">
            <a:extLst>
              <a:ext uri="{FF2B5EF4-FFF2-40B4-BE49-F238E27FC236}">
                <a16:creationId xmlns:a16="http://schemas.microsoft.com/office/drawing/2014/main" id="{F9CA27C7-3AFC-D645-03D9-BC21DBE457EA}"/>
              </a:ext>
            </a:extLst>
          </p:cNvPr>
          <p:cNvSpPr>
            <a:spLocks noGrp="1"/>
          </p:cNvSpPr>
          <p:nvPr>
            <p:ph type="ftr" sz="quarter" idx="11"/>
          </p:nvPr>
        </p:nvSpPr>
        <p:spPr>
          <a:xfrm>
            <a:off x="4038600" y="6492875"/>
            <a:ext cx="4114800" cy="365125"/>
          </a:xfrm>
        </p:spPr>
        <p:txBody>
          <a:bodyPr/>
          <a:lstStyle>
            <a:lvl1pPr>
              <a:defRPr b="1">
                <a:solidFill>
                  <a:schemeClr val="bg1"/>
                </a:solidFill>
              </a:defRPr>
            </a:lvl1pPr>
          </a:lstStyle>
          <a:p>
            <a:endParaRPr lang="en-GB"/>
          </a:p>
        </p:txBody>
      </p:sp>
      <p:sp>
        <p:nvSpPr>
          <p:cNvPr id="6" name="Slide Number Placeholder 5">
            <a:extLst>
              <a:ext uri="{FF2B5EF4-FFF2-40B4-BE49-F238E27FC236}">
                <a16:creationId xmlns:a16="http://schemas.microsoft.com/office/drawing/2014/main" id="{0E85F35F-0AF5-A487-69A9-D96FD5C26F8A}"/>
              </a:ext>
            </a:extLst>
          </p:cNvPr>
          <p:cNvSpPr>
            <a:spLocks noGrp="1"/>
          </p:cNvSpPr>
          <p:nvPr>
            <p:ph type="sldNum" sz="quarter" idx="12"/>
          </p:nvPr>
        </p:nvSpPr>
        <p:spPr/>
        <p:txBody>
          <a:bodyPr/>
          <a:lstStyle>
            <a:lvl1pPr>
              <a:defRPr/>
            </a:lvl1pPr>
          </a:lstStyle>
          <a:p>
            <a:r>
              <a:rPr lang="en-GB" dirty="0"/>
              <a:t>1</a:t>
            </a:r>
          </a:p>
        </p:txBody>
      </p:sp>
    </p:spTree>
    <p:extLst>
      <p:ext uri="{BB962C8B-B14F-4D97-AF65-F5344CB8AC3E}">
        <p14:creationId xmlns:p14="http://schemas.microsoft.com/office/powerpoint/2010/main" val="29833863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A33835-1BE2-467D-DB5E-9787D17AFD54}"/>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D234227C-52E6-6BF0-BA58-40F306D7B41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1DB2D46-FA74-21DC-996A-EFCF6B38B106}"/>
              </a:ext>
            </a:extLst>
          </p:cNvPr>
          <p:cNvSpPr>
            <a:spLocks noGrp="1"/>
          </p:cNvSpPr>
          <p:nvPr>
            <p:ph type="dt" sz="half" idx="10"/>
          </p:nvPr>
        </p:nvSpPr>
        <p:spPr>
          <a:xfrm>
            <a:off x="838200" y="6356350"/>
            <a:ext cx="2743200" cy="365125"/>
          </a:xfrm>
          <a:prstGeom prst="rect">
            <a:avLst/>
          </a:prstGeom>
        </p:spPr>
        <p:txBody>
          <a:bodyPr/>
          <a:lstStyle/>
          <a:p>
            <a:fld id="{A875CD4F-8855-400E-BCC9-4C339210D3F8}" type="datetime1">
              <a:rPr lang="en-GB" smtClean="0"/>
              <a:t>27/07/2024</a:t>
            </a:fld>
            <a:endParaRPr lang="en-GB"/>
          </a:p>
        </p:txBody>
      </p:sp>
      <p:sp>
        <p:nvSpPr>
          <p:cNvPr id="5" name="Footer Placeholder 4">
            <a:extLst>
              <a:ext uri="{FF2B5EF4-FFF2-40B4-BE49-F238E27FC236}">
                <a16:creationId xmlns:a16="http://schemas.microsoft.com/office/drawing/2014/main" id="{E03253D8-A68B-EBF3-6C67-5D9D06D63CF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6939261-348D-C4DB-9E65-BDC276760D4A}"/>
              </a:ext>
            </a:extLst>
          </p:cNvPr>
          <p:cNvSpPr>
            <a:spLocks noGrp="1"/>
          </p:cNvSpPr>
          <p:nvPr>
            <p:ph type="sldNum" sz="quarter" idx="12"/>
          </p:nvPr>
        </p:nvSpPr>
        <p:spPr/>
        <p:txBody>
          <a:bodyPr/>
          <a:lstStyle/>
          <a:p>
            <a:fld id="{17DB9133-D161-405C-A505-8BB32CCF159E}" type="slidenum">
              <a:rPr lang="en-GB" smtClean="0"/>
              <a:t>‹#›</a:t>
            </a:fld>
            <a:endParaRPr lang="en-GB"/>
          </a:p>
        </p:txBody>
      </p:sp>
    </p:spTree>
    <p:extLst>
      <p:ext uri="{BB962C8B-B14F-4D97-AF65-F5344CB8AC3E}">
        <p14:creationId xmlns:p14="http://schemas.microsoft.com/office/powerpoint/2010/main" val="17626263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FFE0286-165E-C89B-320B-A6D9219DFDE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0FD9B23F-BA47-4A72-06E5-88C2B679EF7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70F4FAC-F4BD-8D7A-D6E7-D65AA129E417}"/>
              </a:ext>
            </a:extLst>
          </p:cNvPr>
          <p:cNvSpPr>
            <a:spLocks noGrp="1"/>
          </p:cNvSpPr>
          <p:nvPr>
            <p:ph type="dt" sz="half" idx="10"/>
          </p:nvPr>
        </p:nvSpPr>
        <p:spPr>
          <a:xfrm>
            <a:off x="838200" y="6356350"/>
            <a:ext cx="2743200" cy="365125"/>
          </a:xfrm>
          <a:prstGeom prst="rect">
            <a:avLst/>
          </a:prstGeom>
        </p:spPr>
        <p:txBody>
          <a:bodyPr/>
          <a:lstStyle/>
          <a:p>
            <a:fld id="{552D51C9-86C4-4C67-9A76-3F4E8503F164}" type="datetime1">
              <a:rPr lang="en-GB" smtClean="0"/>
              <a:t>27/07/2024</a:t>
            </a:fld>
            <a:endParaRPr lang="en-GB"/>
          </a:p>
        </p:txBody>
      </p:sp>
      <p:sp>
        <p:nvSpPr>
          <p:cNvPr id="5" name="Footer Placeholder 4">
            <a:extLst>
              <a:ext uri="{FF2B5EF4-FFF2-40B4-BE49-F238E27FC236}">
                <a16:creationId xmlns:a16="http://schemas.microsoft.com/office/drawing/2014/main" id="{311526D9-B7F3-8742-AD97-D3F2F81FC87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7A98C3F-6F63-0057-1842-4ACE98186FD8}"/>
              </a:ext>
            </a:extLst>
          </p:cNvPr>
          <p:cNvSpPr>
            <a:spLocks noGrp="1"/>
          </p:cNvSpPr>
          <p:nvPr>
            <p:ph type="sldNum" sz="quarter" idx="12"/>
          </p:nvPr>
        </p:nvSpPr>
        <p:spPr/>
        <p:txBody>
          <a:bodyPr/>
          <a:lstStyle/>
          <a:p>
            <a:fld id="{17DB9133-D161-405C-A505-8BB32CCF159E}" type="slidenum">
              <a:rPr lang="en-GB" smtClean="0"/>
              <a:t>‹#›</a:t>
            </a:fld>
            <a:endParaRPr lang="en-GB"/>
          </a:p>
        </p:txBody>
      </p:sp>
    </p:spTree>
    <p:extLst>
      <p:ext uri="{BB962C8B-B14F-4D97-AF65-F5344CB8AC3E}">
        <p14:creationId xmlns:p14="http://schemas.microsoft.com/office/powerpoint/2010/main" val="40809089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9EF9E5-1C2E-59CA-7338-8AF02E783D3F}"/>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D723933B-15FE-29E9-18CF-6256E304227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CE551BF-EF66-E129-8525-32D96B7E1423}"/>
              </a:ext>
            </a:extLst>
          </p:cNvPr>
          <p:cNvSpPr>
            <a:spLocks noGrp="1"/>
          </p:cNvSpPr>
          <p:nvPr>
            <p:ph type="dt" sz="half" idx="10"/>
          </p:nvPr>
        </p:nvSpPr>
        <p:spPr>
          <a:xfrm>
            <a:off x="838200" y="6356350"/>
            <a:ext cx="2743200" cy="365125"/>
          </a:xfrm>
          <a:prstGeom prst="rect">
            <a:avLst/>
          </a:prstGeom>
        </p:spPr>
        <p:txBody>
          <a:bodyPr/>
          <a:lstStyle/>
          <a:p>
            <a:fld id="{C5FA5595-D23E-4FBF-BB01-9E9A6444E8AB}" type="datetime1">
              <a:rPr lang="en-GB" smtClean="0"/>
              <a:t>27/07/2024</a:t>
            </a:fld>
            <a:endParaRPr lang="en-GB"/>
          </a:p>
        </p:txBody>
      </p:sp>
      <p:sp>
        <p:nvSpPr>
          <p:cNvPr id="5" name="Footer Placeholder 4">
            <a:extLst>
              <a:ext uri="{FF2B5EF4-FFF2-40B4-BE49-F238E27FC236}">
                <a16:creationId xmlns:a16="http://schemas.microsoft.com/office/drawing/2014/main" id="{78771F6E-5A89-B510-5CAC-A04127353F7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9639F68-C6C6-4C77-44FC-8196174D5276}"/>
              </a:ext>
            </a:extLst>
          </p:cNvPr>
          <p:cNvSpPr>
            <a:spLocks noGrp="1"/>
          </p:cNvSpPr>
          <p:nvPr>
            <p:ph type="sldNum" sz="quarter" idx="12"/>
          </p:nvPr>
        </p:nvSpPr>
        <p:spPr/>
        <p:txBody>
          <a:bodyPr/>
          <a:lstStyle/>
          <a:p>
            <a:fld id="{17DB9133-D161-405C-A505-8BB32CCF159E}" type="slidenum">
              <a:rPr lang="en-GB" smtClean="0"/>
              <a:t>‹#›</a:t>
            </a:fld>
            <a:endParaRPr lang="en-GB"/>
          </a:p>
        </p:txBody>
      </p:sp>
    </p:spTree>
    <p:extLst>
      <p:ext uri="{BB962C8B-B14F-4D97-AF65-F5344CB8AC3E}">
        <p14:creationId xmlns:p14="http://schemas.microsoft.com/office/powerpoint/2010/main" val="30458641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22DF0-7CDA-914F-F8E3-EDDD9DDD757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243D452A-E766-4592-6D76-85C266A81487}"/>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05C7519-F392-3D1F-A863-F2671E3336D7}"/>
              </a:ext>
            </a:extLst>
          </p:cNvPr>
          <p:cNvSpPr>
            <a:spLocks noGrp="1"/>
          </p:cNvSpPr>
          <p:nvPr>
            <p:ph type="dt" sz="half" idx="10"/>
          </p:nvPr>
        </p:nvSpPr>
        <p:spPr>
          <a:xfrm>
            <a:off x="838200" y="6356350"/>
            <a:ext cx="2743200" cy="365125"/>
          </a:xfrm>
          <a:prstGeom prst="rect">
            <a:avLst/>
          </a:prstGeom>
        </p:spPr>
        <p:txBody>
          <a:bodyPr/>
          <a:lstStyle/>
          <a:p>
            <a:fld id="{2DAA1B59-C03F-4AEC-BE10-6F2935254E93}" type="datetime1">
              <a:rPr lang="en-GB" smtClean="0"/>
              <a:t>27/07/2024</a:t>
            </a:fld>
            <a:endParaRPr lang="en-GB"/>
          </a:p>
        </p:txBody>
      </p:sp>
      <p:sp>
        <p:nvSpPr>
          <p:cNvPr id="5" name="Footer Placeholder 4">
            <a:extLst>
              <a:ext uri="{FF2B5EF4-FFF2-40B4-BE49-F238E27FC236}">
                <a16:creationId xmlns:a16="http://schemas.microsoft.com/office/drawing/2014/main" id="{B774B6F6-3A76-BBA0-DB22-0FD000C86F4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FB9D7CE-249E-C4C7-D074-820FA536D57C}"/>
              </a:ext>
            </a:extLst>
          </p:cNvPr>
          <p:cNvSpPr>
            <a:spLocks noGrp="1"/>
          </p:cNvSpPr>
          <p:nvPr>
            <p:ph type="sldNum" sz="quarter" idx="12"/>
          </p:nvPr>
        </p:nvSpPr>
        <p:spPr/>
        <p:txBody>
          <a:bodyPr/>
          <a:lstStyle/>
          <a:p>
            <a:fld id="{17DB9133-D161-405C-A505-8BB32CCF159E}" type="slidenum">
              <a:rPr lang="en-GB" smtClean="0"/>
              <a:t>‹#›</a:t>
            </a:fld>
            <a:endParaRPr lang="en-GB"/>
          </a:p>
        </p:txBody>
      </p:sp>
    </p:spTree>
    <p:extLst>
      <p:ext uri="{BB962C8B-B14F-4D97-AF65-F5344CB8AC3E}">
        <p14:creationId xmlns:p14="http://schemas.microsoft.com/office/powerpoint/2010/main" val="35974072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1D5815-F329-4362-0600-4FBFDF143B8B}"/>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EF54680-B5B4-D782-DF56-17443AF9BF9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45CAEE63-E447-1C7F-02CC-EF5A8D17467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01681FD1-0489-C91D-9DD6-988A1A7DFFDC}"/>
              </a:ext>
            </a:extLst>
          </p:cNvPr>
          <p:cNvSpPr>
            <a:spLocks noGrp="1"/>
          </p:cNvSpPr>
          <p:nvPr>
            <p:ph type="dt" sz="half" idx="10"/>
          </p:nvPr>
        </p:nvSpPr>
        <p:spPr>
          <a:xfrm>
            <a:off x="838200" y="6356350"/>
            <a:ext cx="2743200" cy="365125"/>
          </a:xfrm>
          <a:prstGeom prst="rect">
            <a:avLst/>
          </a:prstGeom>
        </p:spPr>
        <p:txBody>
          <a:bodyPr/>
          <a:lstStyle/>
          <a:p>
            <a:fld id="{AC87BFE0-60A1-4A5B-ABB0-181C01E93F20}" type="datetime1">
              <a:rPr lang="en-GB" smtClean="0"/>
              <a:t>27/07/2024</a:t>
            </a:fld>
            <a:endParaRPr lang="en-GB"/>
          </a:p>
        </p:txBody>
      </p:sp>
      <p:sp>
        <p:nvSpPr>
          <p:cNvPr id="6" name="Footer Placeholder 5">
            <a:extLst>
              <a:ext uri="{FF2B5EF4-FFF2-40B4-BE49-F238E27FC236}">
                <a16:creationId xmlns:a16="http://schemas.microsoft.com/office/drawing/2014/main" id="{4F5FFD08-8F8D-D579-9587-865D486B3EAD}"/>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078A5BAB-8865-FCF6-B666-70B116671AEE}"/>
              </a:ext>
            </a:extLst>
          </p:cNvPr>
          <p:cNvSpPr>
            <a:spLocks noGrp="1"/>
          </p:cNvSpPr>
          <p:nvPr>
            <p:ph type="sldNum" sz="quarter" idx="12"/>
          </p:nvPr>
        </p:nvSpPr>
        <p:spPr/>
        <p:txBody>
          <a:bodyPr/>
          <a:lstStyle/>
          <a:p>
            <a:fld id="{17DB9133-D161-405C-A505-8BB32CCF159E}" type="slidenum">
              <a:rPr lang="en-GB" smtClean="0"/>
              <a:t>‹#›</a:t>
            </a:fld>
            <a:endParaRPr lang="en-GB"/>
          </a:p>
        </p:txBody>
      </p:sp>
    </p:spTree>
    <p:extLst>
      <p:ext uri="{BB962C8B-B14F-4D97-AF65-F5344CB8AC3E}">
        <p14:creationId xmlns:p14="http://schemas.microsoft.com/office/powerpoint/2010/main" val="12402132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D0B5E3-6495-813F-82D5-D5236C8BA92C}"/>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A29C6F0E-5767-6A2B-0B50-F96B38DDE01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092B189-6050-0BFA-0778-FB22AE50DA9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BB7467D9-0859-0573-26C0-112E4F2FEA4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16C57DC-E3D5-903D-BFA9-014FECABEB5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2620A7F4-FFD4-21BB-A20E-1CFE6243ECDE}"/>
              </a:ext>
            </a:extLst>
          </p:cNvPr>
          <p:cNvSpPr>
            <a:spLocks noGrp="1"/>
          </p:cNvSpPr>
          <p:nvPr>
            <p:ph type="dt" sz="half" idx="10"/>
          </p:nvPr>
        </p:nvSpPr>
        <p:spPr>
          <a:xfrm>
            <a:off x="838200" y="6356350"/>
            <a:ext cx="2743200" cy="365125"/>
          </a:xfrm>
          <a:prstGeom prst="rect">
            <a:avLst/>
          </a:prstGeom>
        </p:spPr>
        <p:txBody>
          <a:bodyPr/>
          <a:lstStyle/>
          <a:p>
            <a:fld id="{16063902-3AB8-44EA-B9A3-785ED1DAC8E7}" type="datetime1">
              <a:rPr lang="en-GB" smtClean="0"/>
              <a:t>27/07/2024</a:t>
            </a:fld>
            <a:endParaRPr lang="en-GB"/>
          </a:p>
        </p:txBody>
      </p:sp>
      <p:sp>
        <p:nvSpPr>
          <p:cNvPr id="8" name="Footer Placeholder 7">
            <a:extLst>
              <a:ext uri="{FF2B5EF4-FFF2-40B4-BE49-F238E27FC236}">
                <a16:creationId xmlns:a16="http://schemas.microsoft.com/office/drawing/2014/main" id="{8E86BE14-1A95-E1DD-590F-293E7B751E1F}"/>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24454CBA-FB62-8E1F-1031-C7C362B38647}"/>
              </a:ext>
            </a:extLst>
          </p:cNvPr>
          <p:cNvSpPr>
            <a:spLocks noGrp="1"/>
          </p:cNvSpPr>
          <p:nvPr>
            <p:ph type="sldNum" sz="quarter" idx="12"/>
          </p:nvPr>
        </p:nvSpPr>
        <p:spPr/>
        <p:txBody>
          <a:bodyPr/>
          <a:lstStyle/>
          <a:p>
            <a:fld id="{17DB9133-D161-405C-A505-8BB32CCF159E}" type="slidenum">
              <a:rPr lang="en-GB" smtClean="0"/>
              <a:t>‹#›</a:t>
            </a:fld>
            <a:endParaRPr lang="en-GB"/>
          </a:p>
        </p:txBody>
      </p:sp>
    </p:spTree>
    <p:extLst>
      <p:ext uri="{BB962C8B-B14F-4D97-AF65-F5344CB8AC3E}">
        <p14:creationId xmlns:p14="http://schemas.microsoft.com/office/powerpoint/2010/main" val="26375213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5CA7E8-8ECF-B64F-A509-0CE3BE4239CC}"/>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79B64F38-32B6-4AA3-9FEE-3C99BEAE535F}"/>
              </a:ext>
            </a:extLst>
          </p:cNvPr>
          <p:cNvSpPr>
            <a:spLocks noGrp="1"/>
          </p:cNvSpPr>
          <p:nvPr>
            <p:ph type="dt" sz="half" idx="10"/>
          </p:nvPr>
        </p:nvSpPr>
        <p:spPr>
          <a:xfrm>
            <a:off x="838200" y="6356350"/>
            <a:ext cx="2743200" cy="365125"/>
          </a:xfrm>
          <a:prstGeom prst="rect">
            <a:avLst/>
          </a:prstGeom>
        </p:spPr>
        <p:txBody>
          <a:bodyPr/>
          <a:lstStyle/>
          <a:p>
            <a:fld id="{F7574155-C8AE-4E85-BE13-65E8F818E137}" type="datetime1">
              <a:rPr lang="en-GB" smtClean="0"/>
              <a:t>27/07/2024</a:t>
            </a:fld>
            <a:endParaRPr lang="en-GB"/>
          </a:p>
        </p:txBody>
      </p:sp>
      <p:sp>
        <p:nvSpPr>
          <p:cNvPr id="4" name="Footer Placeholder 3">
            <a:extLst>
              <a:ext uri="{FF2B5EF4-FFF2-40B4-BE49-F238E27FC236}">
                <a16:creationId xmlns:a16="http://schemas.microsoft.com/office/drawing/2014/main" id="{2A9519B8-54CB-0C20-F7F5-E9FABADD364F}"/>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DAD2E7C8-1B49-17D7-7A23-EA4E69D0A5FE}"/>
              </a:ext>
            </a:extLst>
          </p:cNvPr>
          <p:cNvSpPr>
            <a:spLocks noGrp="1"/>
          </p:cNvSpPr>
          <p:nvPr>
            <p:ph type="sldNum" sz="quarter" idx="12"/>
          </p:nvPr>
        </p:nvSpPr>
        <p:spPr/>
        <p:txBody>
          <a:bodyPr/>
          <a:lstStyle/>
          <a:p>
            <a:fld id="{17DB9133-D161-405C-A505-8BB32CCF159E}" type="slidenum">
              <a:rPr lang="en-GB" smtClean="0"/>
              <a:t>‹#›</a:t>
            </a:fld>
            <a:endParaRPr lang="en-GB"/>
          </a:p>
        </p:txBody>
      </p:sp>
    </p:spTree>
    <p:extLst>
      <p:ext uri="{BB962C8B-B14F-4D97-AF65-F5344CB8AC3E}">
        <p14:creationId xmlns:p14="http://schemas.microsoft.com/office/powerpoint/2010/main" val="30830963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D4FE22-770D-36A1-6D80-21CD883CD152}"/>
              </a:ext>
            </a:extLst>
          </p:cNvPr>
          <p:cNvSpPr>
            <a:spLocks noGrp="1"/>
          </p:cNvSpPr>
          <p:nvPr>
            <p:ph type="dt" sz="half" idx="10"/>
          </p:nvPr>
        </p:nvSpPr>
        <p:spPr>
          <a:xfrm>
            <a:off x="838200" y="6356350"/>
            <a:ext cx="2743200" cy="365125"/>
          </a:xfrm>
          <a:prstGeom prst="rect">
            <a:avLst/>
          </a:prstGeom>
        </p:spPr>
        <p:txBody>
          <a:bodyPr/>
          <a:lstStyle/>
          <a:p>
            <a:fld id="{3F8B34B5-0AED-49B3-96CE-794E4CED71BF}" type="datetime1">
              <a:rPr lang="en-GB" smtClean="0"/>
              <a:t>27/07/2024</a:t>
            </a:fld>
            <a:endParaRPr lang="en-GB"/>
          </a:p>
        </p:txBody>
      </p:sp>
      <p:sp>
        <p:nvSpPr>
          <p:cNvPr id="3" name="Footer Placeholder 2">
            <a:extLst>
              <a:ext uri="{FF2B5EF4-FFF2-40B4-BE49-F238E27FC236}">
                <a16:creationId xmlns:a16="http://schemas.microsoft.com/office/drawing/2014/main" id="{F7991FCB-6392-762D-9C4D-4F1F59571B49}"/>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CB7BF38D-DA8E-6906-2E8E-AC7C60DAFBDE}"/>
              </a:ext>
            </a:extLst>
          </p:cNvPr>
          <p:cNvSpPr>
            <a:spLocks noGrp="1"/>
          </p:cNvSpPr>
          <p:nvPr>
            <p:ph type="sldNum" sz="quarter" idx="12"/>
          </p:nvPr>
        </p:nvSpPr>
        <p:spPr/>
        <p:txBody>
          <a:bodyPr/>
          <a:lstStyle/>
          <a:p>
            <a:fld id="{17DB9133-D161-405C-A505-8BB32CCF159E}" type="slidenum">
              <a:rPr lang="en-GB" smtClean="0"/>
              <a:t>‹#›</a:t>
            </a:fld>
            <a:endParaRPr lang="en-GB"/>
          </a:p>
        </p:txBody>
      </p:sp>
    </p:spTree>
    <p:extLst>
      <p:ext uri="{BB962C8B-B14F-4D97-AF65-F5344CB8AC3E}">
        <p14:creationId xmlns:p14="http://schemas.microsoft.com/office/powerpoint/2010/main" val="3293822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56033-621D-AD25-4E03-B5B442A4A9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A3CF2724-F5DB-47FA-5481-B904B446ADA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32CB1DC6-84D0-1B1A-98ED-28F7387B3F0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5A91D3D-251A-1B13-3D67-9473AEC9CCA0}"/>
              </a:ext>
            </a:extLst>
          </p:cNvPr>
          <p:cNvSpPr>
            <a:spLocks noGrp="1"/>
          </p:cNvSpPr>
          <p:nvPr>
            <p:ph type="dt" sz="half" idx="10"/>
          </p:nvPr>
        </p:nvSpPr>
        <p:spPr>
          <a:xfrm>
            <a:off x="838200" y="6356350"/>
            <a:ext cx="2743200" cy="365125"/>
          </a:xfrm>
          <a:prstGeom prst="rect">
            <a:avLst/>
          </a:prstGeom>
        </p:spPr>
        <p:txBody>
          <a:bodyPr/>
          <a:lstStyle/>
          <a:p>
            <a:fld id="{E315940B-FB9A-48E1-8320-1EC04D3552BA}" type="datetime1">
              <a:rPr lang="en-GB" smtClean="0"/>
              <a:t>27/07/2024</a:t>
            </a:fld>
            <a:endParaRPr lang="en-GB"/>
          </a:p>
        </p:txBody>
      </p:sp>
      <p:sp>
        <p:nvSpPr>
          <p:cNvPr id="6" name="Footer Placeholder 5">
            <a:extLst>
              <a:ext uri="{FF2B5EF4-FFF2-40B4-BE49-F238E27FC236}">
                <a16:creationId xmlns:a16="http://schemas.microsoft.com/office/drawing/2014/main" id="{7E9BFD70-7D94-A26B-B065-E6CA764144B5}"/>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EA7FC97-88BF-1587-F765-4E5EEAEF463B}"/>
              </a:ext>
            </a:extLst>
          </p:cNvPr>
          <p:cNvSpPr>
            <a:spLocks noGrp="1"/>
          </p:cNvSpPr>
          <p:nvPr>
            <p:ph type="sldNum" sz="quarter" idx="12"/>
          </p:nvPr>
        </p:nvSpPr>
        <p:spPr/>
        <p:txBody>
          <a:bodyPr/>
          <a:lstStyle/>
          <a:p>
            <a:fld id="{17DB9133-D161-405C-A505-8BB32CCF159E}" type="slidenum">
              <a:rPr lang="en-GB" smtClean="0"/>
              <a:t>‹#›</a:t>
            </a:fld>
            <a:endParaRPr lang="en-GB"/>
          </a:p>
        </p:txBody>
      </p:sp>
    </p:spTree>
    <p:extLst>
      <p:ext uri="{BB962C8B-B14F-4D97-AF65-F5344CB8AC3E}">
        <p14:creationId xmlns:p14="http://schemas.microsoft.com/office/powerpoint/2010/main" val="28031629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74356-7B69-3747-A0E6-45BB81DE25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31DF33AD-5F2C-89AA-D2F0-E1E35DA6F34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065A073C-D299-D59E-9FAB-B3A6ABBFA44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FFC17DF-107C-F7D5-8870-8F61ABA7DF8F}"/>
              </a:ext>
            </a:extLst>
          </p:cNvPr>
          <p:cNvSpPr>
            <a:spLocks noGrp="1"/>
          </p:cNvSpPr>
          <p:nvPr>
            <p:ph type="dt" sz="half" idx="10"/>
          </p:nvPr>
        </p:nvSpPr>
        <p:spPr>
          <a:xfrm>
            <a:off x="838200" y="6356350"/>
            <a:ext cx="2743200" cy="365125"/>
          </a:xfrm>
          <a:prstGeom prst="rect">
            <a:avLst/>
          </a:prstGeom>
        </p:spPr>
        <p:txBody>
          <a:bodyPr/>
          <a:lstStyle/>
          <a:p>
            <a:fld id="{EBBCDE16-7678-45C6-8141-F05C8717AFB3}" type="datetime1">
              <a:rPr lang="en-GB" smtClean="0"/>
              <a:t>27/07/2024</a:t>
            </a:fld>
            <a:endParaRPr lang="en-GB"/>
          </a:p>
        </p:txBody>
      </p:sp>
      <p:sp>
        <p:nvSpPr>
          <p:cNvPr id="6" name="Footer Placeholder 5">
            <a:extLst>
              <a:ext uri="{FF2B5EF4-FFF2-40B4-BE49-F238E27FC236}">
                <a16:creationId xmlns:a16="http://schemas.microsoft.com/office/drawing/2014/main" id="{EA63074C-5EF2-43FA-F414-800FDCF082D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6ADA2F45-27F0-8FC5-E1DE-6D8E2CF0ED57}"/>
              </a:ext>
            </a:extLst>
          </p:cNvPr>
          <p:cNvSpPr>
            <a:spLocks noGrp="1"/>
          </p:cNvSpPr>
          <p:nvPr>
            <p:ph type="sldNum" sz="quarter" idx="12"/>
          </p:nvPr>
        </p:nvSpPr>
        <p:spPr/>
        <p:txBody>
          <a:bodyPr/>
          <a:lstStyle/>
          <a:p>
            <a:fld id="{17DB9133-D161-405C-A505-8BB32CCF159E}" type="slidenum">
              <a:rPr lang="en-GB" smtClean="0"/>
              <a:t>‹#›</a:t>
            </a:fld>
            <a:endParaRPr lang="en-GB"/>
          </a:p>
        </p:txBody>
      </p:sp>
    </p:spTree>
    <p:extLst>
      <p:ext uri="{BB962C8B-B14F-4D97-AF65-F5344CB8AC3E}">
        <p14:creationId xmlns:p14="http://schemas.microsoft.com/office/powerpoint/2010/main" val="7867867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EC09DC7F-76DC-4493-5145-9867721126A3}"/>
              </a:ext>
            </a:extLst>
          </p:cNvPr>
          <p:cNvSpPr/>
          <p:nvPr userDrawn="1"/>
        </p:nvSpPr>
        <p:spPr>
          <a:xfrm>
            <a:off x="0" y="6485632"/>
            <a:ext cx="12192000" cy="379192"/>
          </a:xfrm>
          <a:custGeom>
            <a:avLst/>
            <a:gdLst>
              <a:gd name="connsiteX0" fmla="*/ 0 w 12192000"/>
              <a:gd name="connsiteY0" fmla="*/ 0 h 365125"/>
              <a:gd name="connsiteX1" fmla="*/ 12192000 w 12192000"/>
              <a:gd name="connsiteY1" fmla="*/ 0 h 365125"/>
              <a:gd name="connsiteX2" fmla="*/ 12192000 w 12192000"/>
              <a:gd name="connsiteY2" fmla="*/ 365125 h 365125"/>
              <a:gd name="connsiteX3" fmla="*/ 0 w 12192000"/>
              <a:gd name="connsiteY3" fmla="*/ 365125 h 365125"/>
              <a:gd name="connsiteX4" fmla="*/ 0 w 12192000"/>
              <a:gd name="connsiteY4" fmla="*/ 0 h 365125"/>
              <a:gd name="connsiteX0" fmla="*/ 0 w 12192000"/>
              <a:gd name="connsiteY0" fmla="*/ 0 h 365125"/>
              <a:gd name="connsiteX1" fmla="*/ 11024381 w 12192000"/>
              <a:gd name="connsiteY1" fmla="*/ 0 h 365125"/>
              <a:gd name="connsiteX2" fmla="*/ 12192000 w 12192000"/>
              <a:gd name="connsiteY2" fmla="*/ 365125 h 365125"/>
              <a:gd name="connsiteX3" fmla="*/ 0 w 12192000"/>
              <a:gd name="connsiteY3" fmla="*/ 365125 h 365125"/>
              <a:gd name="connsiteX4" fmla="*/ 0 w 12192000"/>
              <a:gd name="connsiteY4" fmla="*/ 0 h 365125"/>
              <a:gd name="connsiteX0" fmla="*/ 0 w 12192000"/>
              <a:gd name="connsiteY0" fmla="*/ 14067 h 379192"/>
              <a:gd name="connsiteX1" fmla="*/ 10475741 w 12192000"/>
              <a:gd name="connsiteY1" fmla="*/ 0 h 379192"/>
              <a:gd name="connsiteX2" fmla="*/ 12192000 w 12192000"/>
              <a:gd name="connsiteY2" fmla="*/ 379192 h 379192"/>
              <a:gd name="connsiteX3" fmla="*/ 0 w 12192000"/>
              <a:gd name="connsiteY3" fmla="*/ 379192 h 379192"/>
              <a:gd name="connsiteX4" fmla="*/ 0 w 12192000"/>
              <a:gd name="connsiteY4" fmla="*/ 14067 h 3791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379192">
                <a:moveTo>
                  <a:pt x="0" y="14067"/>
                </a:moveTo>
                <a:lnTo>
                  <a:pt x="10475741" y="0"/>
                </a:lnTo>
                <a:lnTo>
                  <a:pt x="12192000" y="379192"/>
                </a:lnTo>
                <a:lnTo>
                  <a:pt x="0" y="379192"/>
                </a:lnTo>
                <a:lnTo>
                  <a:pt x="0" y="14067"/>
                </a:lnTo>
                <a:close/>
              </a:path>
            </a:pathLst>
          </a:custGeom>
          <a:solidFill>
            <a:schemeClr val="accent3"/>
          </a:solid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Placeholder 1">
            <a:extLst>
              <a:ext uri="{FF2B5EF4-FFF2-40B4-BE49-F238E27FC236}">
                <a16:creationId xmlns:a16="http://schemas.microsoft.com/office/drawing/2014/main" id="{B7134DC2-0FCE-F0F2-7A27-51C2359DC76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endParaRPr lang="en-GB" dirty="0"/>
          </a:p>
        </p:txBody>
      </p:sp>
      <p:sp>
        <p:nvSpPr>
          <p:cNvPr id="3" name="Text Placeholder 2">
            <a:extLst>
              <a:ext uri="{FF2B5EF4-FFF2-40B4-BE49-F238E27FC236}">
                <a16:creationId xmlns:a16="http://schemas.microsoft.com/office/drawing/2014/main" id="{98E5337D-834E-DC43-281A-42F34F7F047E}"/>
              </a:ext>
            </a:extLst>
          </p:cNvPr>
          <p:cNvSpPr>
            <a:spLocks noGrp="1"/>
          </p:cNvSpPr>
          <p:nvPr>
            <p:ph type="body" idx="1"/>
          </p:nvPr>
        </p:nvSpPr>
        <p:spPr>
          <a:xfrm>
            <a:off x="838200" y="1825625"/>
            <a:ext cx="10515600" cy="404060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5" name="Footer Placeholder 4">
            <a:extLst>
              <a:ext uri="{FF2B5EF4-FFF2-40B4-BE49-F238E27FC236}">
                <a16:creationId xmlns:a16="http://schemas.microsoft.com/office/drawing/2014/main" id="{1F07D1D3-BCF2-0424-7A1A-9B63D6A4846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dirty="0"/>
          </a:p>
        </p:txBody>
      </p:sp>
      <p:sp>
        <p:nvSpPr>
          <p:cNvPr id="6" name="Slide Number Placeholder 5">
            <a:extLst>
              <a:ext uri="{FF2B5EF4-FFF2-40B4-BE49-F238E27FC236}">
                <a16:creationId xmlns:a16="http://schemas.microsoft.com/office/drawing/2014/main" id="{77C37457-9236-E61C-84D5-2EA3984B7542}"/>
              </a:ext>
            </a:extLst>
          </p:cNvPr>
          <p:cNvSpPr>
            <a:spLocks noGrp="1"/>
          </p:cNvSpPr>
          <p:nvPr>
            <p:ph type="sldNum" sz="quarter" idx="4"/>
          </p:nvPr>
        </p:nvSpPr>
        <p:spPr>
          <a:xfrm>
            <a:off x="9201444" y="6382238"/>
            <a:ext cx="2743200" cy="365125"/>
          </a:xfrm>
          <a:prstGeom prst="rect">
            <a:avLst/>
          </a:prstGeom>
        </p:spPr>
        <p:txBody>
          <a:bodyPr vert="horz" lIns="91440" tIns="45720" rIns="91440" bIns="45720" rtlCol="0" anchor="ctr"/>
          <a:lstStyle>
            <a:lvl1pPr algn="r">
              <a:defRPr sz="1400" b="1">
                <a:solidFill>
                  <a:schemeClr val="tx1">
                    <a:tint val="82000"/>
                  </a:schemeClr>
                </a:solidFill>
              </a:defRPr>
            </a:lvl1pPr>
          </a:lstStyle>
          <a:p>
            <a:r>
              <a:rPr lang="en-GB"/>
              <a:t>1</a:t>
            </a:r>
            <a:endParaRPr lang="en-GB" dirty="0"/>
          </a:p>
        </p:txBody>
      </p:sp>
      <p:grpSp>
        <p:nvGrpSpPr>
          <p:cNvPr id="15" name="Group 14">
            <a:extLst>
              <a:ext uri="{FF2B5EF4-FFF2-40B4-BE49-F238E27FC236}">
                <a16:creationId xmlns:a16="http://schemas.microsoft.com/office/drawing/2014/main" id="{AB6A2DEB-39A6-2FCC-601D-1DBB0C4A5037}"/>
              </a:ext>
            </a:extLst>
          </p:cNvPr>
          <p:cNvGrpSpPr/>
          <p:nvPr userDrawn="1"/>
        </p:nvGrpSpPr>
        <p:grpSpPr>
          <a:xfrm>
            <a:off x="10363201" y="-14931"/>
            <a:ext cx="1828799" cy="760112"/>
            <a:chOff x="81887" y="6056944"/>
            <a:chExt cx="1828799" cy="760112"/>
          </a:xfrm>
        </p:grpSpPr>
        <p:pic>
          <p:nvPicPr>
            <p:cNvPr id="7" name="Picture 6">
              <a:extLst>
                <a:ext uri="{FF2B5EF4-FFF2-40B4-BE49-F238E27FC236}">
                  <a16:creationId xmlns:a16="http://schemas.microsoft.com/office/drawing/2014/main" id="{C7C6F89E-AEC7-8C73-3BC6-E1E7917E5B86}"/>
                </a:ext>
              </a:extLst>
            </p:cNvPr>
            <p:cNvPicPr>
              <a:picLocks noChangeAspect="1"/>
            </p:cNvPicPr>
            <p:nvPr userDrawn="1"/>
          </p:nvPicPr>
          <p:blipFill>
            <a:blip r:embed="rId13"/>
            <a:stretch>
              <a:fillRect/>
            </a:stretch>
          </p:blipFill>
          <p:spPr>
            <a:xfrm>
              <a:off x="1001976" y="6118273"/>
              <a:ext cx="881302" cy="677501"/>
            </a:xfrm>
            <a:prstGeom prst="rect">
              <a:avLst/>
            </a:prstGeom>
          </p:spPr>
        </p:pic>
        <p:pic>
          <p:nvPicPr>
            <p:cNvPr id="8" name="Picture 7">
              <a:extLst>
                <a:ext uri="{FF2B5EF4-FFF2-40B4-BE49-F238E27FC236}">
                  <a16:creationId xmlns:a16="http://schemas.microsoft.com/office/drawing/2014/main" id="{F9A6284A-0C06-EFC2-4F67-05AC69DF2D62}"/>
                </a:ext>
              </a:extLst>
            </p:cNvPr>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136480" y="6084240"/>
              <a:ext cx="736979" cy="732816"/>
            </a:xfrm>
            <a:prstGeom prst="rect">
              <a:avLst/>
            </a:prstGeom>
          </p:spPr>
        </p:pic>
        <p:cxnSp>
          <p:nvCxnSpPr>
            <p:cNvPr id="10" name="Straight Connector 9">
              <a:extLst>
                <a:ext uri="{FF2B5EF4-FFF2-40B4-BE49-F238E27FC236}">
                  <a16:creationId xmlns:a16="http://schemas.microsoft.com/office/drawing/2014/main" id="{026BF1B6-0464-33A5-FB86-684EBD1AC657}"/>
                </a:ext>
              </a:extLst>
            </p:cNvPr>
            <p:cNvCxnSpPr>
              <a:cxnSpLocks/>
            </p:cNvCxnSpPr>
            <p:nvPr userDrawn="1"/>
          </p:nvCxnSpPr>
          <p:spPr>
            <a:xfrm>
              <a:off x="933736" y="6056944"/>
              <a:ext cx="0" cy="752478"/>
            </a:xfrm>
            <a:prstGeom prst="line">
              <a:avLst/>
            </a:prstGeom>
            <a:ln w="38100">
              <a:solidFill>
                <a:schemeClr val="accent6"/>
              </a:solidFill>
            </a:ln>
          </p:spPr>
          <p:style>
            <a:lnRef idx="3">
              <a:schemeClr val="dk1"/>
            </a:lnRef>
            <a:fillRef idx="0">
              <a:schemeClr val="dk1"/>
            </a:fillRef>
            <a:effectRef idx="2">
              <a:schemeClr val="dk1"/>
            </a:effectRef>
            <a:fontRef idx="minor">
              <a:schemeClr val="tx1"/>
            </a:fontRef>
          </p:style>
        </p:cxnSp>
        <p:sp>
          <p:nvSpPr>
            <p:cNvPr id="11" name="Rectangle 10">
              <a:extLst>
                <a:ext uri="{FF2B5EF4-FFF2-40B4-BE49-F238E27FC236}">
                  <a16:creationId xmlns:a16="http://schemas.microsoft.com/office/drawing/2014/main" id="{2C07DCCF-72BC-525C-5B23-152CF81BBC2F}"/>
                </a:ext>
              </a:extLst>
            </p:cNvPr>
            <p:cNvSpPr/>
            <p:nvPr userDrawn="1"/>
          </p:nvSpPr>
          <p:spPr>
            <a:xfrm>
              <a:off x="81887" y="6056944"/>
              <a:ext cx="1828799" cy="752478"/>
            </a:xfrm>
            <a:prstGeom prst="rect">
              <a:avLst/>
            </a:prstGeom>
            <a:noFill/>
            <a:ln w="38100">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14" name="Rectangle 13">
            <a:extLst>
              <a:ext uri="{FF2B5EF4-FFF2-40B4-BE49-F238E27FC236}">
                <a16:creationId xmlns:a16="http://schemas.microsoft.com/office/drawing/2014/main" id="{CB67CEEE-D15B-82D6-4622-841E25D57F38}"/>
              </a:ext>
            </a:extLst>
          </p:cNvPr>
          <p:cNvSpPr/>
          <p:nvPr userDrawn="1"/>
        </p:nvSpPr>
        <p:spPr>
          <a:xfrm>
            <a:off x="0" y="0"/>
            <a:ext cx="381000" cy="6864824"/>
          </a:xfrm>
          <a:prstGeom prst="rect">
            <a:avLst/>
          </a:prstGeom>
          <a:gradFill flip="none" rotWithShape="1">
            <a:gsLst>
              <a:gs pos="56904">
                <a:schemeClr val="tx1"/>
              </a:gs>
              <a:gs pos="24000">
                <a:srgbClr val="FFFF00"/>
              </a:gs>
              <a:gs pos="46000">
                <a:srgbClr val="FFFF00"/>
              </a:gs>
              <a:gs pos="46000">
                <a:schemeClr val="tx1"/>
              </a:gs>
              <a:gs pos="93000">
                <a:schemeClr val="tx1"/>
              </a:gs>
            </a:gsLst>
            <a:lin ang="10800000" scaled="0"/>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3739845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b="1" kern="1200">
          <a:solidFill>
            <a:schemeClr val="tx1"/>
          </a:solidFill>
          <a:latin typeface="Corbel" panose="020B05030202040202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Corbel" panose="020B0503020204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200" kern="1200">
          <a:solidFill>
            <a:schemeClr val="tx1"/>
          </a:solidFill>
          <a:latin typeface="Corbel" panose="020B0503020204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200" kern="1200">
          <a:solidFill>
            <a:schemeClr val="tx1"/>
          </a:solidFill>
          <a:latin typeface="Corbel" panose="020B0503020204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200" kern="1200">
          <a:solidFill>
            <a:schemeClr val="tx1"/>
          </a:solidFill>
          <a:latin typeface="Corbel" panose="020B0503020204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200" kern="1200">
          <a:solidFill>
            <a:schemeClr val="tx1"/>
          </a:solidFill>
          <a:latin typeface="Corbel" panose="020B0503020204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54599FA-657A-2FC4-0F98-073591452CB9}"/>
              </a:ext>
            </a:extLst>
          </p:cNvPr>
          <p:cNvSpPr txBox="1">
            <a:spLocks/>
          </p:cNvSpPr>
          <p:nvPr/>
        </p:nvSpPr>
        <p:spPr>
          <a:xfrm>
            <a:off x="557980" y="143900"/>
            <a:ext cx="105156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b="1" kern="1200">
                <a:solidFill>
                  <a:schemeClr val="tx1"/>
                </a:solidFill>
                <a:latin typeface="Corbel" panose="020B0503020204020204" pitchFamily="34" charset="0"/>
                <a:ea typeface="+mj-ea"/>
                <a:cs typeface="+mj-cs"/>
              </a:defRPr>
            </a:lvl1pPr>
          </a:lstStyle>
          <a:p>
            <a:r>
              <a:rPr lang="en-GB"/>
              <a:t>Title of the Research</a:t>
            </a:r>
            <a:endParaRPr lang="en-GB" dirty="0"/>
          </a:p>
        </p:txBody>
      </p:sp>
      <p:sp>
        <p:nvSpPr>
          <p:cNvPr id="10" name="Content Placeholder 2">
            <a:extLst>
              <a:ext uri="{FF2B5EF4-FFF2-40B4-BE49-F238E27FC236}">
                <a16:creationId xmlns:a16="http://schemas.microsoft.com/office/drawing/2014/main" id="{C9D2201C-A137-4FEF-2D20-50832811B2E2}"/>
              </a:ext>
            </a:extLst>
          </p:cNvPr>
          <p:cNvSpPr txBox="1">
            <a:spLocks/>
          </p:cNvSpPr>
          <p:nvPr/>
        </p:nvSpPr>
        <p:spPr>
          <a:xfrm>
            <a:off x="838200" y="1825625"/>
            <a:ext cx="10515600" cy="404060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Corbel" panose="020B0503020204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Corbel" panose="020B0503020204020204" pitchFamily="34"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Corbel" panose="020B0503020204020204" pitchFamily="34"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Corbel" panose="020B0503020204020204" pitchFamily="34"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Corbel" panose="020B0503020204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GB"/>
              <a:t>Details of the Presenter and the rest of the information designated for the title slide</a:t>
            </a:r>
            <a:endParaRPr lang="en-GB" dirty="0"/>
          </a:p>
        </p:txBody>
      </p:sp>
      <p:sp>
        <p:nvSpPr>
          <p:cNvPr id="11" name="Slide Number Placeholder 10">
            <a:extLst>
              <a:ext uri="{FF2B5EF4-FFF2-40B4-BE49-F238E27FC236}">
                <a16:creationId xmlns:a16="http://schemas.microsoft.com/office/drawing/2014/main" id="{4EE59C85-0496-CAF0-5160-755707D0F162}"/>
              </a:ext>
            </a:extLst>
          </p:cNvPr>
          <p:cNvSpPr>
            <a:spLocks noGrp="1"/>
          </p:cNvSpPr>
          <p:nvPr>
            <p:ph type="sldNum" sz="quarter" idx="12"/>
          </p:nvPr>
        </p:nvSpPr>
        <p:spPr/>
        <p:txBody>
          <a:bodyPr/>
          <a:lstStyle/>
          <a:p>
            <a:r>
              <a:rPr lang="en-GB" sz="1600" dirty="0"/>
              <a:t>1</a:t>
            </a:r>
          </a:p>
        </p:txBody>
      </p:sp>
    </p:spTree>
    <p:extLst>
      <p:ext uri="{BB962C8B-B14F-4D97-AF65-F5344CB8AC3E}">
        <p14:creationId xmlns:p14="http://schemas.microsoft.com/office/powerpoint/2010/main" val="11867388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80DB2-FA18-2AF6-7216-106C94D29FDC}"/>
              </a:ext>
            </a:extLst>
          </p:cNvPr>
          <p:cNvSpPr>
            <a:spLocks noGrp="1"/>
          </p:cNvSpPr>
          <p:nvPr>
            <p:ph type="title"/>
          </p:nvPr>
        </p:nvSpPr>
        <p:spPr/>
        <p:txBody>
          <a:bodyPr/>
          <a:lstStyle/>
          <a:p>
            <a:r>
              <a:rPr lang="en-GB" dirty="0"/>
              <a:t>Timeline (Gantt Chart)</a:t>
            </a:r>
          </a:p>
        </p:txBody>
      </p:sp>
      <p:sp>
        <p:nvSpPr>
          <p:cNvPr id="3" name="Content Placeholder 2">
            <a:extLst>
              <a:ext uri="{FF2B5EF4-FFF2-40B4-BE49-F238E27FC236}">
                <a16:creationId xmlns:a16="http://schemas.microsoft.com/office/drawing/2014/main" id="{D837978E-51BF-FA45-58CA-0A62F5618604}"/>
              </a:ext>
            </a:extLst>
          </p:cNvPr>
          <p:cNvSpPr>
            <a:spLocks noGrp="1"/>
          </p:cNvSpPr>
          <p:nvPr>
            <p:ph idx="1"/>
          </p:nvPr>
        </p:nvSpPr>
        <p:spPr/>
        <p:txBody>
          <a:bodyPr/>
          <a:lstStyle/>
          <a:p>
            <a:r>
              <a:rPr lang="en-GB" dirty="0"/>
              <a:t>Present a timeline of the workplan you intend to follow </a:t>
            </a:r>
            <a:r>
              <a:rPr lang="en-GB"/>
              <a:t>to complete </a:t>
            </a:r>
            <a:r>
              <a:rPr lang="en-GB" dirty="0"/>
              <a:t>the research at the stipulated time. The published schedule should guide you on this.</a:t>
            </a:r>
          </a:p>
        </p:txBody>
      </p:sp>
      <p:sp>
        <p:nvSpPr>
          <p:cNvPr id="4" name="Slide Number Placeholder 3">
            <a:extLst>
              <a:ext uri="{FF2B5EF4-FFF2-40B4-BE49-F238E27FC236}">
                <a16:creationId xmlns:a16="http://schemas.microsoft.com/office/drawing/2014/main" id="{6A5B8EE1-FA0B-FB82-6B92-072E90E23C7E}"/>
              </a:ext>
            </a:extLst>
          </p:cNvPr>
          <p:cNvSpPr>
            <a:spLocks noGrp="1"/>
          </p:cNvSpPr>
          <p:nvPr>
            <p:ph type="sldNum" sz="quarter" idx="12"/>
          </p:nvPr>
        </p:nvSpPr>
        <p:spPr/>
        <p:txBody>
          <a:bodyPr/>
          <a:lstStyle/>
          <a:p>
            <a:fld id="{17DB9133-D161-405C-A505-8BB32CCF159E}" type="slidenum">
              <a:rPr lang="en-GB" smtClean="0"/>
              <a:t>10</a:t>
            </a:fld>
            <a:endParaRPr lang="en-GB"/>
          </a:p>
        </p:txBody>
      </p:sp>
    </p:spTree>
    <p:extLst>
      <p:ext uri="{BB962C8B-B14F-4D97-AF65-F5344CB8AC3E}">
        <p14:creationId xmlns:p14="http://schemas.microsoft.com/office/powerpoint/2010/main" val="41903303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80DB2-FA18-2AF6-7216-106C94D29FDC}"/>
              </a:ext>
            </a:extLst>
          </p:cNvPr>
          <p:cNvSpPr>
            <a:spLocks noGrp="1"/>
          </p:cNvSpPr>
          <p:nvPr>
            <p:ph type="title"/>
          </p:nvPr>
        </p:nvSpPr>
        <p:spPr/>
        <p:txBody>
          <a:bodyPr/>
          <a:lstStyle/>
          <a:p>
            <a:r>
              <a:rPr lang="en-GB" dirty="0"/>
              <a:t>Expected Research Outputs</a:t>
            </a:r>
          </a:p>
        </p:txBody>
      </p:sp>
      <p:sp>
        <p:nvSpPr>
          <p:cNvPr id="3" name="Content Placeholder 2">
            <a:extLst>
              <a:ext uri="{FF2B5EF4-FFF2-40B4-BE49-F238E27FC236}">
                <a16:creationId xmlns:a16="http://schemas.microsoft.com/office/drawing/2014/main" id="{D837978E-51BF-FA45-58CA-0A62F5618604}"/>
              </a:ext>
            </a:extLst>
          </p:cNvPr>
          <p:cNvSpPr>
            <a:spLocks noGrp="1"/>
          </p:cNvSpPr>
          <p:nvPr>
            <p:ph idx="1"/>
          </p:nvPr>
        </p:nvSpPr>
        <p:spPr/>
        <p:txBody>
          <a:bodyPr/>
          <a:lstStyle/>
          <a:p>
            <a:r>
              <a:rPr lang="en-GB" dirty="0"/>
              <a:t>List the useful outputs you that the proposed research will generate.</a:t>
            </a:r>
          </a:p>
        </p:txBody>
      </p:sp>
      <p:sp>
        <p:nvSpPr>
          <p:cNvPr id="4" name="Slide Number Placeholder 3">
            <a:extLst>
              <a:ext uri="{FF2B5EF4-FFF2-40B4-BE49-F238E27FC236}">
                <a16:creationId xmlns:a16="http://schemas.microsoft.com/office/drawing/2014/main" id="{4107F123-E1D8-FB80-EA66-44A39081C11C}"/>
              </a:ext>
            </a:extLst>
          </p:cNvPr>
          <p:cNvSpPr>
            <a:spLocks noGrp="1"/>
          </p:cNvSpPr>
          <p:nvPr>
            <p:ph type="sldNum" sz="quarter" idx="12"/>
          </p:nvPr>
        </p:nvSpPr>
        <p:spPr/>
        <p:txBody>
          <a:bodyPr/>
          <a:lstStyle/>
          <a:p>
            <a:fld id="{17DB9133-D161-405C-A505-8BB32CCF159E}" type="slidenum">
              <a:rPr lang="en-GB" smtClean="0"/>
              <a:t>11</a:t>
            </a:fld>
            <a:endParaRPr lang="en-GB"/>
          </a:p>
        </p:txBody>
      </p:sp>
    </p:spTree>
    <p:extLst>
      <p:ext uri="{BB962C8B-B14F-4D97-AF65-F5344CB8AC3E}">
        <p14:creationId xmlns:p14="http://schemas.microsoft.com/office/powerpoint/2010/main" val="13226710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80DB2-FA18-2AF6-7216-106C94D29FDC}"/>
              </a:ext>
            </a:extLst>
          </p:cNvPr>
          <p:cNvSpPr>
            <a:spLocks noGrp="1"/>
          </p:cNvSpPr>
          <p:nvPr>
            <p:ph type="title"/>
          </p:nvPr>
        </p:nvSpPr>
        <p:spPr/>
        <p:txBody>
          <a:bodyPr/>
          <a:lstStyle/>
          <a:p>
            <a:r>
              <a:rPr lang="en-GB" dirty="0"/>
              <a:t>SDGs Impacted by the Research</a:t>
            </a:r>
          </a:p>
        </p:txBody>
      </p:sp>
      <p:sp>
        <p:nvSpPr>
          <p:cNvPr id="3" name="Content Placeholder 2">
            <a:extLst>
              <a:ext uri="{FF2B5EF4-FFF2-40B4-BE49-F238E27FC236}">
                <a16:creationId xmlns:a16="http://schemas.microsoft.com/office/drawing/2014/main" id="{D837978E-51BF-FA45-58CA-0A62F5618604}"/>
              </a:ext>
            </a:extLst>
          </p:cNvPr>
          <p:cNvSpPr>
            <a:spLocks noGrp="1"/>
          </p:cNvSpPr>
          <p:nvPr>
            <p:ph idx="1"/>
          </p:nvPr>
        </p:nvSpPr>
        <p:spPr/>
        <p:txBody>
          <a:bodyPr/>
          <a:lstStyle/>
          <a:p>
            <a:r>
              <a:rPr lang="en-GB" dirty="0"/>
              <a:t>Make a list of the SDGs that the proposed research addresses. Any research that cannot be linked to any of the 17 SDGs is not impactful and should be retargeted.</a:t>
            </a:r>
          </a:p>
        </p:txBody>
      </p:sp>
      <p:sp>
        <p:nvSpPr>
          <p:cNvPr id="4" name="Slide Number Placeholder 3">
            <a:extLst>
              <a:ext uri="{FF2B5EF4-FFF2-40B4-BE49-F238E27FC236}">
                <a16:creationId xmlns:a16="http://schemas.microsoft.com/office/drawing/2014/main" id="{626807BE-F2FD-F86D-B872-4531DF1763F1}"/>
              </a:ext>
            </a:extLst>
          </p:cNvPr>
          <p:cNvSpPr>
            <a:spLocks noGrp="1"/>
          </p:cNvSpPr>
          <p:nvPr>
            <p:ph type="sldNum" sz="quarter" idx="12"/>
          </p:nvPr>
        </p:nvSpPr>
        <p:spPr/>
        <p:txBody>
          <a:bodyPr/>
          <a:lstStyle/>
          <a:p>
            <a:fld id="{17DB9133-D161-405C-A505-8BB32CCF159E}" type="slidenum">
              <a:rPr lang="en-GB" smtClean="0"/>
              <a:t>12</a:t>
            </a:fld>
            <a:endParaRPr lang="en-GB"/>
          </a:p>
        </p:txBody>
      </p:sp>
    </p:spTree>
    <p:extLst>
      <p:ext uri="{BB962C8B-B14F-4D97-AF65-F5344CB8AC3E}">
        <p14:creationId xmlns:p14="http://schemas.microsoft.com/office/powerpoint/2010/main" val="41749536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80DB2-FA18-2AF6-7216-106C94D29FDC}"/>
              </a:ext>
            </a:extLst>
          </p:cNvPr>
          <p:cNvSpPr>
            <a:spLocks noGrp="1"/>
          </p:cNvSpPr>
          <p:nvPr>
            <p:ph type="title"/>
          </p:nvPr>
        </p:nvSpPr>
        <p:spPr/>
        <p:txBody>
          <a:bodyPr/>
          <a:lstStyle/>
          <a:p>
            <a:r>
              <a:rPr lang="en-GB" dirty="0"/>
              <a:t>Beneficiaries of the Research Outputs</a:t>
            </a:r>
          </a:p>
        </p:txBody>
      </p:sp>
      <p:sp>
        <p:nvSpPr>
          <p:cNvPr id="3" name="Content Placeholder 2">
            <a:extLst>
              <a:ext uri="{FF2B5EF4-FFF2-40B4-BE49-F238E27FC236}">
                <a16:creationId xmlns:a16="http://schemas.microsoft.com/office/drawing/2014/main" id="{D837978E-51BF-FA45-58CA-0A62F5618604}"/>
              </a:ext>
            </a:extLst>
          </p:cNvPr>
          <p:cNvSpPr>
            <a:spLocks noGrp="1"/>
          </p:cNvSpPr>
          <p:nvPr>
            <p:ph idx="1"/>
          </p:nvPr>
        </p:nvSpPr>
        <p:spPr/>
        <p:txBody>
          <a:bodyPr/>
          <a:lstStyle/>
          <a:p>
            <a:r>
              <a:rPr lang="en-GB" dirty="0"/>
              <a:t>Identify the beneficiaries of the proposed research.</a:t>
            </a:r>
          </a:p>
        </p:txBody>
      </p:sp>
      <p:sp>
        <p:nvSpPr>
          <p:cNvPr id="4" name="Slide Number Placeholder 3">
            <a:extLst>
              <a:ext uri="{FF2B5EF4-FFF2-40B4-BE49-F238E27FC236}">
                <a16:creationId xmlns:a16="http://schemas.microsoft.com/office/drawing/2014/main" id="{F480668A-D0CB-0F01-61C7-61AAC03C4163}"/>
              </a:ext>
            </a:extLst>
          </p:cNvPr>
          <p:cNvSpPr>
            <a:spLocks noGrp="1"/>
          </p:cNvSpPr>
          <p:nvPr>
            <p:ph type="sldNum" sz="quarter" idx="12"/>
          </p:nvPr>
        </p:nvSpPr>
        <p:spPr/>
        <p:txBody>
          <a:bodyPr/>
          <a:lstStyle/>
          <a:p>
            <a:fld id="{17DB9133-D161-405C-A505-8BB32CCF159E}" type="slidenum">
              <a:rPr lang="en-GB" smtClean="0"/>
              <a:t>13</a:t>
            </a:fld>
            <a:endParaRPr lang="en-GB"/>
          </a:p>
        </p:txBody>
      </p:sp>
    </p:spTree>
    <p:extLst>
      <p:ext uri="{BB962C8B-B14F-4D97-AF65-F5344CB8AC3E}">
        <p14:creationId xmlns:p14="http://schemas.microsoft.com/office/powerpoint/2010/main" val="4817952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80DB2-FA18-2AF6-7216-106C94D29FDC}"/>
              </a:ext>
            </a:extLst>
          </p:cNvPr>
          <p:cNvSpPr>
            <a:spLocks noGrp="1"/>
          </p:cNvSpPr>
          <p:nvPr>
            <p:ph type="title"/>
          </p:nvPr>
        </p:nvSpPr>
        <p:spPr/>
        <p:txBody>
          <a:bodyPr/>
          <a:lstStyle/>
          <a:p>
            <a:r>
              <a:rPr lang="en-GB" dirty="0"/>
              <a:t>Expected Contribution to Knowledge</a:t>
            </a:r>
          </a:p>
        </p:txBody>
      </p:sp>
      <p:sp>
        <p:nvSpPr>
          <p:cNvPr id="3" name="Content Placeholder 2">
            <a:extLst>
              <a:ext uri="{FF2B5EF4-FFF2-40B4-BE49-F238E27FC236}">
                <a16:creationId xmlns:a16="http://schemas.microsoft.com/office/drawing/2014/main" id="{D837978E-51BF-FA45-58CA-0A62F5618604}"/>
              </a:ext>
            </a:extLst>
          </p:cNvPr>
          <p:cNvSpPr>
            <a:spLocks noGrp="1"/>
          </p:cNvSpPr>
          <p:nvPr>
            <p:ph idx="1"/>
          </p:nvPr>
        </p:nvSpPr>
        <p:spPr/>
        <p:txBody>
          <a:bodyPr/>
          <a:lstStyle/>
          <a:p>
            <a:r>
              <a:rPr lang="en-GB" dirty="0"/>
              <a:t>This is the change in scholarly knowledge on the research topic. It is the extent to which the gap that necessitated the research has been filled at the completion of the proposed research. </a:t>
            </a:r>
          </a:p>
          <a:p>
            <a:r>
              <a:rPr lang="en-GB" dirty="0"/>
              <a:t>It is linked to the research problem and the objectives of the research.</a:t>
            </a:r>
          </a:p>
        </p:txBody>
      </p:sp>
      <p:sp>
        <p:nvSpPr>
          <p:cNvPr id="4" name="Slide Number Placeholder 3">
            <a:extLst>
              <a:ext uri="{FF2B5EF4-FFF2-40B4-BE49-F238E27FC236}">
                <a16:creationId xmlns:a16="http://schemas.microsoft.com/office/drawing/2014/main" id="{A702110F-C72C-3699-0935-51FA39A4220B}"/>
              </a:ext>
            </a:extLst>
          </p:cNvPr>
          <p:cNvSpPr>
            <a:spLocks noGrp="1"/>
          </p:cNvSpPr>
          <p:nvPr>
            <p:ph type="sldNum" sz="quarter" idx="12"/>
          </p:nvPr>
        </p:nvSpPr>
        <p:spPr/>
        <p:txBody>
          <a:bodyPr/>
          <a:lstStyle/>
          <a:p>
            <a:fld id="{17DB9133-D161-405C-A505-8BB32CCF159E}" type="slidenum">
              <a:rPr lang="en-GB" smtClean="0"/>
              <a:t>14</a:t>
            </a:fld>
            <a:endParaRPr lang="en-GB"/>
          </a:p>
        </p:txBody>
      </p:sp>
    </p:spTree>
    <p:extLst>
      <p:ext uri="{BB962C8B-B14F-4D97-AF65-F5344CB8AC3E}">
        <p14:creationId xmlns:p14="http://schemas.microsoft.com/office/powerpoint/2010/main" val="12950448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80DB2-FA18-2AF6-7216-106C94D29FDC}"/>
              </a:ext>
            </a:extLst>
          </p:cNvPr>
          <p:cNvSpPr>
            <a:spLocks noGrp="1"/>
          </p:cNvSpPr>
          <p:nvPr>
            <p:ph type="title"/>
          </p:nvPr>
        </p:nvSpPr>
        <p:spPr/>
        <p:txBody>
          <a:bodyPr/>
          <a:lstStyle/>
          <a:p>
            <a:r>
              <a:rPr lang="en-GB" dirty="0"/>
              <a:t>Appreciation</a:t>
            </a:r>
          </a:p>
        </p:txBody>
      </p:sp>
      <p:sp>
        <p:nvSpPr>
          <p:cNvPr id="3" name="Content Placeholder 2">
            <a:extLst>
              <a:ext uri="{FF2B5EF4-FFF2-40B4-BE49-F238E27FC236}">
                <a16:creationId xmlns:a16="http://schemas.microsoft.com/office/drawing/2014/main" id="{D837978E-51BF-FA45-58CA-0A62F5618604}"/>
              </a:ext>
            </a:extLst>
          </p:cNvPr>
          <p:cNvSpPr>
            <a:spLocks noGrp="1"/>
          </p:cNvSpPr>
          <p:nvPr>
            <p:ph idx="1"/>
          </p:nvPr>
        </p:nvSpPr>
        <p:spPr/>
        <p:txBody>
          <a:bodyPr/>
          <a:lstStyle/>
          <a:p>
            <a:r>
              <a:rPr lang="en-GB" dirty="0"/>
              <a:t>Say thank you at this point.</a:t>
            </a:r>
          </a:p>
        </p:txBody>
      </p:sp>
      <p:sp>
        <p:nvSpPr>
          <p:cNvPr id="4" name="Slide Number Placeholder 3">
            <a:extLst>
              <a:ext uri="{FF2B5EF4-FFF2-40B4-BE49-F238E27FC236}">
                <a16:creationId xmlns:a16="http://schemas.microsoft.com/office/drawing/2014/main" id="{ADC9F94D-3D34-7F0A-3A84-C804AB1181E3}"/>
              </a:ext>
            </a:extLst>
          </p:cNvPr>
          <p:cNvSpPr>
            <a:spLocks noGrp="1"/>
          </p:cNvSpPr>
          <p:nvPr>
            <p:ph type="sldNum" sz="quarter" idx="12"/>
          </p:nvPr>
        </p:nvSpPr>
        <p:spPr/>
        <p:txBody>
          <a:bodyPr/>
          <a:lstStyle/>
          <a:p>
            <a:fld id="{17DB9133-D161-405C-A505-8BB32CCF159E}" type="slidenum">
              <a:rPr lang="en-GB" smtClean="0"/>
              <a:t>15</a:t>
            </a:fld>
            <a:endParaRPr lang="en-GB"/>
          </a:p>
        </p:txBody>
      </p:sp>
    </p:spTree>
    <p:extLst>
      <p:ext uri="{BB962C8B-B14F-4D97-AF65-F5344CB8AC3E}">
        <p14:creationId xmlns:p14="http://schemas.microsoft.com/office/powerpoint/2010/main" val="12500589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80DB2-FA18-2AF6-7216-106C94D29FDC}"/>
              </a:ext>
            </a:extLst>
          </p:cNvPr>
          <p:cNvSpPr>
            <a:spLocks noGrp="1"/>
          </p:cNvSpPr>
          <p:nvPr>
            <p:ph type="title"/>
          </p:nvPr>
        </p:nvSpPr>
        <p:spPr/>
        <p:txBody>
          <a:bodyPr/>
          <a:lstStyle/>
          <a:p>
            <a:r>
              <a:rPr lang="en-GB" dirty="0"/>
              <a:t>References</a:t>
            </a:r>
          </a:p>
        </p:txBody>
      </p:sp>
      <p:sp>
        <p:nvSpPr>
          <p:cNvPr id="3" name="Content Placeholder 2">
            <a:extLst>
              <a:ext uri="{FF2B5EF4-FFF2-40B4-BE49-F238E27FC236}">
                <a16:creationId xmlns:a16="http://schemas.microsoft.com/office/drawing/2014/main" id="{D837978E-51BF-FA45-58CA-0A62F5618604}"/>
              </a:ext>
            </a:extLst>
          </p:cNvPr>
          <p:cNvSpPr>
            <a:spLocks noGrp="1"/>
          </p:cNvSpPr>
          <p:nvPr>
            <p:ph idx="1"/>
          </p:nvPr>
        </p:nvSpPr>
        <p:spPr/>
        <p:txBody>
          <a:bodyPr/>
          <a:lstStyle/>
          <a:p>
            <a:r>
              <a:rPr lang="en-GB" dirty="0"/>
              <a:t>List the references cited in the presentation</a:t>
            </a:r>
          </a:p>
        </p:txBody>
      </p:sp>
      <p:sp>
        <p:nvSpPr>
          <p:cNvPr id="4" name="Slide Number Placeholder 3">
            <a:extLst>
              <a:ext uri="{FF2B5EF4-FFF2-40B4-BE49-F238E27FC236}">
                <a16:creationId xmlns:a16="http://schemas.microsoft.com/office/drawing/2014/main" id="{C84A51AF-A4C5-9B16-F9DD-C0EC24A0D65E}"/>
              </a:ext>
            </a:extLst>
          </p:cNvPr>
          <p:cNvSpPr>
            <a:spLocks noGrp="1"/>
          </p:cNvSpPr>
          <p:nvPr>
            <p:ph type="sldNum" sz="quarter" idx="12"/>
          </p:nvPr>
        </p:nvSpPr>
        <p:spPr/>
        <p:txBody>
          <a:bodyPr/>
          <a:lstStyle/>
          <a:p>
            <a:fld id="{17DB9133-D161-405C-A505-8BB32CCF159E}" type="slidenum">
              <a:rPr lang="en-GB" smtClean="0"/>
              <a:t>16</a:t>
            </a:fld>
            <a:endParaRPr lang="en-GB"/>
          </a:p>
        </p:txBody>
      </p:sp>
    </p:spTree>
    <p:extLst>
      <p:ext uri="{BB962C8B-B14F-4D97-AF65-F5344CB8AC3E}">
        <p14:creationId xmlns:p14="http://schemas.microsoft.com/office/powerpoint/2010/main" val="40203878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80DB2-FA18-2AF6-7216-106C94D29FDC}"/>
              </a:ext>
            </a:extLst>
          </p:cNvPr>
          <p:cNvSpPr>
            <a:spLocks noGrp="1"/>
          </p:cNvSpPr>
          <p:nvPr>
            <p:ph type="title"/>
          </p:nvPr>
        </p:nvSpPr>
        <p:spPr/>
        <p:txBody>
          <a:bodyPr/>
          <a:lstStyle/>
          <a:p>
            <a:r>
              <a:rPr lang="en-GB" dirty="0"/>
              <a:t>Presentation Outline</a:t>
            </a:r>
          </a:p>
        </p:txBody>
      </p:sp>
      <p:sp>
        <p:nvSpPr>
          <p:cNvPr id="3" name="Content Placeholder 2">
            <a:extLst>
              <a:ext uri="{FF2B5EF4-FFF2-40B4-BE49-F238E27FC236}">
                <a16:creationId xmlns:a16="http://schemas.microsoft.com/office/drawing/2014/main" id="{D837978E-51BF-FA45-58CA-0A62F5618604}"/>
              </a:ext>
            </a:extLst>
          </p:cNvPr>
          <p:cNvSpPr>
            <a:spLocks noGrp="1"/>
          </p:cNvSpPr>
          <p:nvPr>
            <p:ph idx="1"/>
          </p:nvPr>
        </p:nvSpPr>
        <p:spPr/>
        <p:txBody>
          <a:bodyPr/>
          <a:lstStyle/>
          <a:p>
            <a:r>
              <a:rPr lang="en-GB" dirty="0"/>
              <a:t>Outline the presentation here</a:t>
            </a:r>
          </a:p>
        </p:txBody>
      </p:sp>
      <p:sp>
        <p:nvSpPr>
          <p:cNvPr id="4" name="Slide Number Placeholder 3">
            <a:extLst>
              <a:ext uri="{FF2B5EF4-FFF2-40B4-BE49-F238E27FC236}">
                <a16:creationId xmlns:a16="http://schemas.microsoft.com/office/drawing/2014/main" id="{9D2CC5EC-FAFB-9889-8CDD-F5AC3A1F54BB}"/>
              </a:ext>
            </a:extLst>
          </p:cNvPr>
          <p:cNvSpPr>
            <a:spLocks noGrp="1"/>
          </p:cNvSpPr>
          <p:nvPr>
            <p:ph type="sldNum" sz="quarter" idx="12"/>
          </p:nvPr>
        </p:nvSpPr>
        <p:spPr/>
        <p:txBody>
          <a:bodyPr/>
          <a:lstStyle/>
          <a:p>
            <a:fld id="{17DB9133-D161-405C-A505-8BB32CCF159E}" type="slidenum">
              <a:rPr lang="en-GB" smtClean="0"/>
              <a:t>2</a:t>
            </a:fld>
            <a:endParaRPr lang="en-GB"/>
          </a:p>
        </p:txBody>
      </p:sp>
    </p:spTree>
    <p:extLst>
      <p:ext uri="{BB962C8B-B14F-4D97-AF65-F5344CB8AC3E}">
        <p14:creationId xmlns:p14="http://schemas.microsoft.com/office/powerpoint/2010/main" val="13622539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80DB2-FA18-2AF6-7216-106C94D29FDC}"/>
              </a:ext>
            </a:extLst>
          </p:cNvPr>
          <p:cNvSpPr>
            <a:spLocks noGrp="1"/>
          </p:cNvSpPr>
          <p:nvPr>
            <p:ph type="title"/>
          </p:nvPr>
        </p:nvSpPr>
        <p:spPr/>
        <p:txBody>
          <a:bodyPr/>
          <a:lstStyle/>
          <a:p>
            <a:r>
              <a:rPr lang="en-GB" dirty="0"/>
              <a:t>Background Information</a:t>
            </a:r>
          </a:p>
        </p:txBody>
      </p:sp>
      <p:sp>
        <p:nvSpPr>
          <p:cNvPr id="3" name="Content Placeholder 2">
            <a:extLst>
              <a:ext uri="{FF2B5EF4-FFF2-40B4-BE49-F238E27FC236}">
                <a16:creationId xmlns:a16="http://schemas.microsoft.com/office/drawing/2014/main" id="{D837978E-51BF-FA45-58CA-0A62F5618604}"/>
              </a:ext>
            </a:extLst>
          </p:cNvPr>
          <p:cNvSpPr>
            <a:spLocks noGrp="1"/>
          </p:cNvSpPr>
          <p:nvPr>
            <p:ph idx="1"/>
          </p:nvPr>
        </p:nvSpPr>
        <p:spPr/>
        <p:txBody>
          <a:bodyPr/>
          <a:lstStyle/>
          <a:p>
            <a:r>
              <a:rPr lang="en-GB" dirty="0"/>
              <a:t>The background information gives context surrounding the research topic. It is expected to explain the course of the research journey on the topic of your research, especially how it started, the progress so far, why you got interested in the topic. This means that you must clearly establish the context of the research you are intending to do with a general overview of the field or topic and then present the key issues that motivates your decision to study the specific problem you have chosen.</a:t>
            </a:r>
          </a:p>
        </p:txBody>
      </p:sp>
      <p:sp>
        <p:nvSpPr>
          <p:cNvPr id="4" name="Slide Number Placeholder 3">
            <a:extLst>
              <a:ext uri="{FF2B5EF4-FFF2-40B4-BE49-F238E27FC236}">
                <a16:creationId xmlns:a16="http://schemas.microsoft.com/office/drawing/2014/main" id="{B521DBFF-C49B-3EC4-3301-DA30D29A5482}"/>
              </a:ext>
            </a:extLst>
          </p:cNvPr>
          <p:cNvSpPr>
            <a:spLocks noGrp="1"/>
          </p:cNvSpPr>
          <p:nvPr>
            <p:ph type="sldNum" sz="quarter" idx="12"/>
          </p:nvPr>
        </p:nvSpPr>
        <p:spPr/>
        <p:txBody>
          <a:bodyPr/>
          <a:lstStyle/>
          <a:p>
            <a:fld id="{17DB9133-D161-405C-A505-8BB32CCF159E}" type="slidenum">
              <a:rPr lang="en-GB" smtClean="0"/>
              <a:t>3</a:t>
            </a:fld>
            <a:endParaRPr lang="en-GB"/>
          </a:p>
        </p:txBody>
      </p:sp>
    </p:spTree>
    <p:extLst>
      <p:ext uri="{BB962C8B-B14F-4D97-AF65-F5344CB8AC3E}">
        <p14:creationId xmlns:p14="http://schemas.microsoft.com/office/powerpoint/2010/main" val="16126810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80DB2-FA18-2AF6-7216-106C94D29FDC}"/>
              </a:ext>
            </a:extLst>
          </p:cNvPr>
          <p:cNvSpPr>
            <a:spLocks noGrp="1"/>
          </p:cNvSpPr>
          <p:nvPr>
            <p:ph type="title"/>
          </p:nvPr>
        </p:nvSpPr>
        <p:spPr/>
        <p:txBody>
          <a:bodyPr/>
          <a:lstStyle/>
          <a:p>
            <a:r>
              <a:rPr lang="en-GB" dirty="0"/>
              <a:t>Problem Statement</a:t>
            </a:r>
          </a:p>
        </p:txBody>
      </p:sp>
      <p:sp>
        <p:nvSpPr>
          <p:cNvPr id="3" name="Content Placeholder 2">
            <a:extLst>
              <a:ext uri="{FF2B5EF4-FFF2-40B4-BE49-F238E27FC236}">
                <a16:creationId xmlns:a16="http://schemas.microsoft.com/office/drawing/2014/main" id="{D837978E-51BF-FA45-58CA-0A62F5618604}"/>
              </a:ext>
            </a:extLst>
          </p:cNvPr>
          <p:cNvSpPr>
            <a:spLocks noGrp="1"/>
          </p:cNvSpPr>
          <p:nvPr>
            <p:ph idx="1"/>
          </p:nvPr>
        </p:nvSpPr>
        <p:spPr/>
        <p:txBody>
          <a:bodyPr/>
          <a:lstStyle/>
          <a:p>
            <a:r>
              <a:rPr lang="en-GB" dirty="0"/>
              <a:t>Succinctly describe the key issues that the proposed research intends to address</a:t>
            </a:r>
          </a:p>
        </p:txBody>
      </p:sp>
      <p:sp>
        <p:nvSpPr>
          <p:cNvPr id="4" name="Slide Number Placeholder 3">
            <a:extLst>
              <a:ext uri="{FF2B5EF4-FFF2-40B4-BE49-F238E27FC236}">
                <a16:creationId xmlns:a16="http://schemas.microsoft.com/office/drawing/2014/main" id="{3A1B23D3-E732-83BA-2C78-2ADAB0F05F9E}"/>
              </a:ext>
            </a:extLst>
          </p:cNvPr>
          <p:cNvSpPr>
            <a:spLocks noGrp="1"/>
          </p:cNvSpPr>
          <p:nvPr>
            <p:ph type="sldNum" sz="quarter" idx="12"/>
          </p:nvPr>
        </p:nvSpPr>
        <p:spPr/>
        <p:txBody>
          <a:bodyPr/>
          <a:lstStyle/>
          <a:p>
            <a:fld id="{17DB9133-D161-405C-A505-8BB32CCF159E}" type="slidenum">
              <a:rPr lang="en-GB" smtClean="0"/>
              <a:t>4</a:t>
            </a:fld>
            <a:endParaRPr lang="en-GB"/>
          </a:p>
        </p:txBody>
      </p:sp>
    </p:spTree>
    <p:extLst>
      <p:ext uri="{BB962C8B-B14F-4D97-AF65-F5344CB8AC3E}">
        <p14:creationId xmlns:p14="http://schemas.microsoft.com/office/powerpoint/2010/main" val="18450805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80DB2-FA18-2AF6-7216-106C94D29FDC}"/>
              </a:ext>
            </a:extLst>
          </p:cNvPr>
          <p:cNvSpPr>
            <a:spLocks noGrp="1"/>
          </p:cNvSpPr>
          <p:nvPr>
            <p:ph type="title"/>
          </p:nvPr>
        </p:nvSpPr>
        <p:spPr/>
        <p:txBody>
          <a:bodyPr/>
          <a:lstStyle/>
          <a:p>
            <a:r>
              <a:rPr lang="en-GB" dirty="0"/>
              <a:t>Objectives</a:t>
            </a:r>
          </a:p>
        </p:txBody>
      </p:sp>
      <p:sp>
        <p:nvSpPr>
          <p:cNvPr id="3" name="Content Placeholder 2">
            <a:extLst>
              <a:ext uri="{FF2B5EF4-FFF2-40B4-BE49-F238E27FC236}">
                <a16:creationId xmlns:a16="http://schemas.microsoft.com/office/drawing/2014/main" id="{D837978E-51BF-FA45-58CA-0A62F5618604}"/>
              </a:ext>
            </a:extLst>
          </p:cNvPr>
          <p:cNvSpPr>
            <a:spLocks noGrp="1"/>
          </p:cNvSpPr>
          <p:nvPr>
            <p:ph idx="1"/>
          </p:nvPr>
        </p:nvSpPr>
        <p:spPr/>
        <p:txBody>
          <a:bodyPr/>
          <a:lstStyle/>
          <a:p>
            <a:r>
              <a:rPr lang="en-GB" dirty="0"/>
              <a:t>State the Primary objective as well as the specific objectives that the proposed research is set to achieve. Your specific objectives must meet the SMART criteria.</a:t>
            </a:r>
          </a:p>
        </p:txBody>
      </p:sp>
      <p:sp>
        <p:nvSpPr>
          <p:cNvPr id="4" name="Slide Number Placeholder 3">
            <a:extLst>
              <a:ext uri="{FF2B5EF4-FFF2-40B4-BE49-F238E27FC236}">
                <a16:creationId xmlns:a16="http://schemas.microsoft.com/office/drawing/2014/main" id="{941955D1-E906-D195-5523-F4DC75E3C3FA}"/>
              </a:ext>
            </a:extLst>
          </p:cNvPr>
          <p:cNvSpPr>
            <a:spLocks noGrp="1"/>
          </p:cNvSpPr>
          <p:nvPr>
            <p:ph type="sldNum" sz="quarter" idx="12"/>
          </p:nvPr>
        </p:nvSpPr>
        <p:spPr/>
        <p:txBody>
          <a:bodyPr/>
          <a:lstStyle/>
          <a:p>
            <a:fld id="{17DB9133-D161-405C-A505-8BB32CCF159E}" type="slidenum">
              <a:rPr lang="en-GB" smtClean="0"/>
              <a:t>5</a:t>
            </a:fld>
            <a:endParaRPr lang="en-GB"/>
          </a:p>
        </p:txBody>
      </p:sp>
    </p:spTree>
    <p:extLst>
      <p:ext uri="{BB962C8B-B14F-4D97-AF65-F5344CB8AC3E}">
        <p14:creationId xmlns:p14="http://schemas.microsoft.com/office/powerpoint/2010/main" val="41179261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80DB2-FA18-2AF6-7216-106C94D29FDC}"/>
              </a:ext>
            </a:extLst>
          </p:cNvPr>
          <p:cNvSpPr>
            <a:spLocks noGrp="1"/>
          </p:cNvSpPr>
          <p:nvPr>
            <p:ph type="title"/>
          </p:nvPr>
        </p:nvSpPr>
        <p:spPr/>
        <p:txBody>
          <a:bodyPr/>
          <a:lstStyle/>
          <a:p>
            <a:r>
              <a:rPr lang="en-GB" dirty="0"/>
              <a:t>Justification of Study</a:t>
            </a:r>
          </a:p>
        </p:txBody>
      </p:sp>
      <p:sp>
        <p:nvSpPr>
          <p:cNvPr id="3" name="Content Placeholder 2">
            <a:extLst>
              <a:ext uri="{FF2B5EF4-FFF2-40B4-BE49-F238E27FC236}">
                <a16:creationId xmlns:a16="http://schemas.microsoft.com/office/drawing/2014/main" id="{D837978E-51BF-FA45-58CA-0A62F5618604}"/>
              </a:ext>
            </a:extLst>
          </p:cNvPr>
          <p:cNvSpPr>
            <a:spLocks noGrp="1"/>
          </p:cNvSpPr>
          <p:nvPr>
            <p:ph idx="1"/>
          </p:nvPr>
        </p:nvSpPr>
        <p:spPr/>
        <p:txBody>
          <a:bodyPr/>
          <a:lstStyle/>
          <a:p>
            <a:r>
              <a:rPr lang="en-GB" dirty="0"/>
              <a:t>The justification of the study is the rationale (motivation) for the study. It must strongly indicate the need for the research, given the gaps in key literature. It must further provide evidences to support the validity of the research.</a:t>
            </a:r>
          </a:p>
          <a:p>
            <a:r>
              <a:rPr lang="en-GB" dirty="0"/>
              <a:t>In simple language, Justification showcases the need and validity of the proposed research in the context of the literature.</a:t>
            </a:r>
          </a:p>
        </p:txBody>
      </p:sp>
      <p:sp>
        <p:nvSpPr>
          <p:cNvPr id="4" name="Slide Number Placeholder 3">
            <a:extLst>
              <a:ext uri="{FF2B5EF4-FFF2-40B4-BE49-F238E27FC236}">
                <a16:creationId xmlns:a16="http://schemas.microsoft.com/office/drawing/2014/main" id="{E0A02869-C05E-BC5A-9A4F-6C983B0E999A}"/>
              </a:ext>
            </a:extLst>
          </p:cNvPr>
          <p:cNvSpPr>
            <a:spLocks noGrp="1"/>
          </p:cNvSpPr>
          <p:nvPr>
            <p:ph type="sldNum" sz="quarter" idx="12"/>
          </p:nvPr>
        </p:nvSpPr>
        <p:spPr/>
        <p:txBody>
          <a:bodyPr/>
          <a:lstStyle/>
          <a:p>
            <a:fld id="{17DB9133-D161-405C-A505-8BB32CCF159E}" type="slidenum">
              <a:rPr lang="en-GB" smtClean="0"/>
              <a:t>6</a:t>
            </a:fld>
            <a:endParaRPr lang="en-GB"/>
          </a:p>
        </p:txBody>
      </p:sp>
    </p:spTree>
    <p:extLst>
      <p:ext uri="{BB962C8B-B14F-4D97-AF65-F5344CB8AC3E}">
        <p14:creationId xmlns:p14="http://schemas.microsoft.com/office/powerpoint/2010/main" val="41443225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80DB2-FA18-2AF6-7216-106C94D29FDC}"/>
              </a:ext>
            </a:extLst>
          </p:cNvPr>
          <p:cNvSpPr>
            <a:spLocks noGrp="1"/>
          </p:cNvSpPr>
          <p:nvPr>
            <p:ph type="title"/>
          </p:nvPr>
        </p:nvSpPr>
        <p:spPr/>
        <p:txBody>
          <a:bodyPr/>
          <a:lstStyle/>
          <a:p>
            <a:r>
              <a:rPr lang="en-GB" dirty="0"/>
              <a:t>Scope of Study</a:t>
            </a:r>
          </a:p>
        </p:txBody>
      </p:sp>
      <p:sp>
        <p:nvSpPr>
          <p:cNvPr id="3" name="Content Placeholder 2">
            <a:extLst>
              <a:ext uri="{FF2B5EF4-FFF2-40B4-BE49-F238E27FC236}">
                <a16:creationId xmlns:a16="http://schemas.microsoft.com/office/drawing/2014/main" id="{D837978E-51BF-FA45-58CA-0A62F5618604}"/>
              </a:ext>
            </a:extLst>
          </p:cNvPr>
          <p:cNvSpPr>
            <a:spLocks noGrp="1"/>
          </p:cNvSpPr>
          <p:nvPr>
            <p:ph idx="1"/>
          </p:nvPr>
        </p:nvSpPr>
        <p:spPr/>
        <p:txBody>
          <a:bodyPr/>
          <a:lstStyle/>
          <a:p>
            <a:r>
              <a:rPr lang="en-GB" dirty="0"/>
              <a:t>The scope refers to the boundaries and extent of a study, defining its specific objectives, target population, variables, methods, and limitations, which helps the board of examiners to clearly understand what will be investigated in your proposed research.</a:t>
            </a:r>
          </a:p>
        </p:txBody>
      </p:sp>
      <p:sp>
        <p:nvSpPr>
          <p:cNvPr id="4" name="Slide Number Placeholder 3">
            <a:extLst>
              <a:ext uri="{FF2B5EF4-FFF2-40B4-BE49-F238E27FC236}">
                <a16:creationId xmlns:a16="http://schemas.microsoft.com/office/drawing/2014/main" id="{B745C2DF-143B-B652-5FA3-3A838DCB6BAC}"/>
              </a:ext>
            </a:extLst>
          </p:cNvPr>
          <p:cNvSpPr>
            <a:spLocks noGrp="1"/>
          </p:cNvSpPr>
          <p:nvPr>
            <p:ph type="sldNum" sz="quarter" idx="12"/>
          </p:nvPr>
        </p:nvSpPr>
        <p:spPr/>
        <p:txBody>
          <a:bodyPr/>
          <a:lstStyle/>
          <a:p>
            <a:fld id="{17DB9133-D161-405C-A505-8BB32CCF159E}" type="slidenum">
              <a:rPr lang="en-GB" smtClean="0"/>
              <a:t>7</a:t>
            </a:fld>
            <a:endParaRPr lang="en-GB"/>
          </a:p>
        </p:txBody>
      </p:sp>
    </p:spTree>
    <p:extLst>
      <p:ext uri="{BB962C8B-B14F-4D97-AF65-F5344CB8AC3E}">
        <p14:creationId xmlns:p14="http://schemas.microsoft.com/office/powerpoint/2010/main" val="7923858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80DB2-FA18-2AF6-7216-106C94D29FDC}"/>
              </a:ext>
            </a:extLst>
          </p:cNvPr>
          <p:cNvSpPr>
            <a:spLocks noGrp="1"/>
          </p:cNvSpPr>
          <p:nvPr>
            <p:ph type="title"/>
          </p:nvPr>
        </p:nvSpPr>
        <p:spPr/>
        <p:txBody>
          <a:bodyPr/>
          <a:lstStyle/>
          <a:p>
            <a:r>
              <a:rPr lang="en-GB" dirty="0"/>
              <a:t>Literature Review</a:t>
            </a:r>
          </a:p>
        </p:txBody>
      </p:sp>
      <p:sp>
        <p:nvSpPr>
          <p:cNvPr id="3" name="Content Placeholder 2">
            <a:extLst>
              <a:ext uri="{FF2B5EF4-FFF2-40B4-BE49-F238E27FC236}">
                <a16:creationId xmlns:a16="http://schemas.microsoft.com/office/drawing/2014/main" id="{D837978E-51BF-FA45-58CA-0A62F5618604}"/>
              </a:ext>
            </a:extLst>
          </p:cNvPr>
          <p:cNvSpPr>
            <a:spLocks noGrp="1"/>
          </p:cNvSpPr>
          <p:nvPr>
            <p:ph idx="1"/>
          </p:nvPr>
        </p:nvSpPr>
        <p:spPr/>
        <p:txBody>
          <a:bodyPr/>
          <a:lstStyle/>
          <a:p>
            <a:r>
              <a:rPr lang="en-GB" dirty="0"/>
              <a:t>Present a critical analysis of scholarly knowledge on your proposed topic with focus on the knowledge gaps that could be addressed by research but yet ignored. Literature reviews must not contain reference to articles more than 3 years at the time of this proposal and must include works that are published in the current year.</a:t>
            </a:r>
          </a:p>
          <a:p>
            <a:r>
              <a:rPr lang="en-GB" dirty="0"/>
              <a:t>The review must be good enough to be adjudged adequate.</a:t>
            </a:r>
          </a:p>
        </p:txBody>
      </p:sp>
      <p:sp>
        <p:nvSpPr>
          <p:cNvPr id="4" name="Slide Number Placeholder 3">
            <a:extLst>
              <a:ext uri="{FF2B5EF4-FFF2-40B4-BE49-F238E27FC236}">
                <a16:creationId xmlns:a16="http://schemas.microsoft.com/office/drawing/2014/main" id="{DA3045AF-6F4D-97C8-D17B-E07E9645928D}"/>
              </a:ext>
            </a:extLst>
          </p:cNvPr>
          <p:cNvSpPr>
            <a:spLocks noGrp="1"/>
          </p:cNvSpPr>
          <p:nvPr>
            <p:ph type="sldNum" sz="quarter" idx="12"/>
          </p:nvPr>
        </p:nvSpPr>
        <p:spPr/>
        <p:txBody>
          <a:bodyPr/>
          <a:lstStyle/>
          <a:p>
            <a:fld id="{17DB9133-D161-405C-A505-8BB32CCF159E}" type="slidenum">
              <a:rPr lang="en-GB" smtClean="0"/>
              <a:t>8</a:t>
            </a:fld>
            <a:endParaRPr lang="en-GB"/>
          </a:p>
        </p:txBody>
      </p:sp>
    </p:spTree>
    <p:extLst>
      <p:ext uri="{BB962C8B-B14F-4D97-AF65-F5344CB8AC3E}">
        <p14:creationId xmlns:p14="http://schemas.microsoft.com/office/powerpoint/2010/main" val="34882079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80DB2-FA18-2AF6-7216-106C94D29FDC}"/>
              </a:ext>
            </a:extLst>
          </p:cNvPr>
          <p:cNvSpPr>
            <a:spLocks noGrp="1"/>
          </p:cNvSpPr>
          <p:nvPr>
            <p:ph type="title"/>
          </p:nvPr>
        </p:nvSpPr>
        <p:spPr/>
        <p:txBody>
          <a:bodyPr/>
          <a:lstStyle/>
          <a:p>
            <a:r>
              <a:rPr lang="en-GB" dirty="0"/>
              <a:t>Overview of Research Methodology</a:t>
            </a:r>
          </a:p>
        </p:txBody>
      </p:sp>
      <p:sp>
        <p:nvSpPr>
          <p:cNvPr id="3" name="Content Placeholder 2">
            <a:extLst>
              <a:ext uri="{FF2B5EF4-FFF2-40B4-BE49-F238E27FC236}">
                <a16:creationId xmlns:a16="http://schemas.microsoft.com/office/drawing/2014/main" id="{D837978E-51BF-FA45-58CA-0A62F5618604}"/>
              </a:ext>
            </a:extLst>
          </p:cNvPr>
          <p:cNvSpPr>
            <a:spLocks noGrp="1"/>
          </p:cNvSpPr>
          <p:nvPr>
            <p:ph idx="1"/>
          </p:nvPr>
        </p:nvSpPr>
        <p:spPr/>
        <p:txBody>
          <a:bodyPr/>
          <a:lstStyle/>
          <a:p>
            <a:r>
              <a:rPr lang="en-GB" dirty="0"/>
              <a:t>A high-level description of the proposed research methodology should be provided. It must clearly show how each of the objectives of the research will be achieved.</a:t>
            </a:r>
          </a:p>
          <a:p>
            <a:r>
              <a:rPr lang="en-GB" dirty="0"/>
              <a:t>Charts, graphs and images may be used to increase the understanding of the methodologies proposed by the audience.</a:t>
            </a:r>
          </a:p>
        </p:txBody>
      </p:sp>
      <p:sp>
        <p:nvSpPr>
          <p:cNvPr id="4" name="Slide Number Placeholder 3">
            <a:extLst>
              <a:ext uri="{FF2B5EF4-FFF2-40B4-BE49-F238E27FC236}">
                <a16:creationId xmlns:a16="http://schemas.microsoft.com/office/drawing/2014/main" id="{09E82CDA-B5D3-E707-D7C4-326165006681}"/>
              </a:ext>
            </a:extLst>
          </p:cNvPr>
          <p:cNvSpPr>
            <a:spLocks noGrp="1"/>
          </p:cNvSpPr>
          <p:nvPr>
            <p:ph type="sldNum" sz="quarter" idx="12"/>
          </p:nvPr>
        </p:nvSpPr>
        <p:spPr/>
        <p:txBody>
          <a:bodyPr/>
          <a:lstStyle/>
          <a:p>
            <a:fld id="{17DB9133-D161-405C-A505-8BB32CCF159E}" type="slidenum">
              <a:rPr lang="en-GB" smtClean="0"/>
              <a:t>9</a:t>
            </a:fld>
            <a:endParaRPr lang="en-GB"/>
          </a:p>
        </p:txBody>
      </p:sp>
    </p:spTree>
    <p:extLst>
      <p:ext uri="{BB962C8B-B14F-4D97-AF65-F5344CB8AC3E}">
        <p14:creationId xmlns:p14="http://schemas.microsoft.com/office/powerpoint/2010/main" val="39914630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904177B6536114B9AE4CF1C631C1550" ma:contentTypeVersion="17" ma:contentTypeDescription="Create a new document." ma:contentTypeScope="" ma:versionID="b0422a70ede458ef03b8a092a5b0aa44">
  <xsd:schema xmlns:xsd="http://www.w3.org/2001/XMLSchema" xmlns:xs="http://www.w3.org/2001/XMLSchema" xmlns:p="http://schemas.microsoft.com/office/2006/metadata/properties" xmlns:ns3="e5e168ab-f125-40b6-bf6f-84b55bbde694" xmlns:ns4="981b6e23-1ed0-4af8-82e3-195c4ea01589" targetNamespace="http://schemas.microsoft.com/office/2006/metadata/properties" ma:root="true" ma:fieldsID="19a7dc71d2fd77337eb47680363bbefc" ns3:_="" ns4:_="">
    <xsd:import namespace="e5e168ab-f125-40b6-bf6f-84b55bbde694"/>
    <xsd:import namespace="981b6e23-1ed0-4af8-82e3-195c4ea01589"/>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OCR" minOccurs="0"/>
                <xsd:element ref="ns4:MediaServiceGenerationTime" minOccurs="0"/>
                <xsd:element ref="ns4:MediaServiceEventHashCode" minOccurs="0"/>
                <xsd:element ref="ns4:MediaServiceAutoKeyPoints" minOccurs="0"/>
                <xsd:element ref="ns4:MediaServiceKeyPoints" minOccurs="0"/>
                <xsd:element ref="ns4:MediaServiceObjectDetectorVersions" minOccurs="0"/>
                <xsd:element ref="ns4:_activity" minOccurs="0"/>
                <xsd:element ref="ns4:MediaServiceSystemTags" minOccurs="0"/>
                <xsd:element ref="ns4:MediaLengthInSeconds" minOccurs="0"/>
                <xsd:element ref="ns4:MediaServiceSearchProperties" minOccurs="0"/>
                <xsd:element ref="ns4: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5e168ab-f125-40b6-bf6f-84b55bbde694"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981b6e23-1ed0-4af8-82e3-195c4ea01589"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ObjectDetectorVersions" ma:index="19" nillable="true" ma:displayName="MediaServiceObjectDetectorVersions" ma:hidden="true" ma:indexed="true" ma:internalName="MediaServiceObjectDetectorVersions" ma:readOnly="true">
      <xsd:simpleType>
        <xsd:restriction base="dms:Text"/>
      </xsd:simpleType>
    </xsd:element>
    <xsd:element name="_activity" ma:index="20" nillable="true" ma:displayName="_activity" ma:hidden="true" ma:internalName="_activity">
      <xsd:simpleType>
        <xsd:restriction base="dms:Note"/>
      </xsd:simpleType>
    </xsd:element>
    <xsd:element name="MediaServiceSystemTags" ma:index="21" nillable="true" ma:displayName="MediaServiceSystemTags" ma:hidden="true" ma:internalName="MediaServiceSystemTags" ma:readOnly="true">
      <xsd:simpleType>
        <xsd:restriction base="dms:Note"/>
      </xsd:simpleType>
    </xsd:element>
    <xsd:element name="MediaLengthInSeconds" ma:index="22" nillable="true" ma:displayName="MediaLengthInSeconds" ma:hidden="true" ma:internalName="MediaLengthInSeconds" ma:readOnly="true">
      <xsd:simpleType>
        <xsd:restriction base="dms:Unknown"/>
      </xsd:simpleType>
    </xsd:element>
    <xsd:element name="MediaServiceSearchProperties" ma:index="23" nillable="true" ma:displayName="MediaServiceSearchProperties" ma:hidden="true" ma:internalName="MediaServiceSearchProperties" ma:readOnly="true">
      <xsd:simpleType>
        <xsd:restriction base="dms:Note"/>
      </xsd:simpleType>
    </xsd:element>
    <xsd:element name="MediaServiceDateTaken" ma:index="24" nillable="true" ma:displayName="MediaServiceDateTaken" ma:hidden="true" ma:indexed="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activity xmlns="981b6e23-1ed0-4af8-82e3-195c4ea01589"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56FCBB3-BCC5-4F98-BFDB-BF4A21ADA3D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5e168ab-f125-40b6-bf6f-84b55bbde694"/>
    <ds:schemaRef ds:uri="981b6e23-1ed0-4af8-82e3-195c4ea0158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E859104-23BB-407F-A99F-3C0F9961E163}">
  <ds:schemaRefs>
    <ds:schemaRef ds:uri="http://purl.org/dc/elements/1.1/"/>
    <ds:schemaRef ds:uri="http://schemas.microsoft.com/office/2006/metadata/properties"/>
    <ds:schemaRef ds:uri="http://www.w3.org/XML/1998/namespace"/>
    <ds:schemaRef ds:uri="981b6e23-1ed0-4af8-82e3-195c4ea01589"/>
    <ds:schemaRef ds:uri="http://purl.org/dc/dcmitype/"/>
    <ds:schemaRef ds:uri="http://schemas.microsoft.com/office/2006/documentManagement/types"/>
    <ds:schemaRef ds:uri="http://purl.org/dc/terms/"/>
    <ds:schemaRef ds:uri="http://schemas.microsoft.com/office/infopath/2007/PartnerControls"/>
    <ds:schemaRef ds:uri="http://schemas.openxmlformats.org/package/2006/metadata/core-properties"/>
    <ds:schemaRef ds:uri="e5e168ab-f125-40b6-bf6f-84b55bbde694"/>
  </ds:schemaRefs>
</ds:datastoreItem>
</file>

<file path=customXml/itemProps3.xml><?xml version="1.0" encoding="utf-8"?>
<ds:datastoreItem xmlns:ds="http://schemas.openxmlformats.org/officeDocument/2006/customXml" ds:itemID="{E79D417B-0CAC-4635-8973-E284CAA1A62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66</TotalTime>
  <Words>583</Words>
  <Application>Microsoft Office PowerPoint</Application>
  <PresentationFormat>Widescreen</PresentationFormat>
  <Paragraphs>52</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Aptos</vt:lpstr>
      <vt:lpstr>Arial</vt:lpstr>
      <vt:lpstr>Corbel</vt:lpstr>
      <vt:lpstr>Office Theme</vt:lpstr>
      <vt:lpstr>PowerPoint Presentation</vt:lpstr>
      <vt:lpstr>Presentation Outline</vt:lpstr>
      <vt:lpstr>Background Information</vt:lpstr>
      <vt:lpstr>Problem Statement</vt:lpstr>
      <vt:lpstr>Objectives</vt:lpstr>
      <vt:lpstr>Justification of Study</vt:lpstr>
      <vt:lpstr>Scope of Study</vt:lpstr>
      <vt:lpstr>Literature Review</vt:lpstr>
      <vt:lpstr>Overview of Research Methodology</vt:lpstr>
      <vt:lpstr>Timeline (Gantt Chart)</vt:lpstr>
      <vt:lpstr>Expected Research Outputs</vt:lpstr>
      <vt:lpstr>SDGs Impacted by the Research</vt:lpstr>
      <vt:lpstr>Beneficiaries of the Research Outputs</vt:lpstr>
      <vt:lpstr>Expected Contribution to Knowledge</vt:lpstr>
      <vt:lpstr>Appreciation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Ignatius Ayogu</dc:creator>
  <cp:lastModifiedBy>Ignatius Ayogu</cp:lastModifiedBy>
  <cp:revision>2</cp:revision>
  <dcterms:created xsi:type="dcterms:W3CDTF">2024-07-27T12:40:01Z</dcterms:created>
  <dcterms:modified xsi:type="dcterms:W3CDTF">2024-07-27T13:49:14Z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0x0101003904177B6536114B9AE4CF1C631C1550</vt:lpwstr>
  </property>
</Properties>
</file>