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600200"/>
            <a:ext cx="9144000" cy="1470025"/>
          </a:xfrm>
          <a:solidFill>
            <a:srgbClr val="0070C0"/>
          </a:solidFill>
        </p:spPr>
        <p:txBody>
          <a:bodyPr/>
          <a:lstStyle>
            <a:lvl1pPr>
              <a:defRPr baseline="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/>
          <p:cNvSpPr txBox="1">
            <a:spLocks/>
          </p:cNvSpPr>
          <p:nvPr userDrawn="1"/>
        </p:nvSpPr>
        <p:spPr>
          <a:xfrm>
            <a:off x="0" y="-22225"/>
            <a:ext cx="9144000" cy="10128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22225"/>
            <a:ext cx="9144000" cy="10128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 Level Domains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12224" y="1225370"/>
            <a:ext cx="4338484" cy="2458064"/>
            <a:chOff x="228600" y="195035"/>
            <a:chExt cx="4338484" cy="2458064"/>
          </a:xfrm>
        </p:grpSpPr>
        <p:sp>
          <p:nvSpPr>
            <p:cNvPr id="5" name="Oval 4"/>
            <p:cNvSpPr/>
            <p:nvPr/>
          </p:nvSpPr>
          <p:spPr>
            <a:xfrm>
              <a:off x="228600" y="195035"/>
              <a:ext cx="4338484" cy="2458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09584" y="1153369"/>
              <a:ext cx="1409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Electronics Domain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480984" y="442988"/>
              <a:ext cx="1752600" cy="7620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Computers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119284" y="801554"/>
              <a:ext cx="1305232" cy="7620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Video Players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69158" y="904886"/>
              <a:ext cx="1467465" cy="7620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Cameras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580968" y="1603662"/>
              <a:ext cx="1305232" cy="7620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Laptops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158978" y="1747381"/>
              <a:ext cx="1350706" cy="7620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Routers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36957" y="1483809"/>
            <a:ext cx="1774723" cy="1639373"/>
            <a:chOff x="6591915" y="442078"/>
            <a:chExt cx="1774723" cy="1639373"/>
          </a:xfrm>
        </p:grpSpPr>
        <p:sp>
          <p:nvSpPr>
            <p:cNvPr id="13" name="Oval 12"/>
            <p:cNvSpPr/>
            <p:nvPr/>
          </p:nvSpPr>
          <p:spPr>
            <a:xfrm>
              <a:off x="6591915" y="442078"/>
              <a:ext cx="1774723" cy="16393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56606" y="1110515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Automobiles</a:t>
              </a:r>
            </a:p>
            <a:p>
              <a:pPr algn="ctr"/>
              <a:r>
                <a:rPr lang="en-US" dirty="0" smtClean="0"/>
                <a:t>Domain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7003026" y="548685"/>
              <a:ext cx="952500" cy="550606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Cars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10586" y="3915240"/>
            <a:ext cx="2209799" cy="2011529"/>
            <a:chOff x="6400800" y="2560470"/>
            <a:chExt cx="2209799" cy="2011529"/>
          </a:xfrm>
        </p:grpSpPr>
        <p:sp>
          <p:nvSpPr>
            <p:cNvPr id="17" name="Oval 16"/>
            <p:cNvSpPr/>
            <p:nvPr/>
          </p:nvSpPr>
          <p:spPr>
            <a:xfrm>
              <a:off x="6400800" y="2560470"/>
              <a:ext cx="2209799" cy="20115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56605" y="3228908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Software</a:t>
              </a:r>
            </a:p>
            <a:p>
              <a:pPr algn="ctr"/>
              <a:r>
                <a:rPr lang="en-US" dirty="0" smtClean="0"/>
                <a:t>Domain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7003026" y="2667078"/>
              <a:ext cx="952500" cy="550606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Anti Virus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6773198" y="3810000"/>
              <a:ext cx="1466236" cy="7101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Services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70038" y="4039052"/>
            <a:ext cx="2046339" cy="1887716"/>
            <a:chOff x="849261" y="3217684"/>
            <a:chExt cx="2046339" cy="1887716"/>
          </a:xfrm>
        </p:grpSpPr>
        <p:sp>
          <p:nvSpPr>
            <p:cNvPr id="22" name="Oval 21"/>
            <p:cNvSpPr/>
            <p:nvPr/>
          </p:nvSpPr>
          <p:spPr>
            <a:xfrm>
              <a:off x="849261" y="3217684"/>
              <a:ext cx="2046339" cy="18877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88922" y="4248833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Food</a:t>
              </a:r>
            </a:p>
            <a:p>
              <a:pPr algn="ctr"/>
              <a:r>
                <a:rPr lang="en-US" dirty="0" smtClean="0"/>
                <a:t>Domain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896117" y="3698227"/>
              <a:ext cx="1952626" cy="550606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Restaurants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02908" y="4813738"/>
            <a:ext cx="1774723" cy="1639373"/>
            <a:chOff x="3886200" y="3621187"/>
            <a:chExt cx="1774723" cy="1639373"/>
          </a:xfrm>
        </p:grpSpPr>
        <p:sp>
          <p:nvSpPr>
            <p:cNvPr id="26" name="Oval 25"/>
            <p:cNvSpPr/>
            <p:nvPr/>
          </p:nvSpPr>
          <p:spPr>
            <a:xfrm>
              <a:off x="3886200" y="3621187"/>
              <a:ext cx="1774723" cy="16393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50891" y="4439572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Baby Products</a:t>
              </a:r>
            </a:p>
            <a:p>
              <a:pPr algn="ctr"/>
              <a:r>
                <a:rPr lang="en-US" dirty="0" smtClean="0"/>
                <a:t>Domain</a:t>
              </a:r>
              <a:endParaRPr 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4096670" y="3811368"/>
              <a:ext cx="1353781" cy="550606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Diapers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595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72697" y="1143000"/>
            <a:ext cx="2438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Data for Aspect Prediction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72697" y="2209800"/>
            <a:ext cx="2438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Domain Similarity using the training sentences of the domain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72697" y="3733800"/>
            <a:ext cx="2438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 Most Similar Domain Model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72697" y="4807974"/>
            <a:ext cx="2438400" cy="907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Aspect Predictions using most similar 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72697" y="6019800"/>
            <a:ext cx="2438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 Accuracy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82929" y="3086100"/>
            <a:ext cx="2438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Domain Models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Electronics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Automobiles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Software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Baby Products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Food</a:t>
            </a:r>
          </a:p>
        </p:txBody>
      </p:sp>
      <p:sp>
        <p:nvSpPr>
          <p:cNvPr id="10" name="Left Brace 9"/>
          <p:cNvSpPr/>
          <p:nvPr/>
        </p:nvSpPr>
        <p:spPr>
          <a:xfrm>
            <a:off x="5159478" y="2781300"/>
            <a:ext cx="823451" cy="26289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>
            <a:off x="3991897" y="1905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3991897" y="3352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3991897" y="4495800"/>
            <a:ext cx="0" cy="312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>
          <a:xfrm>
            <a:off x="3991897" y="5715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70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Similarity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dsdf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6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69</Words>
  <Application>Microsoft Office PowerPoint</Application>
  <PresentationFormat>On-screen Show (4:3)</PresentationFormat>
  <Paragraphs>34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High Level Domains</vt:lpstr>
      <vt:lpstr>Flow</vt:lpstr>
      <vt:lpstr>Document Similarity Measures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Bonson Mampilli</dc:creator>
  <cp:lastModifiedBy>Bonson Mampilli</cp:lastModifiedBy>
  <cp:revision>10</cp:revision>
  <dcterms:created xsi:type="dcterms:W3CDTF">2006-08-16T00:00:00Z</dcterms:created>
  <dcterms:modified xsi:type="dcterms:W3CDTF">2019-07-19T00:25:00Z</dcterms:modified>
</cp:coreProperties>
</file>