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60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8A48-3F96-4126-B8AA-5147136A7BB7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590-D5C7-414B-94E6-EF6C90DD7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8A48-3F96-4126-B8AA-5147136A7BB7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590-D5C7-414B-94E6-EF6C90DD7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8A48-3F96-4126-B8AA-5147136A7BB7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590-D5C7-414B-94E6-EF6C90DD7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8A48-3F96-4126-B8AA-5147136A7BB7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590-D5C7-414B-94E6-EF6C90DD7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8A48-3F96-4126-B8AA-5147136A7BB7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590-D5C7-414B-94E6-EF6C90DD7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8A48-3F96-4126-B8AA-5147136A7BB7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590-D5C7-414B-94E6-EF6C90DD7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8A48-3F96-4126-B8AA-5147136A7BB7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590-D5C7-414B-94E6-EF6C90DD7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8A48-3F96-4126-B8AA-5147136A7BB7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590-D5C7-414B-94E6-EF6C90DD7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8A48-3F96-4126-B8AA-5147136A7BB7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590-D5C7-414B-94E6-EF6C90DD7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8A48-3F96-4126-B8AA-5147136A7BB7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590-D5C7-414B-94E6-EF6C90DD7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8A48-3F96-4126-B8AA-5147136A7BB7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590-D5C7-414B-94E6-EF6C90DD7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C8A48-3F96-4126-B8AA-5147136A7BB7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57590-D5C7-414B-94E6-EF6C90DD78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rinceton.edu/~blei/topicmodeling.html" TargetMode="External"/><Relationship Id="rId2" Type="http://schemas.openxmlformats.org/officeDocument/2006/relationships/hyperlink" Target="http://en.wikipedia.org/wiki/Topic_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llet.cs.umass.edu/topics.ph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chdoig.github.io/pytexas2015-topic-modeling/images/introduction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8458200" cy="36677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Resample topic for word, given all other words and their current topic assignments</a:t>
            </a:r>
          </a:p>
          <a:p>
            <a:r>
              <a:rPr lang="en-US" dirty="0" smtClean="0"/>
              <a:t>Which topics occur in this document?</a:t>
            </a:r>
          </a:p>
          <a:p>
            <a:r>
              <a:rPr lang="en-US" dirty="0" smtClean="0"/>
              <a:t>Which topics like the word X?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http://chdoig.github.io/pytexas2015-topic-modeling/images/lda-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704914"/>
            <a:ext cx="6477000" cy="51530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b="1" dirty="0"/>
              <a:t>Cosine similarity:</a:t>
            </a:r>
            <a:r>
              <a:rPr lang="en-US" dirty="0"/>
              <a:t> split each document into two parts, and check that topics of the first half are similar to topics of the second halves of different documents are mostly dissimilar</a:t>
            </a:r>
          </a:p>
        </p:txBody>
      </p:sp>
      <p:pic>
        <p:nvPicPr>
          <p:cNvPr id="15362" name="Picture 2" descr="http://chdoig.github.io/pytexas2015-topic-modeling/images/lda-10.png"/>
          <p:cNvPicPr>
            <a:picLocks noChangeAspect="1" noChangeArrowheads="1"/>
          </p:cNvPicPr>
          <p:nvPr/>
        </p:nvPicPr>
        <p:blipFill>
          <a:blip r:embed="rId2" cstate="print"/>
          <a:srcRect b="12573"/>
          <a:stretch>
            <a:fillRect/>
          </a:stretch>
        </p:blipFill>
        <p:spPr bwMode="auto">
          <a:xfrm>
            <a:off x="457200" y="3352800"/>
            <a:ext cx="8334493" cy="3276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http://chdoig.github.io/pytexas2015-topic-modeling/images/lda-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68384"/>
            <a:ext cx="8110950" cy="48848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http://chdoig.github.io/pytexas2015-topic-modeling/images/pipeline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825" y="2514600"/>
            <a:ext cx="8766175" cy="3028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http://chdoig.github.io/pytexas2015-topic-modeling/images/preprocess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8156575" cy="42651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 descr="http://chdoig.github.io/pytexas2015-topic-modeling/images/vector-spa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8297118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LDAViz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http://chdoig.github.io/pytexas2015-topic-modeling/images/ldav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8594725" cy="5302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 smtClean="0"/>
              <a:t>A </a:t>
            </a:r>
            <a:r>
              <a:rPr lang="en-US" dirty="0"/>
              <a:t>topic model is a type of statistical model for  the abstract  that occur in a collection of  </a:t>
            </a:r>
            <a:r>
              <a:rPr lang="en-US" dirty="0">
                <a:hlinkClick r:id="rId2"/>
              </a:rPr>
              <a:t>[</a:t>
            </a:r>
            <a:r>
              <a:rPr lang="en-US" dirty="0" smtClean="0">
                <a:hlinkClick r:id="rId2"/>
              </a:rPr>
              <a:t>1]</a:t>
            </a:r>
            <a:endParaRPr lang="en-US" dirty="0" smtClean="0"/>
          </a:p>
          <a:p>
            <a:pPr fontAlgn="base"/>
            <a:r>
              <a:rPr lang="en-US" dirty="0" smtClean="0"/>
              <a:t>Topic </a:t>
            </a:r>
            <a:r>
              <a:rPr lang="en-US" dirty="0"/>
              <a:t>models are a suite of algorithms that uncover the  in document collections. These algorithms help us develop new ways to  and summarize large archives of texts </a:t>
            </a:r>
            <a:r>
              <a:rPr lang="en-US" dirty="0">
                <a:hlinkClick r:id="rId3"/>
              </a:rPr>
              <a:t>[2</a:t>
            </a:r>
            <a:r>
              <a:rPr lang="en-US" dirty="0" smtClean="0">
                <a:hlinkClick r:id="rId3"/>
              </a:rPr>
              <a:t>]</a:t>
            </a:r>
            <a:endParaRPr lang="en-US" dirty="0" smtClean="0"/>
          </a:p>
          <a:p>
            <a:pPr fontAlgn="base"/>
            <a:r>
              <a:rPr lang="en-US" dirty="0" smtClean="0"/>
              <a:t>Topic </a:t>
            </a:r>
            <a:r>
              <a:rPr lang="en-US" dirty="0"/>
              <a:t>models provide a simple way to analyze large volumes of text. A "topic" consists of a  of words that  occur together</a:t>
            </a:r>
            <a:r>
              <a:rPr lang="en-US" dirty="0">
                <a:hlinkClick r:id="rId4"/>
              </a:rPr>
              <a:t>[3]</a:t>
            </a:r>
            <a:endParaRPr lang="en-US" dirty="0"/>
          </a:p>
          <a:p>
            <a:pPr fontAlgn="base"/>
            <a:r>
              <a:rPr lang="en-US" dirty="0">
                <a:hlinkClick r:id="rId2"/>
              </a:rPr>
              <a:t>http://en.wikipedia.org/wiki/Topic_model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http://www.cs.princeton.edu/~blei/topicmodeling.html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http://mallet.cs.umass.edu/topics.php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://chdoig.github.io/pytexas2015-topic-modeling/images/lda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260" y="762000"/>
            <a:ext cx="8240620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://chdoig.github.io/pytexas2015-topic-modeling/images/lda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45705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LDA algorithm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Iterative </a:t>
            </a:r>
            <a:r>
              <a:rPr lang="en-US" dirty="0"/>
              <a:t>algorithm</a:t>
            </a:r>
          </a:p>
          <a:p>
            <a:pPr fontAlgn="base"/>
            <a:r>
              <a:rPr lang="en-US" dirty="0"/>
              <a:t>Initialize parameters</a:t>
            </a:r>
          </a:p>
          <a:p>
            <a:pPr fontAlgn="base"/>
            <a:r>
              <a:rPr lang="en-US" dirty="0"/>
              <a:t>Initialize topic assignments randomly</a:t>
            </a:r>
          </a:p>
          <a:p>
            <a:pPr fontAlgn="base"/>
            <a:r>
              <a:rPr lang="en-US" dirty="0"/>
              <a:t>Iterate</a:t>
            </a:r>
          </a:p>
          <a:p>
            <a:pPr lvl="1" fontAlgn="base"/>
            <a:r>
              <a:rPr lang="en-US" dirty="0"/>
              <a:t>For each word in each </a:t>
            </a:r>
            <a:r>
              <a:rPr lang="en-US" dirty="0" err="1"/>
              <a:t>document:Resample</a:t>
            </a:r>
            <a:r>
              <a:rPr lang="en-US" dirty="0"/>
              <a:t> topic for word, given all other words and their current topic assignments</a:t>
            </a:r>
          </a:p>
          <a:p>
            <a:pPr fontAlgn="base"/>
            <a:r>
              <a:rPr lang="en-US" dirty="0"/>
              <a:t>Get results</a:t>
            </a:r>
          </a:p>
          <a:p>
            <a:pPr fontAlgn="base"/>
            <a:r>
              <a:rPr lang="en-US" dirty="0"/>
              <a:t>Evaluate model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ttp://chdoig.github.io/pytexas2015-topic-modeling/images/lda-5.png"/>
          <p:cNvPicPr>
            <a:picLocks noChangeAspect="1" noChangeArrowheads="1"/>
          </p:cNvPicPr>
          <p:nvPr/>
        </p:nvPicPr>
        <p:blipFill>
          <a:blip r:embed="rId2" cstate="print"/>
          <a:srcRect t="7307" b="10138"/>
          <a:stretch>
            <a:fillRect/>
          </a:stretch>
        </p:blipFill>
        <p:spPr bwMode="auto">
          <a:xfrm>
            <a:off x="1676400" y="1676400"/>
            <a:ext cx="6477000" cy="4922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Initialize topic assignments randomly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ttp://chdoig.github.io/pytexas2015-topic-modeling/images/lda-6.png"/>
          <p:cNvPicPr>
            <a:picLocks noChangeAspect="1" noChangeArrowheads="1"/>
          </p:cNvPicPr>
          <p:nvPr/>
        </p:nvPicPr>
        <p:blipFill>
          <a:blip r:embed="rId2" cstate="print"/>
          <a:srcRect t="6849" b="14612"/>
          <a:stretch>
            <a:fillRect/>
          </a:stretch>
        </p:blipFill>
        <p:spPr bwMode="auto">
          <a:xfrm>
            <a:off x="1066800" y="1676400"/>
            <a:ext cx="676718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 descr="http://chdoig.github.io/pytexas2015-topic-modeling/images/lda-7.png"/>
          <p:cNvPicPr>
            <a:picLocks noChangeAspect="1" noChangeArrowheads="1"/>
          </p:cNvPicPr>
          <p:nvPr/>
        </p:nvPicPr>
        <p:blipFill>
          <a:blip r:embed="rId2" cstate="print"/>
          <a:srcRect l="8634" t="7732" r="14021" b="8776"/>
          <a:stretch>
            <a:fillRect/>
          </a:stretch>
        </p:blipFill>
        <p:spPr bwMode="auto">
          <a:xfrm>
            <a:off x="1371600" y="1290851"/>
            <a:ext cx="6781800" cy="55671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 descr="http://chdoig.github.io/pytexas2015-topic-modeling/images/lda-8.png"/>
          <p:cNvPicPr>
            <a:picLocks noChangeAspect="1" noChangeArrowheads="1"/>
          </p:cNvPicPr>
          <p:nvPr/>
        </p:nvPicPr>
        <p:blipFill>
          <a:blip r:embed="rId2" cstate="print"/>
          <a:srcRect l="9828" t="9487" r="17526" b="11639"/>
          <a:stretch>
            <a:fillRect/>
          </a:stretch>
        </p:blipFill>
        <p:spPr bwMode="auto">
          <a:xfrm>
            <a:off x="2286000" y="1524000"/>
            <a:ext cx="4800600" cy="497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98</Words>
  <Application>Microsoft Office PowerPoint</Application>
  <PresentationFormat>On-screen Show (4:3)</PresentationFormat>
  <Paragraphs>29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Definitions</vt:lpstr>
      <vt:lpstr>Slide 3</vt:lpstr>
      <vt:lpstr>Parameters and Variables</vt:lpstr>
      <vt:lpstr>LDA algorithm </vt:lpstr>
      <vt:lpstr>Initialize Parameter</vt:lpstr>
      <vt:lpstr>Initialize topic assignments randomly </vt:lpstr>
      <vt:lpstr>Iterate</vt:lpstr>
      <vt:lpstr>Iterate</vt:lpstr>
      <vt:lpstr>Slide 10</vt:lpstr>
      <vt:lpstr>Get Results</vt:lpstr>
      <vt:lpstr>Evaluate Model</vt:lpstr>
      <vt:lpstr>Evaluate Model</vt:lpstr>
      <vt:lpstr>Pipeline</vt:lpstr>
      <vt:lpstr>PreProcessing</vt:lpstr>
      <vt:lpstr>Vector Space</vt:lpstr>
      <vt:lpstr>LDAViz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mampilli</dc:creator>
  <cp:lastModifiedBy>mampilli</cp:lastModifiedBy>
  <cp:revision>1</cp:revision>
  <dcterms:created xsi:type="dcterms:W3CDTF">2017-04-06T01:32:15Z</dcterms:created>
  <dcterms:modified xsi:type="dcterms:W3CDTF">2017-04-06T02:05:45Z</dcterms:modified>
</cp:coreProperties>
</file>