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04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87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42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79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810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428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894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11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53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07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488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25E2-996F-4133-AEC7-966A9DFD21AE}" type="datetimeFigureOut">
              <a:rPr lang="en-IN" smtClean="0"/>
              <a:pPr/>
              <a:t>17-05-2017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8692-9180-4C77-8BEA-973384BA33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09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8482" y="227111"/>
            <a:ext cx="1008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DataSet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60222" y="1139374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Positive </a:t>
            </a:r>
          </a:p>
          <a:p>
            <a:r>
              <a:rPr lang="en-IN" dirty="0" smtClean="0"/>
              <a:t>Tweets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8482" y="1139375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Neutral </a:t>
            </a:r>
          </a:p>
          <a:p>
            <a:r>
              <a:rPr lang="en-IN" dirty="0" smtClean="0"/>
              <a:t>Tweets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139373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Negative </a:t>
            </a:r>
          </a:p>
          <a:p>
            <a:r>
              <a:rPr lang="en-IN" dirty="0" smtClean="0"/>
              <a:t>Tweets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9066" y="2125442"/>
            <a:ext cx="71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Train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1562" y="4544444"/>
            <a:ext cx="542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2017" y="2106423"/>
            <a:ext cx="67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631" y="2132510"/>
            <a:ext cx="71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Train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1880" y="4544444"/>
            <a:ext cx="542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9582" y="2113491"/>
            <a:ext cx="67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1842" y="2147855"/>
            <a:ext cx="719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Train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3302" y="4544444"/>
            <a:ext cx="542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94793" y="2128836"/>
            <a:ext cx="67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2076" y="3456750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Negative </a:t>
            </a:r>
          </a:p>
          <a:p>
            <a:r>
              <a:rPr lang="en-IN" dirty="0" smtClean="0"/>
              <a:t>Graph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4511" y="3497411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Neutral</a:t>
            </a:r>
          </a:p>
          <a:p>
            <a:r>
              <a:rPr lang="en-IN" dirty="0" smtClean="0"/>
              <a:t>Graph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87287" y="3456750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Positive</a:t>
            </a:r>
          </a:p>
          <a:p>
            <a:r>
              <a:rPr lang="en-IN" dirty="0" smtClean="0"/>
              <a:t>Graph</a:t>
            </a:r>
          </a:p>
        </p:txBody>
      </p:sp>
      <p:cxnSp>
        <p:nvCxnSpPr>
          <p:cNvPr id="28" name="Straight Arrow Connector 27"/>
          <p:cNvCxnSpPr>
            <a:stCxn id="4" idx="2"/>
            <a:endCxn id="6" idx="0"/>
          </p:cNvCxnSpPr>
          <p:nvPr/>
        </p:nvCxnSpPr>
        <p:spPr>
          <a:xfrm>
            <a:off x="5842747" y="596443"/>
            <a:ext cx="0" cy="5429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7" idx="0"/>
          </p:cNvCxnSpPr>
          <p:nvPr/>
        </p:nvCxnSpPr>
        <p:spPr>
          <a:xfrm flipH="1">
            <a:off x="2333065" y="596443"/>
            <a:ext cx="3509682" cy="542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5842747" y="596443"/>
            <a:ext cx="3621740" cy="5429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4" idx="0"/>
          </p:cNvCxnSpPr>
          <p:nvPr/>
        </p:nvCxnSpPr>
        <p:spPr>
          <a:xfrm flipH="1">
            <a:off x="5842746" y="1785706"/>
            <a:ext cx="1" cy="2758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0" idx="0"/>
          </p:cNvCxnSpPr>
          <p:nvPr/>
        </p:nvCxnSpPr>
        <p:spPr>
          <a:xfrm>
            <a:off x="2333065" y="1785704"/>
            <a:ext cx="711573" cy="3277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8" idx="0"/>
          </p:cNvCxnSpPr>
          <p:nvPr/>
        </p:nvCxnSpPr>
        <p:spPr>
          <a:xfrm flipH="1">
            <a:off x="1406341" y="1785704"/>
            <a:ext cx="926724" cy="3468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9" idx="0"/>
          </p:cNvCxnSpPr>
          <p:nvPr/>
        </p:nvCxnSpPr>
        <p:spPr>
          <a:xfrm flipH="1">
            <a:off x="2333064" y="1785704"/>
            <a:ext cx="1" cy="2758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10" idx="0"/>
          </p:cNvCxnSpPr>
          <p:nvPr/>
        </p:nvCxnSpPr>
        <p:spPr>
          <a:xfrm flipH="1">
            <a:off x="4978776" y="1785706"/>
            <a:ext cx="863971" cy="3397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16" idx="0"/>
          </p:cNvCxnSpPr>
          <p:nvPr/>
        </p:nvCxnSpPr>
        <p:spPr>
          <a:xfrm>
            <a:off x="5842747" y="1785706"/>
            <a:ext cx="774326" cy="3207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2" idx="0"/>
          </p:cNvCxnSpPr>
          <p:nvPr/>
        </p:nvCxnSpPr>
        <p:spPr>
          <a:xfrm flipH="1">
            <a:off x="9464486" y="1785705"/>
            <a:ext cx="1" cy="27587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21" idx="0"/>
          </p:cNvCxnSpPr>
          <p:nvPr/>
        </p:nvCxnSpPr>
        <p:spPr>
          <a:xfrm flipH="1">
            <a:off x="8591552" y="1785705"/>
            <a:ext cx="872935" cy="3621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2"/>
            <a:endCxn id="23" idx="0"/>
          </p:cNvCxnSpPr>
          <p:nvPr/>
        </p:nvCxnSpPr>
        <p:spPr>
          <a:xfrm>
            <a:off x="9464487" y="1785705"/>
            <a:ext cx="765362" cy="3431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2"/>
            <a:endCxn id="26" idx="0"/>
          </p:cNvCxnSpPr>
          <p:nvPr/>
        </p:nvCxnSpPr>
        <p:spPr>
          <a:xfrm>
            <a:off x="8591552" y="2517187"/>
            <a:ext cx="0" cy="9395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2"/>
            <a:endCxn id="24" idx="0"/>
          </p:cNvCxnSpPr>
          <p:nvPr/>
        </p:nvCxnSpPr>
        <p:spPr>
          <a:xfrm>
            <a:off x="1406341" y="2501842"/>
            <a:ext cx="0" cy="9549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25" idx="0"/>
          </p:cNvCxnSpPr>
          <p:nvPr/>
        </p:nvCxnSpPr>
        <p:spPr>
          <a:xfrm>
            <a:off x="4978776" y="2494774"/>
            <a:ext cx="0" cy="10026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0845" y="5595703"/>
            <a:ext cx="126615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Validation 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607706" y="5595703"/>
            <a:ext cx="1266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Test </a:t>
            </a:r>
          </a:p>
          <a:p>
            <a:r>
              <a:rPr lang="en-IN" dirty="0" smtClean="0"/>
              <a:t>Data</a:t>
            </a:r>
          </a:p>
        </p:txBody>
      </p:sp>
      <p:cxnSp>
        <p:nvCxnSpPr>
          <p:cNvPr id="82" name="Elbow Connector 81"/>
          <p:cNvCxnSpPr>
            <a:stCxn id="19" idx="2"/>
            <a:endCxn id="75" idx="0"/>
          </p:cNvCxnSpPr>
          <p:nvPr/>
        </p:nvCxnSpPr>
        <p:spPr>
          <a:xfrm rot="5400000">
            <a:off x="1387532" y="4650170"/>
            <a:ext cx="681927" cy="1209139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4" idx="2"/>
            <a:endCxn id="75" idx="0"/>
          </p:cNvCxnSpPr>
          <p:nvPr/>
        </p:nvCxnSpPr>
        <p:spPr>
          <a:xfrm rot="5400000">
            <a:off x="3142373" y="2895329"/>
            <a:ext cx="681927" cy="471882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2" idx="2"/>
            <a:endCxn id="75" idx="0"/>
          </p:cNvCxnSpPr>
          <p:nvPr/>
        </p:nvCxnSpPr>
        <p:spPr>
          <a:xfrm rot="5400000">
            <a:off x="4953243" y="1084459"/>
            <a:ext cx="681927" cy="834056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0" idx="2"/>
            <a:endCxn id="76" idx="0"/>
          </p:cNvCxnSpPr>
          <p:nvPr/>
        </p:nvCxnSpPr>
        <p:spPr>
          <a:xfrm rot="16200000" flipH="1">
            <a:off x="5086272" y="441189"/>
            <a:ext cx="3112880" cy="7196148"/>
          </a:xfrm>
          <a:prstGeom prst="bentConnector3">
            <a:avLst>
              <a:gd name="adj1" fmla="val 145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3" idx="2"/>
            <a:endCxn id="76" idx="0"/>
          </p:cNvCxnSpPr>
          <p:nvPr/>
        </p:nvCxnSpPr>
        <p:spPr>
          <a:xfrm rot="16200000" flipH="1">
            <a:off x="8686550" y="4041466"/>
            <a:ext cx="3097535" cy="109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6" idx="2"/>
            <a:endCxn id="76" idx="0"/>
          </p:cNvCxnSpPr>
          <p:nvPr/>
        </p:nvCxnSpPr>
        <p:spPr>
          <a:xfrm rot="16200000" flipH="1">
            <a:off x="6868955" y="2223872"/>
            <a:ext cx="3119948" cy="3623713"/>
          </a:xfrm>
          <a:prstGeom prst="bentConnector3">
            <a:avLst>
              <a:gd name="adj1" fmla="val 146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4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104" y="700225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Negative </a:t>
            </a:r>
          </a:p>
          <a:p>
            <a:r>
              <a:rPr lang="en-IN" dirty="0" smtClean="0"/>
              <a:t>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104" y="2224785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Neutral</a:t>
            </a:r>
          </a:p>
          <a:p>
            <a:r>
              <a:rPr lang="en-IN" dirty="0" smtClean="0"/>
              <a:t>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164" y="4037228"/>
            <a:ext cx="10085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Positive</a:t>
            </a:r>
          </a:p>
          <a:p>
            <a:r>
              <a:rPr lang="en-IN" dirty="0" smtClean="0"/>
              <a:t>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362" y="696953"/>
            <a:ext cx="126615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Validation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361" y="4037227"/>
            <a:ext cx="1266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Test </a:t>
            </a:r>
          </a:p>
          <a:p>
            <a:r>
              <a:rPr lang="en-IN" dirty="0" smtClean="0"/>
              <a:t>Data</a:t>
            </a:r>
          </a:p>
        </p:txBody>
      </p:sp>
      <p:cxnSp>
        <p:nvCxnSpPr>
          <p:cNvPr id="12" name="Elbow Connector 11"/>
          <p:cNvCxnSpPr>
            <a:stCxn id="7" idx="1"/>
            <a:endCxn id="4" idx="3"/>
          </p:cNvCxnSpPr>
          <p:nvPr/>
        </p:nvCxnSpPr>
        <p:spPr>
          <a:xfrm rot="10800000" flipV="1">
            <a:off x="1939634" y="1020119"/>
            <a:ext cx="759729" cy="327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1"/>
            <a:endCxn id="5" idx="3"/>
          </p:cNvCxnSpPr>
          <p:nvPr/>
        </p:nvCxnSpPr>
        <p:spPr>
          <a:xfrm rot="10800000" flipV="1">
            <a:off x="1939634" y="1020119"/>
            <a:ext cx="759729" cy="1527832"/>
          </a:xfrm>
          <a:prstGeom prst="bentConnector3">
            <a:avLst>
              <a:gd name="adj1" fmla="val 538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6" idx="3"/>
          </p:cNvCxnSpPr>
          <p:nvPr/>
        </p:nvCxnSpPr>
        <p:spPr>
          <a:xfrm rot="10800000" flipV="1">
            <a:off x="1878694" y="1020118"/>
            <a:ext cx="820669" cy="334027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4" idx="2"/>
          </p:cNvCxnSpPr>
          <p:nvPr/>
        </p:nvCxnSpPr>
        <p:spPr>
          <a:xfrm rot="16200000" flipV="1">
            <a:off x="1038570" y="1743356"/>
            <a:ext cx="2690671" cy="1897072"/>
          </a:xfrm>
          <a:prstGeom prst="bentConnector3">
            <a:avLst>
              <a:gd name="adj1" fmla="val 780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5" idx="2"/>
          </p:cNvCxnSpPr>
          <p:nvPr/>
        </p:nvCxnSpPr>
        <p:spPr>
          <a:xfrm rot="5400000" flipH="1">
            <a:off x="1477684" y="2828801"/>
            <a:ext cx="1812442" cy="1897072"/>
          </a:xfrm>
          <a:prstGeom prst="bentConnector3">
            <a:avLst>
              <a:gd name="adj1" fmla="val 690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6" idx="2"/>
          </p:cNvCxnSpPr>
          <p:nvPr/>
        </p:nvCxnSpPr>
        <p:spPr>
          <a:xfrm rot="5400000">
            <a:off x="2353435" y="3704552"/>
            <a:ext cx="1" cy="1958012"/>
          </a:xfrm>
          <a:prstGeom prst="bent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3191443"/>
              </p:ext>
            </p:extLst>
          </p:nvPr>
        </p:nvGraphicFramePr>
        <p:xfrm>
          <a:off x="4368798" y="134169"/>
          <a:ext cx="2699659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8973"/>
                <a:gridCol w="508000"/>
                <a:gridCol w="478971"/>
                <a:gridCol w="123371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(-)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(+)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Actual</a:t>
                      </a:r>
                    </a:p>
                    <a:p>
                      <a:r>
                        <a:rPr lang="en-IN" dirty="0" smtClean="0"/>
                        <a:t>Sentiment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093269"/>
              </p:ext>
            </p:extLst>
          </p:nvPr>
        </p:nvGraphicFramePr>
        <p:xfrm>
          <a:off x="4390565" y="3484092"/>
          <a:ext cx="1465944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8973"/>
                <a:gridCol w="508000"/>
                <a:gridCol w="47897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(-)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(+)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7" idx="3"/>
            <a:endCxn id="81" idx="1"/>
          </p:cNvCxnSpPr>
          <p:nvPr/>
        </p:nvCxnSpPr>
        <p:spPr>
          <a:xfrm flipV="1">
            <a:off x="3965521" y="1010469"/>
            <a:ext cx="403277" cy="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" idx="3"/>
            <a:endCxn id="82" idx="1"/>
          </p:cNvCxnSpPr>
          <p:nvPr/>
        </p:nvCxnSpPr>
        <p:spPr>
          <a:xfrm flipV="1">
            <a:off x="3965520" y="4225772"/>
            <a:ext cx="425045" cy="13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722241" y="683454"/>
            <a:ext cx="100903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Create Model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968435" y="3454171"/>
            <a:ext cx="100903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Positive </a:t>
            </a:r>
          </a:p>
          <a:p>
            <a:r>
              <a:rPr lang="en-IN" dirty="0" smtClean="0"/>
              <a:t>Vs All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722241" y="2690255"/>
            <a:ext cx="100903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Neutral </a:t>
            </a:r>
          </a:p>
          <a:p>
            <a:r>
              <a:rPr lang="en-IN" dirty="0" smtClean="0"/>
              <a:t>Vs All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417991" y="1810684"/>
            <a:ext cx="100903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Negative</a:t>
            </a:r>
          </a:p>
          <a:p>
            <a:r>
              <a:rPr lang="en-IN" dirty="0" smtClean="0"/>
              <a:t>Vs All</a:t>
            </a:r>
          </a:p>
        </p:txBody>
      </p:sp>
      <p:cxnSp>
        <p:nvCxnSpPr>
          <p:cNvPr id="94" name="Straight Arrow Connector 93"/>
          <p:cNvCxnSpPr>
            <a:stCxn id="81" idx="3"/>
            <a:endCxn id="89" idx="1"/>
          </p:cNvCxnSpPr>
          <p:nvPr/>
        </p:nvCxnSpPr>
        <p:spPr>
          <a:xfrm flipV="1">
            <a:off x="7068457" y="1006620"/>
            <a:ext cx="2653784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9" idx="2"/>
            <a:endCxn id="92" idx="0"/>
          </p:cNvCxnSpPr>
          <p:nvPr/>
        </p:nvCxnSpPr>
        <p:spPr>
          <a:xfrm rot="5400000">
            <a:off x="9334186" y="918109"/>
            <a:ext cx="480899" cy="1304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9" idx="2"/>
            <a:endCxn id="90" idx="0"/>
          </p:cNvCxnSpPr>
          <p:nvPr/>
        </p:nvCxnSpPr>
        <p:spPr>
          <a:xfrm rot="16200000" flipH="1">
            <a:off x="9787664" y="1768881"/>
            <a:ext cx="2124386" cy="1246194"/>
          </a:xfrm>
          <a:prstGeom prst="bentConnector3">
            <a:avLst>
              <a:gd name="adj1" fmla="val 11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2"/>
            <a:endCxn id="91" idx="0"/>
          </p:cNvCxnSpPr>
          <p:nvPr/>
        </p:nvCxnSpPr>
        <p:spPr>
          <a:xfrm>
            <a:off x="10226760" y="1329785"/>
            <a:ext cx="0" cy="136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2" idx="3"/>
            <a:endCxn id="92" idx="1"/>
          </p:cNvCxnSpPr>
          <p:nvPr/>
        </p:nvCxnSpPr>
        <p:spPr>
          <a:xfrm flipV="1">
            <a:off x="5856509" y="2133850"/>
            <a:ext cx="2561482" cy="2091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2" idx="3"/>
            <a:endCxn id="91" idx="1"/>
          </p:cNvCxnSpPr>
          <p:nvPr/>
        </p:nvCxnSpPr>
        <p:spPr>
          <a:xfrm flipV="1">
            <a:off x="5856509" y="3013421"/>
            <a:ext cx="3865732" cy="121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2" idx="3"/>
          </p:cNvCxnSpPr>
          <p:nvPr/>
        </p:nvCxnSpPr>
        <p:spPr>
          <a:xfrm flipV="1">
            <a:off x="5856509" y="3791852"/>
            <a:ext cx="5097412" cy="433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1457962"/>
              </p:ext>
            </p:extLst>
          </p:nvPr>
        </p:nvGraphicFramePr>
        <p:xfrm>
          <a:off x="8287656" y="4768016"/>
          <a:ext cx="3570514" cy="1752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53144"/>
                <a:gridCol w="652206"/>
                <a:gridCol w="633477"/>
                <a:gridCol w="163168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Prob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(-)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Prob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(0)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Prob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(+)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Predicted</a:t>
                      </a:r>
                    </a:p>
                    <a:p>
                      <a:r>
                        <a:rPr lang="en-IN" dirty="0" smtClean="0"/>
                        <a:t>Sentiment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92" idx="2"/>
            <a:endCxn id="114" idx="0"/>
          </p:cNvCxnSpPr>
          <p:nvPr/>
        </p:nvCxnSpPr>
        <p:spPr>
          <a:xfrm>
            <a:off x="8922510" y="2457015"/>
            <a:ext cx="1150403" cy="23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114" idx="0"/>
          </p:cNvCxnSpPr>
          <p:nvPr/>
        </p:nvCxnSpPr>
        <p:spPr>
          <a:xfrm flipH="1">
            <a:off x="10072913" y="3336586"/>
            <a:ext cx="153847" cy="143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0" idx="2"/>
            <a:endCxn id="114" idx="0"/>
          </p:cNvCxnSpPr>
          <p:nvPr/>
        </p:nvCxnSpPr>
        <p:spPr>
          <a:xfrm flipH="1">
            <a:off x="10072913" y="4100502"/>
            <a:ext cx="1400041" cy="6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30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86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Bonson Sebastian  Mampilli</dc:creator>
  <cp:lastModifiedBy>mampilli</cp:lastModifiedBy>
  <cp:revision>19</cp:revision>
  <dcterms:created xsi:type="dcterms:W3CDTF">2017-05-16T04:01:08Z</dcterms:created>
  <dcterms:modified xsi:type="dcterms:W3CDTF">2017-05-16T23:58:37Z</dcterms:modified>
</cp:coreProperties>
</file>