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30AB-4CB5-4DF9-9128-BADD7733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CAFA0-54B3-4C32-BBCB-A9659F2EB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48A2-018A-4217-BBEB-2BBF082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9B9-808C-42F7-BBAC-2A072494981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7BF7D-A625-458D-ACBD-D3D28C21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3205D-89D1-4DDA-AFBD-325F4D85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5867-500E-49B0-BF4F-72DC2D29B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4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014B-553C-4EBE-989C-8513D44D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BA1A5-8C40-4572-BF96-3580D3324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585D-501D-4074-BDDA-30072DB0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9B9-808C-42F7-BBAC-2A072494981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860B-36FA-401B-9861-55B793DD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6907-9CE5-427D-8DB1-E97ED27B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5867-500E-49B0-BF4F-72DC2D29B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6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AEBB8-32DA-468D-A23E-D9E258ED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E7BAA-6FB6-4295-A4E5-1EA603456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6BC7-C12E-41A8-BBD2-571F70A7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9B9-808C-42F7-BBAC-2A072494981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EBFE-70E0-462E-B144-826C3F94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401D-8923-4798-AE2A-2085A7C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5867-500E-49B0-BF4F-72DC2D29B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87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2CF2-330D-4E2A-8831-838667B6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7EC6-B372-44FD-9CB7-D6F91363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365D6-9FF5-4D06-A3CE-8F762E04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9B9-808C-42F7-BBAC-2A072494981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B1FE-84DD-4790-BBF8-259D59B1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0CA7-7549-41F8-9664-2218411B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5867-500E-49B0-BF4F-72DC2D29B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8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5075-D57F-4230-8529-2C3E777E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3D05C-4310-4A8B-8359-B976C07A2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D1C8-D986-4607-9CD3-6342DF85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9B9-808C-42F7-BBAC-2A072494981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6F830-6F6A-495B-8CB4-A474C539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8F00-CF5A-4B3B-92EA-A908B3E7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5867-500E-49B0-BF4F-72DC2D29B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9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C279-F4B2-4267-8D59-C25AE2BC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A2A1-1CBD-4424-A471-8ABAC2C59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C7497-04EF-4F08-868D-F69C051FA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461A7-5FF3-475D-9891-BEA73CEE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9B9-808C-42F7-BBAC-2A072494981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35B7A-37D6-41EE-95C2-23956B3F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D528D-9795-4D5D-965E-6034535A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5867-500E-49B0-BF4F-72DC2D29B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7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0425-9E80-4D44-8A39-71FC2814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8E4D1-3F1C-4494-9D0C-16582BD63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57A1D-305D-4146-8507-8B86FBBB3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802C0-6307-4EF7-BA1D-EFCF9052A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7858F-F09B-493E-BF45-583BD316E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AFDEE-C6F4-4FC9-BA23-3CEE238F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9B9-808C-42F7-BBAC-2A072494981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13F99-B70B-4FC2-9F91-13BA666A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54AAE-B181-4755-AE47-2A822046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5867-500E-49B0-BF4F-72DC2D29B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8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8475-49AC-4E1D-866B-9F6E052E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9A64-8767-406A-A32C-53B7AD3F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9B9-808C-42F7-BBAC-2A072494981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3E1BA-1A9A-418B-A663-50EFABCD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567D9-8C3E-417D-B0AF-AF6FA97A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5867-500E-49B0-BF4F-72DC2D29B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1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EDD2A-4768-4065-B5A8-3FA723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9B9-808C-42F7-BBAC-2A072494981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686AF-1B5E-427E-8C3E-59E2A9DD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C8C0C-9BB3-4B77-93C2-BE5679B1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5867-500E-49B0-BF4F-72DC2D29B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53BF-98AA-4EB0-AD71-6E76E9A9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12CD0-B405-4BB6-9EAB-D89F5CE6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FB4B-FDAE-46FA-B10F-D51716E0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47E69-9663-4948-ACE9-F4A7ED8D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9B9-808C-42F7-BBAC-2A072494981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2D98D-D8C7-4BE9-A0E9-6C317EB2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FFA7E-E5B5-4975-A284-905332B3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5867-500E-49B0-BF4F-72DC2D29B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9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76F8-0592-4963-8E80-683EF24F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95047-B711-4B08-B004-2BBBBAB8E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68443-3955-4A27-A444-46B311F95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014D-DA54-4C16-A540-D59DC60D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9B9-808C-42F7-BBAC-2A072494981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4D9A-1EEC-4E9C-AE05-AC5181AE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AE04-B1E0-49E7-BAB9-DA3E011A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5867-500E-49B0-BF4F-72DC2D29B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2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BB93A-BEDA-4F10-8346-7A3F27A6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61B4D-6009-4A3C-B1CB-96B43E4BA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0D3B6-70F7-4353-9091-BCBA25F29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09B9-808C-42F7-BBAC-2A072494981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CD16-DD6B-45F4-A6B5-C734D4D71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13041-F41C-4953-9EBD-410ADB9E6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5867-500E-49B0-BF4F-72DC2D29B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6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83DCD0D-3466-4567-BAD1-A1D050A4034B}"/>
              </a:ext>
            </a:extLst>
          </p:cNvPr>
          <p:cNvSpPr/>
          <p:nvPr/>
        </p:nvSpPr>
        <p:spPr>
          <a:xfrm>
            <a:off x="294967" y="3864078"/>
            <a:ext cx="11518491" cy="2840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Gen AI Based Application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52C4217-0668-48DE-8809-C038864AB812}"/>
              </a:ext>
            </a:extLst>
          </p:cNvPr>
          <p:cNvSpPr/>
          <p:nvPr/>
        </p:nvSpPr>
        <p:spPr>
          <a:xfrm>
            <a:off x="8989141" y="4221720"/>
            <a:ext cx="2600640" cy="22713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B18605-CA32-4AF4-8CC0-E6612CE534BE}"/>
              </a:ext>
            </a:extLst>
          </p:cNvPr>
          <p:cNvSpPr/>
          <p:nvPr/>
        </p:nvSpPr>
        <p:spPr>
          <a:xfrm>
            <a:off x="294968" y="36908"/>
            <a:ext cx="10707329" cy="30787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Existing Applications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0C28D-EA8C-461B-8138-4B27ACF66B4C}"/>
              </a:ext>
            </a:extLst>
          </p:cNvPr>
          <p:cNvSpPr/>
          <p:nvPr/>
        </p:nvSpPr>
        <p:spPr>
          <a:xfrm>
            <a:off x="3511346" y="1810372"/>
            <a:ext cx="2300749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Application: Perform Necessary Inserts / Updates</a:t>
            </a:r>
            <a:endParaRPr lang="en-IN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24F1C23-5DE4-401C-8DB6-FCF1383E8EAE}"/>
              </a:ext>
            </a:extLst>
          </p:cNvPr>
          <p:cNvSpPr/>
          <p:nvPr/>
        </p:nvSpPr>
        <p:spPr>
          <a:xfrm>
            <a:off x="6449962" y="1456421"/>
            <a:ext cx="1233948" cy="15043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842435-61F9-465C-9414-1E545529134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5812095" y="2208579"/>
            <a:ext cx="637867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B11E-26C0-4160-9364-270E5162849B}"/>
              </a:ext>
            </a:extLst>
          </p:cNvPr>
          <p:cNvSpPr/>
          <p:nvPr/>
        </p:nvSpPr>
        <p:spPr>
          <a:xfrm>
            <a:off x="658762" y="1810372"/>
            <a:ext cx="2300749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Actions / </a:t>
            </a:r>
          </a:p>
          <a:p>
            <a:pPr algn="ctr"/>
            <a:r>
              <a:rPr lang="en-US" dirty="0"/>
              <a:t>Batch Programs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6C6870-DBC2-426C-A2AC-3B8F3BC30A54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2959511" y="2208579"/>
            <a:ext cx="551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DB9C226-7866-455D-8673-99F4BD64CD6A}"/>
              </a:ext>
            </a:extLst>
          </p:cNvPr>
          <p:cNvSpPr/>
          <p:nvPr/>
        </p:nvSpPr>
        <p:spPr>
          <a:xfrm>
            <a:off x="6051755" y="92197"/>
            <a:ext cx="2000865" cy="92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Generated and Entered in Error Logs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A781DF-FED7-4C04-9DD0-485EE3C704AB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4728091" y="486708"/>
            <a:ext cx="1257294" cy="13900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7A7965B-4AF6-4B01-B46D-A568BDEFECE0}"/>
              </a:ext>
            </a:extLst>
          </p:cNvPr>
          <p:cNvCxnSpPr>
            <a:cxnSpLocks/>
            <a:stCxn id="17" idx="3"/>
            <a:endCxn id="25" idx="3"/>
          </p:cNvCxnSpPr>
          <p:nvPr/>
        </p:nvCxnSpPr>
        <p:spPr>
          <a:xfrm>
            <a:off x="8052620" y="553078"/>
            <a:ext cx="1489586" cy="97710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30B1EF79-85A9-493F-BCE3-EA65CCD80131}"/>
              </a:ext>
            </a:extLst>
          </p:cNvPr>
          <p:cNvSpPr/>
          <p:nvPr/>
        </p:nvSpPr>
        <p:spPr>
          <a:xfrm>
            <a:off x="8989141" y="1530183"/>
            <a:ext cx="1106130" cy="1430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Logs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425A55-1D39-4763-BC28-78B8EF96BE0B}"/>
              </a:ext>
            </a:extLst>
          </p:cNvPr>
          <p:cNvCxnSpPr>
            <a:cxnSpLocks/>
            <a:stCxn id="5" idx="1"/>
            <a:endCxn id="17" idx="2"/>
          </p:cNvCxnSpPr>
          <p:nvPr/>
        </p:nvCxnSpPr>
        <p:spPr>
          <a:xfrm flipH="1" flipV="1">
            <a:off x="7052188" y="1013959"/>
            <a:ext cx="14748" cy="442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C643A99-63DA-4958-B38F-C9B0D5E34743}"/>
              </a:ext>
            </a:extLst>
          </p:cNvPr>
          <p:cNvSpPr/>
          <p:nvPr/>
        </p:nvSpPr>
        <p:spPr>
          <a:xfrm>
            <a:off x="776747" y="4461378"/>
            <a:ext cx="2300749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GenAI</a:t>
            </a:r>
            <a:r>
              <a:rPr lang="en-US" dirty="0"/>
              <a:t> Application</a:t>
            </a:r>
            <a:endParaRPr lang="en-IN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5BC3A0B-BB71-4696-890D-EB6DF87E2E39}"/>
              </a:ext>
            </a:extLst>
          </p:cNvPr>
          <p:cNvCxnSpPr>
            <a:stCxn id="30" idx="0"/>
            <a:endCxn id="25" idx="1"/>
          </p:cNvCxnSpPr>
          <p:nvPr/>
        </p:nvCxnSpPr>
        <p:spPr>
          <a:xfrm rot="5400000" flipH="1" flipV="1">
            <a:off x="4984354" y="-96474"/>
            <a:ext cx="1500621" cy="76150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C97625B-FE41-425C-8F67-EAE914D08219}"/>
              </a:ext>
            </a:extLst>
          </p:cNvPr>
          <p:cNvSpPr/>
          <p:nvPr/>
        </p:nvSpPr>
        <p:spPr>
          <a:xfrm>
            <a:off x="3527322" y="4461378"/>
            <a:ext cx="2300749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Invoke LLM based on Error Log</a:t>
            </a:r>
            <a:endParaRPr lang="en-I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C8B1A3-94BA-4770-9419-0AB150CB037F}"/>
              </a:ext>
            </a:extLst>
          </p:cNvPr>
          <p:cNvSpPr/>
          <p:nvPr/>
        </p:nvSpPr>
        <p:spPr>
          <a:xfrm>
            <a:off x="6363931" y="4461378"/>
            <a:ext cx="2300749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 solution</a:t>
            </a:r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1E18561-BEE9-4587-B345-2762298CCD7C}"/>
              </a:ext>
            </a:extLst>
          </p:cNvPr>
          <p:cNvSpPr/>
          <p:nvPr/>
        </p:nvSpPr>
        <p:spPr>
          <a:xfrm>
            <a:off x="9200540" y="4465047"/>
            <a:ext cx="2300749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Engineer  executes recommendation</a:t>
            </a:r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6DB4E1-E638-4266-8C75-37CB392AEF14}"/>
              </a:ext>
            </a:extLst>
          </p:cNvPr>
          <p:cNvSpPr/>
          <p:nvPr/>
        </p:nvSpPr>
        <p:spPr>
          <a:xfrm>
            <a:off x="9200540" y="5541537"/>
            <a:ext cx="2300749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executes recommendation</a:t>
            </a:r>
            <a:endParaRPr lang="en-IN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218D044-ABEC-4173-8BC8-E330A94569FA}"/>
              </a:ext>
            </a:extLst>
          </p:cNvPr>
          <p:cNvCxnSpPr>
            <a:stCxn id="30" idx="3"/>
            <a:endCxn id="63" idx="1"/>
          </p:cNvCxnSpPr>
          <p:nvPr/>
        </p:nvCxnSpPr>
        <p:spPr>
          <a:xfrm>
            <a:off x="3077496" y="4859585"/>
            <a:ext cx="449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D2A66A-17AA-4C1E-9E71-3B41E56C45BC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>
            <a:off x="5828071" y="4859585"/>
            <a:ext cx="535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74F8119-3DAF-47B9-8D7E-B9D3D79EFFE5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>
            <a:off x="8664680" y="4859585"/>
            <a:ext cx="535860" cy="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276016D-9391-4310-B834-CFA2084A1732}"/>
              </a:ext>
            </a:extLst>
          </p:cNvPr>
          <p:cNvCxnSpPr>
            <a:stCxn id="64" idx="2"/>
            <a:endCxn id="66" idx="1"/>
          </p:cNvCxnSpPr>
          <p:nvPr/>
        </p:nvCxnSpPr>
        <p:spPr>
          <a:xfrm rot="16200000" flipH="1">
            <a:off x="8016447" y="4755650"/>
            <a:ext cx="681953" cy="1686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6AC5043-479C-4322-8230-D7CB21390120}"/>
              </a:ext>
            </a:extLst>
          </p:cNvPr>
          <p:cNvCxnSpPr>
            <a:cxnSpLocks/>
          </p:cNvCxnSpPr>
          <p:nvPr/>
        </p:nvCxnSpPr>
        <p:spPr>
          <a:xfrm flipH="1">
            <a:off x="5812095" y="2492477"/>
            <a:ext cx="63786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650E3E9-9301-4D10-B49C-96CFF4DFFEE2}"/>
              </a:ext>
            </a:extLst>
          </p:cNvPr>
          <p:cNvSpPr txBox="1"/>
          <p:nvPr/>
        </p:nvSpPr>
        <p:spPr>
          <a:xfrm>
            <a:off x="7052187" y="1063458"/>
            <a:ext cx="107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00D2E2-2716-47BB-B0A9-5C154AC5D4DC}"/>
              </a:ext>
            </a:extLst>
          </p:cNvPr>
          <p:cNvSpPr txBox="1"/>
          <p:nvPr/>
        </p:nvSpPr>
        <p:spPr>
          <a:xfrm>
            <a:off x="5592712" y="2548703"/>
            <a:ext cx="107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  <a:endParaRPr lang="en-IN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5B7BC23-4E3E-426A-8209-9AB5EB483F34}"/>
              </a:ext>
            </a:extLst>
          </p:cNvPr>
          <p:cNvCxnSpPr>
            <a:cxnSpLocks/>
            <a:stCxn id="88" idx="0"/>
            <a:endCxn id="5" idx="3"/>
          </p:cNvCxnSpPr>
          <p:nvPr/>
        </p:nvCxnSpPr>
        <p:spPr>
          <a:xfrm rot="16200000" flipV="1">
            <a:off x="8047718" y="1979976"/>
            <a:ext cx="1260963" cy="322252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38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Bonson Mampilli</dc:creator>
  <cp:lastModifiedBy>Bonson Mampilli</cp:lastModifiedBy>
  <cp:revision>3</cp:revision>
  <dcterms:created xsi:type="dcterms:W3CDTF">2024-07-08T11:40:08Z</dcterms:created>
  <dcterms:modified xsi:type="dcterms:W3CDTF">2024-07-08T12:03:53Z</dcterms:modified>
</cp:coreProperties>
</file>