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usePriceDashboard_171105205852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EBFA8D-6262-453B-BA43-CE49D170FB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House Price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C13A74-9AAD-431D-8CF8-9A663862FA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3/21/2024 8:39:52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780FF30-C569-465B-88A5-852143C29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39"/>
            <a:ext cx="12192000" cy="4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2024-03-21T20:39:53Z</dcterms:created>
  <dcterms:modified xsi:type="dcterms:W3CDTF">2024-03-21T20:39:53Z</dcterms:modified>
</cp:coreProperties>
</file>