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multiRowCard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multiRowCard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treemap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treemap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funnel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funnel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f5e900da-fe79-41d0-a6e5-1fe79b56395e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7163591bbaf5405b" /><Relationship Type="http://schemas.openxmlformats.org/officeDocument/2006/relationships/slideLayout" Target="/ppt/slideLayouts/slideLayout8.xml" Id="R195d8805c86b43df" /><Relationship Type="http://schemas.openxmlformats.org/officeDocument/2006/relationships/hyperlink" Target="https://app.powerbi.com/groups/me/reports/f5e900da-fe79-41d0-a6e5-1fe79b56395e/?pbi_source=PowerPoint" TargetMode="External" Id="RelId0" /><Relationship Type="http://schemas.openxmlformats.org/officeDocument/2006/relationships/image" Target="/ppt/media/image4.png" Id="imgId2541856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a66e47ee61554bc0" /><Relationship Type="http://schemas.openxmlformats.org/officeDocument/2006/relationships/slideLayout" Target="/ppt/slideLayouts/slideLayout8.xml" Id="R12537906d78a472f" /><Relationship Type="http://schemas.openxmlformats.org/officeDocument/2006/relationships/hyperlink" Target="https://app.powerbi.com/groups/me/reports/f5e900da-fe79-41d0-a6e5-1fe79b56395e/?pbi_source=PowerPoint" TargetMode="External" Id="RelId1" /><Relationship Type="http://schemas.openxmlformats.org/officeDocument/2006/relationships/image" Target="/ppt/media/image5.png" Id="imgId25418562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31042b51797c4c42" /><Relationship Type="http://schemas.openxmlformats.org/officeDocument/2006/relationships/slideLayout" Target="/ppt/slideLayouts/slideLayout8.xml" Id="Ra789b1b92d404a87" /><Relationship Type="http://schemas.openxmlformats.org/officeDocument/2006/relationships/hyperlink" Target="https://app.powerbi.com/groups/me/reports/f5e900da-fe79-41d0-a6e5-1fe79b56395e/?pbi_source=PowerPoint" TargetMode="External" Id="RelId2" /><Relationship Type="http://schemas.openxmlformats.org/officeDocument/2006/relationships/image" Target="/ppt/media/image6.png" Id="imgId25418563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Prize Comparison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9/28/2024 8:39:10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9/28/2024 8:27:11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Visual ,cardVisual ,cardVisual ,cardVisual ,cardVisual ,textbox ,textbox ,textbox ,textbox ,textbox ,textbox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541856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barChart ,barChart ,multiRowCard ,multiRowCard ,treemap ,treemap ,textbox ,textbox ,textbox ,textbox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541856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3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donutChart ,donutChart ,clusteredColumnChart ,funnel ,funnel ,pivotTable ,pivotTable ,textbox ,textbox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541856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4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