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88" r:id="rId6"/>
    <p:sldId id="289" r:id="rId7"/>
    <p:sldId id="290" r:id="rId8"/>
    <p:sldId id="262" r:id="rId9"/>
    <p:sldId id="264" r:id="rId10"/>
    <p:sldId id="266" r:id="rId11"/>
    <p:sldId id="273" r:id="rId12"/>
    <p:sldId id="274" r:id="rId13"/>
    <p:sldId id="285" r:id="rId14"/>
    <p:sldId id="286" r:id="rId15"/>
    <p:sldId id="292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E845-1606-6512-B1C2-31C5FF368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92283-3FEA-AC72-87C9-CD8EAE48D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E7AA-02CE-D7B8-65C4-114CB730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6CF-3CD2-43C0-AABE-6F72F01EA642}" type="datetimeFigureOut">
              <a:rPr lang="en-IN" smtClean="0"/>
              <a:pPr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EC25-7A90-2700-281F-6105F914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19C35-8C3C-3916-CF68-B2428B2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A82-9DCA-4E31-88B8-C36B20C17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2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2935-47DA-58E1-DA0E-1E898ACF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E2871-C4A0-C48A-8B77-43CF916F8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1361-C359-A3B8-8995-EC56D8A6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6CF-3CD2-43C0-AABE-6F72F01EA642}" type="datetimeFigureOut">
              <a:rPr lang="en-IN" smtClean="0"/>
              <a:pPr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8619-185E-3511-A455-C2529C2C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73AB-DE4F-DCDB-EAF3-78080912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A82-9DCA-4E31-88B8-C36B20C17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0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44D1D-BBD2-F225-3C24-62C72AD7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17764-91C4-BE34-81F0-ACF024238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9490-9DD1-E96F-4D53-BBD64795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6CF-3CD2-43C0-AABE-6F72F01EA642}" type="datetimeFigureOut">
              <a:rPr lang="en-IN" smtClean="0"/>
              <a:pPr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5EFB-93E3-E405-CD0D-18EDF88E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0ADCD-134C-5B2D-9827-7BB4A597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A82-9DCA-4E31-88B8-C36B20C17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9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2FA2-AE77-7409-42BA-BF8A68F8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F22A-8C89-0BFD-14DE-7377F98B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DEB6-4107-2993-A650-791F4442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6CF-3CD2-43C0-AABE-6F72F01EA642}" type="datetimeFigureOut">
              <a:rPr lang="en-IN" smtClean="0"/>
              <a:pPr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BEAE-EDC1-1D8F-C2EC-F9E40209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E05B8-842A-6A07-CCB1-3F17DB09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A82-9DCA-4E31-88B8-C36B20C17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2D90-F723-A5B8-F25C-D54C1843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4925D-91FC-0B2A-EE4A-C4E42524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3650-8925-7BB4-0A47-E8D55AA1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6CF-3CD2-43C0-AABE-6F72F01EA642}" type="datetimeFigureOut">
              <a:rPr lang="en-IN" smtClean="0"/>
              <a:pPr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98F7-3103-81F0-47EC-3DFC788A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B818-8333-0450-6145-D83E4C08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A82-9DCA-4E31-88B8-C36B20C17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26EE-6D3D-8A8F-481C-C5E4DF71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10A2-DC02-8F93-DAC2-E1020F205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59356-16C1-6B79-6E51-993163FD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A7C3-52C6-6EA4-FE5E-0F6EEB5C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6CF-3CD2-43C0-AABE-6F72F01EA642}" type="datetimeFigureOut">
              <a:rPr lang="en-IN" smtClean="0"/>
              <a:pPr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21715-F280-BCFC-08A1-07EAF7B4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59D9A-1237-B879-9626-7747B0DC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A82-9DCA-4E31-88B8-C36B20C17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68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55E5-1978-2FFE-414D-6F76E44E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4B37C-4494-9673-C60F-053CE4FA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DB990-D0E5-7D85-B5AE-B40F89E36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7B4D4-C272-2C58-2B40-798CADD1C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2B59D-23E2-A6F9-C8E8-FEAA15370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5314B-5B27-966B-43AA-63D2B5B1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6CF-3CD2-43C0-AABE-6F72F01EA642}" type="datetimeFigureOut">
              <a:rPr lang="en-IN" smtClean="0"/>
              <a:pPr/>
              <a:t>09-11-2023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80B73-613C-6875-E1F9-0A8FB8E7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7883E-A6D2-31E6-16F4-8278859C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A82-9DCA-4E31-88B8-C36B20C17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948C-3520-A413-9350-33B26CE5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368FD-271C-D266-71EA-1A199DD1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6CF-3CD2-43C0-AABE-6F72F01EA642}" type="datetimeFigureOut">
              <a:rPr lang="en-IN" smtClean="0"/>
              <a:pPr/>
              <a:t>09-11-2023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ED32-820B-B18D-2EC6-173B8B2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503A-CC23-A7D9-EFB6-3643CFCF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A82-9DCA-4E31-88B8-C36B20C17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5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62E9E-85E6-BB7F-D1A4-41B7B818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6CF-3CD2-43C0-AABE-6F72F01EA642}" type="datetimeFigureOut">
              <a:rPr lang="en-IN" smtClean="0"/>
              <a:pPr/>
              <a:t>09-11-2023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D8E19-283F-5535-5531-88466AC0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0287-0F1A-6664-265F-5B51C1FE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A82-9DCA-4E31-88B8-C36B20C17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8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6040-40DD-F7EF-EEE2-B3246C1E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8BC-067F-D9E1-FF07-6548E824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37E9D-4F0E-365F-35DD-2BA695DFA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3F953-192C-6718-D363-136DC449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6CF-3CD2-43C0-AABE-6F72F01EA642}" type="datetimeFigureOut">
              <a:rPr lang="en-IN" smtClean="0"/>
              <a:pPr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30C19-2E28-14FD-6542-06A77BFE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A487B-9D47-FBC3-A32A-07087456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A82-9DCA-4E31-88B8-C36B20C17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810B-4B3D-D058-19EE-AA1A652D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7BB47-2C45-267E-BFE1-DC4153263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70C6A-5F0B-AE22-89EC-30EA9A4E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C3A2F-8823-64EC-F05D-9ED814A0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6CF-3CD2-43C0-AABE-6F72F01EA642}" type="datetimeFigureOut">
              <a:rPr lang="en-IN" smtClean="0"/>
              <a:pPr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F060E-6DE2-D7B3-1C86-C6C3C90B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74F6-4AD2-8B30-65B0-99F70D33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A82-9DCA-4E31-88B8-C36B20C17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51D5E-0814-03FF-0EF5-DF58696B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95F52-D2B8-3F5E-46C5-F932BEB9C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1016-7FEB-1424-0BDF-6E5794BFE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26CF-3CD2-43C0-AABE-6F72F01EA642}" type="datetimeFigureOut">
              <a:rPr lang="en-IN" smtClean="0"/>
              <a:pPr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92B3-8480-8CAA-BED7-AEEED39A8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51E5-6D85-9F8E-F063-90619B195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8A82-9DCA-4E31-88B8-C36B20C177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9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t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7AEB-17EC-41E7-84B1-DBAB1ACE9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184" y="460649"/>
            <a:ext cx="8476735" cy="126103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Vehicle Monitoring System using OpenCV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48C4E-27DC-05B6-BE40-59F4624ED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7" y="82936"/>
            <a:ext cx="978564" cy="853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C1FF9E-D70A-C060-5A74-E4073D5D5E45}"/>
              </a:ext>
            </a:extLst>
          </p:cNvPr>
          <p:cNvSpPr txBox="1"/>
          <p:nvPr/>
        </p:nvSpPr>
        <p:spPr>
          <a:xfrm>
            <a:off x="1413515" y="3336324"/>
            <a:ext cx="3389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lang="en-IN" sz="2000" b="1" i="0" cap="all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IN" sz="20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.PREMKUMAR R ASSISTANT PROFESSOR</a:t>
            </a:r>
          </a:p>
          <a:p>
            <a:r>
              <a:rPr lang="en-IN" sz="20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M.E;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B5843-9A78-AA70-6B02-855CEFC48171}"/>
              </a:ext>
            </a:extLst>
          </p:cNvPr>
          <p:cNvSpPr txBox="1"/>
          <p:nvPr/>
        </p:nvSpPr>
        <p:spPr>
          <a:xfrm>
            <a:off x="7891850" y="3275855"/>
            <a:ext cx="3517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1.B.SARATH</a:t>
            </a:r>
          </a:p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2.A.YASWANTH</a:t>
            </a:r>
          </a:p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3.AKSHITH</a:t>
            </a:r>
          </a:p>
        </p:txBody>
      </p:sp>
    </p:spTree>
    <p:extLst>
      <p:ext uri="{BB962C8B-B14F-4D97-AF65-F5344CB8AC3E}">
        <p14:creationId xmlns:p14="http://schemas.microsoft.com/office/powerpoint/2010/main" val="119251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769" y="513407"/>
            <a:ext cx="5998842" cy="1142399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944536" cy="833915"/>
          </a:xfrm>
          <a:prstGeom prst="rect">
            <a:avLst/>
          </a:prstGeom>
        </p:spPr>
      </p:pic>
      <p:grpSp>
        <p:nvGrpSpPr>
          <p:cNvPr id="3" name="DETECTION  PROGRESSION">
            <a:extLst>
              <a:ext uri="{FF2B5EF4-FFF2-40B4-BE49-F238E27FC236}">
                <a16:creationId xmlns:a16="http://schemas.microsoft.com/office/drawing/2014/main" id="{9A230606-C270-BE42-9107-D385F7671CF7}"/>
              </a:ext>
            </a:extLst>
          </p:cNvPr>
          <p:cNvGrpSpPr/>
          <p:nvPr/>
        </p:nvGrpSpPr>
        <p:grpSpPr>
          <a:xfrm>
            <a:off x="1077250" y="3957876"/>
            <a:ext cx="4663038" cy="656416"/>
            <a:chOff x="0" y="0"/>
            <a:chExt cx="4663037" cy="656414"/>
          </a:xfrm>
        </p:grpSpPr>
        <p:grpSp>
          <p:nvGrpSpPr>
            <p:cNvPr id="4" name="DETECTION  PROGRESSION">
              <a:extLst>
                <a:ext uri="{FF2B5EF4-FFF2-40B4-BE49-F238E27FC236}">
                  <a16:creationId xmlns:a16="http://schemas.microsoft.com/office/drawing/2014/main" id="{046DEA7B-16F5-50D1-EBF2-A33DAB9B1882}"/>
                </a:ext>
              </a:extLst>
            </p:cNvPr>
            <p:cNvGrpSpPr/>
            <p:nvPr/>
          </p:nvGrpSpPr>
          <p:grpSpPr>
            <a:xfrm>
              <a:off x="15777" y="15778"/>
              <a:ext cx="4631478" cy="624849"/>
              <a:chOff x="0" y="-1"/>
              <a:chExt cx="4631476" cy="624848"/>
            </a:xfrm>
          </p:grpSpPr>
          <p:sp>
            <p:nvSpPr>
              <p:cNvPr id="7" name="DETECTION  PROGRESSION">
                <a:extLst>
                  <a:ext uri="{FF2B5EF4-FFF2-40B4-BE49-F238E27FC236}">
                    <a16:creationId xmlns:a16="http://schemas.microsoft.com/office/drawing/2014/main" id="{779A812F-F24F-7EA8-2AFE-E2ECBE874C5C}"/>
                  </a:ext>
                </a:extLst>
              </p:cNvPr>
              <p:cNvSpPr txBox="1"/>
              <p:nvPr/>
            </p:nvSpPr>
            <p:spPr>
              <a:xfrm>
                <a:off x="38099" y="38100"/>
                <a:ext cx="4479063" cy="47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500" b="1">
                    <a:solidFill>
                      <a:srgbClr val="70F0F0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r>
                  <a:t>DETECTION  PROGRESSION</a:t>
                </a:r>
              </a:p>
            </p:txBody>
          </p:sp>
          <p:pic>
            <p:nvPicPr>
              <p:cNvPr id="8" name="DETECTION  PROGRESSION" descr="DETECTION  PROGRESSION">
                <a:extLst>
                  <a:ext uri="{FF2B5EF4-FFF2-40B4-BE49-F238E27FC236}">
                    <a16:creationId xmlns:a16="http://schemas.microsoft.com/office/drawing/2014/main" id="{BAFB386F-70C0-58E7-E80C-CC6EED8EF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2"/>
                <a:ext cx="4631477" cy="6248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" name="DETECTION  PROGRESSION DETECTION  PROGRESSION" descr="DETECTION  PROGRESSION DETECTION  PROGRESSION">
              <a:extLst>
                <a:ext uri="{FF2B5EF4-FFF2-40B4-BE49-F238E27FC236}">
                  <a16:creationId xmlns:a16="http://schemas.microsoft.com/office/drawing/2014/main" id="{893DF317-2A3F-C7D0-9C22-82C5FB286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-1"/>
              <a:ext cx="4663038" cy="6564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" name="IMAGE CAPTURING WITH CAMERA IMAGE CAPTURING WITH CAMERA" descr="IMAGE CAPTURING WITH CAMERA IMAGE CAPTURING WITH CAMERA">
            <a:extLst>
              <a:ext uri="{FF2B5EF4-FFF2-40B4-BE49-F238E27FC236}">
                <a16:creationId xmlns:a16="http://schemas.microsoft.com/office/drawing/2014/main" id="{40A5068D-FE55-377C-1EA9-6D0BC0E3A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798" y="2834797"/>
            <a:ext cx="3265124" cy="485139"/>
          </a:xfrm>
          <a:prstGeom prst="rect">
            <a:avLst/>
          </a:prstGeom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10" name="VEHICLES VEHICLES" descr="VEHICLES VEHICLES">
            <a:extLst>
              <a:ext uri="{FF2B5EF4-FFF2-40B4-BE49-F238E27FC236}">
                <a16:creationId xmlns:a16="http://schemas.microsoft.com/office/drawing/2014/main" id="{66CB4913-CFCF-A24F-F496-221605B52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4704" y="1671583"/>
            <a:ext cx="1640691" cy="516703"/>
          </a:xfrm>
          <a:prstGeom prst="rect">
            <a:avLst/>
          </a:prstGeom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6C531EAA-5DB3-889A-8504-9450B723B328}"/>
              </a:ext>
            </a:extLst>
          </p:cNvPr>
          <p:cNvSpPr/>
          <p:nvPr/>
        </p:nvSpPr>
        <p:spPr>
          <a:xfrm flipV="1">
            <a:off x="3055049" y="2150429"/>
            <a:ext cx="2" cy="656412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36C40022-998A-2F4C-2C00-6F5DF5C877A7}"/>
              </a:ext>
            </a:extLst>
          </p:cNvPr>
          <p:cNvSpPr/>
          <p:nvPr/>
        </p:nvSpPr>
        <p:spPr>
          <a:xfrm flipV="1">
            <a:off x="3126763" y="3301455"/>
            <a:ext cx="2" cy="656412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3F6E80CA-1EF1-A21B-489D-0A8F35D7DA40}"/>
              </a:ext>
            </a:extLst>
          </p:cNvPr>
          <p:cNvSpPr/>
          <p:nvPr/>
        </p:nvSpPr>
        <p:spPr>
          <a:xfrm flipV="1">
            <a:off x="5724506" y="2492413"/>
            <a:ext cx="1499981" cy="1655045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6E50D928-1EBF-BC7F-D3D8-CC40BE0845BE}"/>
              </a:ext>
            </a:extLst>
          </p:cNvPr>
          <p:cNvSpPr/>
          <p:nvPr/>
        </p:nvSpPr>
        <p:spPr>
          <a:xfrm>
            <a:off x="5740284" y="4147456"/>
            <a:ext cx="1598517" cy="1572025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15" name="Frame Processing and Detection">
            <a:extLst>
              <a:ext uri="{FF2B5EF4-FFF2-40B4-BE49-F238E27FC236}">
                <a16:creationId xmlns:a16="http://schemas.microsoft.com/office/drawing/2014/main" id="{56025D31-D3A2-C4C1-8A6E-086EBABB82C1}"/>
              </a:ext>
            </a:extLst>
          </p:cNvPr>
          <p:cNvSpPr txBox="1"/>
          <p:nvPr/>
        </p:nvSpPr>
        <p:spPr>
          <a:xfrm>
            <a:off x="6170739" y="5164776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5C945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DB49D9-9C9B-4943-640D-CD90BC99668F}"/>
              </a:ext>
            </a:extLst>
          </p:cNvPr>
          <p:cNvSpPr txBox="1"/>
          <p:nvPr/>
        </p:nvSpPr>
        <p:spPr>
          <a:xfrm>
            <a:off x="7886008" y="5350149"/>
            <a:ext cx="617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4.Noting and reporting the 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160F2-F162-F7C0-EA90-EE802476DB88}"/>
              </a:ext>
            </a:extLst>
          </p:cNvPr>
          <p:cNvSpPr txBox="1"/>
          <p:nvPr/>
        </p:nvSpPr>
        <p:spPr>
          <a:xfrm>
            <a:off x="7827738" y="2472688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1. Image 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37392B-1390-B655-6850-EE4FFBCB0646}"/>
              </a:ext>
            </a:extLst>
          </p:cNvPr>
          <p:cNvSpPr txBox="1"/>
          <p:nvPr/>
        </p:nvSpPr>
        <p:spPr>
          <a:xfrm>
            <a:off x="3493994" y="3244334"/>
            <a:ext cx="698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193943-148B-BC0E-7A60-B5226CBFCB17}"/>
              </a:ext>
            </a:extLst>
          </p:cNvPr>
          <p:cNvSpPr txBox="1"/>
          <p:nvPr/>
        </p:nvSpPr>
        <p:spPr>
          <a:xfrm>
            <a:off x="7886008" y="3292125"/>
            <a:ext cx="698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2. Filtering backgrounds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AB40BC-F02E-2B42-330E-3B12F74F44BC}"/>
              </a:ext>
            </a:extLst>
          </p:cNvPr>
          <p:cNvSpPr txBox="1"/>
          <p:nvPr/>
        </p:nvSpPr>
        <p:spPr>
          <a:xfrm>
            <a:off x="7886008" y="4235042"/>
            <a:ext cx="733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3. Frame processing and detection</a:t>
            </a:r>
          </a:p>
        </p:txBody>
      </p:sp>
    </p:spTree>
    <p:extLst>
      <p:ext uri="{BB962C8B-B14F-4D97-AF65-F5344CB8AC3E}">
        <p14:creationId xmlns:p14="http://schemas.microsoft.com/office/powerpoint/2010/main" val="411199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20" y="365124"/>
            <a:ext cx="4688731" cy="116705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675448" cy="596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246618-81B8-B400-366E-735E0C903677}"/>
              </a:ext>
            </a:extLst>
          </p:cNvPr>
          <p:cNvSpPr txBox="1"/>
          <p:nvPr/>
        </p:nvSpPr>
        <p:spPr>
          <a:xfrm>
            <a:off x="4912659" y="28028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OPENCV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9E7D5-D9B5-FB86-D2C3-952D2171C078}"/>
              </a:ext>
            </a:extLst>
          </p:cNvPr>
          <p:cNvSpPr txBox="1"/>
          <p:nvPr/>
        </p:nvSpPr>
        <p:spPr>
          <a:xfrm>
            <a:off x="4589930" y="41314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Vehicle detection</a:t>
            </a:r>
          </a:p>
        </p:txBody>
      </p:sp>
      <p:sp>
        <p:nvSpPr>
          <p:cNvPr id="8" name="Google Shape;167;p29">
            <a:extLst>
              <a:ext uri="{FF2B5EF4-FFF2-40B4-BE49-F238E27FC236}">
                <a16:creationId xmlns:a16="http://schemas.microsoft.com/office/drawing/2014/main" id="{57F8F85A-4BE8-E19A-6A20-DC3B324A1983}"/>
              </a:ext>
            </a:extLst>
          </p:cNvPr>
          <p:cNvSpPr/>
          <p:nvPr/>
        </p:nvSpPr>
        <p:spPr>
          <a:xfrm flipH="1">
            <a:off x="5540719" y="3444527"/>
            <a:ext cx="4" cy="506947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46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20" y="365124"/>
            <a:ext cx="4688731" cy="116705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1: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660951" cy="583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C20387-C909-37A6-5367-C80AFBFE8821}"/>
              </a:ext>
            </a:extLst>
          </p:cNvPr>
          <p:cNvSpPr txBox="1"/>
          <p:nvPr/>
        </p:nvSpPr>
        <p:spPr>
          <a:xfrm>
            <a:off x="10570016" y="5134616"/>
            <a:ext cx="5300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pSp>
        <p:nvGrpSpPr>
          <p:cNvPr id="3" name="Google Shape;407;p32">
            <a:extLst>
              <a:ext uri="{FF2B5EF4-FFF2-40B4-BE49-F238E27FC236}">
                <a16:creationId xmlns:a16="http://schemas.microsoft.com/office/drawing/2014/main" id="{30F800A3-BD30-C752-3D5A-52A80CFAF9CD}"/>
              </a:ext>
            </a:extLst>
          </p:cNvPr>
          <p:cNvGrpSpPr/>
          <p:nvPr/>
        </p:nvGrpSpPr>
        <p:grpSpPr>
          <a:xfrm>
            <a:off x="4830824" y="3932243"/>
            <a:ext cx="2197931" cy="2094946"/>
            <a:chOff x="0" y="0"/>
            <a:chExt cx="2197930" cy="2094944"/>
          </a:xfrm>
        </p:grpSpPr>
        <p:sp>
          <p:nvSpPr>
            <p:cNvPr id="4" name="Google Shape;408;p32">
              <a:extLst>
                <a:ext uri="{FF2B5EF4-FFF2-40B4-BE49-F238E27FC236}">
                  <a16:creationId xmlns:a16="http://schemas.microsoft.com/office/drawing/2014/main" id="{60369BAB-7890-51D9-5182-C526CF927D92}"/>
                </a:ext>
              </a:extLst>
            </p:cNvPr>
            <p:cNvSpPr/>
            <p:nvPr/>
          </p:nvSpPr>
          <p:spPr>
            <a:xfrm>
              <a:off x="155664" y="370085"/>
              <a:ext cx="183322" cy="17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73" y="0"/>
                  </a:moveTo>
                  <a:lnTo>
                    <a:pt x="0" y="17227"/>
                  </a:lnTo>
                  <a:lnTo>
                    <a:pt x="21465" y="21600"/>
                  </a:lnTo>
                  <a:lnTo>
                    <a:pt x="21600" y="21425"/>
                  </a:lnTo>
                  <a:lnTo>
                    <a:pt x="13873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5" name="Google Shape;409;p32">
              <a:extLst>
                <a:ext uri="{FF2B5EF4-FFF2-40B4-BE49-F238E27FC236}">
                  <a16:creationId xmlns:a16="http://schemas.microsoft.com/office/drawing/2014/main" id="{FDABA8D9-5836-AA14-D6C9-13E0944ECE23}"/>
                </a:ext>
              </a:extLst>
            </p:cNvPr>
            <p:cNvSpPr/>
            <p:nvPr/>
          </p:nvSpPr>
          <p:spPr>
            <a:xfrm>
              <a:off x="273399" y="270250"/>
              <a:ext cx="136278" cy="278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9" y="7658"/>
                  </a:lnTo>
                  <a:lnTo>
                    <a:pt x="0" y="7747"/>
                  </a:lnTo>
                  <a:lnTo>
                    <a:pt x="10395" y="21600"/>
                  </a:lnTo>
                  <a:lnTo>
                    <a:pt x="10593" y="21495"/>
                  </a:lnTo>
                  <a:lnTo>
                    <a:pt x="10610" y="2152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" name="Google Shape;410;p32">
              <a:extLst>
                <a:ext uri="{FF2B5EF4-FFF2-40B4-BE49-F238E27FC236}">
                  <a16:creationId xmlns:a16="http://schemas.microsoft.com/office/drawing/2014/main" id="{43052020-236C-4C6E-A06E-A033BAAC42DC}"/>
                </a:ext>
              </a:extLst>
            </p:cNvPr>
            <p:cNvSpPr/>
            <p:nvPr/>
          </p:nvSpPr>
          <p:spPr>
            <a:xfrm>
              <a:off x="152432" y="513631"/>
              <a:ext cx="185407" cy="236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" y="0"/>
                  </a:moveTo>
                  <a:lnTo>
                    <a:pt x="255" y="115"/>
                  </a:lnTo>
                  <a:lnTo>
                    <a:pt x="0" y="391"/>
                  </a:lnTo>
                  <a:lnTo>
                    <a:pt x="1686" y="21533"/>
                  </a:lnTo>
                  <a:lnTo>
                    <a:pt x="1697" y="21514"/>
                  </a:lnTo>
                  <a:lnTo>
                    <a:pt x="1746" y="21600"/>
                  </a:lnTo>
                  <a:lnTo>
                    <a:pt x="21600" y="3329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9" name="Google Shape;411;p32">
              <a:extLst>
                <a:ext uri="{FF2B5EF4-FFF2-40B4-BE49-F238E27FC236}">
                  <a16:creationId xmlns:a16="http://schemas.microsoft.com/office/drawing/2014/main" id="{944732F5-510C-8937-E486-B3481EE7640B}"/>
                </a:ext>
              </a:extLst>
            </p:cNvPr>
            <p:cNvSpPr/>
            <p:nvPr/>
          </p:nvSpPr>
          <p:spPr>
            <a:xfrm>
              <a:off x="170331" y="553511"/>
              <a:ext cx="253184" cy="223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98" y="0"/>
                  </a:moveTo>
                  <a:lnTo>
                    <a:pt x="0" y="19119"/>
                  </a:lnTo>
                  <a:lnTo>
                    <a:pt x="16946" y="21068"/>
                  </a:lnTo>
                  <a:lnTo>
                    <a:pt x="21600" y="21600"/>
                  </a:lnTo>
                  <a:lnTo>
                    <a:pt x="14398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0" name="Google Shape;412;p32">
              <a:extLst>
                <a:ext uri="{FF2B5EF4-FFF2-40B4-BE49-F238E27FC236}">
                  <a16:creationId xmlns:a16="http://schemas.microsoft.com/office/drawing/2014/main" id="{32D20262-1EB9-503E-4931-E32DDB3DD303}"/>
                </a:ext>
              </a:extLst>
            </p:cNvPr>
            <p:cNvSpPr/>
            <p:nvPr/>
          </p:nvSpPr>
          <p:spPr>
            <a:xfrm>
              <a:off x="27821" y="517912"/>
              <a:ext cx="139083" cy="23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53" y="0"/>
                  </a:moveTo>
                  <a:lnTo>
                    <a:pt x="0" y="15563"/>
                  </a:lnTo>
                  <a:lnTo>
                    <a:pt x="0" y="15612"/>
                  </a:lnTo>
                  <a:lnTo>
                    <a:pt x="21261" y="21600"/>
                  </a:lnTo>
                  <a:lnTo>
                    <a:pt x="21196" y="21534"/>
                  </a:lnTo>
                  <a:lnTo>
                    <a:pt x="21471" y="21543"/>
                  </a:lnTo>
                  <a:lnTo>
                    <a:pt x="21600" y="21370"/>
                  </a:lnTo>
                  <a:lnTo>
                    <a:pt x="19353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" name="Google Shape;413;p32">
              <a:extLst>
                <a:ext uri="{FF2B5EF4-FFF2-40B4-BE49-F238E27FC236}">
                  <a16:creationId xmlns:a16="http://schemas.microsoft.com/office/drawing/2014/main" id="{0A18D858-EECE-B991-E2FD-4A5522D41B23}"/>
                </a:ext>
              </a:extLst>
            </p:cNvPr>
            <p:cNvSpPr/>
            <p:nvPr/>
          </p:nvSpPr>
          <p:spPr>
            <a:xfrm>
              <a:off x="415808" y="176142"/>
              <a:ext cx="291487" cy="88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94" y="0"/>
                  </a:moveTo>
                  <a:lnTo>
                    <a:pt x="5639" y="383"/>
                  </a:lnTo>
                  <a:lnTo>
                    <a:pt x="0" y="21600"/>
                  </a:lnTo>
                  <a:lnTo>
                    <a:pt x="21600" y="9871"/>
                  </a:lnTo>
                  <a:lnTo>
                    <a:pt x="5794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2" name="Google Shape;414;p32">
              <a:extLst>
                <a:ext uri="{FF2B5EF4-FFF2-40B4-BE49-F238E27FC236}">
                  <a16:creationId xmlns:a16="http://schemas.microsoft.com/office/drawing/2014/main" id="{8AEC1AEE-408F-5D57-4C21-81F000D16C56}"/>
                </a:ext>
              </a:extLst>
            </p:cNvPr>
            <p:cNvSpPr/>
            <p:nvPr/>
          </p:nvSpPr>
          <p:spPr>
            <a:xfrm>
              <a:off x="498152" y="89847"/>
              <a:ext cx="294092" cy="83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6354" y="4493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" name="Google Shape;415;p32">
              <a:extLst>
                <a:ext uri="{FF2B5EF4-FFF2-40B4-BE49-F238E27FC236}">
                  <a16:creationId xmlns:a16="http://schemas.microsoft.com/office/drawing/2014/main" id="{12E518E8-8613-55DE-BA8B-E0A07AEB3C49}"/>
                </a:ext>
              </a:extLst>
            </p:cNvPr>
            <p:cNvSpPr/>
            <p:nvPr/>
          </p:nvSpPr>
          <p:spPr>
            <a:xfrm>
              <a:off x="493991" y="88690"/>
              <a:ext cx="311892" cy="127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655" y="196"/>
                  </a:lnTo>
                  <a:lnTo>
                    <a:pt x="288" y="14231"/>
                  </a:lnTo>
                  <a:lnTo>
                    <a:pt x="0" y="14776"/>
                  </a:lnTo>
                  <a:lnTo>
                    <a:pt x="1477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4" name="Google Shape;416;p32">
              <a:extLst>
                <a:ext uri="{FF2B5EF4-FFF2-40B4-BE49-F238E27FC236}">
                  <a16:creationId xmlns:a16="http://schemas.microsoft.com/office/drawing/2014/main" id="{F1AEB1EF-6817-5E92-FED8-AF19E361D17D}"/>
                </a:ext>
              </a:extLst>
            </p:cNvPr>
            <p:cNvSpPr/>
            <p:nvPr/>
          </p:nvSpPr>
          <p:spPr>
            <a:xfrm>
              <a:off x="340338" y="266918"/>
              <a:ext cx="295648" cy="28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4" y="9273"/>
                  </a:moveTo>
                  <a:lnTo>
                    <a:pt x="21493" y="9275"/>
                  </a:lnTo>
                  <a:lnTo>
                    <a:pt x="21600" y="9337"/>
                  </a:lnTo>
                  <a:lnTo>
                    <a:pt x="21494" y="9273"/>
                  </a:lnTo>
                  <a:close/>
                  <a:moveTo>
                    <a:pt x="5362" y="0"/>
                  </a:moveTo>
                  <a:lnTo>
                    <a:pt x="5294" y="79"/>
                  </a:lnTo>
                  <a:lnTo>
                    <a:pt x="5066" y="255"/>
                  </a:lnTo>
                  <a:lnTo>
                    <a:pt x="0" y="21450"/>
                  </a:lnTo>
                  <a:lnTo>
                    <a:pt x="52" y="21600"/>
                  </a:lnTo>
                  <a:lnTo>
                    <a:pt x="21410" y="9441"/>
                  </a:lnTo>
                  <a:lnTo>
                    <a:pt x="21493" y="9275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5" name="Google Shape;417;p32">
              <a:extLst>
                <a:ext uri="{FF2B5EF4-FFF2-40B4-BE49-F238E27FC236}">
                  <a16:creationId xmlns:a16="http://schemas.microsoft.com/office/drawing/2014/main" id="{21A663B1-5698-5F50-4B2D-63752CB7200E}"/>
                </a:ext>
              </a:extLst>
            </p:cNvPr>
            <p:cNvSpPr/>
            <p:nvPr/>
          </p:nvSpPr>
          <p:spPr>
            <a:xfrm>
              <a:off x="413722" y="216531"/>
              <a:ext cx="293573" cy="172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3" y="6006"/>
                  </a:lnTo>
                  <a:lnTo>
                    <a:pt x="0" y="6306"/>
                  </a:lnTo>
                  <a:lnTo>
                    <a:pt x="1635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" name="Google Shape;418;p32">
              <a:extLst>
                <a:ext uri="{FF2B5EF4-FFF2-40B4-BE49-F238E27FC236}">
                  <a16:creationId xmlns:a16="http://schemas.microsoft.com/office/drawing/2014/main" id="{00085D42-67FB-7188-4329-8BD6047BEEC0}"/>
                </a:ext>
              </a:extLst>
            </p:cNvPr>
            <p:cNvSpPr/>
            <p:nvPr/>
          </p:nvSpPr>
          <p:spPr>
            <a:xfrm>
              <a:off x="27821" y="686970"/>
              <a:ext cx="137427" cy="168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501" y="8693"/>
                  </a:lnTo>
                  <a:lnTo>
                    <a:pt x="21534" y="8626"/>
                  </a:lnTo>
                  <a:lnTo>
                    <a:pt x="21385" y="8613"/>
                  </a:lnTo>
                  <a:lnTo>
                    <a:pt x="21600" y="8427"/>
                  </a:lnTo>
                  <a:lnTo>
                    <a:pt x="21517" y="8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7" name="Google Shape;419;p32">
              <a:extLst>
                <a:ext uri="{FF2B5EF4-FFF2-40B4-BE49-F238E27FC236}">
                  <a16:creationId xmlns:a16="http://schemas.microsoft.com/office/drawing/2014/main" id="{400335FE-E7C6-3F09-C52E-778FFC730215}"/>
                </a:ext>
              </a:extLst>
            </p:cNvPr>
            <p:cNvSpPr/>
            <p:nvPr/>
          </p:nvSpPr>
          <p:spPr>
            <a:xfrm>
              <a:off x="169822" y="754837"/>
              <a:ext cx="253484" cy="249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645" y="21600"/>
                  </a:lnTo>
                  <a:lnTo>
                    <a:pt x="17138" y="10111"/>
                  </a:lnTo>
                  <a:lnTo>
                    <a:pt x="21600" y="2224"/>
                  </a:lnTo>
                  <a:lnTo>
                    <a:pt x="15284" y="1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8" name="Google Shape;420;p32">
              <a:extLst>
                <a:ext uri="{FF2B5EF4-FFF2-40B4-BE49-F238E27FC236}">
                  <a16:creationId xmlns:a16="http://schemas.microsoft.com/office/drawing/2014/main" id="{21EC99BE-C9BB-BA04-F0BE-2E7B3D20939A}"/>
                </a:ext>
              </a:extLst>
            </p:cNvPr>
            <p:cNvSpPr/>
            <p:nvPr/>
          </p:nvSpPr>
          <p:spPr>
            <a:xfrm>
              <a:off x="27821" y="754837"/>
              <a:ext cx="136798" cy="29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7365"/>
                  </a:lnTo>
                  <a:lnTo>
                    <a:pt x="0" y="7540"/>
                  </a:lnTo>
                  <a:lnTo>
                    <a:pt x="225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9" name="Google Shape;421;p32">
              <a:extLst>
                <a:ext uri="{FF2B5EF4-FFF2-40B4-BE49-F238E27FC236}">
                  <a16:creationId xmlns:a16="http://schemas.microsoft.com/office/drawing/2014/main" id="{96B20E50-1B9D-1EB6-6D48-7B108499BF1A}"/>
                </a:ext>
              </a:extLst>
            </p:cNvPr>
            <p:cNvSpPr/>
            <p:nvPr/>
          </p:nvSpPr>
          <p:spPr>
            <a:xfrm>
              <a:off x="42607" y="756813"/>
              <a:ext cx="249634" cy="301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1" y="0"/>
                  </a:moveTo>
                  <a:lnTo>
                    <a:pt x="0" y="21540"/>
                  </a:lnTo>
                  <a:lnTo>
                    <a:pt x="0" y="21600"/>
                  </a:lnTo>
                  <a:lnTo>
                    <a:pt x="21600" y="17916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0" name="Google Shape;422;p32">
              <a:extLst>
                <a:ext uri="{FF2B5EF4-FFF2-40B4-BE49-F238E27FC236}">
                  <a16:creationId xmlns:a16="http://schemas.microsoft.com/office/drawing/2014/main" id="{37B2858B-4D4A-FBDC-B052-EE477F2EC22F}"/>
                </a:ext>
              </a:extLst>
            </p:cNvPr>
            <p:cNvSpPr/>
            <p:nvPr/>
          </p:nvSpPr>
          <p:spPr>
            <a:xfrm>
              <a:off x="43535" y="1010511"/>
              <a:ext cx="246940" cy="203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398"/>
                  </a:lnTo>
                  <a:lnTo>
                    <a:pt x="66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" name="Google Shape;423;p32">
              <a:extLst>
                <a:ext uri="{FF2B5EF4-FFF2-40B4-BE49-F238E27FC236}">
                  <a16:creationId xmlns:a16="http://schemas.microsoft.com/office/drawing/2014/main" id="{F11436BD-87A4-ECCB-D65B-9F6BF5300E04}"/>
                </a:ext>
              </a:extLst>
            </p:cNvPr>
            <p:cNvSpPr/>
            <p:nvPr/>
          </p:nvSpPr>
          <p:spPr>
            <a:xfrm>
              <a:off x="122030" y="1013324"/>
              <a:ext cx="170211" cy="260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806"/>
                  </a:lnTo>
                  <a:lnTo>
                    <a:pt x="17004" y="21600"/>
                  </a:lnTo>
                  <a:lnTo>
                    <a:pt x="18906" y="1270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2" name="Google Shape;424;p32">
              <a:extLst>
                <a:ext uri="{FF2B5EF4-FFF2-40B4-BE49-F238E27FC236}">
                  <a16:creationId xmlns:a16="http://schemas.microsoft.com/office/drawing/2014/main" id="{72BEC1E5-1063-A0C1-4CE7-5DC2BD365C59}"/>
                </a:ext>
              </a:extLst>
            </p:cNvPr>
            <p:cNvSpPr/>
            <p:nvPr/>
          </p:nvSpPr>
          <p:spPr>
            <a:xfrm>
              <a:off x="296716" y="780450"/>
              <a:ext cx="409123" cy="22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36" y="0"/>
                  </a:moveTo>
                  <a:lnTo>
                    <a:pt x="6953" y="60"/>
                  </a:lnTo>
                  <a:lnTo>
                    <a:pt x="6870" y="49"/>
                  </a:lnTo>
                  <a:lnTo>
                    <a:pt x="0" y="21600"/>
                  </a:lnTo>
                  <a:lnTo>
                    <a:pt x="21556" y="14891"/>
                  </a:lnTo>
                  <a:lnTo>
                    <a:pt x="21600" y="14783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3" name="Google Shape;425;p32">
              <a:extLst>
                <a:ext uri="{FF2B5EF4-FFF2-40B4-BE49-F238E27FC236}">
                  <a16:creationId xmlns:a16="http://schemas.microsoft.com/office/drawing/2014/main" id="{D49853D3-472A-B5F8-431F-E7C2875AA02E}"/>
                </a:ext>
              </a:extLst>
            </p:cNvPr>
            <p:cNvSpPr/>
            <p:nvPr/>
          </p:nvSpPr>
          <p:spPr>
            <a:xfrm>
              <a:off x="341056" y="390489"/>
              <a:ext cx="292326" cy="384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8933"/>
                  </a:lnTo>
                  <a:lnTo>
                    <a:pt x="629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4" name="Google Shape;426;p32">
              <a:extLst>
                <a:ext uri="{FF2B5EF4-FFF2-40B4-BE49-F238E27FC236}">
                  <a16:creationId xmlns:a16="http://schemas.microsoft.com/office/drawing/2014/main" id="{56867398-1B98-1E23-9850-8CEC3DC56887}"/>
                </a:ext>
              </a:extLst>
            </p:cNvPr>
            <p:cNvSpPr/>
            <p:nvPr/>
          </p:nvSpPr>
          <p:spPr>
            <a:xfrm>
              <a:off x="428918" y="390489"/>
              <a:ext cx="445979" cy="38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79" y="0"/>
                  </a:moveTo>
                  <a:lnTo>
                    <a:pt x="0" y="21600"/>
                  </a:lnTo>
                  <a:lnTo>
                    <a:pt x="21565" y="17662"/>
                  </a:lnTo>
                  <a:lnTo>
                    <a:pt x="21565" y="17657"/>
                  </a:lnTo>
                  <a:lnTo>
                    <a:pt x="21600" y="17651"/>
                  </a:lnTo>
                  <a:lnTo>
                    <a:pt x="10079" y="0"/>
                  </a:lnTo>
                  <a:close/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5" name="Google Shape;427;p32">
              <a:extLst>
                <a:ext uri="{FF2B5EF4-FFF2-40B4-BE49-F238E27FC236}">
                  <a16:creationId xmlns:a16="http://schemas.microsoft.com/office/drawing/2014/main" id="{F3490BB1-A0AE-C324-DC33-DD1F2973B250}"/>
                </a:ext>
              </a:extLst>
            </p:cNvPr>
            <p:cNvSpPr/>
            <p:nvPr/>
          </p:nvSpPr>
          <p:spPr>
            <a:xfrm>
              <a:off x="635981" y="197793"/>
              <a:ext cx="303870" cy="191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5069" y="2115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6" name="Google Shape;428;p32">
              <a:extLst>
                <a:ext uri="{FF2B5EF4-FFF2-40B4-BE49-F238E27FC236}">
                  <a16:creationId xmlns:a16="http://schemas.microsoft.com/office/drawing/2014/main" id="{D5514BB5-1450-64E8-3921-80C448A7410D}"/>
                </a:ext>
              </a:extLst>
            </p:cNvPr>
            <p:cNvSpPr/>
            <p:nvPr/>
          </p:nvSpPr>
          <p:spPr>
            <a:xfrm>
              <a:off x="635981" y="197793"/>
              <a:ext cx="303870" cy="50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8126"/>
                  </a:lnTo>
                  <a:lnTo>
                    <a:pt x="104" y="8156"/>
                  </a:lnTo>
                  <a:lnTo>
                    <a:pt x="74" y="8183"/>
                  </a:lnTo>
                  <a:lnTo>
                    <a:pt x="16983" y="21600"/>
                  </a:lnTo>
                  <a:lnTo>
                    <a:pt x="17006" y="21600"/>
                  </a:lnTo>
                  <a:lnTo>
                    <a:pt x="17094" y="215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7" name="Google Shape;429;p32">
              <a:extLst>
                <a:ext uri="{FF2B5EF4-FFF2-40B4-BE49-F238E27FC236}">
                  <a16:creationId xmlns:a16="http://schemas.microsoft.com/office/drawing/2014/main" id="{F0B5A5C4-A0F1-9260-E92A-459BE2A26A46}"/>
                </a:ext>
              </a:extLst>
            </p:cNvPr>
            <p:cNvSpPr/>
            <p:nvPr/>
          </p:nvSpPr>
          <p:spPr>
            <a:xfrm>
              <a:off x="428200" y="710178"/>
              <a:ext cx="444193" cy="22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6722"/>
                  </a:lnTo>
                  <a:lnTo>
                    <a:pt x="135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8" name="Google Shape;430;p32">
              <a:extLst>
                <a:ext uri="{FF2B5EF4-FFF2-40B4-BE49-F238E27FC236}">
                  <a16:creationId xmlns:a16="http://schemas.microsoft.com/office/drawing/2014/main" id="{0126FCFC-AC99-4D1D-FD9F-825DBD929DA1}"/>
                </a:ext>
              </a:extLst>
            </p:cNvPr>
            <p:cNvSpPr/>
            <p:nvPr/>
          </p:nvSpPr>
          <p:spPr>
            <a:xfrm>
              <a:off x="707290" y="87762"/>
              <a:ext cx="232561" cy="128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68" y="0"/>
                  </a:moveTo>
                  <a:lnTo>
                    <a:pt x="9428" y="122"/>
                  </a:lnTo>
                  <a:lnTo>
                    <a:pt x="9157" y="156"/>
                  </a:lnTo>
                  <a:lnTo>
                    <a:pt x="0" y="21600"/>
                  </a:lnTo>
                  <a:lnTo>
                    <a:pt x="21600" y="18457"/>
                  </a:lnTo>
                  <a:lnTo>
                    <a:pt x="9668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9" name="Google Shape;431;p32">
              <a:extLst>
                <a:ext uri="{FF2B5EF4-FFF2-40B4-BE49-F238E27FC236}">
                  <a16:creationId xmlns:a16="http://schemas.microsoft.com/office/drawing/2014/main" id="{8CADE5F0-F2D9-F38C-D695-BBE85B3AC34E}"/>
                </a:ext>
              </a:extLst>
            </p:cNvPr>
            <p:cNvSpPr/>
            <p:nvPr/>
          </p:nvSpPr>
          <p:spPr>
            <a:xfrm>
              <a:off x="811386" y="25401"/>
              <a:ext cx="212795" cy="172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7813"/>
                  </a:lnTo>
                  <a:lnTo>
                    <a:pt x="130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0" name="Google Shape;432;p32">
              <a:extLst>
                <a:ext uri="{FF2B5EF4-FFF2-40B4-BE49-F238E27FC236}">
                  <a16:creationId xmlns:a16="http://schemas.microsoft.com/office/drawing/2014/main" id="{B12C66CA-FFBC-8FF6-4BCB-F91082503E45}"/>
                </a:ext>
              </a:extLst>
            </p:cNvPr>
            <p:cNvSpPr/>
            <p:nvPr/>
          </p:nvSpPr>
          <p:spPr>
            <a:xfrm>
              <a:off x="939846" y="24882"/>
              <a:ext cx="283995" cy="172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56" y="0"/>
                  </a:moveTo>
                  <a:lnTo>
                    <a:pt x="6414" y="65"/>
                  </a:lnTo>
                  <a:lnTo>
                    <a:pt x="0" y="21600"/>
                  </a:lnTo>
                  <a:lnTo>
                    <a:pt x="21600" y="7776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1" name="Google Shape;433;p32">
              <a:extLst>
                <a:ext uri="{FF2B5EF4-FFF2-40B4-BE49-F238E27FC236}">
                  <a16:creationId xmlns:a16="http://schemas.microsoft.com/office/drawing/2014/main" id="{1B245862-7938-591A-65CA-D8C158E922DE}"/>
                </a:ext>
              </a:extLst>
            </p:cNvPr>
            <p:cNvSpPr/>
            <p:nvPr/>
          </p:nvSpPr>
          <p:spPr>
            <a:xfrm>
              <a:off x="1229563" y="88390"/>
              <a:ext cx="133055" cy="206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08" y="21600"/>
                  </a:lnTo>
                  <a:lnTo>
                    <a:pt x="21600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2" name="Google Shape;434;p32">
              <a:extLst>
                <a:ext uri="{FF2B5EF4-FFF2-40B4-BE49-F238E27FC236}">
                  <a16:creationId xmlns:a16="http://schemas.microsoft.com/office/drawing/2014/main" id="{906147CD-9F22-9B04-6078-B25D17151281}"/>
                </a:ext>
              </a:extLst>
            </p:cNvPr>
            <p:cNvSpPr/>
            <p:nvPr/>
          </p:nvSpPr>
          <p:spPr>
            <a:xfrm>
              <a:off x="1292442" y="92232"/>
              <a:ext cx="218093" cy="203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50" y="0"/>
                  </a:moveTo>
                  <a:lnTo>
                    <a:pt x="0" y="21600"/>
                  </a:lnTo>
                  <a:lnTo>
                    <a:pt x="21600" y="3909"/>
                  </a:lnTo>
                  <a:lnTo>
                    <a:pt x="7011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grpSp>
          <p:nvGrpSpPr>
            <p:cNvPr id="33" name="Google Shape;435;p32">
              <a:extLst>
                <a:ext uri="{FF2B5EF4-FFF2-40B4-BE49-F238E27FC236}">
                  <a16:creationId xmlns:a16="http://schemas.microsoft.com/office/drawing/2014/main" id="{0DBED4BA-AEF8-3688-1D9E-DC29BC213A9C}"/>
                </a:ext>
              </a:extLst>
            </p:cNvPr>
            <p:cNvGrpSpPr/>
            <p:nvPr/>
          </p:nvGrpSpPr>
          <p:grpSpPr>
            <a:xfrm>
              <a:off x="1292442" y="92231"/>
              <a:ext cx="70180" cy="203122"/>
              <a:chOff x="0" y="-1"/>
              <a:chExt cx="70179" cy="203121"/>
            </a:xfrm>
          </p:grpSpPr>
          <p:sp>
            <p:nvSpPr>
              <p:cNvPr id="233" name="Line">
                <a:extLst>
                  <a:ext uri="{FF2B5EF4-FFF2-40B4-BE49-F238E27FC236}">
                    <a16:creationId xmlns:a16="http://schemas.microsoft.com/office/drawing/2014/main" id="{1E69CBC0-25D3-CB2F-DF01-C13C7BEF54E8}"/>
                  </a:ext>
                </a:extLst>
              </p:cNvPr>
              <p:cNvSpPr/>
              <p:nvPr/>
            </p:nvSpPr>
            <p:spPr>
              <a:xfrm flipH="1">
                <a:off x="0" y="-2"/>
                <a:ext cx="70180" cy="203122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4" name="Line">
                <a:extLst>
                  <a:ext uri="{FF2B5EF4-FFF2-40B4-BE49-F238E27FC236}">
                    <a16:creationId xmlns:a16="http://schemas.microsoft.com/office/drawing/2014/main" id="{DF0F00DD-6AD3-B511-AAE0-28C1E3C709D0}"/>
                  </a:ext>
                </a:extLst>
              </p:cNvPr>
              <p:cNvSpPr/>
              <p:nvPr/>
            </p:nvSpPr>
            <p:spPr>
              <a:xfrm flipV="1">
                <a:off x="-1" y="0"/>
                <a:ext cx="70180" cy="203121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4" name="Google Shape;436;p32">
              <a:extLst>
                <a:ext uri="{FF2B5EF4-FFF2-40B4-BE49-F238E27FC236}">
                  <a16:creationId xmlns:a16="http://schemas.microsoft.com/office/drawing/2014/main" id="{996C2C75-AD4B-5655-AD13-3030E4B6C3A3}"/>
                </a:ext>
              </a:extLst>
            </p:cNvPr>
            <p:cNvSpPr/>
            <p:nvPr/>
          </p:nvSpPr>
          <p:spPr>
            <a:xfrm>
              <a:off x="939846" y="87133"/>
              <a:ext cx="352601" cy="20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97" y="0"/>
                  </a:moveTo>
                  <a:lnTo>
                    <a:pt x="0" y="11480"/>
                  </a:lnTo>
                  <a:lnTo>
                    <a:pt x="21504" y="21557"/>
                  </a:lnTo>
                  <a:lnTo>
                    <a:pt x="21504" y="21545"/>
                  </a:lnTo>
                  <a:lnTo>
                    <a:pt x="21600" y="21600"/>
                  </a:lnTo>
                  <a:lnTo>
                    <a:pt x="17748" y="130"/>
                  </a:lnTo>
                  <a:lnTo>
                    <a:pt x="17634" y="130"/>
                  </a:lnTo>
                  <a:lnTo>
                    <a:pt x="17397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grpSp>
          <p:nvGrpSpPr>
            <p:cNvPr id="35" name="Google Shape;437;p32">
              <a:extLst>
                <a:ext uri="{FF2B5EF4-FFF2-40B4-BE49-F238E27FC236}">
                  <a16:creationId xmlns:a16="http://schemas.microsoft.com/office/drawing/2014/main" id="{146F7D90-45BE-E41E-081E-16A560D76261}"/>
                </a:ext>
              </a:extLst>
            </p:cNvPr>
            <p:cNvGrpSpPr/>
            <p:nvPr/>
          </p:nvGrpSpPr>
          <p:grpSpPr>
            <a:xfrm>
              <a:off x="1229563" y="88388"/>
              <a:ext cx="62888" cy="206966"/>
              <a:chOff x="0" y="0"/>
              <a:chExt cx="62887" cy="206965"/>
            </a:xfrm>
          </p:grpSpPr>
          <p:sp>
            <p:nvSpPr>
              <p:cNvPr id="231" name="Line">
                <a:extLst>
                  <a:ext uri="{FF2B5EF4-FFF2-40B4-BE49-F238E27FC236}">
                    <a16:creationId xmlns:a16="http://schemas.microsoft.com/office/drawing/2014/main" id="{01D45C7A-1BCA-5BF0-F482-C4219AF726CF}"/>
                  </a:ext>
                </a:extLst>
              </p:cNvPr>
              <p:cNvSpPr/>
              <p:nvPr/>
            </p:nvSpPr>
            <p:spPr>
              <a:xfrm>
                <a:off x="0" y="-1"/>
                <a:ext cx="62884" cy="206966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2" name="Line">
                <a:extLst>
                  <a:ext uri="{FF2B5EF4-FFF2-40B4-BE49-F238E27FC236}">
                    <a16:creationId xmlns:a16="http://schemas.microsoft.com/office/drawing/2014/main" id="{FA3AE604-B62F-BC47-2A79-7823E7991D5C}"/>
                  </a:ext>
                </a:extLst>
              </p:cNvPr>
              <p:cNvSpPr/>
              <p:nvPr/>
            </p:nvSpPr>
            <p:spPr>
              <a:xfrm flipH="1" flipV="1">
                <a:off x="0" y="2"/>
                <a:ext cx="62888" cy="206964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6" name="Google Shape;438;p32">
              <a:extLst>
                <a:ext uri="{FF2B5EF4-FFF2-40B4-BE49-F238E27FC236}">
                  <a16:creationId xmlns:a16="http://schemas.microsoft.com/office/drawing/2014/main" id="{B1C61BDF-9C4B-2DED-495E-118FAC48D011}"/>
                </a:ext>
              </a:extLst>
            </p:cNvPr>
            <p:cNvSpPr/>
            <p:nvPr/>
          </p:nvSpPr>
          <p:spPr>
            <a:xfrm>
              <a:off x="1292442" y="128989"/>
              <a:ext cx="397568" cy="192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49" y="0"/>
                  </a:moveTo>
                  <a:lnTo>
                    <a:pt x="0" y="18658"/>
                  </a:lnTo>
                  <a:lnTo>
                    <a:pt x="21509" y="21588"/>
                  </a:lnTo>
                  <a:lnTo>
                    <a:pt x="21521" y="21541"/>
                  </a:lnTo>
                  <a:lnTo>
                    <a:pt x="21600" y="21600"/>
                  </a:lnTo>
                  <a:lnTo>
                    <a:pt x="12302" y="350"/>
                  </a:lnTo>
                  <a:lnTo>
                    <a:pt x="11957" y="57"/>
                  </a:lnTo>
                  <a:lnTo>
                    <a:pt x="11849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grpSp>
          <p:nvGrpSpPr>
            <p:cNvPr id="37" name="Google Shape;439;p32">
              <a:extLst>
                <a:ext uri="{FF2B5EF4-FFF2-40B4-BE49-F238E27FC236}">
                  <a16:creationId xmlns:a16="http://schemas.microsoft.com/office/drawing/2014/main" id="{FC1B4749-FB1D-B83F-A17D-B3EF49E1ED6C}"/>
                </a:ext>
              </a:extLst>
            </p:cNvPr>
            <p:cNvGrpSpPr/>
            <p:nvPr/>
          </p:nvGrpSpPr>
          <p:grpSpPr>
            <a:xfrm>
              <a:off x="1292438" y="128985"/>
              <a:ext cx="218100" cy="166368"/>
              <a:chOff x="-1" y="-2"/>
              <a:chExt cx="218099" cy="166367"/>
            </a:xfrm>
          </p:grpSpPr>
          <p:sp>
            <p:nvSpPr>
              <p:cNvPr id="229" name="Line">
                <a:extLst>
                  <a:ext uri="{FF2B5EF4-FFF2-40B4-BE49-F238E27FC236}">
                    <a16:creationId xmlns:a16="http://schemas.microsoft.com/office/drawing/2014/main" id="{770466BC-21ED-1A18-18DF-FFC099E07C17}"/>
                  </a:ext>
                </a:extLst>
              </p:cNvPr>
              <p:cNvSpPr/>
              <p:nvPr/>
            </p:nvSpPr>
            <p:spPr>
              <a:xfrm flipH="1">
                <a:off x="1" y="-3"/>
                <a:ext cx="218098" cy="166369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0" name="Line">
                <a:extLst>
                  <a:ext uri="{FF2B5EF4-FFF2-40B4-BE49-F238E27FC236}">
                    <a16:creationId xmlns:a16="http://schemas.microsoft.com/office/drawing/2014/main" id="{0ED51A06-2641-00F5-833B-B3F717A49CCF}"/>
                  </a:ext>
                </a:extLst>
              </p:cNvPr>
              <p:cNvSpPr/>
              <p:nvPr/>
            </p:nvSpPr>
            <p:spPr>
              <a:xfrm flipV="1">
                <a:off x="-1" y="1"/>
                <a:ext cx="218097" cy="166365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8" name="Google Shape;440;p32">
              <a:extLst>
                <a:ext uri="{FF2B5EF4-FFF2-40B4-BE49-F238E27FC236}">
                  <a16:creationId xmlns:a16="http://schemas.microsoft.com/office/drawing/2014/main" id="{6F4400FA-07EC-2E78-B256-6141BFD64FB8}"/>
                </a:ext>
              </a:extLst>
            </p:cNvPr>
            <p:cNvSpPr/>
            <p:nvPr/>
          </p:nvSpPr>
          <p:spPr>
            <a:xfrm>
              <a:off x="1518861" y="132112"/>
              <a:ext cx="269527" cy="189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716" y="21600"/>
                  </a:lnTo>
                  <a:lnTo>
                    <a:pt x="21600" y="12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9" name="Google Shape;441;p32">
              <a:extLst>
                <a:ext uri="{FF2B5EF4-FFF2-40B4-BE49-F238E27FC236}">
                  <a16:creationId xmlns:a16="http://schemas.microsoft.com/office/drawing/2014/main" id="{4B3A793A-A61A-E10A-85E1-3CFFBDCFB271}"/>
                </a:ext>
              </a:extLst>
            </p:cNvPr>
            <p:cNvSpPr/>
            <p:nvPr/>
          </p:nvSpPr>
          <p:spPr>
            <a:xfrm>
              <a:off x="876459" y="197793"/>
              <a:ext cx="414421" cy="50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04" y="0"/>
                  </a:moveTo>
                  <a:lnTo>
                    <a:pt x="0" y="21538"/>
                  </a:lnTo>
                  <a:lnTo>
                    <a:pt x="32" y="21507"/>
                  </a:lnTo>
                  <a:lnTo>
                    <a:pt x="48" y="21600"/>
                  </a:lnTo>
                  <a:lnTo>
                    <a:pt x="76" y="21596"/>
                  </a:lnTo>
                  <a:lnTo>
                    <a:pt x="21552" y="4246"/>
                  </a:lnTo>
                  <a:lnTo>
                    <a:pt x="21600" y="4127"/>
                  </a:lnTo>
                  <a:lnTo>
                    <a:pt x="3304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0" name="Google Shape;442;p32">
              <a:extLst>
                <a:ext uri="{FF2B5EF4-FFF2-40B4-BE49-F238E27FC236}">
                  <a16:creationId xmlns:a16="http://schemas.microsoft.com/office/drawing/2014/main" id="{06ABED16-CA76-EB04-1ADD-70E66ABAB41C}"/>
                </a:ext>
              </a:extLst>
            </p:cNvPr>
            <p:cNvSpPr/>
            <p:nvPr/>
          </p:nvSpPr>
          <p:spPr>
            <a:xfrm>
              <a:off x="877916" y="297728"/>
              <a:ext cx="412036" cy="408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15477" y="19452"/>
                  </a:lnTo>
                  <a:lnTo>
                    <a:pt x="15405" y="19364"/>
                  </a:lnTo>
                  <a:lnTo>
                    <a:pt x="15580" y="19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1" name="Google Shape;443;p32">
              <a:extLst>
                <a:ext uri="{FF2B5EF4-FFF2-40B4-BE49-F238E27FC236}">
                  <a16:creationId xmlns:a16="http://schemas.microsoft.com/office/drawing/2014/main" id="{B7D0BABF-0A25-8B2C-F54B-A09E144705B9}"/>
                </a:ext>
              </a:extLst>
            </p:cNvPr>
            <p:cNvSpPr/>
            <p:nvPr/>
          </p:nvSpPr>
          <p:spPr>
            <a:xfrm>
              <a:off x="1178239" y="295343"/>
              <a:ext cx="510105" cy="369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36" y="0"/>
                  </a:moveTo>
                  <a:lnTo>
                    <a:pt x="4902" y="24"/>
                  </a:lnTo>
                  <a:lnTo>
                    <a:pt x="0" y="21600"/>
                  </a:lnTo>
                  <a:lnTo>
                    <a:pt x="21578" y="1617"/>
                  </a:lnTo>
                  <a:lnTo>
                    <a:pt x="21600" y="1525"/>
                  </a:lnTo>
                  <a:lnTo>
                    <a:pt x="4836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grpSp>
          <p:nvGrpSpPr>
            <p:cNvPr id="42" name="Google Shape;444;p32">
              <a:extLst>
                <a:ext uri="{FF2B5EF4-FFF2-40B4-BE49-F238E27FC236}">
                  <a16:creationId xmlns:a16="http://schemas.microsoft.com/office/drawing/2014/main" id="{FACB196C-4799-0C5F-4563-93BFC92A728C}"/>
                </a:ext>
              </a:extLst>
            </p:cNvPr>
            <p:cNvGrpSpPr/>
            <p:nvPr/>
          </p:nvGrpSpPr>
          <p:grpSpPr>
            <a:xfrm>
              <a:off x="1292439" y="295342"/>
              <a:ext cx="395908" cy="26133"/>
              <a:chOff x="-1" y="0"/>
              <a:chExt cx="395907" cy="26131"/>
            </a:xfrm>
          </p:grpSpPr>
          <p:sp>
            <p:nvSpPr>
              <p:cNvPr id="227" name="Line">
                <a:extLst>
                  <a:ext uri="{FF2B5EF4-FFF2-40B4-BE49-F238E27FC236}">
                    <a16:creationId xmlns:a16="http://schemas.microsoft.com/office/drawing/2014/main" id="{79A301BC-867E-209E-54DC-ACBDE6831C06}"/>
                  </a:ext>
                </a:extLst>
              </p:cNvPr>
              <p:cNvSpPr/>
              <p:nvPr/>
            </p:nvSpPr>
            <p:spPr>
              <a:xfrm>
                <a:off x="-2" y="-1"/>
                <a:ext cx="395906" cy="26132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8" name="Line">
                <a:extLst>
                  <a:ext uri="{FF2B5EF4-FFF2-40B4-BE49-F238E27FC236}">
                    <a16:creationId xmlns:a16="http://schemas.microsoft.com/office/drawing/2014/main" id="{E38C308A-78F6-0150-ABF1-4B21EA64B78B}"/>
                  </a:ext>
                </a:extLst>
              </p:cNvPr>
              <p:cNvSpPr/>
              <p:nvPr/>
            </p:nvSpPr>
            <p:spPr>
              <a:xfrm flipH="1" flipV="1">
                <a:off x="1" y="1"/>
                <a:ext cx="395906" cy="26131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3" name="Google Shape;445;p32">
              <a:extLst>
                <a:ext uri="{FF2B5EF4-FFF2-40B4-BE49-F238E27FC236}">
                  <a16:creationId xmlns:a16="http://schemas.microsoft.com/office/drawing/2014/main" id="{733B310E-5A11-6BA6-C41B-16AF4FB710DC}"/>
                </a:ext>
              </a:extLst>
            </p:cNvPr>
            <p:cNvSpPr/>
            <p:nvPr/>
          </p:nvSpPr>
          <p:spPr>
            <a:xfrm>
              <a:off x="710413" y="711954"/>
              <a:ext cx="201231" cy="2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78" y="0"/>
                  </a:moveTo>
                  <a:lnTo>
                    <a:pt x="0" y="21252"/>
                  </a:lnTo>
                  <a:lnTo>
                    <a:pt x="21600" y="21600"/>
                  </a:lnTo>
                  <a:lnTo>
                    <a:pt x="20349" y="14674"/>
                  </a:lnTo>
                  <a:lnTo>
                    <a:pt x="17678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4" name="Google Shape;446;p32">
              <a:extLst>
                <a:ext uri="{FF2B5EF4-FFF2-40B4-BE49-F238E27FC236}">
                  <a16:creationId xmlns:a16="http://schemas.microsoft.com/office/drawing/2014/main" id="{AA7D45A8-470C-BACA-D0FD-FDE73BCC5A01}"/>
                </a:ext>
              </a:extLst>
            </p:cNvPr>
            <p:cNvSpPr/>
            <p:nvPr/>
          </p:nvSpPr>
          <p:spPr>
            <a:xfrm>
              <a:off x="877916" y="668542"/>
              <a:ext cx="296487" cy="27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3260"/>
                  </a:lnTo>
                  <a:lnTo>
                    <a:pt x="789" y="8600"/>
                  </a:lnTo>
                  <a:lnTo>
                    <a:pt x="2700" y="21600"/>
                  </a:lnTo>
                  <a:lnTo>
                    <a:pt x="270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5" name="Google Shape;447;p32">
              <a:extLst>
                <a:ext uri="{FF2B5EF4-FFF2-40B4-BE49-F238E27FC236}">
                  <a16:creationId xmlns:a16="http://schemas.microsoft.com/office/drawing/2014/main" id="{C829C4EB-9603-A418-506B-8158E8B24FB1}"/>
                </a:ext>
              </a:extLst>
            </p:cNvPr>
            <p:cNvSpPr/>
            <p:nvPr/>
          </p:nvSpPr>
          <p:spPr>
            <a:xfrm>
              <a:off x="259141" y="1011349"/>
              <a:ext cx="276701" cy="264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60" y="0"/>
                  </a:moveTo>
                  <a:lnTo>
                    <a:pt x="1267" y="11980"/>
                  </a:lnTo>
                  <a:lnTo>
                    <a:pt x="0" y="21540"/>
                  </a:lnTo>
                  <a:lnTo>
                    <a:pt x="40" y="21557"/>
                  </a:lnTo>
                  <a:lnTo>
                    <a:pt x="56" y="21600"/>
                  </a:lnTo>
                  <a:lnTo>
                    <a:pt x="21503" y="19273"/>
                  </a:lnTo>
                  <a:cubicBezTo>
                    <a:pt x="21470" y="19078"/>
                    <a:pt x="21503" y="18866"/>
                    <a:pt x="21600" y="18696"/>
                  </a:cubicBezTo>
                  <a:lnTo>
                    <a:pt x="286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6" name="Google Shape;448;p32">
              <a:extLst>
                <a:ext uri="{FF2B5EF4-FFF2-40B4-BE49-F238E27FC236}">
                  <a16:creationId xmlns:a16="http://schemas.microsoft.com/office/drawing/2014/main" id="{B5BD3E60-563A-AEA3-A480-D22084A55479}"/>
                </a:ext>
              </a:extLst>
            </p:cNvPr>
            <p:cNvSpPr/>
            <p:nvPr/>
          </p:nvSpPr>
          <p:spPr>
            <a:xfrm>
              <a:off x="550624" y="938363"/>
              <a:ext cx="361020" cy="30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30" y="0"/>
                  </a:moveTo>
                  <a:lnTo>
                    <a:pt x="4073" y="12027"/>
                  </a:lnTo>
                  <a:lnTo>
                    <a:pt x="0" y="21357"/>
                  </a:lnTo>
                  <a:cubicBezTo>
                    <a:pt x="56" y="21423"/>
                    <a:pt x="93" y="21511"/>
                    <a:pt x="118" y="21600"/>
                  </a:cubicBezTo>
                  <a:lnTo>
                    <a:pt x="21600" y="2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7" name="Google Shape;449;p32">
              <a:extLst>
                <a:ext uri="{FF2B5EF4-FFF2-40B4-BE49-F238E27FC236}">
                  <a16:creationId xmlns:a16="http://schemas.microsoft.com/office/drawing/2014/main" id="{BFD6041B-7A51-87B5-AA84-C5B777041D7E}"/>
                </a:ext>
              </a:extLst>
            </p:cNvPr>
            <p:cNvSpPr/>
            <p:nvPr/>
          </p:nvSpPr>
          <p:spPr>
            <a:xfrm>
              <a:off x="296716" y="937116"/>
              <a:ext cx="408285" cy="302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048"/>
                  </a:lnTo>
                  <a:lnTo>
                    <a:pt x="12761" y="21532"/>
                  </a:lnTo>
                  <a:cubicBezTo>
                    <a:pt x="12838" y="21451"/>
                    <a:pt x="12943" y="21391"/>
                    <a:pt x="13069" y="21391"/>
                  </a:cubicBezTo>
                  <a:cubicBezTo>
                    <a:pt x="13129" y="21391"/>
                    <a:pt x="13185" y="21406"/>
                    <a:pt x="13234" y="21428"/>
                  </a:cubicBezTo>
                  <a:lnTo>
                    <a:pt x="21578" y="89"/>
                  </a:lnTo>
                  <a:lnTo>
                    <a:pt x="21551" y="82"/>
                  </a:lnTo>
                  <a:lnTo>
                    <a:pt x="21600" y="0"/>
                  </a:lnTo>
                  <a:close/>
                  <a:moveTo>
                    <a:pt x="17035" y="12203"/>
                  </a:moveTo>
                  <a:lnTo>
                    <a:pt x="13383" y="21532"/>
                  </a:lnTo>
                  <a:lnTo>
                    <a:pt x="13433" y="21600"/>
                  </a:lnTo>
                  <a:lnTo>
                    <a:pt x="17035" y="12203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8" name="Google Shape;450;p32">
              <a:extLst>
                <a:ext uri="{FF2B5EF4-FFF2-40B4-BE49-F238E27FC236}">
                  <a16:creationId xmlns:a16="http://schemas.microsoft.com/office/drawing/2014/main" id="{A1DCCC09-8D24-F2E0-0BB2-7342410D5ACB}"/>
                </a:ext>
              </a:extLst>
            </p:cNvPr>
            <p:cNvSpPr/>
            <p:nvPr/>
          </p:nvSpPr>
          <p:spPr>
            <a:xfrm>
              <a:off x="552589" y="942115"/>
              <a:ext cx="565700" cy="365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10" y="0"/>
                  </a:moveTo>
                  <a:lnTo>
                    <a:pt x="0" y="17750"/>
                  </a:lnTo>
                  <a:cubicBezTo>
                    <a:pt x="24" y="17867"/>
                    <a:pt x="28" y="17996"/>
                    <a:pt x="4" y="18119"/>
                  </a:cubicBezTo>
                  <a:lnTo>
                    <a:pt x="21504" y="21600"/>
                  </a:lnTo>
                  <a:lnTo>
                    <a:pt x="21485" y="21550"/>
                  </a:lnTo>
                  <a:lnTo>
                    <a:pt x="21600" y="21459"/>
                  </a:lnTo>
                  <a:lnTo>
                    <a:pt x="13817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9" name="Google Shape;451;p32">
              <a:extLst>
                <a:ext uri="{FF2B5EF4-FFF2-40B4-BE49-F238E27FC236}">
                  <a16:creationId xmlns:a16="http://schemas.microsoft.com/office/drawing/2014/main" id="{38D82FF9-A6EA-F7FF-17B6-0E6555F91D65}"/>
                </a:ext>
              </a:extLst>
            </p:cNvPr>
            <p:cNvSpPr/>
            <p:nvPr/>
          </p:nvSpPr>
          <p:spPr>
            <a:xfrm>
              <a:off x="915072" y="668442"/>
              <a:ext cx="471582" cy="274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26" y="0"/>
                  </a:moveTo>
                  <a:lnTo>
                    <a:pt x="11878" y="8"/>
                  </a:lnTo>
                  <a:lnTo>
                    <a:pt x="0" y="21304"/>
                  </a:lnTo>
                  <a:lnTo>
                    <a:pt x="21600" y="21600"/>
                  </a:lnTo>
                  <a:lnTo>
                    <a:pt x="14739" y="6281"/>
                  </a:lnTo>
                  <a:lnTo>
                    <a:pt x="11926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50" name="Google Shape;452;p32">
              <a:extLst>
                <a:ext uri="{FF2B5EF4-FFF2-40B4-BE49-F238E27FC236}">
                  <a16:creationId xmlns:a16="http://schemas.microsoft.com/office/drawing/2014/main" id="{7D3DE6EC-EC26-51C8-AF28-E5E909DC1F0A}"/>
                </a:ext>
              </a:extLst>
            </p:cNvPr>
            <p:cNvSpPr/>
            <p:nvPr/>
          </p:nvSpPr>
          <p:spPr>
            <a:xfrm>
              <a:off x="914453" y="942115"/>
              <a:ext cx="472311" cy="36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322" y="21600"/>
                  </a:lnTo>
                  <a:lnTo>
                    <a:pt x="9326" y="21593"/>
                  </a:lnTo>
                  <a:lnTo>
                    <a:pt x="9445" y="21513"/>
                  </a:lnTo>
                  <a:lnTo>
                    <a:pt x="21600" y="22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51" name="Google Shape;453;p32">
              <a:extLst>
                <a:ext uri="{FF2B5EF4-FFF2-40B4-BE49-F238E27FC236}">
                  <a16:creationId xmlns:a16="http://schemas.microsoft.com/office/drawing/2014/main" id="{6110B8A2-898F-DE6E-D4DC-D64284171FB2}"/>
                </a:ext>
              </a:extLst>
            </p:cNvPr>
            <p:cNvSpPr/>
            <p:nvPr/>
          </p:nvSpPr>
          <p:spPr>
            <a:xfrm>
              <a:off x="1690005" y="245057"/>
              <a:ext cx="267023" cy="17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8" y="0"/>
                  </a:moveTo>
                  <a:lnTo>
                    <a:pt x="0" y="9236"/>
                  </a:lnTo>
                  <a:lnTo>
                    <a:pt x="127" y="9299"/>
                  </a:lnTo>
                  <a:lnTo>
                    <a:pt x="127" y="9311"/>
                  </a:lnTo>
                  <a:lnTo>
                    <a:pt x="21600" y="21600"/>
                  </a:lnTo>
                  <a:lnTo>
                    <a:pt x="8042" y="49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grpSp>
          <p:nvGrpSpPr>
            <p:cNvPr id="52" name="Google Shape;454;p32">
              <a:extLst>
                <a:ext uri="{FF2B5EF4-FFF2-40B4-BE49-F238E27FC236}">
                  <a16:creationId xmlns:a16="http://schemas.microsoft.com/office/drawing/2014/main" id="{0038D1D8-E907-940F-00C8-4EDB5F4055F7}"/>
                </a:ext>
              </a:extLst>
            </p:cNvPr>
            <p:cNvGrpSpPr/>
            <p:nvPr/>
          </p:nvGrpSpPr>
          <p:grpSpPr>
            <a:xfrm>
              <a:off x="1690002" y="245057"/>
              <a:ext cx="98391" cy="76527"/>
              <a:chOff x="-1" y="0"/>
              <a:chExt cx="98390" cy="76526"/>
            </a:xfrm>
          </p:grpSpPr>
          <p:sp>
            <p:nvSpPr>
              <p:cNvPr id="225" name="Line">
                <a:extLst>
                  <a:ext uri="{FF2B5EF4-FFF2-40B4-BE49-F238E27FC236}">
                    <a16:creationId xmlns:a16="http://schemas.microsoft.com/office/drawing/2014/main" id="{3D84F2A2-69B9-D703-6219-0C7373EECF92}"/>
                  </a:ext>
                </a:extLst>
              </p:cNvPr>
              <p:cNvSpPr/>
              <p:nvPr/>
            </p:nvSpPr>
            <p:spPr>
              <a:xfrm flipH="1">
                <a:off x="2" y="0"/>
                <a:ext cx="98388" cy="76524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6" name="Line">
                <a:extLst>
                  <a:ext uri="{FF2B5EF4-FFF2-40B4-BE49-F238E27FC236}">
                    <a16:creationId xmlns:a16="http://schemas.microsoft.com/office/drawing/2014/main" id="{F873CA6D-CDBA-6D88-2EBB-3810246AB65B}"/>
                  </a:ext>
                </a:extLst>
              </p:cNvPr>
              <p:cNvSpPr/>
              <p:nvPr/>
            </p:nvSpPr>
            <p:spPr>
              <a:xfrm flipV="1">
                <a:off x="-2" y="0"/>
                <a:ext cx="98388" cy="76527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3" name="Google Shape;455;p32">
              <a:extLst>
                <a:ext uri="{FF2B5EF4-FFF2-40B4-BE49-F238E27FC236}">
                  <a16:creationId xmlns:a16="http://schemas.microsoft.com/office/drawing/2014/main" id="{FDB0A28A-3586-1BA6-60FF-32CFAA352453}"/>
                </a:ext>
              </a:extLst>
            </p:cNvPr>
            <p:cNvSpPr/>
            <p:nvPr/>
          </p:nvSpPr>
          <p:spPr>
            <a:xfrm>
              <a:off x="1180434" y="669689"/>
              <a:ext cx="360402" cy="27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239" y="3844"/>
                  </a:lnTo>
                  <a:lnTo>
                    <a:pt x="12566" y="21600"/>
                  </a:lnTo>
                  <a:lnTo>
                    <a:pt x="21600" y="8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54" name="Google Shape;456;p32">
              <a:extLst>
                <a:ext uri="{FF2B5EF4-FFF2-40B4-BE49-F238E27FC236}">
                  <a16:creationId xmlns:a16="http://schemas.microsoft.com/office/drawing/2014/main" id="{A7970732-FB71-D47C-4F4F-2EBE4B9309C0}"/>
                </a:ext>
              </a:extLst>
            </p:cNvPr>
            <p:cNvSpPr/>
            <p:nvPr/>
          </p:nvSpPr>
          <p:spPr>
            <a:xfrm>
              <a:off x="1178139" y="323031"/>
              <a:ext cx="509686" cy="45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" y="16408"/>
                  </a:lnTo>
                  <a:lnTo>
                    <a:pt x="0" y="16428"/>
                  </a:lnTo>
                  <a:lnTo>
                    <a:pt x="154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55" name="Google Shape;457;p32">
              <a:extLst>
                <a:ext uri="{FF2B5EF4-FFF2-40B4-BE49-F238E27FC236}">
                  <a16:creationId xmlns:a16="http://schemas.microsoft.com/office/drawing/2014/main" id="{429C4C9D-5961-CA6C-889C-39C7EA3354C8}"/>
                </a:ext>
              </a:extLst>
            </p:cNvPr>
            <p:cNvSpPr/>
            <p:nvPr/>
          </p:nvSpPr>
          <p:spPr>
            <a:xfrm>
              <a:off x="1546040" y="322193"/>
              <a:ext cx="415368" cy="451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8" y="0"/>
                  </a:moveTo>
                  <a:lnTo>
                    <a:pt x="0" y="21600"/>
                  </a:lnTo>
                  <a:lnTo>
                    <a:pt x="21600" y="5096"/>
                  </a:lnTo>
                  <a:lnTo>
                    <a:pt x="21372" y="4872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56" name="Google Shape;458;p32">
              <a:extLst>
                <a:ext uri="{FF2B5EF4-FFF2-40B4-BE49-F238E27FC236}">
                  <a16:creationId xmlns:a16="http://schemas.microsoft.com/office/drawing/2014/main" id="{E29E8206-EDDC-04A1-74D6-6FE2FC92D4C9}"/>
                </a:ext>
              </a:extLst>
            </p:cNvPr>
            <p:cNvSpPr/>
            <p:nvPr/>
          </p:nvSpPr>
          <p:spPr>
            <a:xfrm>
              <a:off x="1392685" y="778165"/>
              <a:ext cx="330949" cy="30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38" y="0"/>
                  </a:moveTo>
                  <a:lnTo>
                    <a:pt x="0" y="11855"/>
                  </a:lnTo>
                  <a:lnTo>
                    <a:pt x="21600" y="21600"/>
                  </a:lnTo>
                  <a:lnTo>
                    <a:pt x="13929" y="7508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57" name="Google Shape;459;p32">
              <a:extLst>
                <a:ext uri="{FF2B5EF4-FFF2-40B4-BE49-F238E27FC236}">
                  <a16:creationId xmlns:a16="http://schemas.microsoft.com/office/drawing/2014/main" id="{882EC48E-7C41-D952-4816-19658009E2FB}"/>
                </a:ext>
              </a:extLst>
            </p:cNvPr>
            <p:cNvSpPr/>
            <p:nvPr/>
          </p:nvSpPr>
          <p:spPr>
            <a:xfrm>
              <a:off x="1964526" y="431297"/>
              <a:ext cx="139701" cy="265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697" y="21600"/>
                  </a:lnTo>
                  <a:lnTo>
                    <a:pt x="21600" y="9347"/>
                  </a:lnTo>
                  <a:lnTo>
                    <a:pt x="21520" y="9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58" name="Google Shape;460;p32">
              <a:extLst>
                <a:ext uri="{FF2B5EF4-FFF2-40B4-BE49-F238E27FC236}">
                  <a16:creationId xmlns:a16="http://schemas.microsoft.com/office/drawing/2014/main" id="{068CEEF0-8BB9-541A-ECC7-26952F512E75}"/>
                </a:ext>
              </a:extLst>
            </p:cNvPr>
            <p:cNvSpPr/>
            <p:nvPr/>
          </p:nvSpPr>
          <p:spPr>
            <a:xfrm>
              <a:off x="1546658" y="777117"/>
              <a:ext cx="283676" cy="302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745" y="21600"/>
                  </a:lnTo>
                  <a:lnTo>
                    <a:pt x="21600" y="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59" name="Google Shape;461;p32">
              <a:extLst>
                <a:ext uri="{FF2B5EF4-FFF2-40B4-BE49-F238E27FC236}">
                  <a16:creationId xmlns:a16="http://schemas.microsoft.com/office/drawing/2014/main" id="{CD274DD7-E93A-A83D-DE22-E53C1B736919}"/>
                </a:ext>
              </a:extLst>
            </p:cNvPr>
            <p:cNvSpPr/>
            <p:nvPr/>
          </p:nvSpPr>
          <p:spPr>
            <a:xfrm>
              <a:off x="1730394" y="782006"/>
              <a:ext cx="180099" cy="297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48" y="0"/>
                  </a:moveTo>
                  <a:lnTo>
                    <a:pt x="0" y="21600"/>
                  </a:lnTo>
                  <a:lnTo>
                    <a:pt x="21575" y="21600"/>
                  </a:lnTo>
                  <a:lnTo>
                    <a:pt x="21600" y="2159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60" name="Google Shape;462;p32">
              <a:extLst>
                <a:ext uri="{FF2B5EF4-FFF2-40B4-BE49-F238E27FC236}">
                  <a16:creationId xmlns:a16="http://schemas.microsoft.com/office/drawing/2014/main" id="{5E2A198B-C35E-4074-599E-CC4E50B5F3B7}"/>
                </a:ext>
              </a:extLst>
            </p:cNvPr>
            <p:cNvSpPr/>
            <p:nvPr/>
          </p:nvSpPr>
          <p:spPr>
            <a:xfrm>
              <a:off x="1833352" y="780240"/>
              <a:ext cx="236622" cy="29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" y="0"/>
                  </a:moveTo>
                  <a:lnTo>
                    <a:pt x="0" y="127"/>
                  </a:lnTo>
                  <a:lnTo>
                    <a:pt x="7042" y="21600"/>
                  </a:lnTo>
                  <a:lnTo>
                    <a:pt x="21600" y="13305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61" name="Google Shape;463;p32">
              <a:extLst>
                <a:ext uri="{FF2B5EF4-FFF2-40B4-BE49-F238E27FC236}">
                  <a16:creationId xmlns:a16="http://schemas.microsoft.com/office/drawing/2014/main" id="{2DC6E797-D7B0-F69C-5886-A66840388177}"/>
                </a:ext>
              </a:extLst>
            </p:cNvPr>
            <p:cNvSpPr/>
            <p:nvPr/>
          </p:nvSpPr>
          <p:spPr>
            <a:xfrm>
              <a:off x="2001373" y="546118"/>
              <a:ext cx="172607" cy="17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71" y="0"/>
                  </a:moveTo>
                  <a:lnTo>
                    <a:pt x="0" y="18449"/>
                  </a:lnTo>
                  <a:lnTo>
                    <a:pt x="21600" y="21600"/>
                  </a:lnTo>
                  <a:lnTo>
                    <a:pt x="12871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62" name="Google Shape;464;p32">
              <a:extLst>
                <a:ext uri="{FF2B5EF4-FFF2-40B4-BE49-F238E27FC236}">
                  <a16:creationId xmlns:a16="http://schemas.microsoft.com/office/drawing/2014/main" id="{45ADDC22-F2EF-413D-354E-543B5C2584F2}"/>
                </a:ext>
              </a:extLst>
            </p:cNvPr>
            <p:cNvSpPr/>
            <p:nvPr/>
          </p:nvSpPr>
          <p:spPr>
            <a:xfrm>
              <a:off x="1833142" y="429840"/>
              <a:ext cx="168237" cy="34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8" y="0"/>
                  </a:moveTo>
                  <a:lnTo>
                    <a:pt x="0" y="21567"/>
                  </a:lnTo>
                  <a:lnTo>
                    <a:pt x="214" y="21567"/>
                  </a:lnTo>
                  <a:lnTo>
                    <a:pt x="187" y="21600"/>
                  </a:lnTo>
                  <a:lnTo>
                    <a:pt x="21600" y="16545"/>
                  </a:lnTo>
                  <a:lnTo>
                    <a:pt x="16869" y="90"/>
                  </a:lnTo>
                  <a:lnTo>
                    <a:pt x="16628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63" name="Google Shape;465;p32">
              <a:extLst>
                <a:ext uri="{FF2B5EF4-FFF2-40B4-BE49-F238E27FC236}">
                  <a16:creationId xmlns:a16="http://schemas.microsoft.com/office/drawing/2014/main" id="{70C74544-2D89-B0A3-9F7C-EC490517FB4C}"/>
                </a:ext>
              </a:extLst>
            </p:cNvPr>
            <p:cNvSpPr/>
            <p:nvPr/>
          </p:nvSpPr>
          <p:spPr>
            <a:xfrm>
              <a:off x="1545930" y="428693"/>
              <a:ext cx="416725" cy="34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5" y="0"/>
                  </a:moveTo>
                  <a:lnTo>
                    <a:pt x="6" y="21349"/>
                  </a:lnTo>
                  <a:lnTo>
                    <a:pt x="0" y="21368"/>
                  </a:lnTo>
                  <a:lnTo>
                    <a:pt x="14887" y="21600"/>
                  </a:lnTo>
                  <a:lnTo>
                    <a:pt x="21600" y="71"/>
                  </a:lnTo>
                  <a:lnTo>
                    <a:pt x="21557" y="25"/>
                  </a:lnTo>
                  <a:lnTo>
                    <a:pt x="21535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64" name="Google Shape;466;p32">
              <a:extLst>
                <a:ext uri="{FF2B5EF4-FFF2-40B4-BE49-F238E27FC236}">
                  <a16:creationId xmlns:a16="http://schemas.microsoft.com/office/drawing/2014/main" id="{A257CA55-F4AD-560A-A90E-9B3E3213C926}"/>
                </a:ext>
              </a:extLst>
            </p:cNvPr>
            <p:cNvSpPr/>
            <p:nvPr/>
          </p:nvSpPr>
          <p:spPr>
            <a:xfrm>
              <a:off x="1833871" y="696649"/>
              <a:ext cx="237460" cy="26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37" y="0"/>
                  </a:moveTo>
                  <a:lnTo>
                    <a:pt x="66" y="6568"/>
                  </a:lnTo>
                  <a:lnTo>
                    <a:pt x="0" y="6736"/>
                  </a:lnTo>
                  <a:lnTo>
                    <a:pt x="21477" y="21600"/>
                  </a:lnTo>
                  <a:lnTo>
                    <a:pt x="21487" y="21600"/>
                  </a:lnTo>
                  <a:lnTo>
                    <a:pt x="21600" y="21356"/>
                  </a:lnTo>
                  <a:lnTo>
                    <a:pt x="15237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65" name="Google Shape;467;p32">
              <a:extLst>
                <a:ext uri="{FF2B5EF4-FFF2-40B4-BE49-F238E27FC236}">
                  <a16:creationId xmlns:a16="http://schemas.microsoft.com/office/drawing/2014/main" id="{7D2FB025-E615-F403-6827-F61DA05FBA42}"/>
                </a:ext>
              </a:extLst>
            </p:cNvPr>
            <p:cNvSpPr/>
            <p:nvPr/>
          </p:nvSpPr>
          <p:spPr>
            <a:xfrm>
              <a:off x="2001373" y="696649"/>
              <a:ext cx="172817" cy="265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744" y="21600"/>
                  </a:lnTo>
                  <a:lnTo>
                    <a:pt x="21600" y="2138"/>
                  </a:lnTo>
                  <a:lnTo>
                    <a:pt x="21574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66" name="Google Shape;468;p32">
              <a:extLst>
                <a:ext uri="{FF2B5EF4-FFF2-40B4-BE49-F238E27FC236}">
                  <a16:creationId xmlns:a16="http://schemas.microsoft.com/office/drawing/2014/main" id="{1D398C62-7738-202F-ACB3-091A8B1595DC}"/>
                </a:ext>
              </a:extLst>
            </p:cNvPr>
            <p:cNvSpPr/>
            <p:nvPr/>
          </p:nvSpPr>
          <p:spPr>
            <a:xfrm>
              <a:off x="551342" y="1248794"/>
              <a:ext cx="565281" cy="16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" y="0"/>
                  </a:moveTo>
                  <a:cubicBezTo>
                    <a:pt x="44" y="149"/>
                    <a:pt x="24" y="283"/>
                    <a:pt x="0" y="402"/>
                  </a:cubicBezTo>
                  <a:lnTo>
                    <a:pt x="5307" y="21600"/>
                  </a:lnTo>
                  <a:lnTo>
                    <a:pt x="21600" y="7755"/>
                  </a:lnTo>
                  <a:lnTo>
                    <a:pt x="21568" y="759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67" name="Google Shape;469;p32">
              <a:extLst>
                <a:ext uri="{FF2B5EF4-FFF2-40B4-BE49-F238E27FC236}">
                  <a16:creationId xmlns:a16="http://schemas.microsoft.com/office/drawing/2014/main" id="{8A1BE6B4-178D-BEC4-4B8C-910E256CA304}"/>
                </a:ext>
              </a:extLst>
            </p:cNvPr>
            <p:cNvSpPr/>
            <p:nvPr/>
          </p:nvSpPr>
          <p:spPr>
            <a:xfrm>
              <a:off x="261107" y="1250780"/>
              <a:ext cx="276711" cy="20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21" y="0"/>
                  </a:moveTo>
                  <a:lnTo>
                    <a:pt x="11068" y="1470"/>
                  </a:lnTo>
                  <a:lnTo>
                    <a:pt x="0" y="3031"/>
                  </a:lnTo>
                  <a:lnTo>
                    <a:pt x="5396" y="21600"/>
                  </a:lnTo>
                  <a:lnTo>
                    <a:pt x="11906" y="13052"/>
                  </a:lnTo>
                  <a:lnTo>
                    <a:pt x="21600" y="310"/>
                  </a:lnTo>
                  <a:cubicBezTo>
                    <a:pt x="21527" y="222"/>
                    <a:pt x="21470" y="121"/>
                    <a:pt x="21421" y="0"/>
                  </a:cubicBez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68" name="Google Shape;470;p32">
              <a:extLst>
                <a:ext uri="{FF2B5EF4-FFF2-40B4-BE49-F238E27FC236}">
                  <a16:creationId xmlns:a16="http://schemas.microsoft.com/office/drawing/2014/main" id="{E7F9E2C5-16E5-2BB7-93B3-99B4BAE713D4}"/>
                </a:ext>
              </a:extLst>
            </p:cNvPr>
            <p:cNvSpPr/>
            <p:nvPr/>
          </p:nvSpPr>
          <p:spPr>
            <a:xfrm>
              <a:off x="332945" y="1254212"/>
              <a:ext cx="352390" cy="20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cubicBezTo>
                    <a:pt x="13158" y="89"/>
                    <a:pt x="13049" y="156"/>
                    <a:pt x="12922" y="156"/>
                  </a:cubicBezTo>
                  <a:cubicBezTo>
                    <a:pt x="12858" y="156"/>
                    <a:pt x="12800" y="134"/>
                    <a:pt x="12749" y="111"/>
                  </a:cubicBezTo>
                  <a:lnTo>
                    <a:pt x="6668" y="10365"/>
                  </a:lnTo>
                  <a:lnTo>
                    <a:pt x="0" y="21600"/>
                  </a:lnTo>
                  <a:lnTo>
                    <a:pt x="21600" y="17287"/>
                  </a:lnTo>
                  <a:lnTo>
                    <a:pt x="13241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69" name="Google Shape;471;p32">
              <a:extLst>
                <a:ext uri="{FF2B5EF4-FFF2-40B4-BE49-F238E27FC236}">
                  <a16:creationId xmlns:a16="http://schemas.microsoft.com/office/drawing/2014/main" id="{BE105EA9-CEEF-6E0F-0639-433C7165892F}"/>
                </a:ext>
              </a:extLst>
            </p:cNvPr>
            <p:cNvSpPr/>
            <p:nvPr/>
          </p:nvSpPr>
          <p:spPr>
            <a:xfrm>
              <a:off x="690219" y="1308969"/>
              <a:ext cx="427552" cy="218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2" y="0"/>
                  </a:moveTo>
                  <a:lnTo>
                    <a:pt x="0" y="10636"/>
                  </a:lnTo>
                  <a:lnTo>
                    <a:pt x="74" y="10810"/>
                  </a:lnTo>
                  <a:lnTo>
                    <a:pt x="63" y="10810"/>
                  </a:lnTo>
                  <a:lnTo>
                    <a:pt x="12538" y="21600"/>
                  </a:lnTo>
                  <a:lnTo>
                    <a:pt x="12922" y="21456"/>
                  </a:lnTo>
                  <a:lnTo>
                    <a:pt x="12927" y="21507"/>
                  </a:lnTo>
                  <a:lnTo>
                    <a:pt x="21600" y="176"/>
                  </a:lnTo>
                  <a:lnTo>
                    <a:pt x="21542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70" name="Google Shape;472;p32">
              <a:extLst>
                <a:ext uri="{FF2B5EF4-FFF2-40B4-BE49-F238E27FC236}">
                  <a16:creationId xmlns:a16="http://schemas.microsoft.com/office/drawing/2014/main" id="{2135CB0F-4D57-79B8-9A0D-70316A880DCA}"/>
                </a:ext>
              </a:extLst>
            </p:cNvPr>
            <p:cNvSpPr/>
            <p:nvPr/>
          </p:nvSpPr>
          <p:spPr>
            <a:xfrm>
              <a:off x="337315" y="1418592"/>
              <a:ext cx="350404" cy="170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093"/>
                  </a:lnTo>
                  <a:lnTo>
                    <a:pt x="17050" y="21600"/>
                  </a:lnTo>
                  <a:lnTo>
                    <a:pt x="17121" y="2157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71" name="Google Shape;473;p32">
              <a:extLst>
                <a:ext uri="{FF2B5EF4-FFF2-40B4-BE49-F238E27FC236}">
                  <a16:creationId xmlns:a16="http://schemas.microsoft.com/office/drawing/2014/main" id="{926B6287-DD9C-B629-D3B2-0FB9F58298F4}"/>
                </a:ext>
              </a:extLst>
            </p:cNvPr>
            <p:cNvSpPr/>
            <p:nvPr/>
          </p:nvSpPr>
          <p:spPr>
            <a:xfrm>
              <a:off x="615058" y="1418173"/>
              <a:ext cx="323336" cy="170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04" y="0"/>
                  </a:moveTo>
                  <a:lnTo>
                    <a:pt x="4917" y="39"/>
                  </a:lnTo>
                  <a:lnTo>
                    <a:pt x="4854" y="53"/>
                  </a:lnTo>
                  <a:lnTo>
                    <a:pt x="0" y="21600"/>
                  </a:lnTo>
                  <a:lnTo>
                    <a:pt x="21600" y="13798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72" name="Google Shape;474;p32">
              <a:extLst>
                <a:ext uri="{FF2B5EF4-FFF2-40B4-BE49-F238E27FC236}">
                  <a16:creationId xmlns:a16="http://schemas.microsoft.com/office/drawing/2014/main" id="{70384B2B-06EC-4976-8ADE-8387BC09497E}"/>
                </a:ext>
              </a:extLst>
            </p:cNvPr>
            <p:cNvSpPr/>
            <p:nvPr/>
          </p:nvSpPr>
          <p:spPr>
            <a:xfrm>
              <a:off x="1391339" y="946595"/>
              <a:ext cx="326887" cy="16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494" y="21600"/>
                  </a:lnTo>
                  <a:lnTo>
                    <a:pt x="6535" y="21558"/>
                  </a:lnTo>
                  <a:lnTo>
                    <a:pt x="6577" y="21545"/>
                  </a:lnTo>
                  <a:lnTo>
                    <a:pt x="21600" y="17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73" name="Google Shape;475;p32">
              <a:extLst>
                <a:ext uri="{FF2B5EF4-FFF2-40B4-BE49-F238E27FC236}">
                  <a16:creationId xmlns:a16="http://schemas.microsoft.com/office/drawing/2014/main" id="{23AA2929-CE10-7CC2-B10D-F8E8EDBA945D}"/>
                </a:ext>
              </a:extLst>
            </p:cNvPr>
            <p:cNvSpPr/>
            <p:nvPr/>
          </p:nvSpPr>
          <p:spPr>
            <a:xfrm>
              <a:off x="1127653" y="946176"/>
              <a:ext cx="361969" cy="35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86" y="0"/>
                  </a:moveTo>
                  <a:lnTo>
                    <a:pt x="0" y="21600"/>
                  </a:lnTo>
                  <a:lnTo>
                    <a:pt x="21600" y="10004"/>
                  </a:lnTo>
                  <a:lnTo>
                    <a:pt x="15735" y="26"/>
                  </a:lnTo>
                  <a:lnTo>
                    <a:pt x="15686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74" name="Google Shape;476;p32">
              <a:extLst>
                <a:ext uri="{FF2B5EF4-FFF2-40B4-BE49-F238E27FC236}">
                  <a16:creationId xmlns:a16="http://schemas.microsoft.com/office/drawing/2014/main" id="{C6F566BC-7302-4F6D-E9E7-550A1874F2A0}"/>
                </a:ext>
              </a:extLst>
            </p:cNvPr>
            <p:cNvSpPr/>
            <p:nvPr/>
          </p:nvSpPr>
          <p:spPr>
            <a:xfrm>
              <a:off x="946092" y="1310745"/>
              <a:ext cx="205712" cy="25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26" y="0"/>
                  </a:moveTo>
                  <a:lnTo>
                    <a:pt x="0" y="18176"/>
                  </a:lnTo>
                  <a:lnTo>
                    <a:pt x="100" y="18500"/>
                  </a:lnTo>
                  <a:lnTo>
                    <a:pt x="21600" y="21600"/>
                  </a:lnTo>
                  <a:lnTo>
                    <a:pt x="18343" y="40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75" name="Google Shape;477;p32">
              <a:extLst>
                <a:ext uri="{FF2B5EF4-FFF2-40B4-BE49-F238E27FC236}">
                  <a16:creationId xmlns:a16="http://schemas.microsoft.com/office/drawing/2014/main" id="{7F832B16-1698-0EB5-68A9-EE835D066163}"/>
                </a:ext>
              </a:extLst>
            </p:cNvPr>
            <p:cNvSpPr/>
            <p:nvPr/>
          </p:nvSpPr>
          <p:spPr>
            <a:xfrm>
              <a:off x="947040" y="1530080"/>
              <a:ext cx="204764" cy="156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4073" y="21600"/>
                  </a:lnTo>
                  <a:lnTo>
                    <a:pt x="21600" y="5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76" name="Google Shape;478;p32">
              <a:extLst>
                <a:ext uri="{FF2B5EF4-FFF2-40B4-BE49-F238E27FC236}">
                  <a16:creationId xmlns:a16="http://schemas.microsoft.com/office/drawing/2014/main" id="{CD397FBB-848A-0CEB-04B0-6C638011ADE5}"/>
                </a:ext>
              </a:extLst>
            </p:cNvPr>
            <p:cNvSpPr/>
            <p:nvPr/>
          </p:nvSpPr>
          <p:spPr>
            <a:xfrm>
              <a:off x="985653" y="1566827"/>
              <a:ext cx="204774" cy="162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26" y="0"/>
                  </a:moveTo>
                  <a:lnTo>
                    <a:pt x="0" y="15936"/>
                  </a:lnTo>
                  <a:lnTo>
                    <a:pt x="56" y="16200"/>
                  </a:lnTo>
                  <a:lnTo>
                    <a:pt x="56" y="16283"/>
                  </a:lnTo>
                  <a:lnTo>
                    <a:pt x="21337" y="21600"/>
                  </a:lnTo>
                  <a:lnTo>
                    <a:pt x="21491" y="21462"/>
                  </a:lnTo>
                  <a:lnTo>
                    <a:pt x="21600" y="20741"/>
                  </a:lnTo>
                  <a:lnTo>
                    <a:pt x="17526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77" name="Google Shape;479;p32">
              <a:extLst>
                <a:ext uri="{FF2B5EF4-FFF2-40B4-BE49-F238E27FC236}">
                  <a16:creationId xmlns:a16="http://schemas.microsoft.com/office/drawing/2014/main" id="{C0E30FEC-D198-F4E9-663C-BF4158C8552D}"/>
                </a:ext>
              </a:extLst>
            </p:cNvPr>
            <p:cNvSpPr/>
            <p:nvPr/>
          </p:nvSpPr>
          <p:spPr>
            <a:xfrm>
              <a:off x="1120779" y="1315534"/>
              <a:ext cx="115345" cy="251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809" y="21600"/>
                  </a:lnTo>
                  <a:lnTo>
                    <a:pt x="21505" y="15793"/>
                  </a:lnTo>
                  <a:lnTo>
                    <a:pt x="21600" y="15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78" name="Google Shape;480;p32">
              <a:extLst>
                <a:ext uri="{FF2B5EF4-FFF2-40B4-BE49-F238E27FC236}">
                  <a16:creationId xmlns:a16="http://schemas.microsoft.com/office/drawing/2014/main" id="{25C9FFA6-7122-D279-05BC-637F8F141DED}"/>
                </a:ext>
              </a:extLst>
            </p:cNvPr>
            <p:cNvSpPr/>
            <p:nvPr/>
          </p:nvSpPr>
          <p:spPr>
            <a:xfrm>
              <a:off x="1151799" y="1499270"/>
              <a:ext cx="83816" cy="223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6529"/>
                  </a:lnTo>
                  <a:lnTo>
                    <a:pt x="995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79" name="Google Shape;481;p32">
              <a:extLst>
                <a:ext uri="{FF2B5EF4-FFF2-40B4-BE49-F238E27FC236}">
                  <a16:creationId xmlns:a16="http://schemas.microsoft.com/office/drawing/2014/main" id="{8FAA912E-05C1-E9A6-8E03-9BF3FBCAF3E2}"/>
                </a:ext>
              </a:extLst>
            </p:cNvPr>
            <p:cNvSpPr/>
            <p:nvPr/>
          </p:nvSpPr>
          <p:spPr>
            <a:xfrm>
              <a:off x="986181" y="1689251"/>
              <a:ext cx="201751" cy="187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4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0" name="Google Shape;482;p32">
              <a:extLst>
                <a:ext uri="{FF2B5EF4-FFF2-40B4-BE49-F238E27FC236}">
                  <a16:creationId xmlns:a16="http://schemas.microsoft.com/office/drawing/2014/main" id="{50E43B9B-2DBB-FFC9-6F69-2AF79CDCABD2}"/>
                </a:ext>
              </a:extLst>
            </p:cNvPr>
            <p:cNvSpPr/>
            <p:nvPr/>
          </p:nvSpPr>
          <p:spPr>
            <a:xfrm>
              <a:off x="21365" y="18108"/>
              <a:ext cx="2159788" cy="187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48" y="78"/>
                  </a:moveTo>
                  <a:lnTo>
                    <a:pt x="12065" y="811"/>
                  </a:lnTo>
                  <a:lnTo>
                    <a:pt x="13420" y="856"/>
                  </a:lnTo>
                  <a:lnTo>
                    <a:pt x="14913" y="1286"/>
                  </a:lnTo>
                  <a:lnTo>
                    <a:pt x="17682" y="2625"/>
                  </a:lnTo>
                  <a:lnTo>
                    <a:pt x="19406" y="4744"/>
                  </a:lnTo>
                  <a:lnTo>
                    <a:pt x="20825" y="6081"/>
                  </a:lnTo>
                  <a:lnTo>
                    <a:pt x="21530" y="8136"/>
                  </a:lnTo>
                  <a:lnTo>
                    <a:pt x="20489" y="10928"/>
                  </a:lnTo>
                  <a:lnTo>
                    <a:pt x="18891" y="12257"/>
                  </a:lnTo>
                  <a:lnTo>
                    <a:pt x="17060" y="12257"/>
                  </a:lnTo>
                  <a:lnTo>
                    <a:pt x="14696" y="12603"/>
                  </a:lnTo>
                  <a:lnTo>
                    <a:pt x="14690" y="12604"/>
                  </a:lnTo>
                  <a:lnTo>
                    <a:pt x="10971" y="14858"/>
                  </a:lnTo>
                  <a:lnTo>
                    <a:pt x="10940" y="14877"/>
                  </a:lnTo>
                  <a:lnTo>
                    <a:pt x="12149" y="17069"/>
                  </a:lnTo>
                  <a:lnTo>
                    <a:pt x="11681" y="19741"/>
                  </a:lnTo>
                  <a:lnTo>
                    <a:pt x="9649" y="21453"/>
                  </a:lnTo>
                  <a:lnTo>
                    <a:pt x="9649" y="19284"/>
                  </a:lnTo>
                  <a:lnTo>
                    <a:pt x="9247" y="17404"/>
                  </a:lnTo>
                  <a:lnTo>
                    <a:pt x="5926" y="18134"/>
                  </a:lnTo>
                  <a:lnTo>
                    <a:pt x="3096" y="16596"/>
                  </a:lnTo>
                  <a:lnTo>
                    <a:pt x="2383" y="14517"/>
                  </a:lnTo>
                  <a:lnTo>
                    <a:pt x="993" y="13824"/>
                  </a:lnTo>
                  <a:lnTo>
                    <a:pt x="213" y="12023"/>
                  </a:lnTo>
                  <a:lnTo>
                    <a:pt x="65" y="9696"/>
                  </a:lnTo>
                  <a:lnTo>
                    <a:pt x="65" y="7715"/>
                  </a:lnTo>
                  <a:lnTo>
                    <a:pt x="1333" y="5735"/>
                  </a:lnTo>
                  <a:lnTo>
                    <a:pt x="2530" y="4050"/>
                  </a:lnTo>
                  <a:lnTo>
                    <a:pt x="3915" y="2884"/>
                  </a:lnTo>
                  <a:lnTo>
                    <a:pt x="4706" y="1842"/>
                  </a:lnTo>
                  <a:lnTo>
                    <a:pt x="5633" y="1028"/>
                  </a:lnTo>
                  <a:lnTo>
                    <a:pt x="7875" y="812"/>
                  </a:lnTo>
                  <a:lnTo>
                    <a:pt x="10048" y="78"/>
                  </a:lnTo>
                  <a:close/>
                  <a:moveTo>
                    <a:pt x="10049" y="0"/>
                  </a:moveTo>
                  <a:lnTo>
                    <a:pt x="7867" y="738"/>
                  </a:lnTo>
                  <a:lnTo>
                    <a:pt x="5619" y="954"/>
                  </a:lnTo>
                  <a:lnTo>
                    <a:pt x="5610" y="956"/>
                  </a:lnTo>
                  <a:lnTo>
                    <a:pt x="4664" y="1785"/>
                  </a:lnTo>
                  <a:lnTo>
                    <a:pt x="3874" y="2826"/>
                  </a:lnTo>
                  <a:lnTo>
                    <a:pt x="2489" y="3992"/>
                  </a:lnTo>
                  <a:lnTo>
                    <a:pt x="1282" y="5689"/>
                  </a:lnTo>
                  <a:lnTo>
                    <a:pt x="0" y="7691"/>
                  </a:lnTo>
                  <a:lnTo>
                    <a:pt x="0" y="9698"/>
                  </a:lnTo>
                  <a:lnTo>
                    <a:pt x="150" y="12037"/>
                  </a:lnTo>
                  <a:lnTo>
                    <a:pt x="946" y="13881"/>
                  </a:lnTo>
                  <a:lnTo>
                    <a:pt x="2333" y="14573"/>
                  </a:lnTo>
                  <a:lnTo>
                    <a:pt x="3045" y="16651"/>
                  </a:lnTo>
                  <a:lnTo>
                    <a:pt x="5918" y="18212"/>
                  </a:lnTo>
                  <a:lnTo>
                    <a:pt x="9199" y="17490"/>
                  </a:lnTo>
                  <a:lnTo>
                    <a:pt x="9585" y="19289"/>
                  </a:lnTo>
                  <a:lnTo>
                    <a:pt x="9585" y="21600"/>
                  </a:lnTo>
                  <a:lnTo>
                    <a:pt x="11729" y="19793"/>
                  </a:lnTo>
                  <a:lnTo>
                    <a:pt x="11740" y="19784"/>
                  </a:lnTo>
                  <a:lnTo>
                    <a:pt x="12217" y="17055"/>
                  </a:lnTo>
                  <a:lnTo>
                    <a:pt x="11033" y="14905"/>
                  </a:lnTo>
                  <a:lnTo>
                    <a:pt x="14710" y="12676"/>
                  </a:lnTo>
                  <a:lnTo>
                    <a:pt x="17064" y="12331"/>
                  </a:lnTo>
                  <a:lnTo>
                    <a:pt x="18912" y="12331"/>
                  </a:lnTo>
                  <a:lnTo>
                    <a:pt x="20534" y="10982"/>
                  </a:lnTo>
                  <a:lnTo>
                    <a:pt x="20541" y="10976"/>
                  </a:lnTo>
                  <a:lnTo>
                    <a:pt x="21595" y="8151"/>
                  </a:lnTo>
                  <a:lnTo>
                    <a:pt x="21600" y="8137"/>
                  </a:lnTo>
                  <a:lnTo>
                    <a:pt x="20880" y="6035"/>
                  </a:lnTo>
                  <a:lnTo>
                    <a:pt x="19450" y="4690"/>
                  </a:lnTo>
                  <a:lnTo>
                    <a:pt x="17725" y="2568"/>
                  </a:lnTo>
                  <a:lnTo>
                    <a:pt x="17720" y="2562"/>
                  </a:lnTo>
                  <a:lnTo>
                    <a:pt x="14933" y="1215"/>
                  </a:lnTo>
                  <a:lnTo>
                    <a:pt x="13432" y="782"/>
                  </a:lnTo>
                  <a:lnTo>
                    <a:pt x="12079" y="738"/>
                  </a:lnTo>
                  <a:lnTo>
                    <a:pt x="10049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1" name="Google Shape;483;p32">
              <a:extLst>
                <a:ext uri="{FF2B5EF4-FFF2-40B4-BE49-F238E27FC236}">
                  <a16:creationId xmlns:a16="http://schemas.microsoft.com/office/drawing/2014/main" id="{CD283EF8-ED12-5364-AD0D-709063185A65}"/>
                </a:ext>
              </a:extLst>
            </p:cNvPr>
            <p:cNvSpPr/>
            <p:nvPr/>
          </p:nvSpPr>
          <p:spPr>
            <a:xfrm>
              <a:off x="149099" y="363420"/>
              <a:ext cx="193120" cy="189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05" y="725"/>
                  </a:moveTo>
                  <a:lnTo>
                    <a:pt x="21029" y="21100"/>
                  </a:lnTo>
                  <a:lnTo>
                    <a:pt x="664" y="16951"/>
                  </a:lnTo>
                  <a:lnTo>
                    <a:pt x="13705" y="725"/>
                  </a:lnTo>
                  <a:close/>
                  <a:moveTo>
                    <a:pt x="13822" y="0"/>
                  </a:moveTo>
                  <a:lnTo>
                    <a:pt x="0" y="17190"/>
                  </a:lnTo>
                  <a:lnTo>
                    <a:pt x="21600" y="21600"/>
                  </a:lnTo>
                  <a:lnTo>
                    <a:pt x="13822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2" name="Google Shape;484;p32">
              <a:extLst>
                <a:ext uri="{FF2B5EF4-FFF2-40B4-BE49-F238E27FC236}">
                  <a16:creationId xmlns:a16="http://schemas.microsoft.com/office/drawing/2014/main" id="{F07ECB43-89A0-FCA9-DD0C-52BFC9F4A861}"/>
                </a:ext>
              </a:extLst>
            </p:cNvPr>
            <p:cNvSpPr/>
            <p:nvPr/>
          </p:nvSpPr>
          <p:spPr>
            <a:xfrm>
              <a:off x="270176" y="264004"/>
              <a:ext cx="141676" cy="28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4" y="0"/>
                  </a:moveTo>
                  <a:lnTo>
                    <a:pt x="0" y="7681"/>
                  </a:lnTo>
                  <a:lnTo>
                    <a:pt x="10363" y="21600"/>
                  </a:lnTo>
                  <a:lnTo>
                    <a:pt x="10824" y="21521"/>
                  </a:lnTo>
                  <a:lnTo>
                    <a:pt x="586" y="7767"/>
                  </a:lnTo>
                  <a:lnTo>
                    <a:pt x="21600" y="196"/>
                  </a:lnTo>
                  <a:lnTo>
                    <a:pt x="21314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3" name="Google Shape;485;p32">
              <a:extLst>
                <a:ext uri="{FF2B5EF4-FFF2-40B4-BE49-F238E27FC236}">
                  <a16:creationId xmlns:a16="http://schemas.microsoft.com/office/drawing/2014/main" id="{4536E119-E193-017B-9046-A76F2CD6DD3A}"/>
                </a:ext>
              </a:extLst>
            </p:cNvPr>
            <p:cNvSpPr/>
            <p:nvPr/>
          </p:nvSpPr>
          <p:spPr>
            <a:xfrm>
              <a:off x="150346" y="510927"/>
              <a:ext cx="192282" cy="2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8" y="348"/>
                  </a:moveTo>
                  <a:lnTo>
                    <a:pt x="20933" y="3555"/>
                  </a:lnTo>
                  <a:lnTo>
                    <a:pt x="2035" y="20887"/>
                  </a:lnTo>
                  <a:lnTo>
                    <a:pt x="398" y="348"/>
                  </a:lnTo>
                  <a:close/>
                  <a:moveTo>
                    <a:pt x="0" y="0"/>
                  </a:moveTo>
                  <a:lnTo>
                    <a:pt x="1731" y="21600"/>
                  </a:lnTo>
                  <a:lnTo>
                    <a:pt x="21600" y="3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4" name="Google Shape;486;p32">
              <a:extLst>
                <a:ext uri="{FF2B5EF4-FFF2-40B4-BE49-F238E27FC236}">
                  <a16:creationId xmlns:a16="http://schemas.microsoft.com/office/drawing/2014/main" id="{2AC64407-CDC5-724D-BDB8-9466EE1B8D33}"/>
                </a:ext>
              </a:extLst>
            </p:cNvPr>
            <p:cNvSpPr/>
            <p:nvPr/>
          </p:nvSpPr>
          <p:spPr>
            <a:xfrm>
              <a:off x="163876" y="547265"/>
              <a:ext cx="264538" cy="233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07" y="577"/>
                  </a:moveTo>
                  <a:lnTo>
                    <a:pt x="21200" y="21253"/>
                  </a:lnTo>
                  <a:lnTo>
                    <a:pt x="527" y="18878"/>
                  </a:lnTo>
                  <a:lnTo>
                    <a:pt x="14307" y="577"/>
                  </a:lnTo>
                  <a:close/>
                  <a:moveTo>
                    <a:pt x="14400" y="0"/>
                  </a:moveTo>
                  <a:lnTo>
                    <a:pt x="0" y="19119"/>
                  </a:lnTo>
                  <a:lnTo>
                    <a:pt x="21600" y="21600"/>
                  </a:lnTo>
                  <a:lnTo>
                    <a:pt x="144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5" name="Google Shape;487;p32">
              <a:extLst>
                <a:ext uri="{FF2B5EF4-FFF2-40B4-BE49-F238E27FC236}">
                  <a16:creationId xmlns:a16="http://schemas.microsoft.com/office/drawing/2014/main" id="{0D6C9905-5FDD-A543-34DD-D6CB418108C3}"/>
                </a:ext>
              </a:extLst>
            </p:cNvPr>
            <p:cNvSpPr/>
            <p:nvPr/>
          </p:nvSpPr>
          <p:spPr>
            <a:xfrm>
              <a:off x="22094" y="508333"/>
              <a:ext cx="146786" cy="247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35" y="791"/>
                  </a:moveTo>
                  <a:lnTo>
                    <a:pt x="21080" y="21145"/>
                  </a:lnTo>
                  <a:lnTo>
                    <a:pt x="721" y="15415"/>
                  </a:lnTo>
                  <a:lnTo>
                    <a:pt x="18935" y="791"/>
                  </a:lnTo>
                  <a:close/>
                  <a:moveTo>
                    <a:pt x="19333" y="0"/>
                  </a:moveTo>
                  <a:lnTo>
                    <a:pt x="0" y="15524"/>
                  </a:lnTo>
                  <a:lnTo>
                    <a:pt x="21600" y="21600"/>
                  </a:lnTo>
                  <a:lnTo>
                    <a:pt x="19333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6" name="Google Shape;488;p32">
              <a:extLst>
                <a:ext uri="{FF2B5EF4-FFF2-40B4-BE49-F238E27FC236}">
                  <a16:creationId xmlns:a16="http://schemas.microsoft.com/office/drawing/2014/main" id="{2EEA2079-CB77-F4BC-C769-270A4F404CEB}"/>
                </a:ext>
              </a:extLst>
            </p:cNvPr>
            <p:cNvSpPr/>
            <p:nvPr/>
          </p:nvSpPr>
          <p:spPr>
            <a:xfrm>
              <a:off x="406748" y="173538"/>
              <a:ext cx="309816" cy="94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28" y="813"/>
                  </a:moveTo>
                  <a:lnTo>
                    <a:pt x="20308" y="9845"/>
                  </a:lnTo>
                  <a:lnTo>
                    <a:pt x="581" y="20524"/>
                  </a:lnTo>
                  <a:lnTo>
                    <a:pt x="5828" y="813"/>
                  </a:lnTo>
                  <a:close/>
                  <a:moveTo>
                    <a:pt x="5741" y="0"/>
                  </a:moveTo>
                  <a:lnTo>
                    <a:pt x="0" y="21600"/>
                  </a:lnTo>
                  <a:lnTo>
                    <a:pt x="21600" y="9893"/>
                  </a:lnTo>
                  <a:lnTo>
                    <a:pt x="5806" y="48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7" name="Google Shape;489;p32">
              <a:extLst>
                <a:ext uri="{FF2B5EF4-FFF2-40B4-BE49-F238E27FC236}">
                  <a16:creationId xmlns:a16="http://schemas.microsoft.com/office/drawing/2014/main" id="{C7BAC43B-28BB-8F6F-FF8B-11E23E3D17CE}"/>
                </a:ext>
              </a:extLst>
            </p:cNvPr>
            <p:cNvSpPr/>
            <p:nvPr/>
          </p:nvSpPr>
          <p:spPr>
            <a:xfrm>
              <a:off x="481909" y="83701"/>
              <a:ext cx="327097" cy="95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73" y="1036"/>
                  </a:moveTo>
                  <a:lnTo>
                    <a:pt x="1025" y="19857"/>
                  </a:lnTo>
                  <a:lnTo>
                    <a:pt x="6744" y="4946"/>
                  </a:lnTo>
                  <a:lnTo>
                    <a:pt x="20473" y="1036"/>
                  </a:lnTo>
                  <a:close/>
                  <a:moveTo>
                    <a:pt x="21558" y="0"/>
                  </a:moveTo>
                  <a:lnTo>
                    <a:pt x="6696" y="4240"/>
                  </a:lnTo>
                  <a:lnTo>
                    <a:pt x="6669" y="4240"/>
                  </a:lnTo>
                  <a:lnTo>
                    <a:pt x="0" y="21600"/>
                  </a:lnTo>
                  <a:lnTo>
                    <a:pt x="21600" y="707"/>
                  </a:lnTo>
                  <a:lnTo>
                    <a:pt x="21558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8" name="Google Shape;490;p32">
              <a:extLst>
                <a:ext uri="{FF2B5EF4-FFF2-40B4-BE49-F238E27FC236}">
                  <a16:creationId xmlns:a16="http://schemas.microsoft.com/office/drawing/2014/main" id="{909A8E62-6535-5FFA-72A6-8EB4658593C4}"/>
                </a:ext>
              </a:extLst>
            </p:cNvPr>
            <p:cNvSpPr/>
            <p:nvPr/>
          </p:nvSpPr>
          <p:spPr>
            <a:xfrm>
              <a:off x="482637" y="82344"/>
              <a:ext cx="330110" cy="1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8" y="927"/>
                  </a:moveTo>
                  <a:lnTo>
                    <a:pt x="14652" y="21037"/>
                  </a:lnTo>
                  <a:lnTo>
                    <a:pt x="920" y="14719"/>
                  </a:lnTo>
                  <a:lnTo>
                    <a:pt x="21048" y="927"/>
                  </a:lnTo>
                  <a:close/>
                  <a:moveTo>
                    <a:pt x="21600" y="0"/>
                  </a:moveTo>
                  <a:lnTo>
                    <a:pt x="0" y="14819"/>
                  </a:lnTo>
                  <a:lnTo>
                    <a:pt x="14680" y="21567"/>
                  </a:lnTo>
                  <a:lnTo>
                    <a:pt x="147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9" name="Google Shape;491;p32">
              <a:extLst>
                <a:ext uri="{FF2B5EF4-FFF2-40B4-BE49-F238E27FC236}">
                  <a16:creationId xmlns:a16="http://schemas.microsoft.com/office/drawing/2014/main" id="{1F1EEA7A-CC24-38DD-11E8-95C48804B870}"/>
                </a:ext>
              </a:extLst>
            </p:cNvPr>
            <p:cNvSpPr/>
            <p:nvPr/>
          </p:nvSpPr>
          <p:spPr>
            <a:xfrm>
              <a:off x="338881" y="263904"/>
              <a:ext cx="300438" cy="28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39" y="0"/>
                  </a:moveTo>
                  <a:lnTo>
                    <a:pt x="5126" y="210"/>
                  </a:lnTo>
                  <a:lnTo>
                    <a:pt x="21121" y="9394"/>
                  </a:lnTo>
                  <a:lnTo>
                    <a:pt x="0" y="21381"/>
                  </a:lnTo>
                  <a:lnTo>
                    <a:pt x="112" y="21600"/>
                  </a:lnTo>
                  <a:lnTo>
                    <a:pt x="21600" y="9394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90" name="Google Shape;492;p32">
              <a:extLst>
                <a:ext uri="{FF2B5EF4-FFF2-40B4-BE49-F238E27FC236}">
                  <a16:creationId xmlns:a16="http://schemas.microsoft.com/office/drawing/2014/main" id="{501B2358-408D-08B7-8E41-F3C71C8CE22B}"/>
                </a:ext>
              </a:extLst>
            </p:cNvPr>
            <p:cNvSpPr/>
            <p:nvPr/>
          </p:nvSpPr>
          <p:spPr>
            <a:xfrm>
              <a:off x="406020" y="214446"/>
              <a:ext cx="303879" cy="176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30" y="509"/>
                  </a:moveTo>
                  <a:lnTo>
                    <a:pt x="16287" y="21041"/>
                  </a:lnTo>
                  <a:lnTo>
                    <a:pt x="696" y="6315"/>
                  </a:lnTo>
                  <a:lnTo>
                    <a:pt x="21230" y="509"/>
                  </a:lnTo>
                  <a:close/>
                  <a:moveTo>
                    <a:pt x="21600" y="0"/>
                  </a:moveTo>
                  <a:lnTo>
                    <a:pt x="0" y="6112"/>
                  </a:lnTo>
                  <a:lnTo>
                    <a:pt x="16294" y="21487"/>
                  </a:lnTo>
                  <a:lnTo>
                    <a:pt x="1640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91" name="Google Shape;493;p32">
              <a:extLst>
                <a:ext uri="{FF2B5EF4-FFF2-40B4-BE49-F238E27FC236}">
                  <a16:creationId xmlns:a16="http://schemas.microsoft.com/office/drawing/2014/main" id="{0FB86429-8EC6-E16F-4290-FA0399C047EB}"/>
                </a:ext>
              </a:extLst>
            </p:cNvPr>
            <p:cNvSpPr/>
            <p:nvPr/>
          </p:nvSpPr>
          <p:spPr>
            <a:xfrm>
              <a:off x="22922" y="682900"/>
              <a:ext cx="147315" cy="17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4" y="619"/>
                  </a:moveTo>
                  <a:lnTo>
                    <a:pt x="20684" y="8530"/>
                  </a:lnTo>
                  <a:lnTo>
                    <a:pt x="474" y="20831"/>
                  </a:lnTo>
                  <a:lnTo>
                    <a:pt x="474" y="619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84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92" name="Google Shape;494;p32">
              <a:extLst>
                <a:ext uri="{FF2B5EF4-FFF2-40B4-BE49-F238E27FC236}">
                  <a16:creationId xmlns:a16="http://schemas.microsoft.com/office/drawing/2014/main" id="{B55A318A-F6E9-FAAB-D290-9D4E2BA09679}"/>
                </a:ext>
              </a:extLst>
            </p:cNvPr>
            <p:cNvSpPr/>
            <p:nvPr/>
          </p:nvSpPr>
          <p:spPr>
            <a:xfrm>
              <a:off x="164295" y="751096"/>
              <a:ext cx="264319" cy="260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2" y="310"/>
                  </a:moveTo>
                  <a:lnTo>
                    <a:pt x="21166" y="2444"/>
                  </a:lnTo>
                  <a:lnTo>
                    <a:pt x="10660" y="21030"/>
                  </a:lnTo>
                  <a:lnTo>
                    <a:pt x="452" y="310"/>
                  </a:lnTo>
                  <a:close/>
                  <a:moveTo>
                    <a:pt x="0" y="0"/>
                  </a:moveTo>
                  <a:lnTo>
                    <a:pt x="10643" y="21600"/>
                  </a:lnTo>
                  <a:lnTo>
                    <a:pt x="21600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93" name="Google Shape;495;p32">
              <a:extLst>
                <a:ext uri="{FF2B5EF4-FFF2-40B4-BE49-F238E27FC236}">
                  <a16:creationId xmlns:a16="http://schemas.microsoft.com/office/drawing/2014/main" id="{EAA0C447-98DE-12A8-3DA3-DAD9B9D04895}"/>
                </a:ext>
              </a:extLst>
            </p:cNvPr>
            <p:cNvSpPr/>
            <p:nvPr/>
          </p:nvSpPr>
          <p:spPr>
            <a:xfrm>
              <a:off x="22922" y="748182"/>
              <a:ext cx="147943" cy="31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06" y="641"/>
                  </a:moveTo>
                  <a:lnTo>
                    <a:pt x="2600" y="20664"/>
                  </a:lnTo>
                  <a:lnTo>
                    <a:pt x="487" y="7479"/>
                  </a:lnTo>
                  <a:lnTo>
                    <a:pt x="20506" y="641"/>
                  </a:lnTo>
                  <a:close/>
                  <a:moveTo>
                    <a:pt x="21600" y="0"/>
                  </a:moveTo>
                  <a:lnTo>
                    <a:pt x="108" y="7338"/>
                  </a:lnTo>
                  <a:lnTo>
                    <a:pt x="0" y="7373"/>
                  </a:lnTo>
                  <a:lnTo>
                    <a:pt x="22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94" name="Google Shape;496;p32">
              <a:extLst>
                <a:ext uri="{FF2B5EF4-FFF2-40B4-BE49-F238E27FC236}">
                  <a16:creationId xmlns:a16="http://schemas.microsoft.com/office/drawing/2014/main" id="{1144FBE2-778D-C899-EEC1-7A297F6B2D62}"/>
                </a:ext>
              </a:extLst>
            </p:cNvPr>
            <p:cNvSpPr/>
            <p:nvPr/>
          </p:nvSpPr>
          <p:spPr>
            <a:xfrm>
              <a:off x="36870" y="749110"/>
              <a:ext cx="260161" cy="31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22" y="530"/>
                  </a:moveTo>
                  <a:lnTo>
                    <a:pt x="21202" y="17750"/>
                  </a:lnTo>
                  <a:lnTo>
                    <a:pt x="442" y="21291"/>
                  </a:lnTo>
                  <a:lnTo>
                    <a:pt x="10822" y="530"/>
                  </a:lnTo>
                  <a:close/>
                  <a:moveTo>
                    <a:pt x="10804" y="0"/>
                  </a:moveTo>
                  <a:lnTo>
                    <a:pt x="0" y="21600"/>
                  </a:lnTo>
                  <a:lnTo>
                    <a:pt x="21600" y="17908"/>
                  </a:lnTo>
                  <a:lnTo>
                    <a:pt x="10804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95" name="Google Shape;497;p32">
              <a:extLst>
                <a:ext uri="{FF2B5EF4-FFF2-40B4-BE49-F238E27FC236}">
                  <a16:creationId xmlns:a16="http://schemas.microsoft.com/office/drawing/2014/main" id="{B730940E-743C-84E7-8924-04CCFEFA2AB3}"/>
                </a:ext>
              </a:extLst>
            </p:cNvPr>
            <p:cNvSpPr/>
            <p:nvPr/>
          </p:nvSpPr>
          <p:spPr>
            <a:xfrm>
              <a:off x="38128" y="1059861"/>
              <a:ext cx="81622" cy="15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1" y="0"/>
                  </a:moveTo>
                  <a:lnTo>
                    <a:pt x="0" y="183"/>
                  </a:lnTo>
                  <a:lnTo>
                    <a:pt x="20855" y="21600"/>
                  </a:lnTo>
                  <a:lnTo>
                    <a:pt x="21600" y="21401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96" name="Google Shape;498;p32">
              <a:extLst>
                <a:ext uri="{FF2B5EF4-FFF2-40B4-BE49-F238E27FC236}">
                  <a16:creationId xmlns:a16="http://schemas.microsoft.com/office/drawing/2014/main" id="{1B93E051-2CAD-5288-D80D-AEE1C03FF8DE}"/>
                </a:ext>
              </a:extLst>
            </p:cNvPr>
            <p:cNvSpPr/>
            <p:nvPr/>
          </p:nvSpPr>
          <p:spPr>
            <a:xfrm>
              <a:off x="115684" y="1002698"/>
              <a:ext cx="181347" cy="277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30" y="826"/>
                  </a:moveTo>
                  <a:lnTo>
                    <a:pt x="16691" y="21236"/>
                  </a:lnTo>
                  <a:lnTo>
                    <a:pt x="632" y="16702"/>
                  </a:lnTo>
                  <a:lnTo>
                    <a:pt x="21030" y="826"/>
                  </a:lnTo>
                  <a:close/>
                  <a:moveTo>
                    <a:pt x="21600" y="0"/>
                  </a:moveTo>
                  <a:lnTo>
                    <a:pt x="174" y="16670"/>
                  </a:lnTo>
                  <a:lnTo>
                    <a:pt x="0" y="16800"/>
                  </a:lnTo>
                  <a:lnTo>
                    <a:pt x="17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grpSp>
          <p:nvGrpSpPr>
            <p:cNvPr id="97" name="Google Shape;499;p32">
              <a:extLst>
                <a:ext uri="{FF2B5EF4-FFF2-40B4-BE49-F238E27FC236}">
                  <a16:creationId xmlns:a16="http://schemas.microsoft.com/office/drawing/2014/main" id="{6F45A01F-9F63-7EBC-5EE4-AA0BE01BEEF4}"/>
                </a:ext>
              </a:extLst>
            </p:cNvPr>
            <p:cNvGrpSpPr/>
            <p:nvPr/>
          </p:nvGrpSpPr>
          <p:grpSpPr>
            <a:xfrm>
              <a:off x="370934" y="780545"/>
              <a:ext cx="52374" cy="91206"/>
              <a:chOff x="0" y="0"/>
              <a:chExt cx="52373" cy="91205"/>
            </a:xfrm>
          </p:grpSpPr>
          <p:sp>
            <p:nvSpPr>
              <p:cNvPr id="223" name="Line">
                <a:extLst>
                  <a:ext uri="{FF2B5EF4-FFF2-40B4-BE49-F238E27FC236}">
                    <a16:creationId xmlns:a16="http://schemas.microsoft.com/office/drawing/2014/main" id="{45D0B7AD-A048-2385-0D07-D0EA4B7858E8}"/>
                  </a:ext>
                </a:extLst>
              </p:cNvPr>
              <p:cNvSpPr/>
              <p:nvPr/>
            </p:nvSpPr>
            <p:spPr>
              <a:xfrm flipH="1">
                <a:off x="2" y="-1"/>
                <a:ext cx="52371" cy="91204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4" name="Line">
                <a:extLst>
                  <a:ext uri="{FF2B5EF4-FFF2-40B4-BE49-F238E27FC236}">
                    <a16:creationId xmlns:a16="http://schemas.microsoft.com/office/drawing/2014/main" id="{78E1CF9E-27D8-7316-5A77-639C3A135087}"/>
                  </a:ext>
                </a:extLst>
              </p:cNvPr>
              <p:cNvSpPr/>
              <p:nvPr/>
            </p:nvSpPr>
            <p:spPr>
              <a:xfrm flipV="1">
                <a:off x="-2" y="0"/>
                <a:ext cx="52374" cy="91205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98" name="Google Shape;500;p32">
              <a:extLst>
                <a:ext uri="{FF2B5EF4-FFF2-40B4-BE49-F238E27FC236}">
                  <a16:creationId xmlns:a16="http://schemas.microsoft.com/office/drawing/2014/main" id="{C8A7AD59-1D1B-1953-74AE-C4EC35CB9734}"/>
                </a:ext>
              </a:extLst>
            </p:cNvPr>
            <p:cNvSpPr/>
            <p:nvPr/>
          </p:nvSpPr>
          <p:spPr>
            <a:xfrm>
              <a:off x="294741" y="778464"/>
              <a:ext cx="132217" cy="22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91" y="0"/>
                  </a:moveTo>
                  <a:lnTo>
                    <a:pt x="21003" y="196"/>
                  </a:lnTo>
                  <a:lnTo>
                    <a:pt x="12449" y="8789"/>
                  </a:lnTo>
                  <a:lnTo>
                    <a:pt x="0" y="21306"/>
                  </a:lnTo>
                  <a:lnTo>
                    <a:pt x="34" y="21356"/>
                  </a:lnTo>
                  <a:lnTo>
                    <a:pt x="373" y="21129"/>
                  </a:lnTo>
                  <a:lnTo>
                    <a:pt x="272" y="21571"/>
                  </a:lnTo>
                  <a:lnTo>
                    <a:pt x="323" y="21600"/>
                  </a:lnTo>
                  <a:lnTo>
                    <a:pt x="21600" y="207"/>
                  </a:lnTo>
                  <a:lnTo>
                    <a:pt x="20953" y="266"/>
                  </a:lnTo>
                  <a:lnTo>
                    <a:pt x="21191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99" name="Google Shape;501;p32">
              <a:extLst>
                <a:ext uri="{FF2B5EF4-FFF2-40B4-BE49-F238E27FC236}">
                  <a16:creationId xmlns:a16="http://schemas.microsoft.com/office/drawing/2014/main" id="{4F279F12-0B1B-D0C0-48F6-4568194E6B5A}"/>
                </a:ext>
              </a:extLst>
            </p:cNvPr>
            <p:cNvSpPr/>
            <p:nvPr/>
          </p:nvSpPr>
          <p:spPr>
            <a:xfrm>
              <a:off x="288231" y="998749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70" y="0"/>
                  </a:moveTo>
                  <a:lnTo>
                    <a:pt x="0" y="17280"/>
                  </a:lnTo>
                  <a:lnTo>
                    <a:pt x="9341" y="21600"/>
                  </a:lnTo>
                  <a:lnTo>
                    <a:pt x="21600" y="10903"/>
                  </a:lnTo>
                  <a:lnTo>
                    <a:pt x="1547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00" name="Google Shape;502;p32">
              <a:extLst>
                <a:ext uri="{FF2B5EF4-FFF2-40B4-BE49-F238E27FC236}">
                  <a16:creationId xmlns:a16="http://schemas.microsoft.com/office/drawing/2014/main" id="{B0606738-F76B-157C-1F9E-B4B4950CD93C}"/>
                </a:ext>
              </a:extLst>
            </p:cNvPr>
            <p:cNvSpPr/>
            <p:nvPr/>
          </p:nvSpPr>
          <p:spPr>
            <a:xfrm>
              <a:off x="289428" y="998693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629" y="11076"/>
                  </a:lnTo>
                  <a:lnTo>
                    <a:pt x="0" y="13466"/>
                  </a:lnTo>
                  <a:lnTo>
                    <a:pt x="16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01" name="Google Shape;503;p32">
              <a:extLst>
                <a:ext uri="{FF2B5EF4-FFF2-40B4-BE49-F238E27FC236}">
                  <a16:creationId xmlns:a16="http://schemas.microsoft.com/office/drawing/2014/main" id="{F69B0D2F-D724-ABAF-1A3E-9EE9C65C432A}"/>
                </a:ext>
              </a:extLst>
            </p:cNvPr>
            <p:cNvSpPr/>
            <p:nvPr/>
          </p:nvSpPr>
          <p:spPr>
            <a:xfrm>
              <a:off x="337634" y="385071"/>
              <a:ext cx="302313" cy="39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35" y="435"/>
                  </a:moveTo>
                  <a:lnTo>
                    <a:pt x="6329" y="21181"/>
                  </a:lnTo>
                  <a:lnTo>
                    <a:pt x="289" y="9011"/>
                  </a:lnTo>
                  <a:lnTo>
                    <a:pt x="21035" y="435"/>
                  </a:lnTo>
                  <a:close/>
                  <a:moveTo>
                    <a:pt x="21600" y="0"/>
                  </a:moveTo>
                  <a:lnTo>
                    <a:pt x="0" y="8932"/>
                  </a:lnTo>
                  <a:lnTo>
                    <a:pt x="629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02" name="Google Shape;504;p32">
              <a:extLst>
                <a:ext uri="{FF2B5EF4-FFF2-40B4-BE49-F238E27FC236}">
                  <a16:creationId xmlns:a16="http://schemas.microsoft.com/office/drawing/2014/main" id="{0AA5D454-BEF6-434C-38E8-1B5FF10667B9}"/>
                </a:ext>
              </a:extLst>
            </p:cNvPr>
            <p:cNvSpPr/>
            <p:nvPr/>
          </p:nvSpPr>
          <p:spPr>
            <a:xfrm>
              <a:off x="422992" y="388294"/>
              <a:ext cx="453362" cy="39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78" y="0"/>
                  </a:moveTo>
                  <a:lnTo>
                    <a:pt x="0" y="21600"/>
                  </a:lnTo>
                  <a:lnTo>
                    <a:pt x="21600" y="17657"/>
                  </a:lnTo>
                  <a:lnTo>
                    <a:pt x="21575" y="17480"/>
                  </a:lnTo>
                  <a:lnTo>
                    <a:pt x="282" y="21371"/>
                  </a:lnTo>
                  <a:lnTo>
                    <a:pt x="10217" y="86"/>
                  </a:lnTo>
                  <a:lnTo>
                    <a:pt x="10078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03" name="Google Shape;505;p32">
              <a:extLst>
                <a:ext uri="{FF2B5EF4-FFF2-40B4-BE49-F238E27FC236}">
                  <a16:creationId xmlns:a16="http://schemas.microsoft.com/office/drawing/2014/main" id="{549C28E7-8A2A-983A-BE46-B50CAA354989}"/>
                </a:ext>
              </a:extLst>
            </p:cNvPr>
            <p:cNvSpPr/>
            <p:nvPr/>
          </p:nvSpPr>
          <p:spPr>
            <a:xfrm>
              <a:off x="632539" y="195608"/>
              <a:ext cx="313668" cy="19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18" y="478"/>
                  </a:moveTo>
                  <a:lnTo>
                    <a:pt x="473" y="20712"/>
                  </a:lnTo>
                  <a:lnTo>
                    <a:pt x="5219" y="2459"/>
                  </a:lnTo>
                  <a:lnTo>
                    <a:pt x="20718" y="478"/>
                  </a:lnTo>
                  <a:close/>
                  <a:moveTo>
                    <a:pt x="21600" y="0"/>
                  </a:moveTo>
                  <a:lnTo>
                    <a:pt x="5069" y="2117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04" name="Google Shape;506;p32">
              <a:extLst>
                <a:ext uri="{FF2B5EF4-FFF2-40B4-BE49-F238E27FC236}">
                  <a16:creationId xmlns:a16="http://schemas.microsoft.com/office/drawing/2014/main" id="{BBA5FF41-2E6E-60CD-7073-B4C5661572E1}"/>
                </a:ext>
              </a:extLst>
            </p:cNvPr>
            <p:cNvSpPr/>
            <p:nvPr/>
          </p:nvSpPr>
          <p:spPr>
            <a:xfrm>
              <a:off x="703748" y="82972"/>
              <a:ext cx="240064" cy="135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52" y="730"/>
                  </a:moveTo>
                  <a:lnTo>
                    <a:pt x="20879" y="18114"/>
                  </a:lnTo>
                  <a:lnTo>
                    <a:pt x="628" y="21002"/>
                  </a:lnTo>
                  <a:lnTo>
                    <a:pt x="9452" y="730"/>
                  </a:lnTo>
                  <a:close/>
                  <a:moveTo>
                    <a:pt x="9404" y="0"/>
                  </a:moveTo>
                  <a:lnTo>
                    <a:pt x="0" y="21600"/>
                  </a:lnTo>
                  <a:lnTo>
                    <a:pt x="21600" y="18511"/>
                  </a:lnTo>
                  <a:lnTo>
                    <a:pt x="9404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05" name="Google Shape;507;p32">
              <a:extLst>
                <a:ext uri="{FF2B5EF4-FFF2-40B4-BE49-F238E27FC236}">
                  <a16:creationId xmlns:a16="http://schemas.microsoft.com/office/drawing/2014/main" id="{F5970133-BBB3-3D83-8C45-99C7DDDFA1AC}"/>
                </a:ext>
              </a:extLst>
            </p:cNvPr>
            <p:cNvSpPr/>
            <p:nvPr/>
          </p:nvSpPr>
          <p:spPr>
            <a:xfrm>
              <a:off x="805249" y="18946"/>
              <a:ext cx="223920" cy="18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8" y="608"/>
                  </a:moveTo>
                  <a:lnTo>
                    <a:pt x="12935" y="20980"/>
                  </a:lnTo>
                  <a:lnTo>
                    <a:pt x="632" y="7980"/>
                  </a:lnTo>
                  <a:lnTo>
                    <a:pt x="21008" y="608"/>
                  </a:lnTo>
                  <a:close/>
                  <a:moveTo>
                    <a:pt x="21600" y="0"/>
                  </a:moveTo>
                  <a:lnTo>
                    <a:pt x="0" y="7807"/>
                  </a:lnTo>
                  <a:lnTo>
                    <a:pt x="130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06" name="Google Shape;508;p32">
              <a:extLst>
                <a:ext uri="{FF2B5EF4-FFF2-40B4-BE49-F238E27FC236}">
                  <a16:creationId xmlns:a16="http://schemas.microsoft.com/office/drawing/2014/main" id="{43BBACD1-5215-9EDE-24A1-82F27789B106}"/>
                </a:ext>
              </a:extLst>
            </p:cNvPr>
            <p:cNvSpPr/>
            <p:nvPr/>
          </p:nvSpPr>
          <p:spPr>
            <a:xfrm>
              <a:off x="936513" y="19574"/>
              <a:ext cx="297017" cy="181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80" y="459"/>
                  </a:moveTo>
                  <a:lnTo>
                    <a:pt x="20895" y="7853"/>
                  </a:lnTo>
                  <a:lnTo>
                    <a:pt x="477" y="20881"/>
                  </a:lnTo>
                  <a:lnTo>
                    <a:pt x="6580" y="459"/>
                  </a:lnTo>
                  <a:close/>
                  <a:moveTo>
                    <a:pt x="6451" y="0"/>
                  </a:moveTo>
                  <a:lnTo>
                    <a:pt x="0" y="21600"/>
                  </a:lnTo>
                  <a:lnTo>
                    <a:pt x="21600" y="7804"/>
                  </a:lnTo>
                  <a:lnTo>
                    <a:pt x="6549" y="49"/>
                  </a:lnTo>
                  <a:lnTo>
                    <a:pt x="6451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07" name="Google Shape;509;p32">
              <a:extLst>
                <a:ext uri="{FF2B5EF4-FFF2-40B4-BE49-F238E27FC236}">
                  <a16:creationId xmlns:a16="http://schemas.microsoft.com/office/drawing/2014/main" id="{EE4F4FED-7EC4-9E56-3866-31B18C2F4630}"/>
                </a:ext>
              </a:extLst>
            </p:cNvPr>
            <p:cNvSpPr/>
            <p:nvPr/>
          </p:nvSpPr>
          <p:spPr>
            <a:xfrm>
              <a:off x="1226440" y="83601"/>
              <a:ext cx="139501" cy="216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8" y="331"/>
                  </a:moveTo>
                  <a:lnTo>
                    <a:pt x="20906" y="693"/>
                  </a:lnTo>
                  <a:lnTo>
                    <a:pt x="10235" y="20564"/>
                  </a:lnTo>
                  <a:lnTo>
                    <a:pt x="678" y="331"/>
                  </a:lnTo>
                  <a:close/>
                  <a:moveTo>
                    <a:pt x="0" y="0"/>
                  </a:moveTo>
                  <a:lnTo>
                    <a:pt x="10203" y="21600"/>
                  </a:lnTo>
                  <a:lnTo>
                    <a:pt x="21600" y="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08" name="Google Shape;510;p32">
              <a:extLst>
                <a:ext uri="{FF2B5EF4-FFF2-40B4-BE49-F238E27FC236}">
                  <a16:creationId xmlns:a16="http://schemas.microsoft.com/office/drawing/2014/main" id="{6E4FA6C0-02E5-120C-10D4-604225B2C2A3}"/>
                </a:ext>
              </a:extLst>
            </p:cNvPr>
            <p:cNvSpPr/>
            <p:nvPr/>
          </p:nvSpPr>
          <p:spPr>
            <a:xfrm>
              <a:off x="1289109" y="87133"/>
              <a:ext cx="228300" cy="212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51" y="391"/>
                  </a:moveTo>
                  <a:lnTo>
                    <a:pt x="20911" y="4082"/>
                  </a:lnTo>
                  <a:lnTo>
                    <a:pt x="620" y="20680"/>
                  </a:lnTo>
                  <a:lnTo>
                    <a:pt x="7151" y="391"/>
                  </a:lnTo>
                  <a:close/>
                  <a:moveTo>
                    <a:pt x="6955" y="0"/>
                  </a:moveTo>
                  <a:lnTo>
                    <a:pt x="0" y="21600"/>
                  </a:lnTo>
                  <a:lnTo>
                    <a:pt x="21600" y="3923"/>
                  </a:lnTo>
                  <a:lnTo>
                    <a:pt x="6955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09" name="Google Shape;511;p32">
              <a:extLst>
                <a:ext uri="{FF2B5EF4-FFF2-40B4-BE49-F238E27FC236}">
                  <a16:creationId xmlns:a16="http://schemas.microsoft.com/office/drawing/2014/main" id="{25F505A8-85B3-E0DD-C630-3005F2A48A2C}"/>
                </a:ext>
              </a:extLst>
            </p:cNvPr>
            <p:cNvSpPr/>
            <p:nvPr/>
          </p:nvSpPr>
          <p:spPr>
            <a:xfrm>
              <a:off x="934757" y="83072"/>
              <a:ext cx="360084" cy="21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66" y="440"/>
                  </a:moveTo>
                  <a:lnTo>
                    <a:pt x="21313" y="21128"/>
                  </a:lnTo>
                  <a:lnTo>
                    <a:pt x="612" y="11518"/>
                  </a:lnTo>
                  <a:lnTo>
                    <a:pt x="17566" y="440"/>
                  </a:lnTo>
                  <a:close/>
                  <a:moveTo>
                    <a:pt x="17690" y="0"/>
                  </a:moveTo>
                  <a:lnTo>
                    <a:pt x="0" y="11581"/>
                  </a:lnTo>
                  <a:lnTo>
                    <a:pt x="21600" y="21600"/>
                  </a:lnTo>
                  <a:lnTo>
                    <a:pt x="17722" y="168"/>
                  </a:lnTo>
                  <a:lnTo>
                    <a:pt x="1769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0" name="Google Shape;512;p32">
              <a:extLst>
                <a:ext uri="{FF2B5EF4-FFF2-40B4-BE49-F238E27FC236}">
                  <a16:creationId xmlns:a16="http://schemas.microsoft.com/office/drawing/2014/main" id="{A4DA61CB-D00E-A42B-43E6-0D5959FA4349}"/>
                </a:ext>
              </a:extLst>
            </p:cNvPr>
            <p:cNvSpPr/>
            <p:nvPr/>
          </p:nvSpPr>
          <p:spPr>
            <a:xfrm>
              <a:off x="1287962" y="124299"/>
              <a:ext cx="405899" cy="199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5" y="474"/>
                  </a:moveTo>
                  <a:lnTo>
                    <a:pt x="21190" y="21193"/>
                  </a:lnTo>
                  <a:lnTo>
                    <a:pt x="471" y="18403"/>
                  </a:lnTo>
                  <a:lnTo>
                    <a:pt x="12005" y="474"/>
                  </a:lnTo>
                  <a:close/>
                  <a:moveTo>
                    <a:pt x="12027" y="0"/>
                  </a:moveTo>
                  <a:lnTo>
                    <a:pt x="0" y="18698"/>
                  </a:lnTo>
                  <a:lnTo>
                    <a:pt x="21600" y="21600"/>
                  </a:lnTo>
                  <a:lnTo>
                    <a:pt x="12027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1" name="Google Shape;513;p32">
              <a:extLst>
                <a:ext uri="{FF2B5EF4-FFF2-40B4-BE49-F238E27FC236}">
                  <a16:creationId xmlns:a16="http://schemas.microsoft.com/office/drawing/2014/main" id="{ACE121B6-EF0E-040A-03AB-9D8CCAA6EF4D}"/>
                </a:ext>
              </a:extLst>
            </p:cNvPr>
            <p:cNvSpPr/>
            <p:nvPr/>
          </p:nvSpPr>
          <p:spPr>
            <a:xfrm>
              <a:off x="1507726" y="122214"/>
              <a:ext cx="286798" cy="201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9" y="926"/>
                  </a:moveTo>
                  <a:lnTo>
                    <a:pt x="21122" y="12965"/>
                  </a:lnTo>
                  <a:lnTo>
                    <a:pt x="13744" y="21132"/>
                  </a:lnTo>
                  <a:lnTo>
                    <a:pt x="909" y="926"/>
                  </a:lnTo>
                  <a:close/>
                  <a:moveTo>
                    <a:pt x="0" y="0"/>
                  </a:moveTo>
                  <a:lnTo>
                    <a:pt x="13642" y="21478"/>
                  </a:lnTo>
                  <a:lnTo>
                    <a:pt x="13713" y="21600"/>
                  </a:lnTo>
                  <a:lnTo>
                    <a:pt x="21600" y="1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2" name="Google Shape;514;p32">
              <a:extLst>
                <a:ext uri="{FF2B5EF4-FFF2-40B4-BE49-F238E27FC236}">
                  <a16:creationId xmlns:a16="http://schemas.microsoft.com/office/drawing/2014/main" id="{708F3B71-ED30-716C-5E01-8EE124EA74AF}"/>
                </a:ext>
              </a:extLst>
            </p:cNvPr>
            <p:cNvSpPr/>
            <p:nvPr/>
          </p:nvSpPr>
          <p:spPr>
            <a:xfrm>
              <a:off x="939437" y="196237"/>
              <a:ext cx="353429" cy="10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" y="0"/>
                  </a:moveTo>
                  <a:lnTo>
                    <a:pt x="0" y="670"/>
                  </a:lnTo>
                  <a:lnTo>
                    <a:pt x="21549" y="21600"/>
                  </a:lnTo>
                  <a:lnTo>
                    <a:pt x="21600" y="2093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3" name="Google Shape;515;p32">
              <a:extLst>
                <a:ext uri="{FF2B5EF4-FFF2-40B4-BE49-F238E27FC236}">
                  <a16:creationId xmlns:a16="http://schemas.microsoft.com/office/drawing/2014/main" id="{CE737B48-7438-BDB5-6ED9-5B17DD1C5B20}"/>
                </a:ext>
              </a:extLst>
            </p:cNvPr>
            <p:cNvSpPr/>
            <p:nvPr/>
          </p:nvSpPr>
          <p:spPr>
            <a:xfrm>
              <a:off x="1174607" y="294815"/>
              <a:ext cx="119396" cy="37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35" y="0"/>
                  </a:moveTo>
                  <a:lnTo>
                    <a:pt x="0" y="21540"/>
                  </a:lnTo>
                  <a:lnTo>
                    <a:pt x="565" y="21600"/>
                  </a:lnTo>
                  <a:lnTo>
                    <a:pt x="21600" y="54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4" name="Google Shape;516;p32">
              <a:extLst>
                <a:ext uri="{FF2B5EF4-FFF2-40B4-BE49-F238E27FC236}">
                  <a16:creationId xmlns:a16="http://schemas.microsoft.com/office/drawing/2014/main" id="{D6C06C1D-4EC9-AE69-2C86-483FE74EE129}"/>
                </a:ext>
              </a:extLst>
            </p:cNvPr>
            <p:cNvSpPr/>
            <p:nvPr/>
          </p:nvSpPr>
          <p:spPr>
            <a:xfrm>
              <a:off x="704068" y="703932"/>
              <a:ext cx="211428" cy="238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74" y="727"/>
                  </a:moveTo>
                  <a:lnTo>
                    <a:pt x="21207" y="21308"/>
                  </a:lnTo>
                  <a:lnTo>
                    <a:pt x="648" y="20977"/>
                  </a:lnTo>
                  <a:lnTo>
                    <a:pt x="17474" y="727"/>
                  </a:lnTo>
                  <a:close/>
                  <a:moveTo>
                    <a:pt x="17676" y="0"/>
                  </a:moveTo>
                  <a:lnTo>
                    <a:pt x="0" y="21251"/>
                  </a:lnTo>
                  <a:lnTo>
                    <a:pt x="21398" y="21600"/>
                  </a:lnTo>
                  <a:lnTo>
                    <a:pt x="21600" y="21600"/>
                  </a:lnTo>
                  <a:lnTo>
                    <a:pt x="17676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5" name="Google Shape;518;p32">
              <a:extLst>
                <a:ext uri="{FF2B5EF4-FFF2-40B4-BE49-F238E27FC236}">
                  <a16:creationId xmlns:a16="http://schemas.microsoft.com/office/drawing/2014/main" id="{4901B0D9-EB6F-4C31-349F-AD74ACA65CA0}"/>
                </a:ext>
              </a:extLst>
            </p:cNvPr>
            <p:cNvSpPr/>
            <p:nvPr/>
          </p:nvSpPr>
          <p:spPr>
            <a:xfrm>
              <a:off x="877496" y="665419"/>
              <a:ext cx="296797" cy="4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16" y="0"/>
                  </a:moveTo>
                  <a:lnTo>
                    <a:pt x="30" y="20748"/>
                  </a:lnTo>
                  <a:lnTo>
                    <a:pt x="0" y="21014"/>
                  </a:lnTo>
                  <a:lnTo>
                    <a:pt x="15" y="21600"/>
                  </a:lnTo>
                  <a:lnTo>
                    <a:pt x="21600" y="795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6" name="Google Shape;519;p32">
              <a:extLst>
                <a:ext uri="{FF2B5EF4-FFF2-40B4-BE49-F238E27FC236}">
                  <a16:creationId xmlns:a16="http://schemas.microsoft.com/office/drawing/2014/main" id="{5DB711C5-3C34-73EE-5CC6-89A331C8F97F}"/>
                </a:ext>
              </a:extLst>
            </p:cNvPr>
            <p:cNvSpPr/>
            <p:nvPr/>
          </p:nvSpPr>
          <p:spPr>
            <a:xfrm>
              <a:off x="877706" y="666975"/>
              <a:ext cx="297315" cy="109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7" y="0"/>
                  </a:moveTo>
                  <a:lnTo>
                    <a:pt x="0" y="8052"/>
                  </a:lnTo>
                  <a:lnTo>
                    <a:pt x="20" y="8379"/>
                  </a:lnTo>
                  <a:lnTo>
                    <a:pt x="21555" y="310"/>
                  </a:lnTo>
                  <a:lnTo>
                    <a:pt x="21600" y="166"/>
                  </a:lnTo>
                  <a:lnTo>
                    <a:pt x="21547" y="0"/>
                  </a:lnTo>
                  <a:close/>
                  <a:moveTo>
                    <a:pt x="20" y="8379"/>
                  </a:moveTo>
                  <a:lnTo>
                    <a:pt x="15" y="8381"/>
                  </a:lnTo>
                  <a:lnTo>
                    <a:pt x="802" y="21600"/>
                  </a:lnTo>
                  <a:lnTo>
                    <a:pt x="20" y="8379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7" name="Google Shape;520;p32">
              <a:extLst>
                <a:ext uri="{FF2B5EF4-FFF2-40B4-BE49-F238E27FC236}">
                  <a16:creationId xmlns:a16="http://schemas.microsoft.com/office/drawing/2014/main" id="{3209F3BB-D4AE-DC3E-E296-6AE748EA01F3}"/>
                </a:ext>
              </a:extLst>
            </p:cNvPr>
            <p:cNvSpPr/>
            <p:nvPr/>
          </p:nvSpPr>
          <p:spPr>
            <a:xfrm>
              <a:off x="1168567" y="661828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77" y="0"/>
                  </a:moveTo>
                  <a:lnTo>
                    <a:pt x="0" y="21600"/>
                  </a:lnTo>
                  <a:lnTo>
                    <a:pt x="21600" y="18641"/>
                  </a:lnTo>
                  <a:lnTo>
                    <a:pt x="12877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8" name="Google Shape;521;p32">
              <a:extLst>
                <a:ext uri="{FF2B5EF4-FFF2-40B4-BE49-F238E27FC236}">
                  <a16:creationId xmlns:a16="http://schemas.microsoft.com/office/drawing/2014/main" id="{30624251-20D8-E7D7-CBAE-7C6B670022C7}"/>
                </a:ext>
              </a:extLst>
            </p:cNvPr>
            <p:cNvSpPr/>
            <p:nvPr/>
          </p:nvSpPr>
          <p:spPr>
            <a:xfrm>
              <a:off x="868233" y="700181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71" y="0"/>
                  </a:moveTo>
                  <a:lnTo>
                    <a:pt x="0" y="11314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9" name="Google Shape;523;p32">
              <a:extLst>
                <a:ext uri="{FF2B5EF4-FFF2-40B4-BE49-F238E27FC236}">
                  <a16:creationId xmlns:a16="http://schemas.microsoft.com/office/drawing/2014/main" id="{7FE87468-1676-5FE6-61D2-C6F54A3C4B28}"/>
                </a:ext>
              </a:extLst>
            </p:cNvPr>
            <p:cNvSpPr/>
            <p:nvPr/>
          </p:nvSpPr>
          <p:spPr>
            <a:xfrm>
              <a:off x="868283" y="700600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02" y="0"/>
                  </a:moveTo>
                  <a:lnTo>
                    <a:pt x="0" y="4320"/>
                  </a:lnTo>
                  <a:lnTo>
                    <a:pt x="482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20" name="Google Shape;524;p32">
              <a:extLst>
                <a:ext uri="{FF2B5EF4-FFF2-40B4-BE49-F238E27FC236}">
                  <a16:creationId xmlns:a16="http://schemas.microsoft.com/office/drawing/2014/main" id="{6E0A3DFF-5F48-9C09-5BC8-3B2361EB719D}"/>
                </a:ext>
              </a:extLst>
            </p:cNvPr>
            <p:cNvSpPr/>
            <p:nvPr/>
          </p:nvSpPr>
          <p:spPr>
            <a:xfrm>
              <a:off x="874373" y="706117"/>
              <a:ext cx="40604" cy="234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3" y="0"/>
                  </a:moveTo>
                  <a:lnTo>
                    <a:pt x="775" y="19"/>
                  </a:lnTo>
                  <a:lnTo>
                    <a:pt x="446" y="28"/>
                  </a:lnTo>
                  <a:lnTo>
                    <a:pt x="388" y="28"/>
                  </a:lnTo>
                  <a:lnTo>
                    <a:pt x="0" y="125"/>
                  </a:lnTo>
                  <a:lnTo>
                    <a:pt x="388" y="537"/>
                  </a:lnTo>
                  <a:lnTo>
                    <a:pt x="13627" y="14729"/>
                  </a:lnTo>
                  <a:lnTo>
                    <a:pt x="19992" y="21600"/>
                  </a:lnTo>
                  <a:lnTo>
                    <a:pt x="20825" y="21581"/>
                  </a:lnTo>
                  <a:lnTo>
                    <a:pt x="20878" y="21427"/>
                  </a:lnTo>
                  <a:lnTo>
                    <a:pt x="21600" y="21427"/>
                  </a:lnTo>
                  <a:lnTo>
                    <a:pt x="7644" y="6449"/>
                  </a:lnTo>
                  <a:lnTo>
                    <a:pt x="1773" y="144"/>
                  </a:lnTo>
                  <a:lnTo>
                    <a:pt x="1662" y="39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21" name="Google Shape;525;p32">
              <a:extLst>
                <a:ext uri="{FF2B5EF4-FFF2-40B4-BE49-F238E27FC236}">
                  <a16:creationId xmlns:a16="http://schemas.microsoft.com/office/drawing/2014/main" id="{CACB3FA0-46D6-2CBE-70E5-2719FE644597}"/>
                </a:ext>
              </a:extLst>
            </p:cNvPr>
            <p:cNvSpPr/>
            <p:nvPr/>
          </p:nvSpPr>
          <p:spPr>
            <a:xfrm>
              <a:off x="255280" y="1004684"/>
              <a:ext cx="294301" cy="275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72" y="523"/>
                  </a:moveTo>
                  <a:lnTo>
                    <a:pt x="21065" y="19003"/>
                  </a:lnTo>
                  <a:lnTo>
                    <a:pt x="275" y="21314"/>
                  </a:lnTo>
                  <a:lnTo>
                    <a:pt x="2972" y="523"/>
                  </a:lnTo>
                  <a:close/>
                  <a:moveTo>
                    <a:pt x="2805" y="0"/>
                  </a:moveTo>
                  <a:lnTo>
                    <a:pt x="0" y="21600"/>
                  </a:lnTo>
                  <a:lnTo>
                    <a:pt x="21348" y="19231"/>
                  </a:lnTo>
                  <a:lnTo>
                    <a:pt x="21600" y="19199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22" name="Google Shape;526;p32">
              <a:extLst>
                <a:ext uri="{FF2B5EF4-FFF2-40B4-BE49-F238E27FC236}">
                  <a16:creationId xmlns:a16="http://schemas.microsoft.com/office/drawing/2014/main" id="{5A27241E-3B43-4176-14B4-C5286808B6B2}"/>
                </a:ext>
              </a:extLst>
            </p:cNvPr>
            <p:cNvSpPr/>
            <p:nvPr/>
          </p:nvSpPr>
          <p:spPr>
            <a:xfrm>
              <a:off x="293494" y="1006870"/>
              <a:ext cx="253593" cy="24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" y="0"/>
                  </a:moveTo>
                  <a:lnTo>
                    <a:pt x="0" y="204"/>
                  </a:lnTo>
                  <a:lnTo>
                    <a:pt x="21413" y="21600"/>
                  </a:lnTo>
                  <a:lnTo>
                    <a:pt x="21600" y="2139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23" name="Google Shape;527;p32">
              <a:extLst>
                <a:ext uri="{FF2B5EF4-FFF2-40B4-BE49-F238E27FC236}">
                  <a16:creationId xmlns:a16="http://schemas.microsoft.com/office/drawing/2014/main" id="{7D730F7F-36D1-F4D8-C53F-772095A9A5D1}"/>
                </a:ext>
              </a:extLst>
            </p:cNvPr>
            <p:cNvSpPr/>
            <p:nvPr/>
          </p:nvSpPr>
          <p:spPr>
            <a:xfrm>
              <a:off x="913515" y="665728"/>
              <a:ext cx="479704" cy="280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3" y="0"/>
                  </a:moveTo>
                  <a:lnTo>
                    <a:pt x="11765" y="152"/>
                  </a:lnTo>
                  <a:lnTo>
                    <a:pt x="21304" y="21352"/>
                  </a:lnTo>
                  <a:lnTo>
                    <a:pt x="4" y="21062"/>
                  </a:lnTo>
                  <a:lnTo>
                    <a:pt x="0" y="21311"/>
                  </a:lnTo>
                  <a:lnTo>
                    <a:pt x="21600" y="21600"/>
                  </a:lnTo>
                  <a:lnTo>
                    <a:pt x="11883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24" name="Google Shape;528;p32">
              <a:extLst>
                <a:ext uri="{FF2B5EF4-FFF2-40B4-BE49-F238E27FC236}">
                  <a16:creationId xmlns:a16="http://schemas.microsoft.com/office/drawing/2014/main" id="{FC5FBBF7-4FD1-C28C-58F9-E778DA4883D1}"/>
                </a:ext>
              </a:extLst>
            </p:cNvPr>
            <p:cNvSpPr/>
            <p:nvPr/>
          </p:nvSpPr>
          <p:spPr>
            <a:xfrm>
              <a:off x="1120988" y="945867"/>
              <a:ext cx="267751" cy="358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1" y="0"/>
                  </a:moveTo>
                  <a:lnTo>
                    <a:pt x="0" y="21600"/>
                  </a:lnTo>
                  <a:lnTo>
                    <a:pt x="269" y="214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25" name="Google Shape;529;p32">
              <a:extLst>
                <a:ext uri="{FF2B5EF4-FFF2-40B4-BE49-F238E27FC236}">
                  <a16:creationId xmlns:a16="http://schemas.microsoft.com/office/drawing/2014/main" id="{0E89807E-772F-D530-14FA-23AB411D781A}"/>
                </a:ext>
              </a:extLst>
            </p:cNvPr>
            <p:cNvSpPr/>
            <p:nvPr/>
          </p:nvSpPr>
          <p:spPr>
            <a:xfrm>
              <a:off x="1124321" y="945867"/>
              <a:ext cx="266194" cy="356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6" y="0"/>
                  </a:moveTo>
                  <a:lnTo>
                    <a:pt x="0" y="21600"/>
                  </a:lnTo>
                  <a:lnTo>
                    <a:pt x="270" y="21499"/>
                  </a:lnTo>
                  <a:lnTo>
                    <a:pt x="21600" y="19"/>
                  </a:lnTo>
                  <a:lnTo>
                    <a:pt x="21591" y="19"/>
                  </a:lnTo>
                  <a:lnTo>
                    <a:pt x="21549" y="57"/>
                  </a:lnTo>
                  <a:lnTo>
                    <a:pt x="2149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26" name="Google Shape;530;p32">
              <a:extLst>
                <a:ext uri="{FF2B5EF4-FFF2-40B4-BE49-F238E27FC236}">
                  <a16:creationId xmlns:a16="http://schemas.microsoft.com/office/drawing/2014/main" id="{CFA9E8A8-528C-11E5-5388-2101B69B480D}"/>
                </a:ext>
              </a:extLst>
            </p:cNvPr>
            <p:cNvSpPr/>
            <p:nvPr/>
          </p:nvSpPr>
          <p:spPr>
            <a:xfrm>
              <a:off x="1116773" y="1298403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3655" y="4161"/>
                  </a:lnTo>
                  <a:lnTo>
                    <a:pt x="5709" y="8595"/>
                  </a:lnTo>
                  <a:lnTo>
                    <a:pt x="0" y="16642"/>
                  </a:lnTo>
                  <a:lnTo>
                    <a:pt x="620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27" name="Google Shape;531;p32">
              <a:extLst>
                <a:ext uri="{FF2B5EF4-FFF2-40B4-BE49-F238E27FC236}">
                  <a16:creationId xmlns:a16="http://schemas.microsoft.com/office/drawing/2014/main" id="{A3DE4614-A6E5-F2C2-440F-7061BBED2DC2}"/>
                </a:ext>
              </a:extLst>
            </p:cNvPr>
            <p:cNvSpPr/>
            <p:nvPr/>
          </p:nvSpPr>
          <p:spPr>
            <a:xfrm>
              <a:off x="1381606" y="939048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7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710" y="14477"/>
                  </a:lnTo>
                  <a:lnTo>
                    <a:pt x="567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28" name="Google Shape;532;p32">
              <a:extLst>
                <a:ext uri="{FF2B5EF4-FFF2-40B4-BE49-F238E27FC236}">
                  <a16:creationId xmlns:a16="http://schemas.microsoft.com/office/drawing/2014/main" id="{F33D3BE5-72CD-AF45-045D-EC7A993579FA}"/>
                </a:ext>
              </a:extLst>
            </p:cNvPr>
            <p:cNvSpPr/>
            <p:nvPr/>
          </p:nvSpPr>
          <p:spPr>
            <a:xfrm>
              <a:off x="1686782" y="240577"/>
              <a:ext cx="283048" cy="190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60" y="498"/>
                  </a:moveTo>
                  <a:lnTo>
                    <a:pt x="20687" y="20677"/>
                  </a:lnTo>
                  <a:lnTo>
                    <a:pt x="493" y="9144"/>
                  </a:lnTo>
                  <a:lnTo>
                    <a:pt x="7960" y="498"/>
                  </a:lnTo>
                  <a:close/>
                  <a:moveTo>
                    <a:pt x="7992" y="0"/>
                  </a:moveTo>
                  <a:lnTo>
                    <a:pt x="0" y="9263"/>
                  </a:lnTo>
                  <a:lnTo>
                    <a:pt x="21600" y="21600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29" name="Google Shape;533;p32">
              <a:extLst>
                <a:ext uri="{FF2B5EF4-FFF2-40B4-BE49-F238E27FC236}">
                  <a16:creationId xmlns:a16="http://schemas.microsoft.com/office/drawing/2014/main" id="{30AF4DCD-EE67-FB0B-C306-C61830C25E77}"/>
                </a:ext>
              </a:extLst>
            </p:cNvPr>
            <p:cNvSpPr/>
            <p:nvPr/>
          </p:nvSpPr>
          <p:spPr>
            <a:xfrm>
              <a:off x="1171784" y="663753"/>
              <a:ext cx="374879" cy="28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" y="453"/>
                  </a:moveTo>
                  <a:lnTo>
                    <a:pt x="21264" y="8588"/>
                  </a:lnTo>
                  <a:lnTo>
                    <a:pt x="12579" y="21210"/>
                  </a:lnTo>
                  <a:lnTo>
                    <a:pt x="498" y="453"/>
                  </a:lnTo>
                  <a:close/>
                  <a:moveTo>
                    <a:pt x="0" y="0"/>
                  </a:moveTo>
                  <a:lnTo>
                    <a:pt x="12495" y="21480"/>
                  </a:lnTo>
                  <a:lnTo>
                    <a:pt x="12567" y="21600"/>
                  </a:lnTo>
                  <a:lnTo>
                    <a:pt x="21600" y="8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0" name="Google Shape;534;p32">
              <a:extLst>
                <a:ext uri="{FF2B5EF4-FFF2-40B4-BE49-F238E27FC236}">
                  <a16:creationId xmlns:a16="http://schemas.microsoft.com/office/drawing/2014/main" id="{E71B6CCD-159F-C3B8-2709-9AADFC50FE3C}"/>
                </a:ext>
              </a:extLst>
            </p:cNvPr>
            <p:cNvSpPr/>
            <p:nvPr/>
          </p:nvSpPr>
          <p:spPr>
            <a:xfrm>
              <a:off x="1542178" y="321046"/>
              <a:ext cx="149398" cy="454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63" y="0"/>
                  </a:moveTo>
                  <a:lnTo>
                    <a:pt x="0" y="21551"/>
                  </a:lnTo>
                  <a:lnTo>
                    <a:pt x="452" y="21600"/>
                  </a:lnTo>
                  <a:lnTo>
                    <a:pt x="21600" y="50"/>
                  </a:lnTo>
                  <a:lnTo>
                    <a:pt x="21163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1" name="Google Shape;535;p32">
              <a:extLst>
                <a:ext uri="{FF2B5EF4-FFF2-40B4-BE49-F238E27FC236}">
                  <a16:creationId xmlns:a16="http://schemas.microsoft.com/office/drawing/2014/main" id="{EF7D6820-A671-8A1E-709D-A85E9ECD0271}"/>
                </a:ext>
              </a:extLst>
            </p:cNvPr>
            <p:cNvSpPr/>
            <p:nvPr/>
          </p:nvSpPr>
          <p:spPr>
            <a:xfrm>
              <a:off x="1387178" y="772747"/>
              <a:ext cx="344259" cy="313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04" y="373"/>
                  </a:moveTo>
                  <a:lnTo>
                    <a:pt x="21110" y="21141"/>
                  </a:lnTo>
                  <a:lnTo>
                    <a:pt x="346" y="11772"/>
                  </a:lnTo>
                  <a:lnTo>
                    <a:pt x="9804" y="373"/>
                  </a:lnTo>
                  <a:close/>
                  <a:moveTo>
                    <a:pt x="9843" y="0"/>
                  </a:moveTo>
                  <a:lnTo>
                    <a:pt x="0" y="11850"/>
                  </a:lnTo>
                  <a:lnTo>
                    <a:pt x="21320" y="21471"/>
                  </a:lnTo>
                  <a:lnTo>
                    <a:pt x="21600" y="21600"/>
                  </a:lnTo>
                  <a:lnTo>
                    <a:pt x="9908" y="129"/>
                  </a:lnTo>
                  <a:lnTo>
                    <a:pt x="9843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2" name="Google Shape;536;p32">
              <a:extLst>
                <a:ext uri="{FF2B5EF4-FFF2-40B4-BE49-F238E27FC236}">
                  <a16:creationId xmlns:a16="http://schemas.microsoft.com/office/drawing/2014/main" id="{707CC9F4-B58F-749B-CFF0-DE9681C4C07C}"/>
                </a:ext>
              </a:extLst>
            </p:cNvPr>
            <p:cNvSpPr/>
            <p:nvPr/>
          </p:nvSpPr>
          <p:spPr>
            <a:xfrm>
              <a:off x="1961702" y="422756"/>
              <a:ext cx="146906" cy="27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9" y="598"/>
                  </a:moveTo>
                  <a:lnTo>
                    <a:pt x="20956" y="9350"/>
                  </a:lnTo>
                  <a:lnTo>
                    <a:pt x="5986" y="20921"/>
                  </a:lnTo>
                  <a:lnTo>
                    <a:pt x="629" y="598"/>
                  </a:lnTo>
                  <a:close/>
                  <a:moveTo>
                    <a:pt x="0" y="0"/>
                  </a:moveTo>
                  <a:lnTo>
                    <a:pt x="5603" y="21276"/>
                  </a:lnTo>
                  <a:lnTo>
                    <a:pt x="5681" y="21600"/>
                  </a:lnTo>
                  <a:lnTo>
                    <a:pt x="21600" y="9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3" name="Google Shape;537;p32">
              <a:extLst>
                <a:ext uri="{FF2B5EF4-FFF2-40B4-BE49-F238E27FC236}">
                  <a16:creationId xmlns:a16="http://schemas.microsoft.com/office/drawing/2014/main" id="{9904FE28-8E4C-95C8-3A41-EBB16D6D7661}"/>
                </a:ext>
              </a:extLst>
            </p:cNvPr>
            <p:cNvSpPr/>
            <p:nvPr/>
          </p:nvSpPr>
          <p:spPr>
            <a:xfrm>
              <a:off x="1545720" y="775451"/>
              <a:ext cx="286908" cy="304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" y="0"/>
                  </a:moveTo>
                  <a:lnTo>
                    <a:pt x="0" y="15"/>
                  </a:lnTo>
                  <a:lnTo>
                    <a:pt x="71" y="118"/>
                  </a:lnTo>
                  <a:lnTo>
                    <a:pt x="21427" y="377"/>
                  </a:lnTo>
                  <a:lnTo>
                    <a:pt x="13661" y="21556"/>
                  </a:lnTo>
                  <a:lnTo>
                    <a:pt x="13684" y="21600"/>
                  </a:lnTo>
                  <a:lnTo>
                    <a:pt x="13771" y="21600"/>
                  </a:lnTo>
                  <a:lnTo>
                    <a:pt x="21600" y="2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4" name="Google Shape;538;p32">
              <a:extLst>
                <a:ext uri="{FF2B5EF4-FFF2-40B4-BE49-F238E27FC236}">
                  <a16:creationId xmlns:a16="http://schemas.microsoft.com/office/drawing/2014/main" id="{1017F37B-3E80-A38B-8FAB-E64C14ADC3B5}"/>
                </a:ext>
              </a:extLst>
            </p:cNvPr>
            <p:cNvSpPr/>
            <p:nvPr/>
          </p:nvSpPr>
          <p:spPr>
            <a:xfrm>
              <a:off x="1728628" y="779202"/>
              <a:ext cx="104729" cy="300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0" y="0"/>
                  </a:moveTo>
                  <a:lnTo>
                    <a:pt x="0" y="21600"/>
                  </a:lnTo>
                  <a:lnTo>
                    <a:pt x="364" y="21600"/>
                  </a:lnTo>
                  <a:lnTo>
                    <a:pt x="21600" y="201"/>
                  </a:lnTo>
                  <a:lnTo>
                    <a:pt x="2145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5" name="Google Shape;539;p32">
              <a:extLst>
                <a:ext uri="{FF2B5EF4-FFF2-40B4-BE49-F238E27FC236}">
                  <a16:creationId xmlns:a16="http://schemas.microsoft.com/office/drawing/2014/main" id="{035C6240-0A49-EBB3-C5C9-03B872F83D95}"/>
                </a:ext>
              </a:extLst>
            </p:cNvPr>
            <p:cNvSpPr/>
            <p:nvPr/>
          </p:nvSpPr>
          <p:spPr>
            <a:xfrm>
              <a:off x="1826897" y="774254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614" y="21600"/>
                  </a:lnTo>
                  <a:lnTo>
                    <a:pt x="21600" y="79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6" name="Google Shape;540;p32">
              <a:extLst>
                <a:ext uri="{FF2B5EF4-FFF2-40B4-BE49-F238E27FC236}">
                  <a16:creationId xmlns:a16="http://schemas.microsoft.com/office/drawing/2014/main" id="{A5EE50D0-2F9D-987C-14BF-8438FB9412E7}"/>
                </a:ext>
              </a:extLst>
            </p:cNvPr>
            <p:cNvSpPr/>
            <p:nvPr/>
          </p:nvSpPr>
          <p:spPr>
            <a:xfrm>
              <a:off x="1827366" y="772069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29" y="0"/>
                  </a:moveTo>
                  <a:lnTo>
                    <a:pt x="0" y="21600"/>
                  </a:lnTo>
                  <a:lnTo>
                    <a:pt x="19529" y="72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7" name="Google Shape;541;p32">
              <a:extLst>
                <a:ext uri="{FF2B5EF4-FFF2-40B4-BE49-F238E27FC236}">
                  <a16:creationId xmlns:a16="http://schemas.microsoft.com/office/drawing/2014/main" id="{86D27420-019D-35A2-511A-4479A920BD08}"/>
                </a:ext>
              </a:extLst>
            </p:cNvPr>
            <p:cNvSpPr/>
            <p:nvPr/>
          </p:nvSpPr>
          <p:spPr>
            <a:xfrm>
              <a:off x="1545830" y="770193"/>
              <a:ext cx="287317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" y="0"/>
                  </a:moveTo>
                  <a:lnTo>
                    <a:pt x="0" y="2148"/>
                  </a:lnTo>
                  <a:lnTo>
                    <a:pt x="62" y="2999"/>
                  </a:lnTo>
                  <a:lnTo>
                    <a:pt x="8" y="6362"/>
                  </a:lnTo>
                  <a:lnTo>
                    <a:pt x="21561" y="21600"/>
                  </a:lnTo>
                  <a:lnTo>
                    <a:pt x="21600" y="1523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8" name="Google Shape;542;p32">
              <a:extLst>
                <a:ext uri="{FF2B5EF4-FFF2-40B4-BE49-F238E27FC236}">
                  <a16:creationId xmlns:a16="http://schemas.microsoft.com/office/drawing/2014/main" id="{C7EE6D8F-553D-F776-EF66-DD4F39DCC614}"/>
                </a:ext>
              </a:extLst>
            </p:cNvPr>
            <p:cNvSpPr/>
            <p:nvPr/>
          </p:nvSpPr>
          <p:spPr>
            <a:xfrm>
              <a:off x="1827261" y="772852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1363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9" name="Google Shape;543;p32">
              <a:extLst>
                <a:ext uri="{FF2B5EF4-FFF2-40B4-BE49-F238E27FC236}">
                  <a16:creationId xmlns:a16="http://schemas.microsoft.com/office/drawing/2014/main" id="{D97A8C21-89B9-7114-E0EB-6CE7320A1338}"/>
                </a:ext>
              </a:extLst>
            </p:cNvPr>
            <p:cNvSpPr/>
            <p:nvPr/>
          </p:nvSpPr>
          <p:spPr>
            <a:xfrm>
              <a:off x="1722587" y="1075002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390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grpSp>
          <p:nvGrpSpPr>
            <p:cNvPr id="140" name="Google Shape;544;p32">
              <a:extLst>
                <a:ext uri="{FF2B5EF4-FFF2-40B4-BE49-F238E27FC236}">
                  <a16:creationId xmlns:a16="http://schemas.microsoft.com/office/drawing/2014/main" id="{7B5BD8A8-6A3C-23F6-88AC-5A54764FD597}"/>
                </a:ext>
              </a:extLst>
            </p:cNvPr>
            <p:cNvGrpSpPr/>
            <p:nvPr/>
          </p:nvGrpSpPr>
          <p:grpSpPr>
            <a:xfrm>
              <a:off x="1543421" y="778162"/>
              <a:ext cx="62680" cy="104835"/>
              <a:chOff x="-1" y="-1"/>
              <a:chExt cx="62679" cy="104834"/>
            </a:xfrm>
          </p:grpSpPr>
          <p:sp>
            <p:nvSpPr>
              <p:cNvPr id="221" name="Line">
                <a:extLst>
                  <a:ext uri="{FF2B5EF4-FFF2-40B4-BE49-F238E27FC236}">
                    <a16:creationId xmlns:a16="http://schemas.microsoft.com/office/drawing/2014/main" id="{282A8FB4-521D-6FB3-3B0F-B4E6FE7B6809}"/>
                  </a:ext>
                </a:extLst>
              </p:cNvPr>
              <p:cNvSpPr/>
              <p:nvPr/>
            </p:nvSpPr>
            <p:spPr>
              <a:xfrm>
                <a:off x="-2" y="-2"/>
                <a:ext cx="62680" cy="104834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2" name="Line">
                <a:extLst>
                  <a:ext uri="{FF2B5EF4-FFF2-40B4-BE49-F238E27FC236}">
                    <a16:creationId xmlns:a16="http://schemas.microsoft.com/office/drawing/2014/main" id="{56997750-4F99-636A-406F-890E02DFB068}"/>
                  </a:ext>
                </a:extLst>
              </p:cNvPr>
              <p:cNvSpPr/>
              <p:nvPr/>
            </p:nvSpPr>
            <p:spPr>
              <a:xfrm flipH="1" flipV="1">
                <a:off x="0" y="1"/>
                <a:ext cx="62679" cy="104833"/>
              </a:xfrm>
              <a:prstGeom prst="line">
                <a:avLst/>
              </a:prstGeom>
              <a:noFill/>
              <a:ln w="9525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41" name="Google Shape;546;p32">
              <a:extLst>
                <a:ext uri="{FF2B5EF4-FFF2-40B4-BE49-F238E27FC236}">
                  <a16:creationId xmlns:a16="http://schemas.microsoft.com/office/drawing/2014/main" id="{54FBD669-A319-618E-13C0-B1CDC1609BA1}"/>
                </a:ext>
              </a:extLst>
            </p:cNvPr>
            <p:cNvSpPr/>
            <p:nvPr/>
          </p:nvSpPr>
          <p:spPr>
            <a:xfrm>
              <a:off x="1721130" y="1078958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942" y="21600"/>
                  </a:lnTo>
                  <a:lnTo>
                    <a:pt x="17238" y="21600"/>
                  </a:lnTo>
                  <a:lnTo>
                    <a:pt x="21600" y="9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42" name="Google Shape;547;p32">
              <a:extLst>
                <a:ext uri="{FF2B5EF4-FFF2-40B4-BE49-F238E27FC236}">
                  <a16:creationId xmlns:a16="http://schemas.microsoft.com/office/drawing/2014/main" id="{4EA7B550-AE1B-140C-BA56-6F674B8A6201}"/>
                </a:ext>
              </a:extLst>
            </p:cNvPr>
            <p:cNvSpPr/>
            <p:nvPr/>
          </p:nvSpPr>
          <p:spPr>
            <a:xfrm>
              <a:off x="1537395" y="768373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440" y="16774"/>
                  </a:lnTo>
                  <a:lnTo>
                    <a:pt x="5400" y="9651"/>
                  </a:lnTo>
                  <a:lnTo>
                    <a:pt x="6547" y="0"/>
                  </a:lnTo>
                  <a:close/>
                  <a:moveTo>
                    <a:pt x="18530" y="7238"/>
                  </a:moveTo>
                  <a:lnTo>
                    <a:pt x="17347" y="16774"/>
                  </a:lnTo>
                  <a:lnTo>
                    <a:pt x="18123" y="21600"/>
                  </a:lnTo>
                  <a:lnTo>
                    <a:pt x="18900" y="19187"/>
                  </a:lnTo>
                  <a:lnTo>
                    <a:pt x="21600" y="9651"/>
                  </a:lnTo>
                  <a:lnTo>
                    <a:pt x="18530" y="7238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43" name="Google Shape;548;p32">
              <a:extLst>
                <a:ext uri="{FF2B5EF4-FFF2-40B4-BE49-F238E27FC236}">
                  <a16:creationId xmlns:a16="http://schemas.microsoft.com/office/drawing/2014/main" id="{0FAC78B5-9580-4A1F-4E33-8820DD45467F}"/>
                </a:ext>
              </a:extLst>
            </p:cNvPr>
            <p:cNvSpPr/>
            <p:nvPr/>
          </p:nvSpPr>
          <p:spPr>
            <a:xfrm>
              <a:off x="1537759" y="768163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5" y="0"/>
                  </a:moveTo>
                  <a:lnTo>
                    <a:pt x="0" y="12427"/>
                  </a:lnTo>
                  <a:lnTo>
                    <a:pt x="4320" y="0"/>
                  </a:lnTo>
                  <a:close/>
                  <a:moveTo>
                    <a:pt x="14144" y="1479"/>
                  </a:moveTo>
                  <a:lnTo>
                    <a:pt x="16629" y="12427"/>
                  </a:lnTo>
                  <a:lnTo>
                    <a:pt x="19115" y="21600"/>
                  </a:lnTo>
                  <a:lnTo>
                    <a:pt x="21008" y="9321"/>
                  </a:lnTo>
                  <a:lnTo>
                    <a:pt x="21600" y="1479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44" name="Google Shape;549;p32">
              <a:extLst>
                <a:ext uri="{FF2B5EF4-FFF2-40B4-BE49-F238E27FC236}">
                  <a16:creationId xmlns:a16="http://schemas.microsoft.com/office/drawing/2014/main" id="{146CA811-3E14-1FC7-DBB8-DCB1A622778B}"/>
                </a:ext>
              </a:extLst>
            </p:cNvPr>
            <p:cNvSpPr/>
            <p:nvPr/>
          </p:nvSpPr>
          <p:spPr>
            <a:xfrm>
              <a:off x="1541759" y="773785"/>
              <a:ext cx="187602" cy="311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" y="0"/>
                  </a:moveTo>
                  <a:lnTo>
                    <a:pt x="61" y="58"/>
                  </a:lnTo>
                  <a:lnTo>
                    <a:pt x="0" y="101"/>
                  </a:lnTo>
                  <a:lnTo>
                    <a:pt x="192" y="304"/>
                  </a:lnTo>
                  <a:lnTo>
                    <a:pt x="7408" y="7576"/>
                  </a:lnTo>
                  <a:lnTo>
                    <a:pt x="21265" y="21542"/>
                  </a:lnTo>
                  <a:lnTo>
                    <a:pt x="21503" y="21600"/>
                  </a:lnTo>
                  <a:lnTo>
                    <a:pt x="21600" y="21441"/>
                  </a:lnTo>
                  <a:lnTo>
                    <a:pt x="21384" y="21232"/>
                  </a:lnTo>
                  <a:lnTo>
                    <a:pt x="21348" y="21189"/>
                  </a:lnTo>
                  <a:lnTo>
                    <a:pt x="564" y="231"/>
                  </a:lnTo>
                  <a:lnTo>
                    <a:pt x="456" y="130"/>
                  </a:lnTo>
                  <a:lnTo>
                    <a:pt x="432" y="101"/>
                  </a:lnTo>
                  <a:lnTo>
                    <a:pt x="384" y="58"/>
                  </a:lnTo>
                  <a:lnTo>
                    <a:pt x="335" y="7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45" name="Google Shape;550;p32">
              <a:extLst>
                <a:ext uri="{FF2B5EF4-FFF2-40B4-BE49-F238E27FC236}">
                  <a16:creationId xmlns:a16="http://schemas.microsoft.com/office/drawing/2014/main" id="{51091D62-97A3-4ACA-B73B-0569226A6828}"/>
                </a:ext>
              </a:extLst>
            </p:cNvPr>
            <p:cNvSpPr/>
            <p:nvPr/>
          </p:nvSpPr>
          <p:spPr>
            <a:xfrm>
              <a:off x="2000016" y="539453"/>
              <a:ext cx="179174" cy="184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77" y="0"/>
                  </a:moveTo>
                  <a:lnTo>
                    <a:pt x="0" y="18351"/>
                  </a:lnTo>
                  <a:lnTo>
                    <a:pt x="326" y="18559"/>
                  </a:lnTo>
                  <a:lnTo>
                    <a:pt x="12776" y="807"/>
                  </a:lnTo>
                  <a:lnTo>
                    <a:pt x="21236" y="21600"/>
                  </a:lnTo>
                  <a:lnTo>
                    <a:pt x="21600" y="21467"/>
                  </a:lnTo>
                  <a:lnTo>
                    <a:pt x="12877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46" name="Google Shape;551;p32">
              <a:extLst>
                <a:ext uri="{FF2B5EF4-FFF2-40B4-BE49-F238E27FC236}">
                  <a16:creationId xmlns:a16="http://schemas.microsoft.com/office/drawing/2014/main" id="{D83F59DC-C4B7-7A88-426B-DA97E8450D2F}"/>
                </a:ext>
              </a:extLst>
            </p:cNvPr>
            <p:cNvSpPr/>
            <p:nvPr/>
          </p:nvSpPr>
          <p:spPr>
            <a:xfrm>
              <a:off x="1831067" y="420052"/>
              <a:ext cx="171867" cy="35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86" y="0"/>
                  </a:moveTo>
                  <a:lnTo>
                    <a:pt x="0" y="21537"/>
                  </a:lnTo>
                  <a:lnTo>
                    <a:pt x="379" y="21600"/>
                  </a:lnTo>
                  <a:lnTo>
                    <a:pt x="16602" y="788"/>
                  </a:lnTo>
                  <a:lnTo>
                    <a:pt x="21208" y="16623"/>
                  </a:lnTo>
                  <a:lnTo>
                    <a:pt x="21600" y="16598"/>
                  </a:lnTo>
                  <a:lnTo>
                    <a:pt x="16786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47" name="Google Shape;552;p32">
              <a:extLst>
                <a:ext uri="{FF2B5EF4-FFF2-40B4-BE49-F238E27FC236}">
                  <a16:creationId xmlns:a16="http://schemas.microsoft.com/office/drawing/2014/main" id="{1A2202C5-4FE6-C611-CA06-77B4E07E10CC}"/>
                </a:ext>
              </a:extLst>
            </p:cNvPr>
            <p:cNvSpPr/>
            <p:nvPr/>
          </p:nvSpPr>
          <p:spPr>
            <a:xfrm>
              <a:off x="1539375" y="421509"/>
              <a:ext cx="428069" cy="359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37" y="614"/>
                  </a:moveTo>
                  <a:lnTo>
                    <a:pt x="14739" y="21400"/>
                  </a:lnTo>
                  <a:lnTo>
                    <a:pt x="441" y="21180"/>
                  </a:lnTo>
                  <a:lnTo>
                    <a:pt x="21237" y="614"/>
                  </a:lnTo>
                  <a:close/>
                  <a:moveTo>
                    <a:pt x="21600" y="0"/>
                  </a:moveTo>
                  <a:lnTo>
                    <a:pt x="168" y="21199"/>
                  </a:lnTo>
                  <a:lnTo>
                    <a:pt x="0" y="21368"/>
                  </a:lnTo>
                  <a:lnTo>
                    <a:pt x="14792" y="21600"/>
                  </a:lnTo>
                  <a:lnTo>
                    <a:pt x="148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48" name="Google Shape;553;p32">
              <a:extLst>
                <a:ext uri="{FF2B5EF4-FFF2-40B4-BE49-F238E27FC236}">
                  <a16:creationId xmlns:a16="http://schemas.microsoft.com/office/drawing/2014/main" id="{6BBEE649-20D2-3F29-A225-5028C3634855}"/>
                </a:ext>
              </a:extLst>
            </p:cNvPr>
            <p:cNvSpPr/>
            <p:nvPr/>
          </p:nvSpPr>
          <p:spPr>
            <a:xfrm>
              <a:off x="688133" y="1306574"/>
              <a:ext cx="432132" cy="11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9" y="0"/>
                  </a:moveTo>
                  <a:lnTo>
                    <a:pt x="0" y="20997"/>
                  </a:lnTo>
                  <a:lnTo>
                    <a:pt x="36" y="21600"/>
                  </a:lnTo>
                  <a:lnTo>
                    <a:pt x="21600" y="603"/>
                  </a:lnTo>
                  <a:lnTo>
                    <a:pt x="21559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49" name="Google Shape;554;p32">
              <a:extLst>
                <a:ext uri="{FF2B5EF4-FFF2-40B4-BE49-F238E27FC236}">
                  <a16:creationId xmlns:a16="http://schemas.microsoft.com/office/drawing/2014/main" id="{BA6DA666-507C-6675-0E62-2B752BDD7A3C}"/>
                </a:ext>
              </a:extLst>
            </p:cNvPr>
            <p:cNvSpPr/>
            <p:nvPr/>
          </p:nvSpPr>
          <p:spPr>
            <a:xfrm>
              <a:off x="254861" y="1245991"/>
              <a:ext cx="295558" cy="214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45" y="418"/>
                  </a:moveTo>
                  <a:lnTo>
                    <a:pt x="5417" y="21036"/>
                  </a:lnTo>
                  <a:lnTo>
                    <a:pt x="335" y="3369"/>
                  </a:lnTo>
                  <a:lnTo>
                    <a:pt x="20945" y="418"/>
                  </a:lnTo>
                  <a:close/>
                  <a:moveTo>
                    <a:pt x="21600" y="0"/>
                  </a:moveTo>
                  <a:lnTo>
                    <a:pt x="0" y="3086"/>
                  </a:lnTo>
                  <a:lnTo>
                    <a:pt x="532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50" name="Google Shape;555;p32">
              <a:extLst>
                <a:ext uri="{FF2B5EF4-FFF2-40B4-BE49-F238E27FC236}">
                  <a16:creationId xmlns:a16="http://schemas.microsoft.com/office/drawing/2014/main" id="{64218562-42EC-F2F8-20FD-75D1F6929DD5}"/>
                </a:ext>
              </a:extLst>
            </p:cNvPr>
            <p:cNvSpPr/>
            <p:nvPr/>
          </p:nvSpPr>
          <p:spPr>
            <a:xfrm>
              <a:off x="323885" y="1245781"/>
              <a:ext cx="367796" cy="21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35" y="471"/>
                  </a:moveTo>
                  <a:lnTo>
                    <a:pt x="21227" y="17105"/>
                  </a:lnTo>
                  <a:lnTo>
                    <a:pt x="532" y="21160"/>
                  </a:lnTo>
                  <a:lnTo>
                    <a:pt x="13035" y="471"/>
                  </a:lnTo>
                  <a:close/>
                  <a:moveTo>
                    <a:pt x="13047" y="0"/>
                  </a:moveTo>
                  <a:lnTo>
                    <a:pt x="0" y="21600"/>
                  </a:lnTo>
                  <a:lnTo>
                    <a:pt x="21423" y="17387"/>
                  </a:lnTo>
                  <a:lnTo>
                    <a:pt x="21600" y="17356"/>
                  </a:lnTo>
                  <a:lnTo>
                    <a:pt x="13047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51" name="Google Shape;556;p32">
              <a:extLst>
                <a:ext uri="{FF2B5EF4-FFF2-40B4-BE49-F238E27FC236}">
                  <a16:creationId xmlns:a16="http://schemas.microsoft.com/office/drawing/2014/main" id="{72BDC1AB-5C56-98B1-E02E-8A15EC050B40}"/>
                </a:ext>
              </a:extLst>
            </p:cNvPr>
            <p:cNvSpPr/>
            <p:nvPr/>
          </p:nvSpPr>
          <p:spPr>
            <a:xfrm>
              <a:off x="683554" y="1305327"/>
              <a:ext cx="440562" cy="22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87" y="527"/>
                  </a:moveTo>
                  <a:lnTo>
                    <a:pt x="12724" y="21223"/>
                  </a:lnTo>
                  <a:lnTo>
                    <a:pt x="485" y="10701"/>
                  </a:lnTo>
                  <a:lnTo>
                    <a:pt x="21187" y="527"/>
                  </a:lnTo>
                  <a:close/>
                  <a:moveTo>
                    <a:pt x="21600" y="0"/>
                  </a:moveTo>
                  <a:lnTo>
                    <a:pt x="0" y="10621"/>
                  </a:lnTo>
                  <a:lnTo>
                    <a:pt x="1277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52" name="Google Shape;557;p32">
              <a:extLst>
                <a:ext uri="{FF2B5EF4-FFF2-40B4-BE49-F238E27FC236}">
                  <a16:creationId xmlns:a16="http://schemas.microsoft.com/office/drawing/2014/main" id="{3139F03E-DF24-6474-0F77-9C5B381D09E2}"/>
                </a:ext>
              </a:extLst>
            </p:cNvPr>
            <p:cNvSpPr/>
            <p:nvPr/>
          </p:nvSpPr>
          <p:spPr>
            <a:xfrm>
              <a:off x="322528" y="1414940"/>
              <a:ext cx="368524" cy="179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1" y="464"/>
                  </a:moveTo>
                  <a:lnTo>
                    <a:pt x="17006" y="21086"/>
                  </a:lnTo>
                  <a:lnTo>
                    <a:pt x="684" y="5309"/>
                  </a:lnTo>
                  <a:lnTo>
                    <a:pt x="21301" y="464"/>
                  </a:lnTo>
                  <a:close/>
                  <a:moveTo>
                    <a:pt x="21600" y="0"/>
                  </a:moveTo>
                  <a:lnTo>
                    <a:pt x="0" y="5083"/>
                  </a:lnTo>
                  <a:lnTo>
                    <a:pt x="1710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53" name="Google Shape;558;p32">
              <a:extLst>
                <a:ext uri="{FF2B5EF4-FFF2-40B4-BE49-F238E27FC236}">
                  <a16:creationId xmlns:a16="http://schemas.microsoft.com/office/drawing/2014/main" id="{E69EBB0F-F759-D5AA-522F-08F1AA51F5BA}"/>
                </a:ext>
              </a:extLst>
            </p:cNvPr>
            <p:cNvSpPr/>
            <p:nvPr/>
          </p:nvSpPr>
          <p:spPr>
            <a:xfrm>
              <a:off x="610788" y="1414740"/>
              <a:ext cx="338232" cy="179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19" y="513"/>
                  </a:moveTo>
                  <a:lnTo>
                    <a:pt x="20908" y="13708"/>
                  </a:lnTo>
                  <a:lnTo>
                    <a:pt x="346" y="21087"/>
                  </a:lnTo>
                  <a:lnTo>
                    <a:pt x="5019" y="513"/>
                  </a:lnTo>
                  <a:close/>
                  <a:moveTo>
                    <a:pt x="4906" y="0"/>
                  </a:moveTo>
                  <a:lnTo>
                    <a:pt x="0" y="21600"/>
                  </a:lnTo>
                  <a:lnTo>
                    <a:pt x="21600" y="13845"/>
                  </a:lnTo>
                  <a:lnTo>
                    <a:pt x="5006" y="74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54" name="Google Shape;559;p32">
              <a:extLst>
                <a:ext uri="{FF2B5EF4-FFF2-40B4-BE49-F238E27FC236}">
                  <a16:creationId xmlns:a16="http://schemas.microsoft.com/office/drawing/2014/main" id="{9639DF87-3A61-A4FB-EC02-646EDAD5F5A6}"/>
                </a:ext>
              </a:extLst>
            </p:cNvPr>
            <p:cNvSpPr/>
            <p:nvPr/>
          </p:nvSpPr>
          <p:spPr>
            <a:xfrm>
              <a:off x="1386031" y="940868"/>
              <a:ext cx="347810" cy="173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5" y="840"/>
                  </a:moveTo>
                  <a:lnTo>
                    <a:pt x="20817" y="17554"/>
                  </a:lnTo>
                  <a:lnTo>
                    <a:pt x="6588" y="21160"/>
                  </a:lnTo>
                  <a:lnTo>
                    <a:pt x="485" y="840"/>
                  </a:lnTo>
                  <a:close/>
                  <a:moveTo>
                    <a:pt x="0" y="0"/>
                  </a:moveTo>
                  <a:lnTo>
                    <a:pt x="6445" y="21482"/>
                  </a:lnTo>
                  <a:lnTo>
                    <a:pt x="6478" y="21600"/>
                  </a:lnTo>
                  <a:lnTo>
                    <a:pt x="21600" y="17761"/>
                  </a:lnTo>
                  <a:lnTo>
                    <a:pt x="284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55" name="Google Shape;560;p32">
              <a:extLst>
                <a:ext uri="{FF2B5EF4-FFF2-40B4-BE49-F238E27FC236}">
                  <a16:creationId xmlns:a16="http://schemas.microsoft.com/office/drawing/2014/main" id="{720FCAF8-3AC7-A0AC-2C78-63008975B266}"/>
                </a:ext>
              </a:extLst>
            </p:cNvPr>
            <p:cNvSpPr/>
            <p:nvPr/>
          </p:nvSpPr>
          <p:spPr>
            <a:xfrm>
              <a:off x="1114323" y="941387"/>
              <a:ext cx="379140" cy="37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93" y="333"/>
                  </a:moveTo>
                  <a:lnTo>
                    <a:pt x="21345" y="9946"/>
                  </a:lnTo>
                  <a:lnTo>
                    <a:pt x="629" y="21049"/>
                  </a:lnTo>
                  <a:lnTo>
                    <a:pt x="15693" y="333"/>
                  </a:lnTo>
                  <a:close/>
                  <a:moveTo>
                    <a:pt x="15711" y="0"/>
                  </a:moveTo>
                  <a:lnTo>
                    <a:pt x="243" y="21267"/>
                  </a:lnTo>
                  <a:lnTo>
                    <a:pt x="0" y="21600"/>
                  </a:lnTo>
                  <a:lnTo>
                    <a:pt x="21600" y="10019"/>
                  </a:lnTo>
                  <a:lnTo>
                    <a:pt x="15711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56" name="Google Shape;561;p32">
              <a:extLst>
                <a:ext uri="{FF2B5EF4-FFF2-40B4-BE49-F238E27FC236}">
                  <a16:creationId xmlns:a16="http://schemas.microsoft.com/office/drawing/2014/main" id="{39D5DB79-4700-1DB2-4AE1-DEBEAEA63060}"/>
                </a:ext>
              </a:extLst>
            </p:cNvPr>
            <p:cNvSpPr/>
            <p:nvPr/>
          </p:nvSpPr>
          <p:spPr>
            <a:xfrm>
              <a:off x="940584" y="1304080"/>
              <a:ext cx="213096" cy="264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54" y="654"/>
                  </a:moveTo>
                  <a:lnTo>
                    <a:pt x="21220" y="21278"/>
                  </a:lnTo>
                  <a:lnTo>
                    <a:pt x="601" y="18296"/>
                  </a:lnTo>
                  <a:lnTo>
                    <a:pt x="18054" y="654"/>
                  </a:lnTo>
                  <a:close/>
                  <a:moveTo>
                    <a:pt x="18287" y="0"/>
                  </a:moveTo>
                  <a:lnTo>
                    <a:pt x="0" y="18475"/>
                  </a:lnTo>
                  <a:lnTo>
                    <a:pt x="21379" y="21567"/>
                  </a:lnTo>
                  <a:lnTo>
                    <a:pt x="21600" y="21600"/>
                  </a:lnTo>
                  <a:lnTo>
                    <a:pt x="18339" y="31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57" name="Google Shape;562;p32">
              <a:extLst>
                <a:ext uri="{FF2B5EF4-FFF2-40B4-BE49-F238E27FC236}">
                  <a16:creationId xmlns:a16="http://schemas.microsoft.com/office/drawing/2014/main" id="{6529843B-28A4-3D21-7785-DB71014EF49F}"/>
                </a:ext>
              </a:extLst>
            </p:cNvPr>
            <p:cNvSpPr/>
            <p:nvPr/>
          </p:nvSpPr>
          <p:spPr>
            <a:xfrm>
              <a:off x="941412" y="1527376"/>
              <a:ext cx="214353" cy="163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1" y="535"/>
                  </a:moveTo>
                  <a:lnTo>
                    <a:pt x="20793" y="5321"/>
                  </a:lnTo>
                  <a:lnTo>
                    <a:pt x="4290" y="20888"/>
                  </a:lnTo>
                  <a:lnTo>
                    <a:pt x="441" y="535"/>
                  </a:lnTo>
                  <a:close/>
                  <a:moveTo>
                    <a:pt x="0" y="0"/>
                  </a:moveTo>
                  <a:lnTo>
                    <a:pt x="4091" y="21600"/>
                  </a:lnTo>
                  <a:lnTo>
                    <a:pt x="21600" y="5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58" name="Google Shape;563;p32">
              <a:extLst>
                <a:ext uri="{FF2B5EF4-FFF2-40B4-BE49-F238E27FC236}">
                  <a16:creationId xmlns:a16="http://schemas.microsoft.com/office/drawing/2014/main" id="{A28422D3-E603-2A07-800A-65A15EAB53AF}"/>
                </a:ext>
              </a:extLst>
            </p:cNvPr>
            <p:cNvSpPr/>
            <p:nvPr/>
          </p:nvSpPr>
          <p:spPr>
            <a:xfrm>
              <a:off x="978988" y="1564123"/>
              <a:ext cx="215500" cy="168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18" y="696"/>
                  </a:moveTo>
                  <a:lnTo>
                    <a:pt x="21162" y="21065"/>
                  </a:lnTo>
                  <a:lnTo>
                    <a:pt x="793" y="15899"/>
                  </a:lnTo>
                  <a:lnTo>
                    <a:pt x="17218" y="696"/>
                  </a:lnTo>
                  <a:close/>
                  <a:moveTo>
                    <a:pt x="17416" y="0"/>
                  </a:moveTo>
                  <a:lnTo>
                    <a:pt x="0" y="16113"/>
                  </a:lnTo>
                  <a:lnTo>
                    <a:pt x="21600" y="21600"/>
                  </a:lnTo>
                  <a:lnTo>
                    <a:pt x="17416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59" name="Google Shape;564;p32">
              <a:extLst>
                <a:ext uri="{FF2B5EF4-FFF2-40B4-BE49-F238E27FC236}">
                  <a16:creationId xmlns:a16="http://schemas.microsoft.com/office/drawing/2014/main" id="{81759C43-379A-FAA9-0ADA-DE66C6A552E3}"/>
                </a:ext>
              </a:extLst>
            </p:cNvPr>
            <p:cNvSpPr/>
            <p:nvPr/>
          </p:nvSpPr>
          <p:spPr>
            <a:xfrm>
              <a:off x="1117346" y="1301166"/>
              <a:ext cx="124305" cy="268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9" y="1113"/>
                  </a:moveTo>
                  <a:lnTo>
                    <a:pt x="20858" y="15650"/>
                  </a:lnTo>
                  <a:lnTo>
                    <a:pt x="6204" y="21106"/>
                  </a:lnTo>
                  <a:lnTo>
                    <a:pt x="869" y="1113"/>
                  </a:lnTo>
                  <a:close/>
                  <a:moveTo>
                    <a:pt x="0" y="0"/>
                  </a:moveTo>
                  <a:lnTo>
                    <a:pt x="5770" y="21600"/>
                  </a:lnTo>
                  <a:lnTo>
                    <a:pt x="21600" y="15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0" name="Google Shape;565;p32">
              <a:extLst>
                <a:ext uri="{FF2B5EF4-FFF2-40B4-BE49-F238E27FC236}">
                  <a16:creationId xmlns:a16="http://schemas.microsoft.com/office/drawing/2014/main" id="{0FC91BAF-24E1-9569-19BD-B9EB186CD7E2}"/>
                </a:ext>
              </a:extLst>
            </p:cNvPr>
            <p:cNvSpPr/>
            <p:nvPr/>
          </p:nvSpPr>
          <p:spPr>
            <a:xfrm>
              <a:off x="1149923" y="1492086"/>
              <a:ext cx="92137" cy="245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30" y="715"/>
                  </a:moveTo>
                  <a:lnTo>
                    <a:pt x="9885" y="20298"/>
                  </a:lnTo>
                  <a:lnTo>
                    <a:pt x="856" y="6635"/>
                  </a:lnTo>
                  <a:lnTo>
                    <a:pt x="20430" y="715"/>
                  </a:lnTo>
                  <a:close/>
                  <a:moveTo>
                    <a:pt x="21600" y="0"/>
                  </a:moveTo>
                  <a:lnTo>
                    <a:pt x="0" y="6525"/>
                  </a:lnTo>
                  <a:lnTo>
                    <a:pt x="995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1" name="Google Shape;566;p32">
              <a:extLst>
                <a:ext uri="{FF2B5EF4-FFF2-40B4-BE49-F238E27FC236}">
                  <a16:creationId xmlns:a16="http://schemas.microsoft.com/office/drawing/2014/main" id="{8277A964-0B8E-2C66-0511-5D004025AE83}"/>
                </a:ext>
              </a:extLst>
            </p:cNvPr>
            <p:cNvSpPr/>
            <p:nvPr/>
          </p:nvSpPr>
          <p:spPr>
            <a:xfrm>
              <a:off x="981392" y="1686647"/>
              <a:ext cx="214762" cy="199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" y="429"/>
                  </a:moveTo>
                  <a:lnTo>
                    <a:pt x="20815" y="4792"/>
                  </a:lnTo>
                  <a:lnTo>
                    <a:pt x="324" y="20913"/>
                  </a:lnTo>
                  <a:lnTo>
                    <a:pt x="324" y="429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4612"/>
                  </a:lnTo>
                  <a:lnTo>
                    <a:pt x="189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2" name="Google Shape;567;p32">
              <a:extLst>
                <a:ext uri="{FF2B5EF4-FFF2-40B4-BE49-F238E27FC236}">
                  <a16:creationId xmlns:a16="http://schemas.microsoft.com/office/drawing/2014/main" id="{27B46278-C3AB-A368-F3EB-03FF85CDF4AB}"/>
                </a:ext>
              </a:extLst>
            </p:cNvPr>
            <p:cNvSpPr/>
            <p:nvPr/>
          </p:nvSpPr>
          <p:spPr>
            <a:xfrm>
              <a:off x="1167104" y="655212"/>
              <a:ext cx="18705" cy="19375"/>
            </a:xfrm>
            <a:prstGeom prst="ellipse">
              <a:avLst/>
            </a:pr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3" name="Google Shape;568;p32">
              <a:extLst>
                <a:ext uri="{FF2B5EF4-FFF2-40B4-BE49-F238E27FC236}">
                  <a16:creationId xmlns:a16="http://schemas.microsoft.com/office/drawing/2014/main" id="{F6D9CF2F-A44E-E0ED-37E7-091103B6FBAE}"/>
                </a:ext>
              </a:extLst>
            </p:cNvPr>
            <p:cNvSpPr/>
            <p:nvPr/>
          </p:nvSpPr>
          <p:spPr>
            <a:xfrm>
              <a:off x="1537180" y="767130"/>
              <a:ext cx="18745" cy="19365"/>
            </a:xfrm>
            <a:prstGeom prst="ellipse">
              <a:avLst/>
            </a:pr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4" name="Google Shape;569;p32">
              <a:extLst>
                <a:ext uri="{FF2B5EF4-FFF2-40B4-BE49-F238E27FC236}">
                  <a16:creationId xmlns:a16="http://schemas.microsoft.com/office/drawing/2014/main" id="{B9978789-2D16-10F7-14DC-3371A1CA188E}"/>
                </a:ext>
              </a:extLst>
            </p:cNvPr>
            <p:cNvSpPr/>
            <p:nvPr/>
          </p:nvSpPr>
          <p:spPr>
            <a:xfrm>
              <a:off x="852131" y="688637"/>
              <a:ext cx="37447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5" name="Google Shape;570;p32">
              <a:extLst>
                <a:ext uri="{FF2B5EF4-FFF2-40B4-BE49-F238E27FC236}">
                  <a16:creationId xmlns:a16="http://schemas.microsoft.com/office/drawing/2014/main" id="{F66E7B83-C536-8BB0-08F3-3C8ECFC75EC3}"/>
                </a:ext>
              </a:extLst>
            </p:cNvPr>
            <p:cNvSpPr/>
            <p:nvPr/>
          </p:nvSpPr>
          <p:spPr>
            <a:xfrm>
              <a:off x="921008" y="180722"/>
              <a:ext cx="37447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6" name="Google Shape;571;p32">
              <a:extLst>
                <a:ext uri="{FF2B5EF4-FFF2-40B4-BE49-F238E27FC236}">
                  <a16:creationId xmlns:a16="http://schemas.microsoft.com/office/drawing/2014/main" id="{A341CD7F-A7B9-21B5-E55B-4A6A9E649D0B}"/>
                </a:ext>
              </a:extLst>
            </p:cNvPr>
            <p:cNvSpPr/>
            <p:nvPr/>
          </p:nvSpPr>
          <p:spPr>
            <a:xfrm>
              <a:off x="998501" y="-1"/>
              <a:ext cx="37405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7" name="Google Shape;572;p32">
              <a:extLst>
                <a:ext uri="{FF2B5EF4-FFF2-40B4-BE49-F238E27FC236}">
                  <a16:creationId xmlns:a16="http://schemas.microsoft.com/office/drawing/2014/main" id="{AC5DDEE8-9BB0-BC7B-75F1-AFDFB39AF5B0}"/>
                </a:ext>
              </a:extLst>
            </p:cNvPr>
            <p:cNvSpPr/>
            <p:nvPr/>
          </p:nvSpPr>
          <p:spPr>
            <a:xfrm>
              <a:off x="563771" y="81725"/>
              <a:ext cx="37447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8" name="Google Shape;573;p32">
              <a:extLst>
                <a:ext uri="{FF2B5EF4-FFF2-40B4-BE49-F238E27FC236}">
                  <a16:creationId xmlns:a16="http://schemas.microsoft.com/office/drawing/2014/main" id="{2ED2C40C-D378-41D4-E5ED-A798F289E1F0}"/>
                </a:ext>
              </a:extLst>
            </p:cNvPr>
            <p:cNvSpPr/>
            <p:nvPr/>
          </p:nvSpPr>
          <p:spPr>
            <a:xfrm>
              <a:off x="473415" y="150640"/>
              <a:ext cx="37447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69" name="Google Shape;574;p32">
              <a:extLst>
                <a:ext uri="{FF2B5EF4-FFF2-40B4-BE49-F238E27FC236}">
                  <a16:creationId xmlns:a16="http://schemas.microsoft.com/office/drawing/2014/main" id="{4FDB2A6B-43E4-A619-B979-3024D949D421}"/>
                </a:ext>
              </a:extLst>
            </p:cNvPr>
            <p:cNvSpPr/>
            <p:nvPr/>
          </p:nvSpPr>
          <p:spPr>
            <a:xfrm>
              <a:off x="1708643" y="1067354"/>
              <a:ext cx="37401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70" name="Google Shape;575;p32">
              <a:extLst>
                <a:ext uri="{FF2B5EF4-FFF2-40B4-BE49-F238E27FC236}">
                  <a16:creationId xmlns:a16="http://schemas.microsoft.com/office/drawing/2014/main" id="{7CD0D5B8-0EA9-25D1-E206-B19E17F25BA6}"/>
                </a:ext>
              </a:extLst>
            </p:cNvPr>
            <p:cNvSpPr/>
            <p:nvPr/>
          </p:nvSpPr>
          <p:spPr>
            <a:xfrm>
              <a:off x="1467584" y="1101806"/>
              <a:ext cx="37447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71" name="Google Shape;576;p32">
              <a:extLst>
                <a:ext uri="{FF2B5EF4-FFF2-40B4-BE49-F238E27FC236}">
                  <a16:creationId xmlns:a16="http://schemas.microsoft.com/office/drawing/2014/main" id="{77C1D495-82AD-CF52-9D1B-C915C953981A}"/>
                </a:ext>
              </a:extLst>
            </p:cNvPr>
            <p:cNvSpPr/>
            <p:nvPr/>
          </p:nvSpPr>
          <p:spPr>
            <a:xfrm>
              <a:off x="1222280" y="1471891"/>
              <a:ext cx="37443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72" name="Google Shape;577;p32">
              <a:extLst>
                <a:ext uri="{FF2B5EF4-FFF2-40B4-BE49-F238E27FC236}">
                  <a16:creationId xmlns:a16="http://schemas.microsoft.com/office/drawing/2014/main" id="{54DC96DF-5EEC-919B-FD37-9E0516AD06CA}"/>
                </a:ext>
              </a:extLst>
            </p:cNvPr>
            <p:cNvSpPr/>
            <p:nvPr/>
          </p:nvSpPr>
          <p:spPr>
            <a:xfrm>
              <a:off x="921008" y="1514884"/>
              <a:ext cx="37447" cy="3884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73" name="Google Shape;578;p32">
              <a:extLst>
                <a:ext uri="{FF2B5EF4-FFF2-40B4-BE49-F238E27FC236}">
                  <a16:creationId xmlns:a16="http://schemas.microsoft.com/office/drawing/2014/main" id="{16CB05E9-06FD-E955-7D21-1841DAAC9A52}"/>
                </a:ext>
              </a:extLst>
            </p:cNvPr>
            <p:cNvSpPr/>
            <p:nvPr/>
          </p:nvSpPr>
          <p:spPr>
            <a:xfrm>
              <a:off x="593926" y="1575159"/>
              <a:ext cx="37443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74" name="Google Shape;579;p32">
              <a:extLst>
                <a:ext uri="{FF2B5EF4-FFF2-40B4-BE49-F238E27FC236}">
                  <a16:creationId xmlns:a16="http://schemas.microsoft.com/office/drawing/2014/main" id="{DA322260-C010-96AA-A40A-7AF943361F4B}"/>
                </a:ext>
              </a:extLst>
            </p:cNvPr>
            <p:cNvSpPr/>
            <p:nvPr/>
          </p:nvSpPr>
          <p:spPr>
            <a:xfrm>
              <a:off x="2160522" y="705808"/>
              <a:ext cx="37409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75" name="Google Shape;580;p32">
              <a:extLst>
                <a:ext uri="{FF2B5EF4-FFF2-40B4-BE49-F238E27FC236}">
                  <a16:creationId xmlns:a16="http://schemas.microsoft.com/office/drawing/2014/main" id="{02F5312A-0049-BA2E-0D3C-83AA93316699}"/>
                </a:ext>
              </a:extLst>
            </p:cNvPr>
            <p:cNvSpPr/>
            <p:nvPr/>
          </p:nvSpPr>
          <p:spPr>
            <a:xfrm>
              <a:off x="1936719" y="408808"/>
              <a:ext cx="37409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76" name="Google Shape;581;p32">
              <a:extLst>
                <a:ext uri="{FF2B5EF4-FFF2-40B4-BE49-F238E27FC236}">
                  <a16:creationId xmlns:a16="http://schemas.microsoft.com/office/drawing/2014/main" id="{E76CAA50-EB80-B8D6-B792-2CF9D88363D5}"/>
                </a:ext>
              </a:extLst>
            </p:cNvPr>
            <p:cNvSpPr/>
            <p:nvPr/>
          </p:nvSpPr>
          <p:spPr>
            <a:xfrm>
              <a:off x="1669885" y="309801"/>
              <a:ext cx="37409" cy="3885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77" name="Google Shape;582;p32">
              <a:extLst>
                <a:ext uri="{FF2B5EF4-FFF2-40B4-BE49-F238E27FC236}">
                  <a16:creationId xmlns:a16="http://schemas.microsoft.com/office/drawing/2014/main" id="{96C9D257-1612-0EAD-CCBE-1EB410B41CC4}"/>
                </a:ext>
              </a:extLst>
            </p:cNvPr>
            <p:cNvSpPr/>
            <p:nvPr/>
          </p:nvSpPr>
          <p:spPr>
            <a:xfrm>
              <a:off x="404563" y="761712"/>
              <a:ext cx="37409" cy="388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78" name="Google Shape;583;p32">
              <a:extLst>
                <a:ext uri="{FF2B5EF4-FFF2-40B4-BE49-F238E27FC236}">
                  <a16:creationId xmlns:a16="http://schemas.microsoft.com/office/drawing/2014/main" id="{6C101F81-2244-B270-4582-E69818BD7EAD}"/>
                </a:ext>
              </a:extLst>
            </p:cNvPr>
            <p:cNvSpPr/>
            <p:nvPr/>
          </p:nvSpPr>
          <p:spPr>
            <a:xfrm>
              <a:off x="142015" y="731620"/>
              <a:ext cx="37451" cy="3874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79" name="Google Shape;584;p32">
              <a:extLst>
                <a:ext uri="{FF2B5EF4-FFF2-40B4-BE49-F238E27FC236}">
                  <a16:creationId xmlns:a16="http://schemas.microsoft.com/office/drawing/2014/main" id="{7B399D84-5B4B-6FF2-F6C1-E16978F12C4B}"/>
                </a:ext>
              </a:extLst>
            </p:cNvPr>
            <p:cNvSpPr/>
            <p:nvPr/>
          </p:nvSpPr>
          <p:spPr>
            <a:xfrm>
              <a:off x="-1" y="662815"/>
              <a:ext cx="37409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80" name="Google Shape;585;p32">
              <a:extLst>
                <a:ext uri="{FF2B5EF4-FFF2-40B4-BE49-F238E27FC236}">
                  <a16:creationId xmlns:a16="http://schemas.microsoft.com/office/drawing/2014/main" id="{D6EC4323-71B4-4692-4A65-897E452059D2}"/>
                </a:ext>
              </a:extLst>
            </p:cNvPr>
            <p:cNvSpPr/>
            <p:nvPr/>
          </p:nvSpPr>
          <p:spPr>
            <a:xfrm>
              <a:off x="103292" y="1200703"/>
              <a:ext cx="37409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81" name="Google Shape;586;p32">
              <a:extLst>
                <a:ext uri="{FF2B5EF4-FFF2-40B4-BE49-F238E27FC236}">
                  <a16:creationId xmlns:a16="http://schemas.microsoft.com/office/drawing/2014/main" id="{20094494-35C6-BA87-198E-59B388F342CC}"/>
                </a:ext>
              </a:extLst>
            </p:cNvPr>
            <p:cNvSpPr/>
            <p:nvPr/>
          </p:nvSpPr>
          <p:spPr>
            <a:xfrm>
              <a:off x="309868" y="1441799"/>
              <a:ext cx="37405" cy="3874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82" name="Google Shape;587;p32">
              <a:extLst>
                <a:ext uri="{FF2B5EF4-FFF2-40B4-BE49-F238E27FC236}">
                  <a16:creationId xmlns:a16="http://schemas.microsoft.com/office/drawing/2014/main" id="{08168DA9-3C8D-8C4F-7F29-2943BD7D150A}"/>
                </a:ext>
              </a:extLst>
            </p:cNvPr>
            <p:cNvSpPr/>
            <p:nvPr/>
          </p:nvSpPr>
          <p:spPr>
            <a:xfrm>
              <a:off x="964043" y="1678426"/>
              <a:ext cx="37443" cy="3884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83" name="Google Shape;588;p32">
              <a:extLst>
                <a:ext uri="{FF2B5EF4-FFF2-40B4-BE49-F238E27FC236}">
                  <a16:creationId xmlns:a16="http://schemas.microsoft.com/office/drawing/2014/main" id="{3D040849-CDAC-7F8A-35AD-E186A9AB7E5D}"/>
                </a:ext>
              </a:extLst>
            </p:cNvPr>
            <p:cNvSpPr/>
            <p:nvPr/>
          </p:nvSpPr>
          <p:spPr>
            <a:xfrm>
              <a:off x="955436" y="1863518"/>
              <a:ext cx="37409" cy="3874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84" name="Google Shape;589;p32">
              <a:extLst>
                <a:ext uri="{FF2B5EF4-FFF2-40B4-BE49-F238E27FC236}">
                  <a16:creationId xmlns:a16="http://schemas.microsoft.com/office/drawing/2014/main" id="{0E413758-547F-FA69-88B5-C2A27CFC8B78}"/>
                </a:ext>
              </a:extLst>
            </p:cNvPr>
            <p:cNvSpPr/>
            <p:nvPr/>
          </p:nvSpPr>
          <p:spPr>
            <a:xfrm>
              <a:off x="1170646" y="1712878"/>
              <a:ext cx="37401" cy="3874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85" name="Google Shape;590;p32">
              <a:extLst>
                <a:ext uri="{FF2B5EF4-FFF2-40B4-BE49-F238E27FC236}">
                  <a16:creationId xmlns:a16="http://schemas.microsoft.com/office/drawing/2014/main" id="{020324D6-CEFF-908F-8484-CE1CD679FB88}"/>
                </a:ext>
              </a:extLst>
            </p:cNvPr>
            <p:cNvSpPr/>
            <p:nvPr/>
          </p:nvSpPr>
          <p:spPr>
            <a:xfrm>
              <a:off x="1338495" y="77455"/>
              <a:ext cx="37405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86" name="Google Shape;591;p32">
              <a:extLst>
                <a:ext uri="{FF2B5EF4-FFF2-40B4-BE49-F238E27FC236}">
                  <a16:creationId xmlns:a16="http://schemas.microsoft.com/office/drawing/2014/main" id="{CD483EDF-0928-06AE-1C2F-DADBAA682D41}"/>
                </a:ext>
              </a:extLst>
            </p:cNvPr>
            <p:cNvSpPr/>
            <p:nvPr/>
          </p:nvSpPr>
          <p:spPr>
            <a:xfrm>
              <a:off x="1764578" y="223815"/>
              <a:ext cx="37405" cy="3874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87" name="Google Shape;592;p32">
              <a:extLst>
                <a:ext uri="{FF2B5EF4-FFF2-40B4-BE49-F238E27FC236}">
                  <a16:creationId xmlns:a16="http://schemas.microsoft.com/office/drawing/2014/main" id="{C5B3C1C2-0258-9C71-8CF2-4946EB4C6E5B}"/>
                </a:ext>
              </a:extLst>
            </p:cNvPr>
            <p:cNvSpPr/>
            <p:nvPr/>
          </p:nvSpPr>
          <p:spPr>
            <a:xfrm>
              <a:off x="615442" y="365815"/>
              <a:ext cx="37409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88" name="Google Shape;593;p32">
              <a:extLst>
                <a:ext uri="{FF2B5EF4-FFF2-40B4-BE49-F238E27FC236}">
                  <a16:creationId xmlns:a16="http://schemas.microsoft.com/office/drawing/2014/main" id="{954650F2-F891-8650-0844-3851B864F361}"/>
                </a:ext>
              </a:extLst>
            </p:cNvPr>
            <p:cNvSpPr/>
            <p:nvPr/>
          </p:nvSpPr>
          <p:spPr>
            <a:xfrm>
              <a:off x="253933" y="348643"/>
              <a:ext cx="37401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89" name="Google Shape;594;p32">
              <a:extLst>
                <a:ext uri="{FF2B5EF4-FFF2-40B4-BE49-F238E27FC236}">
                  <a16:creationId xmlns:a16="http://schemas.microsoft.com/office/drawing/2014/main" id="{C5226326-CDB9-E282-0BBD-AE04246F0E95}"/>
                </a:ext>
              </a:extLst>
            </p:cNvPr>
            <p:cNvSpPr/>
            <p:nvPr/>
          </p:nvSpPr>
          <p:spPr>
            <a:xfrm>
              <a:off x="314182" y="533626"/>
              <a:ext cx="37409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90" name="Google Shape;595;p32">
              <a:extLst>
                <a:ext uri="{FF2B5EF4-FFF2-40B4-BE49-F238E27FC236}">
                  <a16:creationId xmlns:a16="http://schemas.microsoft.com/office/drawing/2014/main" id="{6FB39A29-2C6C-1DF8-7E9D-B96A0791EDF4}"/>
                </a:ext>
              </a:extLst>
            </p:cNvPr>
            <p:cNvSpPr/>
            <p:nvPr/>
          </p:nvSpPr>
          <p:spPr>
            <a:xfrm>
              <a:off x="26574" y="1046840"/>
              <a:ext cx="18705" cy="19375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91" name="Google Shape;596;p32">
              <a:extLst>
                <a:ext uri="{FF2B5EF4-FFF2-40B4-BE49-F238E27FC236}">
                  <a16:creationId xmlns:a16="http://schemas.microsoft.com/office/drawing/2014/main" id="{E92E077D-97ED-7E15-566C-8E5113E7EE1A}"/>
                </a:ext>
              </a:extLst>
            </p:cNvPr>
            <p:cNvSpPr/>
            <p:nvPr/>
          </p:nvSpPr>
          <p:spPr>
            <a:xfrm>
              <a:off x="13663" y="848945"/>
              <a:ext cx="18705" cy="19375"/>
            </a:xfrm>
            <a:prstGeom prst="ellipse">
              <a:avLst/>
            </a:pr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92" name="Google Shape;597;p32">
              <a:extLst>
                <a:ext uri="{FF2B5EF4-FFF2-40B4-BE49-F238E27FC236}">
                  <a16:creationId xmlns:a16="http://schemas.microsoft.com/office/drawing/2014/main" id="{0897C920-CCCE-0B60-F550-2C8E956FAB04}"/>
                </a:ext>
              </a:extLst>
            </p:cNvPr>
            <p:cNvSpPr/>
            <p:nvPr/>
          </p:nvSpPr>
          <p:spPr>
            <a:xfrm>
              <a:off x="280473" y="1003856"/>
              <a:ext cx="18747" cy="19365"/>
            </a:xfrm>
            <a:prstGeom prst="ellipse">
              <a:avLst/>
            </a:pr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93" name="Google Shape;598;p32">
              <a:extLst>
                <a:ext uri="{FF2B5EF4-FFF2-40B4-BE49-F238E27FC236}">
                  <a16:creationId xmlns:a16="http://schemas.microsoft.com/office/drawing/2014/main" id="{BB415D18-4F3C-60F7-7A1E-57235A3D3A9A}"/>
                </a:ext>
              </a:extLst>
            </p:cNvPr>
            <p:cNvSpPr/>
            <p:nvPr/>
          </p:nvSpPr>
          <p:spPr>
            <a:xfrm>
              <a:off x="534418" y="1236203"/>
              <a:ext cx="18709" cy="19475"/>
            </a:xfrm>
            <a:prstGeom prst="ellipse">
              <a:avLst/>
            </a:pr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94" name="Google Shape;599;p32">
              <a:extLst>
                <a:ext uri="{FF2B5EF4-FFF2-40B4-BE49-F238E27FC236}">
                  <a16:creationId xmlns:a16="http://schemas.microsoft.com/office/drawing/2014/main" id="{3E614BAA-7FF4-9F13-0A05-09A13A96FF9B}"/>
                </a:ext>
              </a:extLst>
            </p:cNvPr>
            <p:cNvSpPr/>
            <p:nvPr/>
          </p:nvSpPr>
          <p:spPr>
            <a:xfrm>
              <a:off x="908826" y="930661"/>
              <a:ext cx="18745" cy="19375"/>
            </a:xfrm>
            <a:prstGeom prst="ellipse">
              <a:avLst/>
            </a:pr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95" name="Google Shape;600;p32">
              <a:extLst>
                <a:ext uri="{FF2B5EF4-FFF2-40B4-BE49-F238E27FC236}">
                  <a16:creationId xmlns:a16="http://schemas.microsoft.com/office/drawing/2014/main" id="{BFD85D7D-DC9B-E47F-FAB3-A980A17A0ED2}"/>
                </a:ext>
              </a:extLst>
            </p:cNvPr>
            <p:cNvSpPr/>
            <p:nvPr/>
          </p:nvSpPr>
          <p:spPr>
            <a:xfrm>
              <a:off x="618700" y="938364"/>
              <a:ext cx="89533" cy="169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2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96" name="Google Shape;601;p32">
              <a:extLst>
                <a:ext uri="{FF2B5EF4-FFF2-40B4-BE49-F238E27FC236}">
                  <a16:creationId xmlns:a16="http://schemas.microsoft.com/office/drawing/2014/main" id="{0432163A-B508-DB4C-D579-1DCF3728A028}"/>
                </a:ext>
              </a:extLst>
            </p:cNvPr>
            <p:cNvSpPr/>
            <p:nvPr/>
          </p:nvSpPr>
          <p:spPr>
            <a:xfrm>
              <a:off x="546872" y="938363"/>
              <a:ext cx="159585" cy="299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46" y="0"/>
                  </a:moveTo>
                  <a:lnTo>
                    <a:pt x="0" y="21495"/>
                  </a:lnTo>
                  <a:cubicBezTo>
                    <a:pt x="140" y="21518"/>
                    <a:pt x="267" y="21555"/>
                    <a:pt x="379" y="21600"/>
                  </a:cubicBezTo>
                  <a:lnTo>
                    <a:pt x="9722" y="122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97" name="Google Shape;602;p32">
              <a:extLst>
                <a:ext uri="{FF2B5EF4-FFF2-40B4-BE49-F238E27FC236}">
                  <a16:creationId xmlns:a16="http://schemas.microsoft.com/office/drawing/2014/main" id="{34B48F7D-58EC-DB66-362A-2F90C81BA724}"/>
                </a:ext>
              </a:extLst>
            </p:cNvPr>
            <p:cNvSpPr/>
            <p:nvPr/>
          </p:nvSpPr>
          <p:spPr>
            <a:xfrm>
              <a:off x="700262" y="930821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71" y="0"/>
                  </a:moveTo>
                  <a:lnTo>
                    <a:pt x="0" y="21600"/>
                  </a:lnTo>
                  <a:lnTo>
                    <a:pt x="19376" y="21600"/>
                  </a:lnTo>
                  <a:lnTo>
                    <a:pt x="21600" y="14099"/>
                  </a:lnTo>
                  <a:lnTo>
                    <a:pt x="6671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98" name="Google Shape;603;p32">
              <a:extLst>
                <a:ext uri="{FF2B5EF4-FFF2-40B4-BE49-F238E27FC236}">
                  <a16:creationId xmlns:a16="http://schemas.microsoft.com/office/drawing/2014/main" id="{275B7969-1D5F-DA0B-7D88-B0EEF9EB8B86}"/>
                </a:ext>
              </a:extLst>
            </p:cNvPr>
            <p:cNvSpPr/>
            <p:nvPr/>
          </p:nvSpPr>
          <p:spPr>
            <a:xfrm>
              <a:off x="539634" y="1235370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98" y="0"/>
                  </a:moveTo>
                  <a:lnTo>
                    <a:pt x="0" y="18237"/>
                  </a:lnTo>
                  <a:lnTo>
                    <a:pt x="8523" y="21600"/>
                  </a:lnTo>
                  <a:lnTo>
                    <a:pt x="21600" y="3147"/>
                  </a:lnTo>
                  <a:cubicBezTo>
                    <a:pt x="19177" y="1811"/>
                    <a:pt x="16434" y="690"/>
                    <a:pt x="13398" y="0"/>
                  </a:cubicBez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99" name="Google Shape;604;p32">
              <a:extLst>
                <a:ext uri="{FF2B5EF4-FFF2-40B4-BE49-F238E27FC236}">
                  <a16:creationId xmlns:a16="http://schemas.microsoft.com/office/drawing/2014/main" id="{B965452E-9DFD-F592-4E4F-FE5B8B2A5596}"/>
                </a:ext>
              </a:extLst>
            </p:cNvPr>
            <p:cNvSpPr/>
            <p:nvPr/>
          </p:nvSpPr>
          <p:spPr>
            <a:xfrm>
              <a:off x="1272876" y="277534"/>
              <a:ext cx="37401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00" name="Google Shape;605;p32">
              <a:extLst>
                <a:ext uri="{FF2B5EF4-FFF2-40B4-BE49-F238E27FC236}">
                  <a16:creationId xmlns:a16="http://schemas.microsoft.com/office/drawing/2014/main" id="{6B816FB4-EB3B-A521-C07C-D9773B4CB380}"/>
                </a:ext>
              </a:extLst>
            </p:cNvPr>
            <p:cNvSpPr/>
            <p:nvPr/>
          </p:nvSpPr>
          <p:spPr>
            <a:xfrm>
              <a:off x="1098540" y="1291169"/>
              <a:ext cx="37443" cy="3874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01" name="Google Shape;606;p32">
              <a:extLst>
                <a:ext uri="{FF2B5EF4-FFF2-40B4-BE49-F238E27FC236}">
                  <a16:creationId xmlns:a16="http://schemas.microsoft.com/office/drawing/2014/main" id="{D843DEED-380D-92ED-35EE-03FCB4C09843}"/>
                </a:ext>
              </a:extLst>
            </p:cNvPr>
            <p:cNvSpPr/>
            <p:nvPr/>
          </p:nvSpPr>
          <p:spPr>
            <a:xfrm>
              <a:off x="669227" y="1400892"/>
              <a:ext cx="37443" cy="3874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02" name="Google Shape;607;p32">
              <a:extLst>
                <a:ext uri="{FF2B5EF4-FFF2-40B4-BE49-F238E27FC236}">
                  <a16:creationId xmlns:a16="http://schemas.microsoft.com/office/drawing/2014/main" id="{A92C2C6A-A99F-0968-991A-1D8D0DDF0039}"/>
                </a:ext>
              </a:extLst>
            </p:cNvPr>
            <p:cNvSpPr/>
            <p:nvPr/>
          </p:nvSpPr>
          <p:spPr>
            <a:xfrm>
              <a:off x="682138" y="919945"/>
              <a:ext cx="37443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03" name="Google Shape;608;p32">
              <a:extLst>
                <a:ext uri="{FF2B5EF4-FFF2-40B4-BE49-F238E27FC236}">
                  <a16:creationId xmlns:a16="http://schemas.microsoft.com/office/drawing/2014/main" id="{517951EC-1AAC-0FAA-D70C-EA3520AC14FA}"/>
                </a:ext>
              </a:extLst>
            </p:cNvPr>
            <p:cNvSpPr/>
            <p:nvPr/>
          </p:nvSpPr>
          <p:spPr>
            <a:xfrm>
              <a:off x="133422" y="493856"/>
              <a:ext cx="37405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04" name="Google Shape;609;p32">
              <a:extLst>
                <a:ext uri="{FF2B5EF4-FFF2-40B4-BE49-F238E27FC236}">
                  <a16:creationId xmlns:a16="http://schemas.microsoft.com/office/drawing/2014/main" id="{FE7143C0-82E2-124A-3F2E-3F4DB31BA35C}"/>
                </a:ext>
              </a:extLst>
            </p:cNvPr>
            <p:cNvSpPr/>
            <p:nvPr/>
          </p:nvSpPr>
          <p:spPr>
            <a:xfrm>
              <a:off x="788672" y="67777"/>
              <a:ext cx="37409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05" name="Google Shape;610;p32">
              <a:extLst>
                <a:ext uri="{FF2B5EF4-FFF2-40B4-BE49-F238E27FC236}">
                  <a16:creationId xmlns:a16="http://schemas.microsoft.com/office/drawing/2014/main" id="{2B8B9E24-5315-F4E4-636B-5321F1E2BCA3}"/>
                </a:ext>
              </a:extLst>
            </p:cNvPr>
            <p:cNvSpPr/>
            <p:nvPr/>
          </p:nvSpPr>
          <p:spPr>
            <a:xfrm>
              <a:off x="1889358" y="1065169"/>
              <a:ext cx="37451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06" name="Google Shape;611;p32">
              <a:extLst>
                <a:ext uri="{FF2B5EF4-FFF2-40B4-BE49-F238E27FC236}">
                  <a16:creationId xmlns:a16="http://schemas.microsoft.com/office/drawing/2014/main" id="{6D92AFA4-3F75-F011-7EAE-227DE4F84B85}"/>
                </a:ext>
              </a:extLst>
            </p:cNvPr>
            <p:cNvSpPr/>
            <p:nvPr/>
          </p:nvSpPr>
          <p:spPr>
            <a:xfrm>
              <a:off x="2053983" y="945767"/>
              <a:ext cx="37447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07" name="Google Shape;612;p32">
              <a:extLst>
                <a:ext uri="{FF2B5EF4-FFF2-40B4-BE49-F238E27FC236}">
                  <a16:creationId xmlns:a16="http://schemas.microsoft.com/office/drawing/2014/main" id="{74AB9AAB-64FC-7B6A-523C-CA61454F2DCA}"/>
                </a:ext>
              </a:extLst>
            </p:cNvPr>
            <p:cNvSpPr/>
            <p:nvPr/>
          </p:nvSpPr>
          <p:spPr>
            <a:xfrm>
              <a:off x="2086295" y="526123"/>
              <a:ext cx="37401" cy="3874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08" name="Google Shape;613;p32">
              <a:extLst>
                <a:ext uri="{FF2B5EF4-FFF2-40B4-BE49-F238E27FC236}">
                  <a16:creationId xmlns:a16="http://schemas.microsoft.com/office/drawing/2014/main" id="{BA025182-52D5-9E3C-7123-BA35F064300C}"/>
                </a:ext>
              </a:extLst>
            </p:cNvPr>
            <p:cNvSpPr/>
            <p:nvPr/>
          </p:nvSpPr>
          <p:spPr>
            <a:xfrm>
              <a:off x="1134036" y="1555802"/>
              <a:ext cx="37455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09" name="Google Shape;614;p32">
              <a:extLst>
                <a:ext uri="{FF2B5EF4-FFF2-40B4-BE49-F238E27FC236}">
                  <a16:creationId xmlns:a16="http://schemas.microsoft.com/office/drawing/2014/main" id="{BAA67137-0793-48E3-CAB4-B8F8C50151F0}"/>
                </a:ext>
              </a:extLst>
            </p:cNvPr>
            <p:cNvSpPr/>
            <p:nvPr/>
          </p:nvSpPr>
          <p:spPr>
            <a:xfrm>
              <a:off x="236689" y="1258902"/>
              <a:ext cx="37447" cy="3873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0" name="Google Shape;615;p32">
              <a:extLst>
                <a:ext uri="{FF2B5EF4-FFF2-40B4-BE49-F238E27FC236}">
                  <a16:creationId xmlns:a16="http://schemas.microsoft.com/office/drawing/2014/main" id="{E5C945FF-11CB-1F0C-18C4-0CC49F5D3BB9}"/>
                </a:ext>
              </a:extLst>
            </p:cNvPr>
            <p:cNvSpPr/>
            <p:nvPr/>
          </p:nvSpPr>
          <p:spPr>
            <a:xfrm>
              <a:off x="391652" y="248489"/>
              <a:ext cx="37409" cy="38741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1" name="Google Shape;616;p32">
              <a:extLst>
                <a:ext uri="{FF2B5EF4-FFF2-40B4-BE49-F238E27FC236}">
                  <a16:creationId xmlns:a16="http://schemas.microsoft.com/office/drawing/2014/main" id="{09B70722-2B76-0E38-7931-D7C8FD1A78D1}"/>
                </a:ext>
              </a:extLst>
            </p:cNvPr>
            <p:cNvSpPr/>
            <p:nvPr/>
          </p:nvSpPr>
          <p:spPr>
            <a:xfrm>
              <a:off x="292237" y="2079114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2" y="0"/>
                  </a:moveTo>
                  <a:lnTo>
                    <a:pt x="16226" y="7200"/>
                  </a:lnTo>
                  <a:lnTo>
                    <a:pt x="21600" y="0"/>
                  </a:lnTo>
                  <a:close/>
                  <a:moveTo>
                    <a:pt x="0" y="0"/>
                  </a:moveTo>
                  <a:lnTo>
                    <a:pt x="2170" y="21600"/>
                  </a:lnTo>
                  <a:lnTo>
                    <a:pt x="8681" y="21600"/>
                  </a:lnTo>
                  <a:lnTo>
                    <a:pt x="10852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2" name="Google Shape;617;p32">
              <a:extLst>
                <a:ext uri="{FF2B5EF4-FFF2-40B4-BE49-F238E27FC236}">
                  <a16:creationId xmlns:a16="http://schemas.microsoft.com/office/drawing/2014/main" id="{4D29D834-E4D6-FBA1-833D-DC3D3D5D9368}"/>
                </a:ext>
              </a:extLst>
            </p:cNvPr>
            <p:cNvSpPr/>
            <p:nvPr/>
          </p:nvSpPr>
          <p:spPr>
            <a:xfrm>
              <a:off x="292397" y="2079114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4" y="0"/>
                  </a:moveTo>
                  <a:lnTo>
                    <a:pt x="0" y="21600"/>
                  </a:lnTo>
                  <a:lnTo>
                    <a:pt x="21600" y="7200"/>
                  </a:lnTo>
                  <a:lnTo>
                    <a:pt x="6214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3" name="Google Shape;618;p32">
              <a:extLst>
                <a:ext uri="{FF2B5EF4-FFF2-40B4-BE49-F238E27FC236}">
                  <a16:creationId xmlns:a16="http://schemas.microsoft.com/office/drawing/2014/main" id="{0BE42E25-A91A-F902-505F-D3323F12387F}"/>
                </a:ext>
              </a:extLst>
            </p:cNvPr>
            <p:cNvSpPr/>
            <p:nvPr/>
          </p:nvSpPr>
          <p:spPr>
            <a:xfrm>
              <a:off x="291194" y="2080106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8585"/>
                  </a:lnTo>
                  <a:lnTo>
                    <a:pt x="162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4" name="Google Shape;621;p32">
              <a:extLst>
                <a:ext uri="{FF2B5EF4-FFF2-40B4-BE49-F238E27FC236}">
                  <a16:creationId xmlns:a16="http://schemas.microsoft.com/office/drawing/2014/main" id="{97B788E1-B76D-4D85-1878-D075E340FD7D}"/>
                </a:ext>
              </a:extLst>
            </p:cNvPr>
            <p:cNvSpPr/>
            <p:nvPr/>
          </p:nvSpPr>
          <p:spPr>
            <a:xfrm>
              <a:off x="294377" y="2079838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7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072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5" name="Google Shape;623;p32">
              <a:extLst>
                <a:ext uri="{FF2B5EF4-FFF2-40B4-BE49-F238E27FC236}">
                  <a16:creationId xmlns:a16="http://schemas.microsoft.com/office/drawing/2014/main" id="{169E6110-8FAA-6619-B9B0-458F98CFF66B}"/>
                </a:ext>
              </a:extLst>
            </p:cNvPr>
            <p:cNvSpPr/>
            <p:nvPr/>
          </p:nvSpPr>
          <p:spPr>
            <a:xfrm>
              <a:off x="294372" y="2079214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7" y="0"/>
                  </a:moveTo>
                  <a:lnTo>
                    <a:pt x="0" y="5465"/>
                  </a:lnTo>
                  <a:lnTo>
                    <a:pt x="1043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6" name="Google Shape;624;p32">
              <a:extLst>
                <a:ext uri="{FF2B5EF4-FFF2-40B4-BE49-F238E27FC236}">
                  <a16:creationId xmlns:a16="http://schemas.microsoft.com/office/drawing/2014/main" id="{B914F7BD-5DE8-E59F-EEF7-DDC8180F8CE0}"/>
                </a:ext>
              </a:extLst>
            </p:cNvPr>
            <p:cNvSpPr/>
            <p:nvPr/>
          </p:nvSpPr>
          <p:spPr>
            <a:xfrm>
              <a:off x="293175" y="2079527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86" y="0"/>
                  </a:moveTo>
                  <a:lnTo>
                    <a:pt x="0" y="8723"/>
                  </a:lnTo>
                  <a:lnTo>
                    <a:pt x="11790" y="8723"/>
                  </a:lnTo>
                  <a:lnTo>
                    <a:pt x="10847" y="21600"/>
                  </a:lnTo>
                  <a:lnTo>
                    <a:pt x="13771" y="21600"/>
                  </a:lnTo>
                  <a:lnTo>
                    <a:pt x="21600" y="12877"/>
                  </a:lnTo>
                  <a:lnTo>
                    <a:pt x="6886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7" name="Google Shape;627;p32">
              <a:extLst>
                <a:ext uri="{FF2B5EF4-FFF2-40B4-BE49-F238E27FC236}">
                  <a16:creationId xmlns:a16="http://schemas.microsoft.com/office/drawing/2014/main" id="{0F5E8C22-18CA-55B7-C83D-93211F6D8BE1}"/>
                </a:ext>
              </a:extLst>
            </p:cNvPr>
            <p:cNvSpPr/>
            <p:nvPr/>
          </p:nvSpPr>
          <p:spPr>
            <a:xfrm>
              <a:off x="292606" y="2082239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11" y="0"/>
                  </a:moveTo>
                  <a:lnTo>
                    <a:pt x="0" y="4781"/>
                  </a:lnTo>
                  <a:lnTo>
                    <a:pt x="19534" y="21600"/>
                  </a:lnTo>
                  <a:lnTo>
                    <a:pt x="21600" y="2995"/>
                  </a:lnTo>
                  <a:lnTo>
                    <a:pt x="19534" y="576"/>
                  </a:lnTo>
                  <a:lnTo>
                    <a:pt x="1559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8" name="Google Shape;629;p32">
              <a:extLst>
                <a:ext uri="{FF2B5EF4-FFF2-40B4-BE49-F238E27FC236}">
                  <a16:creationId xmlns:a16="http://schemas.microsoft.com/office/drawing/2014/main" id="{D187DEE3-FA01-1C44-F07D-E33D82ED0BC0}"/>
                </a:ext>
              </a:extLst>
            </p:cNvPr>
            <p:cNvSpPr/>
            <p:nvPr/>
          </p:nvSpPr>
          <p:spPr>
            <a:xfrm>
              <a:off x="291354" y="2081348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29" y="0"/>
                  </a:moveTo>
                  <a:lnTo>
                    <a:pt x="1588" y="7226"/>
                  </a:lnTo>
                  <a:lnTo>
                    <a:pt x="0" y="21600"/>
                  </a:lnTo>
                  <a:lnTo>
                    <a:pt x="21600" y="9609"/>
                  </a:lnTo>
                  <a:lnTo>
                    <a:pt x="14929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19" name="Google Shape;631;p32">
              <a:extLst>
                <a:ext uri="{FF2B5EF4-FFF2-40B4-BE49-F238E27FC236}">
                  <a16:creationId xmlns:a16="http://schemas.microsoft.com/office/drawing/2014/main" id="{23C9A07F-70C8-1299-A095-D2A803916CC0}"/>
                </a:ext>
              </a:extLst>
            </p:cNvPr>
            <p:cNvSpPr/>
            <p:nvPr/>
          </p:nvSpPr>
          <p:spPr>
            <a:xfrm>
              <a:off x="292237" y="2080312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58" y="0"/>
                  </a:moveTo>
                  <a:lnTo>
                    <a:pt x="0" y="6346"/>
                  </a:lnTo>
                  <a:lnTo>
                    <a:pt x="7258" y="21600"/>
                  </a:lnTo>
                  <a:lnTo>
                    <a:pt x="19872" y="11471"/>
                  </a:lnTo>
                  <a:lnTo>
                    <a:pt x="21600" y="11471"/>
                  </a:lnTo>
                  <a:lnTo>
                    <a:pt x="3629" y="6346"/>
                  </a:lnTo>
                  <a:lnTo>
                    <a:pt x="7258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20" name="Google Shape;632;p32">
              <a:extLst>
                <a:ext uri="{FF2B5EF4-FFF2-40B4-BE49-F238E27FC236}">
                  <a16:creationId xmlns:a16="http://schemas.microsoft.com/office/drawing/2014/main" id="{CA079EAF-27B1-0A67-E5EA-F2C2724C9747}"/>
                </a:ext>
              </a:extLst>
            </p:cNvPr>
            <p:cNvSpPr/>
            <p:nvPr/>
          </p:nvSpPr>
          <p:spPr>
            <a:xfrm>
              <a:off x="292551" y="2079899"/>
              <a:ext cx="12705" cy="1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07" y="0"/>
                  </a:moveTo>
                  <a:lnTo>
                    <a:pt x="0" y="11949"/>
                  </a:lnTo>
                  <a:lnTo>
                    <a:pt x="15386" y="21600"/>
                  </a:lnTo>
                  <a:lnTo>
                    <a:pt x="17014" y="19072"/>
                  </a:lnTo>
                  <a:lnTo>
                    <a:pt x="15386" y="14247"/>
                  </a:lnTo>
                  <a:lnTo>
                    <a:pt x="20121" y="1424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>
                <a:alpha val="0"/>
              </a:scheme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DDD3807D-E397-D6C3-FBE9-5D77B2ED2379}"/>
              </a:ext>
            </a:extLst>
          </p:cNvPr>
          <p:cNvSpPr txBox="1"/>
          <p:nvPr/>
        </p:nvSpPr>
        <p:spPr>
          <a:xfrm>
            <a:off x="1356951" y="1382282"/>
            <a:ext cx="10379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OPENCV:</a:t>
            </a:r>
            <a:endParaRPr lang="en-US" sz="24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35DC4C2-8B82-0ED1-17E1-D4AB99F2D162}"/>
              </a:ext>
            </a:extLst>
          </p:cNvPr>
          <p:cNvSpPr txBox="1"/>
          <p:nvPr/>
        </p:nvSpPr>
        <p:spPr>
          <a:xfrm>
            <a:off x="1356950" y="2151712"/>
            <a:ext cx="102328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is a library of programming functions mainly aimed at real-time computer vision. Originally developed by Intel, it was later supported by Willow Garage then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Itseez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library is cross-platform and free for use under the open-source Apache 2 License.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D3D25AC-73E3-444C-F12A-12D7B80C48EC}"/>
              </a:ext>
            </a:extLst>
          </p:cNvPr>
          <p:cNvSpPr txBox="1"/>
          <p:nvPr/>
        </p:nvSpPr>
        <p:spPr>
          <a:xfrm>
            <a:off x="7503787" y="5540610"/>
            <a:ext cx="6338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Works on Frames to Produce Count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C5D5EEC-3372-2A1C-8730-61CCC30C059A}"/>
              </a:ext>
            </a:extLst>
          </p:cNvPr>
          <p:cNvSpPr txBox="1"/>
          <p:nvPr/>
        </p:nvSpPr>
        <p:spPr>
          <a:xfrm>
            <a:off x="7377262" y="3694297"/>
            <a:ext cx="662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Removes Background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DD6B001-1246-B4CD-C6D2-4D08C108B5D9}"/>
              </a:ext>
            </a:extLst>
          </p:cNvPr>
          <p:cNvSpPr txBox="1"/>
          <p:nvPr/>
        </p:nvSpPr>
        <p:spPr>
          <a:xfrm>
            <a:off x="2460162" y="4493007"/>
            <a:ext cx="68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Filters Images</a:t>
            </a:r>
          </a:p>
        </p:txBody>
      </p:sp>
      <p:sp>
        <p:nvSpPr>
          <p:cNvPr id="245" name="Google Shape;636;p32">
            <a:extLst>
              <a:ext uri="{FF2B5EF4-FFF2-40B4-BE49-F238E27FC236}">
                <a16:creationId xmlns:a16="http://schemas.microsoft.com/office/drawing/2014/main" id="{86CAD10C-B405-4992-FF1C-2A8525BA15AF}"/>
              </a:ext>
            </a:extLst>
          </p:cNvPr>
          <p:cNvSpPr/>
          <p:nvPr/>
        </p:nvSpPr>
        <p:spPr>
          <a:xfrm flipH="1">
            <a:off x="6398971" y="3885484"/>
            <a:ext cx="902400" cy="190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4"/>
            </a:solidFill>
            <a:headEnd type="oval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46" name="Google Shape;637;p32">
            <a:extLst>
              <a:ext uri="{FF2B5EF4-FFF2-40B4-BE49-F238E27FC236}">
                <a16:creationId xmlns:a16="http://schemas.microsoft.com/office/drawing/2014/main" id="{4FB48E6C-A01E-F6D1-8D4E-9B31D651AC72}"/>
              </a:ext>
            </a:extLst>
          </p:cNvPr>
          <p:cNvSpPr/>
          <p:nvPr/>
        </p:nvSpPr>
        <p:spPr>
          <a:xfrm rot="10800000">
            <a:off x="5995114" y="5275426"/>
            <a:ext cx="1484705" cy="442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4"/>
            </a:solidFill>
            <a:headEnd type="oval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47" name="Google Shape;638;p32">
            <a:extLst>
              <a:ext uri="{FF2B5EF4-FFF2-40B4-BE49-F238E27FC236}">
                <a16:creationId xmlns:a16="http://schemas.microsoft.com/office/drawing/2014/main" id="{EC0DD586-5952-67A5-EE1F-95381EA20EA4}"/>
              </a:ext>
            </a:extLst>
          </p:cNvPr>
          <p:cNvSpPr/>
          <p:nvPr/>
        </p:nvSpPr>
        <p:spPr>
          <a:xfrm>
            <a:off x="4139944" y="4698554"/>
            <a:ext cx="769605" cy="7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txBody>
          <a:bodyPr lIns="45718" tIns="45718" rIns="45718" bIns="45718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608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20" y="365124"/>
            <a:ext cx="8706254" cy="116705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845898" cy="746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C20387-C909-37A6-5367-C80AFBFE8821}"/>
              </a:ext>
            </a:extLst>
          </p:cNvPr>
          <p:cNvSpPr txBox="1"/>
          <p:nvPr/>
        </p:nvSpPr>
        <p:spPr>
          <a:xfrm>
            <a:off x="1300281" y="1707276"/>
            <a:ext cx="10698226" cy="50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Hardware requirements: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Webcam…">
            <a:extLst>
              <a:ext uri="{FF2B5EF4-FFF2-40B4-BE49-F238E27FC236}">
                <a16:creationId xmlns:a16="http://schemas.microsoft.com/office/drawing/2014/main" id="{3C3BFAB3-6278-1D51-149A-64C26ADCEC8F}"/>
              </a:ext>
            </a:extLst>
          </p:cNvPr>
          <p:cNvSpPr txBox="1"/>
          <p:nvPr/>
        </p:nvSpPr>
        <p:spPr>
          <a:xfrm>
            <a:off x="2660533" y="3794651"/>
            <a:ext cx="1890065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40367" indent="-140367">
              <a:buSzPct val="60000"/>
              <a:buBlip>
                <a:blip r:embed="rId3"/>
              </a:buBlip>
              <a:defRPr sz="20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dirty="0"/>
          </a:p>
          <a:p>
            <a:pPr marL="140367" indent="-140367">
              <a:buSzPct val="60000"/>
              <a:buBlip>
                <a:blip r:embed="rId3"/>
              </a:buBlip>
              <a:defRPr sz="20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IN" dirty="0"/>
          </a:p>
          <a:p>
            <a:pPr marL="140367" indent="-140367">
              <a:buSzPct val="60000"/>
              <a:buBlip>
                <a:blip r:embed="rId3"/>
              </a:buBlip>
              <a:defRPr sz="20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IN" dirty="0"/>
          </a:p>
          <a:p>
            <a:pPr marL="140367" indent="-140367">
              <a:buSzPct val="60000"/>
              <a:buBlip>
                <a:blip r:embed="rId3"/>
              </a:buBlip>
              <a:defRPr sz="20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Webcam</a:t>
            </a:r>
          </a:p>
          <a:p>
            <a:pPr>
              <a:defRPr sz="20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 marL="140367" indent="-140367">
              <a:buSzPct val="60000"/>
              <a:buBlip>
                <a:blip r:embed="rId3"/>
              </a:buBlip>
              <a:defRPr sz="2000" b="1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Microprocessor</a:t>
            </a:r>
          </a:p>
        </p:txBody>
      </p:sp>
      <p:sp>
        <p:nvSpPr>
          <p:cNvPr id="4" name="Selenium…">
            <a:extLst>
              <a:ext uri="{FF2B5EF4-FFF2-40B4-BE49-F238E27FC236}">
                <a16:creationId xmlns:a16="http://schemas.microsoft.com/office/drawing/2014/main" id="{D54638DB-A512-FFC3-83F4-8DEC9BA5BC63}"/>
              </a:ext>
            </a:extLst>
          </p:cNvPr>
          <p:cNvSpPr txBox="1"/>
          <p:nvPr/>
        </p:nvSpPr>
        <p:spPr>
          <a:xfrm>
            <a:off x="2368943" y="2036338"/>
            <a:ext cx="3843310" cy="1215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300" b="1">
                <a:solidFill>
                  <a:schemeClr val="accent4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pPr>
            <a:endParaRPr dirty="0"/>
          </a:p>
          <a:p>
            <a:pPr>
              <a:buSzPct val="60000"/>
              <a:defRPr sz="2000" b="1">
                <a:solidFill>
                  <a:schemeClr val="accent4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pPr>
            <a:endParaRPr dirty="0"/>
          </a:p>
          <a:p>
            <a:pPr>
              <a:defRPr sz="2000" b="1">
                <a:solidFill>
                  <a:schemeClr val="accent4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pPr>
            <a:endParaRPr dirty="0"/>
          </a:p>
          <a:p>
            <a:pPr marL="130341" indent="-130341">
              <a:buSzPct val="60000"/>
              <a:buBlip>
                <a:blip r:embed="rId3"/>
              </a:buBlip>
              <a:defRPr sz="2000" b="1">
                <a:solidFill>
                  <a:schemeClr val="accent4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pPr>
            <a:r>
              <a:rPr dirty="0"/>
              <a:t> Python IDLE 3.10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7414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20" y="365124"/>
            <a:ext cx="8706254" cy="116705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685611" cy="605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C20387-C909-37A6-5367-C80AFBFE8821}"/>
              </a:ext>
            </a:extLst>
          </p:cNvPr>
          <p:cNvSpPr txBox="1"/>
          <p:nvPr/>
        </p:nvSpPr>
        <p:spPr>
          <a:xfrm>
            <a:off x="1493774" y="3474437"/>
            <a:ext cx="1069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of vehicles can be used  for the road transportation survey.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06FB8-1BEA-EFA7-B3BF-BFFC1769854B}"/>
              </a:ext>
            </a:extLst>
          </p:cNvPr>
          <p:cNvSpPr txBox="1"/>
          <p:nvPr/>
        </p:nvSpPr>
        <p:spPr>
          <a:xfrm>
            <a:off x="1493774" y="2490906"/>
            <a:ext cx="8032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monitor vehicles in real time on traffic roads by placing the camera on top view of road to monitor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vehicles travelling.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B1C30-C222-453B-1B93-CA4D9AD48DBB}"/>
              </a:ext>
            </a:extLst>
          </p:cNvPr>
          <p:cNvSpPr txBox="1"/>
          <p:nvPr/>
        </p:nvSpPr>
        <p:spPr>
          <a:xfrm>
            <a:off x="1493774" y="4180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used near borders to find anonymous vehicles.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F61A5-E520-6081-9957-56BD3B7ADBBF}"/>
              </a:ext>
            </a:extLst>
          </p:cNvPr>
          <p:cNvSpPr txBox="1"/>
          <p:nvPr/>
        </p:nvSpPr>
        <p:spPr>
          <a:xfrm>
            <a:off x="1493773" y="5079495"/>
            <a:ext cx="8032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model also can be used to detect any moving objects.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68D9F00-E374-3EC7-98ED-855CE6B96CE7}"/>
              </a:ext>
            </a:extLst>
          </p:cNvPr>
          <p:cNvSpPr/>
          <p:nvPr/>
        </p:nvSpPr>
        <p:spPr>
          <a:xfrm>
            <a:off x="905435" y="2587384"/>
            <a:ext cx="261885" cy="2275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9058466-2F3E-C4BD-7A27-ECD820E95827}"/>
              </a:ext>
            </a:extLst>
          </p:cNvPr>
          <p:cNvSpPr/>
          <p:nvPr/>
        </p:nvSpPr>
        <p:spPr>
          <a:xfrm>
            <a:off x="905435" y="3545336"/>
            <a:ext cx="261885" cy="2275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1A37C1-2948-1977-3C45-6F48F9064947}"/>
              </a:ext>
            </a:extLst>
          </p:cNvPr>
          <p:cNvSpPr/>
          <p:nvPr/>
        </p:nvSpPr>
        <p:spPr>
          <a:xfrm>
            <a:off x="905434" y="4275754"/>
            <a:ext cx="261885" cy="2275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A933858-D71A-7FE5-63A9-9E2E6F98F749}"/>
              </a:ext>
            </a:extLst>
          </p:cNvPr>
          <p:cNvSpPr/>
          <p:nvPr/>
        </p:nvSpPr>
        <p:spPr>
          <a:xfrm>
            <a:off x="905434" y="5175623"/>
            <a:ext cx="261885" cy="2275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30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20" y="365124"/>
            <a:ext cx="8706254" cy="116705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546157" cy="482193"/>
          </a:xfrm>
          <a:prstGeom prst="rect">
            <a:avLst/>
          </a:prstGeom>
        </p:spPr>
      </p:pic>
      <p:pic>
        <p:nvPicPr>
          <p:cNvPr id="3" name="vehicle count .jpeg" descr="vehicle count .jpeg">
            <a:extLst>
              <a:ext uri="{FF2B5EF4-FFF2-40B4-BE49-F238E27FC236}">
                <a16:creationId xmlns:a16="http://schemas.microsoft.com/office/drawing/2014/main" id="{88A0CF63-D212-BA91-D0A2-A013B1E56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29" y="2853064"/>
            <a:ext cx="4447689" cy="2505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CEBAE869-0BC5-DF79-080C-E39209702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37" y="2853064"/>
            <a:ext cx="4328841" cy="24731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599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330111"/>
            <a:ext cx="3064213" cy="120102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546157" cy="4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827" y="424248"/>
            <a:ext cx="4269259" cy="114239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796578" cy="7032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C514BC-6B7E-D8E9-70FB-9969F5443598}"/>
              </a:ext>
            </a:extLst>
          </p:cNvPr>
          <p:cNvSpPr txBox="1">
            <a:spLocks/>
          </p:cNvSpPr>
          <p:nvPr/>
        </p:nvSpPr>
        <p:spPr>
          <a:xfrm>
            <a:off x="914400" y="1211668"/>
            <a:ext cx="10363826" cy="54024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>
              <a:lnSpc>
                <a:spcPct val="100000"/>
              </a:lnSpc>
            </a:pP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lnSpc>
                <a:spcPct val="100000"/>
              </a:lnSpc>
            </a:pP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lnSpc>
                <a:spcPct val="100000"/>
              </a:lnSpc>
            </a:pP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MODULES/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/PACKAGES</a:t>
            </a:r>
          </a:p>
          <a:p>
            <a:pPr>
              <a:lnSpc>
                <a:spcPct val="100000"/>
              </a:lnSpc>
            </a:pP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</a:p>
          <a:p>
            <a:pPr>
              <a:lnSpc>
                <a:spcPct val="100000"/>
              </a:lnSpc>
            </a:pP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lnSpc>
                <a:spcPct val="100000"/>
              </a:lnSpc>
            </a:pP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</a:pP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</a:t>
            </a: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827" y="424248"/>
            <a:ext cx="4269259" cy="114239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969195" cy="855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7E4BFC-071B-244C-A75B-3B56B9F8F84D}"/>
              </a:ext>
            </a:extLst>
          </p:cNvPr>
          <p:cNvSpPr txBox="1"/>
          <p:nvPr/>
        </p:nvSpPr>
        <p:spPr>
          <a:xfrm>
            <a:off x="1479175" y="1997839"/>
            <a:ext cx="93501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Vehicle Monitoring System using OpenCV is a computer vision-based solution designed to track and monitor vehicles in real-time. OpenCV, which stands for Open Source Computer Vision Library, is a widely used open-source computer vision and machine learning software library. It provides a plethora of tools and functions that make it ideal for tasks like object detection, tracking, and image processing.</a:t>
            </a:r>
          </a:p>
          <a:p>
            <a:pPr algn="l"/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system is to monitor and manage vehicles in various contexts, such as traffic surveillance, parking management, toll collection, and security applications.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275D21B-3E68-EFFD-CAD0-357F423E5A4E}"/>
              </a:ext>
            </a:extLst>
          </p:cNvPr>
          <p:cNvSpPr/>
          <p:nvPr/>
        </p:nvSpPr>
        <p:spPr>
          <a:xfrm>
            <a:off x="918631" y="2093258"/>
            <a:ext cx="296003" cy="242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2A3E4BE-E1B1-7487-5DDD-603B5D5D0E17}"/>
              </a:ext>
            </a:extLst>
          </p:cNvPr>
          <p:cNvSpPr/>
          <p:nvPr/>
        </p:nvSpPr>
        <p:spPr>
          <a:xfrm>
            <a:off x="918631" y="4294095"/>
            <a:ext cx="296003" cy="242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3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476" y="424248"/>
            <a:ext cx="3387811" cy="118213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1043174" cy="921001"/>
          </a:xfrm>
          <a:prstGeom prst="rect">
            <a:avLst/>
          </a:prstGeom>
        </p:spPr>
      </p:pic>
      <p:sp>
        <p:nvSpPr>
          <p:cNvPr id="3" name="Google Shape;110;p25">
            <a:extLst>
              <a:ext uri="{FF2B5EF4-FFF2-40B4-BE49-F238E27FC236}">
                <a16:creationId xmlns:a16="http://schemas.microsoft.com/office/drawing/2014/main" id="{8EBE531F-84FD-BD2E-CB8D-0B733E86BB77}"/>
              </a:ext>
            </a:extLst>
          </p:cNvPr>
          <p:cNvSpPr txBox="1">
            <a:spLocks/>
          </p:cNvSpPr>
          <p:nvPr/>
        </p:nvSpPr>
        <p:spPr>
          <a:xfrm>
            <a:off x="1812642" y="2309693"/>
            <a:ext cx="9285663" cy="3249386"/>
          </a:xfrm>
          <a:prstGeom prst="rect">
            <a:avLst/>
          </a:prstGeom>
          <a:solidFill>
            <a:schemeClr val="accent1">
              <a:alpha val="56699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n-US" sz="1800" dirty="0"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Computer vision on vehicles :</a:t>
            </a:r>
          </a:p>
          <a:p>
            <a:pPr marL="0" indent="0">
              <a:buFont typeface="Arial" panose="020B0604020202020204" pitchFamily="34" charset="0"/>
              <a:buNone/>
              <a:defRPr b="1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341" indent="-130341">
              <a:buSzPct val="60000"/>
              <a:buFont typeface="Arial" panose="020B0604020202020204" pitchFamily="34" charset="0"/>
              <a:buBlip>
                <a:blip r:embed="rId3"/>
              </a:buBlip>
              <a:defRPr sz="1700" b="1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detects vehicles and counts them in real time as well as in recorded videos.</a:t>
            </a:r>
          </a:p>
          <a:p>
            <a:pPr marL="130341" indent="-130341">
              <a:buSzPct val="60000"/>
              <a:buFont typeface="Arial" panose="020B0604020202020204" pitchFamily="34" charset="0"/>
              <a:buBlip>
                <a:blip r:embed="rId3"/>
              </a:buBlip>
              <a:defRPr sz="1700" b="1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341" indent="-130341">
              <a:buSzPct val="60000"/>
              <a:buBlip>
                <a:blip r:embed="rId3"/>
              </a:buBlip>
              <a:defRPr sz="1700" b="1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this we can know the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traffic and moderate it.</a:t>
            </a:r>
          </a:p>
          <a:p>
            <a:pPr marL="0" indent="0">
              <a:buSzPct val="60000"/>
              <a:buNone/>
              <a:defRPr sz="1700" b="1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341" indent="-130341">
              <a:buSzPct val="60000"/>
              <a:buFont typeface="Arial" panose="020B0604020202020204" pitchFamily="34" charset="0"/>
              <a:buBlip>
                <a:blip r:embed="rId3"/>
              </a:buBlip>
              <a:defRPr sz="1700" b="1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341" indent="-130341">
              <a:buSzPct val="60000"/>
              <a:buFont typeface="Arial" panose="020B0604020202020204" pitchFamily="34" charset="0"/>
              <a:buBlip>
                <a:blip r:embed="rId3"/>
              </a:buBlip>
              <a:defRPr sz="1700" b="1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extend it  on micro processors and controllers too like Raspberry pi or Arduino.</a:t>
            </a:r>
          </a:p>
        </p:txBody>
      </p:sp>
    </p:spTree>
    <p:extLst>
      <p:ext uri="{BB962C8B-B14F-4D97-AF65-F5344CB8AC3E}">
        <p14:creationId xmlns:p14="http://schemas.microsoft.com/office/powerpoint/2010/main" val="232714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476" y="397823"/>
            <a:ext cx="4771154" cy="118213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" y="124028"/>
            <a:ext cx="1129483" cy="997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1420A-2B6E-7059-AD8F-1539B3C16091}"/>
              </a:ext>
            </a:extLst>
          </p:cNvPr>
          <p:cNvSpPr txBox="1"/>
          <p:nvPr/>
        </p:nvSpPr>
        <p:spPr>
          <a:xfrm>
            <a:off x="1143436" y="4306164"/>
            <a:ext cx="1040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C647A-7CFD-4EFE-EE02-92E26E7489E3}"/>
              </a:ext>
            </a:extLst>
          </p:cNvPr>
          <p:cNvSpPr txBox="1"/>
          <p:nvPr/>
        </p:nvSpPr>
        <p:spPr>
          <a:xfrm>
            <a:off x="2165526" y="2343019"/>
            <a:ext cx="83640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classifiers, 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classifiers that were used in the first real-time face detector. 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classifier, or 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classifier, is a machine learning object detection program that identifies objects in an image and video.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354A9-C428-A798-3421-C0443D5617A6}"/>
              </a:ext>
            </a:extLst>
          </p:cNvPr>
          <p:cNvSpPr txBox="1"/>
          <p:nvPr/>
        </p:nvSpPr>
        <p:spPr>
          <a:xfrm>
            <a:off x="2165526" y="390289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can be explained in four stages: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Integral Images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en-US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Cascading Classifiers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D8A3C3-5F09-4305-305A-5D784FA4A64A}"/>
              </a:ext>
            </a:extLst>
          </p:cNvPr>
          <p:cNvSpPr/>
          <p:nvPr/>
        </p:nvSpPr>
        <p:spPr>
          <a:xfrm>
            <a:off x="1528319" y="2431910"/>
            <a:ext cx="304800" cy="187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4E06D2-DC0C-1030-A8CD-38BB11AD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03" y="3994790"/>
            <a:ext cx="323116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1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65" y="424248"/>
            <a:ext cx="4771154" cy="118213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1067832" cy="942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7BB4B4-6E7A-4D17-65DA-F7B113F5A00D}"/>
              </a:ext>
            </a:extLst>
          </p:cNvPr>
          <p:cNvSpPr txBox="1"/>
          <p:nvPr/>
        </p:nvSpPr>
        <p:spPr>
          <a:xfrm>
            <a:off x="2976282" y="2766084"/>
            <a:ext cx="92157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false-positive detection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accurate than deep learning-based techniques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tuning of parameters.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 on a custom object is not easy.</a:t>
            </a:r>
          </a:p>
        </p:txBody>
      </p:sp>
    </p:spTree>
    <p:extLst>
      <p:ext uri="{BB962C8B-B14F-4D97-AF65-F5344CB8AC3E}">
        <p14:creationId xmlns:p14="http://schemas.microsoft.com/office/powerpoint/2010/main" val="372262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105" y="502069"/>
            <a:ext cx="4771154" cy="118213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" y="124027"/>
            <a:ext cx="956865" cy="844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1420A-2B6E-7059-AD8F-1539B3C16091}"/>
              </a:ext>
            </a:extLst>
          </p:cNvPr>
          <p:cNvSpPr txBox="1"/>
          <p:nvPr/>
        </p:nvSpPr>
        <p:spPr>
          <a:xfrm>
            <a:off x="973108" y="1853514"/>
            <a:ext cx="1040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85810-FB7E-6B27-B21A-8375A252DFE0}"/>
              </a:ext>
            </a:extLst>
          </p:cNvPr>
          <p:cNvSpPr txBox="1"/>
          <p:nvPr/>
        </p:nvSpPr>
        <p:spPr>
          <a:xfrm>
            <a:off x="2151528" y="3362689"/>
            <a:ext cx="86150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our current Proposed project’s main objective is to reduce the occurrence of traffic jams by sending the count of vehicles to the traffic control office . So that they can be aware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vehicles are on road and accordingly they can make traffic signals and manage the traffic control.  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F968021-82E0-977B-CC27-D440F39323C1}"/>
              </a:ext>
            </a:extLst>
          </p:cNvPr>
          <p:cNvSpPr/>
          <p:nvPr/>
        </p:nvSpPr>
        <p:spPr>
          <a:xfrm>
            <a:off x="1425389" y="3429000"/>
            <a:ext cx="304800" cy="187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76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760" y="208016"/>
            <a:ext cx="5315465" cy="1142399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895216" cy="790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65AD6-9687-529E-7D0F-DBC6DB794537}"/>
              </a:ext>
            </a:extLst>
          </p:cNvPr>
          <p:cNvSpPr txBox="1"/>
          <p:nvPr/>
        </p:nvSpPr>
        <p:spPr>
          <a:xfrm>
            <a:off x="1640541" y="1581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Vehicle Location and Monitoring System based on Data Distribution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CB9A3-903A-119C-A7DC-E2D279268586}"/>
              </a:ext>
            </a:extLst>
          </p:cNvPr>
          <p:cNvSpPr txBox="1"/>
          <p:nvPr/>
        </p:nvSpPr>
        <p:spPr>
          <a:xfrm>
            <a:off x="1640541" y="4064661"/>
            <a:ext cx="79785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a real time Automatic Vehicle Location (AVL) and Monitoring system for pilgrims road transport coming towards city of Makkah in Saudi Arabia based on Data Distribution Service (DDS). This service is a real time publish/subscribe middleware. Using this middleware approach, we are able to locate and track a huge number of mobile vehicles and identify pilgrims for an annual Islamic gathering in the Holy City of Makkah. Performance results are demonstrated for LAN, WLAN and Bluetooth over DDS.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2E2A4-B6EF-40DE-AEC4-5F57F95E2700}"/>
              </a:ext>
            </a:extLst>
          </p:cNvPr>
          <p:cNvSpPr txBox="1"/>
          <p:nvPr/>
        </p:nvSpPr>
        <p:spPr>
          <a:xfrm>
            <a:off x="1640541" y="30022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Bluetooth, Publish/Subscribe Model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F8A2D9-89FD-03EE-645C-D755698FD76C}"/>
              </a:ext>
            </a:extLst>
          </p:cNvPr>
          <p:cNvSpPr/>
          <p:nvPr/>
        </p:nvSpPr>
        <p:spPr>
          <a:xfrm>
            <a:off x="995086" y="1717142"/>
            <a:ext cx="304800" cy="187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F53229-DC3F-248C-F5EA-F167CC332915}"/>
              </a:ext>
            </a:extLst>
          </p:cNvPr>
          <p:cNvSpPr/>
          <p:nvPr/>
        </p:nvSpPr>
        <p:spPr>
          <a:xfrm>
            <a:off x="995086" y="3092981"/>
            <a:ext cx="304800" cy="187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4EE423-CEE9-3E9B-0FD9-295CC043C4B6}"/>
              </a:ext>
            </a:extLst>
          </p:cNvPr>
          <p:cNvSpPr/>
          <p:nvPr/>
        </p:nvSpPr>
        <p:spPr>
          <a:xfrm>
            <a:off x="995086" y="4172636"/>
            <a:ext cx="304800" cy="187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02EA8D-CB04-5D45-0ABB-0C7235331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246" y="1904999"/>
            <a:ext cx="3980329" cy="17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5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6DD-94EE-5835-9E71-74EC3EE6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769" y="277297"/>
            <a:ext cx="5315465" cy="1142399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6372B-8D57-F9BA-AA34-0C080A1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" y="124028"/>
            <a:ext cx="796578" cy="703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20F9CF-2FDE-84D8-B411-50BF9345175A}"/>
              </a:ext>
            </a:extLst>
          </p:cNvPr>
          <p:cNvSpPr txBox="1"/>
          <p:nvPr/>
        </p:nvSpPr>
        <p:spPr>
          <a:xfrm>
            <a:off x="2142564" y="18418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Survey of Vision-Based Vehicle Detection, Tracking, and Behavior Analysis</a:t>
            </a:r>
          </a:p>
          <a:p>
            <a:pPr algn="l"/>
            <a:endParaRPr lang="en-US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A8497-E9F8-8D54-8FFA-C9399A52C0E3}"/>
              </a:ext>
            </a:extLst>
          </p:cNvPr>
          <p:cNvSpPr txBox="1"/>
          <p:nvPr/>
        </p:nvSpPr>
        <p:spPr>
          <a:xfrm>
            <a:off x="2223245" y="4362707"/>
            <a:ext cx="8382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detail advances in vehicle detection, discussing monocular, stereo vision, and active sensor-vision fusion for on-road vehicle detection. We discuss vision-based vehicle tracking in the monocular and stereo-vision domains, analyzing filtering, estimation, and dynamical models.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AE8DC-3813-E64D-2112-8D5E5336EF8D}"/>
              </a:ext>
            </a:extLst>
          </p:cNvPr>
          <p:cNvSpPr txBox="1"/>
          <p:nvPr/>
        </p:nvSpPr>
        <p:spPr>
          <a:xfrm>
            <a:off x="2142564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sterio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active sensor vision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75FEC1E-BCEF-98DD-8CCF-353CADE194DD}"/>
              </a:ext>
            </a:extLst>
          </p:cNvPr>
          <p:cNvSpPr/>
          <p:nvPr/>
        </p:nvSpPr>
        <p:spPr>
          <a:xfrm>
            <a:off x="1335743" y="1922494"/>
            <a:ext cx="304800" cy="187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E014623-6618-E813-1E92-329D16394593}"/>
              </a:ext>
            </a:extLst>
          </p:cNvPr>
          <p:cNvSpPr/>
          <p:nvPr/>
        </p:nvSpPr>
        <p:spPr>
          <a:xfrm>
            <a:off x="1335743" y="3335071"/>
            <a:ext cx="304800" cy="187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D53CFC5-4619-51DE-6266-CADA436B49CD}"/>
              </a:ext>
            </a:extLst>
          </p:cNvPr>
          <p:cNvSpPr/>
          <p:nvPr/>
        </p:nvSpPr>
        <p:spPr>
          <a:xfrm>
            <a:off x="1335743" y="4501320"/>
            <a:ext cx="304800" cy="187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9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725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ElsevierGulliver</vt:lpstr>
      <vt:lpstr>Fira Sans Condensed Light</vt:lpstr>
      <vt:lpstr>Roboto Medium</vt:lpstr>
      <vt:lpstr>Times New Roman</vt:lpstr>
      <vt:lpstr>Office Theme</vt:lpstr>
      <vt:lpstr>Automated Vehicle Monitoring System using OpenCV</vt:lpstr>
      <vt:lpstr>Agenda</vt:lpstr>
      <vt:lpstr>INTRODUCTION</vt:lpstr>
      <vt:lpstr>OBJECTIVE</vt:lpstr>
      <vt:lpstr>EXISTING SYSTEM</vt:lpstr>
      <vt:lpstr>DISADVANTAGES</vt:lpstr>
      <vt:lpstr>PROPOSED SYSTEM</vt:lpstr>
      <vt:lpstr>LITERATURE REVIEW</vt:lpstr>
      <vt:lpstr>LITERATURE REVIEW</vt:lpstr>
      <vt:lpstr>SYSTEM ARCHITECTURE</vt:lpstr>
      <vt:lpstr>LIST OF MODULES:</vt:lpstr>
      <vt:lpstr> MODULE 1:</vt:lpstr>
      <vt:lpstr>REQUIREMENTS:</vt:lpstr>
      <vt:lpstr>CONCLUSION</vt:lpstr>
      <vt:lpstr>OUTPUT SCREENSHOTS: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STRESS DETECTION  IN AND THROUGH SLEEP BY USING AI</dc:title>
  <dc:creator>jyotsna kanchu</dc:creator>
  <cp:lastModifiedBy>akshith bonthala</cp:lastModifiedBy>
  <cp:revision>12</cp:revision>
  <dcterms:created xsi:type="dcterms:W3CDTF">2023-02-03T00:20:20Z</dcterms:created>
  <dcterms:modified xsi:type="dcterms:W3CDTF">2023-11-09T04:01:37Z</dcterms:modified>
</cp:coreProperties>
</file>