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BDAC-9448-49B1-922E-85BB4A3F2EE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2177-B7F6-4044-B1C8-F73874D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Guide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4494232"/>
            <a:ext cx="5111750" cy="1677968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LCD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4 mounting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 mounting guide, </a:t>
            </a: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 di display </a:t>
            </a:r>
            <a:r>
              <a:rPr lang="en-US" dirty="0" err="1" smtClean="0"/>
              <a:t>ke</a:t>
            </a:r>
            <a:r>
              <a:rPr lang="en-US" dirty="0" smtClean="0"/>
              <a:t> bezel (casing). Bezel </a:t>
            </a:r>
            <a:r>
              <a:rPr lang="en-US" dirty="0" err="1" smtClean="0"/>
              <a:t>adl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casing yang miring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mounting hole LCD, </a:t>
            </a:r>
            <a:r>
              <a:rPr lang="en-US" dirty="0" err="1" smtClean="0"/>
              <a:t>ke</a:t>
            </a:r>
            <a:r>
              <a:rPr lang="en-US" dirty="0" smtClean="0"/>
              <a:t> bezel di casing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81175"/>
            <a:ext cx="3143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648200" y="2605087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81600" y="3477923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1781175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2633662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86600" y="5181600"/>
            <a:ext cx="895350" cy="8382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</p:cNvCxnSpPr>
          <p:nvPr/>
        </p:nvCxnSpPr>
        <p:spPr>
          <a:xfrm>
            <a:off x="7465685" y="3088947"/>
            <a:ext cx="496257" cy="43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61942" y="4011323"/>
            <a:ext cx="248129" cy="13226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1950" y="3048000"/>
            <a:ext cx="933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Mounting hole </a:t>
            </a:r>
            <a:r>
              <a:rPr lang="en-US" sz="1400" dirty="0" err="1" smtClean="0"/>
              <a:t>dibaut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bezel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54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70466"/>
            <a:ext cx="5111750" cy="32582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tonjolan</a:t>
            </a:r>
            <a:r>
              <a:rPr lang="en-US" dirty="0" smtClean="0"/>
              <a:t> yang </a:t>
            </a:r>
            <a:r>
              <a:rPr lang="en-US" dirty="0" err="1" smtClean="0"/>
              <a:t>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screwhole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lcd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tonjolan</a:t>
            </a:r>
            <a:r>
              <a:rPr lang="en-US" dirty="0" smtClean="0"/>
              <a:t> screw hole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ketinggian</a:t>
            </a:r>
            <a:r>
              <a:rPr lang="en-US" dirty="0" smtClean="0"/>
              <a:t>, LCD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Tonjolannya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LCD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tetep</a:t>
            </a:r>
            <a:r>
              <a:rPr lang="en-US" dirty="0" smtClean="0"/>
              <a:t> </a:t>
            </a:r>
            <a:r>
              <a:rPr lang="en-US" dirty="0" err="1" smtClean="0"/>
              <a:t>nongol</a:t>
            </a:r>
            <a:r>
              <a:rPr lang="en-US" dirty="0" smtClean="0"/>
              <a:t>, yang </a:t>
            </a:r>
            <a:r>
              <a:rPr lang="en-US" dirty="0" err="1" smtClean="0"/>
              <a:t>discrew</a:t>
            </a:r>
            <a:r>
              <a:rPr lang="en-US" dirty="0" smtClean="0"/>
              <a:t> </a:t>
            </a:r>
            <a:r>
              <a:rPr lang="en-US" dirty="0" err="1" smtClean="0"/>
              <a:t>boardnya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6002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52900" y="25908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0" y="30099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0700" y="20574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733800"/>
            <a:ext cx="3276600" cy="116205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Screwhole</a:t>
            </a:r>
            <a:r>
              <a:rPr lang="en-US" dirty="0" smtClean="0"/>
              <a:t> </a:t>
            </a:r>
            <a:r>
              <a:rPr lang="en-US" dirty="0" err="1" smtClean="0"/>
              <a:t>Menonjol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r="13811"/>
          <a:stretch/>
        </p:blipFill>
        <p:spPr>
          <a:xfrm>
            <a:off x="0" y="10887"/>
            <a:ext cx="3810000" cy="34861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4895850"/>
            <a:ext cx="3276600" cy="18859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Screwhole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casing (area bezel)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dibaut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board/</a:t>
            </a:r>
            <a:r>
              <a:rPr lang="en-US" dirty="0" err="1" smtClean="0"/>
              <a:t>bodi</a:t>
            </a:r>
            <a:r>
              <a:rPr lang="en-US" dirty="0" smtClean="0"/>
              <a:t>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ketebalan</a:t>
            </a:r>
            <a:r>
              <a:rPr lang="en-US" dirty="0" smtClean="0"/>
              <a:t> LCD yang  tipis, </a:t>
            </a:r>
            <a:r>
              <a:rPr lang="en-US" dirty="0" err="1" smtClean="0"/>
              <a:t>tonjolan</a:t>
            </a:r>
            <a:r>
              <a:rPr lang="en-US" dirty="0" smtClean="0"/>
              <a:t> </a:t>
            </a:r>
            <a:r>
              <a:rPr lang="en-US" dirty="0" err="1" smtClean="0"/>
              <a:t>screwholenya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LCD </a:t>
            </a:r>
            <a:r>
              <a:rPr lang="en-US" dirty="0" err="1" smtClean="0"/>
              <a:t>dan</a:t>
            </a:r>
            <a:r>
              <a:rPr lang="en-US" dirty="0" smtClean="0"/>
              <a:t> bezel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5334000" cy="4029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/>
          <a:stretch/>
        </p:blipFill>
        <p:spPr>
          <a:xfrm>
            <a:off x="-1" y="3229092"/>
            <a:ext cx="3810001" cy="36289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257800" y="1295400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6800" y="4510146"/>
            <a:ext cx="533400" cy="5334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5518666"/>
            <a:ext cx="182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Tonjolan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screwhole</a:t>
            </a:r>
            <a:endParaRPr lang="en-US" sz="1600" b="1" dirty="0"/>
          </a:p>
        </p:txBody>
      </p:sp>
      <p:cxnSp>
        <p:nvCxnSpPr>
          <p:cNvPr id="12" name="Straight Arrow Connector 11"/>
          <p:cNvCxnSpPr>
            <a:endCxn id="9" idx="4"/>
          </p:cNvCxnSpPr>
          <p:nvPr/>
        </p:nvCxnSpPr>
        <p:spPr>
          <a:xfrm flipH="1" flipV="1">
            <a:off x="1333500" y="5043546"/>
            <a:ext cx="266700" cy="475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Mounting Guide</vt:lpstr>
      <vt:lpstr>Implementasi</vt:lpstr>
      <vt:lpstr>Model Screwhole Menonjol</vt:lpstr>
    </vt:vector>
  </TitlesOfParts>
  <Company>Tricada Intronik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Mounting Guide</dc:title>
  <dc:creator>tritronik</dc:creator>
  <cp:lastModifiedBy>tritronik</cp:lastModifiedBy>
  <cp:revision>4</cp:revision>
  <dcterms:created xsi:type="dcterms:W3CDTF">2015-06-11T01:46:20Z</dcterms:created>
  <dcterms:modified xsi:type="dcterms:W3CDTF">2015-06-11T02:36:18Z</dcterms:modified>
</cp:coreProperties>
</file>