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3848823" y="206071"/>
            <a:ext cx="742356" cy="6900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514488" y="219205"/>
            <a:ext cx="742356" cy="6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8758-35A9-47FD-8EA7-F93A0C37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2AF-98D9-490F-A92F-80C1609D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12</cp:revision>
  <dcterms:created xsi:type="dcterms:W3CDTF">2021-03-05T12:10:12Z</dcterms:created>
  <dcterms:modified xsi:type="dcterms:W3CDTF">2021-03-08T13:12:19Z</dcterms:modified>
</cp:coreProperties>
</file>