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CF466-7FB0-47FB-B4DF-39D2C94F8E8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259174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289863" y="284037"/>
            <a:ext cx="764567" cy="7360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054430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C0DBD-769F-42C4-913D-00A239AC0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BBEF8-22E4-48AA-AA1B-5DBF1212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10292" y="2163559"/>
            <a:ext cx="2343647" cy="2753139"/>
          </a:xfrm>
          <a:prstGeom prst="rect">
            <a:avLst/>
          </a:prstGeom>
        </p:spPr>
      </p:pic>
      <p:sp>
        <p:nvSpPr>
          <p:cNvPr id="12" name="Rectangle 11" descr="Back with solid fill">
            <a:extLst>
              <a:ext uri="{FF2B5EF4-FFF2-40B4-BE49-F238E27FC236}">
                <a16:creationId xmlns:a16="http://schemas.microsoft.com/office/drawing/2014/main" id="{CF3E4D78-53CE-45C2-AC3E-5854600B8817}"/>
              </a:ext>
            </a:extLst>
          </p:cNvPr>
          <p:cNvSpPr/>
          <p:nvPr/>
        </p:nvSpPr>
        <p:spPr>
          <a:xfrm>
            <a:off x="3939481" y="259174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Back with solid fill">
            <a:extLst>
              <a:ext uri="{FF2B5EF4-FFF2-40B4-BE49-F238E27FC236}">
                <a16:creationId xmlns:a16="http://schemas.microsoft.com/office/drawing/2014/main" id="{40C34E0D-CB9D-46C9-AF11-45882E60D34F}"/>
              </a:ext>
            </a:extLst>
          </p:cNvPr>
          <p:cNvSpPr/>
          <p:nvPr/>
        </p:nvSpPr>
        <p:spPr>
          <a:xfrm>
            <a:off x="8523939" y="352384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7016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94" y="403049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350207" y="429383"/>
            <a:ext cx="719602" cy="6900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714467" y="6101621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069809" y="6111253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22FF4-3935-4E0B-997E-CBC3EF66B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2230134" y="2188891"/>
            <a:ext cx="2343647" cy="275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05A9-5E27-4A00-B9F5-5188BB0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570096" y="2189757"/>
            <a:ext cx="2343647" cy="2753139"/>
          </a:xfrm>
          <a:prstGeom prst="rect">
            <a:avLst/>
          </a:prstGeom>
        </p:spPr>
      </p:pic>
      <p:sp>
        <p:nvSpPr>
          <p:cNvPr id="17" name="Rectangle 16" descr="Back with solid fill">
            <a:extLst>
              <a:ext uri="{FF2B5EF4-FFF2-40B4-BE49-F238E27FC236}">
                <a16:creationId xmlns:a16="http://schemas.microsoft.com/office/drawing/2014/main" id="{2B995961-5CC4-4E83-BCF9-D48E94D755DF}"/>
              </a:ext>
            </a:extLst>
          </p:cNvPr>
          <p:cNvSpPr/>
          <p:nvPr/>
        </p:nvSpPr>
        <p:spPr>
          <a:xfrm>
            <a:off x="4418062" y="399300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 descr="Back with solid fill">
            <a:extLst>
              <a:ext uri="{FF2B5EF4-FFF2-40B4-BE49-F238E27FC236}">
                <a16:creationId xmlns:a16="http://schemas.microsoft.com/office/drawing/2014/main" id="{2CDA4FA4-C1D5-4AB1-AEB2-88F152D591BC}"/>
              </a:ext>
            </a:extLst>
          </p:cNvPr>
          <p:cNvSpPr/>
          <p:nvPr/>
        </p:nvSpPr>
        <p:spPr>
          <a:xfrm>
            <a:off x="8757840" y="396570"/>
            <a:ext cx="630000" cy="63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john carlo</cp:lastModifiedBy>
  <cp:revision>18</cp:revision>
  <dcterms:created xsi:type="dcterms:W3CDTF">2021-03-05T12:10:12Z</dcterms:created>
  <dcterms:modified xsi:type="dcterms:W3CDTF">2021-03-13T01:31:50Z</dcterms:modified>
</cp:coreProperties>
</file>