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71" d="100"/>
          <a:sy n="71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4028775" y="206071"/>
            <a:ext cx="562404" cy="522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708568" y="219205"/>
            <a:ext cx="548275" cy="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181263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181778" y="181263"/>
            <a:ext cx="764567" cy="736095"/>
          </a:xfrm>
          <a:prstGeom prst="rect">
            <a:avLst/>
          </a:prstGeom>
        </p:spPr>
      </p:pic>
      <p:pic>
        <p:nvPicPr>
          <p:cNvPr id="1026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B7B1930E-D145-47CE-881E-2C689377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3479" y="185614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421AE7D3-5D7D-4573-99C3-EAB7DB7E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6096" y="185614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054430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6004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247263" y="245828"/>
            <a:ext cx="719602" cy="690079"/>
          </a:xfrm>
          <a:prstGeom prst="rect">
            <a:avLst/>
          </a:prstGeom>
        </p:spPr>
      </p:pic>
      <p:pic>
        <p:nvPicPr>
          <p:cNvPr id="10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F55FFC9C-EA88-47D0-904B-D05E7380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9277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1B97958A-5EB0-45DF-921D-1852C4B6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1649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18429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15</cp:revision>
  <dcterms:created xsi:type="dcterms:W3CDTF">2021-03-05T12:10:12Z</dcterms:created>
  <dcterms:modified xsi:type="dcterms:W3CDTF">2021-03-09T14:11:57Z</dcterms:modified>
</cp:coreProperties>
</file>