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F9A"/>
    <a:srgbClr val="F599A0"/>
    <a:srgbClr val="F7ABB1"/>
    <a:srgbClr val="FEF2EA"/>
    <a:srgbClr val="FFFFFF"/>
    <a:srgbClr val="EDDAC5"/>
    <a:srgbClr val="DAB48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846-E3BA-4A26-8CFD-61AF5048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81485-7829-470A-B8E8-8BCFCDC8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558A-C07B-4AF3-946A-790A27E9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B825-1F8E-4EC2-97F2-6CC08EB6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090-1C09-4A4D-84D6-C49612AB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43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AFA-136B-400C-BC6F-DF9BD03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6C2A-818E-4CAC-854A-9952BD18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60FB1-1A7A-4560-A1A1-2CB67232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DFCA-D5DC-4317-8E1E-1510D85E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DBD-4D4D-4D2F-9BDC-B9D1AC61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57B1-2139-4ACA-BCA2-E070EF07B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32B8-55FE-46AB-925B-77F9F2B29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2097-2B39-49F7-B4CA-064A0859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BF8-C7A9-4E8F-A922-430E976E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7F6A-6FCC-4C8C-B45E-F4015DE6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9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009-D164-4AC9-BDA8-9ADF4EAF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F2A8-DAFF-41AD-B348-2481A191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E4D7-C879-4076-AA6F-26C93B61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3-6A83-4902-B818-BB7EFCA2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4910-BFE9-4E49-99B8-E0325F6D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38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1C-98A0-4262-B894-B73D946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CCBC-154E-4997-807C-AEB8595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A649-A122-4C7D-B743-93998DB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B48-9A76-4F1C-9385-1AACCC8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4E9-3B2B-4B0E-974E-D61D42A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37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D94C-DBB6-4534-9C0C-930EC35A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E65B-47D7-4774-B789-8B495BE23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4A3-74BF-4925-B71A-9CD1B0B54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772B-5567-4A35-9BDC-A294B91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4792-916E-44F3-B4FF-A2DC599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F6A31-42F4-4E45-9B68-8653E48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00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187B-0BED-4F8E-A2FD-8BAEF47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DA1F-8956-4DB8-BBEA-66680AE2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A12B4-46E5-400F-8AA2-93BC67811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D632F-EE94-4346-9B48-DB0275966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FC4-A960-4C4B-B000-BA9388FB7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39F6-9B49-4858-8F2E-E3733850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C9763-CADE-477A-ADAD-1B1244B2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AFE54-5B39-4CCC-B61B-A690AF42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58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F57-2C2B-403B-AF45-63E9AE4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1775C-1FDB-4357-809F-A8DEA40B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A1895-F57C-42B7-A121-1EB54F3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AD08-C417-4354-85E3-0095855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F2948-C31F-462C-AE50-03C3F5C1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E4F5-5EF4-4D69-95A4-BEF426D3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3D602-FF5E-47A7-B016-5A0DFEF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5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836-2542-4367-9B4E-5949E132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531-9CFD-4727-B5D7-12AA8BE5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C0B7-D3B0-4C1C-8C51-1875720E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4C085-8425-4BB5-8C0E-ABF83EE1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AB3A6-8F71-44EC-A07B-E2C90F7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BDBF-27F1-4DDB-9D7C-27FB66A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4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6B2A-BFDF-4E9E-A710-AD773AB9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9248D-D0C4-41C3-982B-DF5541282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4301-19BC-4112-A013-DB11AB1F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40BB-DD66-4079-8238-A0C8DBA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234C-C934-413F-A39F-6C26013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5B8E-6971-4678-8949-71C07C66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5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D610-A6BA-4658-B617-B101CE6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87B0-65AD-41BD-969A-7CB2052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3FD3-F6B5-4333-9D2A-86F4DE24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CBD2-4737-41F6-87A9-97F51954DF9E}" type="datetimeFigureOut">
              <a:rPr lang="en-PH" smtClean="0"/>
              <a:t>13/03/2021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1ACC-9BB1-4A4B-A58F-C57EC76FF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531A-7384-4851-804F-E11B44EE3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7C34-74F0-452F-8DF0-B2F841FA72D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93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2E271D-7A5D-4E01-8925-17159F603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6D61A-32D7-452C-86F7-F13CA89B5C1C}"/>
              </a:ext>
            </a:extLst>
          </p:cNvPr>
          <p:cNvSpPr/>
          <p:nvPr/>
        </p:nvSpPr>
        <p:spPr>
          <a:xfrm>
            <a:off x="6344529" y="80889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70DDA5-B20A-45C3-BB9B-69F90A444C40}"/>
              </a:ext>
            </a:extLst>
          </p:cNvPr>
          <p:cNvCxnSpPr>
            <a:cxnSpLocks/>
          </p:cNvCxnSpPr>
          <p:nvPr/>
        </p:nvCxnSpPr>
        <p:spPr>
          <a:xfrm>
            <a:off x="7000001" y="1698673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E7213-B028-4A05-BC48-98A472D89815}"/>
              </a:ext>
            </a:extLst>
          </p:cNvPr>
          <p:cNvSpPr/>
          <p:nvPr/>
        </p:nvSpPr>
        <p:spPr>
          <a:xfrm>
            <a:off x="7216726" y="451688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9F0AB-89A2-4D5D-A894-4C3F4C85BFC3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884E9-CA01-4FB0-8FE8-FC52B99B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2" r="7058"/>
          <a:stretch/>
        </p:blipFill>
        <p:spPr>
          <a:xfrm>
            <a:off x="1510748" y="1698673"/>
            <a:ext cx="3164410" cy="383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DD44E-FFA6-4A53-A501-FDD7FAE937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41051" y="1763750"/>
            <a:ext cx="2343647" cy="27531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1640A2-7944-4E33-B5D4-7B540100744C}"/>
              </a:ext>
            </a:extLst>
          </p:cNvPr>
          <p:cNvSpPr/>
          <p:nvPr/>
        </p:nvSpPr>
        <p:spPr>
          <a:xfrm>
            <a:off x="7216726" y="3794759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88021D-C6D2-446C-86B1-348486563D6C}"/>
              </a:ext>
            </a:extLst>
          </p:cNvPr>
          <p:cNvCxnSpPr>
            <a:cxnSpLocks/>
          </p:cNvCxnSpPr>
          <p:nvPr/>
        </p:nvCxnSpPr>
        <p:spPr>
          <a:xfrm>
            <a:off x="7000001" y="2498187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4F148-334A-40FE-AE1B-0EBE48C4820D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AF351E-1208-4C69-A48C-A484B806B203}"/>
              </a:ext>
            </a:extLst>
          </p:cNvPr>
          <p:cNvSpPr/>
          <p:nvPr/>
        </p:nvSpPr>
        <p:spPr>
          <a:xfrm>
            <a:off x="2382950" y="4927693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BE138F-A6BF-46DB-A95A-1EE226401BDB}"/>
              </a:ext>
            </a:extLst>
          </p:cNvPr>
          <p:cNvSpPr/>
          <p:nvPr/>
        </p:nvSpPr>
        <p:spPr>
          <a:xfrm>
            <a:off x="7195617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78D2D0-1BD1-4A02-A034-D7BCFFB55A2C}"/>
              </a:ext>
            </a:extLst>
          </p:cNvPr>
          <p:cNvSpPr/>
          <p:nvPr/>
        </p:nvSpPr>
        <p:spPr>
          <a:xfrm>
            <a:off x="2382950" y="5371639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  <a:endParaRPr lang="en-PH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BFB117-3875-4314-9BF9-8B0728FDF0D5}"/>
              </a:ext>
            </a:extLst>
          </p:cNvPr>
          <p:cNvCxnSpPr>
            <a:cxnSpLocks/>
          </p:cNvCxnSpPr>
          <p:nvPr/>
        </p:nvCxnSpPr>
        <p:spPr>
          <a:xfrm>
            <a:off x="7874645" y="1641026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3A872-6F6D-4E36-85B7-389837E93E51}"/>
              </a:ext>
            </a:extLst>
          </p:cNvPr>
          <p:cNvSpPr/>
          <p:nvPr/>
        </p:nvSpPr>
        <p:spPr>
          <a:xfrm>
            <a:off x="8091370" y="445924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LOG 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2E6DAC-20FD-4AE7-AF8E-69922D396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58676-342B-4237-948C-F98D54EBC188}"/>
              </a:ext>
            </a:extLst>
          </p:cNvPr>
          <p:cNvSpPr/>
          <p:nvPr/>
        </p:nvSpPr>
        <p:spPr>
          <a:xfrm>
            <a:off x="1616870" y="1815547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Gmail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42F93-B368-4776-82E9-7083C5D16707}"/>
              </a:ext>
            </a:extLst>
          </p:cNvPr>
          <p:cNvSpPr/>
          <p:nvPr/>
        </p:nvSpPr>
        <p:spPr>
          <a:xfrm>
            <a:off x="1616870" y="2604051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Username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5782C7-35CA-47BA-923F-1E76F98813B3}"/>
              </a:ext>
            </a:extLst>
          </p:cNvPr>
          <p:cNvSpPr/>
          <p:nvPr/>
        </p:nvSpPr>
        <p:spPr>
          <a:xfrm>
            <a:off x="1616870" y="3392555"/>
            <a:ext cx="1187603" cy="304800"/>
          </a:xfrm>
          <a:prstGeom prst="round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Password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E3669-1E6D-4C86-BE5B-6E6A3276E8B4}"/>
              </a:ext>
            </a:extLst>
          </p:cNvPr>
          <p:cNvCxnSpPr>
            <a:cxnSpLocks/>
          </p:cNvCxnSpPr>
          <p:nvPr/>
        </p:nvCxnSpPr>
        <p:spPr>
          <a:xfrm>
            <a:off x="2976752" y="2948608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F785BC-0B87-4184-9B29-505C2F4DC696}"/>
              </a:ext>
            </a:extLst>
          </p:cNvPr>
          <p:cNvCxnSpPr>
            <a:cxnSpLocks/>
          </p:cNvCxnSpPr>
          <p:nvPr/>
        </p:nvCxnSpPr>
        <p:spPr>
          <a:xfrm>
            <a:off x="2976752" y="3737112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05133C7-4677-4095-9D97-452CD8803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7415708" y="1815547"/>
            <a:ext cx="2343647" cy="27531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3EB8348-2114-47C3-8230-783EE051BD9B}"/>
              </a:ext>
            </a:extLst>
          </p:cNvPr>
          <p:cNvSpPr/>
          <p:nvPr/>
        </p:nvSpPr>
        <p:spPr>
          <a:xfrm>
            <a:off x="8091370" y="3737112"/>
            <a:ext cx="1406769" cy="417330"/>
          </a:xfrm>
          <a:prstGeom prst="rect">
            <a:avLst/>
          </a:prstGeom>
          <a:solidFill>
            <a:srgbClr val="769F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SIGN UP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C7FB13-BEE4-416B-9CC8-874B73CD4CEB}"/>
              </a:ext>
            </a:extLst>
          </p:cNvPr>
          <p:cNvCxnSpPr>
            <a:cxnSpLocks/>
          </p:cNvCxnSpPr>
          <p:nvPr/>
        </p:nvCxnSpPr>
        <p:spPr>
          <a:xfrm>
            <a:off x="7874645" y="2440540"/>
            <a:ext cx="2025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274BC-51D4-4A5B-B521-58EBE0AF6F2C}"/>
              </a:ext>
            </a:extLst>
          </p:cNvPr>
          <p:cNvCxnSpPr>
            <a:cxnSpLocks/>
          </p:cNvCxnSpPr>
          <p:nvPr/>
        </p:nvCxnSpPr>
        <p:spPr>
          <a:xfrm>
            <a:off x="2976752" y="2160104"/>
            <a:ext cx="148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31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59079-233D-4504-827E-AAC18B3CABB4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28E40-E1F9-402D-A02C-9FB2E77AE31C}"/>
              </a:ext>
            </a:extLst>
          </p:cNvPr>
          <p:cNvSpPr/>
          <p:nvPr/>
        </p:nvSpPr>
        <p:spPr>
          <a:xfrm>
            <a:off x="1510748" y="5795431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00E1-0092-49E5-9506-4C1E082FAF9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34849-0DEA-44AD-90B6-29C9B656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332428"/>
            <a:ext cx="1098805" cy="1098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70453-20D6-4286-9680-03EB7DDD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0" y="307193"/>
            <a:ext cx="1124040" cy="1124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19A560C1-B78C-4AA4-8200-B49987928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510748" y="5699686"/>
            <a:ext cx="767337" cy="78582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B95F86-F9C5-4631-999F-8F8A9AF198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2278085" y="5749414"/>
            <a:ext cx="764567" cy="736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75CB4F-1F29-4C76-A8AB-7AC29EE19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3871577" y="5795431"/>
            <a:ext cx="719602" cy="690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A1236B-24B7-4616-A6EA-56DF3CCA1B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1" y="5795431"/>
            <a:ext cx="764567" cy="71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CEF-6064-432B-915C-5FCF201A488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49925F-5B13-4488-8B98-34F440296D2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783747" y="1838881"/>
            <a:ext cx="2343647" cy="275313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F05752-B068-4BF6-9980-FCBE0A0A0B17}"/>
              </a:ext>
            </a:extLst>
          </p:cNvPr>
          <p:cNvSpPr/>
          <p:nvPr/>
        </p:nvSpPr>
        <p:spPr>
          <a:xfrm>
            <a:off x="6221727" y="5942568"/>
            <a:ext cx="728869" cy="56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/>
              <a:t>               </a:t>
            </a:r>
            <a:endParaRPr lang="en-PH" dirty="0"/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39825137-FABF-414F-A1C0-E096F5660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6221727" y="5846823"/>
            <a:ext cx="767337" cy="785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6B0C73-C879-422F-AA96-88F926801D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989064" y="5896551"/>
            <a:ext cx="764567" cy="7360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F969ED-8A3A-4034-8921-2B425A94E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8582556" y="5942568"/>
            <a:ext cx="719602" cy="6900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3EB49BF-E8CD-4988-A0D6-B3DFAC61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10" y="5942568"/>
            <a:ext cx="764567" cy="71641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737DCB9B-C135-4456-A1D3-D93D244FAC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4028775" y="206071"/>
            <a:ext cx="562404" cy="522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E50548-5EC9-49D4-B2E9-C00965475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t="16774" r="27500" b="10890"/>
          <a:stretch/>
        </p:blipFill>
        <p:spPr>
          <a:xfrm>
            <a:off x="8708568" y="219205"/>
            <a:ext cx="548275" cy="5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A4CF9-06DE-4C01-BDDF-ED4080E1D238}"/>
              </a:ext>
            </a:extLst>
          </p:cNvPr>
          <p:cNvSpPr/>
          <p:nvPr/>
        </p:nvSpPr>
        <p:spPr>
          <a:xfrm>
            <a:off x="1383318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B82B50-F158-421F-B8DC-B392A9E78C07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1D2B388-CC4A-42FD-931C-36D2F34C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9157" r="13862" b="16825"/>
          <a:stretch/>
        </p:blipFill>
        <p:spPr>
          <a:xfrm>
            <a:off x="1462393" y="181263"/>
            <a:ext cx="767337" cy="7858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A4A1D-C8D0-4B52-8966-0FE353556AC6}"/>
              </a:ext>
            </a:extLst>
          </p:cNvPr>
          <p:cNvSpPr/>
          <p:nvPr/>
        </p:nvSpPr>
        <p:spPr>
          <a:xfrm>
            <a:off x="2478354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437187-19C9-4EDD-ADCE-006D915BE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11819" r="28750" b="-606"/>
          <a:stretch/>
        </p:blipFill>
        <p:spPr>
          <a:xfrm>
            <a:off x="6181778" y="181263"/>
            <a:ext cx="764567" cy="7360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F7E4CC4-3BD0-423D-A4F4-1A643124F776}"/>
              </a:ext>
            </a:extLst>
          </p:cNvPr>
          <p:cNvSpPr/>
          <p:nvPr/>
        </p:nvSpPr>
        <p:spPr>
          <a:xfrm>
            <a:off x="7191036" y="6267800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C0DBD-769F-42C4-913D-00A239AC06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1781092" y="2163559"/>
            <a:ext cx="2343647" cy="275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1BBEF8-22E4-48AA-AA1B-5DBF1212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810292" y="2163559"/>
            <a:ext cx="2343647" cy="27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763E-A9C1-405A-AD42-869137B17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3" y="124800"/>
            <a:ext cx="821825" cy="821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7CA27F-DF53-4C7B-A718-F4C010686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15" y="95533"/>
            <a:ext cx="821825" cy="8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1FBE8-C854-4CF0-A422-939F4E76B84F}"/>
              </a:ext>
            </a:extLst>
          </p:cNvPr>
          <p:cNvSpPr/>
          <p:nvPr/>
        </p:nvSpPr>
        <p:spPr>
          <a:xfrm>
            <a:off x="6096000" y="130126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4BD1AD-6FCE-46B0-BF4E-FE121833D094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F7833-2F86-4AE0-9462-391A643E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66004"/>
            <a:ext cx="764567" cy="71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529AF-6218-43E7-B152-E019B0F5D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t="19337" r="18798" b="16476"/>
          <a:stretch/>
        </p:blipFill>
        <p:spPr>
          <a:xfrm>
            <a:off x="6247263" y="245828"/>
            <a:ext cx="719602" cy="6900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2CD30A-4A8E-457D-ABB8-7557AA956165}"/>
              </a:ext>
            </a:extLst>
          </p:cNvPr>
          <p:cNvSpPr/>
          <p:nvPr/>
        </p:nvSpPr>
        <p:spPr>
          <a:xfrm>
            <a:off x="261241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20AD5-E0C7-42D9-A91E-3F7FD2194EC0}"/>
              </a:ext>
            </a:extLst>
          </p:cNvPr>
          <p:cNvSpPr/>
          <p:nvPr/>
        </p:nvSpPr>
        <p:spPr>
          <a:xfrm>
            <a:off x="7184298" y="6248505"/>
            <a:ext cx="1374979" cy="317364"/>
          </a:xfrm>
          <a:prstGeom prst="rect">
            <a:avLst/>
          </a:prstGeom>
          <a:solidFill>
            <a:srgbClr val="769F9A"/>
          </a:solidFill>
          <a:ln>
            <a:solidFill>
              <a:srgbClr val="769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722FF4-3935-4E0B-997E-CBC3EF66B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2230134" y="2188891"/>
            <a:ext cx="2343647" cy="275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6005A9-5E27-4A00-B9F5-5188BB0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8" t="19587" r="27725" b="22420"/>
          <a:stretch/>
        </p:blipFill>
        <p:spPr>
          <a:xfrm>
            <a:off x="6570096" y="2189757"/>
            <a:ext cx="2343647" cy="27531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2485E9-A8BA-422E-B632-55D84B2E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30" y="179954"/>
            <a:ext cx="821825" cy="821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D5A057-60C7-4548-BF1F-9B55858E0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015" y="113297"/>
            <a:ext cx="821825" cy="8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061-C794-4142-A3AC-30E38B06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38DF8F7-EE3E-4311-84DC-A12570F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0FE6C-C011-4F6D-A2B1-D0413DB7B53A}"/>
              </a:ext>
            </a:extLst>
          </p:cNvPr>
          <p:cNvSpPr/>
          <p:nvPr/>
        </p:nvSpPr>
        <p:spPr>
          <a:xfrm>
            <a:off x="1821180" y="130125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A6937-2DBE-4D0D-B3A1-25F3D14C8256}"/>
              </a:ext>
            </a:extLst>
          </p:cNvPr>
          <p:cNvSpPr/>
          <p:nvPr/>
        </p:nvSpPr>
        <p:spPr>
          <a:xfrm>
            <a:off x="6254032" y="73803"/>
            <a:ext cx="3291840" cy="6597747"/>
          </a:xfrm>
          <a:prstGeom prst="rect">
            <a:avLst/>
          </a:prstGeom>
          <a:solidFill>
            <a:srgbClr val="FEF2E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  <a:p>
            <a:pPr algn="ctr"/>
            <a:endParaRPr lang="en-PH" sz="3200" dirty="0">
              <a:solidFill>
                <a:srgbClr val="F7A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EB5-4647-4FCE-AD55-14F4A498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66B-7E70-4E96-ADB6-E7E8D436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95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bontodivina@gmail.com</dc:creator>
  <cp:lastModifiedBy>bontodivina@gmail.com</cp:lastModifiedBy>
  <cp:revision>18</cp:revision>
  <dcterms:created xsi:type="dcterms:W3CDTF">2021-03-05T12:10:12Z</dcterms:created>
  <dcterms:modified xsi:type="dcterms:W3CDTF">2021-03-13T00:02:02Z</dcterms:modified>
</cp:coreProperties>
</file>