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F9A"/>
    <a:srgbClr val="F599A0"/>
    <a:srgbClr val="F7ABB1"/>
    <a:srgbClr val="FEF2EA"/>
    <a:srgbClr val="FFFFFF"/>
    <a:srgbClr val="EDDAC5"/>
    <a:srgbClr val="DAB48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846-E3BA-4A26-8CFD-61AF5048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1485-7829-470A-B8E8-8BCFCDC8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58A-C07B-4AF3-946A-790A27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825-1F8E-4EC2-97F2-6CC08EB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090-1C09-4A4D-84D6-C49612A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AFA-136B-400C-BC6F-DF9BD03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6C2A-818E-4CAC-854A-9952BD18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0FB1-1A7A-4560-A1A1-2CB6723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FCA-D5DC-4317-8E1E-1510D85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DBD-4D4D-4D2F-9BDC-B9D1AC6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57B1-2139-4ACA-BCA2-E070EF07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2B8-55FE-46AB-925B-77F9F2B2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2097-2B39-49F7-B4CA-064A0859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BF8-C7A9-4E8F-A922-430E976E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7F6A-6FCC-4C8C-B45E-F4015DE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9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009-D164-4AC9-BDA8-9ADF4EA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F2A8-DAFF-41AD-B348-2481A19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D7-C879-4076-AA6F-26C93B6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3-6A83-4902-B818-BB7EFCA2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910-BFE9-4E49-99B8-E0325F6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1C-98A0-4262-B894-B73D946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CCBC-154E-4997-807C-AEB8595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649-A122-4C7D-B743-93998DB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B48-9A76-4F1C-9385-1AACCC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4E9-3B2B-4B0E-974E-D61D42A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37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94C-DBB6-4534-9C0C-930EC3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E65B-47D7-4774-B789-8B495BE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4A3-74BF-4925-B71A-9CD1B0B5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772B-5567-4A35-9BDC-A294B91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4792-916E-44F3-B4FF-A2DC59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6A31-42F4-4E45-9B68-8653E48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0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87B-0BED-4F8E-A2FD-8BAEF47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DA1F-8956-4DB8-BBEA-66680AE2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12B4-46E5-400F-8AA2-93BC6781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D632F-EE94-4346-9B48-DB027596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FC4-A960-4C4B-B000-BA9388FB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9F6-9B49-4858-8F2E-E373385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C9763-CADE-477A-ADAD-1B1244B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FE54-5B39-4CCC-B61B-A690AF4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58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57-2C2B-403B-AF45-63E9AE4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775C-1FDB-4357-809F-A8DEA40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A1895-F57C-42B7-A121-1EB54F3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AD08-C417-4354-85E3-0095855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2948-C31F-462C-AE50-03C3F5C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E4F5-5EF4-4D69-95A4-BEF426D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D602-FF5E-47A7-B016-5A0DFEF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836-2542-4367-9B4E-5949E13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531-9CFD-4727-B5D7-12AA8BE5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C0B7-D3B0-4C1C-8C51-1875720E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85-8425-4BB5-8C0E-ABF83E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B3A6-8F71-44EC-A07B-E2C90F7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BDBF-27F1-4DDB-9D7C-27FB66A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4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B2A-BFDF-4E9E-A710-AD773AB9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9248D-D0C4-41C3-982B-DF554128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301-19BC-4112-A013-DB11AB1F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40BB-DD66-4079-8238-A0C8DBA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234C-C934-413F-A39F-6C26013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5B8E-6971-4678-8949-71C07C6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5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D610-A6BA-4658-B617-B101CE6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7B0-65AD-41BD-969A-7CB2052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FD3-F6B5-4333-9D2A-86F4DE24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CBD2-4737-41F6-87A9-97F51954DF9E}" type="datetimeFigureOut">
              <a:rPr lang="en-PH" smtClean="0"/>
              <a:t>10/03/2021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1ACC-9BB1-4A4B-A58F-C57EC76F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31A-7384-4851-804F-E11B44EE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3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E271D-7A5D-4E01-8925-17159F60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6D61A-32D7-452C-86F7-F13CA89B5C1C}"/>
              </a:ext>
            </a:extLst>
          </p:cNvPr>
          <p:cNvSpPr/>
          <p:nvPr/>
        </p:nvSpPr>
        <p:spPr>
          <a:xfrm>
            <a:off x="6344529" y="80889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0DDA5-B20A-45C3-BB9B-69F90A444C40}"/>
              </a:ext>
            </a:extLst>
          </p:cNvPr>
          <p:cNvCxnSpPr>
            <a:cxnSpLocks/>
          </p:cNvCxnSpPr>
          <p:nvPr/>
        </p:nvCxnSpPr>
        <p:spPr>
          <a:xfrm>
            <a:off x="7000001" y="1698673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E7213-B028-4A05-BC48-98A472D89815}"/>
              </a:ext>
            </a:extLst>
          </p:cNvPr>
          <p:cNvSpPr/>
          <p:nvPr/>
        </p:nvSpPr>
        <p:spPr>
          <a:xfrm>
            <a:off x="7216726" y="451688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9F0AB-89A2-4D5D-A894-4C3F4C85BFC3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884E9-CA01-4FB0-8FE8-FC52B99B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7058"/>
          <a:stretch/>
        </p:blipFill>
        <p:spPr>
          <a:xfrm>
            <a:off x="1510748" y="1698673"/>
            <a:ext cx="3164410" cy="38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DD44E-FFA6-4A53-A501-FDD7FAE93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41051" y="1763750"/>
            <a:ext cx="2343647" cy="275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640A2-7944-4E33-B5D4-7B540100744C}"/>
              </a:ext>
            </a:extLst>
          </p:cNvPr>
          <p:cNvSpPr/>
          <p:nvPr/>
        </p:nvSpPr>
        <p:spPr>
          <a:xfrm>
            <a:off x="7216726" y="379475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8021D-C6D2-446C-86B1-348486563D6C}"/>
              </a:ext>
            </a:extLst>
          </p:cNvPr>
          <p:cNvCxnSpPr>
            <a:cxnSpLocks/>
          </p:cNvCxnSpPr>
          <p:nvPr/>
        </p:nvCxnSpPr>
        <p:spPr>
          <a:xfrm>
            <a:off x="7000001" y="2498187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4F148-334A-40FE-AE1B-0EBE48C4820D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AF351E-1208-4C69-A48C-A484B806B203}"/>
              </a:ext>
            </a:extLst>
          </p:cNvPr>
          <p:cNvSpPr/>
          <p:nvPr/>
        </p:nvSpPr>
        <p:spPr>
          <a:xfrm>
            <a:off x="2382950" y="4927693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E138F-A6BF-46DB-A95A-1EE226401BDB}"/>
              </a:ext>
            </a:extLst>
          </p:cNvPr>
          <p:cNvSpPr/>
          <p:nvPr/>
        </p:nvSpPr>
        <p:spPr>
          <a:xfrm>
            <a:off x="7195617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8D2D0-1BD1-4A02-A034-D7BCFFB55A2C}"/>
              </a:ext>
            </a:extLst>
          </p:cNvPr>
          <p:cNvSpPr/>
          <p:nvPr/>
        </p:nvSpPr>
        <p:spPr>
          <a:xfrm>
            <a:off x="2382950" y="5371639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P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FB117-3875-4314-9BF9-8B0728FDF0D5}"/>
              </a:ext>
            </a:extLst>
          </p:cNvPr>
          <p:cNvCxnSpPr>
            <a:cxnSpLocks/>
          </p:cNvCxnSpPr>
          <p:nvPr/>
        </p:nvCxnSpPr>
        <p:spPr>
          <a:xfrm>
            <a:off x="7874645" y="1641026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3A872-6F6D-4E36-85B7-389837E93E51}"/>
              </a:ext>
            </a:extLst>
          </p:cNvPr>
          <p:cNvSpPr/>
          <p:nvPr/>
        </p:nvSpPr>
        <p:spPr>
          <a:xfrm>
            <a:off x="8091370" y="445924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E6DAC-20FD-4AE7-AF8E-69922D39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58676-342B-4237-948C-F98D54EBC188}"/>
              </a:ext>
            </a:extLst>
          </p:cNvPr>
          <p:cNvSpPr/>
          <p:nvPr/>
        </p:nvSpPr>
        <p:spPr>
          <a:xfrm>
            <a:off x="1616870" y="1815547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42F93-B368-4776-82E9-7083C5D16707}"/>
              </a:ext>
            </a:extLst>
          </p:cNvPr>
          <p:cNvSpPr/>
          <p:nvPr/>
        </p:nvSpPr>
        <p:spPr>
          <a:xfrm>
            <a:off x="1616870" y="2604051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782C7-35CA-47BA-923F-1E76F98813B3}"/>
              </a:ext>
            </a:extLst>
          </p:cNvPr>
          <p:cNvSpPr/>
          <p:nvPr/>
        </p:nvSpPr>
        <p:spPr>
          <a:xfrm>
            <a:off x="1616870" y="3392555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E3669-1E6D-4C86-BE5B-6E6A3276E8B4}"/>
              </a:ext>
            </a:extLst>
          </p:cNvPr>
          <p:cNvCxnSpPr>
            <a:cxnSpLocks/>
          </p:cNvCxnSpPr>
          <p:nvPr/>
        </p:nvCxnSpPr>
        <p:spPr>
          <a:xfrm>
            <a:off x="2976752" y="2948608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785BC-0B87-4184-9B29-505C2F4DC696}"/>
              </a:ext>
            </a:extLst>
          </p:cNvPr>
          <p:cNvCxnSpPr>
            <a:cxnSpLocks/>
          </p:cNvCxnSpPr>
          <p:nvPr/>
        </p:nvCxnSpPr>
        <p:spPr>
          <a:xfrm>
            <a:off x="2976752" y="3737112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5133C7-4677-4095-9D97-452CD880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7415708" y="1815547"/>
            <a:ext cx="2343647" cy="27531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EB8348-2114-47C3-8230-783EE051BD9B}"/>
              </a:ext>
            </a:extLst>
          </p:cNvPr>
          <p:cNvSpPr/>
          <p:nvPr/>
        </p:nvSpPr>
        <p:spPr>
          <a:xfrm>
            <a:off x="8091370" y="373711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C7FB13-BEE4-416B-9CC8-874B73CD4CEB}"/>
              </a:ext>
            </a:extLst>
          </p:cNvPr>
          <p:cNvCxnSpPr>
            <a:cxnSpLocks/>
          </p:cNvCxnSpPr>
          <p:nvPr/>
        </p:nvCxnSpPr>
        <p:spPr>
          <a:xfrm>
            <a:off x="7874645" y="2440540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274BC-51D4-4A5B-B521-58EBE0AF6F2C}"/>
              </a:ext>
            </a:extLst>
          </p:cNvPr>
          <p:cNvCxnSpPr>
            <a:cxnSpLocks/>
          </p:cNvCxnSpPr>
          <p:nvPr/>
        </p:nvCxnSpPr>
        <p:spPr>
          <a:xfrm>
            <a:off x="2976752" y="2160104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59079-233D-4504-827E-AAC18B3CABB4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28E40-E1F9-402D-A02C-9FB2E77AE31C}"/>
              </a:ext>
            </a:extLst>
          </p:cNvPr>
          <p:cNvSpPr/>
          <p:nvPr/>
        </p:nvSpPr>
        <p:spPr>
          <a:xfrm>
            <a:off x="1510748" y="5795431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00E1-0092-49E5-9506-4C1E082FAF9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34849-0DEA-44AD-90B6-29C9B656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332428"/>
            <a:ext cx="1098805" cy="109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0453-20D6-4286-9680-03EB7DDD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0" y="307193"/>
            <a:ext cx="1124040" cy="112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9A560C1-B78C-4AA4-8200-B4998792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510748" y="5699686"/>
            <a:ext cx="767337" cy="78582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5F86-F9C5-4631-999F-8F8A9AF1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2278085" y="5749414"/>
            <a:ext cx="764567" cy="736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5CB4F-1F29-4C76-A8AB-7AC29EE19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3871577" y="5795431"/>
            <a:ext cx="719602" cy="690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A1236B-24B7-4616-A6EA-56DF3CCA1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31" y="5795431"/>
            <a:ext cx="764567" cy="71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CEF-6064-432B-915C-5FCF201A48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9925F-5B13-4488-8B98-34F440296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783747" y="1838881"/>
            <a:ext cx="2343647" cy="275313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F05752-B068-4BF6-9980-FCBE0A0A0B17}"/>
              </a:ext>
            </a:extLst>
          </p:cNvPr>
          <p:cNvSpPr/>
          <p:nvPr/>
        </p:nvSpPr>
        <p:spPr>
          <a:xfrm>
            <a:off x="6221727" y="5942568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39825137-FABF-414F-A1C0-E096F566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6221727" y="5846823"/>
            <a:ext cx="767337" cy="78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B0C73-C879-422F-AA96-88F926801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989064" y="5896551"/>
            <a:ext cx="764567" cy="736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969ED-8A3A-4034-8921-2B425A94E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8582556" y="5942568"/>
            <a:ext cx="719602" cy="690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EB49BF-E8CD-4988-A0D6-B3DFAC61B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10" y="5942568"/>
            <a:ext cx="764567" cy="71641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737DCB9B-C135-4456-A1D3-D93D244FAC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4028775" y="206071"/>
            <a:ext cx="562404" cy="522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EE50548-5EC9-49D4-B2E9-C00965475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8708568" y="219205"/>
            <a:ext cx="548275" cy="5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A4CF9-06DE-4C01-BDDF-ED4080E1D238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82B50-F158-421F-B8DC-B392A9E78C0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1D2B388-CC4A-42FD-931C-36D2F34C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462393" y="181263"/>
            <a:ext cx="767337" cy="78582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4A4A1D-C8D0-4B52-8966-0FE353556AC6}"/>
              </a:ext>
            </a:extLst>
          </p:cNvPr>
          <p:cNvSpPr/>
          <p:nvPr/>
        </p:nvSpPr>
        <p:spPr>
          <a:xfrm>
            <a:off x="232237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37187-19C9-4EDD-ADCE-006D915BE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181778" y="181263"/>
            <a:ext cx="764567" cy="736095"/>
          </a:xfrm>
          <a:prstGeom prst="rect">
            <a:avLst/>
          </a:prstGeom>
        </p:spPr>
      </p:pic>
      <p:pic>
        <p:nvPicPr>
          <p:cNvPr id="1026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B7B1930E-D145-47CE-881E-2C689377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0283" y="235342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421AE7D3-5D7D-4573-99C3-EAB7DB7EF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56096" y="185614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7E4CC4-3BD0-423D-A4F4-1A643124F776}"/>
              </a:ext>
            </a:extLst>
          </p:cNvPr>
          <p:cNvSpPr/>
          <p:nvPr/>
        </p:nvSpPr>
        <p:spPr>
          <a:xfrm>
            <a:off x="7054430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2C0DBD-769F-42C4-913D-00A239AC06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BBEF8-22E4-48AA-AA1B-5DBF121296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10292" y="2163559"/>
            <a:ext cx="2343647" cy="27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1FBE8-C854-4CF0-A422-939F4E76B84F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D1AD-6FCE-46B0-BF4E-FE121833D094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F7833-2F86-4AE0-9462-391A643E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1" y="166004"/>
            <a:ext cx="764567" cy="71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529AF-6218-43E7-B152-E019B0F5D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6247263" y="245828"/>
            <a:ext cx="719602" cy="690079"/>
          </a:xfrm>
          <a:prstGeom prst="rect">
            <a:avLst/>
          </a:prstGeom>
        </p:spPr>
      </p:pic>
      <p:pic>
        <p:nvPicPr>
          <p:cNvPr id="10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F55FFC9C-EA88-47D0-904B-D05E7380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59277" y="204163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reen logo, Columns Android Application software, Green Back button  transparent background PNG clipart | HiClipart">
            <a:extLst>
              <a:ext uri="{FF2B5EF4-FFF2-40B4-BE49-F238E27FC236}">
                <a16:creationId xmlns:a16="http://schemas.microsoft.com/office/drawing/2014/main" id="{1B97958A-5EB0-45DF-921D-1852C4B6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01649" y="204163"/>
            <a:ext cx="731744" cy="7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2CD30A-4A8E-457D-ABB8-7557AA956165}"/>
              </a:ext>
            </a:extLst>
          </p:cNvPr>
          <p:cNvSpPr/>
          <p:nvPr/>
        </p:nvSpPr>
        <p:spPr>
          <a:xfrm>
            <a:off x="232237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20AD5-E0C7-42D9-A91E-3F7FD2194EC0}"/>
              </a:ext>
            </a:extLst>
          </p:cNvPr>
          <p:cNvSpPr/>
          <p:nvPr/>
        </p:nvSpPr>
        <p:spPr>
          <a:xfrm>
            <a:off x="718429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722FF4-3935-4E0B-997E-CBC3EF66B1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2230134" y="2188891"/>
            <a:ext cx="2343647" cy="2753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005A9-5E27-4A00-B9F5-5188BB092F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570096" y="2189757"/>
            <a:ext cx="2343647" cy="27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061-C794-4142-A3AC-30E38B06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38DF8F7-EE3E-4311-84DC-A12570F6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0FE6C-C011-4F6D-A2B1-D0413DB7B53A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A6937-2DBE-4D0D-B3A1-25F3D14C8256}"/>
              </a:ext>
            </a:extLst>
          </p:cNvPr>
          <p:cNvSpPr/>
          <p:nvPr/>
        </p:nvSpPr>
        <p:spPr>
          <a:xfrm>
            <a:off x="6254032" y="73803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EB5-4647-4FCE-AD55-14F4A498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66B-7E70-4E96-ADB6-E7E8D436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95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bontodivina@gmail.com</dc:creator>
  <cp:lastModifiedBy>bontodivina@gmail.com</cp:lastModifiedBy>
  <cp:revision>17</cp:revision>
  <dcterms:created xsi:type="dcterms:W3CDTF">2021-03-05T12:10:12Z</dcterms:created>
  <dcterms:modified xsi:type="dcterms:W3CDTF">2021-03-10T12:54:38Z</dcterms:modified>
</cp:coreProperties>
</file>