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65D8-8267-4270-AD94-8868FD4C3CB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AF60-082E-49EF-A6F7-615D99FF6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7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65D8-8267-4270-AD94-8868FD4C3CB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AF60-082E-49EF-A6F7-615D99FF6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37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65D8-8267-4270-AD94-8868FD4C3CB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AF60-082E-49EF-A6F7-615D99FF6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3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65D8-8267-4270-AD94-8868FD4C3CB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AF60-082E-49EF-A6F7-615D99FF6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00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65D8-8267-4270-AD94-8868FD4C3CB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AF60-082E-49EF-A6F7-615D99FF6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22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65D8-8267-4270-AD94-8868FD4C3CB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AF60-082E-49EF-A6F7-615D99FF6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1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65D8-8267-4270-AD94-8868FD4C3CB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AF60-082E-49EF-A6F7-615D99FF6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96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65D8-8267-4270-AD94-8868FD4C3CB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AF60-082E-49EF-A6F7-615D99FF6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28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65D8-8267-4270-AD94-8868FD4C3CB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AF60-082E-49EF-A6F7-615D99FF6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03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65D8-8267-4270-AD94-8868FD4C3CB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AF60-082E-49EF-A6F7-615D99FF6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68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65D8-8267-4270-AD94-8868FD4C3CB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AF60-082E-49EF-A6F7-615D99FF6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77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465D8-8267-4270-AD94-8868FD4C3CB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4AF60-082E-49EF-A6F7-615D99FF6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1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34518" y="2449585"/>
            <a:ext cx="704675" cy="377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공유기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67762" y="2126608"/>
            <a:ext cx="1475064" cy="1023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게이트웨이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(192.168.0.2)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1"/>
            <a:endCxn id="4" idx="3"/>
          </p:cNvCxnSpPr>
          <p:nvPr/>
        </p:nvCxnSpPr>
        <p:spPr>
          <a:xfrm flipH="1">
            <a:off x="2139193" y="2638337"/>
            <a:ext cx="328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1"/>
          </p:cNvCxnSpPr>
          <p:nvPr/>
        </p:nvCxnSpPr>
        <p:spPr>
          <a:xfrm flipH="1" flipV="1">
            <a:off x="822121" y="2638336"/>
            <a:ext cx="6123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832059" y="1291904"/>
            <a:ext cx="2374084" cy="2642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72419" y="1431720"/>
            <a:ext cx="1180051" cy="690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PC1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(192.168.0.3)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72419" y="2234269"/>
            <a:ext cx="1180051" cy="690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PC2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(192.168.0.4)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72419" y="3046603"/>
            <a:ext cx="1180051" cy="690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PC3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(192.168.0.5)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16980" y="866644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게이트웨이의 </a:t>
            </a:r>
            <a:r>
              <a:rPr lang="ko-KR" altLang="en-US" dirty="0" err="1" smtClean="0"/>
              <a:t>네트워크망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1" idx="1"/>
            <a:endCxn id="6" idx="3"/>
          </p:cNvCxnSpPr>
          <p:nvPr/>
        </p:nvCxnSpPr>
        <p:spPr>
          <a:xfrm flipH="1">
            <a:off x="3942826" y="2613171"/>
            <a:ext cx="889233" cy="2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48687" y="2049603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동일한 외부 </a:t>
            </a:r>
            <a:r>
              <a:rPr lang="en-US" altLang="ko-KR" dirty="0" smtClean="0"/>
              <a:t>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47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981512" y="1082180"/>
            <a:ext cx="6224631" cy="5301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382162" y="1082180"/>
            <a:ext cx="6224631" cy="5301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93827" y="2994437"/>
            <a:ext cx="24256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INNER JOIN</a:t>
            </a:r>
          </a:p>
          <a:p>
            <a:r>
              <a:rPr lang="en-US" altLang="ko-KR" dirty="0" err="1" smtClean="0"/>
              <a:t>Pno</a:t>
            </a:r>
            <a:r>
              <a:rPr lang="ko-KR" altLang="en-US" dirty="0" smtClean="0"/>
              <a:t>이</a:t>
            </a:r>
            <a:endParaRPr lang="en-US" altLang="ko-KR" dirty="0" smtClean="0"/>
          </a:p>
          <a:p>
            <a:r>
              <a:rPr lang="en-US" altLang="ko-KR" dirty="0" smtClean="0"/>
              <a:t>Course</a:t>
            </a:r>
            <a:r>
              <a:rPr lang="ko-KR" altLang="en-US" dirty="0" smtClean="0"/>
              <a:t>테이블과</a:t>
            </a:r>
            <a:endParaRPr lang="en-US" altLang="ko-KR" dirty="0" smtClean="0"/>
          </a:p>
          <a:p>
            <a:r>
              <a:rPr lang="en-US" altLang="ko-KR" dirty="0" smtClean="0"/>
              <a:t>Professor</a:t>
            </a:r>
            <a:r>
              <a:rPr lang="ko-KR" altLang="en-US" dirty="0" smtClean="0"/>
              <a:t>테이블에 </a:t>
            </a:r>
            <a:endParaRPr lang="en-US" altLang="ko-KR" dirty="0" smtClean="0"/>
          </a:p>
          <a:p>
            <a:r>
              <a:rPr lang="ko-KR" altLang="en-US" dirty="0" smtClean="0"/>
              <a:t>모두 존재하는 데이터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082179" y="2852257"/>
            <a:ext cx="2417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 JOIN</a:t>
            </a:r>
          </a:p>
          <a:p>
            <a:r>
              <a:rPr lang="en-US" altLang="ko-KR" dirty="0" smtClean="0"/>
              <a:t>INNER JOIN +</a:t>
            </a:r>
          </a:p>
          <a:p>
            <a:r>
              <a:rPr lang="en-US" altLang="ko-KR" dirty="0" smtClean="0"/>
              <a:t>INNER JOIN</a:t>
            </a:r>
            <a:r>
              <a:rPr lang="ko-KR" altLang="en-US" dirty="0" smtClean="0"/>
              <a:t>에 해당하지 않는 데이터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COURSE</a:t>
            </a:r>
            <a:r>
              <a:rPr lang="ko-KR" altLang="en-US" dirty="0" smtClean="0"/>
              <a:t>테이블에만 존재하는 데이터 </a:t>
            </a:r>
            <a:r>
              <a:rPr lang="en-US" altLang="ko-KR" dirty="0" smtClean="0"/>
              <a:t>PNO</a:t>
            </a:r>
            <a:r>
              <a:rPr lang="ko-KR" altLang="en-US" dirty="0" smtClean="0"/>
              <a:t>이 </a:t>
            </a:r>
            <a:r>
              <a:rPr lang="en-US" altLang="ko-KR" smtClean="0"/>
              <a:t>NULL, 9871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6706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44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bitcamp</dc:creator>
  <cp:lastModifiedBy>bitcamp</cp:lastModifiedBy>
  <cp:revision>3</cp:revision>
  <dcterms:created xsi:type="dcterms:W3CDTF">2023-04-11T02:58:15Z</dcterms:created>
  <dcterms:modified xsi:type="dcterms:W3CDTF">2023-04-12T02:14:01Z</dcterms:modified>
</cp:coreProperties>
</file>