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сений Чугунов" userId="e42aa1656f146a35" providerId="LiveId" clId="{811360ED-28C0-4464-B6CB-E4914DA5FF4E}"/>
    <pc:docChg chg="modSld">
      <pc:chgData name="Арсений Чугунов" userId="e42aa1656f146a35" providerId="LiveId" clId="{811360ED-28C0-4464-B6CB-E4914DA5FF4E}" dt="2024-01-19T09:57:38.181" v="0" actId="1076"/>
      <pc:docMkLst>
        <pc:docMk/>
      </pc:docMkLst>
      <pc:sldChg chg="modSp mod">
        <pc:chgData name="Арсений Чугунов" userId="e42aa1656f146a35" providerId="LiveId" clId="{811360ED-28C0-4464-B6CB-E4914DA5FF4E}" dt="2024-01-19T09:57:38.181" v="0" actId="1076"/>
        <pc:sldMkLst>
          <pc:docMk/>
          <pc:sldMk cId="3924789738" sldId="261"/>
        </pc:sldMkLst>
        <pc:picChg chg="mod">
          <ac:chgData name="Арсений Чугунов" userId="e42aa1656f146a35" providerId="LiveId" clId="{811360ED-28C0-4464-B6CB-E4914DA5FF4E}" dt="2024-01-19T09:57:38.181" v="0" actId="1076"/>
          <ac:picMkLst>
            <pc:docMk/>
            <pc:sldMk cId="3924789738" sldId="261"/>
            <ac:picMk id="5" creationId="{AD25C4BE-CF01-F74E-3074-4F6C89D65E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6534-0688-1D71-B9D6-F4A5D2DA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2770DE-15FE-7639-FD7B-4F7B9289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EF758-EA46-6EBB-3E49-A5AC1618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17DED-E90E-237D-DF32-F26CD478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2D30A-5A00-3542-7438-87F3152E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4BE48-26AB-07EA-9756-21E4B606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89BA85-F867-9A33-E003-BFC7AA4C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599B0-7A0D-A109-3CDC-5F297AF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12C87-8F79-752B-6140-6BF3B14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32D25-F2A1-041A-89A7-BA58524D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3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2718A8-4D24-B4F6-D50B-C88C2C857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CB4F8A-6EDC-3FD6-607B-D900DA4A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15C305-810E-AD58-8CD8-ADEC8E99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60FFD-3BFF-C179-4CD6-1F87AEA8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89E82-8A5E-5378-5D7B-8DD5A1A9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A790-8E7A-CA7F-7954-A7BA5E1A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9940B-4530-93F6-61FD-DB1338C2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68211-654F-E58C-6A7F-C0BA1E99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75D68-9D69-C28F-D4D7-152CBF42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3AC8A9-E4EC-4B93-233A-9A682F0C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3C4C6-B874-BA13-1863-B39C8D5C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7C0974-D3A2-BFB7-93E2-C40A10B7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C6150-2303-496D-452A-E150113C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FCFCB-E8C2-C59F-DB62-84A5FA25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A9417-F646-0B8B-FF3A-8A6ACEE2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26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87AB0-82D4-6C5E-E4D4-C654B7F5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FF451-3880-8695-1F6C-4F93A6DC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02F96F-DA8D-E92F-D2C1-CF72C880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2B09AB-E717-2506-587B-A3CB338A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C4BA1-5AA2-2ECC-01FA-37688236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68987-1CA9-419A-16E9-9EE08D7B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5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06B7B-5524-8F31-9963-5DBE9ED7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1FA3A-B348-3922-8551-F574ACE9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7D525-5945-4DD1-6549-6D018202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9D3D9B-10DF-FFCD-A779-35F298D7E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B19CEA-890B-DF9F-60CF-073ED4EFE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FB26F9-EF2F-BA58-45A2-F9305434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5DA5BB-F1F0-F302-0A93-FB69C91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A2A879-583E-8AC7-5E5B-86D6B163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53B9E-0834-0ACE-BC1A-BBEF5F9F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284645-097B-C3F5-006D-E481A3FA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B0A436-79D5-6191-D6BB-BEFEF125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95F16-B608-B260-D531-8AB70100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3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FD0888-DE32-5C1F-875D-1D8B58F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AF9C3B-35DA-1FFC-5403-C90C3A97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4ADCFE-6729-5DB2-16EC-D1CF984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C24C2-C725-939B-E747-42ADE24B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B3622-6B3C-DCA8-AD1B-C521BEC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FC11E-98CC-CEB8-B114-96EC640E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30B77-9A24-AB4B-DDD6-D0536A93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728A0-84FB-1E38-1832-BBB92A44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B7E21D-EBC2-19EE-EB3D-073AACE8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FA927-D2C5-16B8-BC54-31F015A6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465953-6ED1-9F3C-499C-3405AECA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652B2C-347F-AFB0-982B-7A290F20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F5C0E-FCEA-F509-1A12-9457BCEF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5DEC1-C234-899B-9661-5D31547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F6BEE-87AD-AC18-4F9F-5D6FD235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11D59-BBF8-6F9B-BB9A-FCB9E80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F8308-1187-A099-D279-223D0B57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CA7BA-C151-37B6-D4B0-1051587E6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2352-6770-4065-B783-C698E1ACD05A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A8385-4199-F507-6CE3-3CDBD2904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F3D74-61D4-979D-DDDB-4D5D26354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1C633-7945-4A09-80BD-0FC07FDF0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4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3F83-5CC8-B12D-F93C-93B9DD4B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7EBC2-522A-72A1-D3D3-250BEA8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Рисунок 1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F774938-C84E-175A-0D56-CE76DD4C2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021"/>
            <a:ext cx="12192000" cy="69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B077-5ECF-8310-BDC6-37EF3819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9A54B-33EE-6577-4E6F-3BD67E97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C86DB54-FD5F-E747-2713-AC1389B9A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2" y="-150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32C7E-569A-69B0-C371-15276524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BBC99-D2E8-046E-9FD8-C2050416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77BD311-2482-4507-AAC8-5C84EEA2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" y="-300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8057C-A1A6-9898-E095-90ABA43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D327D-A040-5B28-B4A2-F59774B2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B1E3596-9F8C-D476-5521-2325FD546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28" y="-4500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DD7E1-E584-DF16-59EE-87016C1C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45257-8372-046D-B264-E9E56182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D25C4BE-CF01-F74E-3074-4F6C89D6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89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Арсений Чугунов</dc:creator>
  <cp:lastModifiedBy>Арсений Чугунов</cp:lastModifiedBy>
  <cp:revision>1</cp:revision>
  <dcterms:created xsi:type="dcterms:W3CDTF">2024-01-19T09:53:22Z</dcterms:created>
  <dcterms:modified xsi:type="dcterms:W3CDTF">2024-01-19T09:57:41Z</dcterms:modified>
</cp:coreProperties>
</file>