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8a6e5f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8a6e5f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8a6e5f2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8a6e5f2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8a6e5f2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8a6e5f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Cité des métiers</a:t>
            </a:r>
            <a:endParaRPr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Programmation Orientée Objet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Dans la </a:t>
            </a:r>
            <a:r>
              <a:rPr b="1" lang="fr"/>
              <a:t>FrmPrincipale.cs </a:t>
            </a:r>
            <a:r>
              <a:rPr lang="fr"/>
              <a:t>instancier une scène par défaut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Lancer l’application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Des cercles rouges montant apparaîtront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Expliquer que c’est un </a:t>
            </a:r>
            <a:r>
              <a:rPr b="1" lang="fr"/>
              <a:t>objet </a:t>
            </a:r>
            <a:r>
              <a:rPr lang="fr"/>
              <a:t>dessiné avec des positions qui changent pour l’animation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À l'événement clique gauche un oval faisant des allers-retours apparaît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Expliquer que c’est un </a:t>
            </a:r>
            <a:r>
              <a:rPr b="1" lang="fr"/>
              <a:t>objet </a:t>
            </a:r>
            <a:r>
              <a:rPr lang="fr"/>
              <a:t>différent dessiné, ayant d’autres propriétés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2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Dans la </a:t>
            </a:r>
            <a:r>
              <a:rPr b="1" lang="fr"/>
              <a:t>FrmPrincipale.cs </a:t>
            </a:r>
            <a:r>
              <a:rPr lang="fr"/>
              <a:t>instancier une scène par défaut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Lancer l’application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Des cercles rouges montant apparaîtront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Cliquer sur le bouton “1”, les cercles et les ovales vont se changer en </a:t>
            </a:r>
            <a:r>
              <a:rPr b="1" lang="fr"/>
              <a:t>bulles</a:t>
            </a:r>
            <a:r>
              <a:rPr lang="fr"/>
              <a:t> et en </a:t>
            </a:r>
            <a:r>
              <a:rPr b="1" lang="fr"/>
              <a:t>poissons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Expliquer que c’est toujours les mêmes objets mais avec que leurs propriétés ont changées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 3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Dans la </a:t>
            </a:r>
            <a:r>
              <a:rPr b="1" lang="fr"/>
              <a:t>FrmPrincipale.cs </a:t>
            </a:r>
            <a:r>
              <a:rPr lang="fr"/>
              <a:t>commenter la ligne </a:t>
            </a:r>
            <a:br>
              <a:rPr lang="fr"/>
            </a:br>
            <a:r>
              <a:rPr lang="fr" sz="1000"/>
              <a:t>	</a:t>
            </a:r>
            <a:r>
              <a:rPr lang="fr" sz="1000">
                <a:latin typeface="Roboto Mono"/>
                <a:ea typeface="Roboto Mono"/>
                <a:cs typeface="Roboto Mono"/>
                <a:sym typeface="Roboto Mono"/>
              </a:rPr>
              <a:t>SceneParDefaut scene1 = new SceneParDefaut(this);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Et décommenter la ligne </a:t>
            </a:r>
            <a:br>
              <a:rPr lang="fr"/>
            </a:br>
            <a:r>
              <a:rPr lang="fr" sz="1000"/>
              <a:t>	</a:t>
            </a:r>
            <a:r>
              <a:rPr lang="fr" sz="1000">
                <a:latin typeface="Roboto Mono"/>
                <a:ea typeface="Roboto Mono"/>
                <a:cs typeface="Roboto Mono"/>
                <a:sym typeface="Roboto Mono"/>
              </a:rPr>
              <a:t>//Aquarium aquarium = new Aquarium(this);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Lancer l’application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Un décor d’aquarium et background apparaît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Les bulles se fusionnent lorsqu’elles entrent en contact et les poissons apparaissent toujours au clique gauche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