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72" r:id="rId4"/>
    <p:sldId id="266" r:id="rId5"/>
    <p:sldId id="261" r:id="rId6"/>
    <p:sldId id="259" r:id="rId7"/>
    <p:sldId id="273" r:id="rId8"/>
    <p:sldId id="264" r:id="rId9"/>
    <p:sldId id="274" r:id="rId10"/>
    <p:sldId id="268" r:id="rId11"/>
    <p:sldId id="27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CF3417-39E5-4845-B9B4-B7EBAC628556}" type="doc">
      <dgm:prSet loTypeId="urn:microsoft.com/office/officeart/2008/layout/VerticalCurv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316E46B0-BFA4-48EA-8E9A-72CBB2B1A28A}">
      <dgm:prSet phldrT="[Text]"/>
      <dgm:spPr/>
      <dgm:t>
        <a:bodyPr/>
        <a:lstStyle/>
        <a:p>
          <a:pPr>
            <a:buNone/>
          </a:pPr>
          <a:r>
            <a:rPr lang="ru-RU" b="0" i="0" dirty="0"/>
            <a:t>Отчеты о работах акимата </a:t>
          </a:r>
          <a:endParaRPr lang="ru-RU" dirty="0"/>
        </a:p>
      </dgm:t>
    </dgm:pt>
    <dgm:pt modelId="{0A202A56-A124-45A9-9771-00B0BAB8FF32}" type="parTrans" cxnId="{21F32415-B116-4AF9-A06D-849824BEEA83}">
      <dgm:prSet/>
      <dgm:spPr/>
      <dgm:t>
        <a:bodyPr/>
        <a:lstStyle/>
        <a:p>
          <a:endParaRPr lang="ru-RU"/>
        </a:p>
      </dgm:t>
    </dgm:pt>
    <dgm:pt modelId="{209E68A5-68C1-467E-BFB3-FA685353BC17}" type="sibTrans" cxnId="{21F32415-B116-4AF9-A06D-849824BEEA83}">
      <dgm:prSet/>
      <dgm:spPr/>
      <dgm:t>
        <a:bodyPr/>
        <a:lstStyle/>
        <a:p>
          <a:endParaRPr lang="ru-RU"/>
        </a:p>
      </dgm:t>
    </dgm:pt>
    <dgm:pt modelId="{4B2EB3C0-84D8-44A4-8272-A6519B2B2667}">
      <dgm:prSet phldrT="[Text]"/>
      <dgm:spPr/>
      <dgm:t>
        <a:bodyPr/>
        <a:lstStyle/>
        <a:p>
          <a:r>
            <a:rPr lang="ru-RU" b="0" i="0" dirty="0"/>
            <a:t>Поиск обещании по местоположению</a:t>
          </a:r>
          <a:endParaRPr lang="ru-RU" dirty="0"/>
        </a:p>
      </dgm:t>
    </dgm:pt>
    <dgm:pt modelId="{AFBB7A4D-4496-428D-9A12-A928201130A1}" type="parTrans" cxnId="{7D8FF680-1720-43ED-B391-2759E5C129F3}">
      <dgm:prSet/>
      <dgm:spPr/>
      <dgm:t>
        <a:bodyPr/>
        <a:lstStyle/>
        <a:p>
          <a:endParaRPr lang="ru-RU"/>
        </a:p>
      </dgm:t>
    </dgm:pt>
    <dgm:pt modelId="{30CD89F8-3998-4306-8A2D-62DA2560F5FE}" type="sibTrans" cxnId="{7D8FF680-1720-43ED-B391-2759E5C129F3}">
      <dgm:prSet/>
      <dgm:spPr/>
      <dgm:t>
        <a:bodyPr/>
        <a:lstStyle/>
        <a:p>
          <a:endParaRPr lang="ru-RU"/>
        </a:p>
      </dgm:t>
    </dgm:pt>
    <dgm:pt modelId="{1A14DD93-1C86-47E4-86C0-8AF3CA7E469C}">
      <dgm:prSet phldrT="[Text]"/>
      <dgm:spPr/>
      <dgm:t>
        <a:bodyPr/>
        <a:lstStyle/>
        <a:p>
          <a:r>
            <a:rPr lang="ru-RU" dirty="0"/>
            <a:t>Отчеты по выделенному бюджету</a:t>
          </a:r>
        </a:p>
      </dgm:t>
    </dgm:pt>
    <dgm:pt modelId="{4D715DF1-ABB6-4CDD-91AA-5B3B41254327}" type="parTrans" cxnId="{A1962D32-FC11-4434-8EE0-FD9FD0E7B06C}">
      <dgm:prSet/>
      <dgm:spPr/>
      <dgm:t>
        <a:bodyPr/>
        <a:lstStyle/>
        <a:p>
          <a:endParaRPr lang="ru-RU"/>
        </a:p>
      </dgm:t>
    </dgm:pt>
    <dgm:pt modelId="{464ACA61-3E9E-418A-B8F9-87DD202D640D}" type="sibTrans" cxnId="{A1962D32-FC11-4434-8EE0-FD9FD0E7B06C}">
      <dgm:prSet/>
      <dgm:spPr/>
      <dgm:t>
        <a:bodyPr/>
        <a:lstStyle/>
        <a:p>
          <a:endParaRPr lang="ru-RU"/>
        </a:p>
      </dgm:t>
    </dgm:pt>
    <dgm:pt modelId="{651A0263-025B-4439-9AD3-1B281A5D60D8}">
      <dgm:prSet/>
      <dgm:spPr/>
      <dgm:t>
        <a:bodyPr/>
        <a:lstStyle/>
        <a:p>
          <a:r>
            <a:rPr lang="ru-RU" b="0" i="0" dirty="0"/>
            <a:t>Планы работ по различным направлениям</a:t>
          </a:r>
          <a:endParaRPr lang="ru-RU" dirty="0"/>
        </a:p>
      </dgm:t>
    </dgm:pt>
    <dgm:pt modelId="{4E0B0F7C-1C12-4DE8-B238-729182005B1F}" type="parTrans" cxnId="{51E92077-D21A-4AC7-8674-80729F50115E}">
      <dgm:prSet/>
      <dgm:spPr/>
      <dgm:t>
        <a:bodyPr/>
        <a:lstStyle/>
        <a:p>
          <a:endParaRPr lang="ru-RU"/>
        </a:p>
      </dgm:t>
    </dgm:pt>
    <dgm:pt modelId="{83B35AB8-4EA2-45D0-BFDD-5298CD2AC097}" type="sibTrans" cxnId="{51E92077-D21A-4AC7-8674-80729F50115E}">
      <dgm:prSet/>
      <dgm:spPr/>
      <dgm:t>
        <a:bodyPr/>
        <a:lstStyle/>
        <a:p>
          <a:endParaRPr lang="ru-RU"/>
        </a:p>
      </dgm:t>
    </dgm:pt>
    <dgm:pt modelId="{F61B8112-4ACC-415B-B559-88731FE6CA0D}">
      <dgm:prSet/>
      <dgm:spPr/>
      <dgm:t>
        <a:bodyPr/>
        <a:lstStyle/>
        <a:p>
          <a:r>
            <a:rPr lang="ru-RU" b="0" i="0"/>
            <a:t>Отзывы и комментарии к каждой проделанной работе</a:t>
          </a:r>
          <a:endParaRPr lang="ru-RU"/>
        </a:p>
      </dgm:t>
    </dgm:pt>
    <dgm:pt modelId="{E4A87730-C4A4-4B69-AA41-1F9153DFDB58}" type="parTrans" cxnId="{16A27E44-9F29-4F69-ABC7-9F5F2EC7FCFF}">
      <dgm:prSet/>
      <dgm:spPr/>
      <dgm:t>
        <a:bodyPr/>
        <a:lstStyle/>
        <a:p>
          <a:endParaRPr lang="ru-RU"/>
        </a:p>
      </dgm:t>
    </dgm:pt>
    <dgm:pt modelId="{4ACBE4C3-946A-4E0F-A0C2-9CFB315152CC}" type="sibTrans" cxnId="{16A27E44-9F29-4F69-ABC7-9F5F2EC7FCFF}">
      <dgm:prSet/>
      <dgm:spPr/>
      <dgm:t>
        <a:bodyPr/>
        <a:lstStyle/>
        <a:p>
          <a:endParaRPr lang="ru-RU"/>
        </a:p>
      </dgm:t>
    </dgm:pt>
    <dgm:pt modelId="{9E0888B7-2ECC-481C-9E24-CBAF21035DAA}">
      <dgm:prSet/>
      <dgm:spPr/>
      <dgm:t>
        <a:bodyPr/>
        <a:lstStyle/>
        <a:p>
          <a:r>
            <a:rPr lang="ru-RU" b="0" i="0" dirty="0"/>
            <a:t>Возможность оценивать качество выполненных работ</a:t>
          </a:r>
          <a:endParaRPr lang="ru-RU" dirty="0"/>
        </a:p>
      </dgm:t>
    </dgm:pt>
    <dgm:pt modelId="{FAC5A558-5A98-416B-8C40-E6AFD4815F13}" type="parTrans" cxnId="{41791DA1-134E-48E4-8E79-45F0E052D5F2}">
      <dgm:prSet/>
      <dgm:spPr/>
      <dgm:t>
        <a:bodyPr/>
        <a:lstStyle/>
        <a:p>
          <a:endParaRPr lang="ru-RU"/>
        </a:p>
      </dgm:t>
    </dgm:pt>
    <dgm:pt modelId="{C9234A64-77EF-4842-B8AD-10092838C9BE}" type="sibTrans" cxnId="{41791DA1-134E-48E4-8E79-45F0E052D5F2}">
      <dgm:prSet/>
      <dgm:spPr/>
      <dgm:t>
        <a:bodyPr/>
        <a:lstStyle/>
        <a:p>
          <a:endParaRPr lang="ru-RU"/>
        </a:p>
      </dgm:t>
    </dgm:pt>
    <dgm:pt modelId="{81EDA2D1-D007-4FBC-A7E0-4D1B1FDDC6D1}">
      <dgm:prSet/>
      <dgm:spPr/>
      <dgm:t>
        <a:bodyPr/>
        <a:lstStyle/>
        <a:p>
          <a:r>
            <a:rPr lang="ru-RU" dirty="0"/>
            <a:t>Доступ к почте акимата</a:t>
          </a:r>
        </a:p>
      </dgm:t>
    </dgm:pt>
    <dgm:pt modelId="{D7A0D1EC-49F5-40AE-9186-E5399EF3DC30}" type="parTrans" cxnId="{97727A12-AFB4-4A26-92DA-198C3DF5C8D0}">
      <dgm:prSet/>
      <dgm:spPr/>
      <dgm:t>
        <a:bodyPr/>
        <a:lstStyle/>
        <a:p>
          <a:endParaRPr lang="ru-RU"/>
        </a:p>
      </dgm:t>
    </dgm:pt>
    <dgm:pt modelId="{D3C61D00-6EE4-4642-BE99-AA067BFED320}" type="sibTrans" cxnId="{97727A12-AFB4-4A26-92DA-198C3DF5C8D0}">
      <dgm:prSet/>
      <dgm:spPr/>
      <dgm:t>
        <a:bodyPr/>
        <a:lstStyle/>
        <a:p>
          <a:endParaRPr lang="ru-RU"/>
        </a:p>
      </dgm:t>
    </dgm:pt>
    <dgm:pt modelId="{8B4F2183-CE41-4BB8-94B2-54A5507E2E40}" type="pres">
      <dgm:prSet presAssocID="{79CF3417-39E5-4845-B9B4-B7EBAC628556}" presName="Name0" presStyleCnt="0">
        <dgm:presLayoutVars>
          <dgm:chMax val="7"/>
          <dgm:chPref val="7"/>
          <dgm:dir/>
        </dgm:presLayoutVars>
      </dgm:prSet>
      <dgm:spPr/>
    </dgm:pt>
    <dgm:pt modelId="{813626E6-C5B8-4892-874F-0D77E7928D81}" type="pres">
      <dgm:prSet presAssocID="{79CF3417-39E5-4845-B9B4-B7EBAC628556}" presName="Name1" presStyleCnt="0"/>
      <dgm:spPr/>
    </dgm:pt>
    <dgm:pt modelId="{EA6B6CC4-F3C1-401F-AFD5-A84D28DBE60C}" type="pres">
      <dgm:prSet presAssocID="{79CF3417-39E5-4845-B9B4-B7EBAC628556}" presName="cycle" presStyleCnt="0"/>
      <dgm:spPr/>
    </dgm:pt>
    <dgm:pt modelId="{570CC7F3-8F05-48B5-8182-D375034AE225}" type="pres">
      <dgm:prSet presAssocID="{79CF3417-39E5-4845-B9B4-B7EBAC628556}" presName="srcNode" presStyleLbl="node1" presStyleIdx="0" presStyleCnt="7"/>
      <dgm:spPr/>
    </dgm:pt>
    <dgm:pt modelId="{215C7269-1355-4C23-94A2-9E77B4BA38B8}" type="pres">
      <dgm:prSet presAssocID="{79CF3417-39E5-4845-B9B4-B7EBAC628556}" presName="conn" presStyleLbl="parChTrans1D2" presStyleIdx="0" presStyleCnt="1"/>
      <dgm:spPr/>
    </dgm:pt>
    <dgm:pt modelId="{F96E9AAC-49F9-4B2C-AB73-CA171A30560B}" type="pres">
      <dgm:prSet presAssocID="{79CF3417-39E5-4845-B9B4-B7EBAC628556}" presName="extraNode" presStyleLbl="node1" presStyleIdx="0" presStyleCnt="7"/>
      <dgm:spPr/>
    </dgm:pt>
    <dgm:pt modelId="{4BBEC91A-AB53-443C-8926-F5A8B2CC9824}" type="pres">
      <dgm:prSet presAssocID="{79CF3417-39E5-4845-B9B4-B7EBAC628556}" presName="dstNode" presStyleLbl="node1" presStyleIdx="0" presStyleCnt="7"/>
      <dgm:spPr/>
    </dgm:pt>
    <dgm:pt modelId="{F70D9E2C-E757-402C-8D34-8A6C84AA6CFD}" type="pres">
      <dgm:prSet presAssocID="{316E46B0-BFA4-48EA-8E9A-72CBB2B1A28A}" presName="text_1" presStyleLbl="node1" presStyleIdx="0" presStyleCnt="7">
        <dgm:presLayoutVars>
          <dgm:bulletEnabled val="1"/>
        </dgm:presLayoutVars>
      </dgm:prSet>
      <dgm:spPr/>
    </dgm:pt>
    <dgm:pt modelId="{A2679DEF-0554-4888-8261-C238C1AC5F15}" type="pres">
      <dgm:prSet presAssocID="{316E46B0-BFA4-48EA-8E9A-72CBB2B1A28A}" presName="accent_1" presStyleCnt="0"/>
      <dgm:spPr/>
    </dgm:pt>
    <dgm:pt modelId="{38D26B49-9761-4631-B65D-9E6FBB654440}" type="pres">
      <dgm:prSet presAssocID="{316E46B0-BFA4-48EA-8E9A-72CBB2B1A28A}" presName="accentRepeatNode" presStyleLbl="solidFgAcc1" presStyleIdx="0" presStyleCnt="7"/>
      <dgm:spPr/>
    </dgm:pt>
    <dgm:pt modelId="{8603808A-55AF-4475-9985-5E46E9F1441F}" type="pres">
      <dgm:prSet presAssocID="{4B2EB3C0-84D8-44A4-8272-A6519B2B2667}" presName="text_2" presStyleLbl="node1" presStyleIdx="1" presStyleCnt="7">
        <dgm:presLayoutVars>
          <dgm:bulletEnabled val="1"/>
        </dgm:presLayoutVars>
      </dgm:prSet>
      <dgm:spPr/>
    </dgm:pt>
    <dgm:pt modelId="{4A8B24DC-5C36-4F58-A1F5-621FA1446DD0}" type="pres">
      <dgm:prSet presAssocID="{4B2EB3C0-84D8-44A4-8272-A6519B2B2667}" presName="accent_2" presStyleCnt="0"/>
      <dgm:spPr/>
    </dgm:pt>
    <dgm:pt modelId="{F93383EB-BEC0-4E05-B977-22DFC84B5210}" type="pres">
      <dgm:prSet presAssocID="{4B2EB3C0-84D8-44A4-8272-A6519B2B2667}" presName="accentRepeatNode" presStyleLbl="solidFgAcc1" presStyleIdx="1" presStyleCnt="7"/>
      <dgm:spPr/>
    </dgm:pt>
    <dgm:pt modelId="{95336F61-398A-47F2-A6E9-9296B29A5D34}" type="pres">
      <dgm:prSet presAssocID="{651A0263-025B-4439-9AD3-1B281A5D60D8}" presName="text_3" presStyleLbl="node1" presStyleIdx="2" presStyleCnt="7">
        <dgm:presLayoutVars>
          <dgm:bulletEnabled val="1"/>
        </dgm:presLayoutVars>
      </dgm:prSet>
      <dgm:spPr/>
    </dgm:pt>
    <dgm:pt modelId="{DA089D33-0488-46B5-A308-959CA6B2C662}" type="pres">
      <dgm:prSet presAssocID="{651A0263-025B-4439-9AD3-1B281A5D60D8}" presName="accent_3" presStyleCnt="0"/>
      <dgm:spPr/>
    </dgm:pt>
    <dgm:pt modelId="{04336FBC-F3BA-4244-AD01-E0DBF8CCB264}" type="pres">
      <dgm:prSet presAssocID="{651A0263-025B-4439-9AD3-1B281A5D60D8}" presName="accentRepeatNode" presStyleLbl="solidFgAcc1" presStyleIdx="2" presStyleCnt="7"/>
      <dgm:spPr/>
    </dgm:pt>
    <dgm:pt modelId="{146DA56A-F717-434C-820F-35EDF56F96E6}" type="pres">
      <dgm:prSet presAssocID="{1A14DD93-1C86-47E4-86C0-8AF3CA7E469C}" presName="text_4" presStyleLbl="node1" presStyleIdx="3" presStyleCnt="7">
        <dgm:presLayoutVars>
          <dgm:bulletEnabled val="1"/>
        </dgm:presLayoutVars>
      </dgm:prSet>
      <dgm:spPr/>
    </dgm:pt>
    <dgm:pt modelId="{A909FBBC-AD23-461F-8DF3-63CB70DDD3D4}" type="pres">
      <dgm:prSet presAssocID="{1A14DD93-1C86-47E4-86C0-8AF3CA7E469C}" presName="accent_4" presStyleCnt="0"/>
      <dgm:spPr/>
    </dgm:pt>
    <dgm:pt modelId="{B666277B-969D-43A1-9A6C-9C33098F9239}" type="pres">
      <dgm:prSet presAssocID="{1A14DD93-1C86-47E4-86C0-8AF3CA7E469C}" presName="accentRepeatNode" presStyleLbl="solidFgAcc1" presStyleIdx="3" presStyleCnt="7"/>
      <dgm:spPr/>
    </dgm:pt>
    <dgm:pt modelId="{FA0A99A4-FE5E-41C8-A71B-5F1864F05D9B}" type="pres">
      <dgm:prSet presAssocID="{F61B8112-4ACC-415B-B559-88731FE6CA0D}" presName="text_5" presStyleLbl="node1" presStyleIdx="4" presStyleCnt="7">
        <dgm:presLayoutVars>
          <dgm:bulletEnabled val="1"/>
        </dgm:presLayoutVars>
      </dgm:prSet>
      <dgm:spPr/>
    </dgm:pt>
    <dgm:pt modelId="{E9569B10-AAA5-48F0-A9B8-85D59C7C4D62}" type="pres">
      <dgm:prSet presAssocID="{F61B8112-4ACC-415B-B559-88731FE6CA0D}" presName="accent_5" presStyleCnt="0"/>
      <dgm:spPr/>
    </dgm:pt>
    <dgm:pt modelId="{2653DB26-52E1-4B13-BF01-04F4727A343F}" type="pres">
      <dgm:prSet presAssocID="{F61B8112-4ACC-415B-B559-88731FE6CA0D}" presName="accentRepeatNode" presStyleLbl="solidFgAcc1" presStyleIdx="4" presStyleCnt="7"/>
      <dgm:spPr/>
    </dgm:pt>
    <dgm:pt modelId="{BFCA6C24-595E-4A69-8C7B-2C3A81C20DFF}" type="pres">
      <dgm:prSet presAssocID="{9E0888B7-2ECC-481C-9E24-CBAF21035DAA}" presName="text_6" presStyleLbl="node1" presStyleIdx="5" presStyleCnt="7">
        <dgm:presLayoutVars>
          <dgm:bulletEnabled val="1"/>
        </dgm:presLayoutVars>
      </dgm:prSet>
      <dgm:spPr/>
    </dgm:pt>
    <dgm:pt modelId="{46447E10-7209-435A-AEF4-AEBF2D77F917}" type="pres">
      <dgm:prSet presAssocID="{9E0888B7-2ECC-481C-9E24-CBAF21035DAA}" presName="accent_6" presStyleCnt="0"/>
      <dgm:spPr/>
    </dgm:pt>
    <dgm:pt modelId="{41784422-6690-48DC-A3C2-C88213F6D8CF}" type="pres">
      <dgm:prSet presAssocID="{9E0888B7-2ECC-481C-9E24-CBAF21035DAA}" presName="accentRepeatNode" presStyleLbl="solidFgAcc1" presStyleIdx="5" presStyleCnt="7"/>
      <dgm:spPr/>
    </dgm:pt>
    <dgm:pt modelId="{A603EFFC-46C9-49BA-AD7D-5252716CDDF6}" type="pres">
      <dgm:prSet presAssocID="{81EDA2D1-D007-4FBC-A7E0-4D1B1FDDC6D1}" presName="text_7" presStyleLbl="node1" presStyleIdx="6" presStyleCnt="7">
        <dgm:presLayoutVars>
          <dgm:bulletEnabled val="1"/>
        </dgm:presLayoutVars>
      </dgm:prSet>
      <dgm:spPr/>
    </dgm:pt>
    <dgm:pt modelId="{D9A21383-2F14-449B-9F00-3D32F559EECA}" type="pres">
      <dgm:prSet presAssocID="{81EDA2D1-D007-4FBC-A7E0-4D1B1FDDC6D1}" presName="accent_7" presStyleCnt="0"/>
      <dgm:spPr/>
    </dgm:pt>
    <dgm:pt modelId="{5675B1ED-7C39-43CB-9C0A-AABA5971DB0A}" type="pres">
      <dgm:prSet presAssocID="{81EDA2D1-D007-4FBC-A7E0-4D1B1FDDC6D1}" presName="accentRepeatNode" presStyleLbl="solidFgAcc1" presStyleIdx="6" presStyleCnt="7"/>
      <dgm:spPr/>
    </dgm:pt>
  </dgm:ptLst>
  <dgm:cxnLst>
    <dgm:cxn modelId="{30940A0F-6DE2-462E-89C1-F45E360B557D}" type="presOf" srcId="{209E68A5-68C1-467E-BFB3-FA685353BC17}" destId="{215C7269-1355-4C23-94A2-9E77B4BA38B8}" srcOrd="0" destOrd="0" presId="urn:microsoft.com/office/officeart/2008/layout/VerticalCurvedList"/>
    <dgm:cxn modelId="{97727A12-AFB4-4A26-92DA-198C3DF5C8D0}" srcId="{79CF3417-39E5-4845-B9B4-B7EBAC628556}" destId="{81EDA2D1-D007-4FBC-A7E0-4D1B1FDDC6D1}" srcOrd="6" destOrd="0" parTransId="{D7A0D1EC-49F5-40AE-9186-E5399EF3DC30}" sibTransId="{D3C61D00-6EE4-4642-BE99-AA067BFED320}"/>
    <dgm:cxn modelId="{21F32415-B116-4AF9-A06D-849824BEEA83}" srcId="{79CF3417-39E5-4845-B9B4-B7EBAC628556}" destId="{316E46B0-BFA4-48EA-8E9A-72CBB2B1A28A}" srcOrd="0" destOrd="0" parTransId="{0A202A56-A124-45A9-9771-00B0BAB8FF32}" sibTransId="{209E68A5-68C1-467E-BFB3-FA685353BC17}"/>
    <dgm:cxn modelId="{051B6626-FC42-45FB-BCBE-B18E04AA1756}" type="presOf" srcId="{1A14DD93-1C86-47E4-86C0-8AF3CA7E469C}" destId="{146DA56A-F717-434C-820F-35EDF56F96E6}" srcOrd="0" destOrd="0" presId="urn:microsoft.com/office/officeart/2008/layout/VerticalCurvedList"/>
    <dgm:cxn modelId="{56888C2B-3DFA-4162-8DEF-D12325135B19}" type="presOf" srcId="{F61B8112-4ACC-415B-B559-88731FE6CA0D}" destId="{FA0A99A4-FE5E-41C8-A71B-5F1864F05D9B}" srcOrd="0" destOrd="0" presId="urn:microsoft.com/office/officeart/2008/layout/VerticalCurvedList"/>
    <dgm:cxn modelId="{A1962D32-FC11-4434-8EE0-FD9FD0E7B06C}" srcId="{79CF3417-39E5-4845-B9B4-B7EBAC628556}" destId="{1A14DD93-1C86-47E4-86C0-8AF3CA7E469C}" srcOrd="3" destOrd="0" parTransId="{4D715DF1-ABB6-4CDD-91AA-5B3B41254327}" sibTransId="{464ACA61-3E9E-418A-B8F9-87DD202D640D}"/>
    <dgm:cxn modelId="{4E27D63C-A714-4761-A023-BCAC9A996A13}" type="presOf" srcId="{79CF3417-39E5-4845-B9B4-B7EBAC628556}" destId="{8B4F2183-CE41-4BB8-94B2-54A5507E2E40}" srcOrd="0" destOrd="0" presId="urn:microsoft.com/office/officeart/2008/layout/VerticalCurvedList"/>
    <dgm:cxn modelId="{75013240-4F8F-42FF-AADB-52367E65008D}" type="presOf" srcId="{9E0888B7-2ECC-481C-9E24-CBAF21035DAA}" destId="{BFCA6C24-595E-4A69-8C7B-2C3A81C20DFF}" srcOrd="0" destOrd="0" presId="urn:microsoft.com/office/officeart/2008/layout/VerticalCurvedList"/>
    <dgm:cxn modelId="{144E0E5F-C4E9-4179-96D4-9D06DA4FDF51}" type="presOf" srcId="{81EDA2D1-D007-4FBC-A7E0-4D1B1FDDC6D1}" destId="{A603EFFC-46C9-49BA-AD7D-5252716CDDF6}" srcOrd="0" destOrd="0" presId="urn:microsoft.com/office/officeart/2008/layout/VerticalCurvedList"/>
    <dgm:cxn modelId="{16A27E44-9F29-4F69-ABC7-9F5F2EC7FCFF}" srcId="{79CF3417-39E5-4845-B9B4-B7EBAC628556}" destId="{F61B8112-4ACC-415B-B559-88731FE6CA0D}" srcOrd="4" destOrd="0" parTransId="{E4A87730-C4A4-4B69-AA41-1F9153DFDB58}" sibTransId="{4ACBE4C3-946A-4E0F-A0C2-9CFB315152CC}"/>
    <dgm:cxn modelId="{51E92077-D21A-4AC7-8674-80729F50115E}" srcId="{79CF3417-39E5-4845-B9B4-B7EBAC628556}" destId="{651A0263-025B-4439-9AD3-1B281A5D60D8}" srcOrd="2" destOrd="0" parTransId="{4E0B0F7C-1C12-4DE8-B238-729182005B1F}" sibTransId="{83B35AB8-4EA2-45D0-BFDD-5298CD2AC097}"/>
    <dgm:cxn modelId="{7D8FF680-1720-43ED-B391-2759E5C129F3}" srcId="{79CF3417-39E5-4845-B9B4-B7EBAC628556}" destId="{4B2EB3C0-84D8-44A4-8272-A6519B2B2667}" srcOrd="1" destOrd="0" parTransId="{AFBB7A4D-4496-428D-9A12-A928201130A1}" sibTransId="{30CD89F8-3998-4306-8A2D-62DA2560F5FE}"/>
    <dgm:cxn modelId="{BA45B998-9C97-433F-A0A0-BE3CEF4946EE}" type="presOf" srcId="{316E46B0-BFA4-48EA-8E9A-72CBB2B1A28A}" destId="{F70D9E2C-E757-402C-8D34-8A6C84AA6CFD}" srcOrd="0" destOrd="0" presId="urn:microsoft.com/office/officeart/2008/layout/VerticalCurvedList"/>
    <dgm:cxn modelId="{41791DA1-134E-48E4-8E79-45F0E052D5F2}" srcId="{79CF3417-39E5-4845-B9B4-B7EBAC628556}" destId="{9E0888B7-2ECC-481C-9E24-CBAF21035DAA}" srcOrd="5" destOrd="0" parTransId="{FAC5A558-5A98-416B-8C40-E6AFD4815F13}" sibTransId="{C9234A64-77EF-4842-B8AD-10092838C9BE}"/>
    <dgm:cxn modelId="{1C21D8E0-88A5-46DD-900A-863F4DEB445D}" type="presOf" srcId="{4B2EB3C0-84D8-44A4-8272-A6519B2B2667}" destId="{8603808A-55AF-4475-9985-5E46E9F1441F}" srcOrd="0" destOrd="0" presId="urn:microsoft.com/office/officeart/2008/layout/VerticalCurvedList"/>
    <dgm:cxn modelId="{809072E2-6802-4E27-9150-F93A72FBFBC5}" type="presOf" srcId="{651A0263-025B-4439-9AD3-1B281A5D60D8}" destId="{95336F61-398A-47F2-A6E9-9296B29A5D34}" srcOrd="0" destOrd="0" presId="urn:microsoft.com/office/officeart/2008/layout/VerticalCurvedList"/>
    <dgm:cxn modelId="{967653C5-53F6-4FAE-8C49-2D31EC6D19C4}" type="presParOf" srcId="{8B4F2183-CE41-4BB8-94B2-54A5507E2E40}" destId="{813626E6-C5B8-4892-874F-0D77E7928D81}" srcOrd="0" destOrd="0" presId="urn:microsoft.com/office/officeart/2008/layout/VerticalCurvedList"/>
    <dgm:cxn modelId="{8DAC0050-E170-492F-9536-81010F67C8C2}" type="presParOf" srcId="{813626E6-C5B8-4892-874F-0D77E7928D81}" destId="{EA6B6CC4-F3C1-401F-AFD5-A84D28DBE60C}" srcOrd="0" destOrd="0" presId="urn:microsoft.com/office/officeart/2008/layout/VerticalCurvedList"/>
    <dgm:cxn modelId="{E17FD8C3-D4FB-43A5-85FC-CFB0351A584C}" type="presParOf" srcId="{EA6B6CC4-F3C1-401F-AFD5-A84D28DBE60C}" destId="{570CC7F3-8F05-48B5-8182-D375034AE225}" srcOrd="0" destOrd="0" presId="urn:microsoft.com/office/officeart/2008/layout/VerticalCurvedList"/>
    <dgm:cxn modelId="{D9BC9016-3D3A-4F95-93E8-1317D6E06381}" type="presParOf" srcId="{EA6B6CC4-F3C1-401F-AFD5-A84D28DBE60C}" destId="{215C7269-1355-4C23-94A2-9E77B4BA38B8}" srcOrd="1" destOrd="0" presId="urn:microsoft.com/office/officeart/2008/layout/VerticalCurvedList"/>
    <dgm:cxn modelId="{8FEC794A-D793-4A19-8E64-90FDF84D55C3}" type="presParOf" srcId="{EA6B6CC4-F3C1-401F-AFD5-A84D28DBE60C}" destId="{F96E9AAC-49F9-4B2C-AB73-CA171A30560B}" srcOrd="2" destOrd="0" presId="urn:microsoft.com/office/officeart/2008/layout/VerticalCurvedList"/>
    <dgm:cxn modelId="{90EC67C6-F04B-46AC-B2D9-46CFF3CD2C97}" type="presParOf" srcId="{EA6B6CC4-F3C1-401F-AFD5-A84D28DBE60C}" destId="{4BBEC91A-AB53-443C-8926-F5A8B2CC9824}" srcOrd="3" destOrd="0" presId="urn:microsoft.com/office/officeart/2008/layout/VerticalCurvedList"/>
    <dgm:cxn modelId="{EFDCFF49-2127-4401-908A-441755530136}" type="presParOf" srcId="{813626E6-C5B8-4892-874F-0D77E7928D81}" destId="{F70D9E2C-E757-402C-8D34-8A6C84AA6CFD}" srcOrd="1" destOrd="0" presId="urn:microsoft.com/office/officeart/2008/layout/VerticalCurvedList"/>
    <dgm:cxn modelId="{4A3786EE-C90D-4EFF-9599-3E4874D0E7CE}" type="presParOf" srcId="{813626E6-C5B8-4892-874F-0D77E7928D81}" destId="{A2679DEF-0554-4888-8261-C238C1AC5F15}" srcOrd="2" destOrd="0" presId="urn:microsoft.com/office/officeart/2008/layout/VerticalCurvedList"/>
    <dgm:cxn modelId="{CD15C462-33EA-4707-9069-5077D95C4DE3}" type="presParOf" srcId="{A2679DEF-0554-4888-8261-C238C1AC5F15}" destId="{38D26B49-9761-4631-B65D-9E6FBB654440}" srcOrd="0" destOrd="0" presId="urn:microsoft.com/office/officeart/2008/layout/VerticalCurvedList"/>
    <dgm:cxn modelId="{4C5A907F-8A0A-4C36-9145-720EF9EC1BCA}" type="presParOf" srcId="{813626E6-C5B8-4892-874F-0D77E7928D81}" destId="{8603808A-55AF-4475-9985-5E46E9F1441F}" srcOrd="3" destOrd="0" presId="urn:microsoft.com/office/officeart/2008/layout/VerticalCurvedList"/>
    <dgm:cxn modelId="{0140ECD7-4733-4CF5-A8B7-16E912DF2EF9}" type="presParOf" srcId="{813626E6-C5B8-4892-874F-0D77E7928D81}" destId="{4A8B24DC-5C36-4F58-A1F5-621FA1446DD0}" srcOrd="4" destOrd="0" presId="urn:microsoft.com/office/officeart/2008/layout/VerticalCurvedList"/>
    <dgm:cxn modelId="{E3D2EE4D-77ED-4BE8-A8CD-47E35D25D534}" type="presParOf" srcId="{4A8B24DC-5C36-4F58-A1F5-621FA1446DD0}" destId="{F93383EB-BEC0-4E05-B977-22DFC84B5210}" srcOrd="0" destOrd="0" presId="urn:microsoft.com/office/officeart/2008/layout/VerticalCurvedList"/>
    <dgm:cxn modelId="{171AAFFD-3DAA-4F18-88B8-6F77B0D0996C}" type="presParOf" srcId="{813626E6-C5B8-4892-874F-0D77E7928D81}" destId="{95336F61-398A-47F2-A6E9-9296B29A5D34}" srcOrd="5" destOrd="0" presId="urn:microsoft.com/office/officeart/2008/layout/VerticalCurvedList"/>
    <dgm:cxn modelId="{D6848316-9B16-49F4-B597-C0E99BD9F8DF}" type="presParOf" srcId="{813626E6-C5B8-4892-874F-0D77E7928D81}" destId="{DA089D33-0488-46B5-A308-959CA6B2C662}" srcOrd="6" destOrd="0" presId="urn:microsoft.com/office/officeart/2008/layout/VerticalCurvedList"/>
    <dgm:cxn modelId="{F1AF7945-83BF-4385-B5BD-F36024A54FC3}" type="presParOf" srcId="{DA089D33-0488-46B5-A308-959CA6B2C662}" destId="{04336FBC-F3BA-4244-AD01-E0DBF8CCB264}" srcOrd="0" destOrd="0" presId="urn:microsoft.com/office/officeart/2008/layout/VerticalCurvedList"/>
    <dgm:cxn modelId="{CDE63D35-3621-46BE-8830-E6902C423FB8}" type="presParOf" srcId="{813626E6-C5B8-4892-874F-0D77E7928D81}" destId="{146DA56A-F717-434C-820F-35EDF56F96E6}" srcOrd="7" destOrd="0" presId="urn:microsoft.com/office/officeart/2008/layout/VerticalCurvedList"/>
    <dgm:cxn modelId="{E4439CB8-2A13-469B-AF64-74725A0550E7}" type="presParOf" srcId="{813626E6-C5B8-4892-874F-0D77E7928D81}" destId="{A909FBBC-AD23-461F-8DF3-63CB70DDD3D4}" srcOrd="8" destOrd="0" presId="urn:microsoft.com/office/officeart/2008/layout/VerticalCurvedList"/>
    <dgm:cxn modelId="{E6FB0E02-7225-43E8-B435-49EF077EA291}" type="presParOf" srcId="{A909FBBC-AD23-461F-8DF3-63CB70DDD3D4}" destId="{B666277B-969D-43A1-9A6C-9C33098F9239}" srcOrd="0" destOrd="0" presId="urn:microsoft.com/office/officeart/2008/layout/VerticalCurvedList"/>
    <dgm:cxn modelId="{E3029E64-1541-49A8-B78E-29BB7CB9F2A3}" type="presParOf" srcId="{813626E6-C5B8-4892-874F-0D77E7928D81}" destId="{FA0A99A4-FE5E-41C8-A71B-5F1864F05D9B}" srcOrd="9" destOrd="0" presId="urn:microsoft.com/office/officeart/2008/layout/VerticalCurvedList"/>
    <dgm:cxn modelId="{A46C3394-AB3B-4D09-8E16-4BADA8435A1A}" type="presParOf" srcId="{813626E6-C5B8-4892-874F-0D77E7928D81}" destId="{E9569B10-AAA5-48F0-A9B8-85D59C7C4D62}" srcOrd="10" destOrd="0" presId="urn:microsoft.com/office/officeart/2008/layout/VerticalCurvedList"/>
    <dgm:cxn modelId="{F6705AC7-CC95-4548-BDB2-116E1137F12A}" type="presParOf" srcId="{E9569B10-AAA5-48F0-A9B8-85D59C7C4D62}" destId="{2653DB26-52E1-4B13-BF01-04F4727A343F}" srcOrd="0" destOrd="0" presId="urn:microsoft.com/office/officeart/2008/layout/VerticalCurvedList"/>
    <dgm:cxn modelId="{E6523A07-EF0A-4C5C-9D21-E2D8BDB3BF8E}" type="presParOf" srcId="{813626E6-C5B8-4892-874F-0D77E7928D81}" destId="{BFCA6C24-595E-4A69-8C7B-2C3A81C20DFF}" srcOrd="11" destOrd="0" presId="urn:microsoft.com/office/officeart/2008/layout/VerticalCurvedList"/>
    <dgm:cxn modelId="{EDED7C34-710D-407B-AC8D-EA360A98DDC0}" type="presParOf" srcId="{813626E6-C5B8-4892-874F-0D77E7928D81}" destId="{46447E10-7209-435A-AEF4-AEBF2D77F917}" srcOrd="12" destOrd="0" presId="urn:microsoft.com/office/officeart/2008/layout/VerticalCurvedList"/>
    <dgm:cxn modelId="{FECA5F86-4CCC-4339-8A72-6715CE9BFC9D}" type="presParOf" srcId="{46447E10-7209-435A-AEF4-AEBF2D77F917}" destId="{41784422-6690-48DC-A3C2-C88213F6D8CF}" srcOrd="0" destOrd="0" presId="urn:microsoft.com/office/officeart/2008/layout/VerticalCurvedList"/>
    <dgm:cxn modelId="{1B31BCFD-216F-477B-8740-1BBF718C6FE7}" type="presParOf" srcId="{813626E6-C5B8-4892-874F-0D77E7928D81}" destId="{A603EFFC-46C9-49BA-AD7D-5252716CDDF6}" srcOrd="13" destOrd="0" presId="urn:microsoft.com/office/officeart/2008/layout/VerticalCurvedList"/>
    <dgm:cxn modelId="{FE005916-37AF-417B-B095-5D20EFEEFE4E}" type="presParOf" srcId="{813626E6-C5B8-4892-874F-0D77E7928D81}" destId="{D9A21383-2F14-449B-9F00-3D32F559EECA}" srcOrd="14" destOrd="0" presId="urn:microsoft.com/office/officeart/2008/layout/VerticalCurvedList"/>
    <dgm:cxn modelId="{AB785B9B-F112-4BCC-826E-DE983C58E1E7}" type="presParOf" srcId="{D9A21383-2F14-449B-9F00-3D32F559EECA}" destId="{5675B1ED-7C39-43CB-9C0A-AABA5971DB0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C7269-1355-4C23-94A2-9E77B4BA38B8}">
      <dsp:nvSpPr>
        <dsp:cNvPr id="0" name=""/>
        <dsp:cNvSpPr/>
      </dsp:nvSpPr>
      <dsp:spPr>
        <a:xfrm>
          <a:off x="-5214917" y="-799099"/>
          <a:ext cx="6212728" cy="6212728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D9E2C-E757-402C-8D34-8A6C84AA6CFD}">
      <dsp:nvSpPr>
        <dsp:cNvPr id="0" name=""/>
        <dsp:cNvSpPr/>
      </dsp:nvSpPr>
      <dsp:spPr>
        <a:xfrm>
          <a:off x="323709" y="209776"/>
          <a:ext cx="5515755" cy="419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8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Отчеты о работах акимата </a:t>
          </a:r>
          <a:endParaRPr lang="ru-RU" sz="1400" kern="1200" dirty="0"/>
        </a:p>
      </dsp:txBody>
      <dsp:txXfrm>
        <a:off x="323709" y="209776"/>
        <a:ext cx="5515755" cy="419368"/>
      </dsp:txXfrm>
    </dsp:sp>
    <dsp:sp modelId="{38D26B49-9761-4631-B65D-9E6FBB654440}">
      <dsp:nvSpPr>
        <dsp:cNvPr id="0" name=""/>
        <dsp:cNvSpPr/>
      </dsp:nvSpPr>
      <dsp:spPr>
        <a:xfrm>
          <a:off x="61603" y="157355"/>
          <a:ext cx="524210" cy="524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3808A-55AF-4475-9985-5E46E9F1441F}">
      <dsp:nvSpPr>
        <dsp:cNvPr id="0" name=""/>
        <dsp:cNvSpPr/>
      </dsp:nvSpPr>
      <dsp:spPr>
        <a:xfrm>
          <a:off x="703485" y="839198"/>
          <a:ext cx="5135979" cy="419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8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Поиск обещании по местоположению</a:t>
          </a:r>
          <a:endParaRPr lang="ru-RU" sz="1400" kern="1200" dirty="0"/>
        </a:p>
      </dsp:txBody>
      <dsp:txXfrm>
        <a:off x="703485" y="839198"/>
        <a:ext cx="5135979" cy="419368"/>
      </dsp:txXfrm>
    </dsp:sp>
    <dsp:sp modelId="{F93383EB-BEC0-4E05-B977-22DFC84B5210}">
      <dsp:nvSpPr>
        <dsp:cNvPr id="0" name=""/>
        <dsp:cNvSpPr/>
      </dsp:nvSpPr>
      <dsp:spPr>
        <a:xfrm>
          <a:off x="441379" y="786777"/>
          <a:ext cx="524210" cy="524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36F61-398A-47F2-A6E9-9296B29A5D34}">
      <dsp:nvSpPr>
        <dsp:cNvPr id="0" name=""/>
        <dsp:cNvSpPr/>
      </dsp:nvSpPr>
      <dsp:spPr>
        <a:xfrm>
          <a:off x="911600" y="1468158"/>
          <a:ext cx="4927864" cy="419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8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Планы работ по различным направлениям</a:t>
          </a:r>
          <a:endParaRPr lang="ru-RU" sz="1400" kern="1200" dirty="0"/>
        </a:p>
      </dsp:txBody>
      <dsp:txXfrm>
        <a:off x="911600" y="1468158"/>
        <a:ext cx="4927864" cy="419368"/>
      </dsp:txXfrm>
    </dsp:sp>
    <dsp:sp modelId="{04336FBC-F3BA-4244-AD01-E0DBF8CCB264}">
      <dsp:nvSpPr>
        <dsp:cNvPr id="0" name=""/>
        <dsp:cNvSpPr/>
      </dsp:nvSpPr>
      <dsp:spPr>
        <a:xfrm>
          <a:off x="649495" y="1415737"/>
          <a:ext cx="524210" cy="524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DA56A-F717-434C-820F-35EDF56F96E6}">
      <dsp:nvSpPr>
        <dsp:cNvPr id="0" name=""/>
        <dsp:cNvSpPr/>
      </dsp:nvSpPr>
      <dsp:spPr>
        <a:xfrm>
          <a:off x="978049" y="2097580"/>
          <a:ext cx="4861415" cy="419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8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Отчеты по выделенному бюджету</a:t>
          </a:r>
        </a:p>
      </dsp:txBody>
      <dsp:txXfrm>
        <a:off x="978049" y="2097580"/>
        <a:ext cx="4861415" cy="419368"/>
      </dsp:txXfrm>
    </dsp:sp>
    <dsp:sp modelId="{B666277B-969D-43A1-9A6C-9C33098F9239}">
      <dsp:nvSpPr>
        <dsp:cNvPr id="0" name=""/>
        <dsp:cNvSpPr/>
      </dsp:nvSpPr>
      <dsp:spPr>
        <a:xfrm>
          <a:off x="715944" y="2045159"/>
          <a:ext cx="524210" cy="524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A99A4-FE5E-41C8-A71B-5F1864F05D9B}">
      <dsp:nvSpPr>
        <dsp:cNvPr id="0" name=""/>
        <dsp:cNvSpPr/>
      </dsp:nvSpPr>
      <dsp:spPr>
        <a:xfrm>
          <a:off x="911600" y="2727002"/>
          <a:ext cx="4927864" cy="419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8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/>
            <a:t>Отзывы и комментарии к каждой проделанной работе</a:t>
          </a:r>
          <a:endParaRPr lang="ru-RU" sz="1400" kern="1200"/>
        </a:p>
      </dsp:txBody>
      <dsp:txXfrm>
        <a:off x="911600" y="2727002"/>
        <a:ext cx="4927864" cy="419368"/>
      </dsp:txXfrm>
    </dsp:sp>
    <dsp:sp modelId="{2653DB26-52E1-4B13-BF01-04F4727A343F}">
      <dsp:nvSpPr>
        <dsp:cNvPr id="0" name=""/>
        <dsp:cNvSpPr/>
      </dsp:nvSpPr>
      <dsp:spPr>
        <a:xfrm>
          <a:off x="649495" y="2674581"/>
          <a:ext cx="524210" cy="524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A6C24-595E-4A69-8C7B-2C3A81C20DFF}">
      <dsp:nvSpPr>
        <dsp:cNvPr id="0" name=""/>
        <dsp:cNvSpPr/>
      </dsp:nvSpPr>
      <dsp:spPr>
        <a:xfrm>
          <a:off x="703485" y="3355963"/>
          <a:ext cx="5135979" cy="419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8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Возможность оценивать качество выполненных работ</a:t>
          </a:r>
          <a:endParaRPr lang="ru-RU" sz="1400" kern="1200" dirty="0"/>
        </a:p>
      </dsp:txBody>
      <dsp:txXfrm>
        <a:off x="703485" y="3355963"/>
        <a:ext cx="5135979" cy="419368"/>
      </dsp:txXfrm>
    </dsp:sp>
    <dsp:sp modelId="{41784422-6690-48DC-A3C2-C88213F6D8CF}">
      <dsp:nvSpPr>
        <dsp:cNvPr id="0" name=""/>
        <dsp:cNvSpPr/>
      </dsp:nvSpPr>
      <dsp:spPr>
        <a:xfrm>
          <a:off x="441379" y="3303542"/>
          <a:ext cx="524210" cy="524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3EFFC-46C9-49BA-AD7D-5252716CDDF6}">
      <dsp:nvSpPr>
        <dsp:cNvPr id="0" name=""/>
        <dsp:cNvSpPr/>
      </dsp:nvSpPr>
      <dsp:spPr>
        <a:xfrm>
          <a:off x="323709" y="3985384"/>
          <a:ext cx="5515755" cy="4193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287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Доступ к почте акимата</a:t>
          </a:r>
        </a:p>
      </dsp:txBody>
      <dsp:txXfrm>
        <a:off x="323709" y="3985384"/>
        <a:ext cx="5515755" cy="419368"/>
      </dsp:txXfrm>
    </dsp:sp>
    <dsp:sp modelId="{5675B1ED-7C39-43CB-9C0A-AABA5971DB0A}">
      <dsp:nvSpPr>
        <dsp:cNvPr id="0" name=""/>
        <dsp:cNvSpPr/>
      </dsp:nvSpPr>
      <dsp:spPr>
        <a:xfrm>
          <a:off x="61603" y="3932963"/>
          <a:ext cx="524210" cy="524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14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465e7bc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465e7bc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64cb1007b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64cb1007b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64cb1007b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64cb1007b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64cb1007b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64cb1007b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15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564cb1007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564cb1007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ECD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7952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6000"/>
              <a:buFont typeface="Anton"/>
              <a:buNone/>
              <a:defRPr sz="60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79525" y="2977800"/>
            <a:ext cx="33027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"/>
              <a:buNone/>
              <a:defRPr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">
  <p:cSld name="CUSTOM_7_1">
    <p:bg>
      <p:bgPr>
        <a:solidFill>
          <a:srgbClr val="F3ECDD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4626850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6000"/>
              <a:buFont typeface="Anton"/>
              <a:buNone/>
              <a:defRPr sz="60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5200"/>
              <a:buNone/>
              <a:defRPr sz="5200"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408650" y="2977800"/>
            <a:ext cx="28350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"/>
              <a:buNone/>
              <a:defRPr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None/>
              <a:defRPr>
                <a:solidFill>
                  <a:srgbClr val="123D6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2">
    <p:bg>
      <p:bgPr>
        <a:solidFill>
          <a:srgbClr val="F3ECD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831200" y="796011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831200" y="2733738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3977825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4">
    <p:bg>
      <p:bgPr>
        <a:solidFill>
          <a:srgbClr val="F3ECD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3977825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584150" y="2120625"/>
            <a:ext cx="19536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5855350" y="2120625"/>
            <a:ext cx="19536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312950" y="2120625"/>
            <a:ext cx="1953600" cy="23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349089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349101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ctrTitle" idx="2"/>
          </p:nvPr>
        </p:nvSpPr>
        <p:spPr>
          <a:xfrm>
            <a:off x="3628222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3"/>
          </p:nvPr>
        </p:nvSpPr>
        <p:spPr>
          <a:xfrm>
            <a:off x="3628234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ctrTitle" idx="4"/>
          </p:nvPr>
        </p:nvSpPr>
        <p:spPr>
          <a:xfrm>
            <a:off x="5914222" y="26927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5"/>
          </p:nvPr>
        </p:nvSpPr>
        <p:spPr>
          <a:xfrm>
            <a:off x="5914234" y="32612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ctrTitle" idx="6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4_1">
    <p:bg>
      <p:bgPr>
        <a:solidFill>
          <a:srgbClr val="F3ECD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Two columns ">
    <p:bg>
      <p:bgPr>
        <a:solidFill>
          <a:srgbClr val="F3ECDD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941734" y="29891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1941747" y="35576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5320959" y="29891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3"/>
          </p:nvPr>
        </p:nvSpPr>
        <p:spPr>
          <a:xfrm>
            <a:off x="5320972" y="35576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4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741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2800"/>
              <a:buFont typeface="Anton"/>
              <a:buNone/>
              <a:defRPr sz="280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●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○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■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●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○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■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●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23D60"/>
              </a:buClr>
              <a:buSzPts val="1200"/>
              <a:buFont typeface="Barlow Semi Condensed Light"/>
              <a:buChar char="○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23D60"/>
              </a:buClr>
              <a:buSzPts val="1200"/>
              <a:buFont typeface="Barlow Semi Condensed Light"/>
              <a:buChar char="■"/>
              <a:defRPr sz="1200">
                <a:solidFill>
                  <a:srgbClr val="123D60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350758" y="3100150"/>
            <a:ext cx="1828916" cy="803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3D60"/>
                </a:solidFill>
              </a:rPr>
              <a:t>Группа</a:t>
            </a:r>
            <a:r>
              <a:rPr lang="en-US" sz="1600" dirty="0">
                <a:solidFill>
                  <a:srgbClr val="123D60"/>
                </a:solidFill>
              </a:rPr>
              <a:t>:</a:t>
            </a:r>
            <a:r>
              <a:rPr lang="ru-RU" sz="1600" dirty="0">
                <a:solidFill>
                  <a:srgbClr val="123D60"/>
                </a:solidFill>
              </a:rPr>
              <a:t> </a:t>
            </a:r>
          </a:p>
          <a:p>
            <a:pPr marL="0" indent="0"/>
            <a:r>
              <a:rPr lang="ru-RU" sz="1600" dirty="0"/>
              <a:t>Ахметова Баян</a:t>
            </a:r>
          </a:p>
          <a:p>
            <a:pPr marL="0" indent="0"/>
            <a:r>
              <a:rPr lang="ru-RU" sz="1600" dirty="0" err="1">
                <a:solidFill>
                  <a:srgbClr val="123D60"/>
                </a:solidFill>
              </a:rPr>
              <a:t>Ерланкызы</a:t>
            </a:r>
            <a:r>
              <a:rPr lang="ru-RU" sz="1600" dirty="0">
                <a:solidFill>
                  <a:srgbClr val="123D60"/>
                </a:solidFill>
              </a:rPr>
              <a:t> </a:t>
            </a:r>
            <a:r>
              <a:rPr lang="ru-RU" sz="1600" dirty="0" err="1">
                <a:solidFill>
                  <a:srgbClr val="123D60"/>
                </a:solidFill>
              </a:rPr>
              <a:t>Анель</a:t>
            </a:r>
            <a:endParaRPr lang="en-US" sz="1600" dirty="0">
              <a:solidFill>
                <a:srgbClr val="123D60"/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/>
          </p:nvPr>
        </p:nvSpPr>
        <p:spPr>
          <a:xfrm>
            <a:off x="269743" y="315754"/>
            <a:ext cx="4783432" cy="21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“Сайт для мониторинга и контроля планов и задач государственных служащих”</a:t>
            </a:r>
            <a:endParaRPr sz="3200" dirty="0">
              <a:solidFill>
                <a:srgbClr val="123D60"/>
              </a:solidFill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0" y="939868"/>
            <a:ext cx="9144000" cy="4214390"/>
            <a:chOff x="0" y="929235"/>
            <a:chExt cx="9144000" cy="4214390"/>
          </a:xfrm>
        </p:grpSpPr>
        <p:grpSp>
          <p:nvGrpSpPr>
            <p:cNvPr id="95" name="Google Shape;95;p15"/>
            <p:cNvGrpSpPr/>
            <p:nvPr/>
          </p:nvGrpSpPr>
          <p:grpSpPr>
            <a:xfrm>
              <a:off x="0" y="929235"/>
              <a:ext cx="9144000" cy="4214390"/>
              <a:chOff x="0" y="929235"/>
              <a:chExt cx="9144000" cy="4214390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0" y="3977825"/>
                <a:ext cx="9144000" cy="1165800"/>
              </a:xfrm>
              <a:prstGeom prst="rect">
                <a:avLst/>
              </a:prstGeom>
              <a:solidFill>
                <a:srgbClr val="F46C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" name="Google Shape;97;p15"/>
              <p:cNvGrpSpPr/>
              <p:nvPr/>
            </p:nvGrpSpPr>
            <p:grpSpPr>
              <a:xfrm>
                <a:off x="5197489" y="929235"/>
                <a:ext cx="2494585" cy="3630924"/>
                <a:chOff x="636800" y="682725"/>
                <a:chExt cx="833000" cy="1212450"/>
              </a:xfrm>
            </p:grpSpPr>
            <p:sp>
              <p:nvSpPr>
                <p:cNvPr id="98" name="Google Shape;98;p15"/>
                <p:cNvSpPr/>
                <p:nvPr/>
              </p:nvSpPr>
              <p:spPr>
                <a:xfrm>
                  <a:off x="1172950" y="1237800"/>
                  <a:ext cx="127500" cy="37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0" h="14800" extrusionOk="0">
                      <a:moveTo>
                        <a:pt x="2240" y="0"/>
                      </a:moveTo>
                      <a:cubicBezTo>
                        <a:pt x="1118" y="0"/>
                        <a:pt x="0" y="674"/>
                        <a:pt x="0" y="674"/>
                      </a:cubicBezTo>
                      <a:cubicBezTo>
                        <a:pt x="0" y="674"/>
                        <a:pt x="100" y="10347"/>
                        <a:pt x="1350" y="13272"/>
                      </a:cubicBezTo>
                      <a:cubicBezTo>
                        <a:pt x="1795" y="14441"/>
                        <a:pt x="2224" y="14799"/>
                        <a:pt x="2584" y="14799"/>
                      </a:cubicBezTo>
                      <a:cubicBezTo>
                        <a:pt x="3155" y="14799"/>
                        <a:pt x="3550" y="13897"/>
                        <a:pt x="3550" y="13897"/>
                      </a:cubicBezTo>
                      <a:cubicBezTo>
                        <a:pt x="3550" y="13897"/>
                        <a:pt x="5100" y="5673"/>
                        <a:pt x="4375" y="2024"/>
                      </a:cubicBezTo>
                      <a:cubicBezTo>
                        <a:pt x="4051" y="439"/>
                        <a:pt x="3144" y="0"/>
                        <a:pt x="2240" y="0"/>
                      </a:cubicBez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1123575" y="1837650"/>
                  <a:ext cx="247500" cy="5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0" h="2201" extrusionOk="0">
                      <a:moveTo>
                        <a:pt x="4900" y="1"/>
                      </a:moveTo>
                      <a:cubicBezTo>
                        <a:pt x="4275" y="1"/>
                        <a:pt x="3525" y="1"/>
                        <a:pt x="2900" y="101"/>
                      </a:cubicBezTo>
                      <a:lnTo>
                        <a:pt x="2500" y="626"/>
                      </a:lnTo>
                      <a:lnTo>
                        <a:pt x="1351" y="626"/>
                      </a:lnTo>
                      <a:lnTo>
                        <a:pt x="1651" y="326"/>
                      </a:lnTo>
                      <a:lnTo>
                        <a:pt x="1651" y="326"/>
                      </a:lnTo>
                      <a:cubicBezTo>
                        <a:pt x="626" y="426"/>
                        <a:pt x="1" y="726"/>
                        <a:pt x="1" y="1051"/>
                      </a:cubicBezTo>
                      <a:cubicBezTo>
                        <a:pt x="1" y="1675"/>
                        <a:pt x="2175" y="2200"/>
                        <a:pt x="4900" y="2200"/>
                      </a:cubicBezTo>
                      <a:cubicBezTo>
                        <a:pt x="7599" y="2200"/>
                        <a:pt x="9899" y="1675"/>
                        <a:pt x="9899" y="1051"/>
                      </a:cubicBezTo>
                      <a:cubicBezTo>
                        <a:pt x="9899" y="526"/>
                        <a:pt x="7599" y="1"/>
                        <a:pt x="4900" y="1"/>
                      </a:cubicBezTo>
                      <a:close/>
                    </a:path>
                  </a:pathLst>
                </a:custGeom>
                <a:solidFill>
                  <a:srgbClr val="123D60">
                    <a:alpha val="2922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1157325" y="1538375"/>
                  <a:ext cx="125000" cy="31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0" h="12597" extrusionOk="0">
                      <a:moveTo>
                        <a:pt x="2979" y="1"/>
                      </a:moveTo>
                      <a:cubicBezTo>
                        <a:pt x="2429" y="1"/>
                        <a:pt x="1875" y="451"/>
                        <a:pt x="1875" y="1149"/>
                      </a:cubicBezTo>
                      <a:cubicBezTo>
                        <a:pt x="1975" y="2598"/>
                        <a:pt x="1350" y="10422"/>
                        <a:pt x="1350" y="10422"/>
                      </a:cubicBezTo>
                      <a:lnTo>
                        <a:pt x="1" y="12597"/>
                      </a:lnTo>
                      <a:lnTo>
                        <a:pt x="1150" y="12597"/>
                      </a:lnTo>
                      <a:lnTo>
                        <a:pt x="2700" y="10522"/>
                      </a:lnTo>
                      <a:cubicBezTo>
                        <a:pt x="2700" y="10522"/>
                        <a:pt x="3750" y="6448"/>
                        <a:pt x="4375" y="4798"/>
                      </a:cubicBezTo>
                      <a:cubicBezTo>
                        <a:pt x="5000" y="3023"/>
                        <a:pt x="4050" y="1349"/>
                        <a:pt x="4050" y="1349"/>
                      </a:cubicBezTo>
                      <a:cubicBezTo>
                        <a:pt x="4002" y="394"/>
                        <a:pt x="3492" y="1"/>
                        <a:pt x="2979" y="1"/>
                      </a:cubicBez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1199200" y="1295950"/>
                  <a:ext cx="88550" cy="38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15320" extrusionOk="0">
                      <a:moveTo>
                        <a:pt x="3425" y="1"/>
                      </a:moveTo>
                      <a:lnTo>
                        <a:pt x="3425" y="1"/>
                      </a:lnTo>
                      <a:cubicBezTo>
                        <a:pt x="3507" y="564"/>
                        <a:pt x="3541" y="1229"/>
                        <a:pt x="3541" y="1948"/>
                      </a:cubicBezTo>
                      <a:lnTo>
                        <a:pt x="3541" y="1948"/>
                      </a:lnTo>
                      <a:cubicBezTo>
                        <a:pt x="3542" y="1230"/>
                        <a:pt x="3507" y="567"/>
                        <a:pt x="3425" y="1"/>
                      </a:cubicBezTo>
                      <a:close/>
                      <a:moveTo>
                        <a:pt x="3541" y="1948"/>
                      </a:moveTo>
                      <a:lnTo>
                        <a:pt x="3541" y="1948"/>
                      </a:lnTo>
                      <a:cubicBezTo>
                        <a:pt x="3541" y="4938"/>
                        <a:pt x="2942" y="8868"/>
                        <a:pt x="2700" y="10621"/>
                      </a:cubicBezTo>
                      <a:cubicBezTo>
                        <a:pt x="2942" y="8947"/>
                        <a:pt x="3542" y="4961"/>
                        <a:pt x="3541" y="1948"/>
                      </a:cubicBezTo>
                      <a:close/>
                      <a:moveTo>
                        <a:pt x="200" y="10846"/>
                      </a:moveTo>
                      <a:cubicBezTo>
                        <a:pt x="200" y="11571"/>
                        <a:pt x="100" y="13445"/>
                        <a:pt x="0" y="15320"/>
                      </a:cubicBezTo>
                      <a:cubicBezTo>
                        <a:pt x="100" y="13445"/>
                        <a:pt x="200" y="11571"/>
                        <a:pt x="200" y="10946"/>
                      </a:cubicBezTo>
                      <a:lnTo>
                        <a:pt x="200" y="10846"/>
                      </a:lnTo>
                      <a:close/>
                    </a:path>
                  </a:pathLst>
                </a:custGeom>
                <a:solidFill>
                  <a:srgbClr val="E9E9E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1172950" y="1236500"/>
                  <a:ext cx="122500" cy="3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0" h="13624" extrusionOk="0">
                      <a:moveTo>
                        <a:pt x="2175" y="1"/>
                      </a:moveTo>
                      <a:cubicBezTo>
                        <a:pt x="1050" y="1"/>
                        <a:pt x="0" y="726"/>
                        <a:pt x="0" y="726"/>
                      </a:cubicBezTo>
                      <a:cubicBezTo>
                        <a:pt x="0" y="726"/>
                        <a:pt x="100" y="10199"/>
                        <a:pt x="1250" y="13224"/>
                      </a:cubicBezTo>
                      <a:cubicBezTo>
                        <a:pt x="1250" y="12499"/>
                        <a:pt x="1775" y="12074"/>
                        <a:pt x="2400" y="12074"/>
                      </a:cubicBezTo>
                      <a:cubicBezTo>
                        <a:pt x="2925" y="12074"/>
                        <a:pt x="3425" y="12499"/>
                        <a:pt x="3425" y="13424"/>
                      </a:cubicBezTo>
                      <a:cubicBezTo>
                        <a:pt x="3425" y="13424"/>
                        <a:pt x="3550" y="13524"/>
                        <a:pt x="3550" y="13624"/>
                      </a:cubicBezTo>
                      <a:cubicBezTo>
                        <a:pt x="3650" y="13524"/>
                        <a:pt x="3650" y="13324"/>
                        <a:pt x="3750" y="12999"/>
                      </a:cubicBezTo>
                      <a:cubicBezTo>
                        <a:pt x="4050" y="10824"/>
                        <a:pt x="4900" y="5300"/>
                        <a:pt x="4475" y="2376"/>
                      </a:cubicBezTo>
                      <a:lnTo>
                        <a:pt x="4475" y="2276"/>
                      </a:lnTo>
                      <a:lnTo>
                        <a:pt x="4375" y="2276"/>
                      </a:lnTo>
                      <a:lnTo>
                        <a:pt x="4375" y="2176"/>
                      </a:lnTo>
                      <a:lnTo>
                        <a:pt x="4375" y="2076"/>
                      </a:lnTo>
                      <a:cubicBezTo>
                        <a:pt x="4050" y="501"/>
                        <a:pt x="3125" y="1"/>
                        <a:pt x="2175" y="1"/>
                      </a:cubicBezTo>
                      <a:close/>
                    </a:path>
                  </a:pathLst>
                </a:custGeom>
                <a:solidFill>
                  <a:srgbClr val="E9B6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1157325" y="1538325"/>
                  <a:ext cx="116875" cy="3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5" h="12599" extrusionOk="0">
                      <a:moveTo>
                        <a:pt x="3025" y="1"/>
                      </a:moveTo>
                      <a:cubicBezTo>
                        <a:pt x="2400" y="1"/>
                        <a:pt x="1875" y="426"/>
                        <a:pt x="1875" y="1151"/>
                      </a:cubicBezTo>
                      <a:lnTo>
                        <a:pt x="1875" y="1251"/>
                      </a:lnTo>
                      <a:cubicBezTo>
                        <a:pt x="1875" y="1876"/>
                        <a:pt x="1775" y="3750"/>
                        <a:pt x="1675" y="5625"/>
                      </a:cubicBezTo>
                      <a:lnTo>
                        <a:pt x="1675" y="5725"/>
                      </a:lnTo>
                      <a:cubicBezTo>
                        <a:pt x="1550" y="7924"/>
                        <a:pt x="1350" y="10099"/>
                        <a:pt x="1350" y="10424"/>
                      </a:cubicBezTo>
                      <a:lnTo>
                        <a:pt x="1" y="12599"/>
                      </a:lnTo>
                      <a:lnTo>
                        <a:pt x="1150" y="12599"/>
                      </a:lnTo>
                      <a:lnTo>
                        <a:pt x="2700" y="10524"/>
                      </a:lnTo>
                      <a:cubicBezTo>
                        <a:pt x="2800" y="10424"/>
                        <a:pt x="3750" y="6450"/>
                        <a:pt x="4375" y="4800"/>
                      </a:cubicBezTo>
                      <a:cubicBezTo>
                        <a:pt x="4675" y="3850"/>
                        <a:pt x="4575" y="2925"/>
                        <a:pt x="4475" y="2175"/>
                      </a:cubicBezTo>
                      <a:cubicBezTo>
                        <a:pt x="4375" y="1975"/>
                        <a:pt x="4275" y="1776"/>
                        <a:pt x="4175" y="1551"/>
                      </a:cubicBezTo>
                      <a:cubicBezTo>
                        <a:pt x="4175" y="1451"/>
                        <a:pt x="4050" y="1351"/>
                        <a:pt x="4050" y="1351"/>
                      </a:cubicBezTo>
                      <a:cubicBezTo>
                        <a:pt x="4050" y="426"/>
                        <a:pt x="3550" y="1"/>
                        <a:pt x="3025" y="1"/>
                      </a:cubicBezTo>
                      <a:close/>
                    </a:path>
                  </a:pathLst>
                </a:custGeom>
                <a:solidFill>
                  <a:srgbClr val="E9B6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1133575" y="1798900"/>
                  <a:ext cx="104400" cy="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3014" extrusionOk="0">
                      <a:moveTo>
                        <a:pt x="3750" y="1"/>
                      </a:moveTo>
                      <a:cubicBezTo>
                        <a:pt x="3750" y="1"/>
                        <a:pt x="2625" y="1651"/>
                        <a:pt x="2100" y="2076"/>
                      </a:cubicBezTo>
                      <a:cubicBezTo>
                        <a:pt x="1949" y="2198"/>
                        <a:pt x="1806" y="2242"/>
                        <a:pt x="1679" y="2242"/>
                      </a:cubicBezTo>
                      <a:cubicBezTo>
                        <a:pt x="1366" y="2242"/>
                        <a:pt x="1151" y="1976"/>
                        <a:pt x="1151" y="1976"/>
                      </a:cubicBezTo>
                      <a:cubicBezTo>
                        <a:pt x="1151" y="1976"/>
                        <a:pt x="1" y="2376"/>
                        <a:pt x="226" y="2800"/>
                      </a:cubicBezTo>
                      <a:cubicBezTo>
                        <a:pt x="301" y="2960"/>
                        <a:pt x="596" y="3014"/>
                        <a:pt x="953" y="3014"/>
                      </a:cubicBezTo>
                      <a:cubicBezTo>
                        <a:pt x="1548" y="3014"/>
                        <a:pt x="2313" y="2863"/>
                        <a:pt x="2500" y="2800"/>
                      </a:cubicBezTo>
                      <a:cubicBezTo>
                        <a:pt x="2725" y="2701"/>
                        <a:pt x="3450" y="1551"/>
                        <a:pt x="3450" y="1551"/>
                      </a:cubicBezTo>
                      <a:lnTo>
                        <a:pt x="3450" y="2800"/>
                      </a:lnTo>
                      <a:lnTo>
                        <a:pt x="3550" y="2800"/>
                      </a:lnTo>
                      <a:cubicBezTo>
                        <a:pt x="3550" y="2800"/>
                        <a:pt x="3875" y="1751"/>
                        <a:pt x="3975" y="1126"/>
                      </a:cubicBezTo>
                      <a:cubicBezTo>
                        <a:pt x="4175" y="401"/>
                        <a:pt x="3750" y="1"/>
                        <a:pt x="3750" y="1"/>
                      </a:cubicBez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1292925" y="1793300"/>
                  <a:ext cx="51900" cy="8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" h="3513" extrusionOk="0">
                      <a:moveTo>
                        <a:pt x="1975" y="0"/>
                      </a:moveTo>
                      <a:lnTo>
                        <a:pt x="626" y="625"/>
                      </a:lnTo>
                      <a:lnTo>
                        <a:pt x="201" y="1675"/>
                      </a:lnTo>
                      <a:lnTo>
                        <a:pt x="1" y="2825"/>
                      </a:lnTo>
                      <a:cubicBezTo>
                        <a:pt x="89" y="3331"/>
                        <a:pt x="399" y="3512"/>
                        <a:pt x="747" y="3512"/>
                      </a:cubicBezTo>
                      <a:cubicBezTo>
                        <a:pt x="1190" y="3512"/>
                        <a:pt x="1693" y="3218"/>
                        <a:pt x="1875" y="2925"/>
                      </a:cubicBezTo>
                      <a:cubicBezTo>
                        <a:pt x="2075" y="2400"/>
                        <a:pt x="1975" y="0"/>
                        <a:pt x="1975" y="0"/>
                      </a:cubicBez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1284475" y="1526625"/>
                  <a:ext cx="91600" cy="3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4" h="12698" extrusionOk="0">
                      <a:moveTo>
                        <a:pt x="1350" y="1"/>
                      </a:moveTo>
                      <a:cubicBezTo>
                        <a:pt x="666" y="1"/>
                        <a:pt x="1" y="808"/>
                        <a:pt x="214" y="2019"/>
                      </a:cubicBezTo>
                      <a:cubicBezTo>
                        <a:pt x="639" y="4318"/>
                        <a:pt x="839" y="10767"/>
                        <a:pt x="839" y="10767"/>
                      </a:cubicBezTo>
                      <a:lnTo>
                        <a:pt x="539" y="12342"/>
                      </a:lnTo>
                      <a:cubicBezTo>
                        <a:pt x="539" y="12342"/>
                        <a:pt x="895" y="12698"/>
                        <a:pt x="1425" y="12698"/>
                      </a:cubicBezTo>
                      <a:cubicBezTo>
                        <a:pt x="1539" y="12698"/>
                        <a:pt x="1660" y="12681"/>
                        <a:pt x="1788" y="12642"/>
                      </a:cubicBezTo>
                      <a:cubicBezTo>
                        <a:pt x="2088" y="12542"/>
                        <a:pt x="2213" y="11817"/>
                        <a:pt x="2213" y="11817"/>
                      </a:cubicBezTo>
                      <a:cubicBezTo>
                        <a:pt x="2213" y="11817"/>
                        <a:pt x="2513" y="8067"/>
                        <a:pt x="3138" y="6193"/>
                      </a:cubicBezTo>
                      <a:cubicBezTo>
                        <a:pt x="3663" y="4218"/>
                        <a:pt x="2613" y="2144"/>
                        <a:pt x="2613" y="2144"/>
                      </a:cubicBezTo>
                      <a:cubicBezTo>
                        <a:pt x="2566" y="624"/>
                        <a:pt x="1951" y="1"/>
                        <a:pt x="1350" y="1"/>
                      </a:cubicBez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1253550" y="1251025"/>
                  <a:ext cx="145625" cy="35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14298" extrusionOk="0">
                      <a:moveTo>
                        <a:pt x="1718" y="1"/>
                      </a:moveTo>
                      <a:cubicBezTo>
                        <a:pt x="774" y="1"/>
                        <a:pt x="1" y="245"/>
                        <a:pt x="1" y="245"/>
                      </a:cubicBezTo>
                      <a:cubicBezTo>
                        <a:pt x="1" y="245"/>
                        <a:pt x="101" y="9818"/>
                        <a:pt x="1451" y="12743"/>
                      </a:cubicBezTo>
                      <a:cubicBezTo>
                        <a:pt x="1964" y="13943"/>
                        <a:pt x="2460" y="14297"/>
                        <a:pt x="2867" y="14297"/>
                      </a:cubicBezTo>
                      <a:cubicBezTo>
                        <a:pt x="3451" y="14297"/>
                        <a:pt x="3850" y="13567"/>
                        <a:pt x="3850" y="13567"/>
                      </a:cubicBezTo>
                      <a:cubicBezTo>
                        <a:pt x="3850" y="13567"/>
                        <a:pt x="5825" y="6069"/>
                        <a:pt x="5000" y="2544"/>
                      </a:cubicBezTo>
                      <a:cubicBezTo>
                        <a:pt x="4583" y="447"/>
                        <a:pt x="2994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1149200" y="1092775"/>
                  <a:ext cx="271225" cy="32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9" h="13055" extrusionOk="0">
                      <a:moveTo>
                        <a:pt x="2725" y="1"/>
                      </a:moveTo>
                      <a:cubicBezTo>
                        <a:pt x="2100" y="951"/>
                        <a:pt x="850" y="3650"/>
                        <a:pt x="326" y="6875"/>
                      </a:cubicBezTo>
                      <a:cubicBezTo>
                        <a:pt x="1" y="8350"/>
                        <a:pt x="326" y="10524"/>
                        <a:pt x="626" y="12499"/>
                      </a:cubicBezTo>
                      <a:cubicBezTo>
                        <a:pt x="1705" y="12744"/>
                        <a:pt x="3515" y="13055"/>
                        <a:pt x="5415" y="13055"/>
                      </a:cubicBezTo>
                      <a:cubicBezTo>
                        <a:pt x="6813" y="13055"/>
                        <a:pt x="8259" y="12886"/>
                        <a:pt x="9499" y="12399"/>
                      </a:cubicBezTo>
                      <a:cubicBezTo>
                        <a:pt x="9699" y="11574"/>
                        <a:pt x="9899" y="10749"/>
                        <a:pt x="10124" y="9699"/>
                      </a:cubicBezTo>
                      <a:cubicBezTo>
                        <a:pt x="10849" y="5125"/>
                        <a:pt x="6999" y="526"/>
                        <a:pt x="6999" y="526"/>
                      </a:cubicBezTo>
                      <a:cubicBezTo>
                        <a:pt x="6999" y="526"/>
                        <a:pt x="4600" y="426"/>
                        <a:pt x="2725" y="1"/>
                      </a:cubicBez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1141700" y="730975"/>
                  <a:ext cx="166875" cy="2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5" h="10188" extrusionOk="0">
                      <a:moveTo>
                        <a:pt x="3662" y="1"/>
                      </a:moveTo>
                      <a:cubicBezTo>
                        <a:pt x="3192" y="1"/>
                        <a:pt x="2692" y="125"/>
                        <a:pt x="2300" y="525"/>
                      </a:cubicBezTo>
                      <a:cubicBezTo>
                        <a:pt x="1350" y="1675"/>
                        <a:pt x="2075" y="2925"/>
                        <a:pt x="1350" y="4075"/>
                      </a:cubicBezTo>
                      <a:cubicBezTo>
                        <a:pt x="626" y="5325"/>
                        <a:pt x="626" y="5525"/>
                        <a:pt x="1350" y="6574"/>
                      </a:cubicBezTo>
                      <a:cubicBezTo>
                        <a:pt x="1975" y="7599"/>
                        <a:pt x="1" y="9374"/>
                        <a:pt x="2400" y="10099"/>
                      </a:cubicBezTo>
                      <a:cubicBezTo>
                        <a:pt x="2594" y="10159"/>
                        <a:pt x="2784" y="10187"/>
                        <a:pt x="2970" y="10187"/>
                      </a:cubicBezTo>
                      <a:cubicBezTo>
                        <a:pt x="5090" y="10187"/>
                        <a:pt x="6675" y="6574"/>
                        <a:pt x="6675" y="6574"/>
                      </a:cubicBezTo>
                      <a:lnTo>
                        <a:pt x="5100" y="325"/>
                      </a:lnTo>
                      <a:cubicBezTo>
                        <a:pt x="5100" y="325"/>
                        <a:pt x="4422" y="1"/>
                        <a:pt x="3662" y="1"/>
                      </a:cubicBezTo>
                      <a:close/>
                    </a:path>
                  </a:pathLst>
                </a:custGeom>
                <a:solidFill>
                  <a:srgbClr val="0C18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1279800" y="848450"/>
                  <a:ext cx="41275" cy="7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" h="2901" extrusionOk="0">
                      <a:moveTo>
                        <a:pt x="201" y="1"/>
                      </a:moveTo>
                      <a:lnTo>
                        <a:pt x="1" y="2900"/>
                      </a:lnTo>
                      <a:lnTo>
                        <a:pt x="1550" y="2700"/>
                      </a:lnTo>
                      <a:lnTo>
                        <a:pt x="1650" y="1"/>
                      </a:lnTo>
                      <a:close/>
                    </a:path>
                  </a:pathLst>
                </a:custGeom>
                <a:solidFill>
                  <a:srgbClr val="FFF5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1297925" y="884700"/>
                  <a:ext cx="23150" cy="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" h="1351" extrusionOk="0">
                      <a:moveTo>
                        <a:pt x="925" y="0"/>
                      </a:moveTo>
                      <a:lnTo>
                        <a:pt x="925" y="0"/>
                      </a:lnTo>
                      <a:cubicBezTo>
                        <a:pt x="625" y="325"/>
                        <a:pt x="301" y="625"/>
                        <a:pt x="1" y="825"/>
                      </a:cubicBezTo>
                      <a:lnTo>
                        <a:pt x="1" y="1250"/>
                      </a:lnTo>
                      <a:lnTo>
                        <a:pt x="1" y="1350"/>
                      </a:lnTo>
                      <a:lnTo>
                        <a:pt x="825" y="1250"/>
                      </a:lnTo>
                      <a:lnTo>
                        <a:pt x="925" y="0"/>
                      </a:lnTo>
                      <a:close/>
                    </a:path>
                  </a:pathLst>
                </a:custGeom>
                <a:solidFill>
                  <a:srgbClr val="CEC9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1199200" y="864075"/>
                  <a:ext cx="148125" cy="11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5" h="4681" extrusionOk="0">
                      <a:moveTo>
                        <a:pt x="4050" y="1"/>
                      </a:moveTo>
                      <a:lnTo>
                        <a:pt x="2175" y="1550"/>
                      </a:lnTo>
                      <a:lnTo>
                        <a:pt x="1975" y="2900"/>
                      </a:lnTo>
                      <a:lnTo>
                        <a:pt x="625" y="3225"/>
                      </a:lnTo>
                      <a:cubicBezTo>
                        <a:pt x="625" y="3225"/>
                        <a:pt x="0" y="4575"/>
                        <a:pt x="2075" y="4675"/>
                      </a:cubicBezTo>
                      <a:cubicBezTo>
                        <a:pt x="2149" y="4678"/>
                        <a:pt x="2223" y="4680"/>
                        <a:pt x="2296" y="4680"/>
                      </a:cubicBezTo>
                      <a:cubicBezTo>
                        <a:pt x="4274" y="4680"/>
                        <a:pt x="5924" y="3425"/>
                        <a:pt x="5924" y="3425"/>
                      </a:cubicBezTo>
                      <a:lnTo>
                        <a:pt x="3850" y="2600"/>
                      </a:lnTo>
                      <a:lnTo>
                        <a:pt x="4050" y="1"/>
                      </a:ln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1248550" y="918450"/>
                  <a:ext cx="2525" cy="1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526" extrusionOk="0">
                      <a:moveTo>
                        <a:pt x="101" y="0"/>
                      </a:moveTo>
                      <a:lnTo>
                        <a:pt x="1" y="525"/>
                      </a:lnTo>
                      <a:lnTo>
                        <a:pt x="1" y="525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3730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1297925" y="905325"/>
                  <a:ext cx="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26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25"/>
                      </a:lnTo>
                      <a:close/>
                    </a:path>
                  </a:pathLst>
                </a:custGeom>
                <a:solidFill>
                  <a:srgbClr val="BEAB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1248550" y="905325"/>
                  <a:ext cx="494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" h="1051" extrusionOk="0">
                      <a:moveTo>
                        <a:pt x="1976" y="0"/>
                      </a:moveTo>
                      <a:cubicBezTo>
                        <a:pt x="1451" y="325"/>
                        <a:pt x="926" y="525"/>
                        <a:pt x="301" y="525"/>
                      </a:cubicBezTo>
                      <a:lnTo>
                        <a:pt x="101" y="525"/>
                      </a:lnTo>
                      <a:lnTo>
                        <a:pt x="1" y="1050"/>
                      </a:lnTo>
                      <a:cubicBezTo>
                        <a:pt x="401" y="950"/>
                        <a:pt x="1651" y="750"/>
                        <a:pt x="1876" y="750"/>
                      </a:cubicBezTo>
                      <a:lnTo>
                        <a:pt x="1976" y="425"/>
                      </a:lnTo>
                      <a:lnTo>
                        <a:pt x="1976" y="0"/>
                      </a:lnTo>
                      <a:close/>
                    </a:path>
                  </a:pathLst>
                </a:custGeom>
                <a:solidFill>
                  <a:srgbClr val="E0A9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1191075" y="757225"/>
                  <a:ext cx="161250" cy="16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0" h="6489" extrusionOk="0">
                      <a:moveTo>
                        <a:pt x="3125" y="0"/>
                      </a:moveTo>
                      <a:cubicBezTo>
                        <a:pt x="3125" y="0"/>
                        <a:pt x="1050" y="100"/>
                        <a:pt x="625" y="1550"/>
                      </a:cubicBezTo>
                      <a:cubicBezTo>
                        <a:pt x="200" y="3125"/>
                        <a:pt x="0" y="5099"/>
                        <a:pt x="1250" y="6049"/>
                      </a:cubicBezTo>
                      <a:cubicBezTo>
                        <a:pt x="1659" y="6352"/>
                        <a:pt x="2134" y="6488"/>
                        <a:pt x="2617" y="6488"/>
                      </a:cubicBezTo>
                      <a:cubicBezTo>
                        <a:pt x="3613" y="6488"/>
                        <a:pt x="4644" y="5908"/>
                        <a:pt x="5199" y="4999"/>
                      </a:cubicBezTo>
                      <a:cubicBezTo>
                        <a:pt x="6149" y="3750"/>
                        <a:pt x="6449" y="525"/>
                        <a:pt x="3125" y="0"/>
                      </a:cubicBez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15"/>
                <p:cNvSpPr/>
                <p:nvPr/>
              </p:nvSpPr>
              <p:spPr>
                <a:xfrm>
                  <a:off x="1230450" y="842825"/>
                  <a:ext cx="125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1051" extrusionOk="0">
                      <a:moveTo>
                        <a:pt x="500" y="1"/>
                      </a:moveTo>
                      <a:cubicBezTo>
                        <a:pt x="500" y="1"/>
                        <a:pt x="400" y="326"/>
                        <a:pt x="0" y="751"/>
                      </a:cubicBezTo>
                      <a:lnTo>
                        <a:pt x="400" y="1051"/>
                      </a:lnTo>
                      <a:lnTo>
                        <a:pt x="500" y="1"/>
                      </a:lnTo>
                      <a:close/>
                    </a:path>
                  </a:pathLst>
                </a:custGeom>
                <a:solidFill>
                  <a:srgbClr val="D6A0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1237950" y="879700"/>
                  <a:ext cx="41875" cy="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368" extrusionOk="0">
                      <a:moveTo>
                        <a:pt x="0" y="0"/>
                      </a:moveTo>
                      <a:cubicBezTo>
                        <a:pt x="0" y="0"/>
                        <a:pt x="278" y="367"/>
                        <a:pt x="774" y="367"/>
                      </a:cubicBezTo>
                      <a:cubicBezTo>
                        <a:pt x="1022" y="367"/>
                        <a:pt x="1325" y="275"/>
                        <a:pt x="16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1277300" y="832825"/>
                  <a:ext cx="10025" cy="1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626" extrusionOk="0">
                      <a:moveTo>
                        <a:pt x="201" y="1"/>
                      </a:moveTo>
                      <a:cubicBezTo>
                        <a:pt x="101" y="1"/>
                        <a:pt x="1" y="101"/>
                        <a:pt x="1" y="301"/>
                      </a:cubicBezTo>
                      <a:cubicBezTo>
                        <a:pt x="1" y="526"/>
                        <a:pt x="101" y="626"/>
                        <a:pt x="201" y="626"/>
                      </a:cubicBezTo>
                      <a:cubicBezTo>
                        <a:pt x="301" y="626"/>
                        <a:pt x="401" y="526"/>
                        <a:pt x="401" y="301"/>
                      </a:cubicBezTo>
                      <a:cubicBezTo>
                        <a:pt x="401" y="101"/>
                        <a:pt x="301" y="1"/>
                        <a:pt x="201" y="1"/>
                      </a:cubicBezTo>
                      <a:close/>
                    </a:path>
                  </a:pathLst>
                </a:custGeom>
                <a:solidFill>
                  <a:srgbClr val="172D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1191075" y="949675"/>
                  <a:ext cx="158750" cy="19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7620" extrusionOk="0">
                      <a:moveTo>
                        <a:pt x="425" y="1"/>
                      </a:moveTo>
                      <a:cubicBezTo>
                        <a:pt x="100" y="526"/>
                        <a:pt x="0" y="3350"/>
                        <a:pt x="325" y="3850"/>
                      </a:cubicBezTo>
                      <a:cubicBezTo>
                        <a:pt x="625" y="4475"/>
                        <a:pt x="950" y="5225"/>
                        <a:pt x="950" y="5225"/>
                      </a:cubicBezTo>
                      <a:lnTo>
                        <a:pt x="425" y="6775"/>
                      </a:lnTo>
                      <a:cubicBezTo>
                        <a:pt x="1440" y="7510"/>
                        <a:pt x="2871" y="7620"/>
                        <a:pt x="3639" y="7620"/>
                      </a:cubicBezTo>
                      <a:cubicBezTo>
                        <a:pt x="3968" y="7620"/>
                        <a:pt x="4175" y="7600"/>
                        <a:pt x="4175" y="7600"/>
                      </a:cubicBezTo>
                      <a:cubicBezTo>
                        <a:pt x="5949" y="5625"/>
                        <a:pt x="6349" y="1976"/>
                        <a:pt x="5624" y="951"/>
                      </a:cubicBezTo>
                      <a:cubicBezTo>
                        <a:pt x="5524" y="851"/>
                        <a:pt x="5424" y="626"/>
                        <a:pt x="5324" y="526"/>
                      </a:cubicBezTo>
                      <a:cubicBezTo>
                        <a:pt x="4575" y="851"/>
                        <a:pt x="3750" y="1051"/>
                        <a:pt x="2825" y="1051"/>
                      </a:cubicBezTo>
                      <a:cubicBezTo>
                        <a:pt x="1875" y="1051"/>
                        <a:pt x="1050" y="626"/>
                        <a:pt x="425" y="1"/>
                      </a:cubicBez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1261675" y="801600"/>
                  <a:ext cx="3127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525" extrusionOk="0">
                      <a:moveTo>
                        <a:pt x="726" y="0"/>
                      </a:moveTo>
                      <a:cubicBezTo>
                        <a:pt x="401" y="0"/>
                        <a:pt x="201" y="100"/>
                        <a:pt x="1" y="400"/>
                      </a:cubicBezTo>
                      <a:lnTo>
                        <a:pt x="626" y="400"/>
                      </a:lnTo>
                      <a:cubicBezTo>
                        <a:pt x="826" y="400"/>
                        <a:pt x="1026" y="400"/>
                        <a:pt x="1251" y="525"/>
                      </a:cubicBezTo>
                      <a:cubicBezTo>
                        <a:pt x="1251" y="200"/>
                        <a:pt x="926" y="0"/>
                        <a:pt x="726" y="0"/>
                      </a:cubicBezTo>
                      <a:close/>
                    </a:path>
                  </a:pathLst>
                </a:custGeom>
                <a:solidFill>
                  <a:srgbClr val="0C18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1152325" y="934075"/>
                  <a:ext cx="236850" cy="30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4" h="12307" extrusionOk="0">
                      <a:moveTo>
                        <a:pt x="6449" y="0"/>
                      </a:moveTo>
                      <a:lnTo>
                        <a:pt x="3625" y="4999"/>
                      </a:lnTo>
                      <a:lnTo>
                        <a:pt x="3000" y="100"/>
                      </a:lnTo>
                      <a:cubicBezTo>
                        <a:pt x="3000" y="100"/>
                        <a:pt x="1750" y="100"/>
                        <a:pt x="1250" y="1675"/>
                      </a:cubicBezTo>
                      <a:cubicBezTo>
                        <a:pt x="825" y="2925"/>
                        <a:pt x="401" y="3450"/>
                        <a:pt x="1350" y="5224"/>
                      </a:cubicBezTo>
                      <a:cubicBezTo>
                        <a:pt x="1550" y="5524"/>
                        <a:pt x="1975" y="6349"/>
                        <a:pt x="1750" y="7099"/>
                      </a:cubicBezTo>
                      <a:cubicBezTo>
                        <a:pt x="1750" y="7099"/>
                        <a:pt x="501" y="8849"/>
                        <a:pt x="1" y="11673"/>
                      </a:cubicBezTo>
                      <a:cubicBezTo>
                        <a:pt x="1" y="11673"/>
                        <a:pt x="735" y="12237"/>
                        <a:pt x="1537" y="12237"/>
                      </a:cubicBezTo>
                      <a:cubicBezTo>
                        <a:pt x="2390" y="12237"/>
                        <a:pt x="3319" y="11600"/>
                        <a:pt x="3525" y="8974"/>
                      </a:cubicBezTo>
                      <a:lnTo>
                        <a:pt x="3525" y="8974"/>
                      </a:lnTo>
                      <a:cubicBezTo>
                        <a:pt x="3525" y="8974"/>
                        <a:pt x="3431" y="12306"/>
                        <a:pt x="6206" y="12306"/>
                      </a:cubicBezTo>
                      <a:cubicBezTo>
                        <a:pt x="6285" y="12306"/>
                        <a:pt x="6366" y="12303"/>
                        <a:pt x="6449" y="12298"/>
                      </a:cubicBezTo>
                      <a:cubicBezTo>
                        <a:pt x="8749" y="12198"/>
                        <a:pt x="9474" y="11148"/>
                        <a:pt x="9474" y="11148"/>
                      </a:cubicBezTo>
                      <a:cubicBezTo>
                        <a:pt x="9474" y="11148"/>
                        <a:pt x="7999" y="8224"/>
                        <a:pt x="6874" y="6674"/>
                      </a:cubicBezTo>
                      <a:cubicBezTo>
                        <a:pt x="6874" y="6674"/>
                        <a:pt x="8324" y="3350"/>
                        <a:pt x="8749" y="1975"/>
                      </a:cubicBezTo>
                      <a:cubicBezTo>
                        <a:pt x="9149" y="225"/>
                        <a:pt x="6449" y="0"/>
                        <a:pt x="6449" y="0"/>
                      </a:cubicBez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15"/>
                <p:cNvSpPr/>
                <p:nvPr/>
              </p:nvSpPr>
              <p:spPr>
                <a:xfrm>
                  <a:off x="1326400" y="1114025"/>
                  <a:ext cx="101525" cy="7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1" h="3007" extrusionOk="0">
                      <a:moveTo>
                        <a:pt x="3436" y="1"/>
                      </a:moveTo>
                      <a:lnTo>
                        <a:pt x="1886" y="2075"/>
                      </a:lnTo>
                      <a:cubicBezTo>
                        <a:pt x="1886" y="2075"/>
                        <a:pt x="1514" y="1441"/>
                        <a:pt x="1118" y="1441"/>
                      </a:cubicBezTo>
                      <a:cubicBezTo>
                        <a:pt x="1091" y="1441"/>
                        <a:pt x="1064" y="1444"/>
                        <a:pt x="1036" y="1451"/>
                      </a:cubicBezTo>
                      <a:cubicBezTo>
                        <a:pt x="1036" y="1451"/>
                        <a:pt x="0" y="2031"/>
                        <a:pt x="198" y="2031"/>
                      </a:cubicBezTo>
                      <a:cubicBezTo>
                        <a:pt x="266" y="2031"/>
                        <a:pt x="481" y="1962"/>
                        <a:pt x="936" y="1776"/>
                      </a:cubicBezTo>
                      <a:lnTo>
                        <a:pt x="936" y="1776"/>
                      </a:lnTo>
                      <a:cubicBezTo>
                        <a:pt x="936" y="1776"/>
                        <a:pt x="356" y="2495"/>
                        <a:pt x="453" y="2495"/>
                      </a:cubicBezTo>
                      <a:cubicBezTo>
                        <a:pt x="498" y="2495"/>
                        <a:pt x="691" y="2338"/>
                        <a:pt x="1161" y="1876"/>
                      </a:cubicBezTo>
                      <a:lnTo>
                        <a:pt x="1161" y="1876"/>
                      </a:lnTo>
                      <a:cubicBezTo>
                        <a:pt x="1161" y="1876"/>
                        <a:pt x="707" y="2771"/>
                        <a:pt x="807" y="2771"/>
                      </a:cubicBezTo>
                      <a:cubicBezTo>
                        <a:pt x="851" y="2771"/>
                        <a:pt x="1006" y="2593"/>
                        <a:pt x="1361" y="2075"/>
                      </a:cubicBezTo>
                      <a:lnTo>
                        <a:pt x="1361" y="2075"/>
                      </a:lnTo>
                      <a:cubicBezTo>
                        <a:pt x="1361" y="2076"/>
                        <a:pt x="863" y="3007"/>
                        <a:pt x="987" y="3007"/>
                      </a:cubicBezTo>
                      <a:cubicBezTo>
                        <a:pt x="1034" y="3007"/>
                        <a:pt x="1172" y="2872"/>
                        <a:pt x="1461" y="2500"/>
                      </a:cubicBezTo>
                      <a:cubicBezTo>
                        <a:pt x="1461" y="2500"/>
                        <a:pt x="1461" y="2949"/>
                        <a:pt x="1841" y="2949"/>
                      </a:cubicBezTo>
                      <a:cubicBezTo>
                        <a:pt x="1910" y="2949"/>
                        <a:pt x="1991" y="2935"/>
                        <a:pt x="2086" y="2900"/>
                      </a:cubicBezTo>
                      <a:cubicBezTo>
                        <a:pt x="2611" y="2800"/>
                        <a:pt x="4061" y="1151"/>
                        <a:pt x="4061" y="1151"/>
                      </a:cubicBezTo>
                      <a:lnTo>
                        <a:pt x="3436" y="1"/>
                      </a:ln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1373550" y="1139650"/>
                  <a:ext cx="38750" cy="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" h="1776" extrusionOk="0">
                      <a:moveTo>
                        <a:pt x="400" y="1"/>
                      </a:moveTo>
                      <a:cubicBezTo>
                        <a:pt x="200" y="526"/>
                        <a:pt x="0" y="751"/>
                        <a:pt x="0" y="751"/>
                      </a:cubicBezTo>
                      <a:lnTo>
                        <a:pt x="825" y="1775"/>
                      </a:lnTo>
                      <a:cubicBezTo>
                        <a:pt x="1025" y="1475"/>
                        <a:pt x="1350" y="1250"/>
                        <a:pt x="1550" y="950"/>
                      </a:cubicBezTo>
                      <a:cubicBezTo>
                        <a:pt x="1150" y="751"/>
                        <a:pt x="725" y="426"/>
                        <a:pt x="400" y="1"/>
                      </a:cubicBez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15"/>
                <p:cNvSpPr/>
                <p:nvPr/>
              </p:nvSpPr>
              <p:spPr>
                <a:xfrm>
                  <a:off x="1240425" y="1072175"/>
                  <a:ext cx="10650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6" extrusionOk="0">
                      <a:moveTo>
                        <a:pt x="226" y="0"/>
                      </a:moveTo>
                      <a:cubicBezTo>
                        <a:pt x="1" y="0"/>
                        <a:pt x="1" y="100"/>
                        <a:pt x="1" y="200"/>
                      </a:cubicBezTo>
                      <a:cubicBezTo>
                        <a:pt x="1" y="325"/>
                        <a:pt x="1" y="425"/>
                        <a:pt x="226" y="425"/>
                      </a:cubicBezTo>
                      <a:cubicBezTo>
                        <a:pt x="326" y="425"/>
                        <a:pt x="426" y="325"/>
                        <a:pt x="426" y="200"/>
                      </a:cubicBezTo>
                      <a:cubicBezTo>
                        <a:pt x="426" y="100"/>
                        <a:pt x="326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15"/>
                <p:cNvSpPr/>
                <p:nvPr/>
              </p:nvSpPr>
              <p:spPr>
                <a:xfrm>
                  <a:off x="1235450" y="1124025"/>
                  <a:ext cx="106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426" extrusionOk="0">
                      <a:moveTo>
                        <a:pt x="200" y="1"/>
                      </a:moveTo>
                      <a:cubicBezTo>
                        <a:pt x="100" y="1"/>
                        <a:pt x="0" y="126"/>
                        <a:pt x="0" y="226"/>
                      </a:cubicBezTo>
                      <a:cubicBezTo>
                        <a:pt x="0" y="326"/>
                        <a:pt x="100" y="426"/>
                        <a:pt x="200" y="426"/>
                      </a:cubicBezTo>
                      <a:cubicBezTo>
                        <a:pt x="300" y="426"/>
                        <a:pt x="425" y="326"/>
                        <a:pt x="425" y="226"/>
                      </a:cubicBezTo>
                      <a:cubicBezTo>
                        <a:pt x="425" y="126"/>
                        <a:pt x="300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15"/>
                <p:cNvSpPr/>
                <p:nvPr/>
              </p:nvSpPr>
              <p:spPr>
                <a:xfrm>
                  <a:off x="1318550" y="944700"/>
                  <a:ext cx="151250" cy="2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9274" extrusionOk="0">
                      <a:moveTo>
                        <a:pt x="1250" y="0"/>
                      </a:moveTo>
                      <a:cubicBezTo>
                        <a:pt x="1250" y="0"/>
                        <a:pt x="0" y="1875"/>
                        <a:pt x="1050" y="2700"/>
                      </a:cubicBezTo>
                      <a:cubicBezTo>
                        <a:pt x="2100" y="3649"/>
                        <a:pt x="3975" y="4999"/>
                        <a:pt x="3975" y="4999"/>
                      </a:cubicBezTo>
                      <a:cubicBezTo>
                        <a:pt x="3350" y="6674"/>
                        <a:pt x="2300" y="8224"/>
                        <a:pt x="2300" y="8224"/>
                      </a:cubicBezTo>
                      <a:lnTo>
                        <a:pt x="3550" y="9273"/>
                      </a:lnTo>
                      <a:cubicBezTo>
                        <a:pt x="5624" y="7299"/>
                        <a:pt x="6049" y="4799"/>
                        <a:pt x="6049" y="4799"/>
                      </a:cubicBezTo>
                      <a:cubicBezTo>
                        <a:pt x="5424" y="2400"/>
                        <a:pt x="1250" y="0"/>
                        <a:pt x="1250" y="0"/>
                      </a:cubicBez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15"/>
                <p:cNvSpPr/>
                <p:nvPr/>
              </p:nvSpPr>
              <p:spPr>
                <a:xfrm>
                  <a:off x="1110450" y="1103400"/>
                  <a:ext cx="933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" h="3287" extrusionOk="0">
                      <a:moveTo>
                        <a:pt x="726" y="1"/>
                      </a:moveTo>
                      <a:lnTo>
                        <a:pt x="1" y="1051"/>
                      </a:lnTo>
                      <a:cubicBezTo>
                        <a:pt x="1" y="1051"/>
                        <a:pt x="1151" y="2825"/>
                        <a:pt x="1676" y="3125"/>
                      </a:cubicBezTo>
                      <a:cubicBezTo>
                        <a:pt x="1745" y="3153"/>
                        <a:pt x="1806" y="3165"/>
                        <a:pt x="1862" y="3165"/>
                      </a:cubicBezTo>
                      <a:cubicBezTo>
                        <a:pt x="2208" y="3165"/>
                        <a:pt x="2300" y="2700"/>
                        <a:pt x="2300" y="2700"/>
                      </a:cubicBezTo>
                      <a:cubicBezTo>
                        <a:pt x="2572" y="3133"/>
                        <a:pt x="2693" y="3286"/>
                        <a:pt x="2728" y="3286"/>
                      </a:cubicBezTo>
                      <a:cubicBezTo>
                        <a:pt x="2812" y="3286"/>
                        <a:pt x="2401" y="2401"/>
                        <a:pt x="2400" y="2400"/>
                      </a:cubicBezTo>
                      <a:lnTo>
                        <a:pt x="2400" y="2400"/>
                      </a:lnTo>
                      <a:cubicBezTo>
                        <a:pt x="2717" y="2918"/>
                        <a:pt x="2867" y="3096"/>
                        <a:pt x="2922" y="3096"/>
                      </a:cubicBezTo>
                      <a:cubicBezTo>
                        <a:pt x="3047" y="3096"/>
                        <a:pt x="2700" y="2201"/>
                        <a:pt x="2700" y="2201"/>
                      </a:cubicBezTo>
                      <a:lnTo>
                        <a:pt x="2700" y="2201"/>
                      </a:lnTo>
                      <a:cubicBezTo>
                        <a:pt x="3096" y="2691"/>
                        <a:pt x="3263" y="2858"/>
                        <a:pt x="3308" y="2858"/>
                      </a:cubicBezTo>
                      <a:cubicBezTo>
                        <a:pt x="3404" y="2858"/>
                        <a:pt x="2925" y="2076"/>
                        <a:pt x="2925" y="2076"/>
                      </a:cubicBezTo>
                      <a:lnTo>
                        <a:pt x="2925" y="2076"/>
                      </a:lnTo>
                      <a:cubicBezTo>
                        <a:pt x="3380" y="2337"/>
                        <a:pt x="3574" y="2432"/>
                        <a:pt x="3618" y="2432"/>
                      </a:cubicBezTo>
                      <a:cubicBezTo>
                        <a:pt x="3732" y="2432"/>
                        <a:pt x="2800" y="1776"/>
                        <a:pt x="2800" y="1776"/>
                      </a:cubicBezTo>
                      <a:cubicBezTo>
                        <a:pt x="2759" y="1748"/>
                        <a:pt x="2713" y="1736"/>
                        <a:pt x="2665" y="1736"/>
                      </a:cubicBezTo>
                      <a:cubicBezTo>
                        <a:pt x="2366" y="1736"/>
                        <a:pt x="1976" y="2201"/>
                        <a:pt x="1976" y="2201"/>
                      </a:cubicBezTo>
                      <a:lnTo>
                        <a:pt x="726" y="1"/>
                      </a:lnTo>
                      <a:close/>
                    </a:path>
                  </a:pathLst>
                </a:custGeom>
                <a:solidFill>
                  <a:srgbClr val="FFC6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15"/>
                <p:cNvSpPr/>
                <p:nvPr/>
              </p:nvSpPr>
              <p:spPr>
                <a:xfrm>
                  <a:off x="1121075" y="1134650"/>
                  <a:ext cx="38775" cy="3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1576" extrusionOk="0">
                      <a:moveTo>
                        <a:pt x="1251" y="1"/>
                      </a:moveTo>
                      <a:cubicBezTo>
                        <a:pt x="826" y="326"/>
                        <a:pt x="401" y="526"/>
                        <a:pt x="1" y="726"/>
                      </a:cubicBezTo>
                      <a:cubicBezTo>
                        <a:pt x="201" y="1051"/>
                        <a:pt x="401" y="1350"/>
                        <a:pt x="626" y="1575"/>
                      </a:cubicBezTo>
                      <a:lnTo>
                        <a:pt x="1551" y="726"/>
                      </a:lnTo>
                      <a:cubicBezTo>
                        <a:pt x="1551" y="726"/>
                        <a:pt x="1451" y="426"/>
                        <a:pt x="1251" y="1"/>
                      </a:cubicBez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15"/>
                <p:cNvSpPr/>
                <p:nvPr/>
              </p:nvSpPr>
              <p:spPr>
                <a:xfrm>
                  <a:off x="1076725" y="942200"/>
                  <a:ext cx="158725" cy="22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9" h="8949" extrusionOk="0">
                      <a:moveTo>
                        <a:pt x="5399" y="0"/>
                      </a:moveTo>
                      <a:cubicBezTo>
                        <a:pt x="5399" y="0"/>
                        <a:pt x="925" y="1875"/>
                        <a:pt x="0" y="4149"/>
                      </a:cubicBezTo>
                      <a:cubicBezTo>
                        <a:pt x="0" y="4149"/>
                        <a:pt x="100" y="6649"/>
                        <a:pt x="1875" y="8948"/>
                      </a:cubicBezTo>
                      <a:lnTo>
                        <a:pt x="3225" y="8124"/>
                      </a:lnTo>
                      <a:cubicBezTo>
                        <a:pt x="3225" y="8124"/>
                        <a:pt x="2400" y="6449"/>
                        <a:pt x="2075" y="4674"/>
                      </a:cubicBezTo>
                      <a:cubicBezTo>
                        <a:pt x="2075" y="4674"/>
                        <a:pt x="4049" y="3524"/>
                        <a:pt x="5199" y="2800"/>
                      </a:cubicBezTo>
                      <a:cubicBezTo>
                        <a:pt x="6349" y="2075"/>
                        <a:pt x="5399" y="0"/>
                        <a:pt x="5399" y="0"/>
                      </a:cubicBez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15"/>
                <p:cNvSpPr/>
                <p:nvPr/>
              </p:nvSpPr>
              <p:spPr>
                <a:xfrm>
                  <a:off x="1302925" y="1017800"/>
                  <a:ext cx="3377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" h="401" extrusionOk="0">
                      <a:moveTo>
                        <a:pt x="1" y="1"/>
                      </a:moveTo>
                      <a:lnTo>
                        <a:pt x="1" y="101"/>
                      </a:lnTo>
                      <a:lnTo>
                        <a:pt x="1350" y="400"/>
                      </a:lnTo>
                      <a:lnTo>
                        <a:pt x="1350" y="30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1222325" y="720800"/>
                  <a:ext cx="179975" cy="2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9" h="9683" extrusionOk="0">
                      <a:moveTo>
                        <a:pt x="2330" y="0"/>
                      </a:moveTo>
                      <a:cubicBezTo>
                        <a:pt x="2248" y="0"/>
                        <a:pt x="2163" y="3"/>
                        <a:pt x="2075" y="8"/>
                      </a:cubicBezTo>
                      <a:cubicBezTo>
                        <a:pt x="425" y="108"/>
                        <a:pt x="0" y="1557"/>
                        <a:pt x="950" y="2607"/>
                      </a:cubicBezTo>
                      <a:cubicBezTo>
                        <a:pt x="1675" y="3532"/>
                        <a:pt x="3025" y="2907"/>
                        <a:pt x="3549" y="4257"/>
                      </a:cubicBezTo>
                      <a:cubicBezTo>
                        <a:pt x="3549" y="4257"/>
                        <a:pt x="3949" y="5632"/>
                        <a:pt x="3125" y="6656"/>
                      </a:cubicBezTo>
                      <a:cubicBezTo>
                        <a:pt x="2232" y="7766"/>
                        <a:pt x="2573" y="9061"/>
                        <a:pt x="3451" y="9061"/>
                      </a:cubicBezTo>
                      <a:cubicBezTo>
                        <a:pt x="3483" y="9061"/>
                        <a:pt x="3516" y="9060"/>
                        <a:pt x="3549" y="9056"/>
                      </a:cubicBezTo>
                      <a:cubicBezTo>
                        <a:pt x="3821" y="9023"/>
                        <a:pt x="4070" y="8990"/>
                        <a:pt x="4324" y="8990"/>
                      </a:cubicBezTo>
                      <a:cubicBezTo>
                        <a:pt x="4842" y="8990"/>
                        <a:pt x="5377" y="9127"/>
                        <a:pt x="6149" y="9681"/>
                      </a:cubicBezTo>
                      <a:cubicBezTo>
                        <a:pt x="6149" y="9681"/>
                        <a:pt x="6163" y="9682"/>
                        <a:pt x="6187" y="9682"/>
                      </a:cubicBezTo>
                      <a:cubicBezTo>
                        <a:pt x="6375" y="9682"/>
                        <a:pt x="7199" y="9604"/>
                        <a:pt x="7199" y="8231"/>
                      </a:cubicBezTo>
                      <a:cubicBezTo>
                        <a:pt x="7199" y="6656"/>
                        <a:pt x="5824" y="6981"/>
                        <a:pt x="6249" y="5632"/>
                      </a:cubicBezTo>
                      <a:cubicBezTo>
                        <a:pt x="6449" y="5007"/>
                        <a:pt x="6674" y="3232"/>
                        <a:pt x="5199" y="1982"/>
                      </a:cubicBezTo>
                      <a:cubicBezTo>
                        <a:pt x="4312" y="1383"/>
                        <a:pt x="4276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172D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15"/>
                <p:cNvSpPr/>
                <p:nvPr/>
              </p:nvSpPr>
              <p:spPr>
                <a:xfrm>
                  <a:off x="1242925" y="942200"/>
                  <a:ext cx="81275" cy="11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" h="4675" extrusionOk="0">
                      <a:moveTo>
                        <a:pt x="2626" y="0"/>
                      </a:moveTo>
                      <a:lnTo>
                        <a:pt x="1" y="4674"/>
                      </a:lnTo>
                      <a:lnTo>
                        <a:pt x="2201" y="3524"/>
                      </a:lnTo>
                      <a:lnTo>
                        <a:pt x="1576" y="3025"/>
                      </a:lnTo>
                      <a:lnTo>
                        <a:pt x="3250" y="2500"/>
                      </a:lnTo>
                      <a:lnTo>
                        <a:pt x="3250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15"/>
                <p:cNvSpPr/>
                <p:nvPr/>
              </p:nvSpPr>
              <p:spPr>
                <a:xfrm>
                  <a:off x="1193575" y="934075"/>
                  <a:ext cx="49375" cy="12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" h="5000" extrusionOk="0">
                      <a:moveTo>
                        <a:pt x="950" y="0"/>
                      </a:moveTo>
                      <a:lnTo>
                        <a:pt x="0" y="2100"/>
                      </a:lnTo>
                      <a:lnTo>
                        <a:pt x="1250" y="3025"/>
                      </a:lnTo>
                      <a:lnTo>
                        <a:pt x="725" y="3450"/>
                      </a:lnTo>
                      <a:lnTo>
                        <a:pt x="1975" y="4999"/>
                      </a:lnTo>
                      <a:lnTo>
                        <a:pt x="1350" y="100"/>
                      </a:lnTo>
                      <a:lnTo>
                        <a:pt x="950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5"/>
                <p:cNvSpPr/>
                <p:nvPr/>
              </p:nvSpPr>
              <p:spPr>
                <a:xfrm>
                  <a:off x="1008600" y="1307800"/>
                  <a:ext cx="45775" cy="3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1" h="1433" extrusionOk="0">
                      <a:moveTo>
                        <a:pt x="809" y="0"/>
                      </a:moveTo>
                      <a:cubicBezTo>
                        <a:pt x="388" y="0"/>
                        <a:pt x="1" y="573"/>
                        <a:pt x="1" y="573"/>
                      </a:cubicBezTo>
                      <a:cubicBezTo>
                        <a:pt x="1" y="573"/>
                        <a:pt x="1" y="1398"/>
                        <a:pt x="526" y="1398"/>
                      </a:cubicBezTo>
                      <a:cubicBezTo>
                        <a:pt x="598" y="1420"/>
                        <a:pt x="673" y="1428"/>
                        <a:pt x="749" y="1428"/>
                      </a:cubicBezTo>
                      <a:cubicBezTo>
                        <a:pt x="1009" y="1428"/>
                        <a:pt x="1279" y="1331"/>
                        <a:pt x="1474" y="1331"/>
                      </a:cubicBezTo>
                      <a:cubicBezTo>
                        <a:pt x="1557" y="1331"/>
                        <a:pt x="1626" y="1349"/>
                        <a:pt x="1675" y="1398"/>
                      </a:cubicBezTo>
                      <a:cubicBezTo>
                        <a:pt x="1696" y="1421"/>
                        <a:pt x="1712" y="1432"/>
                        <a:pt x="1724" y="1432"/>
                      </a:cubicBezTo>
                      <a:cubicBezTo>
                        <a:pt x="1831" y="1432"/>
                        <a:pt x="1621" y="619"/>
                        <a:pt x="1150" y="148"/>
                      </a:cubicBezTo>
                      <a:cubicBezTo>
                        <a:pt x="1039" y="42"/>
                        <a:pt x="923" y="0"/>
                        <a:pt x="809" y="0"/>
                      </a:cubicBezTo>
                      <a:close/>
                    </a:path>
                  </a:pathLst>
                </a:custGeom>
                <a:solidFill>
                  <a:srgbClr val="EFC5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15"/>
                <p:cNvSpPr/>
                <p:nvPr/>
              </p:nvSpPr>
              <p:spPr>
                <a:xfrm>
                  <a:off x="954225" y="1350875"/>
                  <a:ext cx="174375" cy="15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5" h="6150" extrusionOk="0">
                      <a:moveTo>
                        <a:pt x="6250" y="0"/>
                      </a:moveTo>
                      <a:lnTo>
                        <a:pt x="1" y="625"/>
                      </a:lnTo>
                      <a:lnTo>
                        <a:pt x="201" y="5924"/>
                      </a:lnTo>
                      <a:lnTo>
                        <a:pt x="5725" y="6149"/>
                      </a:lnTo>
                      <a:lnTo>
                        <a:pt x="6975" y="5724"/>
                      </a:lnTo>
                      <a:cubicBezTo>
                        <a:pt x="6975" y="5724"/>
                        <a:pt x="6875" y="4474"/>
                        <a:pt x="6675" y="2300"/>
                      </a:cubicBezTo>
                      <a:cubicBezTo>
                        <a:pt x="6450" y="200"/>
                        <a:pt x="6250" y="0"/>
                        <a:pt x="6250" y="0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15"/>
                <p:cNvSpPr/>
                <p:nvPr/>
              </p:nvSpPr>
              <p:spPr>
                <a:xfrm>
                  <a:off x="1099825" y="1493975"/>
                  <a:ext cx="28775" cy="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326" extrusionOk="0">
                      <a:moveTo>
                        <a:pt x="1151" y="0"/>
                      </a:moveTo>
                      <a:lnTo>
                        <a:pt x="1" y="325"/>
                      </a:lnTo>
                      <a:lnTo>
                        <a:pt x="1" y="3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5"/>
                <p:cNvSpPr/>
                <p:nvPr/>
              </p:nvSpPr>
              <p:spPr>
                <a:xfrm>
                  <a:off x="1079225" y="1350875"/>
                  <a:ext cx="49375" cy="15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" h="6050" extrusionOk="0">
                      <a:moveTo>
                        <a:pt x="1250" y="0"/>
                      </a:moveTo>
                      <a:lnTo>
                        <a:pt x="0" y="100"/>
                      </a:lnTo>
                      <a:cubicBezTo>
                        <a:pt x="0" y="200"/>
                        <a:pt x="0" y="300"/>
                        <a:pt x="100" y="425"/>
                      </a:cubicBezTo>
                      <a:cubicBezTo>
                        <a:pt x="425" y="3550"/>
                        <a:pt x="725" y="5524"/>
                        <a:pt x="825" y="6049"/>
                      </a:cubicBezTo>
                      <a:lnTo>
                        <a:pt x="1975" y="5724"/>
                      </a:lnTo>
                      <a:cubicBezTo>
                        <a:pt x="1975" y="5724"/>
                        <a:pt x="1875" y="4474"/>
                        <a:pt x="1675" y="2300"/>
                      </a:cubicBezTo>
                      <a:cubicBezTo>
                        <a:pt x="1450" y="200"/>
                        <a:pt x="1250" y="0"/>
                        <a:pt x="1250" y="0"/>
                      </a:cubicBezTo>
                      <a:close/>
                    </a:path>
                  </a:pathLst>
                </a:custGeom>
                <a:solidFill>
                  <a:srgbClr val="3E3E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5"/>
                <p:cNvSpPr/>
                <p:nvPr/>
              </p:nvSpPr>
              <p:spPr>
                <a:xfrm>
                  <a:off x="1001100" y="1332750"/>
                  <a:ext cx="65025" cy="7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" h="2900" extrusionOk="0">
                      <a:moveTo>
                        <a:pt x="1775" y="625"/>
                      </a:moveTo>
                      <a:lnTo>
                        <a:pt x="1775" y="725"/>
                      </a:lnTo>
                      <a:lnTo>
                        <a:pt x="1975" y="2075"/>
                      </a:lnTo>
                      <a:lnTo>
                        <a:pt x="1975" y="2175"/>
                      </a:lnTo>
                      <a:lnTo>
                        <a:pt x="1875" y="2175"/>
                      </a:lnTo>
                      <a:lnTo>
                        <a:pt x="1883" y="2183"/>
                      </a:lnTo>
                      <a:lnTo>
                        <a:pt x="1883" y="2183"/>
                      </a:lnTo>
                      <a:lnTo>
                        <a:pt x="826" y="2275"/>
                      </a:lnTo>
                      <a:lnTo>
                        <a:pt x="826" y="2175"/>
                      </a:lnTo>
                      <a:lnTo>
                        <a:pt x="726" y="825"/>
                      </a:lnTo>
                      <a:lnTo>
                        <a:pt x="626" y="725"/>
                      </a:lnTo>
                      <a:lnTo>
                        <a:pt x="726" y="725"/>
                      </a:lnTo>
                      <a:lnTo>
                        <a:pt x="1775" y="625"/>
                      </a:lnTo>
                      <a:close/>
                      <a:moveTo>
                        <a:pt x="1775" y="0"/>
                      </a:moveTo>
                      <a:lnTo>
                        <a:pt x="626" y="100"/>
                      </a:lnTo>
                      <a:cubicBezTo>
                        <a:pt x="426" y="100"/>
                        <a:pt x="301" y="200"/>
                        <a:pt x="201" y="300"/>
                      </a:cubicBezTo>
                      <a:cubicBezTo>
                        <a:pt x="101" y="400"/>
                        <a:pt x="1" y="625"/>
                        <a:pt x="1" y="725"/>
                      </a:cubicBezTo>
                      <a:lnTo>
                        <a:pt x="1" y="825"/>
                      </a:lnTo>
                      <a:lnTo>
                        <a:pt x="201" y="2275"/>
                      </a:lnTo>
                      <a:cubicBezTo>
                        <a:pt x="201" y="2400"/>
                        <a:pt x="201" y="2600"/>
                        <a:pt x="301" y="2700"/>
                      </a:cubicBezTo>
                      <a:cubicBezTo>
                        <a:pt x="426" y="2800"/>
                        <a:pt x="626" y="2900"/>
                        <a:pt x="826" y="2900"/>
                      </a:cubicBezTo>
                      <a:lnTo>
                        <a:pt x="1975" y="2800"/>
                      </a:lnTo>
                      <a:cubicBezTo>
                        <a:pt x="2175" y="2800"/>
                        <a:pt x="2400" y="2700"/>
                        <a:pt x="2400" y="2600"/>
                      </a:cubicBezTo>
                      <a:cubicBezTo>
                        <a:pt x="2500" y="2400"/>
                        <a:pt x="2600" y="2275"/>
                        <a:pt x="2600" y="2075"/>
                      </a:cubicBezTo>
                      <a:lnTo>
                        <a:pt x="2500" y="625"/>
                      </a:lnTo>
                      <a:cubicBezTo>
                        <a:pt x="2400" y="400"/>
                        <a:pt x="2400" y="300"/>
                        <a:pt x="2300" y="200"/>
                      </a:cubicBezTo>
                      <a:cubicBezTo>
                        <a:pt x="2175" y="100"/>
                        <a:pt x="1975" y="0"/>
                        <a:pt x="1775" y="0"/>
                      </a:cubicBez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5"/>
                <p:cNvSpPr/>
                <p:nvPr/>
              </p:nvSpPr>
              <p:spPr>
                <a:xfrm>
                  <a:off x="1001100" y="1293375"/>
                  <a:ext cx="41900" cy="3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" h="1262" extrusionOk="0">
                      <a:moveTo>
                        <a:pt x="1450" y="1"/>
                      </a:moveTo>
                      <a:lnTo>
                        <a:pt x="1" y="850"/>
                      </a:lnTo>
                      <a:lnTo>
                        <a:pt x="201" y="1250"/>
                      </a:lnTo>
                      <a:cubicBezTo>
                        <a:pt x="232" y="1258"/>
                        <a:pt x="267" y="1261"/>
                        <a:pt x="305" y="1261"/>
                      </a:cubicBezTo>
                      <a:cubicBezTo>
                        <a:pt x="775" y="1261"/>
                        <a:pt x="1675" y="725"/>
                        <a:pt x="1675" y="725"/>
                      </a:cubicBezTo>
                      <a:lnTo>
                        <a:pt x="1450" y="1"/>
                      </a:ln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15"/>
                <p:cNvSpPr/>
                <p:nvPr/>
              </p:nvSpPr>
              <p:spPr>
                <a:xfrm>
                  <a:off x="912375" y="965300"/>
                  <a:ext cx="133125" cy="3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5" h="13974" extrusionOk="0">
                      <a:moveTo>
                        <a:pt x="2725" y="1"/>
                      </a:moveTo>
                      <a:cubicBezTo>
                        <a:pt x="2725" y="1"/>
                        <a:pt x="0" y="2825"/>
                        <a:pt x="425" y="5850"/>
                      </a:cubicBezTo>
                      <a:cubicBezTo>
                        <a:pt x="950" y="8974"/>
                        <a:pt x="3025" y="13973"/>
                        <a:pt x="3650" y="13973"/>
                      </a:cubicBezTo>
                      <a:cubicBezTo>
                        <a:pt x="4175" y="13973"/>
                        <a:pt x="5324" y="13124"/>
                        <a:pt x="5324" y="13124"/>
                      </a:cubicBezTo>
                      <a:cubicBezTo>
                        <a:pt x="3650" y="9374"/>
                        <a:pt x="2725" y="1"/>
                        <a:pt x="2725" y="1"/>
                      </a:cubicBez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5"/>
                <p:cNvSpPr/>
                <p:nvPr/>
              </p:nvSpPr>
              <p:spPr>
                <a:xfrm>
                  <a:off x="675525" y="1840150"/>
                  <a:ext cx="419350" cy="5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4" h="2201" extrusionOk="0">
                      <a:moveTo>
                        <a:pt x="8449" y="1"/>
                      </a:moveTo>
                      <a:cubicBezTo>
                        <a:pt x="3750" y="1"/>
                        <a:pt x="1" y="426"/>
                        <a:pt x="1" y="1051"/>
                      </a:cubicBezTo>
                      <a:cubicBezTo>
                        <a:pt x="1" y="1675"/>
                        <a:pt x="3750" y="2200"/>
                        <a:pt x="8449" y="2200"/>
                      </a:cubicBezTo>
                      <a:cubicBezTo>
                        <a:pt x="13024" y="2200"/>
                        <a:pt x="16773" y="1675"/>
                        <a:pt x="16773" y="1051"/>
                      </a:cubicBezTo>
                      <a:cubicBezTo>
                        <a:pt x="16773" y="426"/>
                        <a:pt x="13024" y="1"/>
                        <a:pt x="8449" y="1"/>
                      </a:cubicBezTo>
                      <a:close/>
                    </a:path>
                  </a:pathLst>
                </a:custGeom>
                <a:solidFill>
                  <a:srgbClr val="123D60">
                    <a:alpha val="2922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15"/>
                <p:cNvSpPr/>
                <p:nvPr/>
              </p:nvSpPr>
              <p:spPr>
                <a:xfrm>
                  <a:off x="811125" y="853450"/>
                  <a:ext cx="65025" cy="8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" h="3551" extrusionOk="0">
                      <a:moveTo>
                        <a:pt x="1" y="1"/>
                      </a:moveTo>
                      <a:lnTo>
                        <a:pt x="1" y="3550"/>
                      </a:lnTo>
                      <a:lnTo>
                        <a:pt x="2601" y="3550"/>
                      </a:lnTo>
                      <a:lnTo>
                        <a:pt x="2501" y="82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E5BE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15"/>
                <p:cNvSpPr/>
                <p:nvPr/>
              </p:nvSpPr>
              <p:spPr>
                <a:xfrm>
                  <a:off x="811125" y="1777675"/>
                  <a:ext cx="36275" cy="7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" h="2825" extrusionOk="0">
                      <a:moveTo>
                        <a:pt x="1151" y="0"/>
                      </a:moveTo>
                      <a:lnTo>
                        <a:pt x="1" y="225"/>
                      </a:lnTo>
                      <a:lnTo>
                        <a:pt x="401" y="2825"/>
                      </a:lnTo>
                      <a:lnTo>
                        <a:pt x="1451" y="2500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97D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5"/>
                <p:cNvSpPr/>
                <p:nvPr/>
              </p:nvSpPr>
              <p:spPr>
                <a:xfrm>
                  <a:off x="727400" y="1811400"/>
                  <a:ext cx="128125" cy="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5" h="2351" extrusionOk="0">
                      <a:moveTo>
                        <a:pt x="3250" y="1"/>
                      </a:moveTo>
                      <a:cubicBezTo>
                        <a:pt x="3250" y="1"/>
                        <a:pt x="2625" y="751"/>
                        <a:pt x="1675" y="1051"/>
                      </a:cubicBezTo>
                      <a:cubicBezTo>
                        <a:pt x="750" y="1251"/>
                        <a:pt x="1" y="1576"/>
                        <a:pt x="1" y="2101"/>
                      </a:cubicBezTo>
                      <a:cubicBezTo>
                        <a:pt x="1" y="2101"/>
                        <a:pt x="551" y="2351"/>
                        <a:pt x="1532" y="2351"/>
                      </a:cubicBezTo>
                      <a:cubicBezTo>
                        <a:pt x="2101" y="2351"/>
                        <a:pt x="2815" y="2267"/>
                        <a:pt x="3650" y="2001"/>
                      </a:cubicBezTo>
                      <a:lnTo>
                        <a:pt x="3650" y="2201"/>
                      </a:lnTo>
                      <a:lnTo>
                        <a:pt x="5125" y="2201"/>
                      </a:lnTo>
                      <a:lnTo>
                        <a:pt x="5125" y="426"/>
                      </a:lnTo>
                      <a:lnTo>
                        <a:pt x="3875" y="526"/>
                      </a:lnTo>
                      <a:lnTo>
                        <a:pt x="3975" y="326"/>
                      </a:lnTo>
                      <a:lnTo>
                        <a:pt x="3250" y="1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5"/>
                <p:cNvSpPr/>
                <p:nvPr/>
              </p:nvSpPr>
              <p:spPr>
                <a:xfrm>
                  <a:off x="727400" y="1855775"/>
                  <a:ext cx="128125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5" h="576" extrusionOk="0">
                      <a:moveTo>
                        <a:pt x="5125" y="1"/>
                      </a:moveTo>
                      <a:cubicBezTo>
                        <a:pt x="4989" y="26"/>
                        <a:pt x="4853" y="32"/>
                        <a:pt x="4701" y="32"/>
                      </a:cubicBezTo>
                      <a:cubicBezTo>
                        <a:pt x="4578" y="32"/>
                        <a:pt x="4444" y="28"/>
                        <a:pt x="4292" y="28"/>
                      </a:cubicBezTo>
                      <a:cubicBezTo>
                        <a:pt x="3905" y="28"/>
                        <a:pt x="3395" y="53"/>
                        <a:pt x="2625" y="226"/>
                      </a:cubicBezTo>
                      <a:cubicBezTo>
                        <a:pt x="1959" y="392"/>
                        <a:pt x="1459" y="448"/>
                        <a:pt x="1084" y="448"/>
                      </a:cubicBezTo>
                      <a:cubicBezTo>
                        <a:pt x="334" y="448"/>
                        <a:pt x="84" y="226"/>
                        <a:pt x="1" y="226"/>
                      </a:cubicBezTo>
                      <a:lnTo>
                        <a:pt x="1" y="326"/>
                      </a:lnTo>
                      <a:cubicBezTo>
                        <a:pt x="1" y="326"/>
                        <a:pt x="551" y="576"/>
                        <a:pt x="1532" y="576"/>
                      </a:cubicBezTo>
                      <a:cubicBezTo>
                        <a:pt x="2101" y="576"/>
                        <a:pt x="2815" y="492"/>
                        <a:pt x="3650" y="226"/>
                      </a:cubicBezTo>
                      <a:lnTo>
                        <a:pt x="3650" y="426"/>
                      </a:lnTo>
                      <a:lnTo>
                        <a:pt x="5125" y="426"/>
                      </a:lnTo>
                      <a:lnTo>
                        <a:pt x="5125" y="1"/>
                      </a:ln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15"/>
                <p:cNvSpPr/>
                <p:nvPr/>
              </p:nvSpPr>
              <p:spPr>
                <a:xfrm>
                  <a:off x="795525" y="1822025"/>
                  <a:ext cx="18125" cy="1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26" extrusionOk="0">
                      <a:moveTo>
                        <a:pt x="0" y="1"/>
                      </a:moveTo>
                      <a:lnTo>
                        <a:pt x="0" y="101"/>
                      </a:lnTo>
                      <a:cubicBezTo>
                        <a:pt x="0" y="101"/>
                        <a:pt x="300" y="201"/>
                        <a:pt x="625" y="626"/>
                      </a:cubicBezTo>
                      <a:lnTo>
                        <a:pt x="725" y="626"/>
                      </a:lnTo>
                      <a:lnTo>
                        <a:pt x="725" y="526"/>
                      </a:lnTo>
                      <a:cubicBezTo>
                        <a:pt x="400" y="101"/>
                        <a:pt x="100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5"/>
                <p:cNvSpPr/>
                <p:nvPr/>
              </p:nvSpPr>
              <p:spPr>
                <a:xfrm>
                  <a:off x="787400" y="1824525"/>
                  <a:ext cx="18150" cy="1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26" extrusionOk="0">
                      <a:moveTo>
                        <a:pt x="0" y="1"/>
                      </a:moveTo>
                      <a:lnTo>
                        <a:pt x="0" y="101"/>
                      </a:lnTo>
                      <a:cubicBezTo>
                        <a:pt x="0" y="101"/>
                        <a:pt x="325" y="226"/>
                        <a:pt x="625" y="626"/>
                      </a:cubicBezTo>
                      <a:lnTo>
                        <a:pt x="725" y="626"/>
                      </a:lnTo>
                      <a:cubicBezTo>
                        <a:pt x="425" y="101"/>
                        <a:pt x="100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5"/>
                <p:cNvSpPr/>
                <p:nvPr/>
              </p:nvSpPr>
              <p:spPr>
                <a:xfrm>
                  <a:off x="928000" y="1754550"/>
                  <a:ext cx="31250" cy="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3750" extrusionOk="0">
                      <a:moveTo>
                        <a:pt x="0" y="0"/>
                      </a:moveTo>
                      <a:lnTo>
                        <a:pt x="100" y="3225"/>
                      </a:lnTo>
                      <a:lnTo>
                        <a:pt x="1250" y="3750"/>
                      </a:lnTo>
                      <a:lnTo>
                        <a:pt x="1250" y="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7D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5"/>
                <p:cNvSpPr/>
                <p:nvPr/>
              </p:nvSpPr>
              <p:spPr>
                <a:xfrm>
                  <a:off x="920500" y="1811400"/>
                  <a:ext cx="127500" cy="5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0" h="2385" extrusionOk="0">
                      <a:moveTo>
                        <a:pt x="1875" y="1"/>
                      </a:moveTo>
                      <a:lnTo>
                        <a:pt x="1150" y="326"/>
                      </a:lnTo>
                      <a:lnTo>
                        <a:pt x="1250" y="426"/>
                      </a:lnTo>
                      <a:lnTo>
                        <a:pt x="0" y="326"/>
                      </a:lnTo>
                      <a:lnTo>
                        <a:pt x="0" y="2101"/>
                      </a:lnTo>
                      <a:lnTo>
                        <a:pt x="1450" y="2201"/>
                      </a:lnTo>
                      <a:lnTo>
                        <a:pt x="1450" y="2001"/>
                      </a:lnTo>
                      <a:cubicBezTo>
                        <a:pt x="2348" y="2297"/>
                        <a:pt x="3105" y="2384"/>
                        <a:pt x="3686" y="2384"/>
                      </a:cubicBezTo>
                      <a:cubicBezTo>
                        <a:pt x="4527" y="2384"/>
                        <a:pt x="4999" y="2201"/>
                        <a:pt x="4999" y="2201"/>
                      </a:cubicBezTo>
                      <a:cubicBezTo>
                        <a:pt x="5099" y="1676"/>
                        <a:pt x="4274" y="1376"/>
                        <a:pt x="3325" y="1051"/>
                      </a:cubicBezTo>
                      <a:cubicBezTo>
                        <a:pt x="2500" y="751"/>
                        <a:pt x="1875" y="1"/>
                        <a:pt x="1875" y="1"/>
                      </a:cubicBez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920500" y="1855525"/>
                  <a:ext cx="12500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0" h="620" extrusionOk="0">
                      <a:moveTo>
                        <a:pt x="505" y="0"/>
                      </a:moveTo>
                      <a:cubicBezTo>
                        <a:pt x="323" y="0"/>
                        <a:pt x="168" y="11"/>
                        <a:pt x="0" y="11"/>
                      </a:cubicBezTo>
                      <a:lnTo>
                        <a:pt x="0" y="336"/>
                      </a:lnTo>
                      <a:lnTo>
                        <a:pt x="1450" y="436"/>
                      </a:lnTo>
                      <a:lnTo>
                        <a:pt x="1450" y="236"/>
                      </a:lnTo>
                      <a:cubicBezTo>
                        <a:pt x="2348" y="532"/>
                        <a:pt x="3105" y="619"/>
                        <a:pt x="3686" y="619"/>
                      </a:cubicBezTo>
                      <a:cubicBezTo>
                        <a:pt x="4527" y="619"/>
                        <a:pt x="4999" y="436"/>
                        <a:pt x="4999" y="436"/>
                      </a:cubicBezTo>
                      <a:lnTo>
                        <a:pt x="4999" y="336"/>
                      </a:lnTo>
                      <a:cubicBezTo>
                        <a:pt x="4933" y="336"/>
                        <a:pt x="4677" y="569"/>
                        <a:pt x="3929" y="569"/>
                      </a:cubicBezTo>
                      <a:cubicBezTo>
                        <a:pt x="3555" y="569"/>
                        <a:pt x="3058" y="511"/>
                        <a:pt x="2400" y="336"/>
                      </a:cubicBezTo>
                      <a:cubicBezTo>
                        <a:pt x="1397" y="47"/>
                        <a:pt x="891" y="0"/>
                        <a:pt x="505" y="0"/>
                      </a:cubicBez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>
                  <a:off x="959225" y="1822025"/>
                  <a:ext cx="21275" cy="1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26" extrusionOk="0">
                      <a:moveTo>
                        <a:pt x="726" y="1"/>
                      </a:moveTo>
                      <a:cubicBezTo>
                        <a:pt x="726" y="1"/>
                        <a:pt x="426" y="101"/>
                        <a:pt x="1" y="526"/>
                      </a:cubicBezTo>
                      <a:lnTo>
                        <a:pt x="1" y="626"/>
                      </a:lnTo>
                      <a:lnTo>
                        <a:pt x="101" y="626"/>
                      </a:lnTo>
                      <a:cubicBezTo>
                        <a:pt x="426" y="201"/>
                        <a:pt x="851" y="101"/>
                        <a:pt x="851" y="101"/>
                      </a:cubicBezTo>
                      <a:lnTo>
                        <a:pt x="851" y="1"/>
                      </a:ln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967350" y="1827025"/>
                  <a:ext cx="20650" cy="1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526" extrusionOk="0">
                      <a:moveTo>
                        <a:pt x="726" y="1"/>
                      </a:moveTo>
                      <a:cubicBezTo>
                        <a:pt x="726" y="1"/>
                        <a:pt x="401" y="126"/>
                        <a:pt x="1" y="526"/>
                      </a:cubicBezTo>
                      <a:lnTo>
                        <a:pt x="101" y="526"/>
                      </a:lnTo>
                      <a:cubicBezTo>
                        <a:pt x="401" y="226"/>
                        <a:pt x="826" y="126"/>
                        <a:pt x="826" y="126"/>
                      </a:cubicBezTo>
                      <a:lnTo>
                        <a:pt x="826" y="1"/>
                      </a:lnTo>
                      <a:close/>
                    </a:path>
                  </a:pathLst>
                </a:custGeom>
                <a:solidFill>
                  <a:srgbClr val="0E27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724900" y="1212775"/>
                  <a:ext cx="258100" cy="60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4" h="24060" extrusionOk="0">
                      <a:moveTo>
                        <a:pt x="950" y="0"/>
                      </a:moveTo>
                      <a:cubicBezTo>
                        <a:pt x="950" y="0"/>
                        <a:pt x="1" y="12198"/>
                        <a:pt x="2825" y="23746"/>
                      </a:cubicBezTo>
                      <a:cubicBezTo>
                        <a:pt x="2825" y="23746"/>
                        <a:pt x="3301" y="24060"/>
                        <a:pt x="3906" y="24060"/>
                      </a:cubicBezTo>
                      <a:cubicBezTo>
                        <a:pt x="4281" y="24060"/>
                        <a:pt x="4707" y="23939"/>
                        <a:pt x="5100" y="23546"/>
                      </a:cubicBezTo>
                      <a:cubicBezTo>
                        <a:pt x="5100" y="23546"/>
                        <a:pt x="5100" y="13123"/>
                        <a:pt x="5225" y="6249"/>
                      </a:cubicBezTo>
                      <a:lnTo>
                        <a:pt x="5850" y="6249"/>
                      </a:lnTo>
                      <a:cubicBezTo>
                        <a:pt x="5850" y="6249"/>
                        <a:pt x="6474" y="11148"/>
                        <a:pt x="6774" y="12698"/>
                      </a:cubicBezTo>
                      <a:cubicBezTo>
                        <a:pt x="7099" y="14273"/>
                        <a:pt x="7299" y="23021"/>
                        <a:pt x="7724" y="23746"/>
                      </a:cubicBezTo>
                      <a:cubicBezTo>
                        <a:pt x="7724" y="23746"/>
                        <a:pt x="8224" y="24024"/>
                        <a:pt x="8868" y="24024"/>
                      </a:cubicBezTo>
                      <a:cubicBezTo>
                        <a:pt x="9191" y="24024"/>
                        <a:pt x="9549" y="23954"/>
                        <a:pt x="9899" y="23746"/>
                      </a:cubicBezTo>
                      <a:cubicBezTo>
                        <a:pt x="9899" y="23746"/>
                        <a:pt x="10324" y="15422"/>
                        <a:pt x="10224" y="12598"/>
                      </a:cubicBezTo>
                      <a:cubicBezTo>
                        <a:pt x="10099" y="10523"/>
                        <a:pt x="9074" y="1575"/>
                        <a:pt x="9074" y="1575"/>
                      </a:cubicBezTo>
                      <a:lnTo>
                        <a:pt x="950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724900" y="939700"/>
                  <a:ext cx="244975" cy="3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" h="13355" extrusionOk="0">
                      <a:moveTo>
                        <a:pt x="4700" y="0"/>
                      </a:moveTo>
                      <a:cubicBezTo>
                        <a:pt x="3350" y="0"/>
                        <a:pt x="1475" y="500"/>
                        <a:pt x="1" y="925"/>
                      </a:cubicBezTo>
                      <a:cubicBezTo>
                        <a:pt x="1" y="925"/>
                        <a:pt x="1250" y="8849"/>
                        <a:pt x="1775" y="12173"/>
                      </a:cubicBezTo>
                      <a:cubicBezTo>
                        <a:pt x="1775" y="12173"/>
                        <a:pt x="3554" y="13354"/>
                        <a:pt x="6081" y="13354"/>
                      </a:cubicBezTo>
                      <a:cubicBezTo>
                        <a:pt x="6903" y="13354"/>
                        <a:pt x="7804" y="13229"/>
                        <a:pt x="8749" y="12898"/>
                      </a:cubicBezTo>
                      <a:cubicBezTo>
                        <a:pt x="8749" y="12898"/>
                        <a:pt x="9599" y="5399"/>
                        <a:pt x="9799" y="1025"/>
                      </a:cubicBezTo>
                      <a:cubicBezTo>
                        <a:pt x="9799" y="1025"/>
                        <a:pt x="7299" y="100"/>
                        <a:pt x="4700" y="0"/>
                      </a:cubicBez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762600" y="709675"/>
                  <a:ext cx="165425" cy="20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7" h="8185" extrusionOk="0">
                      <a:moveTo>
                        <a:pt x="4283" y="0"/>
                      </a:moveTo>
                      <a:cubicBezTo>
                        <a:pt x="3968" y="0"/>
                        <a:pt x="3606" y="38"/>
                        <a:pt x="3192" y="128"/>
                      </a:cubicBezTo>
                      <a:cubicBezTo>
                        <a:pt x="1417" y="553"/>
                        <a:pt x="1417" y="1702"/>
                        <a:pt x="1417" y="1702"/>
                      </a:cubicBezTo>
                      <a:cubicBezTo>
                        <a:pt x="1417" y="1702"/>
                        <a:pt x="1317" y="2427"/>
                        <a:pt x="1317" y="3577"/>
                      </a:cubicBezTo>
                      <a:cubicBezTo>
                        <a:pt x="1243" y="3411"/>
                        <a:pt x="1048" y="3313"/>
                        <a:pt x="829" y="3313"/>
                      </a:cubicBezTo>
                      <a:cubicBezTo>
                        <a:pt x="752" y="3313"/>
                        <a:pt x="671" y="3326"/>
                        <a:pt x="592" y="3352"/>
                      </a:cubicBezTo>
                      <a:cubicBezTo>
                        <a:pt x="1" y="3565"/>
                        <a:pt x="327" y="5345"/>
                        <a:pt x="1169" y="5345"/>
                      </a:cubicBezTo>
                      <a:cubicBezTo>
                        <a:pt x="1217" y="5345"/>
                        <a:pt x="1266" y="5339"/>
                        <a:pt x="1317" y="5327"/>
                      </a:cubicBezTo>
                      <a:cubicBezTo>
                        <a:pt x="1417" y="5852"/>
                        <a:pt x="1617" y="6477"/>
                        <a:pt x="1617" y="6702"/>
                      </a:cubicBezTo>
                      <a:cubicBezTo>
                        <a:pt x="1942" y="7201"/>
                        <a:pt x="3092" y="8051"/>
                        <a:pt x="4017" y="8151"/>
                      </a:cubicBezTo>
                      <a:cubicBezTo>
                        <a:pt x="4134" y="8174"/>
                        <a:pt x="4253" y="8184"/>
                        <a:pt x="4373" y="8184"/>
                      </a:cubicBezTo>
                      <a:cubicBezTo>
                        <a:pt x="5331" y="8184"/>
                        <a:pt x="6327" y="7498"/>
                        <a:pt x="6416" y="6477"/>
                      </a:cubicBezTo>
                      <a:cubicBezTo>
                        <a:pt x="6616" y="4827"/>
                        <a:pt x="6416" y="1377"/>
                        <a:pt x="6416" y="1377"/>
                      </a:cubicBezTo>
                      <a:cubicBezTo>
                        <a:pt x="6416" y="1377"/>
                        <a:pt x="6177" y="0"/>
                        <a:pt x="4283" y="0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836750" y="785975"/>
                  <a:ext cx="131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826" extrusionOk="0">
                      <a:moveTo>
                        <a:pt x="326" y="0"/>
                      </a:moveTo>
                      <a:cubicBezTo>
                        <a:pt x="226" y="0"/>
                        <a:pt x="1" y="100"/>
                        <a:pt x="1" y="400"/>
                      </a:cubicBezTo>
                      <a:cubicBezTo>
                        <a:pt x="1" y="625"/>
                        <a:pt x="126" y="825"/>
                        <a:pt x="326" y="825"/>
                      </a:cubicBezTo>
                      <a:cubicBezTo>
                        <a:pt x="426" y="825"/>
                        <a:pt x="526" y="625"/>
                        <a:pt x="526" y="400"/>
                      </a:cubicBezTo>
                      <a:cubicBezTo>
                        <a:pt x="526" y="200"/>
                        <a:pt x="426" y="0"/>
                        <a:pt x="326" y="0"/>
                      </a:cubicBezTo>
                      <a:close/>
                    </a:path>
                  </a:pathLst>
                </a:custGeom>
                <a:solidFill>
                  <a:srgbClr val="172D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891750" y="788475"/>
                  <a:ext cx="13150" cy="2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825" extrusionOk="0">
                      <a:moveTo>
                        <a:pt x="300" y="0"/>
                      </a:moveTo>
                      <a:cubicBezTo>
                        <a:pt x="200" y="0"/>
                        <a:pt x="0" y="100"/>
                        <a:pt x="0" y="425"/>
                      </a:cubicBezTo>
                      <a:cubicBezTo>
                        <a:pt x="0" y="625"/>
                        <a:pt x="100" y="825"/>
                        <a:pt x="300" y="825"/>
                      </a:cubicBezTo>
                      <a:cubicBezTo>
                        <a:pt x="425" y="825"/>
                        <a:pt x="525" y="625"/>
                        <a:pt x="525" y="425"/>
                      </a:cubicBezTo>
                      <a:cubicBezTo>
                        <a:pt x="525" y="200"/>
                        <a:pt x="425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72D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839875" y="861575"/>
                  <a:ext cx="62525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35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533" y="267"/>
                        <a:pt x="1011" y="351"/>
                        <a:pt x="1404" y="351"/>
                      </a:cubicBezTo>
                      <a:cubicBezTo>
                        <a:pt x="2080" y="351"/>
                        <a:pt x="2500" y="101"/>
                        <a:pt x="2500" y="10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782400" y="736600"/>
                  <a:ext cx="41875" cy="8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3525" extrusionOk="0">
                      <a:moveTo>
                        <a:pt x="0" y="1"/>
                      </a:moveTo>
                      <a:cubicBezTo>
                        <a:pt x="100" y="200"/>
                        <a:pt x="0" y="2175"/>
                        <a:pt x="0" y="2175"/>
                      </a:cubicBezTo>
                      <a:cubicBezTo>
                        <a:pt x="525" y="2275"/>
                        <a:pt x="525" y="2700"/>
                        <a:pt x="525" y="2700"/>
                      </a:cubicBezTo>
                      <a:lnTo>
                        <a:pt x="525" y="3525"/>
                      </a:lnTo>
                      <a:lnTo>
                        <a:pt x="1050" y="3525"/>
                      </a:lnTo>
                      <a:lnTo>
                        <a:pt x="1050" y="1650"/>
                      </a:lnTo>
                      <a:cubicBezTo>
                        <a:pt x="1450" y="1450"/>
                        <a:pt x="1550" y="1250"/>
                        <a:pt x="1550" y="1250"/>
                      </a:cubicBezTo>
                      <a:cubicBezTo>
                        <a:pt x="1550" y="1250"/>
                        <a:pt x="1675" y="300"/>
                        <a:pt x="1675" y="1"/>
                      </a:cubicBezTo>
                      <a:close/>
                    </a:path>
                  </a:pathLst>
                </a:custGeom>
                <a:solidFill>
                  <a:srgbClr val="513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5"/>
                <p:cNvSpPr/>
                <p:nvPr/>
              </p:nvSpPr>
              <p:spPr>
                <a:xfrm>
                  <a:off x="826750" y="931575"/>
                  <a:ext cx="56900" cy="28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6" h="11574" extrusionOk="0">
                      <a:moveTo>
                        <a:pt x="1151" y="0"/>
                      </a:moveTo>
                      <a:lnTo>
                        <a:pt x="201" y="100"/>
                      </a:lnTo>
                      <a:lnTo>
                        <a:pt x="1" y="725"/>
                      </a:lnTo>
                      <a:lnTo>
                        <a:pt x="401" y="1350"/>
                      </a:lnTo>
                      <a:lnTo>
                        <a:pt x="401" y="10423"/>
                      </a:lnTo>
                      <a:lnTo>
                        <a:pt x="1251" y="11573"/>
                      </a:lnTo>
                      <a:lnTo>
                        <a:pt x="2275" y="10423"/>
                      </a:lnTo>
                      <a:lnTo>
                        <a:pt x="1251" y="1350"/>
                      </a:lnTo>
                      <a:lnTo>
                        <a:pt x="1651" y="62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46C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15"/>
                <p:cNvSpPr/>
                <p:nvPr/>
              </p:nvSpPr>
              <p:spPr>
                <a:xfrm>
                  <a:off x="787400" y="915950"/>
                  <a:ext cx="52500" cy="6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0" h="2500" extrusionOk="0">
                      <a:moveTo>
                        <a:pt x="725" y="0"/>
                      </a:moveTo>
                      <a:lnTo>
                        <a:pt x="0" y="1150"/>
                      </a:lnTo>
                      <a:lnTo>
                        <a:pt x="1350" y="2500"/>
                      </a:lnTo>
                      <a:lnTo>
                        <a:pt x="2100" y="625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solidFill>
                  <a:srgbClr val="84D0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855500" y="918450"/>
                  <a:ext cx="43775" cy="5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2100" extrusionOk="0">
                      <a:moveTo>
                        <a:pt x="1125" y="0"/>
                      </a:moveTo>
                      <a:lnTo>
                        <a:pt x="1" y="525"/>
                      </a:lnTo>
                      <a:lnTo>
                        <a:pt x="1026" y="2100"/>
                      </a:lnTo>
                      <a:lnTo>
                        <a:pt x="1750" y="950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rgbClr val="84D0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>
                  <a:off x="646800" y="957800"/>
                  <a:ext cx="101875" cy="2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5" h="8950" extrusionOk="0">
                      <a:moveTo>
                        <a:pt x="2200" y="1"/>
                      </a:moveTo>
                      <a:cubicBezTo>
                        <a:pt x="2200" y="1"/>
                        <a:pt x="525" y="5300"/>
                        <a:pt x="0" y="8524"/>
                      </a:cubicBezTo>
                      <a:cubicBezTo>
                        <a:pt x="0" y="8524"/>
                        <a:pt x="1150" y="8949"/>
                        <a:pt x="2400" y="8949"/>
                      </a:cubicBezTo>
                      <a:lnTo>
                        <a:pt x="4074" y="3525"/>
                      </a:lnTo>
                      <a:lnTo>
                        <a:pt x="2200" y="1"/>
                      </a:ln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15"/>
                <p:cNvSpPr/>
                <p:nvPr/>
              </p:nvSpPr>
              <p:spPr>
                <a:xfrm>
                  <a:off x="878625" y="790975"/>
                  <a:ext cx="26275" cy="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2200" extrusionOk="0">
                      <a:moveTo>
                        <a:pt x="101" y="0"/>
                      </a:moveTo>
                      <a:lnTo>
                        <a:pt x="1" y="2200"/>
                      </a:lnTo>
                      <a:lnTo>
                        <a:pt x="1050" y="1975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E5BE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15"/>
                <p:cNvSpPr/>
                <p:nvPr/>
              </p:nvSpPr>
              <p:spPr>
                <a:xfrm>
                  <a:off x="829250" y="765200"/>
                  <a:ext cx="38775" cy="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" h="307" extrusionOk="0">
                      <a:moveTo>
                        <a:pt x="745" y="0"/>
                      </a:moveTo>
                      <a:cubicBezTo>
                        <a:pt x="325" y="0"/>
                        <a:pt x="1" y="206"/>
                        <a:pt x="1" y="206"/>
                      </a:cubicBezTo>
                      <a:lnTo>
                        <a:pt x="1551" y="306"/>
                      </a:lnTo>
                      <a:cubicBezTo>
                        <a:pt x="1280" y="73"/>
                        <a:pt x="996" y="0"/>
                        <a:pt x="745" y="0"/>
                      </a:cubicBezTo>
                      <a:close/>
                    </a:path>
                  </a:pathLst>
                </a:custGeom>
                <a:solidFill>
                  <a:srgbClr val="513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15"/>
                <p:cNvSpPr/>
                <p:nvPr/>
              </p:nvSpPr>
              <p:spPr>
                <a:xfrm>
                  <a:off x="889250" y="766575"/>
                  <a:ext cx="31275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352" extrusionOk="0">
                      <a:moveTo>
                        <a:pt x="593" y="1"/>
                      </a:moveTo>
                      <a:cubicBezTo>
                        <a:pt x="251" y="1"/>
                        <a:pt x="0" y="251"/>
                        <a:pt x="0" y="251"/>
                      </a:cubicBezTo>
                      <a:lnTo>
                        <a:pt x="1250" y="351"/>
                      </a:lnTo>
                      <a:cubicBezTo>
                        <a:pt x="1021" y="85"/>
                        <a:pt x="791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513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15"/>
                <p:cNvSpPr/>
                <p:nvPr/>
              </p:nvSpPr>
              <p:spPr>
                <a:xfrm>
                  <a:off x="780450" y="682725"/>
                  <a:ext cx="178800" cy="7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2" h="2845" extrusionOk="0">
                      <a:moveTo>
                        <a:pt x="5294" y="0"/>
                      </a:moveTo>
                      <a:cubicBezTo>
                        <a:pt x="4542" y="0"/>
                        <a:pt x="4148" y="607"/>
                        <a:pt x="3149" y="607"/>
                      </a:cubicBezTo>
                      <a:cubicBezTo>
                        <a:pt x="3034" y="607"/>
                        <a:pt x="2911" y="599"/>
                        <a:pt x="2778" y="581"/>
                      </a:cubicBezTo>
                      <a:cubicBezTo>
                        <a:pt x="2456" y="514"/>
                        <a:pt x="2138" y="477"/>
                        <a:pt x="1841" y="477"/>
                      </a:cubicBezTo>
                      <a:cubicBezTo>
                        <a:pt x="800" y="477"/>
                        <a:pt x="0" y="931"/>
                        <a:pt x="78" y="2156"/>
                      </a:cubicBezTo>
                      <a:cubicBezTo>
                        <a:pt x="112" y="2672"/>
                        <a:pt x="309" y="2844"/>
                        <a:pt x="557" y="2844"/>
                      </a:cubicBezTo>
                      <a:cubicBezTo>
                        <a:pt x="1053" y="2844"/>
                        <a:pt x="1753" y="2156"/>
                        <a:pt x="1753" y="2156"/>
                      </a:cubicBezTo>
                      <a:cubicBezTo>
                        <a:pt x="1753" y="2156"/>
                        <a:pt x="3591" y="2805"/>
                        <a:pt x="4971" y="2805"/>
                      </a:cubicBezTo>
                      <a:cubicBezTo>
                        <a:pt x="5324" y="2805"/>
                        <a:pt x="5647" y="2762"/>
                        <a:pt x="5902" y="2655"/>
                      </a:cubicBezTo>
                      <a:cubicBezTo>
                        <a:pt x="7152" y="2156"/>
                        <a:pt x="7052" y="381"/>
                        <a:pt x="5702" y="56"/>
                      </a:cubicBezTo>
                      <a:cubicBezTo>
                        <a:pt x="5554" y="17"/>
                        <a:pt x="5419" y="0"/>
                        <a:pt x="5294" y="0"/>
                      </a:cubicBezTo>
                      <a:close/>
                    </a:path>
                  </a:pathLst>
                </a:custGeom>
                <a:solidFill>
                  <a:srgbClr val="5130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5"/>
                <p:cNvSpPr/>
                <p:nvPr/>
              </p:nvSpPr>
              <p:spPr>
                <a:xfrm>
                  <a:off x="701775" y="942200"/>
                  <a:ext cx="281225" cy="39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9" h="15651" extrusionOk="0">
                      <a:moveTo>
                        <a:pt x="7899" y="0"/>
                      </a:moveTo>
                      <a:lnTo>
                        <a:pt x="6350" y="7074"/>
                      </a:lnTo>
                      <a:lnTo>
                        <a:pt x="3425" y="100"/>
                      </a:lnTo>
                      <a:cubicBezTo>
                        <a:pt x="3425" y="100"/>
                        <a:pt x="1550" y="200"/>
                        <a:pt x="1" y="625"/>
                      </a:cubicBezTo>
                      <a:lnTo>
                        <a:pt x="1650" y="8424"/>
                      </a:lnTo>
                      <a:lnTo>
                        <a:pt x="1351" y="14897"/>
                      </a:lnTo>
                      <a:cubicBezTo>
                        <a:pt x="1351" y="14897"/>
                        <a:pt x="3793" y="15650"/>
                        <a:pt x="5312" y="15650"/>
                      </a:cubicBezTo>
                      <a:cubicBezTo>
                        <a:pt x="5649" y="15650"/>
                        <a:pt x="5941" y="15613"/>
                        <a:pt x="6150" y="15522"/>
                      </a:cubicBezTo>
                      <a:cubicBezTo>
                        <a:pt x="6511" y="13626"/>
                        <a:pt x="6464" y="13279"/>
                        <a:pt x="6452" y="13230"/>
                      </a:cubicBezTo>
                      <a:lnTo>
                        <a:pt x="6452" y="13230"/>
                      </a:lnTo>
                      <a:lnTo>
                        <a:pt x="7075" y="15197"/>
                      </a:lnTo>
                      <a:cubicBezTo>
                        <a:pt x="7075" y="15197"/>
                        <a:pt x="7844" y="15381"/>
                        <a:pt x="8794" y="15381"/>
                      </a:cubicBezTo>
                      <a:cubicBezTo>
                        <a:pt x="9449" y="15381"/>
                        <a:pt x="10191" y="15293"/>
                        <a:pt x="10824" y="14997"/>
                      </a:cubicBezTo>
                      <a:cubicBezTo>
                        <a:pt x="10824" y="14997"/>
                        <a:pt x="10399" y="9373"/>
                        <a:pt x="10399" y="7699"/>
                      </a:cubicBezTo>
                      <a:lnTo>
                        <a:pt x="11249" y="825"/>
                      </a:lnTo>
                      <a:lnTo>
                        <a:pt x="7899" y="0"/>
                      </a:ln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967350" y="1252125"/>
                  <a:ext cx="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01" extrusionOk="0">
                      <a:moveTo>
                        <a:pt x="1" y="1"/>
                      </a:moveTo>
                      <a:lnTo>
                        <a:pt x="1" y="5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8B8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964850" y="1215275"/>
                  <a:ext cx="2525" cy="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475" extrusionOk="0">
                      <a:moveTo>
                        <a:pt x="1" y="0"/>
                      </a:moveTo>
                      <a:cubicBezTo>
                        <a:pt x="1" y="425"/>
                        <a:pt x="1" y="950"/>
                        <a:pt x="101" y="1475"/>
                      </a:cubicBezTo>
                      <a:lnTo>
                        <a:pt x="101" y="1475"/>
                      </a:lnTo>
                      <a:cubicBezTo>
                        <a:pt x="1" y="950"/>
                        <a:pt x="1" y="425"/>
                        <a:pt x="1" y="0"/>
                      </a:cubicBezTo>
                      <a:close/>
                    </a:path>
                  </a:pathLst>
                </a:custGeom>
                <a:solidFill>
                  <a:srgbClr val="1C51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5"/>
                <p:cNvSpPr/>
                <p:nvPr/>
              </p:nvSpPr>
              <p:spPr>
                <a:xfrm>
                  <a:off x="967350" y="1264625"/>
                  <a:ext cx="25" cy="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26" extrusionOk="0">
                      <a:moveTo>
                        <a:pt x="1" y="126"/>
                      </a:moveTo>
                      <a:lnTo>
                        <a:pt x="1" y="126"/>
                      </a:lnTo>
                      <a:lnTo>
                        <a:pt x="1" y="126"/>
                      </a:lnTo>
                      <a:close/>
                      <a:moveTo>
                        <a:pt x="1" y="126"/>
                      </a:moveTo>
                      <a:lnTo>
                        <a:pt x="1" y="126"/>
                      </a:lnTo>
                      <a:lnTo>
                        <a:pt x="1" y="126"/>
                      </a:lnTo>
                      <a:close/>
                      <a:moveTo>
                        <a:pt x="1" y="126"/>
                      </a:moveTo>
                      <a:lnTo>
                        <a:pt x="1" y="126"/>
                      </a:lnTo>
                      <a:lnTo>
                        <a:pt x="1" y="126"/>
                      </a:lnTo>
                      <a:close/>
                      <a:moveTo>
                        <a:pt x="1" y="1"/>
                      </a:moveTo>
                      <a:lnTo>
                        <a:pt x="1" y="126"/>
                      </a:lnTo>
                      <a:close/>
                    </a:path>
                  </a:pathLst>
                </a:custGeom>
                <a:solidFill>
                  <a:srgbClr val="A8B8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5"/>
                <p:cNvSpPr/>
                <p:nvPr/>
              </p:nvSpPr>
              <p:spPr>
                <a:xfrm>
                  <a:off x="860500" y="1272750"/>
                  <a:ext cx="2525" cy="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926" extrusionOk="0">
                      <a:moveTo>
                        <a:pt x="101" y="1"/>
                      </a:moveTo>
                      <a:cubicBezTo>
                        <a:pt x="101" y="101"/>
                        <a:pt x="101" y="301"/>
                        <a:pt x="1" y="926"/>
                      </a:cubicBezTo>
                      <a:cubicBezTo>
                        <a:pt x="101" y="301"/>
                        <a:pt x="101" y="101"/>
                        <a:pt x="101" y="1"/>
                      </a:cubicBezTo>
                      <a:close/>
                    </a:path>
                  </a:pathLst>
                </a:custGeom>
                <a:solidFill>
                  <a:srgbClr val="1A43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5"/>
                <p:cNvSpPr/>
                <p:nvPr/>
              </p:nvSpPr>
              <p:spPr>
                <a:xfrm>
                  <a:off x="863000" y="12727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E9E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15"/>
                <p:cNvSpPr/>
                <p:nvPr/>
              </p:nvSpPr>
              <p:spPr>
                <a:xfrm>
                  <a:off x="860500" y="12958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A43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15"/>
                <p:cNvSpPr/>
                <p:nvPr/>
              </p:nvSpPr>
              <p:spPr>
                <a:xfrm>
                  <a:off x="969850" y="1314625"/>
                  <a:ext cx="2525" cy="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1" extrusionOk="0"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01" y="100"/>
                      </a:moveTo>
                      <a:lnTo>
                        <a:pt x="101" y="100"/>
                      </a:lnTo>
                      <a:lnTo>
                        <a:pt x="10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100"/>
                      </a:moveTo>
                      <a:lnTo>
                        <a:pt x="1" y="100"/>
                      </a:lnTo>
                      <a:lnTo>
                        <a:pt x="1" y="100"/>
                      </a:lnTo>
                      <a:close/>
                      <a:moveTo>
                        <a:pt x="1" y="0"/>
                      </a:moveTo>
                      <a:lnTo>
                        <a:pt x="1" y="100"/>
                      </a:lnTo>
                      <a:lnTo>
                        <a:pt x="1" y="0"/>
                      </a:lnTo>
                      <a:close/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close/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8B8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15"/>
                <p:cNvSpPr/>
                <p:nvPr/>
              </p:nvSpPr>
              <p:spPr>
                <a:xfrm>
                  <a:off x="735525" y="1108400"/>
                  <a:ext cx="236850" cy="2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4" h="8975" extrusionOk="0">
                      <a:moveTo>
                        <a:pt x="1" y="1"/>
                      </a:moveTo>
                      <a:lnTo>
                        <a:pt x="300" y="1776"/>
                      </a:lnTo>
                      <a:lnTo>
                        <a:pt x="1" y="8249"/>
                      </a:lnTo>
                      <a:cubicBezTo>
                        <a:pt x="1" y="8249"/>
                        <a:pt x="2300" y="8974"/>
                        <a:pt x="3850" y="8974"/>
                      </a:cubicBezTo>
                      <a:cubicBezTo>
                        <a:pt x="4175" y="8974"/>
                        <a:pt x="4575" y="8974"/>
                        <a:pt x="4800" y="8874"/>
                      </a:cubicBezTo>
                      <a:cubicBezTo>
                        <a:pt x="4900" y="8249"/>
                        <a:pt x="5000" y="7824"/>
                        <a:pt x="5000" y="7500"/>
                      </a:cubicBezTo>
                      <a:cubicBezTo>
                        <a:pt x="5100" y="6875"/>
                        <a:pt x="5100" y="6675"/>
                        <a:pt x="5100" y="6575"/>
                      </a:cubicBezTo>
                      <a:lnTo>
                        <a:pt x="5725" y="8549"/>
                      </a:lnTo>
                      <a:cubicBezTo>
                        <a:pt x="5725" y="8549"/>
                        <a:pt x="6549" y="8749"/>
                        <a:pt x="7499" y="8749"/>
                      </a:cubicBezTo>
                      <a:cubicBezTo>
                        <a:pt x="8124" y="8749"/>
                        <a:pt x="8849" y="8649"/>
                        <a:pt x="9474" y="8349"/>
                      </a:cubicBezTo>
                      <a:lnTo>
                        <a:pt x="9374" y="8349"/>
                      </a:lnTo>
                      <a:lnTo>
                        <a:pt x="9374" y="8249"/>
                      </a:lnTo>
                      <a:cubicBezTo>
                        <a:pt x="9374" y="8024"/>
                        <a:pt x="9374" y="7300"/>
                        <a:pt x="9274" y="6375"/>
                      </a:cubicBezTo>
                      <a:lnTo>
                        <a:pt x="9274" y="6250"/>
                      </a:lnTo>
                      <a:lnTo>
                        <a:pt x="9274" y="5750"/>
                      </a:lnTo>
                      <a:cubicBezTo>
                        <a:pt x="9174" y="5225"/>
                        <a:pt x="9174" y="4700"/>
                        <a:pt x="9174" y="4275"/>
                      </a:cubicBezTo>
                      <a:cubicBezTo>
                        <a:pt x="7799" y="3975"/>
                        <a:pt x="6549" y="3550"/>
                        <a:pt x="5425" y="3125"/>
                      </a:cubicBezTo>
                      <a:cubicBezTo>
                        <a:pt x="3550" y="2500"/>
                        <a:pt x="1450" y="1476"/>
                        <a:pt x="1" y="1"/>
                      </a:cubicBezTo>
                      <a:close/>
                    </a:path>
                  </a:pathLst>
                </a:custGeom>
                <a:solidFill>
                  <a:srgbClr val="1C51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756150" y="944700"/>
                  <a:ext cx="104375" cy="1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5" h="6976" extrusionOk="0">
                      <a:moveTo>
                        <a:pt x="1250" y="0"/>
                      </a:moveTo>
                      <a:lnTo>
                        <a:pt x="950" y="100"/>
                      </a:lnTo>
                      <a:lnTo>
                        <a:pt x="0" y="2400"/>
                      </a:lnTo>
                      <a:lnTo>
                        <a:pt x="1250" y="2400"/>
                      </a:lnTo>
                      <a:lnTo>
                        <a:pt x="225" y="3025"/>
                      </a:lnTo>
                      <a:cubicBezTo>
                        <a:pt x="225" y="3025"/>
                        <a:pt x="3762" y="6976"/>
                        <a:pt x="4161" y="6976"/>
                      </a:cubicBezTo>
                      <a:cubicBezTo>
                        <a:pt x="4166" y="6976"/>
                        <a:pt x="4171" y="6975"/>
                        <a:pt x="4175" y="6974"/>
                      </a:cubicBezTo>
                      <a:lnTo>
                        <a:pt x="1250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15"/>
                <p:cNvSpPr/>
                <p:nvPr/>
              </p:nvSpPr>
              <p:spPr>
                <a:xfrm>
                  <a:off x="860500" y="942200"/>
                  <a:ext cx="78150" cy="17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6" h="7076" extrusionOk="0">
                      <a:moveTo>
                        <a:pt x="1550" y="0"/>
                      </a:moveTo>
                      <a:lnTo>
                        <a:pt x="1" y="7074"/>
                      </a:lnTo>
                      <a:cubicBezTo>
                        <a:pt x="4" y="7075"/>
                        <a:pt x="8" y="7076"/>
                        <a:pt x="12" y="7076"/>
                      </a:cubicBezTo>
                      <a:cubicBezTo>
                        <a:pt x="366" y="7076"/>
                        <a:pt x="3125" y="2900"/>
                        <a:pt x="3125" y="2900"/>
                      </a:cubicBezTo>
                      <a:lnTo>
                        <a:pt x="1975" y="2275"/>
                      </a:lnTo>
                      <a:lnTo>
                        <a:pt x="3125" y="2175"/>
                      </a:lnTo>
                      <a:lnTo>
                        <a:pt x="1975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5"/>
                <p:cNvSpPr/>
                <p:nvPr/>
              </p:nvSpPr>
              <p:spPr>
                <a:xfrm>
                  <a:off x="751150" y="1220900"/>
                  <a:ext cx="731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5" h="725" extrusionOk="0">
                      <a:moveTo>
                        <a:pt x="100" y="0"/>
                      </a:moveTo>
                      <a:lnTo>
                        <a:pt x="0" y="400"/>
                      </a:lnTo>
                      <a:lnTo>
                        <a:pt x="2925" y="725"/>
                      </a:lnTo>
                      <a:lnTo>
                        <a:pt x="2925" y="20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894250" y="1225900"/>
                  <a:ext cx="73125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5" h="525" extrusionOk="0">
                      <a:moveTo>
                        <a:pt x="2825" y="0"/>
                      </a:moveTo>
                      <a:lnTo>
                        <a:pt x="0" y="100"/>
                      </a:lnTo>
                      <a:lnTo>
                        <a:pt x="0" y="525"/>
                      </a:lnTo>
                      <a:lnTo>
                        <a:pt x="2925" y="425"/>
                      </a:lnTo>
                      <a:lnTo>
                        <a:pt x="2825" y="0"/>
                      </a:lnTo>
                      <a:close/>
                    </a:path>
                  </a:pathLst>
                </a:custGeom>
                <a:solidFill>
                  <a:srgbClr val="123D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15"/>
                <p:cNvSpPr/>
                <p:nvPr/>
              </p:nvSpPr>
              <p:spPr>
                <a:xfrm>
                  <a:off x="1015425" y="1331625"/>
                  <a:ext cx="8825" cy="2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901" extrusionOk="0">
                      <a:moveTo>
                        <a:pt x="136" y="1"/>
                      </a:moveTo>
                      <a:cubicBezTo>
                        <a:pt x="56" y="1"/>
                        <a:pt x="1" y="186"/>
                        <a:pt x="53" y="445"/>
                      </a:cubicBezTo>
                      <a:cubicBezTo>
                        <a:pt x="53" y="826"/>
                        <a:pt x="127" y="901"/>
                        <a:pt x="185" y="901"/>
                      </a:cubicBezTo>
                      <a:cubicBezTo>
                        <a:pt x="222" y="901"/>
                        <a:pt x="253" y="870"/>
                        <a:pt x="253" y="870"/>
                      </a:cubicBezTo>
                      <a:cubicBezTo>
                        <a:pt x="253" y="870"/>
                        <a:pt x="352" y="870"/>
                        <a:pt x="352" y="570"/>
                      </a:cubicBezTo>
                      <a:cubicBezTo>
                        <a:pt x="304" y="161"/>
                        <a:pt x="210" y="1"/>
                        <a:pt x="136" y="1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15"/>
                <p:cNvSpPr/>
                <p:nvPr/>
              </p:nvSpPr>
              <p:spPr>
                <a:xfrm>
                  <a:off x="1031000" y="1333825"/>
                  <a:ext cx="12000" cy="2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922" extrusionOk="0">
                      <a:moveTo>
                        <a:pt x="109" y="0"/>
                      </a:moveTo>
                      <a:cubicBezTo>
                        <a:pt x="34" y="0"/>
                        <a:pt x="0" y="197"/>
                        <a:pt x="54" y="482"/>
                      </a:cubicBezTo>
                      <a:cubicBezTo>
                        <a:pt x="113" y="846"/>
                        <a:pt x="204" y="922"/>
                        <a:pt x="271" y="922"/>
                      </a:cubicBezTo>
                      <a:cubicBezTo>
                        <a:pt x="319" y="922"/>
                        <a:pt x="354" y="882"/>
                        <a:pt x="354" y="882"/>
                      </a:cubicBezTo>
                      <a:cubicBezTo>
                        <a:pt x="354" y="882"/>
                        <a:pt x="479" y="882"/>
                        <a:pt x="354" y="482"/>
                      </a:cubicBezTo>
                      <a:cubicBezTo>
                        <a:pt x="263" y="140"/>
                        <a:pt x="172" y="0"/>
                        <a:pt x="109" y="0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15"/>
                <p:cNvSpPr/>
                <p:nvPr/>
              </p:nvSpPr>
              <p:spPr>
                <a:xfrm>
                  <a:off x="1036000" y="1331950"/>
                  <a:ext cx="12000" cy="2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897" extrusionOk="0">
                      <a:moveTo>
                        <a:pt x="176" y="1"/>
                      </a:moveTo>
                      <a:cubicBezTo>
                        <a:pt x="70" y="1"/>
                        <a:pt x="1" y="221"/>
                        <a:pt x="54" y="557"/>
                      </a:cubicBezTo>
                      <a:cubicBezTo>
                        <a:pt x="110" y="835"/>
                        <a:pt x="204" y="897"/>
                        <a:pt x="277" y="897"/>
                      </a:cubicBezTo>
                      <a:cubicBezTo>
                        <a:pt x="335" y="897"/>
                        <a:pt x="379" y="857"/>
                        <a:pt x="379" y="857"/>
                      </a:cubicBezTo>
                      <a:cubicBezTo>
                        <a:pt x="379" y="857"/>
                        <a:pt x="479" y="857"/>
                        <a:pt x="479" y="557"/>
                      </a:cubicBezTo>
                      <a:cubicBezTo>
                        <a:pt x="387" y="164"/>
                        <a:pt x="268" y="1"/>
                        <a:pt x="176" y="1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5"/>
                <p:cNvSpPr/>
                <p:nvPr/>
              </p:nvSpPr>
              <p:spPr>
                <a:xfrm>
                  <a:off x="1022875" y="1331950"/>
                  <a:ext cx="12000" cy="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1030" extrusionOk="0">
                      <a:moveTo>
                        <a:pt x="121" y="1"/>
                      </a:moveTo>
                      <a:cubicBezTo>
                        <a:pt x="41" y="1"/>
                        <a:pt x="1" y="221"/>
                        <a:pt x="54" y="557"/>
                      </a:cubicBezTo>
                      <a:cubicBezTo>
                        <a:pt x="54" y="939"/>
                        <a:pt x="145" y="1030"/>
                        <a:pt x="230" y="1030"/>
                      </a:cubicBezTo>
                      <a:cubicBezTo>
                        <a:pt x="307" y="1030"/>
                        <a:pt x="379" y="957"/>
                        <a:pt x="379" y="957"/>
                      </a:cubicBezTo>
                      <a:cubicBezTo>
                        <a:pt x="379" y="957"/>
                        <a:pt x="479" y="957"/>
                        <a:pt x="379" y="557"/>
                      </a:cubicBezTo>
                      <a:cubicBezTo>
                        <a:pt x="287" y="164"/>
                        <a:pt x="189" y="1"/>
                        <a:pt x="121" y="1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5"/>
                <p:cNvSpPr/>
                <p:nvPr/>
              </p:nvSpPr>
              <p:spPr>
                <a:xfrm>
                  <a:off x="779900" y="1165900"/>
                  <a:ext cx="67500" cy="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0" h="1351" extrusionOk="0">
                      <a:moveTo>
                        <a:pt x="400" y="0"/>
                      </a:moveTo>
                      <a:cubicBezTo>
                        <a:pt x="400" y="625"/>
                        <a:pt x="300" y="825"/>
                        <a:pt x="0" y="1350"/>
                      </a:cubicBezTo>
                      <a:cubicBezTo>
                        <a:pt x="925" y="1250"/>
                        <a:pt x="2175" y="1350"/>
                        <a:pt x="2700" y="1150"/>
                      </a:cubicBezTo>
                      <a:cubicBezTo>
                        <a:pt x="2600" y="950"/>
                        <a:pt x="2600" y="725"/>
                        <a:pt x="2600" y="525"/>
                      </a:cubicBezTo>
                      <a:cubicBezTo>
                        <a:pt x="2400" y="425"/>
                        <a:pt x="2175" y="325"/>
                        <a:pt x="1875" y="200"/>
                      </a:cubicBezTo>
                      <a:cubicBezTo>
                        <a:pt x="1650" y="100"/>
                        <a:pt x="725" y="100"/>
                        <a:pt x="400" y="0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15"/>
                <p:cNvSpPr/>
                <p:nvPr/>
              </p:nvSpPr>
              <p:spPr>
                <a:xfrm>
                  <a:off x="787400" y="1148750"/>
                  <a:ext cx="1226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6" h="2081" extrusionOk="0">
                      <a:moveTo>
                        <a:pt x="3029" y="0"/>
                      </a:moveTo>
                      <a:cubicBezTo>
                        <a:pt x="2933" y="0"/>
                        <a:pt x="2636" y="124"/>
                        <a:pt x="1975" y="487"/>
                      </a:cubicBezTo>
                      <a:cubicBezTo>
                        <a:pt x="0" y="1736"/>
                        <a:pt x="1875" y="2036"/>
                        <a:pt x="1875" y="2036"/>
                      </a:cubicBezTo>
                      <a:cubicBezTo>
                        <a:pt x="1875" y="2036"/>
                        <a:pt x="2708" y="2081"/>
                        <a:pt x="3293" y="2081"/>
                      </a:cubicBezTo>
                      <a:cubicBezTo>
                        <a:pt x="3586" y="2081"/>
                        <a:pt x="3816" y="2070"/>
                        <a:pt x="3849" y="2036"/>
                      </a:cubicBezTo>
                      <a:cubicBezTo>
                        <a:pt x="4074" y="1936"/>
                        <a:pt x="2825" y="1736"/>
                        <a:pt x="2825" y="1736"/>
                      </a:cubicBezTo>
                      <a:cubicBezTo>
                        <a:pt x="2825" y="1736"/>
                        <a:pt x="4274" y="1736"/>
                        <a:pt x="4174" y="1511"/>
                      </a:cubicBezTo>
                      <a:cubicBezTo>
                        <a:pt x="4074" y="1311"/>
                        <a:pt x="3225" y="1311"/>
                        <a:pt x="3225" y="1311"/>
                      </a:cubicBezTo>
                      <a:cubicBezTo>
                        <a:pt x="3225" y="1311"/>
                        <a:pt x="4274" y="1311"/>
                        <a:pt x="4174" y="1211"/>
                      </a:cubicBezTo>
                      <a:cubicBezTo>
                        <a:pt x="4174" y="1011"/>
                        <a:pt x="2825" y="1011"/>
                        <a:pt x="2825" y="1011"/>
                      </a:cubicBezTo>
                      <a:cubicBezTo>
                        <a:pt x="2825" y="1011"/>
                        <a:pt x="4905" y="547"/>
                        <a:pt x="3477" y="547"/>
                      </a:cubicBezTo>
                      <a:cubicBezTo>
                        <a:pt x="3249" y="547"/>
                        <a:pt x="2931" y="559"/>
                        <a:pt x="2500" y="586"/>
                      </a:cubicBezTo>
                      <a:cubicBezTo>
                        <a:pt x="2500" y="586"/>
                        <a:pt x="3238" y="0"/>
                        <a:pt x="3029" y="0"/>
                      </a:cubicBezTo>
                      <a:close/>
                    </a:path>
                  </a:pathLst>
                </a:custGeom>
                <a:solidFill>
                  <a:srgbClr val="FFD9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15"/>
                <p:cNvSpPr/>
                <p:nvPr/>
              </p:nvSpPr>
              <p:spPr>
                <a:xfrm>
                  <a:off x="789900" y="1165900"/>
                  <a:ext cx="34375" cy="3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" h="1451" extrusionOk="0">
                      <a:moveTo>
                        <a:pt x="0" y="0"/>
                      </a:moveTo>
                      <a:lnTo>
                        <a:pt x="225" y="1450"/>
                      </a:lnTo>
                      <a:cubicBezTo>
                        <a:pt x="225" y="1450"/>
                        <a:pt x="950" y="1450"/>
                        <a:pt x="1050" y="1350"/>
                      </a:cubicBezTo>
                      <a:cubicBezTo>
                        <a:pt x="1375" y="950"/>
                        <a:pt x="1050" y="0"/>
                        <a:pt x="1050" y="0"/>
                      </a:cubicBezTo>
                      <a:close/>
                    </a:path>
                  </a:pathLst>
                </a:custGeom>
                <a:solidFill>
                  <a:srgbClr val="9ED4D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15"/>
                <p:cNvSpPr/>
                <p:nvPr/>
              </p:nvSpPr>
              <p:spPr>
                <a:xfrm>
                  <a:off x="636800" y="1132700"/>
                  <a:ext cx="179350" cy="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4" h="3014" extrusionOk="0">
                      <a:moveTo>
                        <a:pt x="1156" y="1"/>
                      </a:moveTo>
                      <a:cubicBezTo>
                        <a:pt x="986" y="1"/>
                        <a:pt x="825" y="70"/>
                        <a:pt x="725" y="279"/>
                      </a:cubicBezTo>
                      <a:cubicBezTo>
                        <a:pt x="0" y="1853"/>
                        <a:pt x="625" y="2578"/>
                        <a:pt x="625" y="2578"/>
                      </a:cubicBezTo>
                      <a:cubicBezTo>
                        <a:pt x="1409" y="2923"/>
                        <a:pt x="2860" y="3013"/>
                        <a:pt x="4167" y="3013"/>
                      </a:cubicBezTo>
                      <a:cubicBezTo>
                        <a:pt x="5608" y="3013"/>
                        <a:pt x="6874" y="2903"/>
                        <a:pt x="6874" y="2903"/>
                      </a:cubicBezTo>
                      <a:cubicBezTo>
                        <a:pt x="7174" y="2278"/>
                        <a:pt x="6874" y="1228"/>
                        <a:pt x="6874" y="1228"/>
                      </a:cubicBezTo>
                      <a:cubicBezTo>
                        <a:pt x="5299" y="1228"/>
                        <a:pt x="1875" y="279"/>
                        <a:pt x="1875" y="279"/>
                      </a:cubicBezTo>
                      <a:cubicBezTo>
                        <a:pt x="1875" y="279"/>
                        <a:pt x="1497" y="1"/>
                        <a:pt x="1156" y="1"/>
                      </a:cubicBezTo>
                      <a:close/>
                    </a:path>
                  </a:pathLst>
                </a:custGeom>
                <a:solidFill>
                  <a:srgbClr val="1654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0" name="Google Shape;190;p15"/>
            <p:cNvSpPr/>
            <p:nvPr/>
          </p:nvSpPr>
          <p:spPr>
            <a:xfrm>
              <a:off x="6955594" y="1378740"/>
              <a:ext cx="30022" cy="4686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919002" y="1285230"/>
              <a:ext cx="93659" cy="39305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27"/>
          <p:cNvSpPr/>
          <p:nvPr/>
        </p:nvSpPr>
        <p:spPr>
          <a:xfrm>
            <a:off x="1626450" y="2949225"/>
            <a:ext cx="5891100" cy="1720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27"/>
          <p:cNvSpPr txBox="1">
            <a:spLocks noGrp="1"/>
          </p:cNvSpPr>
          <p:nvPr>
            <p:ph type="subTitle" idx="3"/>
          </p:nvPr>
        </p:nvSpPr>
        <p:spPr>
          <a:xfrm>
            <a:off x="5320972" y="35576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/>
              <a:t>Работа с базой данных, анализ данных</a:t>
            </a:r>
            <a:endParaRPr sz="1800" dirty="0"/>
          </a:p>
        </p:txBody>
      </p:sp>
      <p:sp>
        <p:nvSpPr>
          <p:cNvPr id="1096" name="Google Shape;1096;p27"/>
          <p:cNvSpPr txBox="1">
            <a:spLocks noGrp="1"/>
          </p:cNvSpPr>
          <p:nvPr>
            <p:ph type="subTitle" idx="1"/>
          </p:nvPr>
        </p:nvSpPr>
        <p:spPr>
          <a:xfrm>
            <a:off x="1941747" y="3557625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/>
              <a:t>Web-</a:t>
            </a:r>
            <a:r>
              <a:rPr lang="ru-RU" sz="2000" dirty="0"/>
              <a:t>Разработка</a:t>
            </a:r>
            <a:endParaRPr sz="2000" dirty="0"/>
          </a:p>
        </p:txBody>
      </p:sp>
      <p:sp>
        <p:nvSpPr>
          <p:cNvPr id="1097" name="Google Shape;1097;p27"/>
          <p:cNvSpPr txBox="1">
            <a:spLocks noGrp="1"/>
          </p:cNvSpPr>
          <p:nvPr>
            <p:ph type="ctrTitle" idx="4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РАЗДЕЛЕНИЕ ЗАДАЧ</a:t>
            </a:r>
          </a:p>
        </p:txBody>
      </p:sp>
      <p:sp>
        <p:nvSpPr>
          <p:cNvPr id="1098" name="Google Shape;1098;p27"/>
          <p:cNvSpPr txBox="1">
            <a:spLocks noGrp="1"/>
          </p:cNvSpPr>
          <p:nvPr>
            <p:ph type="ctrTitle" idx="2"/>
          </p:nvPr>
        </p:nvSpPr>
        <p:spPr>
          <a:xfrm>
            <a:off x="5154069" y="3023915"/>
            <a:ext cx="214030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FFFFFF"/>
                </a:solidFill>
              </a:rPr>
              <a:t>Ерланкызы</a:t>
            </a:r>
            <a:r>
              <a:rPr lang="ru-RU" sz="2000" dirty="0">
                <a:solidFill>
                  <a:srgbClr val="FFFFFF"/>
                </a:solidFill>
              </a:rPr>
              <a:t> </a:t>
            </a:r>
            <a:r>
              <a:rPr lang="ru-RU" sz="2000" dirty="0" err="1">
                <a:solidFill>
                  <a:srgbClr val="FFFFFF"/>
                </a:solidFill>
              </a:rPr>
              <a:t>Анель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099" name="Google Shape;1099;p27"/>
          <p:cNvSpPr txBox="1">
            <a:spLocks noGrp="1"/>
          </p:cNvSpPr>
          <p:nvPr>
            <p:ph type="ctrTitle"/>
          </p:nvPr>
        </p:nvSpPr>
        <p:spPr>
          <a:xfrm>
            <a:off x="1941734" y="29891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FFFFFF"/>
                </a:solidFill>
              </a:rPr>
              <a:t>Ахметова Баян</a:t>
            </a:r>
            <a:endParaRPr sz="2000" dirty="0">
              <a:solidFill>
                <a:srgbClr val="FFFFFF"/>
              </a:solidFill>
            </a:endParaRPr>
          </a:p>
        </p:txBody>
      </p:sp>
      <p:grpSp>
        <p:nvGrpSpPr>
          <p:cNvPr id="1100" name="Google Shape;1100;p27"/>
          <p:cNvGrpSpPr/>
          <p:nvPr/>
        </p:nvGrpSpPr>
        <p:grpSpPr>
          <a:xfrm>
            <a:off x="4305468" y="1066720"/>
            <a:ext cx="3912272" cy="2279545"/>
            <a:chOff x="4305468" y="1066720"/>
            <a:chExt cx="3912272" cy="2279545"/>
          </a:xfrm>
        </p:grpSpPr>
        <p:sp>
          <p:nvSpPr>
            <p:cNvPr id="1101" name="Google Shape;1101;p27"/>
            <p:cNvSpPr/>
            <p:nvPr/>
          </p:nvSpPr>
          <p:spPr>
            <a:xfrm>
              <a:off x="5301250" y="1128350"/>
              <a:ext cx="1977000" cy="197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02" name="Google Shape;110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05468" y="1066720"/>
              <a:ext cx="3912272" cy="22795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3" name="Google Shape;1103;p27"/>
          <p:cNvGrpSpPr/>
          <p:nvPr/>
        </p:nvGrpSpPr>
        <p:grpSpPr>
          <a:xfrm>
            <a:off x="1888233" y="1150920"/>
            <a:ext cx="1985124" cy="1985123"/>
            <a:chOff x="1888233" y="1150920"/>
            <a:chExt cx="1985124" cy="1985123"/>
          </a:xfrm>
        </p:grpSpPr>
        <p:sp>
          <p:nvSpPr>
            <p:cNvPr id="1105" name="Google Shape;1105;p27"/>
            <p:cNvSpPr/>
            <p:nvPr/>
          </p:nvSpPr>
          <p:spPr>
            <a:xfrm>
              <a:off x="1888233" y="1150920"/>
              <a:ext cx="1985124" cy="19851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 flipH="1">
              <a:off x="2804275" y="2416456"/>
              <a:ext cx="336600" cy="96488"/>
            </a:xfrm>
            <a:custGeom>
              <a:avLst/>
              <a:gdLst/>
              <a:ahLst/>
              <a:cxnLst/>
              <a:rect l="l" t="t" r="r" b="b"/>
              <a:pathLst>
                <a:path w="1675" h="368" extrusionOk="0">
                  <a:moveTo>
                    <a:pt x="0" y="0"/>
                  </a:moveTo>
                  <a:cubicBezTo>
                    <a:pt x="0" y="0"/>
                    <a:pt x="278" y="367"/>
                    <a:pt x="774" y="367"/>
                  </a:cubicBezTo>
                  <a:cubicBezTo>
                    <a:pt x="1022" y="367"/>
                    <a:pt x="1325" y="275"/>
                    <a:pt x="1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oogle Shape;1102;p27">
            <a:extLst>
              <a:ext uri="{FF2B5EF4-FFF2-40B4-BE49-F238E27FC236}">
                <a16:creationId xmlns:a16="http://schemas.microsoft.com/office/drawing/2014/main" id="{C1FD4513-C5F2-49D5-8820-C8D0164949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04058" y="1106620"/>
            <a:ext cx="3912272" cy="2279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0"/>
          <p:cNvSpPr/>
          <p:nvPr/>
        </p:nvSpPr>
        <p:spPr>
          <a:xfrm>
            <a:off x="0" y="3988458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0"/>
          <p:cNvSpPr txBox="1">
            <a:spLocks noGrp="1"/>
          </p:cNvSpPr>
          <p:nvPr>
            <p:ph type="ctrTitle"/>
          </p:nvPr>
        </p:nvSpPr>
        <p:spPr>
          <a:xfrm>
            <a:off x="4626850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1185" name="Google Shape;1185;p30"/>
          <p:cNvSpPr txBox="1">
            <a:spLocks noGrp="1"/>
          </p:cNvSpPr>
          <p:nvPr>
            <p:ph type="subTitle" idx="1"/>
          </p:nvPr>
        </p:nvSpPr>
        <p:spPr>
          <a:xfrm>
            <a:off x="6209307" y="3288898"/>
            <a:ext cx="28350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think that this is the beginning of a social project that can bring its advantages to our country.</a:t>
            </a:r>
            <a:endParaRPr dirty="0"/>
          </a:p>
        </p:txBody>
      </p:sp>
      <p:sp>
        <p:nvSpPr>
          <p:cNvPr id="1186" name="Google Shape;1186;p30"/>
          <p:cNvSpPr/>
          <p:nvPr/>
        </p:nvSpPr>
        <p:spPr>
          <a:xfrm>
            <a:off x="2016487" y="1391736"/>
            <a:ext cx="491059" cy="798078"/>
          </a:xfrm>
          <a:custGeom>
            <a:avLst/>
            <a:gdLst/>
            <a:ahLst/>
            <a:cxnLst/>
            <a:rect l="l" t="t" r="r" b="b"/>
            <a:pathLst>
              <a:path w="5225" h="8492" extrusionOk="0">
                <a:moveTo>
                  <a:pt x="1102" y="0"/>
                </a:moveTo>
                <a:cubicBezTo>
                  <a:pt x="478" y="0"/>
                  <a:pt x="1" y="267"/>
                  <a:pt x="1" y="267"/>
                </a:cubicBezTo>
                <a:lnTo>
                  <a:pt x="751" y="8391"/>
                </a:lnTo>
                <a:cubicBezTo>
                  <a:pt x="751" y="8391"/>
                  <a:pt x="1286" y="8491"/>
                  <a:pt x="1958" y="8491"/>
                </a:cubicBezTo>
                <a:cubicBezTo>
                  <a:pt x="2822" y="8491"/>
                  <a:pt x="3911" y="8325"/>
                  <a:pt x="4375" y="7566"/>
                </a:cubicBezTo>
                <a:cubicBezTo>
                  <a:pt x="5225" y="6316"/>
                  <a:pt x="5000" y="5266"/>
                  <a:pt x="3875" y="4316"/>
                </a:cubicBezTo>
                <a:cubicBezTo>
                  <a:pt x="2825" y="3392"/>
                  <a:pt x="3750" y="1942"/>
                  <a:pt x="2625" y="692"/>
                </a:cubicBezTo>
                <a:cubicBezTo>
                  <a:pt x="2130" y="153"/>
                  <a:pt x="1574" y="0"/>
                  <a:pt x="1102" y="0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0"/>
          <p:cNvSpPr/>
          <p:nvPr/>
        </p:nvSpPr>
        <p:spPr>
          <a:xfrm>
            <a:off x="1840368" y="1877236"/>
            <a:ext cx="166819" cy="244348"/>
          </a:xfrm>
          <a:custGeom>
            <a:avLst/>
            <a:gdLst/>
            <a:ahLst/>
            <a:cxnLst/>
            <a:rect l="l" t="t" r="r" b="b"/>
            <a:pathLst>
              <a:path w="1775" h="2600" extrusionOk="0">
                <a:moveTo>
                  <a:pt x="1375" y="0"/>
                </a:moveTo>
                <a:lnTo>
                  <a:pt x="0" y="100"/>
                </a:lnTo>
                <a:lnTo>
                  <a:pt x="325" y="2500"/>
                </a:lnTo>
                <a:lnTo>
                  <a:pt x="1775" y="2600"/>
                </a:lnTo>
                <a:lnTo>
                  <a:pt x="1375" y="0"/>
                </a:lnTo>
                <a:close/>
              </a:path>
            </a:pathLst>
          </a:custGeom>
          <a:solidFill>
            <a:srgbClr val="0C1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0"/>
          <p:cNvSpPr/>
          <p:nvPr/>
        </p:nvSpPr>
        <p:spPr>
          <a:xfrm>
            <a:off x="1821572" y="1846692"/>
            <a:ext cx="509855" cy="378269"/>
          </a:xfrm>
          <a:custGeom>
            <a:avLst/>
            <a:gdLst/>
            <a:ahLst/>
            <a:cxnLst/>
            <a:rect l="l" t="t" r="r" b="b"/>
            <a:pathLst>
              <a:path w="5425" h="4025" extrusionOk="0">
                <a:moveTo>
                  <a:pt x="1350" y="0"/>
                </a:moveTo>
                <a:lnTo>
                  <a:pt x="1775" y="2300"/>
                </a:lnTo>
                <a:lnTo>
                  <a:pt x="0" y="3125"/>
                </a:lnTo>
                <a:cubicBezTo>
                  <a:pt x="0" y="3125"/>
                  <a:pt x="1311" y="4025"/>
                  <a:pt x="2911" y="4025"/>
                </a:cubicBezTo>
                <a:cubicBezTo>
                  <a:pt x="3120" y="4025"/>
                  <a:pt x="3333" y="4009"/>
                  <a:pt x="3550" y="3975"/>
                </a:cubicBezTo>
                <a:cubicBezTo>
                  <a:pt x="5424" y="3750"/>
                  <a:pt x="4799" y="2825"/>
                  <a:pt x="4799" y="2825"/>
                </a:cubicBezTo>
                <a:lnTo>
                  <a:pt x="3450" y="2400"/>
                </a:lnTo>
                <a:lnTo>
                  <a:pt x="3225" y="1250"/>
                </a:lnTo>
                <a:lnTo>
                  <a:pt x="1350" y="0"/>
                </a:ln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0"/>
          <p:cNvSpPr/>
          <p:nvPr/>
        </p:nvSpPr>
        <p:spPr>
          <a:xfrm>
            <a:off x="1978895" y="1985313"/>
            <a:ext cx="166913" cy="68135"/>
          </a:xfrm>
          <a:custGeom>
            <a:avLst/>
            <a:gdLst/>
            <a:ahLst/>
            <a:cxnLst/>
            <a:rect l="l" t="t" r="r" b="b"/>
            <a:pathLst>
              <a:path w="1776" h="725" extrusionOk="0">
                <a:moveTo>
                  <a:pt x="1" y="0"/>
                </a:moveTo>
                <a:lnTo>
                  <a:pt x="1" y="625"/>
                </a:lnTo>
                <a:lnTo>
                  <a:pt x="101" y="625"/>
                </a:lnTo>
                <a:cubicBezTo>
                  <a:pt x="401" y="625"/>
                  <a:pt x="1026" y="725"/>
                  <a:pt x="1451" y="725"/>
                </a:cubicBezTo>
                <a:lnTo>
                  <a:pt x="1776" y="725"/>
                </a:lnTo>
                <a:lnTo>
                  <a:pt x="1651" y="300"/>
                </a:lnTo>
                <a:lnTo>
                  <a:pt x="1251" y="300"/>
                </a:lnTo>
                <a:cubicBezTo>
                  <a:pt x="826" y="300"/>
                  <a:pt x="301" y="200"/>
                  <a:pt x="1" y="0"/>
                </a:cubicBezTo>
                <a:close/>
              </a:path>
            </a:pathLst>
          </a:custGeom>
          <a:solidFill>
            <a:srgbClr val="E0A9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0"/>
          <p:cNvSpPr/>
          <p:nvPr/>
        </p:nvSpPr>
        <p:spPr>
          <a:xfrm>
            <a:off x="1744039" y="1475378"/>
            <a:ext cx="587391" cy="538505"/>
          </a:xfrm>
          <a:custGeom>
            <a:avLst/>
            <a:gdLst/>
            <a:ahLst/>
            <a:cxnLst/>
            <a:rect l="l" t="t" r="r" b="b"/>
            <a:pathLst>
              <a:path w="6250" h="5730" extrusionOk="0">
                <a:moveTo>
                  <a:pt x="3111" y="0"/>
                </a:moveTo>
                <a:cubicBezTo>
                  <a:pt x="3056" y="0"/>
                  <a:pt x="3025" y="2"/>
                  <a:pt x="3025" y="2"/>
                </a:cubicBezTo>
                <a:cubicBezTo>
                  <a:pt x="0" y="727"/>
                  <a:pt x="625" y="3551"/>
                  <a:pt x="1450" y="4676"/>
                </a:cubicBezTo>
                <a:cubicBezTo>
                  <a:pt x="1956" y="5321"/>
                  <a:pt x="2821" y="5730"/>
                  <a:pt x="3656" y="5730"/>
                </a:cubicBezTo>
                <a:cubicBezTo>
                  <a:pt x="4181" y="5730"/>
                  <a:pt x="4694" y="5568"/>
                  <a:pt x="5099" y="5201"/>
                </a:cubicBezTo>
                <a:cubicBezTo>
                  <a:pt x="6249" y="4276"/>
                  <a:pt x="5824" y="2602"/>
                  <a:pt x="5299" y="1252"/>
                </a:cubicBezTo>
                <a:cubicBezTo>
                  <a:pt x="4951" y="76"/>
                  <a:pt x="3484" y="0"/>
                  <a:pt x="3111" y="0"/>
                </a:cubicBez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0"/>
          <p:cNvSpPr/>
          <p:nvPr/>
        </p:nvSpPr>
        <p:spPr>
          <a:xfrm>
            <a:off x="2133962" y="1750363"/>
            <a:ext cx="49435" cy="87025"/>
          </a:xfrm>
          <a:custGeom>
            <a:avLst/>
            <a:gdLst/>
            <a:ahLst/>
            <a:cxnLst/>
            <a:rect l="l" t="t" r="r" b="b"/>
            <a:pathLst>
              <a:path w="526" h="926" extrusionOk="0">
                <a:moveTo>
                  <a:pt x="1" y="1"/>
                </a:moveTo>
                <a:lnTo>
                  <a:pt x="226" y="925"/>
                </a:lnTo>
                <a:lnTo>
                  <a:pt x="525" y="500"/>
                </a:lnTo>
                <a:cubicBezTo>
                  <a:pt x="226" y="201"/>
                  <a:pt x="1" y="1"/>
                  <a:pt x="1" y="1"/>
                </a:cubicBezTo>
                <a:close/>
              </a:path>
            </a:pathLst>
          </a:custGeom>
          <a:solidFill>
            <a:srgbClr val="D6A0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0"/>
          <p:cNvSpPr/>
          <p:nvPr/>
        </p:nvSpPr>
        <p:spPr>
          <a:xfrm rot="-9899980">
            <a:off x="2007089" y="1865300"/>
            <a:ext cx="108174" cy="40223"/>
          </a:xfrm>
          <a:custGeom>
            <a:avLst/>
            <a:gdLst/>
            <a:ahLst/>
            <a:cxnLst/>
            <a:rect l="l" t="t" r="r" b="b"/>
            <a:pathLst>
              <a:path w="1151" h="428" extrusionOk="0">
                <a:moveTo>
                  <a:pt x="566" y="1"/>
                </a:moveTo>
                <a:cubicBezTo>
                  <a:pt x="264" y="1"/>
                  <a:pt x="1" y="227"/>
                  <a:pt x="1" y="227"/>
                </a:cubicBezTo>
                <a:lnTo>
                  <a:pt x="1151" y="427"/>
                </a:lnTo>
                <a:cubicBezTo>
                  <a:pt x="982" y="99"/>
                  <a:pt x="765" y="1"/>
                  <a:pt x="5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0"/>
          <p:cNvSpPr/>
          <p:nvPr/>
        </p:nvSpPr>
        <p:spPr>
          <a:xfrm>
            <a:off x="1605418" y="1375102"/>
            <a:ext cx="519253" cy="814525"/>
          </a:xfrm>
          <a:custGeom>
            <a:avLst/>
            <a:gdLst/>
            <a:ahLst/>
            <a:cxnLst/>
            <a:rect l="l" t="t" r="r" b="b"/>
            <a:pathLst>
              <a:path w="5525" h="8667" extrusionOk="0">
                <a:moveTo>
                  <a:pt x="3855" y="0"/>
                </a:moveTo>
                <a:cubicBezTo>
                  <a:pt x="3437" y="0"/>
                  <a:pt x="2995" y="119"/>
                  <a:pt x="2625" y="344"/>
                </a:cubicBezTo>
                <a:cubicBezTo>
                  <a:pt x="1675" y="969"/>
                  <a:pt x="1150" y="2219"/>
                  <a:pt x="1150" y="4094"/>
                </a:cubicBezTo>
                <a:cubicBezTo>
                  <a:pt x="1050" y="5968"/>
                  <a:pt x="1" y="5643"/>
                  <a:pt x="126" y="7118"/>
                </a:cubicBezTo>
                <a:cubicBezTo>
                  <a:pt x="194" y="8180"/>
                  <a:pt x="1096" y="8667"/>
                  <a:pt x="1987" y="8667"/>
                </a:cubicBezTo>
                <a:cubicBezTo>
                  <a:pt x="2396" y="8667"/>
                  <a:pt x="2803" y="8564"/>
                  <a:pt x="3125" y="8368"/>
                </a:cubicBezTo>
                <a:cubicBezTo>
                  <a:pt x="4175" y="7843"/>
                  <a:pt x="3450" y="5868"/>
                  <a:pt x="3250" y="5118"/>
                </a:cubicBezTo>
                <a:cubicBezTo>
                  <a:pt x="3025" y="4393"/>
                  <a:pt x="3650" y="3994"/>
                  <a:pt x="3650" y="3994"/>
                </a:cubicBezTo>
                <a:cubicBezTo>
                  <a:pt x="5525" y="2944"/>
                  <a:pt x="5325" y="1169"/>
                  <a:pt x="5325" y="1169"/>
                </a:cubicBezTo>
                <a:cubicBezTo>
                  <a:pt x="5261" y="370"/>
                  <a:pt x="4595" y="0"/>
                  <a:pt x="3855" y="0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0"/>
          <p:cNvSpPr/>
          <p:nvPr/>
        </p:nvSpPr>
        <p:spPr>
          <a:xfrm>
            <a:off x="2081145" y="4254454"/>
            <a:ext cx="240877" cy="257035"/>
          </a:xfrm>
          <a:custGeom>
            <a:avLst/>
            <a:gdLst/>
            <a:ahLst/>
            <a:cxnLst/>
            <a:rect l="l" t="t" r="r" b="b"/>
            <a:pathLst>
              <a:path w="2563" h="2735" extrusionOk="0">
                <a:moveTo>
                  <a:pt x="1312" y="1"/>
                </a:moveTo>
                <a:lnTo>
                  <a:pt x="63" y="2100"/>
                </a:lnTo>
                <a:cubicBezTo>
                  <a:pt x="1" y="2607"/>
                  <a:pt x="403" y="2735"/>
                  <a:pt x="825" y="2735"/>
                </a:cubicBezTo>
                <a:cubicBezTo>
                  <a:pt x="1258" y="2735"/>
                  <a:pt x="1712" y="2600"/>
                  <a:pt x="1712" y="2600"/>
                </a:cubicBezTo>
                <a:cubicBezTo>
                  <a:pt x="2237" y="1875"/>
                  <a:pt x="2562" y="426"/>
                  <a:pt x="2562" y="426"/>
                </a:cubicBezTo>
                <a:lnTo>
                  <a:pt x="1312" y="1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0"/>
          <p:cNvSpPr/>
          <p:nvPr/>
        </p:nvSpPr>
        <p:spPr>
          <a:xfrm>
            <a:off x="2145709" y="3942066"/>
            <a:ext cx="312492" cy="489730"/>
          </a:xfrm>
          <a:custGeom>
            <a:avLst/>
            <a:gdLst/>
            <a:ahLst/>
            <a:cxnLst/>
            <a:rect l="l" t="t" r="r" b="b"/>
            <a:pathLst>
              <a:path w="3325" h="5211" extrusionOk="0">
                <a:moveTo>
                  <a:pt x="1550" y="0"/>
                </a:moveTo>
                <a:cubicBezTo>
                  <a:pt x="1125" y="1775"/>
                  <a:pt x="625" y="3325"/>
                  <a:pt x="625" y="3325"/>
                </a:cubicBezTo>
                <a:lnTo>
                  <a:pt x="1" y="4675"/>
                </a:lnTo>
                <a:cubicBezTo>
                  <a:pt x="1" y="4675"/>
                  <a:pt x="86" y="5210"/>
                  <a:pt x="674" y="5210"/>
                </a:cubicBezTo>
                <a:cubicBezTo>
                  <a:pt x="721" y="5210"/>
                  <a:pt x="772" y="5207"/>
                  <a:pt x="825" y="5199"/>
                </a:cubicBezTo>
                <a:cubicBezTo>
                  <a:pt x="1125" y="5199"/>
                  <a:pt x="1450" y="4475"/>
                  <a:pt x="1450" y="4475"/>
                </a:cubicBezTo>
                <a:cubicBezTo>
                  <a:pt x="1450" y="4475"/>
                  <a:pt x="2500" y="2300"/>
                  <a:pt x="3325" y="725"/>
                </a:cubicBezTo>
                <a:cubicBezTo>
                  <a:pt x="2700" y="525"/>
                  <a:pt x="2175" y="200"/>
                  <a:pt x="1550" y="0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0"/>
          <p:cNvSpPr/>
          <p:nvPr/>
        </p:nvSpPr>
        <p:spPr>
          <a:xfrm>
            <a:off x="2594370" y="3970259"/>
            <a:ext cx="256196" cy="481647"/>
          </a:xfrm>
          <a:custGeom>
            <a:avLst/>
            <a:gdLst/>
            <a:ahLst/>
            <a:cxnLst/>
            <a:rect l="l" t="t" r="r" b="b"/>
            <a:pathLst>
              <a:path w="2726" h="5125" extrusionOk="0">
                <a:moveTo>
                  <a:pt x="1" y="0"/>
                </a:moveTo>
                <a:lnTo>
                  <a:pt x="1" y="0"/>
                </a:lnTo>
                <a:cubicBezTo>
                  <a:pt x="226" y="1575"/>
                  <a:pt x="426" y="2925"/>
                  <a:pt x="426" y="2925"/>
                </a:cubicBezTo>
                <a:lnTo>
                  <a:pt x="1675" y="4999"/>
                </a:lnTo>
                <a:lnTo>
                  <a:pt x="2725" y="5124"/>
                </a:lnTo>
                <a:lnTo>
                  <a:pt x="1775" y="2925"/>
                </a:lnTo>
                <a:cubicBezTo>
                  <a:pt x="1775" y="2925"/>
                  <a:pt x="1775" y="1775"/>
                  <a:pt x="1875" y="225"/>
                </a:cubicBezTo>
                <a:cubicBezTo>
                  <a:pt x="1250" y="225"/>
                  <a:pt x="626" y="125"/>
                  <a:pt x="1" y="0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0"/>
          <p:cNvSpPr/>
          <p:nvPr/>
        </p:nvSpPr>
        <p:spPr>
          <a:xfrm>
            <a:off x="2584972" y="4235658"/>
            <a:ext cx="352528" cy="288895"/>
          </a:xfrm>
          <a:custGeom>
            <a:avLst/>
            <a:gdLst/>
            <a:ahLst/>
            <a:cxnLst/>
            <a:rect l="l" t="t" r="r" b="b"/>
            <a:pathLst>
              <a:path w="3751" h="3074" extrusionOk="0">
                <a:moveTo>
                  <a:pt x="526" y="1"/>
                </a:moveTo>
                <a:cubicBezTo>
                  <a:pt x="526" y="1"/>
                  <a:pt x="1" y="301"/>
                  <a:pt x="101" y="1051"/>
                </a:cubicBezTo>
                <a:cubicBezTo>
                  <a:pt x="201" y="1676"/>
                  <a:pt x="326" y="2700"/>
                  <a:pt x="326" y="2700"/>
                </a:cubicBezTo>
                <a:lnTo>
                  <a:pt x="526" y="2700"/>
                </a:lnTo>
                <a:lnTo>
                  <a:pt x="626" y="1451"/>
                </a:lnTo>
                <a:cubicBezTo>
                  <a:pt x="626" y="1451"/>
                  <a:pt x="1051" y="2600"/>
                  <a:pt x="1251" y="2700"/>
                </a:cubicBezTo>
                <a:cubicBezTo>
                  <a:pt x="1397" y="2773"/>
                  <a:pt x="2438" y="3074"/>
                  <a:pt x="3075" y="3074"/>
                </a:cubicBezTo>
                <a:cubicBezTo>
                  <a:pt x="3310" y="3074"/>
                  <a:pt x="3490" y="3033"/>
                  <a:pt x="3550" y="2925"/>
                </a:cubicBezTo>
                <a:cubicBezTo>
                  <a:pt x="3750" y="2600"/>
                  <a:pt x="2700" y="2075"/>
                  <a:pt x="2700" y="2075"/>
                </a:cubicBezTo>
                <a:cubicBezTo>
                  <a:pt x="2700" y="2075"/>
                  <a:pt x="2594" y="2135"/>
                  <a:pt x="2420" y="2135"/>
                </a:cubicBezTo>
                <a:cubicBezTo>
                  <a:pt x="2256" y="2135"/>
                  <a:pt x="2030" y="2082"/>
                  <a:pt x="1775" y="1876"/>
                </a:cubicBezTo>
                <a:cubicBezTo>
                  <a:pt x="1350" y="1451"/>
                  <a:pt x="526" y="1"/>
                  <a:pt x="526" y="1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0"/>
          <p:cNvSpPr/>
          <p:nvPr/>
        </p:nvSpPr>
        <p:spPr>
          <a:xfrm>
            <a:off x="1675903" y="2051192"/>
            <a:ext cx="801107" cy="1096935"/>
          </a:xfrm>
          <a:custGeom>
            <a:avLst/>
            <a:gdLst/>
            <a:ahLst/>
            <a:cxnLst/>
            <a:rect l="l" t="t" r="r" b="b"/>
            <a:pathLst>
              <a:path w="8524" h="11672" extrusionOk="0">
                <a:moveTo>
                  <a:pt x="5119" y="1"/>
                </a:moveTo>
                <a:cubicBezTo>
                  <a:pt x="4909" y="1"/>
                  <a:pt x="4693" y="9"/>
                  <a:pt x="4475" y="24"/>
                </a:cubicBezTo>
                <a:lnTo>
                  <a:pt x="4250" y="849"/>
                </a:lnTo>
                <a:lnTo>
                  <a:pt x="3850" y="124"/>
                </a:lnTo>
                <a:cubicBezTo>
                  <a:pt x="2500" y="324"/>
                  <a:pt x="1250" y="749"/>
                  <a:pt x="825" y="1174"/>
                </a:cubicBezTo>
                <a:cubicBezTo>
                  <a:pt x="0" y="1899"/>
                  <a:pt x="1750" y="6998"/>
                  <a:pt x="1750" y="6998"/>
                </a:cubicBezTo>
                <a:cubicBezTo>
                  <a:pt x="1025" y="8148"/>
                  <a:pt x="200" y="10122"/>
                  <a:pt x="200" y="10122"/>
                </a:cubicBezTo>
                <a:cubicBezTo>
                  <a:pt x="1125" y="11272"/>
                  <a:pt x="3750" y="11672"/>
                  <a:pt x="3750" y="11672"/>
                </a:cubicBezTo>
                <a:lnTo>
                  <a:pt x="4575" y="9697"/>
                </a:lnTo>
                <a:lnTo>
                  <a:pt x="5499" y="11372"/>
                </a:lnTo>
                <a:cubicBezTo>
                  <a:pt x="7374" y="10947"/>
                  <a:pt x="8524" y="9297"/>
                  <a:pt x="8524" y="9297"/>
                </a:cubicBezTo>
                <a:lnTo>
                  <a:pt x="6549" y="6898"/>
                </a:lnTo>
                <a:cubicBezTo>
                  <a:pt x="6549" y="6898"/>
                  <a:pt x="7899" y="3048"/>
                  <a:pt x="7499" y="1049"/>
                </a:cubicBezTo>
                <a:cubicBezTo>
                  <a:pt x="7308" y="263"/>
                  <a:pt x="6305" y="1"/>
                  <a:pt x="5119" y="1"/>
                </a:cubicBezTo>
                <a:close/>
              </a:path>
            </a:pathLst>
          </a:custGeom>
          <a:solidFill>
            <a:srgbClr val="9ED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0"/>
          <p:cNvSpPr/>
          <p:nvPr/>
        </p:nvSpPr>
        <p:spPr>
          <a:xfrm>
            <a:off x="1830970" y="2721456"/>
            <a:ext cx="418316" cy="141816"/>
          </a:xfrm>
          <a:custGeom>
            <a:avLst/>
            <a:gdLst/>
            <a:ahLst/>
            <a:cxnLst/>
            <a:rect l="l" t="t" r="r" b="b"/>
            <a:pathLst>
              <a:path w="4451" h="1509" extrusionOk="0">
                <a:moveTo>
                  <a:pt x="3388" y="0"/>
                </a:moveTo>
                <a:cubicBezTo>
                  <a:pt x="3059" y="0"/>
                  <a:pt x="2725" y="66"/>
                  <a:pt x="2725" y="66"/>
                </a:cubicBezTo>
                <a:lnTo>
                  <a:pt x="325" y="591"/>
                </a:lnTo>
                <a:cubicBezTo>
                  <a:pt x="0" y="691"/>
                  <a:pt x="950" y="1016"/>
                  <a:pt x="625" y="1116"/>
                </a:cubicBezTo>
                <a:cubicBezTo>
                  <a:pt x="625" y="1143"/>
                  <a:pt x="656" y="1155"/>
                  <a:pt x="708" y="1155"/>
                </a:cubicBezTo>
                <a:cubicBezTo>
                  <a:pt x="1005" y="1155"/>
                  <a:pt x="2003" y="780"/>
                  <a:pt x="2175" y="780"/>
                </a:cubicBezTo>
                <a:cubicBezTo>
                  <a:pt x="2191" y="780"/>
                  <a:pt x="2200" y="783"/>
                  <a:pt x="2200" y="791"/>
                </a:cubicBezTo>
                <a:cubicBezTo>
                  <a:pt x="2333" y="966"/>
                  <a:pt x="2458" y="1024"/>
                  <a:pt x="2565" y="1024"/>
                </a:cubicBezTo>
                <a:cubicBezTo>
                  <a:pt x="2780" y="1024"/>
                  <a:pt x="2925" y="791"/>
                  <a:pt x="2925" y="791"/>
                </a:cubicBezTo>
                <a:cubicBezTo>
                  <a:pt x="2985" y="1322"/>
                  <a:pt x="3035" y="1508"/>
                  <a:pt x="3077" y="1508"/>
                </a:cubicBezTo>
                <a:cubicBezTo>
                  <a:pt x="3176" y="1508"/>
                  <a:pt x="3225" y="491"/>
                  <a:pt x="3225" y="491"/>
                </a:cubicBezTo>
                <a:cubicBezTo>
                  <a:pt x="3266" y="1182"/>
                  <a:pt x="3316" y="1413"/>
                  <a:pt x="3364" y="1413"/>
                </a:cubicBezTo>
                <a:cubicBezTo>
                  <a:pt x="3461" y="1413"/>
                  <a:pt x="3550" y="491"/>
                  <a:pt x="3550" y="491"/>
                </a:cubicBezTo>
                <a:cubicBezTo>
                  <a:pt x="3696" y="1172"/>
                  <a:pt x="3777" y="1395"/>
                  <a:pt x="3821" y="1395"/>
                </a:cubicBezTo>
                <a:cubicBezTo>
                  <a:pt x="3903" y="1395"/>
                  <a:pt x="3849" y="591"/>
                  <a:pt x="3849" y="591"/>
                </a:cubicBezTo>
                <a:lnTo>
                  <a:pt x="3849" y="591"/>
                </a:lnTo>
                <a:cubicBezTo>
                  <a:pt x="4146" y="1035"/>
                  <a:pt x="4285" y="1195"/>
                  <a:pt x="4332" y="1195"/>
                </a:cubicBezTo>
                <a:cubicBezTo>
                  <a:pt x="4451" y="1195"/>
                  <a:pt x="3974" y="166"/>
                  <a:pt x="3974" y="166"/>
                </a:cubicBezTo>
                <a:cubicBezTo>
                  <a:pt x="3878" y="37"/>
                  <a:pt x="3635" y="0"/>
                  <a:pt x="3388" y="0"/>
                </a:cubicBezTo>
                <a:close/>
              </a:path>
            </a:pathLst>
          </a:custGeom>
          <a:solidFill>
            <a:srgbClr val="FFC6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0"/>
          <p:cNvSpPr/>
          <p:nvPr/>
        </p:nvSpPr>
        <p:spPr>
          <a:xfrm>
            <a:off x="1469147" y="2161431"/>
            <a:ext cx="547448" cy="712932"/>
          </a:xfrm>
          <a:custGeom>
            <a:avLst/>
            <a:gdLst/>
            <a:ahLst/>
            <a:cxnLst/>
            <a:rect l="l" t="t" r="r" b="b"/>
            <a:pathLst>
              <a:path w="5825" h="7586" extrusionOk="0">
                <a:moveTo>
                  <a:pt x="3025" y="1"/>
                </a:moveTo>
                <a:cubicBezTo>
                  <a:pt x="3025" y="1"/>
                  <a:pt x="1" y="5300"/>
                  <a:pt x="1151" y="7075"/>
                </a:cubicBezTo>
                <a:cubicBezTo>
                  <a:pt x="1392" y="7458"/>
                  <a:pt x="1981" y="7586"/>
                  <a:pt x="2659" y="7586"/>
                </a:cubicBezTo>
                <a:cubicBezTo>
                  <a:pt x="4014" y="7586"/>
                  <a:pt x="5725" y="7075"/>
                  <a:pt x="5725" y="7075"/>
                </a:cubicBezTo>
                <a:cubicBezTo>
                  <a:pt x="5725" y="7075"/>
                  <a:pt x="5825" y="6350"/>
                  <a:pt x="5525" y="5925"/>
                </a:cubicBezTo>
                <a:cubicBezTo>
                  <a:pt x="5525" y="5925"/>
                  <a:pt x="5194" y="5964"/>
                  <a:pt x="4772" y="5964"/>
                </a:cubicBezTo>
                <a:cubicBezTo>
                  <a:pt x="4244" y="5964"/>
                  <a:pt x="3572" y="5902"/>
                  <a:pt x="3225" y="5625"/>
                </a:cubicBezTo>
                <a:cubicBezTo>
                  <a:pt x="2925" y="5400"/>
                  <a:pt x="3650" y="2900"/>
                  <a:pt x="3650" y="2900"/>
                </a:cubicBezTo>
                <a:lnTo>
                  <a:pt x="3025" y="1"/>
                </a:lnTo>
                <a:close/>
              </a:path>
            </a:pathLst>
          </a:custGeom>
          <a:solidFill>
            <a:srgbClr val="9ED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0"/>
          <p:cNvSpPr/>
          <p:nvPr/>
        </p:nvSpPr>
        <p:spPr>
          <a:xfrm>
            <a:off x="2242039" y="2090946"/>
            <a:ext cx="732782" cy="882378"/>
          </a:xfrm>
          <a:custGeom>
            <a:avLst/>
            <a:gdLst/>
            <a:ahLst/>
            <a:cxnLst/>
            <a:rect l="l" t="t" r="r" b="b"/>
            <a:pathLst>
              <a:path w="7797" h="9389" extrusionOk="0">
                <a:moveTo>
                  <a:pt x="1050" y="1"/>
                </a:moveTo>
                <a:lnTo>
                  <a:pt x="0" y="2400"/>
                </a:lnTo>
                <a:cubicBezTo>
                  <a:pt x="0" y="2400"/>
                  <a:pt x="5524" y="8349"/>
                  <a:pt x="5624" y="8649"/>
                </a:cubicBezTo>
                <a:cubicBezTo>
                  <a:pt x="5677" y="9094"/>
                  <a:pt x="6359" y="9389"/>
                  <a:pt x="6908" y="9389"/>
                </a:cubicBezTo>
                <a:cubicBezTo>
                  <a:pt x="7408" y="9389"/>
                  <a:pt x="7797" y="9145"/>
                  <a:pt x="7499" y="8549"/>
                </a:cubicBezTo>
                <a:cubicBezTo>
                  <a:pt x="6474" y="6675"/>
                  <a:pt x="1050" y="1"/>
                  <a:pt x="1050" y="1"/>
                </a:cubicBezTo>
                <a:close/>
              </a:path>
            </a:pathLst>
          </a:custGeom>
          <a:solidFill>
            <a:srgbClr val="9ED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0"/>
          <p:cNvSpPr/>
          <p:nvPr/>
        </p:nvSpPr>
        <p:spPr>
          <a:xfrm>
            <a:off x="2056428" y="2267158"/>
            <a:ext cx="382979" cy="276865"/>
          </a:xfrm>
          <a:custGeom>
            <a:avLst/>
            <a:gdLst/>
            <a:ahLst/>
            <a:cxnLst/>
            <a:rect l="l" t="t" r="r" b="b"/>
            <a:pathLst>
              <a:path w="4075" h="2946" extrusionOk="0">
                <a:moveTo>
                  <a:pt x="2925" y="1"/>
                </a:moveTo>
                <a:cubicBezTo>
                  <a:pt x="2925" y="1"/>
                  <a:pt x="1" y="950"/>
                  <a:pt x="826" y="2200"/>
                </a:cubicBezTo>
                <a:cubicBezTo>
                  <a:pt x="1216" y="2729"/>
                  <a:pt x="1691" y="2946"/>
                  <a:pt x="2142" y="2946"/>
                </a:cubicBezTo>
                <a:cubicBezTo>
                  <a:pt x="2671" y="2946"/>
                  <a:pt x="3166" y="2646"/>
                  <a:pt x="3450" y="2200"/>
                </a:cubicBezTo>
                <a:cubicBezTo>
                  <a:pt x="4075" y="1375"/>
                  <a:pt x="2925" y="1"/>
                  <a:pt x="2925" y="1"/>
                </a:cubicBezTo>
                <a:close/>
              </a:path>
            </a:pathLst>
          </a:custGeom>
          <a:solidFill>
            <a:srgbClr val="9ED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0"/>
          <p:cNvSpPr/>
          <p:nvPr/>
        </p:nvSpPr>
        <p:spPr>
          <a:xfrm>
            <a:off x="2096370" y="2004109"/>
            <a:ext cx="126970" cy="145669"/>
          </a:xfrm>
          <a:custGeom>
            <a:avLst/>
            <a:gdLst/>
            <a:ahLst/>
            <a:cxnLst/>
            <a:rect l="l" t="t" r="r" b="b"/>
            <a:pathLst>
              <a:path w="1351" h="1550" extrusionOk="0">
                <a:moveTo>
                  <a:pt x="825" y="0"/>
                </a:moveTo>
                <a:lnTo>
                  <a:pt x="1" y="525"/>
                </a:lnTo>
                <a:lnTo>
                  <a:pt x="626" y="1550"/>
                </a:lnTo>
                <a:lnTo>
                  <a:pt x="1350" y="525"/>
                </a:lnTo>
                <a:lnTo>
                  <a:pt x="8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0"/>
          <p:cNvSpPr/>
          <p:nvPr/>
        </p:nvSpPr>
        <p:spPr>
          <a:xfrm>
            <a:off x="1929555" y="2032303"/>
            <a:ext cx="108174" cy="148019"/>
          </a:xfrm>
          <a:custGeom>
            <a:avLst/>
            <a:gdLst/>
            <a:ahLst/>
            <a:cxnLst/>
            <a:rect l="l" t="t" r="r" b="b"/>
            <a:pathLst>
              <a:path w="1151" h="1575" extrusionOk="0">
                <a:moveTo>
                  <a:pt x="301" y="0"/>
                </a:moveTo>
                <a:lnTo>
                  <a:pt x="1" y="525"/>
                </a:lnTo>
                <a:lnTo>
                  <a:pt x="726" y="1575"/>
                </a:lnTo>
                <a:lnTo>
                  <a:pt x="1151" y="325"/>
                </a:lnTo>
                <a:lnTo>
                  <a:pt x="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30"/>
          <p:cNvSpPr/>
          <p:nvPr/>
        </p:nvSpPr>
        <p:spPr>
          <a:xfrm>
            <a:off x="931206" y="4440064"/>
            <a:ext cx="3474533" cy="166908"/>
          </a:xfrm>
          <a:custGeom>
            <a:avLst/>
            <a:gdLst/>
            <a:ahLst/>
            <a:cxnLst/>
            <a:rect l="l" t="t" r="r" b="b"/>
            <a:pathLst>
              <a:path w="36970" h="1776" extrusionOk="0">
                <a:moveTo>
                  <a:pt x="14273" y="0"/>
                </a:moveTo>
                <a:cubicBezTo>
                  <a:pt x="14173" y="225"/>
                  <a:pt x="14048" y="425"/>
                  <a:pt x="13948" y="625"/>
                </a:cubicBezTo>
                <a:cubicBezTo>
                  <a:pt x="13948" y="625"/>
                  <a:pt x="13548" y="750"/>
                  <a:pt x="13124" y="750"/>
                </a:cubicBezTo>
                <a:cubicBezTo>
                  <a:pt x="12699" y="750"/>
                  <a:pt x="12299" y="625"/>
                  <a:pt x="12299" y="125"/>
                </a:cubicBezTo>
                <a:lnTo>
                  <a:pt x="12399" y="0"/>
                </a:lnTo>
                <a:lnTo>
                  <a:pt x="12399" y="0"/>
                </a:lnTo>
                <a:cubicBezTo>
                  <a:pt x="9049" y="125"/>
                  <a:pt x="6250" y="225"/>
                  <a:pt x="4050" y="325"/>
                </a:cubicBezTo>
                <a:lnTo>
                  <a:pt x="4050" y="425"/>
                </a:lnTo>
                <a:lnTo>
                  <a:pt x="4050" y="1050"/>
                </a:lnTo>
                <a:lnTo>
                  <a:pt x="2700" y="1050"/>
                </a:lnTo>
                <a:lnTo>
                  <a:pt x="2700" y="425"/>
                </a:lnTo>
                <a:cubicBezTo>
                  <a:pt x="926" y="525"/>
                  <a:pt x="1" y="750"/>
                  <a:pt x="1" y="850"/>
                </a:cubicBezTo>
                <a:cubicBezTo>
                  <a:pt x="1" y="1375"/>
                  <a:pt x="8224" y="1775"/>
                  <a:pt x="18423" y="1775"/>
                </a:cubicBezTo>
                <a:cubicBezTo>
                  <a:pt x="28646" y="1775"/>
                  <a:pt x="36969" y="1375"/>
                  <a:pt x="36969" y="850"/>
                </a:cubicBezTo>
                <a:cubicBezTo>
                  <a:pt x="36969" y="750"/>
                  <a:pt x="35920" y="525"/>
                  <a:pt x="34270" y="425"/>
                </a:cubicBezTo>
                <a:lnTo>
                  <a:pt x="34270" y="1050"/>
                </a:lnTo>
                <a:lnTo>
                  <a:pt x="32920" y="1050"/>
                </a:lnTo>
                <a:lnTo>
                  <a:pt x="32920" y="325"/>
                </a:lnTo>
                <a:cubicBezTo>
                  <a:pt x="29896" y="125"/>
                  <a:pt x="25521" y="0"/>
                  <a:pt x="20522" y="0"/>
                </a:cubicBezTo>
                <a:cubicBezTo>
                  <a:pt x="20822" y="125"/>
                  <a:pt x="21247" y="525"/>
                  <a:pt x="21147" y="750"/>
                </a:cubicBezTo>
                <a:cubicBezTo>
                  <a:pt x="21047" y="850"/>
                  <a:pt x="20922" y="950"/>
                  <a:pt x="20722" y="950"/>
                </a:cubicBezTo>
                <a:cubicBezTo>
                  <a:pt x="20097" y="950"/>
                  <a:pt x="18947" y="625"/>
                  <a:pt x="18848" y="525"/>
                </a:cubicBezTo>
                <a:cubicBezTo>
                  <a:pt x="18748" y="425"/>
                  <a:pt x="18648" y="225"/>
                  <a:pt x="18548" y="0"/>
                </a:cubicBezTo>
                <a:lnTo>
                  <a:pt x="18223" y="0"/>
                </a:lnTo>
                <a:lnTo>
                  <a:pt x="18123" y="525"/>
                </a:lnTo>
                <a:lnTo>
                  <a:pt x="17923" y="525"/>
                </a:lnTo>
                <a:lnTo>
                  <a:pt x="17923" y="0"/>
                </a:lnTo>
                <a:close/>
              </a:path>
            </a:pathLst>
          </a:custGeom>
          <a:solidFill>
            <a:srgbClr val="123D60">
              <a:alpha val="29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0"/>
          <p:cNvSpPr/>
          <p:nvPr/>
        </p:nvSpPr>
        <p:spPr>
          <a:xfrm>
            <a:off x="2086972" y="4440064"/>
            <a:ext cx="185709" cy="70579"/>
          </a:xfrm>
          <a:custGeom>
            <a:avLst/>
            <a:gdLst/>
            <a:ahLst/>
            <a:cxnLst/>
            <a:rect l="l" t="t" r="r" b="b"/>
            <a:pathLst>
              <a:path w="1976" h="751" extrusionOk="0">
                <a:moveTo>
                  <a:pt x="101" y="0"/>
                </a:moveTo>
                <a:lnTo>
                  <a:pt x="1" y="125"/>
                </a:lnTo>
                <a:cubicBezTo>
                  <a:pt x="1" y="625"/>
                  <a:pt x="401" y="750"/>
                  <a:pt x="826" y="750"/>
                </a:cubicBezTo>
                <a:cubicBezTo>
                  <a:pt x="1250" y="750"/>
                  <a:pt x="1650" y="625"/>
                  <a:pt x="1650" y="625"/>
                </a:cubicBezTo>
                <a:cubicBezTo>
                  <a:pt x="1750" y="425"/>
                  <a:pt x="1875" y="225"/>
                  <a:pt x="1975" y="0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0"/>
          <p:cNvSpPr/>
          <p:nvPr/>
        </p:nvSpPr>
        <p:spPr>
          <a:xfrm>
            <a:off x="2615515" y="4440064"/>
            <a:ext cx="312586" cy="89375"/>
          </a:xfrm>
          <a:custGeom>
            <a:avLst/>
            <a:gdLst/>
            <a:ahLst/>
            <a:cxnLst/>
            <a:rect l="l" t="t" r="r" b="b"/>
            <a:pathLst>
              <a:path w="3326" h="951" extrusionOk="0">
                <a:moveTo>
                  <a:pt x="1" y="0"/>
                </a:moveTo>
                <a:lnTo>
                  <a:pt x="1" y="525"/>
                </a:lnTo>
                <a:lnTo>
                  <a:pt x="201" y="525"/>
                </a:lnTo>
                <a:lnTo>
                  <a:pt x="301" y="0"/>
                </a:lnTo>
                <a:close/>
                <a:moveTo>
                  <a:pt x="626" y="0"/>
                </a:moveTo>
                <a:cubicBezTo>
                  <a:pt x="726" y="225"/>
                  <a:pt x="826" y="425"/>
                  <a:pt x="926" y="525"/>
                </a:cubicBezTo>
                <a:cubicBezTo>
                  <a:pt x="1025" y="625"/>
                  <a:pt x="2175" y="950"/>
                  <a:pt x="2800" y="950"/>
                </a:cubicBezTo>
                <a:cubicBezTo>
                  <a:pt x="3000" y="950"/>
                  <a:pt x="3125" y="850"/>
                  <a:pt x="3225" y="750"/>
                </a:cubicBezTo>
                <a:cubicBezTo>
                  <a:pt x="3325" y="525"/>
                  <a:pt x="2900" y="125"/>
                  <a:pt x="2600" y="0"/>
                </a:cubicBez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0"/>
          <p:cNvSpPr/>
          <p:nvPr/>
        </p:nvSpPr>
        <p:spPr>
          <a:xfrm>
            <a:off x="2878659" y="1729218"/>
            <a:ext cx="1418948" cy="960852"/>
          </a:xfrm>
          <a:custGeom>
            <a:avLst/>
            <a:gdLst/>
            <a:ahLst/>
            <a:cxnLst/>
            <a:rect l="l" t="t" r="r" b="b"/>
            <a:pathLst>
              <a:path w="15098" h="10224" extrusionOk="0">
                <a:moveTo>
                  <a:pt x="325" y="1"/>
                </a:moveTo>
                <a:cubicBezTo>
                  <a:pt x="100" y="1"/>
                  <a:pt x="0" y="101"/>
                  <a:pt x="0" y="326"/>
                </a:cubicBezTo>
                <a:lnTo>
                  <a:pt x="0" y="9899"/>
                </a:lnTo>
                <a:cubicBezTo>
                  <a:pt x="0" y="10099"/>
                  <a:pt x="100" y="10224"/>
                  <a:pt x="325" y="10224"/>
                </a:cubicBezTo>
                <a:lnTo>
                  <a:pt x="14798" y="10224"/>
                </a:lnTo>
                <a:cubicBezTo>
                  <a:pt x="14998" y="10224"/>
                  <a:pt x="15098" y="10099"/>
                  <a:pt x="15098" y="9899"/>
                </a:cubicBezTo>
                <a:lnTo>
                  <a:pt x="15098" y="326"/>
                </a:lnTo>
                <a:cubicBezTo>
                  <a:pt x="15098" y="101"/>
                  <a:pt x="14998" y="1"/>
                  <a:pt x="14798" y="1"/>
                </a:cubicBezTo>
                <a:close/>
              </a:path>
            </a:pathLst>
          </a:custGeom>
          <a:solidFill>
            <a:srgbClr val="AED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0"/>
          <p:cNvSpPr/>
          <p:nvPr/>
        </p:nvSpPr>
        <p:spPr>
          <a:xfrm>
            <a:off x="2878659" y="1729218"/>
            <a:ext cx="1418948" cy="960852"/>
          </a:xfrm>
          <a:custGeom>
            <a:avLst/>
            <a:gdLst/>
            <a:ahLst/>
            <a:cxnLst/>
            <a:rect l="l" t="t" r="r" b="b"/>
            <a:pathLst>
              <a:path w="15098" h="10224" extrusionOk="0">
                <a:moveTo>
                  <a:pt x="325" y="1"/>
                </a:moveTo>
                <a:cubicBezTo>
                  <a:pt x="100" y="1"/>
                  <a:pt x="0" y="101"/>
                  <a:pt x="0" y="326"/>
                </a:cubicBezTo>
                <a:lnTo>
                  <a:pt x="0" y="9899"/>
                </a:lnTo>
                <a:cubicBezTo>
                  <a:pt x="0" y="10099"/>
                  <a:pt x="100" y="10224"/>
                  <a:pt x="325" y="10224"/>
                </a:cubicBezTo>
                <a:lnTo>
                  <a:pt x="14798" y="10224"/>
                </a:lnTo>
                <a:cubicBezTo>
                  <a:pt x="14998" y="10224"/>
                  <a:pt x="15098" y="10099"/>
                  <a:pt x="15098" y="9899"/>
                </a:cubicBezTo>
                <a:lnTo>
                  <a:pt x="15098" y="326"/>
                </a:lnTo>
                <a:cubicBezTo>
                  <a:pt x="15098" y="101"/>
                  <a:pt x="14998" y="1"/>
                  <a:pt x="14798" y="1"/>
                </a:cubicBezTo>
                <a:close/>
              </a:path>
            </a:pathLst>
          </a:custGeom>
          <a:solidFill>
            <a:srgbClr val="F28B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0"/>
          <p:cNvSpPr/>
          <p:nvPr/>
        </p:nvSpPr>
        <p:spPr>
          <a:xfrm>
            <a:off x="2878659" y="1729218"/>
            <a:ext cx="1418948" cy="960852"/>
          </a:xfrm>
          <a:custGeom>
            <a:avLst/>
            <a:gdLst/>
            <a:ahLst/>
            <a:cxnLst/>
            <a:rect l="l" t="t" r="r" b="b"/>
            <a:pathLst>
              <a:path w="15098" h="10224" extrusionOk="0">
                <a:moveTo>
                  <a:pt x="325" y="1"/>
                </a:moveTo>
                <a:cubicBezTo>
                  <a:pt x="100" y="1"/>
                  <a:pt x="0" y="101"/>
                  <a:pt x="0" y="326"/>
                </a:cubicBezTo>
                <a:lnTo>
                  <a:pt x="0" y="9899"/>
                </a:lnTo>
                <a:cubicBezTo>
                  <a:pt x="0" y="10099"/>
                  <a:pt x="100" y="10224"/>
                  <a:pt x="325" y="10224"/>
                </a:cubicBezTo>
                <a:lnTo>
                  <a:pt x="825" y="10224"/>
                </a:lnTo>
                <a:cubicBezTo>
                  <a:pt x="725" y="10224"/>
                  <a:pt x="525" y="10099"/>
                  <a:pt x="525" y="9899"/>
                </a:cubicBezTo>
                <a:lnTo>
                  <a:pt x="525" y="850"/>
                </a:lnTo>
                <a:cubicBezTo>
                  <a:pt x="525" y="625"/>
                  <a:pt x="725" y="525"/>
                  <a:pt x="825" y="525"/>
                </a:cubicBezTo>
                <a:lnTo>
                  <a:pt x="14798" y="525"/>
                </a:lnTo>
                <a:cubicBezTo>
                  <a:pt x="14998" y="525"/>
                  <a:pt x="15098" y="625"/>
                  <a:pt x="15098" y="850"/>
                </a:cubicBezTo>
                <a:lnTo>
                  <a:pt x="15098" y="326"/>
                </a:lnTo>
                <a:cubicBezTo>
                  <a:pt x="15098" y="101"/>
                  <a:pt x="14998" y="1"/>
                  <a:pt x="14798" y="1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30"/>
          <p:cNvSpPr/>
          <p:nvPr/>
        </p:nvSpPr>
        <p:spPr>
          <a:xfrm>
            <a:off x="3416600" y="2090946"/>
            <a:ext cx="343036" cy="775335"/>
          </a:xfrm>
          <a:custGeom>
            <a:avLst/>
            <a:gdLst/>
            <a:ahLst/>
            <a:cxnLst/>
            <a:rect l="l" t="t" r="r" b="b"/>
            <a:pathLst>
              <a:path w="3650" h="8250" extrusionOk="0">
                <a:moveTo>
                  <a:pt x="325" y="1"/>
                </a:moveTo>
                <a:cubicBezTo>
                  <a:pt x="100" y="1"/>
                  <a:pt x="0" y="126"/>
                  <a:pt x="0" y="326"/>
                </a:cubicBezTo>
                <a:lnTo>
                  <a:pt x="0" y="8024"/>
                </a:lnTo>
                <a:cubicBezTo>
                  <a:pt x="0" y="8124"/>
                  <a:pt x="100" y="8249"/>
                  <a:pt x="325" y="8249"/>
                </a:cubicBezTo>
                <a:lnTo>
                  <a:pt x="3450" y="8249"/>
                </a:lnTo>
                <a:cubicBezTo>
                  <a:pt x="3550" y="8249"/>
                  <a:pt x="3650" y="8124"/>
                  <a:pt x="3650" y="8024"/>
                </a:cubicBezTo>
                <a:lnTo>
                  <a:pt x="3650" y="326"/>
                </a:lnTo>
                <a:cubicBezTo>
                  <a:pt x="3650" y="126"/>
                  <a:pt x="3550" y="1"/>
                  <a:pt x="3450" y="1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30"/>
          <p:cNvSpPr/>
          <p:nvPr/>
        </p:nvSpPr>
        <p:spPr>
          <a:xfrm>
            <a:off x="3416600" y="2736963"/>
            <a:ext cx="343036" cy="129316"/>
          </a:xfrm>
          <a:custGeom>
            <a:avLst/>
            <a:gdLst/>
            <a:ahLst/>
            <a:cxnLst/>
            <a:rect l="l" t="t" r="r" b="b"/>
            <a:pathLst>
              <a:path w="3650" h="1376" extrusionOk="0">
                <a:moveTo>
                  <a:pt x="0" y="1"/>
                </a:moveTo>
                <a:lnTo>
                  <a:pt x="0" y="1150"/>
                </a:lnTo>
                <a:cubicBezTo>
                  <a:pt x="0" y="1250"/>
                  <a:pt x="100" y="1375"/>
                  <a:pt x="325" y="1375"/>
                </a:cubicBezTo>
                <a:lnTo>
                  <a:pt x="3450" y="1375"/>
                </a:lnTo>
                <a:cubicBezTo>
                  <a:pt x="3550" y="1375"/>
                  <a:pt x="3650" y="1250"/>
                  <a:pt x="3650" y="1150"/>
                </a:cubicBezTo>
                <a:lnTo>
                  <a:pt x="3650" y="1"/>
                </a:lnTo>
                <a:close/>
              </a:path>
            </a:pathLst>
          </a:custGeom>
          <a:solidFill>
            <a:srgbClr val="DD64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30"/>
          <p:cNvSpPr/>
          <p:nvPr/>
        </p:nvSpPr>
        <p:spPr>
          <a:xfrm>
            <a:off x="3249786" y="2807448"/>
            <a:ext cx="686072" cy="87025"/>
          </a:xfrm>
          <a:custGeom>
            <a:avLst/>
            <a:gdLst/>
            <a:ahLst/>
            <a:cxnLst/>
            <a:rect l="l" t="t" r="r" b="b"/>
            <a:pathLst>
              <a:path w="7300" h="926" extrusionOk="0">
                <a:moveTo>
                  <a:pt x="325" y="1"/>
                </a:moveTo>
                <a:cubicBezTo>
                  <a:pt x="125" y="1"/>
                  <a:pt x="0" y="101"/>
                  <a:pt x="0" y="300"/>
                </a:cubicBezTo>
                <a:lnTo>
                  <a:pt x="0" y="625"/>
                </a:lnTo>
                <a:cubicBezTo>
                  <a:pt x="0" y="825"/>
                  <a:pt x="125" y="925"/>
                  <a:pt x="325" y="925"/>
                </a:cubicBezTo>
                <a:lnTo>
                  <a:pt x="6999" y="925"/>
                </a:lnTo>
                <a:cubicBezTo>
                  <a:pt x="7099" y="925"/>
                  <a:pt x="7299" y="825"/>
                  <a:pt x="7299" y="625"/>
                </a:cubicBezTo>
                <a:lnTo>
                  <a:pt x="7299" y="300"/>
                </a:lnTo>
                <a:cubicBezTo>
                  <a:pt x="7299" y="101"/>
                  <a:pt x="7099" y="1"/>
                  <a:pt x="6999" y="1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0"/>
          <p:cNvSpPr/>
          <p:nvPr/>
        </p:nvSpPr>
        <p:spPr>
          <a:xfrm>
            <a:off x="2075224" y="2816846"/>
            <a:ext cx="1068957" cy="87025"/>
          </a:xfrm>
          <a:custGeom>
            <a:avLst/>
            <a:gdLst/>
            <a:ahLst/>
            <a:cxnLst/>
            <a:rect l="l" t="t" r="r" b="b"/>
            <a:pathLst>
              <a:path w="11374" h="926" extrusionOk="0">
                <a:moveTo>
                  <a:pt x="326" y="1"/>
                </a:moveTo>
                <a:cubicBezTo>
                  <a:pt x="226" y="1"/>
                  <a:pt x="1" y="101"/>
                  <a:pt x="1" y="300"/>
                </a:cubicBezTo>
                <a:lnTo>
                  <a:pt x="1" y="625"/>
                </a:lnTo>
                <a:cubicBezTo>
                  <a:pt x="1" y="825"/>
                  <a:pt x="226" y="925"/>
                  <a:pt x="326" y="925"/>
                </a:cubicBezTo>
                <a:lnTo>
                  <a:pt x="11049" y="925"/>
                </a:lnTo>
                <a:cubicBezTo>
                  <a:pt x="11249" y="925"/>
                  <a:pt x="11374" y="825"/>
                  <a:pt x="11374" y="625"/>
                </a:cubicBezTo>
                <a:lnTo>
                  <a:pt x="11374" y="300"/>
                </a:lnTo>
                <a:cubicBezTo>
                  <a:pt x="11374" y="101"/>
                  <a:pt x="11249" y="1"/>
                  <a:pt x="11049" y="1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0"/>
          <p:cNvSpPr/>
          <p:nvPr/>
        </p:nvSpPr>
        <p:spPr>
          <a:xfrm>
            <a:off x="4025027" y="4381327"/>
            <a:ext cx="126876" cy="157510"/>
          </a:xfrm>
          <a:custGeom>
            <a:avLst/>
            <a:gdLst/>
            <a:ahLst/>
            <a:cxnLst/>
            <a:rect l="l" t="t" r="r" b="b"/>
            <a:pathLst>
              <a:path w="1350" h="1676" extrusionOk="0">
                <a:moveTo>
                  <a:pt x="0" y="1"/>
                </a:moveTo>
                <a:lnTo>
                  <a:pt x="0" y="1675"/>
                </a:lnTo>
                <a:lnTo>
                  <a:pt x="1350" y="1675"/>
                </a:lnTo>
                <a:lnTo>
                  <a:pt x="1350" y="1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0"/>
          <p:cNvSpPr/>
          <p:nvPr/>
        </p:nvSpPr>
        <p:spPr>
          <a:xfrm>
            <a:off x="4025027" y="4402472"/>
            <a:ext cx="126876" cy="77627"/>
          </a:xfrm>
          <a:custGeom>
            <a:avLst/>
            <a:gdLst/>
            <a:ahLst/>
            <a:cxnLst/>
            <a:rect l="l" t="t" r="r" b="b"/>
            <a:pathLst>
              <a:path w="1350" h="826" extrusionOk="0">
                <a:moveTo>
                  <a:pt x="0" y="1"/>
                </a:moveTo>
                <a:lnTo>
                  <a:pt x="0" y="825"/>
                </a:lnTo>
                <a:lnTo>
                  <a:pt x="1350" y="825"/>
                </a:lnTo>
                <a:lnTo>
                  <a:pt x="1350" y="1"/>
                </a:lnTo>
                <a:close/>
              </a:path>
            </a:pathLst>
          </a:custGeom>
          <a:solidFill>
            <a:srgbClr val="10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0"/>
          <p:cNvSpPr/>
          <p:nvPr/>
        </p:nvSpPr>
        <p:spPr>
          <a:xfrm>
            <a:off x="1184952" y="4381327"/>
            <a:ext cx="126970" cy="157510"/>
          </a:xfrm>
          <a:custGeom>
            <a:avLst/>
            <a:gdLst/>
            <a:ahLst/>
            <a:cxnLst/>
            <a:rect l="l" t="t" r="r" b="b"/>
            <a:pathLst>
              <a:path w="1351" h="1676" extrusionOk="0">
                <a:moveTo>
                  <a:pt x="0" y="1"/>
                </a:moveTo>
                <a:lnTo>
                  <a:pt x="0" y="1675"/>
                </a:lnTo>
                <a:lnTo>
                  <a:pt x="1350" y="1675"/>
                </a:lnTo>
                <a:lnTo>
                  <a:pt x="1350" y="1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0"/>
          <p:cNvSpPr/>
          <p:nvPr/>
        </p:nvSpPr>
        <p:spPr>
          <a:xfrm>
            <a:off x="1184952" y="4402472"/>
            <a:ext cx="126970" cy="77627"/>
          </a:xfrm>
          <a:custGeom>
            <a:avLst/>
            <a:gdLst/>
            <a:ahLst/>
            <a:cxnLst/>
            <a:rect l="l" t="t" r="r" b="b"/>
            <a:pathLst>
              <a:path w="1351" h="826" extrusionOk="0">
                <a:moveTo>
                  <a:pt x="0" y="1"/>
                </a:moveTo>
                <a:lnTo>
                  <a:pt x="0" y="825"/>
                </a:lnTo>
                <a:lnTo>
                  <a:pt x="1350" y="825"/>
                </a:lnTo>
                <a:lnTo>
                  <a:pt x="1350" y="725"/>
                </a:lnTo>
                <a:lnTo>
                  <a:pt x="1350" y="1"/>
                </a:lnTo>
                <a:close/>
              </a:path>
            </a:pathLst>
          </a:custGeom>
          <a:solidFill>
            <a:srgbClr val="1024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0"/>
          <p:cNvSpPr/>
          <p:nvPr/>
        </p:nvSpPr>
        <p:spPr>
          <a:xfrm>
            <a:off x="999341" y="2983660"/>
            <a:ext cx="3347657" cy="1409512"/>
          </a:xfrm>
          <a:custGeom>
            <a:avLst/>
            <a:gdLst/>
            <a:ahLst/>
            <a:cxnLst/>
            <a:rect l="l" t="t" r="r" b="b"/>
            <a:pathLst>
              <a:path w="35620" h="14998" extrusionOk="0">
                <a:moveTo>
                  <a:pt x="1" y="0"/>
                </a:moveTo>
                <a:lnTo>
                  <a:pt x="1" y="14998"/>
                </a:lnTo>
                <a:lnTo>
                  <a:pt x="35619" y="14998"/>
                </a:lnTo>
                <a:lnTo>
                  <a:pt x="35619" y="0"/>
                </a:ln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0"/>
          <p:cNvSpPr/>
          <p:nvPr/>
        </p:nvSpPr>
        <p:spPr>
          <a:xfrm>
            <a:off x="1184952" y="3148030"/>
            <a:ext cx="2985824" cy="1097123"/>
          </a:xfrm>
          <a:custGeom>
            <a:avLst/>
            <a:gdLst/>
            <a:ahLst/>
            <a:cxnLst/>
            <a:rect l="l" t="t" r="r" b="b"/>
            <a:pathLst>
              <a:path w="31770" h="11674" extrusionOk="0">
                <a:moveTo>
                  <a:pt x="0" y="1"/>
                </a:moveTo>
                <a:lnTo>
                  <a:pt x="0" y="11674"/>
                </a:lnTo>
                <a:lnTo>
                  <a:pt x="31770" y="11674"/>
                </a:lnTo>
                <a:lnTo>
                  <a:pt x="31770" y="1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0"/>
          <p:cNvSpPr/>
          <p:nvPr/>
        </p:nvSpPr>
        <p:spPr>
          <a:xfrm>
            <a:off x="999341" y="2971912"/>
            <a:ext cx="3347657" cy="11841"/>
          </a:xfrm>
          <a:custGeom>
            <a:avLst/>
            <a:gdLst/>
            <a:ahLst/>
            <a:cxnLst/>
            <a:rect l="l" t="t" r="r" b="b"/>
            <a:pathLst>
              <a:path w="35620" h="126" extrusionOk="0">
                <a:moveTo>
                  <a:pt x="1" y="0"/>
                </a:moveTo>
                <a:lnTo>
                  <a:pt x="1" y="125"/>
                </a:lnTo>
                <a:lnTo>
                  <a:pt x="7499" y="125"/>
                </a:lnTo>
                <a:lnTo>
                  <a:pt x="7499" y="0"/>
                </a:lnTo>
                <a:close/>
                <a:moveTo>
                  <a:pt x="11774" y="0"/>
                </a:moveTo>
                <a:lnTo>
                  <a:pt x="11674" y="125"/>
                </a:lnTo>
                <a:lnTo>
                  <a:pt x="11874" y="125"/>
                </a:lnTo>
                <a:lnTo>
                  <a:pt x="11874" y="0"/>
                </a:lnTo>
                <a:close/>
                <a:moveTo>
                  <a:pt x="15323" y="0"/>
                </a:moveTo>
                <a:lnTo>
                  <a:pt x="15198" y="125"/>
                </a:lnTo>
                <a:lnTo>
                  <a:pt x="35619" y="125"/>
                </a:lnTo>
                <a:lnTo>
                  <a:pt x="35619" y="0"/>
                </a:lnTo>
                <a:close/>
              </a:path>
            </a:pathLst>
          </a:custGeom>
          <a:solidFill>
            <a:srgbClr val="B8BB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0"/>
          <p:cNvSpPr/>
          <p:nvPr/>
        </p:nvSpPr>
        <p:spPr>
          <a:xfrm>
            <a:off x="1704097" y="2971912"/>
            <a:ext cx="735319" cy="11841"/>
          </a:xfrm>
          <a:custGeom>
            <a:avLst/>
            <a:gdLst/>
            <a:ahLst/>
            <a:cxnLst/>
            <a:rect l="l" t="t" r="r" b="b"/>
            <a:pathLst>
              <a:path w="7824" h="126" extrusionOk="0">
                <a:moveTo>
                  <a:pt x="0" y="0"/>
                </a:moveTo>
                <a:lnTo>
                  <a:pt x="0" y="125"/>
                </a:lnTo>
                <a:lnTo>
                  <a:pt x="4175" y="125"/>
                </a:lnTo>
                <a:lnTo>
                  <a:pt x="4275" y="0"/>
                </a:lnTo>
                <a:close/>
                <a:moveTo>
                  <a:pt x="4375" y="0"/>
                </a:moveTo>
                <a:lnTo>
                  <a:pt x="4375" y="125"/>
                </a:lnTo>
                <a:lnTo>
                  <a:pt x="7699" y="125"/>
                </a:lnTo>
                <a:lnTo>
                  <a:pt x="7824" y="0"/>
                </a:lnTo>
                <a:close/>
              </a:path>
            </a:pathLst>
          </a:custGeom>
          <a:solidFill>
            <a:srgbClr val="749D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0"/>
          <p:cNvSpPr/>
          <p:nvPr/>
        </p:nvSpPr>
        <p:spPr>
          <a:xfrm>
            <a:off x="999341" y="2983660"/>
            <a:ext cx="3347657" cy="68229"/>
          </a:xfrm>
          <a:custGeom>
            <a:avLst/>
            <a:gdLst/>
            <a:ahLst/>
            <a:cxnLst/>
            <a:rect l="l" t="t" r="r" b="b"/>
            <a:pathLst>
              <a:path w="35620" h="726" extrusionOk="0">
                <a:moveTo>
                  <a:pt x="1" y="0"/>
                </a:moveTo>
                <a:lnTo>
                  <a:pt x="1" y="725"/>
                </a:lnTo>
                <a:lnTo>
                  <a:pt x="35619" y="725"/>
                </a:lnTo>
                <a:lnTo>
                  <a:pt x="35619" y="0"/>
                </a:lnTo>
                <a:close/>
              </a:path>
            </a:pathLst>
          </a:custGeom>
          <a:solidFill>
            <a:srgbClr val="133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0"/>
          <p:cNvSpPr/>
          <p:nvPr/>
        </p:nvSpPr>
        <p:spPr>
          <a:xfrm>
            <a:off x="841925" y="2875583"/>
            <a:ext cx="3662498" cy="117569"/>
          </a:xfrm>
          <a:custGeom>
            <a:avLst/>
            <a:gdLst/>
            <a:ahLst/>
            <a:cxnLst/>
            <a:rect l="l" t="t" r="r" b="b"/>
            <a:pathLst>
              <a:path w="38970" h="1251" extrusionOk="0">
                <a:moveTo>
                  <a:pt x="1" y="0"/>
                </a:moveTo>
                <a:lnTo>
                  <a:pt x="1" y="1250"/>
                </a:lnTo>
                <a:lnTo>
                  <a:pt x="38969" y="1250"/>
                </a:lnTo>
                <a:lnTo>
                  <a:pt x="38969" y="0"/>
                </a:lnTo>
                <a:close/>
              </a:path>
            </a:pathLst>
          </a:custGeom>
          <a:solidFill>
            <a:srgbClr val="0E27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0"/>
          <p:cNvSpPr/>
          <p:nvPr/>
        </p:nvSpPr>
        <p:spPr>
          <a:xfrm>
            <a:off x="2040451" y="1698447"/>
            <a:ext cx="40700" cy="63503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0"/>
          <p:cNvSpPr/>
          <p:nvPr/>
        </p:nvSpPr>
        <p:spPr>
          <a:xfrm>
            <a:off x="2165451" y="1677572"/>
            <a:ext cx="40700" cy="63503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0"/>
          <p:cNvSpPr/>
          <p:nvPr/>
        </p:nvSpPr>
        <p:spPr>
          <a:xfrm rot="-565316">
            <a:off x="2142413" y="1609724"/>
            <a:ext cx="59798" cy="18536"/>
          </a:xfrm>
          <a:custGeom>
            <a:avLst/>
            <a:gdLst/>
            <a:ahLst/>
            <a:cxnLst/>
            <a:rect l="l" t="t" r="r" b="b"/>
            <a:pathLst>
              <a:path w="1251" h="396" extrusionOk="0">
                <a:moveTo>
                  <a:pt x="606" y="1"/>
                </a:moveTo>
                <a:cubicBezTo>
                  <a:pt x="407" y="1"/>
                  <a:pt x="191" y="96"/>
                  <a:pt x="0" y="395"/>
                </a:cubicBezTo>
                <a:lnTo>
                  <a:pt x="1250" y="295"/>
                </a:lnTo>
                <a:cubicBezTo>
                  <a:pt x="1250" y="295"/>
                  <a:pt x="956" y="1"/>
                  <a:pt x="60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0"/>
          <p:cNvSpPr/>
          <p:nvPr/>
        </p:nvSpPr>
        <p:spPr>
          <a:xfrm rot="-565316">
            <a:off x="2017713" y="1634224"/>
            <a:ext cx="59798" cy="18536"/>
          </a:xfrm>
          <a:custGeom>
            <a:avLst/>
            <a:gdLst/>
            <a:ahLst/>
            <a:cxnLst/>
            <a:rect l="l" t="t" r="r" b="b"/>
            <a:pathLst>
              <a:path w="1251" h="396" extrusionOk="0">
                <a:moveTo>
                  <a:pt x="606" y="1"/>
                </a:moveTo>
                <a:cubicBezTo>
                  <a:pt x="407" y="1"/>
                  <a:pt x="191" y="96"/>
                  <a:pt x="0" y="395"/>
                </a:cubicBezTo>
                <a:lnTo>
                  <a:pt x="1250" y="295"/>
                </a:lnTo>
                <a:cubicBezTo>
                  <a:pt x="1250" y="295"/>
                  <a:pt x="956" y="1"/>
                  <a:pt x="606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7"/>
          <p:cNvGrpSpPr/>
          <p:nvPr/>
        </p:nvGrpSpPr>
        <p:grpSpPr>
          <a:xfrm>
            <a:off x="4545949" y="1251677"/>
            <a:ext cx="3867312" cy="3237699"/>
            <a:chOff x="4545949" y="1251677"/>
            <a:chExt cx="3867312" cy="3237699"/>
          </a:xfrm>
        </p:grpSpPr>
        <p:sp>
          <p:nvSpPr>
            <p:cNvPr id="214" name="Google Shape;214;p17"/>
            <p:cNvSpPr/>
            <p:nvPr/>
          </p:nvSpPr>
          <p:spPr>
            <a:xfrm>
              <a:off x="4936441" y="4347811"/>
              <a:ext cx="1866968" cy="141565"/>
            </a:xfrm>
            <a:custGeom>
              <a:avLst/>
              <a:gdLst/>
              <a:ahLst/>
              <a:cxnLst/>
              <a:rect l="l" t="t" r="r" b="b"/>
              <a:pathLst>
                <a:path w="23422" h="1776" extrusionOk="0">
                  <a:moveTo>
                    <a:pt x="1" y="0"/>
                  </a:moveTo>
                  <a:lnTo>
                    <a:pt x="1" y="1775"/>
                  </a:lnTo>
                  <a:lnTo>
                    <a:pt x="23422" y="1775"/>
                  </a:lnTo>
                  <a:lnTo>
                    <a:pt x="23422" y="0"/>
                  </a:ln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301388" y="1941000"/>
              <a:ext cx="274999" cy="474274"/>
            </a:xfrm>
            <a:custGeom>
              <a:avLst/>
              <a:gdLst/>
              <a:ahLst/>
              <a:cxnLst/>
              <a:rect l="l" t="t" r="r" b="b"/>
              <a:pathLst>
                <a:path w="3450" h="5950" extrusionOk="0">
                  <a:moveTo>
                    <a:pt x="2500" y="1"/>
                  </a:moveTo>
                  <a:cubicBezTo>
                    <a:pt x="2500" y="1"/>
                    <a:pt x="525" y="3125"/>
                    <a:pt x="1" y="5000"/>
                  </a:cubicBezTo>
                  <a:cubicBezTo>
                    <a:pt x="1" y="5000"/>
                    <a:pt x="525" y="5950"/>
                    <a:pt x="1575" y="5950"/>
                  </a:cubicBezTo>
                  <a:lnTo>
                    <a:pt x="3450" y="2925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267151" y="3618634"/>
              <a:ext cx="1245389" cy="91667"/>
            </a:xfrm>
            <a:custGeom>
              <a:avLst/>
              <a:gdLst/>
              <a:ahLst/>
              <a:cxnLst/>
              <a:rect l="l" t="t" r="r" b="b"/>
              <a:pathLst>
                <a:path w="15624" h="1150" extrusionOk="0">
                  <a:moveTo>
                    <a:pt x="1" y="0"/>
                  </a:moveTo>
                  <a:lnTo>
                    <a:pt x="1" y="1150"/>
                  </a:lnTo>
                  <a:lnTo>
                    <a:pt x="15623" y="1150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rgbClr val="BFD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267151" y="3618634"/>
              <a:ext cx="1245389" cy="91667"/>
            </a:xfrm>
            <a:custGeom>
              <a:avLst/>
              <a:gdLst/>
              <a:ahLst/>
              <a:cxnLst/>
              <a:rect l="l" t="t" r="r" b="b"/>
              <a:pathLst>
                <a:path w="15624" h="1150" extrusionOk="0">
                  <a:moveTo>
                    <a:pt x="1" y="0"/>
                  </a:moveTo>
                  <a:lnTo>
                    <a:pt x="1" y="1150"/>
                  </a:lnTo>
                  <a:lnTo>
                    <a:pt x="15623" y="1150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209442" y="3277878"/>
              <a:ext cx="107608" cy="1153723"/>
            </a:xfrm>
            <a:custGeom>
              <a:avLst/>
              <a:gdLst/>
              <a:ahLst/>
              <a:cxnLst/>
              <a:rect l="l" t="t" r="r" b="b"/>
              <a:pathLst>
                <a:path w="1350" h="14474" extrusionOk="0">
                  <a:moveTo>
                    <a:pt x="0" y="1"/>
                  </a:moveTo>
                  <a:lnTo>
                    <a:pt x="0" y="14473"/>
                  </a:lnTo>
                  <a:lnTo>
                    <a:pt x="1350" y="14473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5209442" y="3369543"/>
              <a:ext cx="107608" cy="65840"/>
            </a:xfrm>
            <a:custGeom>
              <a:avLst/>
              <a:gdLst/>
              <a:ahLst/>
              <a:cxnLst/>
              <a:rect l="l" t="t" r="r" b="b"/>
              <a:pathLst>
                <a:path w="1350" h="826" extrusionOk="0">
                  <a:moveTo>
                    <a:pt x="0" y="1"/>
                  </a:moveTo>
                  <a:lnTo>
                    <a:pt x="0" y="826"/>
                  </a:lnTo>
                  <a:lnTo>
                    <a:pt x="1350" y="82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rgbClr val="164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5856913" y="3277878"/>
              <a:ext cx="99717" cy="1119846"/>
            </a:xfrm>
            <a:custGeom>
              <a:avLst/>
              <a:gdLst/>
              <a:ahLst/>
              <a:cxnLst/>
              <a:rect l="l" t="t" r="r" b="b"/>
              <a:pathLst>
                <a:path w="1251" h="14049" extrusionOk="0">
                  <a:moveTo>
                    <a:pt x="1" y="1"/>
                  </a:moveTo>
                  <a:lnTo>
                    <a:pt x="1" y="14048"/>
                  </a:lnTo>
                  <a:lnTo>
                    <a:pt x="1250" y="14048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856913" y="3369543"/>
              <a:ext cx="99717" cy="65840"/>
            </a:xfrm>
            <a:custGeom>
              <a:avLst/>
              <a:gdLst/>
              <a:ahLst/>
              <a:cxnLst/>
              <a:rect l="l" t="t" r="r" b="b"/>
              <a:pathLst>
                <a:path w="1251" h="826" extrusionOk="0">
                  <a:moveTo>
                    <a:pt x="1" y="1"/>
                  </a:moveTo>
                  <a:lnTo>
                    <a:pt x="1" y="826"/>
                  </a:lnTo>
                  <a:lnTo>
                    <a:pt x="1250" y="82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4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446675" y="3277878"/>
              <a:ext cx="99717" cy="1153723"/>
            </a:xfrm>
            <a:custGeom>
              <a:avLst/>
              <a:gdLst/>
              <a:ahLst/>
              <a:cxnLst/>
              <a:rect l="l" t="t" r="r" b="b"/>
              <a:pathLst>
                <a:path w="1251" h="14474" extrusionOk="0">
                  <a:moveTo>
                    <a:pt x="0" y="1"/>
                  </a:moveTo>
                  <a:lnTo>
                    <a:pt x="0" y="14473"/>
                  </a:lnTo>
                  <a:lnTo>
                    <a:pt x="1250" y="14473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446675" y="3369543"/>
              <a:ext cx="99717" cy="65840"/>
            </a:xfrm>
            <a:custGeom>
              <a:avLst/>
              <a:gdLst/>
              <a:ahLst/>
              <a:cxnLst/>
              <a:rect l="l" t="t" r="r" b="b"/>
              <a:pathLst>
                <a:path w="1251" h="826" extrusionOk="0">
                  <a:moveTo>
                    <a:pt x="0" y="1"/>
                  </a:moveTo>
                  <a:lnTo>
                    <a:pt x="0" y="826"/>
                  </a:lnTo>
                  <a:lnTo>
                    <a:pt x="1250" y="82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4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545949" y="1277583"/>
              <a:ext cx="2598147" cy="2092069"/>
            </a:xfrm>
            <a:custGeom>
              <a:avLst/>
              <a:gdLst/>
              <a:ahLst/>
              <a:cxnLst/>
              <a:rect l="l" t="t" r="r" b="b"/>
              <a:pathLst>
                <a:path w="32595" h="26246" extrusionOk="0">
                  <a:moveTo>
                    <a:pt x="1" y="0"/>
                  </a:moveTo>
                  <a:lnTo>
                    <a:pt x="1" y="26246"/>
                  </a:lnTo>
                  <a:lnTo>
                    <a:pt x="32595" y="26246"/>
                  </a:lnTo>
                  <a:lnTo>
                    <a:pt x="32595" y="0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4627651" y="1343343"/>
              <a:ext cx="2458655" cy="1958554"/>
            </a:xfrm>
            <a:custGeom>
              <a:avLst/>
              <a:gdLst/>
              <a:ahLst/>
              <a:cxnLst/>
              <a:rect l="l" t="t" r="r" b="b"/>
              <a:pathLst>
                <a:path w="30845" h="24571" extrusionOk="0">
                  <a:moveTo>
                    <a:pt x="0" y="0"/>
                  </a:moveTo>
                  <a:lnTo>
                    <a:pt x="0" y="24571"/>
                  </a:lnTo>
                  <a:lnTo>
                    <a:pt x="30845" y="24571"/>
                  </a:lnTo>
                  <a:lnTo>
                    <a:pt x="30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5067960" y="1251677"/>
              <a:ext cx="1593961" cy="117652"/>
            </a:xfrm>
            <a:custGeom>
              <a:avLst/>
              <a:gdLst/>
              <a:ahLst/>
              <a:cxnLst/>
              <a:rect l="l" t="t" r="r" b="b"/>
              <a:pathLst>
                <a:path w="19997" h="1476" extrusionOk="0">
                  <a:moveTo>
                    <a:pt x="0" y="0"/>
                  </a:moveTo>
                  <a:lnTo>
                    <a:pt x="0" y="1475"/>
                  </a:lnTo>
                  <a:lnTo>
                    <a:pt x="19997" y="1475"/>
                  </a:lnTo>
                  <a:lnTo>
                    <a:pt x="19997" y="0"/>
                  </a:lnTo>
                  <a:close/>
                </a:path>
              </a:pathLst>
            </a:custGeom>
            <a:solidFill>
              <a:srgbClr val="143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5695596" y="1446075"/>
              <a:ext cx="523320" cy="85137"/>
            </a:xfrm>
            <a:custGeom>
              <a:avLst/>
              <a:gdLst/>
              <a:ahLst/>
              <a:cxnLst/>
              <a:rect l="l" t="t" r="r" b="b"/>
              <a:pathLst>
                <a:path w="7075" h="1151" extrusionOk="0">
                  <a:moveTo>
                    <a:pt x="0" y="0"/>
                  </a:moveTo>
                  <a:lnTo>
                    <a:pt x="0" y="1150"/>
                  </a:lnTo>
                  <a:lnTo>
                    <a:pt x="7074" y="1150"/>
                  </a:lnTo>
                  <a:lnTo>
                    <a:pt x="7074" y="0"/>
                  </a:lnTo>
                  <a:close/>
                </a:path>
              </a:pathLst>
            </a:custGeom>
            <a:solidFill>
              <a:srgbClr val="143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7367148" y="4347811"/>
              <a:ext cx="1046114" cy="141565"/>
            </a:xfrm>
            <a:custGeom>
              <a:avLst/>
              <a:gdLst/>
              <a:ahLst/>
              <a:cxnLst/>
              <a:rect l="l" t="t" r="r" b="b"/>
              <a:pathLst>
                <a:path w="13124" h="1776" extrusionOk="0">
                  <a:moveTo>
                    <a:pt x="6574" y="0"/>
                  </a:moveTo>
                  <a:cubicBezTo>
                    <a:pt x="2925" y="0"/>
                    <a:pt x="0" y="425"/>
                    <a:pt x="0" y="950"/>
                  </a:cubicBezTo>
                  <a:cubicBezTo>
                    <a:pt x="0" y="1375"/>
                    <a:pt x="2925" y="1775"/>
                    <a:pt x="6574" y="1775"/>
                  </a:cubicBezTo>
                  <a:cubicBezTo>
                    <a:pt x="10224" y="1775"/>
                    <a:pt x="13123" y="1375"/>
                    <a:pt x="13123" y="950"/>
                  </a:cubicBezTo>
                  <a:cubicBezTo>
                    <a:pt x="13123" y="425"/>
                    <a:pt x="10224" y="0"/>
                    <a:pt x="6574" y="0"/>
                  </a:cubicBez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090342" y="4224262"/>
              <a:ext cx="183413" cy="218804"/>
            </a:xfrm>
            <a:custGeom>
              <a:avLst/>
              <a:gdLst/>
              <a:ahLst/>
              <a:cxnLst/>
              <a:rect l="l" t="t" r="r" b="b"/>
              <a:pathLst>
                <a:path w="2301" h="2745" extrusionOk="0">
                  <a:moveTo>
                    <a:pt x="1251" y="1"/>
                  </a:moveTo>
                  <a:lnTo>
                    <a:pt x="1" y="301"/>
                  </a:lnTo>
                  <a:cubicBezTo>
                    <a:pt x="1" y="301"/>
                    <a:pt x="201" y="1775"/>
                    <a:pt x="626" y="2500"/>
                  </a:cubicBezTo>
                  <a:cubicBezTo>
                    <a:pt x="626" y="2500"/>
                    <a:pt x="1189" y="2744"/>
                    <a:pt x="1662" y="2744"/>
                  </a:cubicBezTo>
                  <a:cubicBezTo>
                    <a:pt x="2005" y="2744"/>
                    <a:pt x="2300" y="2616"/>
                    <a:pt x="2300" y="2175"/>
                  </a:cubicBezTo>
                  <a:lnTo>
                    <a:pt x="1251" y="1"/>
                  </a:ln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998677" y="3959310"/>
              <a:ext cx="233231" cy="412978"/>
            </a:xfrm>
            <a:custGeom>
              <a:avLst/>
              <a:gdLst/>
              <a:ahLst/>
              <a:cxnLst/>
              <a:rect l="l" t="t" r="r" b="b"/>
              <a:pathLst>
                <a:path w="2926" h="5181" extrusionOk="0">
                  <a:moveTo>
                    <a:pt x="1776" y="0"/>
                  </a:moveTo>
                  <a:cubicBezTo>
                    <a:pt x="1251" y="200"/>
                    <a:pt x="626" y="400"/>
                    <a:pt x="1" y="500"/>
                  </a:cubicBezTo>
                  <a:cubicBezTo>
                    <a:pt x="726" y="2075"/>
                    <a:pt x="1451" y="4475"/>
                    <a:pt x="1451" y="4475"/>
                  </a:cubicBezTo>
                  <a:cubicBezTo>
                    <a:pt x="1451" y="4475"/>
                    <a:pt x="1735" y="5109"/>
                    <a:pt x="1935" y="5109"/>
                  </a:cubicBezTo>
                  <a:cubicBezTo>
                    <a:pt x="1949" y="5109"/>
                    <a:pt x="1963" y="5106"/>
                    <a:pt x="1976" y="5099"/>
                  </a:cubicBezTo>
                  <a:cubicBezTo>
                    <a:pt x="2116" y="5157"/>
                    <a:pt x="2237" y="5181"/>
                    <a:pt x="2342" y="5181"/>
                  </a:cubicBezTo>
                  <a:cubicBezTo>
                    <a:pt x="2779" y="5181"/>
                    <a:pt x="2925" y="4774"/>
                    <a:pt x="2925" y="4774"/>
                  </a:cubicBezTo>
                  <a:lnTo>
                    <a:pt x="2401" y="3325"/>
                  </a:lnTo>
                  <a:cubicBezTo>
                    <a:pt x="2401" y="3325"/>
                    <a:pt x="2076" y="1750"/>
                    <a:pt x="1776" y="0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7500659" y="3991193"/>
              <a:ext cx="233152" cy="390579"/>
            </a:xfrm>
            <a:custGeom>
              <a:avLst/>
              <a:gdLst/>
              <a:ahLst/>
              <a:cxnLst/>
              <a:rect l="l" t="t" r="r" b="b"/>
              <a:pathLst>
                <a:path w="2925" h="4900" extrusionOk="0">
                  <a:moveTo>
                    <a:pt x="2925" y="0"/>
                  </a:moveTo>
                  <a:cubicBezTo>
                    <a:pt x="2400" y="0"/>
                    <a:pt x="1775" y="0"/>
                    <a:pt x="1150" y="100"/>
                  </a:cubicBezTo>
                  <a:cubicBezTo>
                    <a:pt x="1150" y="1575"/>
                    <a:pt x="1050" y="2725"/>
                    <a:pt x="1050" y="2725"/>
                  </a:cubicBezTo>
                  <a:lnTo>
                    <a:pt x="0" y="4899"/>
                  </a:lnTo>
                  <a:lnTo>
                    <a:pt x="1050" y="4799"/>
                  </a:lnTo>
                  <a:lnTo>
                    <a:pt x="2400" y="2825"/>
                  </a:lnTo>
                  <a:cubicBezTo>
                    <a:pt x="2400" y="2825"/>
                    <a:pt x="2600" y="1475"/>
                    <a:pt x="2925" y="0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426929" y="4208320"/>
              <a:ext cx="298913" cy="230043"/>
            </a:xfrm>
            <a:custGeom>
              <a:avLst/>
              <a:gdLst/>
              <a:ahLst/>
              <a:cxnLst/>
              <a:rect l="l" t="t" r="r" b="b"/>
              <a:pathLst>
                <a:path w="3750" h="2886" extrusionOk="0">
                  <a:moveTo>
                    <a:pt x="3325" y="1"/>
                  </a:moveTo>
                  <a:cubicBezTo>
                    <a:pt x="3325" y="1"/>
                    <a:pt x="2500" y="1351"/>
                    <a:pt x="1975" y="1750"/>
                  </a:cubicBezTo>
                  <a:cubicBezTo>
                    <a:pt x="1757" y="1927"/>
                    <a:pt x="1557" y="1978"/>
                    <a:pt x="1397" y="1978"/>
                  </a:cubicBezTo>
                  <a:cubicBezTo>
                    <a:pt x="1171" y="1978"/>
                    <a:pt x="1025" y="1875"/>
                    <a:pt x="1025" y="1875"/>
                  </a:cubicBezTo>
                  <a:cubicBezTo>
                    <a:pt x="1025" y="1875"/>
                    <a:pt x="0" y="2275"/>
                    <a:pt x="200" y="2700"/>
                  </a:cubicBezTo>
                  <a:cubicBezTo>
                    <a:pt x="264" y="2837"/>
                    <a:pt x="491" y="2886"/>
                    <a:pt x="781" y="2886"/>
                  </a:cubicBezTo>
                  <a:cubicBezTo>
                    <a:pt x="1391" y="2886"/>
                    <a:pt x="2279" y="2668"/>
                    <a:pt x="2500" y="2600"/>
                  </a:cubicBezTo>
                  <a:cubicBezTo>
                    <a:pt x="2700" y="2500"/>
                    <a:pt x="3125" y="1451"/>
                    <a:pt x="3125" y="1451"/>
                  </a:cubicBezTo>
                  <a:lnTo>
                    <a:pt x="3125" y="2600"/>
                  </a:lnTo>
                  <a:lnTo>
                    <a:pt x="3325" y="2600"/>
                  </a:lnTo>
                  <a:cubicBezTo>
                    <a:pt x="3325" y="2600"/>
                    <a:pt x="3525" y="1650"/>
                    <a:pt x="3625" y="1026"/>
                  </a:cubicBezTo>
                  <a:cubicBezTo>
                    <a:pt x="3750" y="301"/>
                    <a:pt x="3325" y="1"/>
                    <a:pt x="3325" y="1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251571" y="2447072"/>
              <a:ext cx="854810" cy="1794113"/>
            </a:xfrm>
            <a:custGeom>
              <a:avLst/>
              <a:gdLst/>
              <a:ahLst/>
              <a:cxnLst/>
              <a:rect l="l" t="t" r="r" b="b"/>
              <a:pathLst>
                <a:path w="10724" h="22508" extrusionOk="0">
                  <a:moveTo>
                    <a:pt x="6574" y="1"/>
                  </a:moveTo>
                  <a:lnTo>
                    <a:pt x="4900" y="426"/>
                  </a:lnTo>
                  <a:lnTo>
                    <a:pt x="3650" y="226"/>
                  </a:lnTo>
                  <a:cubicBezTo>
                    <a:pt x="3650" y="226"/>
                    <a:pt x="1" y="2300"/>
                    <a:pt x="950" y="7199"/>
                  </a:cubicBezTo>
                  <a:cubicBezTo>
                    <a:pt x="1150" y="8449"/>
                    <a:pt x="1250" y="9074"/>
                    <a:pt x="1775" y="11474"/>
                  </a:cubicBezTo>
                  <a:cubicBezTo>
                    <a:pt x="2200" y="14073"/>
                    <a:pt x="2500" y="16473"/>
                    <a:pt x="3850" y="22197"/>
                  </a:cubicBezTo>
                  <a:lnTo>
                    <a:pt x="3950" y="22297"/>
                  </a:lnTo>
                  <a:cubicBezTo>
                    <a:pt x="4075" y="22297"/>
                    <a:pt x="4375" y="22397"/>
                    <a:pt x="4900" y="22497"/>
                  </a:cubicBezTo>
                  <a:cubicBezTo>
                    <a:pt x="4985" y="22504"/>
                    <a:pt x="5069" y="22508"/>
                    <a:pt x="5153" y="22508"/>
                  </a:cubicBezTo>
                  <a:cubicBezTo>
                    <a:pt x="6196" y="22508"/>
                    <a:pt x="7074" y="21972"/>
                    <a:pt x="7074" y="21972"/>
                  </a:cubicBezTo>
                  <a:cubicBezTo>
                    <a:pt x="7199" y="21047"/>
                    <a:pt x="6350" y="17398"/>
                    <a:pt x="6250" y="17198"/>
                  </a:cubicBezTo>
                  <a:cubicBezTo>
                    <a:pt x="5725" y="15423"/>
                    <a:pt x="5200" y="14073"/>
                    <a:pt x="5200" y="14073"/>
                  </a:cubicBezTo>
                  <a:lnTo>
                    <a:pt x="5200" y="13973"/>
                  </a:lnTo>
                  <a:cubicBezTo>
                    <a:pt x="4800" y="12923"/>
                    <a:pt x="4900" y="11249"/>
                    <a:pt x="5100" y="9899"/>
                  </a:cubicBezTo>
                  <a:cubicBezTo>
                    <a:pt x="5100" y="9474"/>
                    <a:pt x="5200" y="9174"/>
                    <a:pt x="5200" y="8849"/>
                  </a:cubicBezTo>
                  <a:cubicBezTo>
                    <a:pt x="5325" y="8349"/>
                    <a:pt x="5325" y="8024"/>
                    <a:pt x="5425" y="7824"/>
                  </a:cubicBezTo>
                  <a:cubicBezTo>
                    <a:pt x="5625" y="8649"/>
                    <a:pt x="5825" y="9374"/>
                    <a:pt x="5950" y="9699"/>
                  </a:cubicBezTo>
                  <a:cubicBezTo>
                    <a:pt x="6250" y="10624"/>
                    <a:pt x="6574" y="12299"/>
                    <a:pt x="7074" y="13548"/>
                  </a:cubicBezTo>
                  <a:lnTo>
                    <a:pt x="9474" y="13548"/>
                  </a:lnTo>
                  <a:cubicBezTo>
                    <a:pt x="9699" y="12399"/>
                    <a:pt x="9999" y="9374"/>
                    <a:pt x="10199" y="7299"/>
                  </a:cubicBezTo>
                  <a:cubicBezTo>
                    <a:pt x="10724" y="2400"/>
                    <a:pt x="6574" y="1"/>
                    <a:pt x="6574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385082" y="1353067"/>
              <a:ext cx="430434" cy="658405"/>
            </a:xfrm>
            <a:custGeom>
              <a:avLst/>
              <a:gdLst/>
              <a:ahLst/>
              <a:cxnLst/>
              <a:rect l="l" t="t" r="r" b="b"/>
              <a:pathLst>
                <a:path w="5400" h="8260" extrusionOk="0">
                  <a:moveTo>
                    <a:pt x="4288" y="1"/>
                  </a:moveTo>
                  <a:cubicBezTo>
                    <a:pt x="3860" y="1"/>
                    <a:pt x="3364" y="139"/>
                    <a:pt x="2900" y="603"/>
                  </a:cubicBezTo>
                  <a:cubicBezTo>
                    <a:pt x="1650" y="1753"/>
                    <a:pt x="2500" y="3328"/>
                    <a:pt x="1350" y="4152"/>
                  </a:cubicBezTo>
                  <a:cubicBezTo>
                    <a:pt x="300" y="4877"/>
                    <a:pt x="0" y="5927"/>
                    <a:pt x="725" y="7177"/>
                  </a:cubicBezTo>
                  <a:cubicBezTo>
                    <a:pt x="1182" y="8091"/>
                    <a:pt x="2474" y="8260"/>
                    <a:pt x="3366" y="8260"/>
                  </a:cubicBezTo>
                  <a:cubicBezTo>
                    <a:pt x="3889" y="8260"/>
                    <a:pt x="4275" y="8202"/>
                    <a:pt x="4275" y="8202"/>
                  </a:cubicBezTo>
                  <a:lnTo>
                    <a:pt x="5399" y="303"/>
                  </a:lnTo>
                  <a:cubicBezTo>
                    <a:pt x="5399" y="303"/>
                    <a:pt x="4919" y="1"/>
                    <a:pt x="4288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799486" y="1767713"/>
              <a:ext cx="141565" cy="199275"/>
            </a:xfrm>
            <a:custGeom>
              <a:avLst/>
              <a:gdLst/>
              <a:ahLst/>
              <a:cxnLst/>
              <a:rect l="l" t="t" r="r" b="b"/>
              <a:pathLst>
                <a:path w="1776" h="2500" extrusionOk="0">
                  <a:moveTo>
                    <a:pt x="425" y="0"/>
                  </a:moveTo>
                  <a:lnTo>
                    <a:pt x="0" y="2500"/>
                  </a:lnTo>
                  <a:lnTo>
                    <a:pt x="1350" y="2500"/>
                  </a:lnTo>
                  <a:lnTo>
                    <a:pt x="1775" y="20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516601" y="1741808"/>
              <a:ext cx="432427" cy="312304"/>
            </a:xfrm>
            <a:custGeom>
              <a:avLst/>
              <a:gdLst/>
              <a:ahLst/>
              <a:cxnLst/>
              <a:rect l="l" t="t" r="r" b="b"/>
              <a:pathLst>
                <a:path w="5425" h="3918" extrusionOk="0">
                  <a:moveTo>
                    <a:pt x="4274" y="0"/>
                  </a:moveTo>
                  <a:lnTo>
                    <a:pt x="2400" y="1050"/>
                  </a:lnTo>
                  <a:lnTo>
                    <a:pt x="2000" y="2200"/>
                  </a:lnTo>
                  <a:lnTo>
                    <a:pt x="625" y="2600"/>
                  </a:lnTo>
                  <a:cubicBezTo>
                    <a:pt x="625" y="2600"/>
                    <a:pt x="0" y="3450"/>
                    <a:pt x="1875" y="3850"/>
                  </a:cubicBezTo>
                  <a:cubicBezTo>
                    <a:pt x="2149" y="3897"/>
                    <a:pt x="2418" y="3917"/>
                    <a:pt x="2679" y="3917"/>
                  </a:cubicBezTo>
                  <a:cubicBezTo>
                    <a:pt x="4203" y="3917"/>
                    <a:pt x="5424" y="3225"/>
                    <a:pt x="5424" y="3225"/>
                  </a:cubicBezTo>
                  <a:lnTo>
                    <a:pt x="3749" y="2300"/>
                  </a:lnTo>
                  <a:lnTo>
                    <a:pt x="4274" y="0"/>
                  </a:ln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683909" y="1857385"/>
              <a:ext cx="141565" cy="49819"/>
            </a:xfrm>
            <a:custGeom>
              <a:avLst/>
              <a:gdLst/>
              <a:ahLst/>
              <a:cxnLst/>
              <a:rect l="l" t="t" r="r" b="b"/>
              <a:pathLst>
                <a:path w="1776" h="625" extrusionOk="0">
                  <a:moveTo>
                    <a:pt x="1775" y="0"/>
                  </a:moveTo>
                  <a:lnTo>
                    <a:pt x="1775" y="0"/>
                  </a:lnTo>
                  <a:cubicBezTo>
                    <a:pt x="1450" y="125"/>
                    <a:pt x="1025" y="225"/>
                    <a:pt x="726" y="225"/>
                  </a:cubicBezTo>
                  <a:lnTo>
                    <a:pt x="101" y="225"/>
                  </a:lnTo>
                  <a:lnTo>
                    <a:pt x="1" y="625"/>
                  </a:lnTo>
                  <a:cubicBezTo>
                    <a:pt x="201" y="625"/>
                    <a:pt x="926" y="525"/>
                    <a:pt x="1450" y="525"/>
                  </a:cubicBezTo>
                  <a:lnTo>
                    <a:pt x="1650" y="525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E0A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542427" y="1425921"/>
              <a:ext cx="498188" cy="451637"/>
            </a:xfrm>
            <a:custGeom>
              <a:avLst/>
              <a:gdLst/>
              <a:ahLst/>
              <a:cxnLst/>
              <a:rect l="l" t="t" r="r" b="b"/>
              <a:pathLst>
                <a:path w="6250" h="5666" extrusionOk="0">
                  <a:moveTo>
                    <a:pt x="3130" y="0"/>
                  </a:moveTo>
                  <a:cubicBezTo>
                    <a:pt x="2577" y="0"/>
                    <a:pt x="1397" y="128"/>
                    <a:pt x="926" y="1164"/>
                  </a:cubicBezTo>
                  <a:cubicBezTo>
                    <a:pt x="426" y="2414"/>
                    <a:pt x="1" y="4063"/>
                    <a:pt x="926" y="5113"/>
                  </a:cubicBezTo>
                  <a:cubicBezTo>
                    <a:pt x="1356" y="5492"/>
                    <a:pt x="1892" y="5666"/>
                    <a:pt x="2438" y="5666"/>
                  </a:cubicBezTo>
                  <a:cubicBezTo>
                    <a:pt x="3223" y="5666"/>
                    <a:pt x="4030" y="5307"/>
                    <a:pt x="4575" y="4688"/>
                  </a:cubicBezTo>
                  <a:cubicBezTo>
                    <a:pt x="5525" y="3663"/>
                    <a:pt x="6250" y="939"/>
                    <a:pt x="3425" y="14"/>
                  </a:cubicBezTo>
                  <a:cubicBezTo>
                    <a:pt x="3425" y="14"/>
                    <a:pt x="3311" y="0"/>
                    <a:pt x="3130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658004" y="1650142"/>
              <a:ext cx="41927" cy="75804"/>
            </a:xfrm>
            <a:custGeom>
              <a:avLst/>
              <a:gdLst/>
              <a:ahLst/>
              <a:cxnLst/>
              <a:rect l="l" t="t" r="r" b="b"/>
              <a:pathLst>
                <a:path w="526" h="951" extrusionOk="0">
                  <a:moveTo>
                    <a:pt x="526" y="0"/>
                  </a:moveTo>
                  <a:lnTo>
                    <a:pt x="526" y="0"/>
                  </a:lnTo>
                  <a:cubicBezTo>
                    <a:pt x="526" y="1"/>
                    <a:pt x="425" y="226"/>
                    <a:pt x="1" y="525"/>
                  </a:cubicBezTo>
                  <a:lnTo>
                    <a:pt x="326" y="9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6A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650033" y="1749778"/>
              <a:ext cx="149536" cy="42964"/>
            </a:xfrm>
            <a:custGeom>
              <a:avLst/>
              <a:gdLst/>
              <a:ahLst/>
              <a:cxnLst/>
              <a:rect l="l" t="t" r="r" b="b"/>
              <a:pathLst>
                <a:path w="1876" h="539" extrusionOk="0">
                  <a:moveTo>
                    <a:pt x="1" y="0"/>
                  </a:moveTo>
                  <a:cubicBezTo>
                    <a:pt x="1" y="0"/>
                    <a:pt x="411" y="538"/>
                    <a:pt x="1104" y="538"/>
                  </a:cubicBezTo>
                  <a:cubicBezTo>
                    <a:pt x="1332" y="538"/>
                    <a:pt x="1591" y="480"/>
                    <a:pt x="1875" y="3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725756" y="1349002"/>
              <a:ext cx="406521" cy="686463"/>
            </a:xfrm>
            <a:custGeom>
              <a:avLst/>
              <a:gdLst/>
              <a:ahLst/>
              <a:cxnLst/>
              <a:rect l="l" t="t" r="r" b="b"/>
              <a:pathLst>
                <a:path w="5100" h="8612" extrusionOk="0">
                  <a:moveTo>
                    <a:pt x="1585" y="1"/>
                  </a:moveTo>
                  <a:cubicBezTo>
                    <a:pt x="922" y="1"/>
                    <a:pt x="319" y="338"/>
                    <a:pt x="201" y="1079"/>
                  </a:cubicBezTo>
                  <a:cubicBezTo>
                    <a:pt x="201" y="1079"/>
                    <a:pt x="1" y="2754"/>
                    <a:pt x="1650" y="3878"/>
                  </a:cubicBezTo>
                  <a:cubicBezTo>
                    <a:pt x="1650" y="3878"/>
                    <a:pt x="2275" y="4303"/>
                    <a:pt x="2075" y="5028"/>
                  </a:cubicBezTo>
                  <a:cubicBezTo>
                    <a:pt x="1875" y="5753"/>
                    <a:pt x="925" y="7628"/>
                    <a:pt x="1975" y="8253"/>
                  </a:cubicBezTo>
                  <a:cubicBezTo>
                    <a:pt x="2312" y="8480"/>
                    <a:pt x="2776" y="8612"/>
                    <a:pt x="3240" y="8612"/>
                  </a:cubicBezTo>
                  <a:cubicBezTo>
                    <a:pt x="4048" y="8612"/>
                    <a:pt x="4857" y="8213"/>
                    <a:pt x="5000" y="7228"/>
                  </a:cubicBezTo>
                  <a:cubicBezTo>
                    <a:pt x="5100" y="5753"/>
                    <a:pt x="4150" y="6078"/>
                    <a:pt x="4150" y="4203"/>
                  </a:cubicBezTo>
                  <a:cubicBezTo>
                    <a:pt x="4250" y="2329"/>
                    <a:pt x="3850" y="1079"/>
                    <a:pt x="2900" y="454"/>
                  </a:cubicBezTo>
                  <a:cubicBezTo>
                    <a:pt x="2524" y="159"/>
                    <a:pt x="2040" y="1"/>
                    <a:pt x="1585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7359177" y="1900349"/>
              <a:ext cx="705354" cy="929339"/>
            </a:xfrm>
            <a:custGeom>
              <a:avLst/>
              <a:gdLst/>
              <a:ahLst/>
              <a:cxnLst/>
              <a:rect l="l" t="t" r="r" b="b"/>
              <a:pathLst>
                <a:path w="8849" h="11659" extrusionOk="0">
                  <a:moveTo>
                    <a:pt x="3413" y="0"/>
                  </a:moveTo>
                  <a:cubicBezTo>
                    <a:pt x="2485" y="0"/>
                    <a:pt x="1722" y="240"/>
                    <a:pt x="1575" y="936"/>
                  </a:cubicBezTo>
                  <a:cubicBezTo>
                    <a:pt x="1050" y="2910"/>
                    <a:pt x="2100" y="6660"/>
                    <a:pt x="2100" y="6660"/>
                  </a:cubicBezTo>
                  <a:lnTo>
                    <a:pt x="0" y="8959"/>
                  </a:lnTo>
                  <a:cubicBezTo>
                    <a:pt x="0" y="8959"/>
                    <a:pt x="1050" y="10709"/>
                    <a:pt x="2825" y="11134"/>
                  </a:cubicBezTo>
                  <a:lnTo>
                    <a:pt x="3850" y="9584"/>
                  </a:lnTo>
                  <a:lnTo>
                    <a:pt x="4600" y="11659"/>
                  </a:lnTo>
                  <a:cubicBezTo>
                    <a:pt x="4600" y="11659"/>
                    <a:pt x="7099" y="11334"/>
                    <a:pt x="8124" y="10309"/>
                  </a:cubicBezTo>
                  <a:cubicBezTo>
                    <a:pt x="8124" y="10309"/>
                    <a:pt x="7399" y="8209"/>
                    <a:pt x="6774" y="7085"/>
                  </a:cubicBezTo>
                  <a:cubicBezTo>
                    <a:pt x="6774" y="7085"/>
                    <a:pt x="8849" y="2186"/>
                    <a:pt x="8124" y="1336"/>
                  </a:cubicBezTo>
                  <a:cubicBezTo>
                    <a:pt x="7724" y="1036"/>
                    <a:pt x="6474" y="511"/>
                    <a:pt x="5224" y="211"/>
                  </a:cubicBezTo>
                  <a:lnTo>
                    <a:pt x="4700" y="936"/>
                  </a:lnTo>
                  <a:lnTo>
                    <a:pt x="4475" y="86"/>
                  </a:lnTo>
                  <a:cubicBezTo>
                    <a:pt x="4113" y="32"/>
                    <a:pt x="3752" y="0"/>
                    <a:pt x="3413" y="0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7851057" y="2530766"/>
              <a:ext cx="305130" cy="252601"/>
            </a:xfrm>
            <a:custGeom>
              <a:avLst/>
              <a:gdLst/>
              <a:ahLst/>
              <a:cxnLst/>
              <a:rect l="l" t="t" r="r" b="b"/>
              <a:pathLst>
                <a:path w="3828" h="3169" extrusionOk="0">
                  <a:moveTo>
                    <a:pt x="3828" y="1"/>
                  </a:moveTo>
                  <a:lnTo>
                    <a:pt x="2578" y="100"/>
                  </a:lnTo>
                  <a:lnTo>
                    <a:pt x="1753" y="1875"/>
                  </a:lnTo>
                  <a:cubicBezTo>
                    <a:pt x="1753" y="1875"/>
                    <a:pt x="1300" y="1610"/>
                    <a:pt x="949" y="1610"/>
                  </a:cubicBezTo>
                  <a:cubicBezTo>
                    <a:pt x="857" y="1610"/>
                    <a:pt x="771" y="1628"/>
                    <a:pt x="703" y="1675"/>
                  </a:cubicBezTo>
                  <a:cubicBezTo>
                    <a:pt x="703" y="1675"/>
                    <a:pt x="0" y="2586"/>
                    <a:pt x="116" y="2586"/>
                  </a:cubicBezTo>
                  <a:cubicBezTo>
                    <a:pt x="161" y="2586"/>
                    <a:pt x="327" y="2451"/>
                    <a:pt x="703" y="2075"/>
                  </a:cubicBezTo>
                  <a:lnTo>
                    <a:pt x="703" y="2075"/>
                  </a:lnTo>
                  <a:cubicBezTo>
                    <a:pt x="703" y="2075"/>
                    <a:pt x="470" y="2908"/>
                    <a:pt x="566" y="2908"/>
                  </a:cubicBezTo>
                  <a:cubicBezTo>
                    <a:pt x="614" y="2908"/>
                    <a:pt x="745" y="2700"/>
                    <a:pt x="1028" y="2075"/>
                  </a:cubicBezTo>
                  <a:lnTo>
                    <a:pt x="1028" y="2075"/>
                  </a:lnTo>
                  <a:cubicBezTo>
                    <a:pt x="1028" y="2075"/>
                    <a:pt x="925" y="3039"/>
                    <a:pt x="1021" y="3039"/>
                  </a:cubicBezTo>
                  <a:cubicBezTo>
                    <a:pt x="1067" y="3039"/>
                    <a:pt x="1159" y="2820"/>
                    <a:pt x="1328" y="2175"/>
                  </a:cubicBezTo>
                  <a:lnTo>
                    <a:pt x="1328" y="2175"/>
                  </a:lnTo>
                  <a:cubicBezTo>
                    <a:pt x="1328" y="2176"/>
                    <a:pt x="1179" y="3169"/>
                    <a:pt x="1275" y="3169"/>
                  </a:cubicBezTo>
                  <a:cubicBezTo>
                    <a:pt x="1315" y="3169"/>
                    <a:pt x="1398" y="2994"/>
                    <a:pt x="1553" y="2500"/>
                  </a:cubicBezTo>
                  <a:cubicBezTo>
                    <a:pt x="1553" y="2500"/>
                    <a:pt x="1728" y="2806"/>
                    <a:pt x="2000" y="2806"/>
                  </a:cubicBezTo>
                  <a:cubicBezTo>
                    <a:pt x="2084" y="2806"/>
                    <a:pt x="2177" y="2777"/>
                    <a:pt x="2278" y="2700"/>
                  </a:cubicBezTo>
                  <a:cubicBezTo>
                    <a:pt x="2678" y="2300"/>
                    <a:pt x="3828" y="1"/>
                    <a:pt x="3828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07092" y="2006760"/>
              <a:ext cx="356702" cy="731339"/>
            </a:xfrm>
            <a:custGeom>
              <a:avLst/>
              <a:gdLst/>
              <a:ahLst/>
              <a:cxnLst/>
              <a:rect l="l" t="t" r="r" b="b"/>
              <a:pathLst>
                <a:path w="4475" h="9175" extrusionOk="0">
                  <a:moveTo>
                    <a:pt x="1250" y="1"/>
                  </a:moveTo>
                  <a:lnTo>
                    <a:pt x="0" y="2925"/>
                  </a:lnTo>
                  <a:cubicBezTo>
                    <a:pt x="0" y="2925"/>
                    <a:pt x="1875" y="4800"/>
                    <a:pt x="1875" y="5000"/>
                  </a:cubicBezTo>
                  <a:cubicBezTo>
                    <a:pt x="1875" y="5850"/>
                    <a:pt x="850" y="8249"/>
                    <a:pt x="850" y="8249"/>
                  </a:cubicBezTo>
                  <a:cubicBezTo>
                    <a:pt x="950" y="8649"/>
                    <a:pt x="1775" y="9174"/>
                    <a:pt x="1775" y="9174"/>
                  </a:cubicBezTo>
                  <a:cubicBezTo>
                    <a:pt x="1775" y="9174"/>
                    <a:pt x="4474" y="5625"/>
                    <a:pt x="4074" y="4375"/>
                  </a:cubicBezTo>
                  <a:cubicBezTo>
                    <a:pt x="3450" y="2400"/>
                    <a:pt x="1250" y="1"/>
                    <a:pt x="1250" y="1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416966" y="2074513"/>
              <a:ext cx="324818" cy="229485"/>
            </a:xfrm>
            <a:custGeom>
              <a:avLst/>
              <a:gdLst/>
              <a:ahLst/>
              <a:cxnLst/>
              <a:rect l="l" t="t" r="r" b="b"/>
              <a:pathLst>
                <a:path w="4075" h="2879" extrusionOk="0">
                  <a:moveTo>
                    <a:pt x="1250" y="1"/>
                  </a:moveTo>
                  <a:cubicBezTo>
                    <a:pt x="1250" y="1"/>
                    <a:pt x="0" y="1250"/>
                    <a:pt x="525" y="2075"/>
                  </a:cubicBezTo>
                  <a:cubicBezTo>
                    <a:pt x="821" y="2540"/>
                    <a:pt x="1316" y="2878"/>
                    <a:pt x="1857" y="2878"/>
                  </a:cubicBezTo>
                  <a:cubicBezTo>
                    <a:pt x="2276" y="2878"/>
                    <a:pt x="2721" y="2676"/>
                    <a:pt x="3125" y="2175"/>
                  </a:cubicBezTo>
                  <a:cubicBezTo>
                    <a:pt x="4075" y="1150"/>
                    <a:pt x="1250" y="1"/>
                    <a:pt x="1250" y="1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16157" y="1867269"/>
              <a:ext cx="99717" cy="123630"/>
            </a:xfrm>
            <a:custGeom>
              <a:avLst/>
              <a:gdLst/>
              <a:ahLst/>
              <a:cxnLst/>
              <a:rect l="l" t="t" r="r" b="b"/>
              <a:pathLst>
                <a:path w="1251" h="1551" extrusionOk="0">
                  <a:moveTo>
                    <a:pt x="526" y="1"/>
                  </a:moveTo>
                  <a:lnTo>
                    <a:pt x="1" y="401"/>
                  </a:lnTo>
                  <a:lnTo>
                    <a:pt x="626" y="1551"/>
                  </a:lnTo>
                  <a:lnTo>
                    <a:pt x="1251" y="50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7765610" y="1899153"/>
              <a:ext cx="91746" cy="125623"/>
            </a:xfrm>
            <a:custGeom>
              <a:avLst/>
              <a:gdLst/>
              <a:ahLst/>
              <a:cxnLst/>
              <a:rect l="l" t="t" r="r" b="b"/>
              <a:pathLst>
                <a:path w="1151" h="1576" extrusionOk="0">
                  <a:moveTo>
                    <a:pt x="950" y="1"/>
                  </a:moveTo>
                  <a:lnTo>
                    <a:pt x="0" y="226"/>
                  </a:lnTo>
                  <a:lnTo>
                    <a:pt x="325" y="1576"/>
                  </a:lnTo>
                  <a:lnTo>
                    <a:pt x="1150" y="526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7775574" y="3334711"/>
              <a:ext cx="498188" cy="894824"/>
            </a:xfrm>
            <a:custGeom>
              <a:avLst/>
              <a:gdLst/>
              <a:ahLst/>
              <a:cxnLst/>
              <a:rect l="l" t="t" r="r" b="b"/>
              <a:pathLst>
                <a:path w="6250" h="11226" extrusionOk="0">
                  <a:moveTo>
                    <a:pt x="540" y="1"/>
                  </a:moveTo>
                  <a:cubicBezTo>
                    <a:pt x="462" y="1"/>
                    <a:pt x="413" y="35"/>
                    <a:pt x="400" y="113"/>
                  </a:cubicBezTo>
                  <a:cubicBezTo>
                    <a:pt x="300" y="738"/>
                    <a:pt x="0" y="1462"/>
                    <a:pt x="725" y="3137"/>
                  </a:cubicBezTo>
                  <a:cubicBezTo>
                    <a:pt x="1350" y="4912"/>
                    <a:pt x="3000" y="11061"/>
                    <a:pt x="3000" y="11061"/>
                  </a:cubicBezTo>
                  <a:cubicBezTo>
                    <a:pt x="3277" y="11178"/>
                    <a:pt x="3565" y="11226"/>
                    <a:pt x="3850" y="11226"/>
                  </a:cubicBezTo>
                  <a:cubicBezTo>
                    <a:pt x="5079" y="11226"/>
                    <a:pt x="6249" y="10336"/>
                    <a:pt x="6249" y="10336"/>
                  </a:cubicBezTo>
                  <a:cubicBezTo>
                    <a:pt x="5724" y="6262"/>
                    <a:pt x="3000" y="1687"/>
                    <a:pt x="3000" y="1687"/>
                  </a:cubicBezTo>
                  <a:cubicBezTo>
                    <a:pt x="3000" y="1687"/>
                    <a:pt x="1083" y="1"/>
                    <a:pt x="540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952744" y="2075389"/>
              <a:ext cx="75804" cy="80906"/>
            </a:xfrm>
            <a:custGeom>
              <a:avLst/>
              <a:gdLst/>
              <a:ahLst/>
              <a:cxnLst/>
              <a:rect l="l" t="t" r="r" b="b"/>
              <a:pathLst>
                <a:path w="951" h="1015" extrusionOk="0">
                  <a:moveTo>
                    <a:pt x="274" y="1"/>
                  </a:moveTo>
                  <a:cubicBezTo>
                    <a:pt x="89" y="1"/>
                    <a:pt x="0" y="189"/>
                    <a:pt x="0" y="189"/>
                  </a:cubicBezTo>
                  <a:lnTo>
                    <a:pt x="825" y="1014"/>
                  </a:lnTo>
                  <a:cubicBezTo>
                    <a:pt x="825" y="1014"/>
                    <a:pt x="950" y="614"/>
                    <a:pt x="625" y="189"/>
                  </a:cubicBezTo>
                  <a:cubicBezTo>
                    <a:pt x="484" y="48"/>
                    <a:pt x="367" y="1"/>
                    <a:pt x="274" y="1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902926" y="2064788"/>
              <a:ext cx="175362" cy="201108"/>
            </a:xfrm>
            <a:custGeom>
              <a:avLst/>
              <a:gdLst/>
              <a:ahLst/>
              <a:cxnLst/>
              <a:rect l="l" t="t" r="r" b="b"/>
              <a:pathLst>
                <a:path w="2200" h="2523" extrusionOk="0">
                  <a:moveTo>
                    <a:pt x="237" y="0"/>
                  </a:moveTo>
                  <a:cubicBezTo>
                    <a:pt x="0" y="0"/>
                    <a:pt x="0" y="223"/>
                    <a:pt x="0" y="223"/>
                  </a:cubicBezTo>
                  <a:cubicBezTo>
                    <a:pt x="0" y="223"/>
                    <a:pt x="0" y="1272"/>
                    <a:pt x="200" y="1472"/>
                  </a:cubicBezTo>
                  <a:cubicBezTo>
                    <a:pt x="525" y="1572"/>
                    <a:pt x="1875" y="2522"/>
                    <a:pt x="1875" y="2522"/>
                  </a:cubicBezTo>
                  <a:lnTo>
                    <a:pt x="2200" y="1372"/>
                  </a:lnTo>
                  <a:cubicBezTo>
                    <a:pt x="2200" y="1372"/>
                    <a:pt x="950" y="322"/>
                    <a:pt x="625" y="123"/>
                  </a:cubicBezTo>
                  <a:cubicBezTo>
                    <a:pt x="452" y="33"/>
                    <a:pt x="327" y="0"/>
                    <a:pt x="237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420770" y="1642171"/>
              <a:ext cx="615760" cy="540035"/>
            </a:xfrm>
            <a:custGeom>
              <a:avLst/>
              <a:gdLst/>
              <a:ahLst/>
              <a:cxnLst/>
              <a:rect l="l" t="t" r="r" b="b"/>
              <a:pathLst>
                <a:path w="7725" h="6775" extrusionOk="0">
                  <a:moveTo>
                    <a:pt x="0" y="0"/>
                  </a:moveTo>
                  <a:lnTo>
                    <a:pt x="7624" y="6774"/>
                  </a:lnTo>
                  <a:lnTo>
                    <a:pt x="7724" y="6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925962" y="2065505"/>
              <a:ext cx="92623" cy="80109"/>
            </a:xfrm>
            <a:custGeom>
              <a:avLst/>
              <a:gdLst/>
              <a:ahLst/>
              <a:cxnLst/>
              <a:rect l="l" t="t" r="r" b="b"/>
              <a:pathLst>
                <a:path w="1162" h="1005" extrusionOk="0">
                  <a:moveTo>
                    <a:pt x="435" y="1"/>
                  </a:moveTo>
                  <a:cubicBezTo>
                    <a:pt x="309" y="1"/>
                    <a:pt x="104" y="58"/>
                    <a:pt x="36" y="413"/>
                  </a:cubicBezTo>
                  <a:cubicBezTo>
                    <a:pt x="0" y="536"/>
                    <a:pt x="27" y="579"/>
                    <a:pt x="82" y="579"/>
                  </a:cubicBezTo>
                  <a:cubicBezTo>
                    <a:pt x="180" y="579"/>
                    <a:pt x="369" y="444"/>
                    <a:pt x="469" y="367"/>
                  </a:cubicBezTo>
                  <a:lnTo>
                    <a:pt x="469" y="367"/>
                  </a:lnTo>
                  <a:cubicBezTo>
                    <a:pt x="427" y="433"/>
                    <a:pt x="432" y="572"/>
                    <a:pt x="761" y="838"/>
                  </a:cubicBezTo>
                  <a:cubicBezTo>
                    <a:pt x="876" y="961"/>
                    <a:pt x="958" y="1004"/>
                    <a:pt x="1017" y="1004"/>
                  </a:cubicBezTo>
                  <a:cubicBezTo>
                    <a:pt x="1161" y="1004"/>
                    <a:pt x="1161" y="738"/>
                    <a:pt x="1161" y="738"/>
                  </a:cubicBezTo>
                  <a:lnTo>
                    <a:pt x="1061" y="638"/>
                  </a:lnTo>
                  <a:lnTo>
                    <a:pt x="536" y="14"/>
                  </a:lnTo>
                  <a:cubicBezTo>
                    <a:pt x="536" y="14"/>
                    <a:pt x="495" y="1"/>
                    <a:pt x="435" y="1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7002562" y="2156214"/>
              <a:ext cx="559325" cy="324818"/>
            </a:xfrm>
            <a:custGeom>
              <a:avLst/>
              <a:gdLst/>
              <a:ahLst/>
              <a:cxnLst/>
              <a:rect l="l" t="t" r="r" b="b"/>
              <a:pathLst>
                <a:path w="7017" h="4075" extrusionOk="0">
                  <a:moveTo>
                    <a:pt x="825" y="0"/>
                  </a:moveTo>
                  <a:cubicBezTo>
                    <a:pt x="825" y="0"/>
                    <a:pt x="100" y="325"/>
                    <a:pt x="0" y="1150"/>
                  </a:cubicBezTo>
                  <a:cubicBezTo>
                    <a:pt x="0" y="1150"/>
                    <a:pt x="3125" y="3650"/>
                    <a:pt x="4574" y="4075"/>
                  </a:cubicBezTo>
                  <a:cubicBezTo>
                    <a:pt x="4574" y="4075"/>
                    <a:pt x="5949" y="3125"/>
                    <a:pt x="6974" y="950"/>
                  </a:cubicBezTo>
                  <a:cubicBezTo>
                    <a:pt x="7016" y="833"/>
                    <a:pt x="6940" y="785"/>
                    <a:pt x="6789" y="785"/>
                  </a:cubicBezTo>
                  <a:cubicBezTo>
                    <a:pt x="6135" y="785"/>
                    <a:pt x="4074" y="1675"/>
                    <a:pt x="4074" y="1675"/>
                  </a:cubicBezTo>
                  <a:cubicBezTo>
                    <a:pt x="4074" y="1675"/>
                    <a:pt x="1875" y="850"/>
                    <a:pt x="825" y="0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17"/>
          <p:cNvSpPr txBox="1">
            <a:spLocks noGrp="1"/>
          </p:cNvSpPr>
          <p:nvPr>
            <p:ph type="ctrTitle"/>
          </p:nvPr>
        </p:nvSpPr>
        <p:spPr>
          <a:xfrm>
            <a:off x="831200" y="213812"/>
            <a:ext cx="2252242" cy="584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Вступление</a:t>
            </a:r>
            <a:endParaRPr sz="2800" dirty="0"/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1"/>
          </p:nvPr>
        </p:nvSpPr>
        <p:spPr>
          <a:xfrm>
            <a:off x="140658" y="988867"/>
            <a:ext cx="4370091" cy="3083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 Единый ресурс позволит каждому гражданину Республики Казахстан получать информацию обо всех обязательствах государства перед этим гражданином в удобной и понятной форме.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На основании этих данных система формирует перечень обещанных или планируемых обязательств для данного гражданина.</a:t>
            </a:r>
            <a:endParaRPr sz="1600" dirty="0"/>
          </a:p>
        </p:txBody>
      </p:sp>
      <p:grpSp>
        <p:nvGrpSpPr>
          <p:cNvPr id="256" name="Google Shape;256;p17"/>
          <p:cNvGrpSpPr/>
          <p:nvPr/>
        </p:nvGrpSpPr>
        <p:grpSpPr>
          <a:xfrm>
            <a:off x="5704281" y="1979909"/>
            <a:ext cx="422186" cy="474685"/>
            <a:chOff x="2523000" y="1954875"/>
            <a:chExt cx="262325" cy="295000"/>
          </a:xfrm>
        </p:grpSpPr>
        <p:sp>
          <p:nvSpPr>
            <p:cNvPr id="257" name="Google Shape;257;p17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7"/>
          <p:cNvGrpSpPr/>
          <p:nvPr/>
        </p:nvGrpSpPr>
        <p:grpSpPr>
          <a:xfrm rot="739339">
            <a:off x="7611827" y="1499559"/>
            <a:ext cx="93659" cy="140376"/>
            <a:chOff x="1261675" y="801600"/>
            <a:chExt cx="31275" cy="46875"/>
          </a:xfrm>
        </p:grpSpPr>
        <p:sp>
          <p:nvSpPr>
            <p:cNvPr id="261" name="Google Shape;261;p17"/>
            <p:cNvSpPr/>
            <p:nvPr/>
          </p:nvSpPr>
          <p:spPr>
            <a:xfrm>
              <a:off x="1277300" y="832825"/>
              <a:ext cx="10025" cy="15650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1261675" y="801600"/>
              <a:ext cx="31275" cy="13125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7"/>
          <p:cNvSpPr/>
          <p:nvPr/>
        </p:nvSpPr>
        <p:spPr>
          <a:xfrm rot="739339">
            <a:off x="7782046" y="1632262"/>
            <a:ext cx="30022" cy="46867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7"/>
          <p:cNvGrpSpPr/>
          <p:nvPr/>
        </p:nvGrpSpPr>
        <p:grpSpPr>
          <a:xfrm>
            <a:off x="4545949" y="1251677"/>
            <a:ext cx="3867312" cy="3237699"/>
            <a:chOff x="4545949" y="1251677"/>
            <a:chExt cx="3867312" cy="3237699"/>
          </a:xfrm>
        </p:grpSpPr>
        <p:sp>
          <p:nvSpPr>
            <p:cNvPr id="214" name="Google Shape;214;p17"/>
            <p:cNvSpPr/>
            <p:nvPr/>
          </p:nvSpPr>
          <p:spPr>
            <a:xfrm>
              <a:off x="4936441" y="4347811"/>
              <a:ext cx="1866968" cy="141565"/>
            </a:xfrm>
            <a:custGeom>
              <a:avLst/>
              <a:gdLst/>
              <a:ahLst/>
              <a:cxnLst/>
              <a:rect l="l" t="t" r="r" b="b"/>
              <a:pathLst>
                <a:path w="23422" h="1776" extrusionOk="0">
                  <a:moveTo>
                    <a:pt x="1" y="0"/>
                  </a:moveTo>
                  <a:lnTo>
                    <a:pt x="1" y="1775"/>
                  </a:lnTo>
                  <a:lnTo>
                    <a:pt x="23422" y="1775"/>
                  </a:lnTo>
                  <a:lnTo>
                    <a:pt x="23422" y="0"/>
                  </a:ln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301388" y="1941000"/>
              <a:ext cx="274999" cy="474274"/>
            </a:xfrm>
            <a:custGeom>
              <a:avLst/>
              <a:gdLst/>
              <a:ahLst/>
              <a:cxnLst/>
              <a:rect l="l" t="t" r="r" b="b"/>
              <a:pathLst>
                <a:path w="3450" h="5950" extrusionOk="0">
                  <a:moveTo>
                    <a:pt x="2500" y="1"/>
                  </a:moveTo>
                  <a:cubicBezTo>
                    <a:pt x="2500" y="1"/>
                    <a:pt x="525" y="3125"/>
                    <a:pt x="1" y="5000"/>
                  </a:cubicBezTo>
                  <a:cubicBezTo>
                    <a:pt x="1" y="5000"/>
                    <a:pt x="525" y="5950"/>
                    <a:pt x="1575" y="5950"/>
                  </a:cubicBezTo>
                  <a:lnTo>
                    <a:pt x="3450" y="2925"/>
                  </a:lnTo>
                  <a:lnTo>
                    <a:pt x="2500" y="1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267151" y="3618634"/>
              <a:ext cx="1245389" cy="91667"/>
            </a:xfrm>
            <a:custGeom>
              <a:avLst/>
              <a:gdLst/>
              <a:ahLst/>
              <a:cxnLst/>
              <a:rect l="l" t="t" r="r" b="b"/>
              <a:pathLst>
                <a:path w="15624" h="1150" extrusionOk="0">
                  <a:moveTo>
                    <a:pt x="1" y="0"/>
                  </a:moveTo>
                  <a:lnTo>
                    <a:pt x="1" y="1150"/>
                  </a:lnTo>
                  <a:lnTo>
                    <a:pt x="15623" y="1150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rgbClr val="BFDE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267151" y="3618634"/>
              <a:ext cx="1245389" cy="91667"/>
            </a:xfrm>
            <a:custGeom>
              <a:avLst/>
              <a:gdLst/>
              <a:ahLst/>
              <a:cxnLst/>
              <a:rect l="l" t="t" r="r" b="b"/>
              <a:pathLst>
                <a:path w="15624" h="1150" extrusionOk="0">
                  <a:moveTo>
                    <a:pt x="1" y="0"/>
                  </a:moveTo>
                  <a:lnTo>
                    <a:pt x="1" y="1150"/>
                  </a:lnTo>
                  <a:lnTo>
                    <a:pt x="15623" y="1150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209442" y="3277878"/>
              <a:ext cx="107608" cy="1153723"/>
            </a:xfrm>
            <a:custGeom>
              <a:avLst/>
              <a:gdLst/>
              <a:ahLst/>
              <a:cxnLst/>
              <a:rect l="l" t="t" r="r" b="b"/>
              <a:pathLst>
                <a:path w="1350" h="14474" extrusionOk="0">
                  <a:moveTo>
                    <a:pt x="0" y="1"/>
                  </a:moveTo>
                  <a:lnTo>
                    <a:pt x="0" y="14473"/>
                  </a:lnTo>
                  <a:lnTo>
                    <a:pt x="1350" y="14473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5209442" y="3369543"/>
              <a:ext cx="107608" cy="65840"/>
            </a:xfrm>
            <a:custGeom>
              <a:avLst/>
              <a:gdLst/>
              <a:ahLst/>
              <a:cxnLst/>
              <a:rect l="l" t="t" r="r" b="b"/>
              <a:pathLst>
                <a:path w="1350" h="826" extrusionOk="0">
                  <a:moveTo>
                    <a:pt x="0" y="1"/>
                  </a:moveTo>
                  <a:lnTo>
                    <a:pt x="0" y="826"/>
                  </a:lnTo>
                  <a:lnTo>
                    <a:pt x="1350" y="82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rgbClr val="164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5856913" y="3277878"/>
              <a:ext cx="99717" cy="1119846"/>
            </a:xfrm>
            <a:custGeom>
              <a:avLst/>
              <a:gdLst/>
              <a:ahLst/>
              <a:cxnLst/>
              <a:rect l="l" t="t" r="r" b="b"/>
              <a:pathLst>
                <a:path w="1251" h="14049" extrusionOk="0">
                  <a:moveTo>
                    <a:pt x="1" y="1"/>
                  </a:moveTo>
                  <a:lnTo>
                    <a:pt x="1" y="14048"/>
                  </a:lnTo>
                  <a:lnTo>
                    <a:pt x="1250" y="14048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856913" y="3369543"/>
              <a:ext cx="99717" cy="65840"/>
            </a:xfrm>
            <a:custGeom>
              <a:avLst/>
              <a:gdLst/>
              <a:ahLst/>
              <a:cxnLst/>
              <a:rect l="l" t="t" r="r" b="b"/>
              <a:pathLst>
                <a:path w="1251" h="826" extrusionOk="0">
                  <a:moveTo>
                    <a:pt x="1" y="1"/>
                  </a:moveTo>
                  <a:lnTo>
                    <a:pt x="1" y="826"/>
                  </a:lnTo>
                  <a:lnTo>
                    <a:pt x="1250" y="82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4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446675" y="3277878"/>
              <a:ext cx="99717" cy="1153723"/>
            </a:xfrm>
            <a:custGeom>
              <a:avLst/>
              <a:gdLst/>
              <a:ahLst/>
              <a:cxnLst/>
              <a:rect l="l" t="t" r="r" b="b"/>
              <a:pathLst>
                <a:path w="1251" h="14474" extrusionOk="0">
                  <a:moveTo>
                    <a:pt x="0" y="1"/>
                  </a:moveTo>
                  <a:lnTo>
                    <a:pt x="0" y="14473"/>
                  </a:lnTo>
                  <a:lnTo>
                    <a:pt x="1250" y="14473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446675" y="3369543"/>
              <a:ext cx="99717" cy="65840"/>
            </a:xfrm>
            <a:custGeom>
              <a:avLst/>
              <a:gdLst/>
              <a:ahLst/>
              <a:cxnLst/>
              <a:rect l="l" t="t" r="r" b="b"/>
              <a:pathLst>
                <a:path w="1251" h="826" extrusionOk="0">
                  <a:moveTo>
                    <a:pt x="0" y="1"/>
                  </a:moveTo>
                  <a:lnTo>
                    <a:pt x="0" y="826"/>
                  </a:lnTo>
                  <a:lnTo>
                    <a:pt x="1250" y="82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164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545949" y="1277583"/>
              <a:ext cx="2598147" cy="2092069"/>
            </a:xfrm>
            <a:custGeom>
              <a:avLst/>
              <a:gdLst/>
              <a:ahLst/>
              <a:cxnLst/>
              <a:rect l="l" t="t" r="r" b="b"/>
              <a:pathLst>
                <a:path w="32595" h="26246" extrusionOk="0">
                  <a:moveTo>
                    <a:pt x="1" y="0"/>
                  </a:moveTo>
                  <a:lnTo>
                    <a:pt x="1" y="26246"/>
                  </a:lnTo>
                  <a:lnTo>
                    <a:pt x="32595" y="26246"/>
                  </a:lnTo>
                  <a:lnTo>
                    <a:pt x="32595" y="0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4627651" y="1343343"/>
              <a:ext cx="2458655" cy="1958554"/>
            </a:xfrm>
            <a:custGeom>
              <a:avLst/>
              <a:gdLst/>
              <a:ahLst/>
              <a:cxnLst/>
              <a:rect l="l" t="t" r="r" b="b"/>
              <a:pathLst>
                <a:path w="30845" h="24571" extrusionOk="0">
                  <a:moveTo>
                    <a:pt x="0" y="0"/>
                  </a:moveTo>
                  <a:lnTo>
                    <a:pt x="0" y="24571"/>
                  </a:lnTo>
                  <a:lnTo>
                    <a:pt x="30845" y="24571"/>
                  </a:lnTo>
                  <a:lnTo>
                    <a:pt x="30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5067960" y="1251677"/>
              <a:ext cx="1593961" cy="117652"/>
            </a:xfrm>
            <a:custGeom>
              <a:avLst/>
              <a:gdLst/>
              <a:ahLst/>
              <a:cxnLst/>
              <a:rect l="l" t="t" r="r" b="b"/>
              <a:pathLst>
                <a:path w="19997" h="1476" extrusionOk="0">
                  <a:moveTo>
                    <a:pt x="0" y="0"/>
                  </a:moveTo>
                  <a:lnTo>
                    <a:pt x="0" y="1475"/>
                  </a:lnTo>
                  <a:lnTo>
                    <a:pt x="19997" y="1475"/>
                  </a:lnTo>
                  <a:lnTo>
                    <a:pt x="19997" y="0"/>
                  </a:lnTo>
                  <a:close/>
                </a:path>
              </a:pathLst>
            </a:custGeom>
            <a:solidFill>
              <a:srgbClr val="143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5695596" y="1446075"/>
              <a:ext cx="523320" cy="85137"/>
            </a:xfrm>
            <a:custGeom>
              <a:avLst/>
              <a:gdLst/>
              <a:ahLst/>
              <a:cxnLst/>
              <a:rect l="l" t="t" r="r" b="b"/>
              <a:pathLst>
                <a:path w="7075" h="1151" extrusionOk="0">
                  <a:moveTo>
                    <a:pt x="0" y="0"/>
                  </a:moveTo>
                  <a:lnTo>
                    <a:pt x="0" y="1150"/>
                  </a:lnTo>
                  <a:lnTo>
                    <a:pt x="7074" y="1150"/>
                  </a:lnTo>
                  <a:lnTo>
                    <a:pt x="7074" y="0"/>
                  </a:lnTo>
                  <a:close/>
                </a:path>
              </a:pathLst>
            </a:custGeom>
            <a:solidFill>
              <a:srgbClr val="143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7367148" y="4347811"/>
              <a:ext cx="1046114" cy="141565"/>
            </a:xfrm>
            <a:custGeom>
              <a:avLst/>
              <a:gdLst/>
              <a:ahLst/>
              <a:cxnLst/>
              <a:rect l="l" t="t" r="r" b="b"/>
              <a:pathLst>
                <a:path w="13124" h="1776" extrusionOk="0">
                  <a:moveTo>
                    <a:pt x="6574" y="0"/>
                  </a:moveTo>
                  <a:cubicBezTo>
                    <a:pt x="2925" y="0"/>
                    <a:pt x="0" y="425"/>
                    <a:pt x="0" y="950"/>
                  </a:cubicBezTo>
                  <a:cubicBezTo>
                    <a:pt x="0" y="1375"/>
                    <a:pt x="2925" y="1775"/>
                    <a:pt x="6574" y="1775"/>
                  </a:cubicBezTo>
                  <a:cubicBezTo>
                    <a:pt x="10224" y="1775"/>
                    <a:pt x="13123" y="1375"/>
                    <a:pt x="13123" y="950"/>
                  </a:cubicBezTo>
                  <a:cubicBezTo>
                    <a:pt x="13123" y="425"/>
                    <a:pt x="10224" y="0"/>
                    <a:pt x="6574" y="0"/>
                  </a:cubicBez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090342" y="4224262"/>
              <a:ext cx="183413" cy="218804"/>
            </a:xfrm>
            <a:custGeom>
              <a:avLst/>
              <a:gdLst/>
              <a:ahLst/>
              <a:cxnLst/>
              <a:rect l="l" t="t" r="r" b="b"/>
              <a:pathLst>
                <a:path w="2301" h="2745" extrusionOk="0">
                  <a:moveTo>
                    <a:pt x="1251" y="1"/>
                  </a:moveTo>
                  <a:lnTo>
                    <a:pt x="1" y="301"/>
                  </a:lnTo>
                  <a:cubicBezTo>
                    <a:pt x="1" y="301"/>
                    <a:pt x="201" y="1775"/>
                    <a:pt x="626" y="2500"/>
                  </a:cubicBezTo>
                  <a:cubicBezTo>
                    <a:pt x="626" y="2500"/>
                    <a:pt x="1189" y="2744"/>
                    <a:pt x="1662" y="2744"/>
                  </a:cubicBezTo>
                  <a:cubicBezTo>
                    <a:pt x="2005" y="2744"/>
                    <a:pt x="2300" y="2616"/>
                    <a:pt x="2300" y="2175"/>
                  </a:cubicBezTo>
                  <a:lnTo>
                    <a:pt x="1251" y="1"/>
                  </a:ln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998677" y="3959310"/>
              <a:ext cx="233231" cy="412978"/>
            </a:xfrm>
            <a:custGeom>
              <a:avLst/>
              <a:gdLst/>
              <a:ahLst/>
              <a:cxnLst/>
              <a:rect l="l" t="t" r="r" b="b"/>
              <a:pathLst>
                <a:path w="2926" h="5181" extrusionOk="0">
                  <a:moveTo>
                    <a:pt x="1776" y="0"/>
                  </a:moveTo>
                  <a:cubicBezTo>
                    <a:pt x="1251" y="200"/>
                    <a:pt x="626" y="400"/>
                    <a:pt x="1" y="500"/>
                  </a:cubicBezTo>
                  <a:cubicBezTo>
                    <a:pt x="726" y="2075"/>
                    <a:pt x="1451" y="4475"/>
                    <a:pt x="1451" y="4475"/>
                  </a:cubicBezTo>
                  <a:cubicBezTo>
                    <a:pt x="1451" y="4475"/>
                    <a:pt x="1735" y="5109"/>
                    <a:pt x="1935" y="5109"/>
                  </a:cubicBezTo>
                  <a:cubicBezTo>
                    <a:pt x="1949" y="5109"/>
                    <a:pt x="1963" y="5106"/>
                    <a:pt x="1976" y="5099"/>
                  </a:cubicBezTo>
                  <a:cubicBezTo>
                    <a:pt x="2116" y="5157"/>
                    <a:pt x="2237" y="5181"/>
                    <a:pt x="2342" y="5181"/>
                  </a:cubicBezTo>
                  <a:cubicBezTo>
                    <a:pt x="2779" y="5181"/>
                    <a:pt x="2925" y="4774"/>
                    <a:pt x="2925" y="4774"/>
                  </a:cubicBezTo>
                  <a:lnTo>
                    <a:pt x="2401" y="3325"/>
                  </a:lnTo>
                  <a:cubicBezTo>
                    <a:pt x="2401" y="3325"/>
                    <a:pt x="2076" y="1750"/>
                    <a:pt x="1776" y="0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7500659" y="3991193"/>
              <a:ext cx="233152" cy="390579"/>
            </a:xfrm>
            <a:custGeom>
              <a:avLst/>
              <a:gdLst/>
              <a:ahLst/>
              <a:cxnLst/>
              <a:rect l="l" t="t" r="r" b="b"/>
              <a:pathLst>
                <a:path w="2925" h="4900" extrusionOk="0">
                  <a:moveTo>
                    <a:pt x="2925" y="0"/>
                  </a:moveTo>
                  <a:cubicBezTo>
                    <a:pt x="2400" y="0"/>
                    <a:pt x="1775" y="0"/>
                    <a:pt x="1150" y="100"/>
                  </a:cubicBezTo>
                  <a:cubicBezTo>
                    <a:pt x="1150" y="1575"/>
                    <a:pt x="1050" y="2725"/>
                    <a:pt x="1050" y="2725"/>
                  </a:cubicBezTo>
                  <a:lnTo>
                    <a:pt x="0" y="4899"/>
                  </a:lnTo>
                  <a:lnTo>
                    <a:pt x="1050" y="4799"/>
                  </a:lnTo>
                  <a:lnTo>
                    <a:pt x="2400" y="2825"/>
                  </a:lnTo>
                  <a:cubicBezTo>
                    <a:pt x="2400" y="2825"/>
                    <a:pt x="2600" y="1475"/>
                    <a:pt x="2925" y="0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426929" y="4208320"/>
              <a:ext cx="298913" cy="230043"/>
            </a:xfrm>
            <a:custGeom>
              <a:avLst/>
              <a:gdLst/>
              <a:ahLst/>
              <a:cxnLst/>
              <a:rect l="l" t="t" r="r" b="b"/>
              <a:pathLst>
                <a:path w="3750" h="2886" extrusionOk="0">
                  <a:moveTo>
                    <a:pt x="3325" y="1"/>
                  </a:moveTo>
                  <a:cubicBezTo>
                    <a:pt x="3325" y="1"/>
                    <a:pt x="2500" y="1351"/>
                    <a:pt x="1975" y="1750"/>
                  </a:cubicBezTo>
                  <a:cubicBezTo>
                    <a:pt x="1757" y="1927"/>
                    <a:pt x="1557" y="1978"/>
                    <a:pt x="1397" y="1978"/>
                  </a:cubicBezTo>
                  <a:cubicBezTo>
                    <a:pt x="1171" y="1978"/>
                    <a:pt x="1025" y="1875"/>
                    <a:pt x="1025" y="1875"/>
                  </a:cubicBezTo>
                  <a:cubicBezTo>
                    <a:pt x="1025" y="1875"/>
                    <a:pt x="0" y="2275"/>
                    <a:pt x="200" y="2700"/>
                  </a:cubicBezTo>
                  <a:cubicBezTo>
                    <a:pt x="264" y="2837"/>
                    <a:pt x="491" y="2886"/>
                    <a:pt x="781" y="2886"/>
                  </a:cubicBezTo>
                  <a:cubicBezTo>
                    <a:pt x="1391" y="2886"/>
                    <a:pt x="2279" y="2668"/>
                    <a:pt x="2500" y="2600"/>
                  </a:cubicBezTo>
                  <a:cubicBezTo>
                    <a:pt x="2700" y="2500"/>
                    <a:pt x="3125" y="1451"/>
                    <a:pt x="3125" y="1451"/>
                  </a:cubicBezTo>
                  <a:lnTo>
                    <a:pt x="3125" y="2600"/>
                  </a:lnTo>
                  <a:lnTo>
                    <a:pt x="3325" y="2600"/>
                  </a:lnTo>
                  <a:cubicBezTo>
                    <a:pt x="3325" y="2600"/>
                    <a:pt x="3525" y="1650"/>
                    <a:pt x="3625" y="1026"/>
                  </a:cubicBezTo>
                  <a:cubicBezTo>
                    <a:pt x="3750" y="301"/>
                    <a:pt x="3325" y="1"/>
                    <a:pt x="3325" y="1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251571" y="2447072"/>
              <a:ext cx="854810" cy="1794113"/>
            </a:xfrm>
            <a:custGeom>
              <a:avLst/>
              <a:gdLst/>
              <a:ahLst/>
              <a:cxnLst/>
              <a:rect l="l" t="t" r="r" b="b"/>
              <a:pathLst>
                <a:path w="10724" h="22508" extrusionOk="0">
                  <a:moveTo>
                    <a:pt x="6574" y="1"/>
                  </a:moveTo>
                  <a:lnTo>
                    <a:pt x="4900" y="426"/>
                  </a:lnTo>
                  <a:lnTo>
                    <a:pt x="3650" y="226"/>
                  </a:lnTo>
                  <a:cubicBezTo>
                    <a:pt x="3650" y="226"/>
                    <a:pt x="1" y="2300"/>
                    <a:pt x="950" y="7199"/>
                  </a:cubicBezTo>
                  <a:cubicBezTo>
                    <a:pt x="1150" y="8449"/>
                    <a:pt x="1250" y="9074"/>
                    <a:pt x="1775" y="11474"/>
                  </a:cubicBezTo>
                  <a:cubicBezTo>
                    <a:pt x="2200" y="14073"/>
                    <a:pt x="2500" y="16473"/>
                    <a:pt x="3850" y="22197"/>
                  </a:cubicBezTo>
                  <a:lnTo>
                    <a:pt x="3950" y="22297"/>
                  </a:lnTo>
                  <a:cubicBezTo>
                    <a:pt x="4075" y="22297"/>
                    <a:pt x="4375" y="22397"/>
                    <a:pt x="4900" y="22497"/>
                  </a:cubicBezTo>
                  <a:cubicBezTo>
                    <a:pt x="4985" y="22504"/>
                    <a:pt x="5069" y="22508"/>
                    <a:pt x="5153" y="22508"/>
                  </a:cubicBezTo>
                  <a:cubicBezTo>
                    <a:pt x="6196" y="22508"/>
                    <a:pt x="7074" y="21972"/>
                    <a:pt x="7074" y="21972"/>
                  </a:cubicBezTo>
                  <a:cubicBezTo>
                    <a:pt x="7199" y="21047"/>
                    <a:pt x="6350" y="17398"/>
                    <a:pt x="6250" y="17198"/>
                  </a:cubicBezTo>
                  <a:cubicBezTo>
                    <a:pt x="5725" y="15423"/>
                    <a:pt x="5200" y="14073"/>
                    <a:pt x="5200" y="14073"/>
                  </a:cubicBezTo>
                  <a:lnTo>
                    <a:pt x="5200" y="13973"/>
                  </a:lnTo>
                  <a:cubicBezTo>
                    <a:pt x="4800" y="12923"/>
                    <a:pt x="4900" y="11249"/>
                    <a:pt x="5100" y="9899"/>
                  </a:cubicBezTo>
                  <a:cubicBezTo>
                    <a:pt x="5100" y="9474"/>
                    <a:pt x="5200" y="9174"/>
                    <a:pt x="5200" y="8849"/>
                  </a:cubicBezTo>
                  <a:cubicBezTo>
                    <a:pt x="5325" y="8349"/>
                    <a:pt x="5325" y="8024"/>
                    <a:pt x="5425" y="7824"/>
                  </a:cubicBezTo>
                  <a:cubicBezTo>
                    <a:pt x="5625" y="8649"/>
                    <a:pt x="5825" y="9374"/>
                    <a:pt x="5950" y="9699"/>
                  </a:cubicBezTo>
                  <a:cubicBezTo>
                    <a:pt x="6250" y="10624"/>
                    <a:pt x="6574" y="12299"/>
                    <a:pt x="7074" y="13548"/>
                  </a:cubicBezTo>
                  <a:lnTo>
                    <a:pt x="9474" y="13548"/>
                  </a:lnTo>
                  <a:cubicBezTo>
                    <a:pt x="9699" y="12399"/>
                    <a:pt x="9999" y="9374"/>
                    <a:pt x="10199" y="7299"/>
                  </a:cubicBezTo>
                  <a:cubicBezTo>
                    <a:pt x="10724" y="2400"/>
                    <a:pt x="6574" y="1"/>
                    <a:pt x="6574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385082" y="1353067"/>
              <a:ext cx="430434" cy="658405"/>
            </a:xfrm>
            <a:custGeom>
              <a:avLst/>
              <a:gdLst/>
              <a:ahLst/>
              <a:cxnLst/>
              <a:rect l="l" t="t" r="r" b="b"/>
              <a:pathLst>
                <a:path w="5400" h="8260" extrusionOk="0">
                  <a:moveTo>
                    <a:pt x="4288" y="1"/>
                  </a:moveTo>
                  <a:cubicBezTo>
                    <a:pt x="3860" y="1"/>
                    <a:pt x="3364" y="139"/>
                    <a:pt x="2900" y="603"/>
                  </a:cubicBezTo>
                  <a:cubicBezTo>
                    <a:pt x="1650" y="1753"/>
                    <a:pt x="2500" y="3328"/>
                    <a:pt x="1350" y="4152"/>
                  </a:cubicBezTo>
                  <a:cubicBezTo>
                    <a:pt x="300" y="4877"/>
                    <a:pt x="0" y="5927"/>
                    <a:pt x="725" y="7177"/>
                  </a:cubicBezTo>
                  <a:cubicBezTo>
                    <a:pt x="1182" y="8091"/>
                    <a:pt x="2474" y="8260"/>
                    <a:pt x="3366" y="8260"/>
                  </a:cubicBezTo>
                  <a:cubicBezTo>
                    <a:pt x="3889" y="8260"/>
                    <a:pt x="4275" y="8202"/>
                    <a:pt x="4275" y="8202"/>
                  </a:cubicBezTo>
                  <a:lnTo>
                    <a:pt x="5399" y="303"/>
                  </a:lnTo>
                  <a:cubicBezTo>
                    <a:pt x="5399" y="303"/>
                    <a:pt x="4919" y="1"/>
                    <a:pt x="4288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799486" y="1767713"/>
              <a:ext cx="141565" cy="199275"/>
            </a:xfrm>
            <a:custGeom>
              <a:avLst/>
              <a:gdLst/>
              <a:ahLst/>
              <a:cxnLst/>
              <a:rect l="l" t="t" r="r" b="b"/>
              <a:pathLst>
                <a:path w="1776" h="2500" extrusionOk="0">
                  <a:moveTo>
                    <a:pt x="425" y="0"/>
                  </a:moveTo>
                  <a:lnTo>
                    <a:pt x="0" y="2500"/>
                  </a:lnTo>
                  <a:lnTo>
                    <a:pt x="1350" y="2500"/>
                  </a:lnTo>
                  <a:lnTo>
                    <a:pt x="1775" y="20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516601" y="1741808"/>
              <a:ext cx="432427" cy="312304"/>
            </a:xfrm>
            <a:custGeom>
              <a:avLst/>
              <a:gdLst/>
              <a:ahLst/>
              <a:cxnLst/>
              <a:rect l="l" t="t" r="r" b="b"/>
              <a:pathLst>
                <a:path w="5425" h="3918" extrusionOk="0">
                  <a:moveTo>
                    <a:pt x="4274" y="0"/>
                  </a:moveTo>
                  <a:lnTo>
                    <a:pt x="2400" y="1050"/>
                  </a:lnTo>
                  <a:lnTo>
                    <a:pt x="2000" y="2200"/>
                  </a:lnTo>
                  <a:lnTo>
                    <a:pt x="625" y="2600"/>
                  </a:lnTo>
                  <a:cubicBezTo>
                    <a:pt x="625" y="2600"/>
                    <a:pt x="0" y="3450"/>
                    <a:pt x="1875" y="3850"/>
                  </a:cubicBezTo>
                  <a:cubicBezTo>
                    <a:pt x="2149" y="3897"/>
                    <a:pt x="2418" y="3917"/>
                    <a:pt x="2679" y="3917"/>
                  </a:cubicBezTo>
                  <a:cubicBezTo>
                    <a:pt x="4203" y="3917"/>
                    <a:pt x="5424" y="3225"/>
                    <a:pt x="5424" y="3225"/>
                  </a:cubicBezTo>
                  <a:lnTo>
                    <a:pt x="3749" y="2300"/>
                  </a:lnTo>
                  <a:lnTo>
                    <a:pt x="4274" y="0"/>
                  </a:ln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683909" y="1857385"/>
              <a:ext cx="141565" cy="49819"/>
            </a:xfrm>
            <a:custGeom>
              <a:avLst/>
              <a:gdLst/>
              <a:ahLst/>
              <a:cxnLst/>
              <a:rect l="l" t="t" r="r" b="b"/>
              <a:pathLst>
                <a:path w="1776" h="625" extrusionOk="0">
                  <a:moveTo>
                    <a:pt x="1775" y="0"/>
                  </a:moveTo>
                  <a:lnTo>
                    <a:pt x="1775" y="0"/>
                  </a:lnTo>
                  <a:cubicBezTo>
                    <a:pt x="1450" y="125"/>
                    <a:pt x="1025" y="225"/>
                    <a:pt x="726" y="225"/>
                  </a:cubicBezTo>
                  <a:lnTo>
                    <a:pt x="101" y="225"/>
                  </a:lnTo>
                  <a:lnTo>
                    <a:pt x="1" y="625"/>
                  </a:lnTo>
                  <a:cubicBezTo>
                    <a:pt x="201" y="625"/>
                    <a:pt x="926" y="525"/>
                    <a:pt x="1450" y="525"/>
                  </a:cubicBezTo>
                  <a:lnTo>
                    <a:pt x="1650" y="525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E0A9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542427" y="1425921"/>
              <a:ext cx="498188" cy="451637"/>
            </a:xfrm>
            <a:custGeom>
              <a:avLst/>
              <a:gdLst/>
              <a:ahLst/>
              <a:cxnLst/>
              <a:rect l="l" t="t" r="r" b="b"/>
              <a:pathLst>
                <a:path w="6250" h="5666" extrusionOk="0">
                  <a:moveTo>
                    <a:pt x="3130" y="0"/>
                  </a:moveTo>
                  <a:cubicBezTo>
                    <a:pt x="2577" y="0"/>
                    <a:pt x="1397" y="128"/>
                    <a:pt x="926" y="1164"/>
                  </a:cubicBezTo>
                  <a:cubicBezTo>
                    <a:pt x="426" y="2414"/>
                    <a:pt x="1" y="4063"/>
                    <a:pt x="926" y="5113"/>
                  </a:cubicBezTo>
                  <a:cubicBezTo>
                    <a:pt x="1356" y="5492"/>
                    <a:pt x="1892" y="5666"/>
                    <a:pt x="2438" y="5666"/>
                  </a:cubicBezTo>
                  <a:cubicBezTo>
                    <a:pt x="3223" y="5666"/>
                    <a:pt x="4030" y="5307"/>
                    <a:pt x="4575" y="4688"/>
                  </a:cubicBezTo>
                  <a:cubicBezTo>
                    <a:pt x="5525" y="3663"/>
                    <a:pt x="6250" y="939"/>
                    <a:pt x="3425" y="14"/>
                  </a:cubicBezTo>
                  <a:cubicBezTo>
                    <a:pt x="3425" y="14"/>
                    <a:pt x="3311" y="0"/>
                    <a:pt x="3130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658004" y="1650142"/>
              <a:ext cx="41927" cy="75804"/>
            </a:xfrm>
            <a:custGeom>
              <a:avLst/>
              <a:gdLst/>
              <a:ahLst/>
              <a:cxnLst/>
              <a:rect l="l" t="t" r="r" b="b"/>
              <a:pathLst>
                <a:path w="526" h="951" extrusionOk="0">
                  <a:moveTo>
                    <a:pt x="526" y="0"/>
                  </a:moveTo>
                  <a:lnTo>
                    <a:pt x="526" y="0"/>
                  </a:lnTo>
                  <a:cubicBezTo>
                    <a:pt x="526" y="1"/>
                    <a:pt x="425" y="226"/>
                    <a:pt x="1" y="525"/>
                  </a:cubicBezTo>
                  <a:lnTo>
                    <a:pt x="326" y="9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6A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650033" y="1749778"/>
              <a:ext cx="149536" cy="42964"/>
            </a:xfrm>
            <a:custGeom>
              <a:avLst/>
              <a:gdLst/>
              <a:ahLst/>
              <a:cxnLst/>
              <a:rect l="l" t="t" r="r" b="b"/>
              <a:pathLst>
                <a:path w="1876" h="539" extrusionOk="0">
                  <a:moveTo>
                    <a:pt x="1" y="0"/>
                  </a:moveTo>
                  <a:cubicBezTo>
                    <a:pt x="1" y="0"/>
                    <a:pt x="411" y="538"/>
                    <a:pt x="1104" y="538"/>
                  </a:cubicBezTo>
                  <a:cubicBezTo>
                    <a:pt x="1332" y="538"/>
                    <a:pt x="1591" y="480"/>
                    <a:pt x="1875" y="3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725756" y="1349002"/>
              <a:ext cx="406521" cy="686463"/>
            </a:xfrm>
            <a:custGeom>
              <a:avLst/>
              <a:gdLst/>
              <a:ahLst/>
              <a:cxnLst/>
              <a:rect l="l" t="t" r="r" b="b"/>
              <a:pathLst>
                <a:path w="5100" h="8612" extrusionOk="0">
                  <a:moveTo>
                    <a:pt x="1585" y="1"/>
                  </a:moveTo>
                  <a:cubicBezTo>
                    <a:pt x="922" y="1"/>
                    <a:pt x="319" y="338"/>
                    <a:pt x="201" y="1079"/>
                  </a:cubicBezTo>
                  <a:cubicBezTo>
                    <a:pt x="201" y="1079"/>
                    <a:pt x="1" y="2754"/>
                    <a:pt x="1650" y="3878"/>
                  </a:cubicBezTo>
                  <a:cubicBezTo>
                    <a:pt x="1650" y="3878"/>
                    <a:pt x="2275" y="4303"/>
                    <a:pt x="2075" y="5028"/>
                  </a:cubicBezTo>
                  <a:cubicBezTo>
                    <a:pt x="1875" y="5753"/>
                    <a:pt x="925" y="7628"/>
                    <a:pt x="1975" y="8253"/>
                  </a:cubicBezTo>
                  <a:cubicBezTo>
                    <a:pt x="2312" y="8480"/>
                    <a:pt x="2776" y="8612"/>
                    <a:pt x="3240" y="8612"/>
                  </a:cubicBezTo>
                  <a:cubicBezTo>
                    <a:pt x="4048" y="8612"/>
                    <a:pt x="4857" y="8213"/>
                    <a:pt x="5000" y="7228"/>
                  </a:cubicBezTo>
                  <a:cubicBezTo>
                    <a:pt x="5100" y="5753"/>
                    <a:pt x="4150" y="6078"/>
                    <a:pt x="4150" y="4203"/>
                  </a:cubicBezTo>
                  <a:cubicBezTo>
                    <a:pt x="4250" y="2329"/>
                    <a:pt x="3850" y="1079"/>
                    <a:pt x="2900" y="454"/>
                  </a:cubicBezTo>
                  <a:cubicBezTo>
                    <a:pt x="2524" y="159"/>
                    <a:pt x="2040" y="1"/>
                    <a:pt x="1585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7359177" y="1900349"/>
              <a:ext cx="705354" cy="929339"/>
            </a:xfrm>
            <a:custGeom>
              <a:avLst/>
              <a:gdLst/>
              <a:ahLst/>
              <a:cxnLst/>
              <a:rect l="l" t="t" r="r" b="b"/>
              <a:pathLst>
                <a:path w="8849" h="11659" extrusionOk="0">
                  <a:moveTo>
                    <a:pt x="3413" y="0"/>
                  </a:moveTo>
                  <a:cubicBezTo>
                    <a:pt x="2485" y="0"/>
                    <a:pt x="1722" y="240"/>
                    <a:pt x="1575" y="936"/>
                  </a:cubicBezTo>
                  <a:cubicBezTo>
                    <a:pt x="1050" y="2910"/>
                    <a:pt x="2100" y="6660"/>
                    <a:pt x="2100" y="6660"/>
                  </a:cubicBezTo>
                  <a:lnTo>
                    <a:pt x="0" y="8959"/>
                  </a:lnTo>
                  <a:cubicBezTo>
                    <a:pt x="0" y="8959"/>
                    <a:pt x="1050" y="10709"/>
                    <a:pt x="2825" y="11134"/>
                  </a:cubicBezTo>
                  <a:lnTo>
                    <a:pt x="3850" y="9584"/>
                  </a:lnTo>
                  <a:lnTo>
                    <a:pt x="4600" y="11659"/>
                  </a:lnTo>
                  <a:cubicBezTo>
                    <a:pt x="4600" y="11659"/>
                    <a:pt x="7099" y="11334"/>
                    <a:pt x="8124" y="10309"/>
                  </a:cubicBezTo>
                  <a:cubicBezTo>
                    <a:pt x="8124" y="10309"/>
                    <a:pt x="7399" y="8209"/>
                    <a:pt x="6774" y="7085"/>
                  </a:cubicBezTo>
                  <a:cubicBezTo>
                    <a:pt x="6774" y="7085"/>
                    <a:pt x="8849" y="2186"/>
                    <a:pt x="8124" y="1336"/>
                  </a:cubicBezTo>
                  <a:cubicBezTo>
                    <a:pt x="7724" y="1036"/>
                    <a:pt x="6474" y="511"/>
                    <a:pt x="5224" y="211"/>
                  </a:cubicBezTo>
                  <a:lnTo>
                    <a:pt x="4700" y="936"/>
                  </a:lnTo>
                  <a:lnTo>
                    <a:pt x="4475" y="86"/>
                  </a:lnTo>
                  <a:cubicBezTo>
                    <a:pt x="4113" y="32"/>
                    <a:pt x="3752" y="0"/>
                    <a:pt x="3413" y="0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7851057" y="2530766"/>
              <a:ext cx="305130" cy="252601"/>
            </a:xfrm>
            <a:custGeom>
              <a:avLst/>
              <a:gdLst/>
              <a:ahLst/>
              <a:cxnLst/>
              <a:rect l="l" t="t" r="r" b="b"/>
              <a:pathLst>
                <a:path w="3828" h="3169" extrusionOk="0">
                  <a:moveTo>
                    <a:pt x="3828" y="1"/>
                  </a:moveTo>
                  <a:lnTo>
                    <a:pt x="2578" y="100"/>
                  </a:lnTo>
                  <a:lnTo>
                    <a:pt x="1753" y="1875"/>
                  </a:lnTo>
                  <a:cubicBezTo>
                    <a:pt x="1753" y="1875"/>
                    <a:pt x="1300" y="1610"/>
                    <a:pt x="949" y="1610"/>
                  </a:cubicBezTo>
                  <a:cubicBezTo>
                    <a:pt x="857" y="1610"/>
                    <a:pt x="771" y="1628"/>
                    <a:pt x="703" y="1675"/>
                  </a:cubicBezTo>
                  <a:cubicBezTo>
                    <a:pt x="703" y="1675"/>
                    <a:pt x="0" y="2586"/>
                    <a:pt x="116" y="2586"/>
                  </a:cubicBezTo>
                  <a:cubicBezTo>
                    <a:pt x="161" y="2586"/>
                    <a:pt x="327" y="2451"/>
                    <a:pt x="703" y="2075"/>
                  </a:cubicBezTo>
                  <a:lnTo>
                    <a:pt x="703" y="2075"/>
                  </a:lnTo>
                  <a:cubicBezTo>
                    <a:pt x="703" y="2075"/>
                    <a:pt x="470" y="2908"/>
                    <a:pt x="566" y="2908"/>
                  </a:cubicBezTo>
                  <a:cubicBezTo>
                    <a:pt x="614" y="2908"/>
                    <a:pt x="745" y="2700"/>
                    <a:pt x="1028" y="2075"/>
                  </a:cubicBezTo>
                  <a:lnTo>
                    <a:pt x="1028" y="2075"/>
                  </a:lnTo>
                  <a:cubicBezTo>
                    <a:pt x="1028" y="2075"/>
                    <a:pt x="925" y="3039"/>
                    <a:pt x="1021" y="3039"/>
                  </a:cubicBezTo>
                  <a:cubicBezTo>
                    <a:pt x="1067" y="3039"/>
                    <a:pt x="1159" y="2820"/>
                    <a:pt x="1328" y="2175"/>
                  </a:cubicBezTo>
                  <a:lnTo>
                    <a:pt x="1328" y="2175"/>
                  </a:lnTo>
                  <a:cubicBezTo>
                    <a:pt x="1328" y="2176"/>
                    <a:pt x="1179" y="3169"/>
                    <a:pt x="1275" y="3169"/>
                  </a:cubicBezTo>
                  <a:cubicBezTo>
                    <a:pt x="1315" y="3169"/>
                    <a:pt x="1398" y="2994"/>
                    <a:pt x="1553" y="2500"/>
                  </a:cubicBezTo>
                  <a:cubicBezTo>
                    <a:pt x="1553" y="2500"/>
                    <a:pt x="1728" y="2806"/>
                    <a:pt x="2000" y="2806"/>
                  </a:cubicBezTo>
                  <a:cubicBezTo>
                    <a:pt x="2084" y="2806"/>
                    <a:pt x="2177" y="2777"/>
                    <a:pt x="2278" y="2700"/>
                  </a:cubicBezTo>
                  <a:cubicBezTo>
                    <a:pt x="2678" y="2300"/>
                    <a:pt x="3828" y="1"/>
                    <a:pt x="3828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07092" y="2006760"/>
              <a:ext cx="356702" cy="731339"/>
            </a:xfrm>
            <a:custGeom>
              <a:avLst/>
              <a:gdLst/>
              <a:ahLst/>
              <a:cxnLst/>
              <a:rect l="l" t="t" r="r" b="b"/>
              <a:pathLst>
                <a:path w="4475" h="9175" extrusionOk="0">
                  <a:moveTo>
                    <a:pt x="1250" y="1"/>
                  </a:moveTo>
                  <a:lnTo>
                    <a:pt x="0" y="2925"/>
                  </a:lnTo>
                  <a:cubicBezTo>
                    <a:pt x="0" y="2925"/>
                    <a:pt x="1875" y="4800"/>
                    <a:pt x="1875" y="5000"/>
                  </a:cubicBezTo>
                  <a:cubicBezTo>
                    <a:pt x="1875" y="5850"/>
                    <a:pt x="850" y="8249"/>
                    <a:pt x="850" y="8249"/>
                  </a:cubicBezTo>
                  <a:cubicBezTo>
                    <a:pt x="950" y="8649"/>
                    <a:pt x="1775" y="9174"/>
                    <a:pt x="1775" y="9174"/>
                  </a:cubicBezTo>
                  <a:cubicBezTo>
                    <a:pt x="1775" y="9174"/>
                    <a:pt x="4474" y="5625"/>
                    <a:pt x="4074" y="4375"/>
                  </a:cubicBezTo>
                  <a:cubicBezTo>
                    <a:pt x="3450" y="2400"/>
                    <a:pt x="1250" y="1"/>
                    <a:pt x="1250" y="1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416966" y="2074513"/>
              <a:ext cx="324818" cy="229485"/>
            </a:xfrm>
            <a:custGeom>
              <a:avLst/>
              <a:gdLst/>
              <a:ahLst/>
              <a:cxnLst/>
              <a:rect l="l" t="t" r="r" b="b"/>
              <a:pathLst>
                <a:path w="4075" h="2879" extrusionOk="0">
                  <a:moveTo>
                    <a:pt x="1250" y="1"/>
                  </a:moveTo>
                  <a:cubicBezTo>
                    <a:pt x="1250" y="1"/>
                    <a:pt x="0" y="1250"/>
                    <a:pt x="525" y="2075"/>
                  </a:cubicBezTo>
                  <a:cubicBezTo>
                    <a:pt x="821" y="2540"/>
                    <a:pt x="1316" y="2878"/>
                    <a:pt x="1857" y="2878"/>
                  </a:cubicBezTo>
                  <a:cubicBezTo>
                    <a:pt x="2276" y="2878"/>
                    <a:pt x="2721" y="2676"/>
                    <a:pt x="3125" y="2175"/>
                  </a:cubicBezTo>
                  <a:cubicBezTo>
                    <a:pt x="4075" y="1150"/>
                    <a:pt x="1250" y="1"/>
                    <a:pt x="1250" y="1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16157" y="1867269"/>
              <a:ext cx="99717" cy="123630"/>
            </a:xfrm>
            <a:custGeom>
              <a:avLst/>
              <a:gdLst/>
              <a:ahLst/>
              <a:cxnLst/>
              <a:rect l="l" t="t" r="r" b="b"/>
              <a:pathLst>
                <a:path w="1251" h="1551" extrusionOk="0">
                  <a:moveTo>
                    <a:pt x="526" y="1"/>
                  </a:moveTo>
                  <a:lnTo>
                    <a:pt x="1" y="401"/>
                  </a:lnTo>
                  <a:lnTo>
                    <a:pt x="626" y="1551"/>
                  </a:lnTo>
                  <a:lnTo>
                    <a:pt x="1251" y="50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7765610" y="1899153"/>
              <a:ext cx="91746" cy="125623"/>
            </a:xfrm>
            <a:custGeom>
              <a:avLst/>
              <a:gdLst/>
              <a:ahLst/>
              <a:cxnLst/>
              <a:rect l="l" t="t" r="r" b="b"/>
              <a:pathLst>
                <a:path w="1151" h="1576" extrusionOk="0">
                  <a:moveTo>
                    <a:pt x="950" y="1"/>
                  </a:moveTo>
                  <a:lnTo>
                    <a:pt x="0" y="226"/>
                  </a:lnTo>
                  <a:lnTo>
                    <a:pt x="325" y="1576"/>
                  </a:lnTo>
                  <a:lnTo>
                    <a:pt x="1150" y="526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7775574" y="3334711"/>
              <a:ext cx="498188" cy="894824"/>
            </a:xfrm>
            <a:custGeom>
              <a:avLst/>
              <a:gdLst/>
              <a:ahLst/>
              <a:cxnLst/>
              <a:rect l="l" t="t" r="r" b="b"/>
              <a:pathLst>
                <a:path w="6250" h="11226" extrusionOk="0">
                  <a:moveTo>
                    <a:pt x="540" y="1"/>
                  </a:moveTo>
                  <a:cubicBezTo>
                    <a:pt x="462" y="1"/>
                    <a:pt x="413" y="35"/>
                    <a:pt x="400" y="113"/>
                  </a:cubicBezTo>
                  <a:cubicBezTo>
                    <a:pt x="300" y="738"/>
                    <a:pt x="0" y="1462"/>
                    <a:pt x="725" y="3137"/>
                  </a:cubicBezTo>
                  <a:cubicBezTo>
                    <a:pt x="1350" y="4912"/>
                    <a:pt x="3000" y="11061"/>
                    <a:pt x="3000" y="11061"/>
                  </a:cubicBezTo>
                  <a:cubicBezTo>
                    <a:pt x="3277" y="11178"/>
                    <a:pt x="3565" y="11226"/>
                    <a:pt x="3850" y="11226"/>
                  </a:cubicBezTo>
                  <a:cubicBezTo>
                    <a:pt x="5079" y="11226"/>
                    <a:pt x="6249" y="10336"/>
                    <a:pt x="6249" y="10336"/>
                  </a:cubicBezTo>
                  <a:cubicBezTo>
                    <a:pt x="5724" y="6262"/>
                    <a:pt x="3000" y="1687"/>
                    <a:pt x="3000" y="1687"/>
                  </a:cubicBezTo>
                  <a:cubicBezTo>
                    <a:pt x="3000" y="1687"/>
                    <a:pt x="1083" y="1"/>
                    <a:pt x="540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952744" y="2075389"/>
              <a:ext cx="75804" cy="80906"/>
            </a:xfrm>
            <a:custGeom>
              <a:avLst/>
              <a:gdLst/>
              <a:ahLst/>
              <a:cxnLst/>
              <a:rect l="l" t="t" r="r" b="b"/>
              <a:pathLst>
                <a:path w="951" h="1015" extrusionOk="0">
                  <a:moveTo>
                    <a:pt x="274" y="1"/>
                  </a:moveTo>
                  <a:cubicBezTo>
                    <a:pt x="89" y="1"/>
                    <a:pt x="0" y="189"/>
                    <a:pt x="0" y="189"/>
                  </a:cubicBezTo>
                  <a:lnTo>
                    <a:pt x="825" y="1014"/>
                  </a:lnTo>
                  <a:cubicBezTo>
                    <a:pt x="825" y="1014"/>
                    <a:pt x="950" y="614"/>
                    <a:pt x="625" y="189"/>
                  </a:cubicBezTo>
                  <a:cubicBezTo>
                    <a:pt x="484" y="48"/>
                    <a:pt x="367" y="1"/>
                    <a:pt x="274" y="1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902926" y="2064788"/>
              <a:ext cx="175362" cy="201108"/>
            </a:xfrm>
            <a:custGeom>
              <a:avLst/>
              <a:gdLst/>
              <a:ahLst/>
              <a:cxnLst/>
              <a:rect l="l" t="t" r="r" b="b"/>
              <a:pathLst>
                <a:path w="2200" h="2523" extrusionOk="0">
                  <a:moveTo>
                    <a:pt x="237" y="0"/>
                  </a:moveTo>
                  <a:cubicBezTo>
                    <a:pt x="0" y="0"/>
                    <a:pt x="0" y="223"/>
                    <a:pt x="0" y="223"/>
                  </a:cubicBezTo>
                  <a:cubicBezTo>
                    <a:pt x="0" y="223"/>
                    <a:pt x="0" y="1272"/>
                    <a:pt x="200" y="1472"/>
                  </a:cubicBezTo>
                  <a:cubicBezTo>
                    <a:pt x="525" y="1572"/>
                    <a:pt x="1875" y="2522"/>
                    <a:pt x="1875" y="2522"/>
                  </a:cubicBezTo>
                  <a:lnTo>
                    <a:pt x="2200" y="1372"/>
                  </a:lnTo>
                  <a:cubicBezTo>
                    <a:pt x="2200" y="1372"/>
                    <a:pt x="950" y="322"/>
                    <a:pt x="625" y="123"/>
                  </a:cubicBezTo>
                  <a:cubicBezTo>
                    <a:pt x="452" y="33"/>
                    <a:pt x="327" y="0"/>
                    <a:pt x="237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420770" y="1642171"/>
              <a:ext cx="615760" cy="540035"/>
            </a:xfrm>
            <a:custGeom>
              <a:avLst/>
              <a:gdLst/>
              <a:ahLst/>
              <a:cxnLst/>
              <a:rect l="l" t="t" r="r" b="b"/>
              <a:pathLst>
                <a:path w="7725" h="6775" extrusionOk="0">
                  <a:moveTo>
                    <a:pt x="0" y="0"/>
                  </a:moveTo>
                  <a:lnTo>
                    <a:pt x="7624" y="6774"/>
                  </a:lnTo>
                  <a:lnTo>
                    <a:pt x="7724" y="6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925962" y="2065505"/>
              <a:ext cx="92623" cy="80109"/>
            </a:xfrm>
            <a:custGeom>
              <a:avLst/>
              <a:gdLst/>
              <a:ahLst/>
              <a:cxnLst/>
              <a:rect l="l" t="t" r="r" b="b"/>
              <a:pathLst>
                <a:path w="1162" h="1005" extrusionOk="0">
                  <a:moveTo>
                    <a:pt x="435" y="1"/>
                  </a:moveTo>
                  <a:cubicBezTo>
                    <a:pt x="309" y="1"/>
                    <a:pt x="104" y="58"/>
                    <a:pt x="36" y="413"/>
                  </a:cubicBezTo>
                  <a:cubicBezTo>
                    <a:pt x="0" y="536"/>
                    <a:pt x="27" y="579"/>
                    <a:pt x="82" y="579"/>
                  </a:cubicBezTo>
                  <a:cubicBezTo>
                    <a:pt x="180" y="579"/>
                    <a:pt x="369" y="444"/>
                    <a:pt x="469" y="367"/>
                  </a:cubicBezTo>
                  <a:lnTo>
                    <a:pt x="469" y="367"/>
                  </a:lnTo>
                  <a:cubicBezTo>
                    <a:pt x="427" y="433"/>
                    <a:pt x="432" y="572"/>
                    <a:pt x="761" y="838"/>
                  </a:cubicBezTo>
                  <a:cubicBezTo>
                    <a:pt x="876" y="961"/>
                    <a:pt x="958" y="1004"/>
                    <a:pt x="1017" y="1004"/>
                  </a:cubicBezTo>
                  <a:cubicBezTo>
                    <a:pt x="1161" y="1004"/>
                    <a:pt x="1161" y="738"/>
                    <a:pt x="1161" y="738"/>
                  </a:cubicBezTo>
                  <a:lnTo>
                    <a:pt x="1061" y="638"/>
                  </a:lnTo>
                  <a:lnTo>
                    <a:pt x="536" y="14"/>
                  </a:lnTo>
                  <a:cubicBezTo>
                    <a:pt x="536" y="14"/>
                    <a:pt x="495" y="1"/>
                    <a:pt x="435" y="1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7002562" y="2156214"/>
              <a:ext cx="559325" cy="324818"/>
            </a:xfrm>
            <a:custGeom>
              <a:avLst/>
              <a:gdLst/>
              <a:ahLst/>
              <a:cxnLst/>
              <a:rect l="l" t="t" r="r" b="b"/>
              <a:pathLst>
                <a:path w="7017" h="4075" extrusionOk="0">
                  <a:moveTo>
                    <a:pt x="825" y="0"/>
                  </a:moveTo>
                  <a:cubicBezTo>
                    <a:pt x="825" y="0"/>
                    <a:pt x="100" y="325"/>
                    <a:pt x="0" y="1150"/>
                  </a:cubicBezTo>
                  <a:cubicBezTo>
                    <a:pt x="0" y="1150"/>
                    <a:pt x="3125" y="3650"/>
                    <a:pt x="4574" y="4075"/>
                  </a:cubicBezTo>
                  <a:cubicBezTo>
                    <a:pt x="4574" y="4075"/>
                    <a:pt x="5949" y="3125"/>
                    <a:pt x="6974" y="950"/>
                  </a:cubicBezTo>
                  <a:cubicBezTo>
                    <a:pt x="7016" y="833"/>
                    <a:pt x="6940" y="785"/>
                    <a:pt x="6789" y="785"/>
                  </a:cubicBezTo>
                  <a:cubicBezTo>
                    <a:pt x="6135" y="785"/>
                    <a:pt x="4074" y="1675"/>
                    <a:pt x="4074" y="1675"/>
                  </a:cubicBezTo>
                  <a:cubicBezTo>
                    <a:pt x="4074" y="1675"/>
                    <a:pt x="1875" y="850"/>
                    <a:pt x="825" y="0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17"/>
          <p:cNvSpPr txBox="1">
            <a:spLocks noGrp="1"/>
          </p:cNvSpPr>
          <p:nvPr>
            <p:ph type="ctrTitle"/>
          </p:nvPr>
        </p:nvSpPr>
        <p:spPr>
          <a:xfrm>
            <a:off x="586296" y="457200"/>
            <a:ext cx="3314276" cy="5849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ln/>
                <a:solidFill>
                  <a:schemeClr val="accent3"/>
                </a:solidFill>
              </a:rPr>
              <a:t>ЦЕЛЬ ПРОЕКТА</a:t>
            </a:r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1"/>
          </p:nvPr>
        </p:nvSpPr>
        <p:spPr>
          <a:xfrm>
            <a:off x="-174038" y="1565736"/>
            <a:ext cx="4834944" cy="140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Wingdings" panose="05000000000000000000" pitchFamily="2" charset="2"/>
              <a:buChar char="Ø"/>
            </a:pPr>
            <a:r>
              <a:rPr lang="ru-RU" sz="2000" dirty="0"/>
              <a:t>Повышение прозрачности и осведомленности общественности о процессе выполнения поставленных задач государственными органами </a:t>
            </a:r>
            <a:endParaRPr lang="en-US" sz="2000" dirty="0"/>
          </a:p>
        </p:txBody>
      </p:sp>
      <p:grpSp>
        <p:nvGrpSpPr>
          <p:cNvPr id="256" name="Google Shape;256;p17"/>
          <p:cNvGrpSpPr/>
          <p:nvPr/>
        </p:nvGrpSpPr>
        <p:grpSpPr>
          <a:xfrm>
            <a:off x="5704281" y="1979909"/>
            <a:ext cx="422186" cy="474685"/>
            <a:chOff x="2523000" y="1954875"/>
            <a:chExt cx="262325" cy="295000"/>
          </a:xfrm>
        </p:grpSpPr>
        <p:sp>
          <p:nvSpPr>
            <p:cNvPr id="257" name="Google Shape;257;p17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7"/>
          <p:cNvGrpSpPr/>
          <p:nvPr/>
        </p:nvGrpSpPr>
        <p:grpSpPr>
          <a:xfrm rot="739339">
            <a:off x="7611827" y="1499559"/>
            <a:ext cx="93659" cy="140376"/>
            <a:chOff x="1261675" y="801600"/>
            <a:chExt cx="31275" cy="46875"/>
          </a:xfrm>
        </p:grpSpPr>
        <p:sp>
          <p:nvSpPr>
            <p:cNvPr id="261" name="Google Shape;261;p17"/>
            <p:cNvSpPr/>
            <p:nvPr/>
          </p:nvSpPr>
          <p:spPr>
            <a:xfrm>
              <a:off x="1277300" y="832825"/>
              <a:ext cx="10025" cy="15650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1261675" y="801600"/>
              <a:ext cx="31275" cy="13125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7"/>
          <p:cNvSpPr/>
          <p:nvPr/>
        </p:nvSpPr>
        <p:spPr>
          <a:xfrm rot="739339">
            <a:off x="7782046" y="1632262"/>
            <a:ext cx="30022" cy="46867"/>
          </a:xfrm>
          <a:custGeom>
            <a:avLst/>
            <a:gdLst/>
            <a:ahLst/>
            <a:cxnLst/>
            <a:rect l="l" t="t" r="r" b="b"/>
            <a:pathLst>
              <a:path w="401" h="626" extrusionOk="0">
                <a:moveTo>
                  <a:pt x="201" y="1"/>
                </a:moveTo>
                <a:cubicBezTo>
                  <a:pt x="101" y="1"/>
                  <a:pt x="1" y="101"/>
                  <a:pt x="1" y="301"/>
                </a:cubicBezTo>
                <a:cubicBezTo>
                  <a:pt x="1" y="526"/>
                  <a:pt x="101" y="626"/>
                  <a:pt x="201" y="626"/>
                </a:cubicBezTo>
                <a:cubicBezTo>
                  <a:pt x="301" y="626"/>
                  <a:pt x="401" y="526"/>
                  <a:pt x="401" y="301"/>
                </a:cubicBezTo>
                <a:cubicBezTo>
                  <a:pt x="401" y="101"/>
                  <a:pt x="301" y="1"/>
                  <a:pt x="201" y="1"/>
                </a:cubicBezTo>
                <a:close/>
              </a:path>
            </a:pathLst>
          </a:custGeom>
          <a:solidFill>
            <a:srgbClr val="172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20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CDD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5"/>
          <p:cNvGrpSpPr/>
          <p:nvPr/>
        </p:nvGrpSpPr>
        <p:grpSpPr>
          <a:xfrm>
            <a:off x="5646350" y="913875"/>
            <a:ext cx="2934124" cy="1388525"/>
            <a:chOff x="5646350" y="532875"/>
            <a:chExt cx="1983075" cy="1388525"/>
          </a:xfrm>
        </p:grpSpPr>
        <p:sp>
          <p:nvSpPr>
            <p:cNvPr id="796" name="Google Shape;796;p25"/>
            <p:cNvSpPr/>
            <p:nvPr/>
          </p:nvSpPr>
          <p:spPr>
            <a:xfrm>
              <a:off x="6275825" y="532875"/>
              <a:ext cx="1353600" cy="116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7" name="Google Shape;797;p25"/>
            <p:cNvCxnSpPr/>
            <p:nvPr/>
          </p:nvCxnSpPr>
          <p:spPr>
            <a:xfrm rot="10800000" flipH="1">
              <a:off x="5646350" y="1448900"/>
              <a:ext cx="702300" cy="472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</p:grpSp>
      <p:grpSp>
        <p:nvGrpSpPr>
          <p:cNvPr id="798" name="Google Shape;798;p25"/>
          <p:cNvGrpSpPr/>
          <p:nvPr/>
        </p:nvGrpSpPr>
        <p:grpSpPr>
          <a:xfrm>
            <a:off x="145034" y="2123813"/>
            <a:ext cx="2697541" cy="1165800"/>
            <a:chOff x="1209675" y="1742813"/>
            <a:chExt cx="1632900" cy="1165800"/>
          </a:xfrm>
        </p:grpSpPr>
        <p:sp>
          <p:nvSpPr>
            <p:cNvPr id="799" name="Google Shape;799;p25"/>
            <p:cNvSpPr/>
            <p:nvPr/>
          </p:nvSpPr>
          <p:spPr>
            <a:xfrm>
              <a:off x="1209675" y="1742813"/>
              <a:ext cx="1353600" cy="116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25"/>
            <p:cNvCxnSpPr>
              <a:stCxn id="799" idx="3"/>
            </p:cNvCxnSpPr>
            <p:nvPr/>
          </p:nvCxnSpPr>
          <p:spPr>
            <a:xfrm>
              <a:off x="2563275" y="2325713"/>
              <a:ext cx="2793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801" name="Google Shape;801;p25"/>
          <p:cNvGrpSpPr/>
          <p:nvPr/>
        </p:nvGrpSpPr>
        <p:grpSpPr>
          <a:xfrm>
            <a:off x="6606625" y="2684500"/>
            <a:ext cx="2392341" cy="1165800"/>
            <a:chOff x="6606625" y="2608300"/>
            <a:chExt cx="1628675" cy="1165800"/>
          </a:xfrm>
        </p:grpSpPr>
        <p:sp>
          <p:nvSpPr>
            <p:cNvPr id="802" name="Google Shape;802;p25"/>
            <p:cNvSpPr/>
            <p:nvPr/>
          </p:nvSpPr>
          <p:spPr>
            <a:xfrm>
              <a:off x="6881700" y="2608300"/>
              <a:ext cx="1353600" cy="116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3" name="Google Shape;803;p25"/>
            <p:cNvCxnSpPr/>
            <p:nvPr/>
          </p:nvCxnSpPr>
          <p:spPr>
            <a:xfrm>
              <a:off x="6606625" y="3191200"/>
              <a:ext cx="303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</p:grpSp>
      <p:sp>
        <p:nvSpPr>
          <p:cNvPr id="804" name="Google Shape;804;p25"/>
          <p:cNvSpPr/>
          <p:nvPr/>
        </p:nvSpPr>
        <p:spPr>
          <a:xfrm>
            <a:off x="0" y="3988457"/>
            <a:ext cx="9144000" cy="1165800"/>
          </a:xfrm>
          <a:prstGeom prst="rect">
            <a:avLst/>
          </a:pr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5"/>
          <p:cNvSpPr txBox="1"/>
          <p:nvPr/>
        </p:nvSpPr>
        <p:spPr>
          <a:xfrm>
            <a:off x="7003440" y="2960705"/>
            <a:ext cx="2002763" cy="8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rPr>
              <a:t>3. Ремонт дорог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rPr>
              <a:t>4. Полосовая оптика для высокоскоростного интернета</a:t>
            </a:r>
            <a:endParaRPr dirty="0">
              <a:solidFill>
                <a:srgbClr val="123D6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06" name="Google Shape;806;p25"/>
          <p:cNvSpPr txBox="1">
            <a:spLocks noGrp="1"/>
          </p:cNvSpPr>
          <p:nvPr>
            <p:ph type="ctrTitle"/>
          </p:nvPr>
        </p:nvSpPr>
        <p:spPr>
          <a:xfrm>
            <a:off x="145034" y="151055"/>
            <a:ext cx="6054600" cy="1104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Пример: исходя из места жительства - выводятся данные акимата по данному району-обещание на 2020 год</a:t>
            </a:r>
            <a:endParaRPr sz="2400" dirty="0"/>
          </a:p>
        </p:txBody>
      </p:sp>
      <p:sp>
        <p:nvSpPr>
          <p:cNvPr id="808" name="Google Shape;808;p25"/>
          <p:cNvSpPr txBox="1"/>
          <p:nvPr/>
        </p:nvSpPr>
        <p:spPr>
          <a:xfrm>
            <a:off x="6606625" y="1365288"/>
            <a:ext cx="1973848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rPr>
              <a:t>2. Строительство новой больницы в этом районе</a:t>
            </a:r>
            <a:endParaRPr dirty="0">
              <a:solidFill>
                <a:srgbClr val="123D6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10" name="Google Shape;810;p25"/>
          <p:cNvSpPr txBox="1"/>
          <p:nvPr/>
        </p:nvSpPr>
        <p:spPr>
          <a:xfrm>
            <a:off x="250838" y="2317897"/>
            <a:ext cx="2097711" cy="79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123D60"/>
                </a:solidFill>
                <a:latin typeface="Anton"/>
                <a:ea typeface="Anton"/>
                <a:cs typeface="Anton"/>
                <a:sym typeface="Anton"/>
              </a:rPr>
              <a:t>1. Обустройство детской площадки во дворе дома гражданина.</a:t>
            </a:r>
            <a:endParaRPr dirty="0">
              <a:solidFill>
                <a:srgbClr val="123D6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812" name="Google Shape;812;p25"/>
          <p:cNvGrpSpPr/>
          <p:nvPr/>
        </p:nvGrpSpPr>
        <p:grpSpPr>
          <a:xfrm>
            <a:off x="3063094" y="1852025"/>
            <a:ext cx="3441896" cy="2885749"/>
            <a:chOff x="3063094" y="1852025"/>
            <a:chExt cx="3441896" cy="2885749"/>
          </a:xfrm>
        </p:grpSpPr>
        <p:sp>
          <p:nvSpPr>
            <p:cNvPr id="813" name="Google Shape;813;p25"/>
            <p:cNvSpPr/>
            <p:nvPr/>
          </p:nvSpPr>
          <p:spPr>
            <a:xfrm>
              <a:off x="4558288" y="2009611"/>
              <a:ext cx="22236" cy="1413039"/>
            </a:xfrm>
            <a:custGeom>
              <a:avLst/>
              <a:gdLst/>
              <a:ahLst/>
              <a:cxnLst/>
              <a:rect l="l" t="t" r="r" b="b"/>
              <a:pathLst>
                <a:path w="426" h="27071" extrusionOk="0">
                  <a:moveTo>
                    <a:pt x="1" y="0"/>
                  </a:moveTo>
                  <a:lnTo>
                    <a:pt x="1" y="27070"/>
                  </a:lnTo>
                  <a:lnTo>
                    <a:pt x="426" y="2707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20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4520497" y="3406943"/>
              <a:ext cx="97870" cy="97923"/>
            </a:xfrm>
            <a:custGeom>
              <a:avLst/>
              <a:gdLst/>
              <a:ahLst/>
              <a:cxnLst/>
              <a:rect l="l" t="t" r="r" b="b"/>
              <a:pathLst>
                <a:path w="1875" h="1876" extrusionOk="0">
                  <a:moveTo>
                    <a:pt x="925" y="400"/>
                  </a:moveTo>
                  <a:cubicBezTo>
                    <a:pt x="1250" y="400"/>
                    <a:pt x="1450" y="625"/>
                    <a:pt x="1450" y="925"/>
                  </a:cubicBezTo>
                  <a:cubicBezTo>
                    <a:pt x="1450" y="1250"/>
                    <a:pt x="1250" y="1450"/>
                    <a:pt x="925" y="1450"/>
                  </a:cubicBezTo>
                  <a:cubicBezTo>
                    <a:pt x="725" y="1450"/>
                    <a:pt x="525" y="1250"/>
                    <a:pt x="525" y="925"/>
                  </a:cubicBezTo>
                  <a:cubicBezTo>
                    <a:pt x="525" y="625"/>
                    <a:pt x="725" y="400"/>
                    <a:pt x="925" y="400"/>
                  </a:cubicBezTo>
                  <a:close/>
                  <a:moveTo>
                    <a:pt x="925" y="0"/>
                  </a:moveTo>
                  <a:cubicBezTo>
                    <a:pt x="425" y="0"/>
                    <a:pt x="0" y="400"/>
                    <a:pt x="0" y="925"/>
                  </a:cubicBezTo>
                  <a:cubicBezTo>
                    <a:pt x="0" y="1450"/>
                    <a:pt x="425" y="1875"/>
                    <a:pt x="925" y="1875"/>
                  </a:cubicBezTo>
                  <a:cubicBezTo>
                    <a:pt x="1450" y="1875"/>
                    <a:pt x="1875" y="1450"/>
                    <a:pt x="1875" y="925"/>
                  </a:cubicBezTo>
                  <a:cubicBezTo>
                    <a:pt x="1875" y="400"/>
                    <a:pt x="1450" y="0"/>
                    <a:pt x="925" y="0"/>
                  </a:cubicBezTo>
                  <a:close/>
                </a:path>
              </a:pathLst>
            </a:custGeom>
            <a:solidFill>
              <a:srgbClr val="20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3596760" y="1927400"/>
              <a:ext cx="1950568" cy="1402599"/>
            </a:xfrm>
            <a:custGeom>
              <a:avLst/>
              <a:gdLst/>
              <a:ahLst/>
              <a:cxnLst/>
              <a:rect l="l" t="t" r="r" b="b"/>
              <a:pathLst>
                <a:path w="37369" h="26871" extrusionOk="0">
                  <a:moveTo>
                    <a:pt x="0" y="0"/>
                  </a:moveTo>
                  <a:lnTo>
                    <a:pt x="0" y="26871"/>
                  </a:lnTo>
                  <a:lnTo>
                    <a:pt x="37369" y="26871"/>
                  </a:lnTo>
                  <a:lnTo>
                    <a:pt x="37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5281117" y="2504080"/>
              <a:ext cx="135766" cy="190521"/>
            </a:xfrm>
            <a:custGeom>
              <a:avLst/>
              <a:gdLst/>
              <a:ahLst/>
              <a:cxnLst/>
              <a:rect l="l" t="t" r="r" b="b"/>
              <a:pathLst>
                <a:path w="2601" h="3650" extrusionOk="0">
                  <a:moveTo>
                    <a:pt x="2600" y="1"/>
                  </a:moveTo>
                  <a:lnTo>
                    <a:pt x="101" y="925"/>
                  </a:lnTo>
                  <a:lnTo>
                    <a:pt x="1" y="3650"/>
                  </a:lnTo>
                  <a:lnTo>
                    <a:pt x="2600" y="3650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rgbClr val="E5B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5172807" y="2204152"/>
              <a:ext cx="347374" cy="430995"/>
            </a:xfrm>
            <a:custGeom>
              <a:avLst/>
              <a:gdLst/>
              <a:ahLst/>
              <a:cxnLst/>
              <a:rect l="l" t="t" r="r" b="b"/>
              <a:pathLst>
                <a:path w="6655" h="8257" extrusionOk="0">
                  <a:moveTo>
                    <a:pt x="2375" y="0"/>
                  </a:moveTo>
                  <a:cubicBezTo>
                    <a:pt x="443" y="0"/>
                    <a:pt x="201" y="1472"/>
                    <a:pt x="201" y="1472"/>
                  </a:cubicBezTo>
                  <a:cubicBezTo>
                    <a:pt x="201" y="1472"/>
                    <a:pt x="1" y="4922"/>
                    <a:pt x="201" y="6471"/>
                  </a:cubicBezTo>
                  <a:cubicBezTo>
                    <a:pt x="294" y="7635"/>
                    <a:pt x="1383" y="8256"/>
                    <a:pt x="2380" y="8256"/>
                  </a:cubicBezTo>
                  <a:cubicBezTo>
                    <a:pt x="2454" y="8256"/>
                    <a:pt x="2528" y="8253"/>
                    <a:pt x="2600" y="8246"/>
                  </a:cubicBezTo>
                  <a:cubicBezTo>
                    <a:pt x="3650" y="8146"/>
                    <a:pt x="4675" y="7296"/>
                    <a:pt x="5000" y="6671"/>
                  </a:cubicBezTo>
                  <a:cubicBezTo>
                    <a:pt x="5000" y="6571"/>
                    <a:pt x="5200" y="5946"/>
                    <a:pt x="5300" y="5422"/>
                  </a:cubicBezTo>
                  <a:cubicBezTo>
                    <a:pt x="5331" y="5426"/>
                    <a:pt x="5361" y="5428"/>
                    <a:pt x="5390" y="5428"/>
                  </a:cubicBezTo>
                  <a:cubicBezTo>
                    <a:pt x="6276" y="5428"/>
                    <a:pt x="6655" y="3661"/>
                    <a:pt x="6050" y="3347"/>
                  </a:cubicBezTo>
                  <a:cubicBezTo>
                    <a:pt x="5963" y="3320"/>
                    <a:pt x="5878" y="3308"/>
                    <a:pt x="5797" y="3308"/>
                  </a:cubicBezTo>
                  <a:cubicBezTo>
                    <a:pt x="5577" y="3308"/>
                    <a:pt x="5391" y="3401"/>
                    <a:pt x="5300" y="3547"/>
                  </a:cubicBezTo>
                  <a:cubicBezTo>
                    <a:pt x="5300" y="2522"/>
                    <a:pt x="5200" y="1797"/>
                    <a:pt x="5200" y="1797"/>
                  </a:cubicBezTo>
                  <a:cubicBezTo>
                    <a:pt x="5200" y="1797"/>
                    <a:pt x="5200" y="547"/>
                    <a:pt x="3425" y="123"/>
                  </a:cubicBezTo>
                  <a:cubicBezTo>
                    <a:pt x="3029" y="37"/>
                    <a:pt x="2681" y="0"/>
                    <a:pt x="2375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3561569" y="2434890"/>
              <a:ext cx="30022" cy="4686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3467519" y="2434890"/>
              <a:ext cx="30022" cy="4686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3549413" y="2393597"/>
              <a:ext cx="54350" cy="22809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3449388" y="2393597"/>
              <a:ext cx="54350" cy="22809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 rot="10800000">
              <a:off x="3512005" y="2566296"/>
              <a:ext cx="49572" cy="10899"/>
            </a:xfrm>
            <a:custGeom>
              <a:avLst/>
              <a:gdLst/>
              <a:ahLst/>
              <a:cxnLst/>
              <a:rect l="l" t="t" r="r" b="b"/>
              <a:pathLst>
                <a:path w="1675" h="368" extrusionOk="0">
                  <a:moveTo>
                    <a:pt x="0" y="0"/>
                  </a:moveTo>
                  <a:cubicBezTo>
                    <a:pt x="0" y="0"/>
                    <a:pt x="278" y="367"/>
                    <a:pt x="774" y="367"/>
                  </a:cubicBezTo>
                  <a:cubicBezTo>
                    <a:pt x="1022" y="367"/>
                    <a:pt x="1325" y="275"/>
                    <a:pt x="1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3545183" y="1852025"/>
              <a:ext cx="2044328" cy="80951"/>
            </a:xfrm>
            <a:custGeom>
              <a:avLst/>
              <a:gdLst/>
              <a:ahLst/>
              <a:cxnLst/>
              <a:rect l="l" t="t" r="r" b="b"/>
              <a:pathLst>
                <a:path w="39169" h="1551" extrusionOk="0">
                  <a:moveTo>
                    <a:pt x="0" y="1"/>
                  </a:moveTo>
                  <a:lnTo>
                    <a:pt x="0" y="1550"/>
                  </a:lnTo>
                  <a:lnTo>
                    <a:pt x="39168" y="1550"/>
                  </a:lnTo>
                  <a:lnTo>
                    <a:pt x="39168" y="1"/>
                  </a:lnTo>
                  <a:close/>
                </a:path>
              </a:pathLst>
            </a:custGeom>
            <a:solidFill>
              <a:srgbClr val="20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3922941" y="2639794"/>
              <a:ext cx="140933" cy="489299"/>
            </a:xfrm>
            <a:custGeom>
              <a:avLst/>
              <a:gdLst/>
              <a:ahLst/>
              <a:cxnLst/>
              <a:rect l="l" t="t" r="r" b="b"/>
              <a:pathLst>
                <a:path w="2700" h="9374" extrusionOk="0">
                  <a:moveTo>
                    <a:pt x="0" y="0"/>
                  </a:moveTo>
                  <a:lnTo>
                    <a:pt x="0" y="9373"/>
                  </a:lnTo>
                  <a:lnTo>
                    <a:pt x="2700" y="937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4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4797091" y="2727173"/>
              <a:ext cx="142238" cy="401921"/>
            </a:xfrm>
            <a:custGeom>
              <a:avLst/>
              <a:gdLst/>
              <a:ahLst/>
              <a:cxnLst/>
              <a:rect l="l" t="t" r="r" b="b"/>
              <a:pathLst>
                <a:path w="2725" h="7700" extrusionOk="0">
                  <a:moveTo>
                    <a:pt x="0" y="1"/>
                  </a:moveTo>
                  <a:lnTo>
                    <a:pt x="0" y="7699"/>
                  </a:lnTo>
                  <a:lnTo>
                    <a:pt x="2725" y="7699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4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4209975" y="2395770"/>
              <a:ext cx="147458" cy="738542"/>
            </a:xfrm>
            <a:custGeom>
              <a:avLst/>
              <a:gdLst/>
              <a:ahLst/>
              <a:cxnLst/>
              <a:rect l="l" t="t" r="r" b="b"/>
              <a:pathLst>
                <a:path w="2825" h="14149" extrusionOk="0">
                  <a:moveTo>
                    <a:pt x="0" y="1"/>
                  </a:moveTo>
                  <a:lnTo>
                    <a:pt x="0" y="14148"/>
                  </a:lnTo>
                  <a:lnTo>
                    <a:pt x="2825" y="14148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4503533" y="2933353"/>
              <a:ext cx="142238" cy="195741"/>
            </a:xfrm>
            <a:custGeom>
              <a:avLst/>
              <a:gdLst/>
              <a:ahLst/>
              <a:cxnLst/>
              <a:rect l="l" t="t" r="r" b="b"/>
              <a:pathLst>
                <a:path w="2725" h="3750" extrusionOk="0">
                  <a:moveTo>
                    <a:pt x="0" y="0"/>
                  </a:moveTo>
                  <a:lnTo>
                    <a:pt x="0" y="3749"/>
                  </a:lnTo>
                  <a:lnTo>
                    <a:pt x="2725" y="3749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3770264" y="2205300"/>
              <a:ext cx="1593120" cy="945975"/>
            </a:xfrm>
            <a:custGeom>
              <a:avLst/>
              <a:gdLst/>
              <a:ahLst/>
              <a:cxnLst/>
              <a:rect l="l" t="t" r="r" b="b"/>
              <a:pathLst>
                <a:path w="30521" h="18123" extrusionOk="0">
                  <a:moveTo>
                    <a:pt x="1" y="1"/>
                  </a:moveTo>
                  <a:lnTo>
                    <a:pt x="1" y="4775"/>
                  </a:lnTo>
                  <a:lnTo>
                    <a:pt x="426" y="4775"/>
                  </a:lnTo>
                  <a:lnTo>
                    <a:pt x="426" y="1"/>
                  </a:lnTo>
                  <a:close/>
                  <a:moveTo>
                    <a:pt x="1" y="5200"/>
                  </a:moveTo>
                  <a:lnTo>
                    <a:pt x="1" y="9999"/>
                  </a:lnTo>
                  <a:lnTo>
                    <a:pt x="426" y="9999"/>
                  </a:lnTo>
                  <a:lnTo>
                    <a:pt x="426" y="5200"/>
                  </a:lnTo>
                  <a:close/>
                  <a:moveTo>
                    <a:pt x="1" y="10524"/>
                  </a:moveTo>
                  <a:lnTo>
                    <a:pt x="1" y="15298"/>
                  </a:lnTo>
                  <a:lnTo>
                    <a:pt x="426" y="15298"/>
                  </a:lnTo>
                  <a:lnTo>
                    <a:pt x="426" y="10524"/>
                  </a:lnTo>
                  <a:close/>
                  <a:moveTo>
                    <a:pt x="1" y="15723"/>
                  </a:moveTo>
                  <a:lnTo>
                    <a:pt x="1" y="18122"/>
                  </a:lnTo>
                  <a:lnTo>
                    <a:pt x="30520" y="18122"/>
                  </a:lnTo>
                  <a:lnTo>
                    <a:pt x="30520" y="17697"/>
                  </a:lnTo>
                  <a:lnTo>
                    <a:pt x="22397" y="17697"/>
                  </a:lnTo>
                  <a:lnTo>
                    <a:pt x="22397" y="17797"/>
                  </a:lnTo>
                  <a:lnTo>
                    <a:pt x="19672" y="17797"/>
                  </a:lnTo>
                  <a:lnTo>
                    <a:pt x="19672" y="17697"/>
                  </a:lnTo>
                  <a:lnTo>
                    <a:pt x="16773" y="17697"/>
                  </a:lnTo>
                  <a:lnTo>
                    <a:pt x="16773" y="17797"/>
                  </a:lnTo>
                  <a:lnTo>
                    <a:pt x="14048" y="17797"/>
                  </a:lnTo>
                  <a:lnTo>
                    <a:pt x="14048" y="17697"/>
                  </a:lnTo>
                  <a:lnTo>
                    <a:pt x="11249" y="17697"/>
                  </a:lnTo>
                  <a:lnTo>
                    <a:pt x="11249" y="17797"/>
                  </a:lnTo>
                  <a:lnTo>
                    <a:pt x="8424" y="17797"/>
                  </a:lnTo>
                  <a:lnTo>
                    <a:pt x="8424" y="17697"/>
                  </a:lnTo>
                  <a:lnTo>
                    <a:pt x="5625" y="17697"/>
                  </a:lnTo>
                  <a:lnTo>
                    <a:pt x="5625" y="17797"/>
                  </a:lnTo>
                  <a:lnTo>
                    <a:pt x="2925" y="17797"/>
                  </a:lnTo>
                  <a:lnTo>
                    <a:pt x="2925" y="17697"/>
                  </a:lnTo>
                  <a:lnTo>
                    <a:pt x="426" y="17697"/>
                  </a:lnTo>
                  <a:lnTo>
                    <a:pt x="426" y="15723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3922941" y="3129042"/>
              <a:ext cx="140933" cy="5272"/>
            </a:xfrm>
            <a:custGeom>
              <a:avLst/>
              <a:gdLst/>
              <a:ahLst/>
              <a:cxnLst/>
              <a:rect l="l" t="t" r="r" b="b"/>
              <a:pathLst>
                <a:path w="2700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700" y="10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7A7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4797091" y="3129042"/>
              <a:ext cx="142238" cy="5272"/>
            </a:xfrm>
            <a:custGeom>
              <a:avLst/>
              <a:gdLst/>
              <a:ahLst/>
              <a:cxnLst/>
              <a:rect l="l" t="t" r="r" b="b"/>
              <a:pathLst>
                <a:path w="2725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725" y="100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7A7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4209975" y="3129042"/>
              <a:ext cx="147458" cy="5272"/>
            </a:xfrm>
            <a:custGeom>
              <a:avLst/>
              <a:gdLst/>
              <a:ahLst/>
              <a:cxnLst/>
              <a:rect l="l" t="t" r="r" b="b"/>
              <a:pathLst>
                <a:path w="2825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825" y="100"/>
                  </a:lnTo>
                  <a:lnTo>
                    <a:pt x="2825" y="0"/>
                  </a:lnTo>
                  <a:close/>
                </a:path>
              </a:pathLst>
            </a:custGeom>
            <a:solidFill>
              <a:srgbClr val="194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4503533" y="3129042"/>
              <a:ext cx="142238" cy="5272"/>
            </a:xfrm>
            <a:custGeom>
              <a:avLst/>
              <a:gdLst/>
              <a:ahLst/>
              <a:cxnLst/>
              <a:rect l="l" t="t" r="r" b="b"/>
              <a:pathLst>
                <a:path w="2725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725" y="100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4576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3732421" y="2183116"/>
              <a:ext cx="97923" cy="22236"/>
            </a:xfrm>
            <a:custGeom>
              <a:avLst/>
              <a:gdLst/>
              <a:ahLst/>
              <a:cxnLst/>
              <a:rect l="l" t="t" r="r" b="b"/>
              <a:pathLst>
                <a:path w="1876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875" y="42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5F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3732421" y="2454492"/>
              <a:ext cx="97923" cy="22236"/>
            </a:xfrm>
            <a:custGeom>
              <a:avLst/>
              <a:gdLst/>
              <a:ahLst/>
              <a:cxnLst/>
              <a:rect l="l" t="t" r="r" b="b"/>
              <a:pathLst>
                <a:path w="1876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875" y="42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3732421" y="2727173"/>
              <a:ext cx="97923" cy="27456"/>
            </a:xfrm>
            <a:custGeom>
              <a:avLst/>
              <a:gdLst/>
              <a:ahLst/>
              <a:cxnLst/>
              <a:rect l="l" t="t" r="r" b="b"/>
              <a:pathLst>
                <a:path w="1876" h="526" extrusionOk="0">
                  <a:moveTo>
                    <a:pt x="1" y="1"/>
                  </a:moveTo>
                  <a:lnTo>
                    <a:pt x="1" y="526"/>
                  </a:lnTo>
                  <a:lnTo>
                    <a:pt x="1875" y="52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3732421" y="3003768"/>
              <a:ext cx="97923" cy="22236"/>
            </a:xfrm>
            <a:custGeom>
              <a:avLst/>
              <a:gdLst/>
              <a:ahLst/>
              <a:cxnLst/>
              <a:rect l="l" t="t" r="r" b="b"/>
              <a:pathLst>
                <a:path w="1876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875" y="42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4824494" y="4564217"/>
              <a:ext cx="875509" cy="114887"/>
            </a:xfrm>
            <a:custGeom>
              <a:avLst/>
              <a:gdLst/>
              <a:ahLst/>
              <a:cxnLst/>
              <a:rect l="l" t="t" r="r" b="b"/>
              <a:pathLst>
                <a:path w="16773" h="2201" extrusionOk="0">
                  <a:moveTo>
                    <a:pt x="8449" y="1"/>
                  </a:moveTo>
                  <a:cubicBezTo>
                    <a:pt x="3749" y="1"/>
                    <a:pt x="0" y="525"/>
                    <a:pt x="0" y="1150"/>
                  </a:cubicBezTo>
                  <a:cubicBezTo>
                    <a:pt x="0" y="1775"/>
                    <a:pt x="3749" y="2200"/>
                    <a:pt x="8449" y="2200"/>
                  </a:cubicBezTo>
                  <a:cubicBezTo>
                    <a:pt x="13023" y="2200"/>
                    <a:pt x="16772" y="1775"/>
                    <a:pt x="16772" y="1150"/>
                  </a:cubicBezTo>
                  <a:cubicBezTo>
                    <a:pt x="16772" y="525"/>
                    <a:pt x="13023" y="1"/>
                    <a:pt x="8449" y="1"/>
                  </a:cubicBez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378987" y="4406371"/>
              <a:ext cx="76991" cy="185301"/>
            </a:xfrm>
            <a:custGeom>
              <a:avLst/>
              <a:gdLst/>
              <a:ahLst/>
              <a:cxnLst/>
              <a:rect l="l" t="t" r="r" b="b"/>
              <a:pathLst>
                <a:path w="1475" h="3550" extrusionOk="0">
                  <a:moveTo>
                    <a:pt x="0" y="0"/>
                  </a:moveTo>
                  <a:lnTo>
                    <a:pt x="0" y="3549"/>
                  </a:lnTo>
                  <a:lnTo>
                    <a:pt x="1250" y="3449"/>
                  </a:lnTo>
                  <a:lnTo>
                    <a:pt x="147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5200211" y="4521154"/>
              <a:ext cx="266207" cy="127362"/>
            </a:xfrm>
            <a:custGeom>
              <a:avLst/>
              <a:gdLst/>
              <a:ahLst/>
              <a:cxnLst/>
              <a:rect l="l" t="t" r="r" b="b"/>
              <a:pathLst>
                <a:path w="5100" h="2440" extrusionOk="0">
                  <a:moveTo>
                    <a:pt x="3125" y="1"/>
                  </a:moveTo>
                  <a:cubicBezTo>
                    <a:pt x="3125" y="1"/>
                    <a:pt x="2600" y="826"/>
                    <a:pt x="1651" y="1150"/>
                  </a:cubicBezTo>
                  <a:cubicBezTo>
                    <a:pt x="726" y="1450"/>
                    <a:pt x="1" y="1775"/>
                    <a:pt x="101" y="2275"/>
                  </a:cubicBezTo>
                  <a:cubicBezTo>
                    <a:pt x="101" y="2275"/>
                    <a:pt x="524" y="2440"/>
                    <a:pt x="1283" y="2440"/>
                  </a:cubicBezTo>
                  <a:cubicBezTo>
                    <a:pt x="1879" y="2440"/>
                    <a:pt x="2682" y="2338"/>
                    <a:pt x="3650" y="1975"/>
                  </a:cubicBezTo>
                  <a:lnTo>
                    <a:pt x="3650" y="2175"/>
                  </a:lnTo>
                  <a:lnTo>
                    <a:pt x="5100" y="2075"/>
                  </a:lnTo>
                  <a:lnTo>
                    <a:pt x="5000" y="301"/>
                  </a:lnTo>
                  <a:lnTo>
                    <a:pt x="3750" y="401"/>
                  </a:lnTo>
                  <a:lnTo>
                    <a:pt x="3850" y="301"/>
                  </a:lnTo>
                  <a:lnTo>
                    <a:pt x="3125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5431" y="4607280"/>
              <a:ext cx="260988" cy="41236"/>
            </a:xfrm>
            <a:custGeom>
              <a:avLst/>
              <a:gdLst/>
              <a:ahLst/>
              <a:cxnLst/>
              <a:rect l="l" t="t" r="r" b="b"/>
              <a:pathLst>
                <a:path w="5000" h="790" extrusionOk="0">
                  <a:moveTo>
                    <a:pt x="5000" y="0"/>
                  </a:moveTo>
                  <a:cubicBezTo>
                    <a:pt x="4475" y="125"/>
                    <a:pt x="4050" y="0"/>
                    <a:pt x="2600" y="425"/>
                  </a:cubicBezTo>
                  <a:cubicBezTo>
                    <a:pt x="1846" y="626"/>
                    <a:pt x="1304" y="688"/>
                    <a:pt x="915" y="688"/>
                  </a:cubicBezTo>
                  <a:cubicBezTo>
                    <a:pt x="287" y="688"/>
                    <a:pt x="63" y="525"/>
                    <a:pt x="1" y="525"/>
                  </a:cubicBezTo>
                  <a:lnTo>
                    <a:pt x="1" y="625"/>
                  </a:lnTo>
                  <a:cubicBezTo>
                    <a:pt x="1" y="625"/>
                    <a:pt x="424" y="790"/>
                    <a:pt x="1183" y="790"/>
                  </a:cubicBezTo>
                  <a:cubicBezTo>
                    <a:pt x="1779" y="790"/>
                    <a:pt x="2582" y="688"/>
                    <a:pt x="3550" y="325"/>
                  </a:cubicBezTo>
                  <a:lnTo>
                    <a:pt x="3550" y="525"/>
                  </a:lnTo>
                  <a:lnTo>
                    <a:pt x="5000" y="425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335924" y="4542033"/>
              <a:ext cx="43115" cy="32676"/>
            </a:xfrm>
            <a:custGeom>
              <a:avLst/>
              <a:gdLst/>
              <a:ahLst/>
              <a:cxnLst/>
              <a:rect l="l" t="t" r="r" b="b"/>
              <a:pathLst>
                <a:path w="826" h="626" extrusionOk="0">
                  <a:moveTo>
                    <a:pt x="100" y="1"/>
                  </a:moveTo>
                  <a:lnTo>
                    <a:pt x="0" y="126"/>
                  </a:lnTo>
                  <a:lnTo>
                    <a:pt x="100" y="126"/>
                  </a:lnTo>
                  <a:cubicBezTo>
                    <a:pt x="100" y="126"/>
                    <a:pt x="425" y="226"/>
                    <a:pt x="725" y="626"/>
                  </a:cubicBezTo>
                  <a:lnTo>
                    <a:pt x="825" y="626"/>
                  </a:lnTo>
                  <a:lnTo>
                    <a:pt x="825" y="526"/>
                  </a:lnTo>
                  <a:cubicBezTo>
                    <a:pt x="525" y="126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5318960" y="4553778"/>
              <a:ext cx="44420" cy="32676"/>
            </a:xfrm>
            <a:custGeom>
              <a:avLst/>
              <a:gdLst/>
              <a:ahLst/>
              <a:cxnLst/>
              <a:rect l="l" t="t" r="r" b="b"/>
              <a:pathLst>
                <a:path w="851" h="626" extrusionOk="0">
                  <a:moveTo>
                    <a:pt x="0" y="1"/>
                  </a:moveTo>
                  <a:lnTo>
                    <a:pt x="125" y="101"/>
                  </a:lnTo>
                  <a:cubicBezTo>
                    <a:pt x="125" y="101"/>
                    <a:pt x="425" y="201"/>
                    <a:pt x="750" y="525"/>
                  </a:cubicBezTo>
                  <a:lnTo>
                    <a:pt x="850" y="625"/>
                  </a:lnTo>
                  <a:lnTo>
                    <a:pt x="850" y="525"/>
                  </a:lnTo>
                  <a:cubicBezTo>
                    <a:pt x="525" y="101"/>
                    <a:pt x="125" y="1"/>
                    <a:pt x="125" y="1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5107613" y="4390712"/>
              <a:ext cx="65247" cy="190521"/>
            </a:xfrm>
            <a:custGeom>
              <a:avLst/>
              <a:gdLst/>
              <a:ahLst/>
              <a:cxnLst/>
              <a:rect l="l" t="t" r="r" b="b"/>
              <a:pathLst>
                <a:path w="1250" h="3650" extrusionOk="0">
                  <a:moveTo>
                    <a:pt x="1250" y="0"/>
                  </a:moveTo>
                  <a:lnTo>
                    <a:pt x="0" y="200"/>
                  </a:lnTo>
                  <a:lnTo>
                    <a:pt x="0" y="3649"/>
                  </a:lnTo>
                  <a:lnTo>
                    <a:pt x="1150" y="3225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F9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4922312" y="4509410"/>
              <a:ext cx="266207" cy="124491"/>
            </a:xfrm>
            <a:custGeom>
              <a:avLst/>
              <a:gdLst/>
              <a:ahLst/>
              <a:cxnLst/>
              <a:rect l="l" t="t" r="r" b="b"/>
              <a:pathLst>
                <a:path w="5100" h="2385" extrusionOk="0">
                  <a:moveTo>
                    <a:pt x="3225" y="1"/>
                  </a:moveTo>
                  <a:cubicBezTo>
                    <a:pt x="3225" y="1"/>
                    <a:pt x="2600" y="751"/>
                    <a:pt x="1775" y="1051"/>
                  </a:cubicBezTo>
                  <a:cubicBezTo>
                    <a:pt x="851" y="1375"/>
                    <a:pt x="1" y="1675"/>
                    <a:pt x="101" y="2200"/>
                  </a:cubicBezTo>
                  <a:cubicBezTo>
                    <a:pt x="101" y="2200"/>
                    <a:pt x="582" y="2384"/>
                    <a:pt x="1425" y="2384"/>
                  </a:cubicBezTo>
                  <a:cubicBezTo>
                    <a:pt x="2007" y="2384"/>
                    <a:pt x="2762" y="2296"/>
                    <a:pt x="3650" y="2000"/>
                  </a:cubicBezTo>
                  <a:lnTo>
                    <a:pt x="3650" y="2200"/>
                  </a:lnTo>
                  <a:lnTo>
                    <a:pt x="5100" y="2100"/>
                  </a:lnTo>
                  <a:lnTo>
                    <a:pt x="5100" y="326"/>
                  </a:lnTo>
                  <a:lnTo>
                    <a:pt x="3850" y="426"/>
                  </a:lnTo>
                  <a:lnTo>
                    <a:pt x="3850" y="426"/>
                  </a:lnTo>
                  <a:lnTo>
                    <a:pt x="3975" y="226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4927532" y="4591621"/>
              <a:ext cx="260988" cy="42280"/>
            </a:xfrm>
            <a:custGeom>
              <a:avLst/>
              <a:gdLst/>
              <a:ahLst/>
              <a:cxnLst/>
              <a:rect l="l" t="t" r="r" b="b"/>
              <a:pathLst>
                <a:path w="5000" h="810" extrusionOk="0">
                  <a:moveTo>
                    <a:pt x="5000" y="100"/>
                  </a:moveTo>
                  <a:cubicBezTo>
                    <a:pt x="4500" y="200"/>
                    <a:pt x="4075" y="0"/>
                    <a:pt x="2625" y="425"/>
                  </a:cubicBezTo>
                  <a:cubicBezTo>
                    <a:pt x="1879" y="659"/>
                    <a:pt x="1342" y="732"/>
                    <a:pt x="955" y="732"/>
                  </a:cubicBezTo>
                  <a:cubicBezTo>
                    <a:pt x="305" y="732"/>
                    <a:pt x="79" y="525"/>
                    <a:pt x="1" y="525"/>
                  </a:cubicBezTo>
                  <a:lnTo>
                    <a:pt x="1" y="625"/>
                  </a:lnTo>
                  <a:cubicBezTo>
                    <a:pt x="1" y="625"/>
                    <a:pt x="482" y="809"/>
                    <a:pt x="1325" y="809"/>
                  </a:cubicBezTo>
                  <a:cubicBezTo>
                    <a:pt x="1907" y="809"/>
                    <a:pt x="2662" y="721"/>
                    <a:pt x="3550" y="425"/>
                  </a:cubicBezTo>
                  <a:lnTo>
                    <a:pt x="3550" y="625"/>
                  </a:lnTo>
                  <a:lnTo>
                    <a:pt x="5000" y="525"/>
                  </a:lnTo>
                  <a:lnTo>
                    <a:pt x="5000" y="100"/>
                  </a:ln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5064550" y="4531594"/>
              <a:ext cx="43115" cy="32676"/>
            </a:xfrm>
            <a:custGeom>
              <a:avLst/>
              <a:gdLst/>
              <a:ahLst/>
              <a:cxnLst/>
              <a:rect l="l" t="t" r="r" b="b"/>
              <a:pathLst>
                <a:path w="826" h="626" extrusionOk="0">
                  <a:moveTo>
                    <a:pt x="0" y="1"/>
                  </a:moveTo>
                  <a:lnTo>
                    <a:pt x="0" y="101"/>
                  </a:lnTo>
                  <a:cubicBezTo>
                    <a:pt x="0" y="101"/>
                    <a:pt x="400" y="201"/>
                    <a:pt x="725" y="526"/>
                  </a:cubicBezTo>
                  <a:lnTo>
                    <a:pt x="725" y="626"/>
                  </a:lnTo>
                  <a:lnTo>
                    <a:pt x="825" y="626"/>
                  </a:lnTo>
                  <a:lnTo>
                    <a:pt x="825" y="526"/>
                  </a:lnTo>
                  <a:cubicBezTo>
                    <a:pt x="400" y="10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5047586" y="4536813"/>
              <a:ext cx="43115" cy="32676"/>
            </a:xfrm>
            <a:custGeom>
              <a:avLst/>
              <a:gdLst/>
              <a:ahLst/>
              <a:cxnLst/>
              <a:rect l="l" t="t" r="r" b="b"/>
              <a:pathLst>
                <a:path w="826" h="626" extrusionOk="0">
                  <a:moveTo>
                    <a:pt x="100" y="1"/>
                  </a:moveTo>
                  <a:lnTo>
                    <a:pt x="0" y="101"/>
                  </a:lnTo>
                  <a:cubicBezTo>
                    <a:pt x="0" y="101"/>
                    <a:pt x="425" y="226"/>
                    <a:pt x="725" y="626"/>
                  </a:cubicBezTo>
                  <a:lnTo>
                    <a:pt x="825" y="526"/>
                  </a:lnTo>
                  <a:cubicBezTo>
                    <a:pt x="425" y="10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0E2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5058025" y="3254265"/>
              <a:ext cx="489299" cy="1258847"/>
            </a:xfrm>
            <a:custGeom>
              <a:avLst/>
              <a:gdLst/>
              <a:ahLst/>
              <a:cxnLst/>
              <a:rect l="l" t="t" r="r" b="b"/>
              <a:pathLst>
                <a:path w="9374" h="24117" extrusionOk="0">
                  <a:moveTo>
                    <a:pt x="9374" y="1"/>
                  </a:moveTo>
                  <a:lnTo>
                    <a:pt x="1250" y="1676"/>
                  </a:lnTo>
                  <a:cubicBezTo>
                    <a:pt x="1250" y="1676"/>
                    <a:pt x="225" y="10524"/>
                    <a:pt x="125" y="12699"/>
                  </a:cubicBezTo>
                  <a:cubicBezTo>
                    <a:pt x="0" y="15423"/>
                    <a:pt x="225" y="23747"/>
                    <a:pt x="225" y="23747"/>
                  </a:cubicBezTo>
                  <a:cubicBezTo>
                    <a:pt x="664" y="23947"/>
                    <a:pt x="1118" y="24009"/>
                    <a:pt x="1511" y="24009"/>
                  </a:cubicBezTo>
                  <a:cubicBezTo>
                    <a:pt x="2147" y="24009"/>
                    <a:pt x="2625" y="23847"/>
                    <a:pt x="2625" y="23847"/>
                  </a:cubicBezTo>
                  <a:cubicBezTo>
                    <a:pt x="3025" y="23122"/>
                    <a:pt x="3250" y="14373"/>
                    <a:pt x="3550" y="12699"/>
                  </a:cubicBezTo>
                  <a:cubicBezTo>
                    <a:pt x="3875" y="11149"/>
                    <a:pt x="4500" y="6350"/>
                    <a:pt x="4500" y="6350"/>
                  </a:cubicBezTo>
                  <a:lnTo>
                    <a:pt x="5124" y="6350"/>
                  </a:lnTo>
                  <a:cubicBezTo>
                    <a:pt x="5224" y="8325"/>
                    <a:pt x="4899" y="10724"/>
                    <a:pt x="4899" y="12924"/>
                  </a:cubicBezTo>
                  <a:cubicBezTo>
                    <a:pt x="4899" y="18423"/>
                    <a:pt x="5224" y="23647"/>
                    <a:pt x="5224" y="23647"/>
                  </a:cubicBezTo>
                  <a:cubicBezTo>
                    <a:pt x="5624" y="24007"/>
                    <a:pt x="6136" y="24117"/>
                    <a:pt x="6614" y="24117"/>
                  </a:cubicBezTo>
                  <a:cubicBezTo>
                    <a:pt x="7362" y="24117"/>
                    <a:pt x="8024" y="23847"/>
                    <a:pt x="8024" y="23847"/>
                  </a:cubicBezTo>
                  <a:cubicBezTo>
                    <a:pt x="8874" y="20197"/>
                    <a:pt x="8024" y="16548"/>
                    <a:pt x="8349" y="13124"/>
                  </a:cubicBezTo>
                  <a:cubicBezTo>
                    <a:pt x="8974" y="5825"/>
                    <a:pt x="9374" y="1"/>
                    <a:pt x="9374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5085429" y="2689329"/>
              <a:ext cx="511483" cy="694070"/>
            </a:xfrm>
            <a:custGeom>
              <a:avLst/>
              <a:gdLst/>
              <a:ahLst/>
              <a:cxnLst/>
              <a:rect l="l" t="t" r="r" b="b"/>
              <a:pathLst>
                <a:path w="9799" h="13297" extrusionOk="0">
                  <a:moveTo>
                    <a:pt x="5099" y="1"/>
                  </a:moveTo>
                  <a:cubicBezTo>
                    <a:pt x="2500" y="101"/>
                    <a:pt x="0" y="926"/>
                    <a:pt x="0" y="926"/>
                  </a:cubicBezTo>
                  <a:cubicBezTo>
                    <a:pt x="225" y="5300"/>
                    <a:pt x="1050" y="12799"/>
                    <a:pt x="1050" y="12799"/>
                  </a:cubicBezTo>
                  <a:cubicBezTo>
                    <a:pt x="2012" y="13161"/>
                    <a:pt x="2929" y="13297"/>
                    <a:pt x="3764" y="13297"/>
                  </a:cubicBezTo>
                  <a:cubicBezTo>
                    <a:pt x="6266" y="13297"/>
                    <a:pt x="8024" y="12074"/>
                    <a:pt x="8024" y="12074"/>
                  </a:cubicBezTo>
                  <a:cubicBezTo>
                    <a:pt x="8549" y="8749"/>
                    <a:pt x="9798" y="926"/>
                    <a:pt x="9798" y="926"/>
                  </a:cubicBezTo>
                  <a:cubicBezTo>
                    <a:pt x="8349" y="501"/>
                    <a:pt x="6474" y="1"/>
                    <a:pt x="5099" y="1"/>
                  </a:cubicBezTo>
                  <a:close/>
                </a:path>
              </a:pathLst>
            </a:custGeom>
            <a:solidFill>
              <a:srgbClr val="84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5390731" y="2258803"/>
              <a:ext cx="86126" cy="190521"/>
            </a:xfrm>
            <a:custGeom>
              <a:avLst/>
              <a:gdLst/>
              <a:ahLst/>
              <a:cxnLst/>
              <a:rect l="l" t="t" r="r" b="b"/>
              <a:pathLst>
                <a:path w="1650" h="3650" extrusionOk="0">
                  <a:moveTo>
                    <a:pt x="1650" y="0"/>
                  </a:moveTo>
                  <a:cubicBezTo>
                    <a:pt x="1250" y="125"/>
                    <a:pt x="400" y="125"/>
                    <a:pt x="0" y="125"/>
                  </a:cubicBezTo>
                  <a:cubicBezTo>
                    <a:pt x="0" y="425"/>
                    <a:pt x="100" y="1250"/>
                    <a:pt x="100" y="1250"/>
                  </a:cubicBezTo>
                  <a:cubicBezTo>
                    <a:pt x="100" y="1250"/>
                    <a:pt x="200" y="1575"/>
                    <a:pt x="625" y="1775"/>
                  </a:cubicBezTo>
                  <a:lnTo>
                    <a:pt x="625" y="3550"/>
                  </a:lnTo>
                  <a:lnTo>
                    <a:pt x="1125" y="3650"/>
                  </a:lnTo>
                  <a:lnTo>
                    <a:pt x="1125" y="2725"/>
                  </a:lnTo>
                  <a:cubicBezTo>
                    <a:pt x="1125" y="2725"/>
                    <a:pt x="1125" y="2300"/>
                    <a:pt x="1650" y="2300"/>
                  </a:cubicBezTo>
                  <a:cubicBezTo>
                    <a:pt x="1650" y="2300"/>
                    <a:pt x="1550" y="325"/>
                    <a:pt x="1650" y="125"/>
                  </a:cubicBezTo>
                  <a:lnTo>
                    <a:pt x="1650" y="0"/>
                  </a:ln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5265458" y="2672365"/>
              <a:ext cx="118802" cy="597609"/>
            </a:xfrm>
            <a:custGeom>
              <a:avLst/>
              <a:gdLst/>
              <a:ahLst/>
              <a:cxnLst/>
              <a:rect l="l" t="t" r="r" b="b"/>
              <a:pathLst>
                <a:path w="2276" h="11449" extrusionOk="0">
                  <a:moveTo>
                    <a:pt x="1150" y="1"/>
                  </a:moveTo>
                  <a:lnTo>
                    <a:pt x="625" y="526"/>
                  </a:lnTo>
                  <a:lnTo>
                    <a:pt x="1025" y="1251"/>
                  </a:lnTo>
                  <a:lnTo>
                    <a:pt x="1" y="10424"/>
                  </a:lnTo>
                  <a:lnTo>
                    <a:pt x="1025" y="11449"/>
                  </a:lnTo>
                  <a:lnTo>
                    <a:pt x="1875" y="10324"/>
                  </a:lnTo>
                  <a:lnTo>
                    <a:pt x="1875" y="1351"/>
                  </a:lnTo>
                  <a:lnTo>
                    <a:pt x="2275" y="726"/>
                  </a:lnTo>
                  <a:lnTo>
                    <a:pt x="2075" y="101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4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5358108" y="2639794"/>
              <a:ext cx="108310" cy="130494"/>
            </a:xfrm>
            <a:custGeom>
              <a:avLst/>
              <a:gdLst/>
              <a:ahLst/>
              <a:cxnLst/>
              <a:rect l="l" t="t" r="r" b="b"/>
              <a:pathLst>
                <a:path w="2075" h="2500" extrusionOk="0">
                  <a:moveTo>
                    <a:pt x="1350" y="0"/>
                  </a:moveTo>
                  <a:lnTo>
                    <a:pt x="0" y="625"/>
                  </a:lnTo>
                  <a:lnTo>
                    <a:pt x="725" y="2500"/>
                  </a:lnTo>
                  <a:lnTo>
                    <a:pt x="2075" y="1150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84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5232834" y="2639794"/>
              <a:ext cx="92703" cy="114835"/>
            </a:xfrm>
            <a:custGeom>
              <a:avLst/>
              <a:gdLst/>
              <a:ahLst/>
              <a:cxnLst/>
              <a:rect l="l" t="t" r="r" b="b"/>
              <a:pathLst>
                <a:path w="1776" h="2200" extrusionOk="0">
                  <a:moveTo>
                    <a:pt x="626" y="0"/>
                  </a:moveTo>
                  <a:lnTo>
                    <a:pt x="1" y="1050"/>
                  </a:lnTo>
                  <a:lnTo>
                    <a:pt x="726" y="2200"/>
                  </a:lnTo>
                  <a:lnTo>
                    <a:pt x="1775" y="625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84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5227614" y="2368366"/>
              <a:ext cx="48335" cy="113582"/>
            </a:xfrm>
            <a:custGeom>
              <a:avLst/>
              <a:gdLst/>
              <a:ahLst/>
              <a:cxnLst/>
              <a:rect l="l" t="t" r="r" b="b"/>
              <a:pathLst>
                <a:path w="926" h="2176" extrusionOk="0">
                  <a:moveTo>
                    <a:pt x="826" y="1"/>
                  </a:moveTo>
                  <a:lnTo>
                    <a:pt x="1" y="1976"/>
                  </a:lnTo>
                  <a:lnTo>
                    <a:pt x="926" y="2176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E5B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5298081" y="2321284"/>
              <a:ext cx="80958" cy="14563"/>
            </a:xfrm>
            <a:custGeom>
              <a:avLst/>
              <a:gdLst/>
              <a:ahLst/>
              <a:cxnLst/>
              <a:rect l="l" t="t" r="r" b="b"/>
              <a:pathLst>
                <a:path w="1551" h="279" extrusionOk="0">
                  <a:moveTo>
                    <a:pt x="724" y="0"/>
                  </a:moveTo>
                  <a:cubicBezTo>
                    <a:pt x="495" y="0"/>
                    <a:pt x="242" y="70"/>
                    <a:pt x="0" y="278"/>
                  </a:cubicBezTo>
                  <a:lnTo>
                    <a:pt x="1550" y="278"/>
                  </a:lnTo>
                  <a:cubicBezTo>
                    <a:pt x="1550" y="278"/>
                    <a:pt x="1184" y="0"/>
                    <a:pt x="724" y="0"/>
                  </a:cubicBez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5188466" y="2325616"/>
              <a:ext cx="65299" cy="20670"/>
            </a:xfrm>
            <a:custGeom>
              <a:avLst/>
              <a:gdLst/>
              <a:ahLst/>
              <a:cxnLst/>
              <a:rect l="l" t="t" r="r" b="b"/>
              <a:pathLst>
                <a:path w="1251" h="396" extrusionOk="0">
                  <a:moveTo>
                    <a:pt x="651" y="1"/>
                  </a:moveTo>
                  <a:cubicBezTo>
                    <a:pt x="454" y="1"/>
                    <a:pt x="227" y="96"/>
                    <a:pt x="1" y="395"/>
                  </a:cubicBezTo>
                  <a:lnTo>
                    <a:pt x="1251" y="295"/>
                  </a:lnTo>
                  <a:cubicBezTo>
                    <a:pt x="1251" y="295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5107613" y="2149136"/>
              <a:ext cx="373578" cy="149859"/>
            </a:xfrm>
            <a:custGeom>
              <a:avLst/>
              <a:gdLst/>
              <a:ahLst/>
              <a:cxnLst/>
              <a:rect l="l" t="t" r="r" b="b"/>
              <a:pathLst>
                <a:path w="7157" h="2871" extrusionOk="0">
                  <a:moveTo>
                    <a:pt x="1742" y="1"/>
                  </a:moveTo>
                  <a:cubicBezTo>
                    <a:pt x="1650" y="1"/>
                    <a:pt x="1553" y="9"/>
                    <a:pt x="1450" y="27"/>
                  </a:cubicBezTo>
                  <a:cubicBezTo>
                    <a:pt x="100" y="452"/>
                    <a:pt x="0" y="2101"/>
                    <a:pt x="1250" y="2626"/>
                  </a:cubicBezTo>
                  <a:cubicBezTo>
                    <a:pt x="1526" y="2742"/>
                    <a:pt x="1884" y="2787"/>
                    <a:pt x="2275" y="2787"/>
                  </a:cubicBezTo>
                  <a:cubicBezTo>
                    <a:pt x="3650" y="2787"/>
                    <a:pt x="5424" y="2226"/>
                    <a:pt x="5424" y="2226"/>
                  </a:cubicBezTo>
                  <a:cubicBezTo>
                    <a:pt x="5424" y="2226"/>
                    <a:pt x="6113" y="2871"/>
                    <a:pt x="6602" y="2871"/>
                  </a:cubicBezTo>
                  <a:cubicBezTo>
                    <a:pt x="6846" y="2871"/>
                    <a:pt x="7041" y="2710"/>
                    <a:pt x="7074" y="2226"/>
                  </a:cubicBezTo>
                  <a:cubicBezTo>
                    <a:pt x="7156" y="929"/>
                    <a:pt x="6254" y="497"/>
                    <a:pt x="5123" y="497"/>
                  </a:cubicBezTo>
                  <a:cubicBezTo>
                    <a:pt x="4882" y="497"/>
                    <a:pt x="4630" y="516"/>
                    <a:pt x="4374" y="552"/>
                  </a:cubicBezTo>
                  <a:cubicBezTo>
                    <a:pt x="4187" y="590"/>
                    <a:pt x="4018" y="607"/>
                    <a:pt x="3864" y="607"/>
                  </a:cubicBezTo>
                  <a:cubicBezTo>
                    <a:pt x="2934" y="607"/>
                    <a:pt x="2536" y="1"/>
                    <a:pt x="1742" y="1"/>
                  </a:cubicBez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5058025" y="2694549"/>
              <a:ext cx="587170" cy="810940"/>
            </a:xfrm>
            <a:custGeom>
              <a:avLst/>
              <a:gdLst/>
              <a:ahLst/>
              <a:cxnLst/>
              <a:rect l="l" t="t" r="r" b="b"/>
              <a:pathLst>
                <a:path w="11249" h="15536" extrusionOk="0">
                  <a:moveTo>
                    <a:pt x="3350" y="1"/>
                  </a:moveTo>
                  <a:cubicBezTo>
                    <a:pt x="1675" y="401"/>
                    <a:pt x="0" y="826"/>
                    <a:pt x="0" y="826"/>
                  </a:cubicBezTo>
                  <a:lnTo>
                    <a:pt x="850" y="7600"/>
                  </a:lnTo>
                  <a:cubicBezTo>
                    <a:pt x="850" y="9274"/>
                    <a:pt x="525" y="14998"/>
                    <a:pt x="525" y="14998"/>
                  </a:cubicBezTo>
                  <a:cubicBezTo>
                    <a:pt x="1067" y="15264"/>
                    <a:pt x="1702" y="15349"/>
                    <a:pt x="2290" y="15349"/>
                  </a:cubicBezTo>
                  <a:cubicBezTo>
                    <a:pt x="3303" y="15349"/>
                    <a:pt x="4175" y="15098"/>
                    <a:pt x="4175" y="15098"/>
                  </a:cubicBezTo>
                  <a:lnTo>
                    <a:pt x="4799" y="13124"/>
                  </a:lnTo>
                  <a:lnTo>
                    <a:pt x="4799" y="13124"/>
                  </a:lnTo>
                  <a:cubicBezTo>
                    <a:pt x="4797" y="13133"/>
                    <a:pt x="4706" y="13452"/>
                    <a:pt x="5124" y="15398"/>
                  </a:cubicBezTo>
                  <a:cubicBezTo>
                    <a:pt x="5333" y="15496"/>
                    <a:pt x="5630" y="15535"/>
                    <a:pt x="5973" y="15535"/>
                  </a:cubicBezTo>
                  <a:cubicBezTo>
                    <a:pt x="7480" y="15535"/>
                    <a:pt x="9899" y="14773"/>
                    <a:pt x="9899" y="14773"/>
                  </a:cubicBezTo>
                  <a:lnTo>
                    <a:pt x="9599" y="8324"/>
                  </a:lnTo>
                  <a:lnTo>
                    <a:pt x="11248" y="526"/>
                  </a:lnTo>
                  <a:cubicBezTo>
                    <a:pt x="9699" y="101"/>
                    <a:pt x="7824" y="101"/>
                    <a:pt x="7824" y="101"/>
                  </a:cubicBezTo>
                  <a:lnTo>
                    <a:pt x="4899" y="7075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5085429" y="3041611"/>
              <a:ext cx="489299" cy="466593"/>
            </a:xfrm>
            <a:custGeom>
              <a:avLst/>
              <a:gdLst/>
              <a:ahLst/>
              <a:cxnLst/>
              <a:rect l="l" t="t" r="r" b="b"/>
              <a:pathLst>
                <a:path w="9374" h="8939" extrusionOk="0">
                  <a:moveTo>
                    <a:pt x="9374" y="1"/>
                  </a:moveTo>
                  <a:lnTo>
                    <a:pt x="9374" y="1"/>
                  </a:lnTo>
                  <a:cubicBezTo>
                    <a:pt x="7924" y="1375"/>
                    <a:pt x="5849" y="2400"/>
                    <a:pt x="3975" y="3125"/>
                  </a:cubicBezTo>
                  <a:cubicBezTo>
                    <a:pt x="2825" y="3550"/>
                    <a:pt x="1575" y="3875"/>
                    <a:pt x="225" y="4175"/>
                  </a:cubicBezTo>
                  <a:cubicBezTo>
                    <a:pt x="100" y="6250"/>
                    <a:pt x="0" y="8349"/>
                    <a:pt x="0" y="8349"/>
                  </a:cubicBezTo>
                  <a:cubicBezTo>
                    <a:pt x="542" y="8615"/>
                    <a:pt x="1177" y="8700"/>
                    <a:pt x="1765" y="8700"/>
                  </a:cubicBezTo>
                  <a:cubicBezTo>
                    <a:pt x="2778" y="8700"/>
                    <a:pt x="3650" y="8449"/>
                    <a:pt x="3650" y="8449"/>
                  </a:cubicBezTo>
                  <a:lnTo>
                    <a:pt x="4274" y="6575"/>
                  </a:lnTo>
                  <a:lnTo>
                    <a:pt x="4274" y="6575"/>
                  </a:lnTo>
                  <a:cubicBezTo>
                    <a:pt x="4274" y="6575"/>
                    <a:pt x="4175" y="7100"/>
                    <a:pt x="4599" y="8749"/>
                  </a:cubicBezTo>
                  <a:cubicBezTo>
                    <a:pt x="4844" y="8885"/>
                    <a:pt x="5208" y="8938"/>
                    <a:pt x="5627" y="8938"/>
                  </a:cubicBezTo>
                  <a:cubicBezTo>
                    <a:pt x="7138" y="8938"/>
                    <a:pt x="9374" y="8249"/>
                    <a:pt x="9374" y="8249"/>
                  </a:cubicBezTo>
                  <a:lnTo>
                    <a:pt x="9074" y="1775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5390731" y="3269924"/>
              <a:ext cx="151373" cy="39200"/>
            </a:xfrm>
            <a:custGeom>
              <a:avLst/>
              <a:gdLst/>
              <a:ahLst/>
              <a:cxnLst/>
              <a:rect l="l" t="t" r="r" b="b"/>
              <a:pathLst>
                <a:path w="2900" h="751" extrusionOk="0">
                  <a:moveTo>
                    <a:pt x="2800" y="1"/>
                  </a:moveTo>
                  <a:lnTo>
                    <a:pt x="0" y="326"/>
                  </a:lnTo>
                  <a:lnTo>
                    <a:pt x="0" y="751"/>
                  </a:lnTo>
                  <a:lnTo>
                    <a:pt x="2900" y="526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5090649" y="3281668"/>
              <a:ext cx="152678" cy="32676"/>
            </a:xfrm>
            <a:custGeom>
              <a:avLst/>
              <a:gdLst/>
              <a:ahLst/>
              <a:cxnLst/>
              <a:rect l="l" t="t" r="r" b="b"/>
              <a:pathLst>
                <a:path w="2925" h="626" extrusionOk="0">
                  <a:moveTo>
                    <a:pt x="125" y="1"/>
                  </a:moveTo>
                  <a:lnTo>
                    <a:pt x="0" y="526"/>
                  </a:lnTo>
                  <a:lnTo>
                    <a:pt x="2925" y="626"/>
                  </a:lnTo>
                  <a:lnTo>
                    <a:pt x="2925" y="10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5475917" y="3199509"/>
              <a:ext cx="273619" cy="161395"/>
            </a:xfrm>
            <a:custGeom>
              <a:avLst/>
              <a:gdLst/>
              <a:ahLst/>
              <a:cxnLst/>
              <a:rect l="l" t="t" r="r" b="b"/>
              <a:pathLst>
                <a:path w="5242" h="3092" extrusionOk="0">
                  <a:moveTo>
                    <a:pt x="3767" y="0"/>
                  </a:moveTo>
                  <a:lnTo>
                    <a:pt x="2218" y="1775"/>
                  </a:lnTo>
                  <a:cubicBezTo>
                    <a:pt x="2218" y="1775"/>
                    <a:pt x="1671" y="1141"/>
                    <a:pt x="1252" y="1141"/>
                  </a:cubicBezTo>
                  <a:cubicBezTo>
                    <a:pt x="1223" y="1141"/>
                    <a:pt x="1195" y="1144"/>
                    <a:pt x="1168" y="1150"/>
                  </a:cubicBezTo>
                  <a:cubicBezTo>
                    <a:pt x="1168" y="1150"/>
                    <a:pt x="1" y="2036"/>
                    <a:pt x="250" y="2036"/>
                  </a:cubicBezTo>
                  <a:cubicBezTo>
                    <a:pt x="333" y="2036"/>
                    <a:pt x="574" y="1937"/>
                    <a:pt x="1068" y="1675"/>
                  </a:cubicBezTo>
                  <a:lnTo>
                    <a:pt x="1068" y="1675"/>
                  </a:lnTo>
                  <a:cubicBezTo>
                    <a:pt x="1068" y="1675"/>
                    <a:pt x="493" y="2583"/>
                    <a:pt x="606" y="2583"/>
                  </a:cubicBezTo>
                  <a:cubicBezTo>
                    <a:pt x="660" y="2583"/>
                    <a:pt x="869" y="2378"/>
                    <a:pt x="1368" y="1775"/>
                  </a:cubicBezTo>
                  <a:lnTo>
                    <a:pt x="1368" y="1775"/>
                  </a:lnTo>
                  <a:cubicBezTo>
                    <a:pt x="1368" y="1775"/>
                    <a:pt x="932" y="2859"/>
                    <a:pt x="1063" y="2859"/>
                  </a:cubicBezTo>
                  <a:cubicBezTo>
                    <a:pt x="1123" y="2859"/>
                    <a:pt x="1301" y="2633"/>
                    <a:pt x="1693" y="1975"/>
                  </a:cubicBezTo>
                  <a:lnTo>
                    <a:pt x="1693" y="1975"/>
                  </a:lnTo>
                  <a:cubicBezTo>
                    <a:pt x="1692" y="1975"/>
                    <a:pt x="1160" y="3092"/>
                    <a:pt x="1269" y="3092"/>
                  </a:cubicBezTo>
                  <a:cubicBezTo>
                    <a:pt x="1313" y="3092"/>
                    <a:pt x="1462" y="2910"/>
                    <a:pt x="1793" y="2400"/>
                  </a:cubicBezTo>
                  <a:cubicBezTo>
                    <a:pt x="1793" y="2400"/>
                    <a:pt x="1864" y="2990"/>
                    <a:pt x="2265" y="2990"/>
                  </a:cubicBezTo>
                  <a:cubicBezTo>
                    <a:pt x="2338" y="2990"/>
                    <a:pt x="2421" y="2971"/>
                    <a:pt x="2517" y="2925"/>
                  </a:cubicBezTo>
                  <a:cubicBezTo>
                    <a:pt x="3142" y="2600"/>
                    <a:pt x="5242" y="225"/>
                    <a:pt x="5242" y="225"/>
                  </a:cubicBezTo>
                  <a:lnTo>
                    <a:pt x="3767" y="0"/>
                  </a:ln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5564235" y="2721953"/>
              <a:ext cx="244023" cy="364078"/>
            </a:xfrm>
            <a:custGeom>
              <a:avLst/>
              <a:gdLst/>
              <a:ahLst/>
              <a:cxnLst/>
              <a:rect l="l" t="t" r="r" b="b"/>
              <a:pathLst>
                <a:path w="4675" h="6975" extrusionOk="0">
                  <a:moveTo>
                    <a:pt x="526" y="1"/>
                  </a:moveTo>
                  <a:lnTo>
                    <a:pt x="1" y="3325"/>
                  </a:lnTo>
                  <a:lnTo>
                    <a:pt x="2600" y="6975"/>
                  </a:lnTo>
                  <a:cubicBezTo>
                    <a:pt x="3850" y="6750"/>
                    <a:pt x="4675" y="5825"/>
                    <a:pt x="4675" y="5825"/>
                  </a:cubicBezTo>
                  <a:cubicBezTo>
                    <a:pt x="3750" y="3625"/>
                    <a:pt x="1550" y="101"/>
                    <a:pt x="1550" y="101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5586419" y="3221693"/>
              <a:ext cx="97923" cy="120054"/>
            </a:xfrm>
            <a:custGeom>
              <a:avLst/>
              <a:gdLst/>
              <a:ahLst/>
              <a:cxnLst/>
              <a:rect l="l" t="t" r="r" b="b"/>
              <a:pathLst>
                <a:path w="1876" h="2300" extrusionOk="0">
                  <a:moveTo>
                    <a:pt x="725" y="0"/>
                  </a:moveTo>
                  <a:cubicBezTo>
                    <a:pt x="400" y="300"/>
                    <a:pt x="200" y="725"/>
                    <a:pt x="1" y="925"/>
                  </a:cubicBezTo>
                  <a:cubicBezTo>
                    <a:pt x="1" y="925"/>
                    <a:pt x="300" y="2075"/>
                    <a:pt x="925" y="2300"/>
                  </a:cubicBezTo>
                  <a:cubicBezTo>
                    <a:pt x="925" y="2300"/>
                    <a:pt x="1350" y="1975"/>
                    <a:pt x="1875" y="1550"/>
                  </a:cubicBezTo>
                  <a:cubicBezTo>
                    <a:pt x="1350" y="1150"/>
                    <a:pt x="925" y="625"/>
                    <a:pt x="725" y="0"/>
                  </a:cubicBezTo>
                  <a:close/>
                </a:path>
              </a:pathLst>
            </a:custGeom>
            <a:solidFill>
              <a:srgbClr val="AE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4640498" y="2845505"/>
              <a:ext cx="58774" cy="60497"/>
            </a:xfrm>
            <a:custGeom>
              <a:avLst/>
              <a:gdLst/>
              <a:ahLst/>
              <a:cxnLst/>
              <a:rect l="l" t="t" r="r" b="b"/>
              <a:pathLst>
                <a:path w="1126" h="1159" extrusionOk="0">
                  <a:moveTo>
                    <a:pt x="304" y="0"/>
                  </a:moveTo>
                  <a:cubicBezTo>
                    <a:pt x="90" y="0"/>
                    <a:pt x="1" y="233"/>
                    <a:pt x="1" y="233"/>
                  </a:cubicBezTo>
                  <a:lnTo>
                    <a:pt x="1026" y="1158"/>
                  </a:lnTo>
                  <a:cubicBezTo>
                    <a:pt x="1026" y="1158"/>
                    <a:pt x="1125" y="633"/>
                    <a:pt x="726" y="233"/>
                  </a:cubicBezTo>
                  <a:cubicBezTo>
                    <a:pt x="551" y="58"/>
                    <a:pt x="412" y="0"/>
                    <a:pt x="304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5591639" y="2972763"/>
              <a:ext cx="238804" cy="357240"/>
            </a:xfrm>
            <a:custGeom>
              <a:avLst/>
              <a:gdLst/>
              <a:ahLst/>
              <a:cxnLst/>
              <a:rect l="l" t="t" r="r" b="b"/>
              <a:pathLst>
                <a:path w="4575" h="6844" extrusionOk="0">
                  <a:moveTo>
                    <a:pt x="3536" y="1"/>
                  </a:moveTo>
                  <a:cubicBezTo>
                    <a:pt x="3116" y="1"/>
                    <a:pt x="2175" y="1945"/>
                    <a:pt x="2175" y="1945"/>
                  </a:cubicBezTo>
                  <a:cubicBezTo>
                    <a:pt x="625" y="4569"/>
                    <a:pt x="625" y="4344"/>
                    <a:pt x="1" y="5394"/>
                  </a:cubicBezTo>
                  <a:cubicBezTo>
                    <a:pt x="1" y="5394"/>
                    <a:pt x="825" y="6744"/>
                    <a:pt x="1550" y="6844"/>
                  </a:cubicBezTo>
                  <a:cubicBezTo>
                    <a:pt x="1550" y="6844"/>
                    <a:pt x="4275" y="4044"/>
                    <a:pt x="4575" y="2370"/>
                  </a:cubicBezTo>
                  <a:cubicBezTo>
                    <a:pt x="4575" y="2370"/>
                    <a:pt x="4050" y="695"/>
                    <a:pt x="3650" y="70"/>
                  </a:cubicBezTo>
                  <a:cubicBezTo>
                    <a:pt x="3619" y="22"/>
                    <a:pt x="3580" y="1"/>
                    <a:pt x="3536" y="1"/>
                  </a:cubicBez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7092" y="2737612"/>
              <a:ext cx="206232" cy="364078"/>
            </a:xfrm>
            <a:custGeom>
              <a:avLst/>
              <a:gdLst/>
              <a:ahLst/>
              <a:cxnLst/>
              <a:rect l="l" t="t" r="r" b="b"/>
              <a:pathLst>
                <a:path w="3951" h="6975" extrusionOk="0">
                  <a:moveTo>
                    <a:pt x="2700" y="1"/>
                  </a:moveTo>
                  <a:cubicBezTo>
                    <a:pt x="2700" y="1"/>
                    <a:pt x="526" y="3750"/>
                    <a:pt x="1" y="5950"/>
                  </a:cubicBezTo>
                  <a:cubicBezTo>
                    <a:pt x="1" y="5950"/>
                    <a:pt x="626" y="6975"/>
                    <a:pt x="1775" y="6975"/>
                  </a:cubicBezTo>
                  <a:lnTo>
                    <a:pt x="3950" y="3450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4601350" y="2838093"/>
              <a:ext cx="137071" cy="150068"/>
            </a:xfrm>
            <a:custGeom>
              <a:avLst/>
              <a:gdLst/>
              <a:ahLst/>
              <a:cxnLst/>
              <a:rect l="l" t="t" r="r" b="b"/>
              <a:pathLst>
                <a:path w="2626" h="2875" extrusionOk="0">
                  <a:moveTo>
                    <a:pt x="286" y="0"/>
                  </a:moveTo>
                  <a:cubicBezTo>
                    <a:pt x="1" y="0"/>
                    <a:pt x="1" y="275"/>
                    <a:pt x="1" y="275"/>
                  </a:cubicBezTo>
                  <a:cubicBezTo>
                    <a:pt x="1" y="275"/>
                    <a:pt x="1" y="1400"/>
                    <a:pt x="426" y="1625"/>
                  </a:cubicBezTo>
                  <a:cubicBezTo>
                    <a:pt x="751" y="1825"/>
                    <a:pt x="2300" y="2875"/>
                    <a:pt x="2300" y="2875"/>
                  </a:cubicBezTo>
                  <a:lnTo>
                    <a:pt x="2625" y="1525"/>
                  </a:lnTo>
                  <a:cubicBezTo>
                    <a:pt x="2625" y="1525"/>
                    <a:pt x="1151" y="275"/>
                    <a:pt x="751" y="150"/>
                  </a:cubicBezTo>
                  <a:cubicBezTo>
                    <a:pt x="544" y="40"/>
                    <a:pt x="394" y="0"/>
                    <a:pt x="286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4221719" y="2526264"/>
              <a:ext cx="484080" cy="396701"/>
            </a:xfrm>
            <a:custGeom>
              <a:avLst/>
              <a:gdLst/>
              <a:ahLst/>
              <a:cxnLst/>
              <a:rect l="l" t="t" r="r" b="b"/>
              <a:pathLst>
                <a:path w="9274" h="7600" extrusionOk="0">
                  <a:moveTo>
                    <a:pt x="0" y="0"/>
                  </a:moveTo>
                  <a:lnTo>
                    <a:pt x="9148" y="7599"/>
                  </a:lnTo>
                  <a:lnTo>
                    <a:pt x="9273" y="749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143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4622021" y="2835483"/>
              <a:ext cx="72033" cy="59766"/>
            </a:xfrm>
            <a:custGeom>
              <a:avLst/>
              <a:gdLst/>
              <a:ahLst/>
              <a:cxnLst/>
              <a:rect l="l" t="t" r="r" b="b"/>
              <a:pathLst>
                <a:path w="1380" h="1145" extrusionOk="0">
                  <a:moveTo>
                    <a:pt x="555" y="0"/>
                  </a:moveTo>
                  <a:cubicBezTo>
                    <a:pt x="555" y="0"/>
                    <a:pt x="130" y="0"/>
                    <a:pt x="30" y="525"/>
                  </a:cubicBezTo>
                  <a:cubicBezTo>
                    <a:pt x="0" y="681"/>
                    <a:pt x="34" y="735"/>
                    <a:pt x="96" y="735"/>
                  </a:cubicBezTo>
                  <a:cubicBezTo>
                    <a:pt x="220" y="735"/>
                    <a:pt x="454" y="521"/>
                    <a:pt x="530" y="449"/>
                  </a:cubicBezTo>
                  <a:lnTo>
                    <a:pt x="530" y="449"/>
                  </a:lnTo>
                  <a:cubicBezTo>
                    <a:pt x="498" y="498"/>
                    <a:pt x="483" y="635"/>
                    <a:pt x="855" y="950"/>
                  </a:cubicBezTo>
                  <a:cubicBezTo>
                    <a:pt x="1005" y="1093"/>
                    <a:pt x="1112" y="1144"/>
                    <a:pt x="1188" y="1144"/>
                  </a:cubicBezTo>
                  <a:cubicBezTo>
                    <a:pt x="1380" y="1144"/>
                    <a:pt x="1380" y="825"/>
                    <a:pt x="1380" y="825"/>
                  </a:cubicBezTo>
                  <a:lnTo>
                    <a:pt x="1280" y="72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4673122" y="2890290"/>
              <a:ext cx="97923" cy="118749"/>
            </a:xfrm>
            <a:custGeom>
              <a:avLst/>
              <a:gdLst/>
              <a:ahLst/>
              <a:cxnLst/>
              <a:rect l="l" t="t" r="r" b="b"/>
              <a:pathLst>
                <a:path w="1876" h="2275" extrusionOk="0">
                  <a:moveTo>
                    <a:pt x="925" y="0"/>
                  </a:moveTo>
                  <a:cubicBezTo>
                    <a:pt x="925" y="0"/>
                    <a:pt x="101" y="400"/>
                    <a:pt x="1" y="1350"/>
                  </a:cubicBezTo>
                  <a:cubicBezTo>
                    <a:pt x="1" y="1350"/>
                    <a:pt x="500" y="1775"/>
                    <a:pt x="1250" y="2275"/>
                  </a:cubicBezTo>
                  <a:cubicBezTo>
                    <a:pt x="1350" y="1650"/>
                    <a:pt x="1550" y="1150"/>
                    <a:pt x="1875" y="725"/>
                  </a:cubicBezTo>
                  <a:cubicBezTo>
                    <a:pt x="1550" y="525"/>
                    <a:pt x="1250" y="300"/>
                    <a:pt x="925" y="0"/>
                  </a:cubicBezTo>
                  <a:close/>
                </a:path>
              </a:pathLst>
            </a:custGeom>
            <a:solidFill>
              <a:srgbClr val="AE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5971323" y="2371863"/>
              <a:ext cx="245328" cy="415075"/>
            </a:xfrm>
            <a:custGeom>
              <a:avLst/>
              <a:gdLst/>
              <a:ahLst/>
              <a:cxnLst/>
              <a:rect l="l" t="t" r="r" b="b"/>
              <a:pathLst>
                <a:path w="4700" h="7952" extrusionOk="0">
                  <a:moveTo>
                    <a:pt x="3022" y="0"/>
                  </a:moveTo>
                  <a:cubicBezTo>
                    <a:pt x="2483" y="0"/>
                    <a:pt x="1574" y="150"/>
                    <a:pt x="1150" y="1084"/>
                  </a:cubicBezTo>
                  <a:cubicBezTo>
                    <a:pt x="525" y="2434"/>
                    <a:pt x="0" y="7333"/>
                    <a:pt x="1875" y="7733"/>
                  </a:cubicBezTo>
                  <a:cubicBezTo>
                    <a:pt x="2616" y="7901"/>
                    <a:pt x="3213" y="7951"/>
                    <a:pt x="3663" y="7951"/>
                  </a:cubicBezTo>
                  <a:cubicBezTo>
                    <a:pt x="4352" y="7951"/>
                    <a:pt x="4699" y="7833"/>
                    <a:pt x="4699" y="7833"/>
                  </a:cubicBezTo>
                  <a:lnTo>
                    <a:pt x="3450" y="34"/>
                  </a:lnTo>
                  <a:cubicBezTo>
                    <a:pt x="3450" y="34"/>
                    <a:pt x="3277" y="0"/>
                    <a:pt x="3022" y="0"/>
                  </a:cubicBezTo>
                  <a:close/>
                </a:path>
              </a:pathLst>
            </a:custGeom>
            <a:solidFill>
              <a:srgbClr val="99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4683561" y="2900730"/>
              <a:ext cx="425827" cy="245328"/>
            </a:xfrm>
            <a:custGeom>
              <a:avLst/>
              <a:gdLst/>
              <a:ahLst/>
              <a:cxnLst/>
              <a:rect l="l" t="t" r="r" b="b"/>
              <a:pathLst>
                <a:path w="8158" h="4700" extrusionOk="0">
                  <a:moveTo>
                    <a:pt x="1250" y="0"/>
                  </a:moveTo>
                  <a:cubicBezTo>
                    <a:pt x="1250" y="0"/>
                    <a:pt x="101" y="425"/>
                    <a:pt x="1" y="1350"/>
                  </a:cubicBezTo>
                  <a:cubicBezTo>
                    <a:pt x="1" y="1350"/>
                    <a:pt x="3750" y="4174"/>
                    <a:pt x="5425" y="4699"/>
                  </a:cubicBezTo>
                  <a:cubicBezTo>
                    <a:pt x="5425" y="4699"/>
                    <a:pt x="6974" y="3550"/>
                    <a:pt x="8124" y="950"/>
                  </a:cubicBezTo>
                  <a:cubicBezTo>
                    <a:pt x="8158" y="845"/>
                    <a:pt x="8083" y="802"/>
                    <a:pt x="7935" y="802"/>
                  </a:cubicBezTo>
                  <a:cubicBezTo>
                    <a:pt x="7202" y="802"/>
                    <a:pt x="4675" y="1875"/>
                    <a:pt x="4675" y="1875"/>
                  </a:cubicBezTo>
                  <a:cubicBezTo>
                    <a:pt x="4675" y="1875"/>
                    <a:pt x="2500" y="1050"/>
                    <a:pt x="1250" y="0"/>
                  </a:cubicBez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6048262" y="2601950"/>
              <a:ext cx="309270" cy="244441"/>
            </a:xfrm>
            <a:custGeom>
              <a:avLst/>
              <a:gdLst/>
              <a:ahLst/>
              <a:cxnLst/>
              <a:rect l="l" t="t" r="r" b="b"/>
              <a:pathLst>
                <a:path w="5925" h="4683" extrusionOk="0">
                  <a:moveTo>
                    <a:pt x="4150" y="0"/>
                  </a:moveTo>
                  <a:lnTo>
                    <a:pt x="2176" y="1550"/>
                  </a:lnTo>
                  <a:lnTo>
                    <a:pt x="1976" y="2925"/>
                  </a:lnTo>
                  <a:lnTo>
                    <a:pt x="626" y="3225"/>
                  </a:lnTo>
                  <a:cubicBezTo>
                    <a:pt x="626" y="3225"/>
                    <a:pt x="1" y="4574"/>
                    <a:pt x="2076" y="4674"/>
                  </a:cubicBezTo>
                  <a:cubicBezTo>
                    <a:pt x="2166" y="4680"/>
                    <a:pt x="2255" y="4682"/>
                    <a:pt x="2344" y="4682"/>
                  </a:cubicBezTo>
                  <a:cubicBezTo>
                    <a:pt x="4301" y="4682"/>
                    <a:pt x="5925" y="3425"/>
                    <a:pt x="5925" y="3425"/>
                  </a:cubicBezTo>
                  <a:lnTo>
                    <a:pt x="3850" y="2600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6254441" y="2689329"/>
              <a:ext cx="52" cy="20931"/>
            </a:xfrm>
            <a:custGeom>
              <a:avLst/>
              <a:gdLst/>
              <a:ahLst/>
              <a:cxnLst/>
              <a:rect l="l" t="t" r="r" b="b"/>
              <a:pathLst>
                <a:path w="1" h="401" extrusionOk="0">
                  <a:moveTo>
                    <a:pt x="0" y="1"/>
                  </a:moveTo>
                  <a:lnTo>
                    <a:pt x="0" y="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EB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6151351" y="2721953"/>
              <a:ext cx="5272" cy="20931"/>
            </a:xfrm>
            <a:custGeom>
              <a:avLst/>
              <a:gdLst/>
              <a:ahLst/>
              <a:cxnLst/>
              <a:rect l="l" t="t" r="r" b="b"/>
              <a:pathLst>
                <a:path w="101" h="401" extrusionOk="0">
                  <a:moveTo>
                    <a:pt x="101" y="1"/>
                  </a:moveTo>
                  <a:lnTo>
                    <a:pt x="1" y="401"/>
                  </a:lnTo>
                  <a:lnTo>
                    <a:pt x="1" y="40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9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6151351" y="2689329"/>
              <a:ext cx="103142" cy="53555"/>
            </a:xfrm>
            <a:custGeom>
              <a:avLst/>
              <a:gdLst/>
              <a:ahLst/>
              <a:cxnLst/>
              <a:rect l="l" t="t" r="r" b="b"/>
              <a:pathLst>
                <a:path w="1976" h="1026" extrusionOk="0">
                  <a:moveTo>
                    <a:pt x="1975" y="1"/>
                  </a:moveTo>
                  <a:cubicBezTo>
                    <a:pt x="1450" y="401"/>
                    <a:pt x="925" y="626"/>
                    <a:pt x="301" y="626"/>
                  </a:cubicBezTo>
                  <a:lnTo>
                    <a:pt x="101" y="626"/>
                  </a:lnTo>
                  <a:lnTo>
                    <a:pt x="1" y="1026"/>
                  </a:lnTo>
                  <a:cubicBezTo>
                    <a:pt x="426" y="926"/>
                    <a:pt x="1675" y="726"/>
                    <a:pt x="1875" y="726"/>
                  </a:cubicBezTo>
                  <a:lnTo>
                    <a:pt x="1975" y="726"/>
                  </a:lnTo>
                  <a:lnTo>
                    <a:pt x="1975" y="401"/>
                  </a:lnTo>
                  <a:lnTo>
                    <a:pt x="1975" y="1"/>
                  </a:lnTo>
                  <a:close/>
                </a:path>
              </a:pathLst>
            </a:custGeom>
            <a:solidFill>
              <a:srgbClr val="EBC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6043042" y="2378805"/>
              <a:ext cx="298831" cy="341789"/>
            </a:xfrm>
            <a:custGeom>
              <a:avLst/>
              <a:gdLst/>
              <a:ahLst/>
              <a:cxnLst/>
              <a:rect l="l" t="t" r="r" b="b"/>
              <a:pathLst>
                <a:path w="5725" h="6548" extrusionOk="0">
                  <a:moveTo>
                    <a:pt x="2076" y="1"/>
                  </a:moveTo>
                  <a:cubicBezTo>
                    <a:pt x="2076" y="1"/>
                    <a:pt x="101" y="726"/>
                    <a:pt x="1" y="2301"/>
                  </a:cubicBezTo>
                  <a:cubicBezTo>
                    <a:pt x="1" y="3850"/>
                    <a:pt x="1" y="5725"/>
                    <a:pt x="1451" y="6350"/>
                  </a:cubicBezTo>
                  <a:cubicBezTo>
                    <a:pt x="1765" y="6485"/>
                    <a:pt x="2090" y="6548"/>
                    <a:pt x="2412" y="6548"/>
                  </a:cubicBezTo>
                  <a:cubicBezTo>
                    <a:pt x="3577" y="6548"/>
                    <a:pt x="4711" y="5730"/>
                    <a:pt x="5200" y="4575"/>
                  </a:cubicBezTo>
                  <a:cubicBezTo>
                    <a:pt x="5725" y="3125"/>
                    <a:pt x="5500" y="1"/>
                    <a:pt x="2076" y="1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6108288" y="2569327"/>
              <a:ext cx="26151" cy="54860"/>
            </a:xfrm>
            <a:custGeom>
              <a:avLst/>
              <a:gdLst/>
              <a:ahLst/>
              <a:cxnLst/>
              <a:rect l="l" t="t" r="r" b="b"/>
              <a:pathLst>
                <a:path w="501" h="1051" extrusionOk="0">
                  <a:moveTo>
                    <a:pt x="401" y="0"/>
                  </a:moveTo>
                  <a:cubicBezTo>
                    <a:pt x="401" y="0"/>
                    <a:pt x="301" y="300"/>
                    <a:pt x="1" y="725"/>
                  </a:cubicBezTo>
                  <a:lnTo>
                    <a:pt x="501" y="1050"/>
                  </a:lnTo>
                  <a:lnTo>
                    <a:pt x="501" y="105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6A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6092890" y="2355473"/>
              <a:ext cx="281606" cy="425253"/>
            </a:xfrm>
            <a:custGeom>
              <a:avLst/>
              <a:gdLst/>
              <a:ahLst/>
              <a:cxnLst/>
              <a:rect l="l" t="t" r="r" b="b"/>
              <a:pathLst>
                <a:path w="5395" h="8147" extrusionOk="0">
                  <a:moveTo>
                    <a:pt x="1498" y="1"/>
                  </a:moveTo>
                  <a:cubicBezTo>
                    <a:pt x="594" y="1"/>
                    <a:pt x="1" y="277"/>
                    <a:pt x="71" y="873"/>
                  </a:cubicBezTo>
                  <a:cubicBezTo>
                    <a:pt x="71" y="873"/>
                    <a:pt x="161" y="2662"/>
                    <a:pt x="2864" y="2662"/>
                  </a:cubicBezTo>
                  <a:cubicBezTo>
                    <a:pt x="3001" y="2662"/>
                    <a:pt x="3145" y="2657"/>
                    <a:pt x="3295" y="2648"/>
                  </a:cubicBezTo>
                  <a:cubicBezTo>
                    <a:pt x="3295" y="2648"/>
                    <a:pt x="3295" y="3372"/>
                    <a:pt x="3520" y="3672"/>
                  </a:cubicBezTo>
                  <a:cubicBezTo>
                    <a:pt x="3587" y="3747"/>
                    <a:pt x="3642" y="3772"/>
                    <a:pt x="3687" y="3772"/>
                  </a:cubicBezTo>
                  <a:cubicBezTo>
                    <a:pt x="3776" y="3772"/>
                    <a:pt x="3820" y="3672"/>
                    <a:pt x="3820" y="3672"/>
                  </a:cubicBezTo>
                  <a:cubicBezTo>
                    <a:pt x="3820" y="3672"/>
                    <a:pt x="4345" y="3672"/>
                    <a:pt x="4345" y="4297"/>
                  </a:cubicBezTo>
                  <a:cubicBezTo>
                    <a:pt x="4245" y="4822"/>
                    <a:pt x="3820" y="4822"/>
                    <a:pt x="3820" y="4822"/>
                  </a:cubicBezTo>
                  <a:cubicBezTo>
                    <a:pt x="3820" y="4822"/>
                    <a:pt x="3095" y="5772"/>
                    <a:pt x="3095" y="6497"/>
                  </a:cubicBezTo>
                  <a:cubicBezTo>
                    <a:pt x="2995" y="7122"/>
                    <a:pt x="2670" y="7947"/>
                    <a:pt x="5170" y="8147"/>
                  </a:cubicBezTo>
                  <a:cubicBezTo>
                    <a:pt x="5170" y="8147"/>
                    <a:pt x="4545" y="6597"/>
                    <a:pt x="4970" y="4297"/>
                  </a:cubicBezTo>
                  <a:cubicBezTo>
                    <a:pt x="5395" y="2323"/>
                    <a:pt x="4670" y="448"/>
                    <a:pt x="2795" y="148"/>
                  </a:cubicBezTo>
                  <a:cubicBezTo>
                    <a:pt x="2325" y="51"/>
                    <a:pt x="1883" y="1"/>
                    <a:pt x="1498" y="1"/>
                  </a:cubicBezTo>
                  <a:close/>
                </a:path>
              </a:pathLst>
            </a:custGeom>
            <a:solidFill>
              <a:srgbClr val="99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6255433" y="2546151"/>
              <a:ext cx="81272" cy="73964"/>
            </a:xfrm>
            <a:custGeom>
              <a:avLst/>
              <a:gdLst/>
              <a:ahLst/>
              <a:cxnLst/>
              <a:rect l="l" t="t" r="r" b="b"/>
              <a:pathLst>
                <a:path w="1557" h="1417" extrusionOk="0">
                  <a:moveTo>
                    <a:pt x="908" y="0"/>
                  </a:moveTo>
                  <a:cubicBezTo>
                    <a:pt x="656" y="0"/>
                    <a:pt x="506" y="244"/>
                    <a:pt x="506" y="244"/>
                  </a:cubicBezTo>
                  <a:cubicBezTo>
                    <a:pt x="506" y="244"/>
                    <a:pt x="1" y="1417"/>
                    <a:pt x="499" y="1417"/>
                  </a:cubicBezTo>
                  <a:cubicBezTo>
                    <a:pt x="555" y="1417"/>
                    <a:pt x="623" y="1402"/>
                    <a:pt x="706" y="1369"/>
                  </a:cubicBezTo>
                  <a:cubicBezTo>
                    <a:pt x="1556" y="1069"/>
                    <a:pt x="1231" y="119"/>
                    <a:pt x="1031" y="19"/>
                  </a:cubicBezTo>
                  <a:cubicBezTo>
                    <a:pt x="988" y="6"/>
                    <a:pt x="947" y="0"/>
                    <a:pt x="908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5840829" y="4624244"/>
              <a:ext cx="581950" cy="113530"/>
            </a:xfrm>
            <a:custGeom>
              <a:avLst/>
              <a:gdLst/>
              <a:ahLst/>
              <a:cxnLst/>
              <a:rect l="l" t="t" r="r" b="b"/>
              <a:pathLst>
                <a:path w="11149" h="2175" extrusionOk="0">
                  <a:moveTo>
                    <a:pt x="5525" y="0"/>
                  </a:moveTo>
                  <a:cubicBezTo>
                    <a:pt x="2500" y="0"/>
                    <a:pt x="1" y="525"/>
                    <a:pt x="1" y="1150"/>
                  </a:cubicBezTo>
                  <a:cubicBezTo>
                    <a:pt x="1" y="1775"/>
                    <a:pt x="2500" y="2175"/>
                    <a:pt x="5525" y="2175"/>
                  </a:cubicBezTo>
                  <a:cubicBezTo>
                    <a:pt x="8649" y="2175"/>
                    <a:pt x="11149" y="1775"/>
                    <a:pt x="11149" y="1150"/>
                  </a:cubicBezTo>
                  <a:cubicBezTo>
                    <a:pt x="11149" y="525"/>
                    <a:pt x="8649" y="0"/>
                    <a:pt x="5525" y="0"/>
                  </a:cubicBez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5923040" y="3993540"/>
              <a:ext cx="298831" cy="673818"/>
            </a:xfrm>
            <a:custGeom>
              <a:avLst/>
              <a:gdLst/>
              <a:ahLst/>
              <a:cxnLst/>
              <a:rect l="l" t="t" r="r" b="b"/>
              <a:pathLst>
                <a:path w="5725" h="12909" extrusionOk="0">
                  <a:moveTo>
                    <a:pt x="3088" y="1"/>
                  </a:moveTo>
                  <a:cubicBezTo>
                    <a:pt x="2781" y="1"/>
                    <a:pt x="2335" y="271"/>
                    <a:pt x="2075" y="1660"/>
                  </a:cubicBezTo>
                  <a:cubicBezTo>
                    <a:pt x="1675" y="3860"/>
                    <a:pt x="3025" y="11558"/>
                    <a:pt x="2700" y="11983"/>
                  </a:cubicBezTo>
                  <a:cubicBezTo>
                    <a:pt x="2600" y="12083"/>
                    <a:pt x="0" y="12808"/>
                    <a:pt x="625" y="12908"/>
                  </a:cubicBezTo>
                  <a:cubicBezTo>
                    <a:pt x="1250" y="12908"/>
                    <a:pt x="3750" y="12608"/>
                    <a:pt x="3750" y="12608"/>
                  </a:cubicBezTo>
                  <a:cubicBezTo>
                    <a:pt x="3750" y="12608"/>
                    <a:pt x="4900" y="7809"/>
                    <a:pt x="5100" y="6134"/>
                  </a:cubicBezTo>
                  <a:cubicBezTo>
                    <a:pt x="5724" y="2810"/>
                    <a:pt x="3425" y="110"/>
                    <a:pt x="3425" y="110"/>
                  </a:cubicBezTo>
                  <a:cubicBezTo>
                    <a:pt x="3425" y="110"/>
                    <a:pt x="3285" y="1"/>
                    <a:pt x="3088" y="1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5948982" y="4629464"/>
              <a:ext cx="169798" cy="39044"/>
            </a:xfrm>
            <a:custGeom>
              <a:avLst/>
              <a:gdLst/>
              <a:ahLst/>
              <a:cxnLst/>
              <a:rect l="l" t="t" r="r" b="b"/>
              <a:pathLst>
                <a:path w="3253" h="748" extrusionOk="0">
                  <a:moveTo>
                    <a:pt x="1578" y="0"/>
                  </a:moveTo>
                  <a:cubicBezTo>
                    <a:pt x="1578" y="0"/>
                    <a:pt x="128" y="425"/>
                    <a:pt x="28" y="625"/>
                  </a:cubicBezTo>
                  <a:cubicBezTo>
                    <a:pt x="1" y="715"/>
                    <a:pt x="235" y="748"/>
                    <a:pt x="588" y="748"/>
                  </a:cubicBezTo>
                  <a:cubicBezTo>
                    <a:pt x="1513" y="748"/>
                    <a:pt x="3253" y="525"/>
                    <a:pt x="3253" y="525"/>
                  </a:cubicBezTo>
                  <a:lnTo>
                    <a:pt x="3253" y="200"/>
                  </a:lnTo>
                  <a:cubicBezTo>
                    <a:pt x="2638" y="277"/>
                    <a:pt x="2221" y="306"/>
                    <a:pt x="1941" y="306"/>
                  </a:cubicBezTo>
                  <a:cubicBezTo>
                    <a:pt x="1039" y="306"/>
                    <a:pt x="1578" y="0"/>
                    <a:pt x="1578" y="0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6096544" y="4341124"/>
              <a:ext cx="240161" cy="337979"/>
            </a:xfrm>
            <a:custGeom>
              <a:avLst/>
              <a:gdLst/>
              <a:ahLst/>
              <a:cxnLst/>
              <a:rect l="l" t="t" r="r" b="b"/>
              <a:pathLst>
                <a:path w="4601" h="6475" extrusionOk="0">
                  <a:moveTo>
                    <a:pt x="2300" y="0"/>
                  </a:moveTo>
                  <a:lnTo>
                    <a:pt x="2300" y="0"/>
                  </a:lnTo>
                  <a:cubicBezTo>
                    <a:pt x="2500" y="2300"/>
                    <a:pt x="2725" y="5424"/>
                    <a:pt x="2500" y="5624"/>
                  </a:cubicBezTo>
                  <a:cubicBezTo>
                    <a:pt x="2400" y="5724"/>
                    <a:pt x="1" y="6474"/>
                    <a:pt x="526" y="6474"/>
                  </a:cubicBezTo>
                  <a:cubicBezTo>
                    <a:pt x="1151" y="6474"/>
                    <a:pt x="3550" y="6249"/>
                    <a:pt x="3550" y="6249"/>
                  </a:cubicBezTo>
                  <a:cubicBezTo>
                    <a:pt x="3550" y="6249"/>
                    <a:pt x="4175" y="2200"/>
                    <a:pt x="4600" y="225"/>
                  </a:cubicBezTo>
                  <a:cubicBezTo>
                    <a:pt x="4375" y="225"/>
                    <a:pt x="4175" y="1475"/>
                    <a:pt x="3975" y="1475"/>
                  </a:cubicBezTo>
                  <a:cubicBezTo>
                    <a:pt x="3350" y="1475"/>
                    <a:pt x="2825" y="425"/>
                    <a:pt x="2300" y="0"/>
                  </a:cubicBezTo>
                  <a:close/>
                </a:path>
              </a:pathLst>
            </a:custGeom>
            <a:solidFill>
              <a:srgbClr val="FFD9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6117371" y="4646428"/>
              <a:ext cx="164527" cy="38261"/>
            </a:xfrm>
            <a:custGeom>
              <a:avLst/>
              <a:gdLst/>
              <a:ahLst/>
              <a:cxnLst/>
              <a:rect l="l" t="t" r="r" b="b"/>
              <a:pathLst>
                <a:path w="3152" h="733" extrusionOk="0">
                  <a:moveTo>
                    <a:pt x="1576" y="0"/>
                  </a:moveTo>
                  <a:cubicBezTo>
                    <a:pt x="1576" y="0"/>
                    <a:pt x="227" y="300"/>
                    <a:pt x="27" y="625"/>
                  </a:cubicBezTo>
                  <a:cubicBezTo>
                    <a:pt x="1" y="703"/>
                    <a:pt x="201" y="732"/>
                    <a:pt x="511" y="732"/>
                  </a:cubicBezTo>
                  <a:cubicBezTo>
                    <a:pt x="1390" y="732"/>
                    <a:pt x="3151" y="500"/>
                    <a:pt x="3151" y="500"/>
                  </a:cubicBezTo>
                  <a:lnTo>
                    <a:pt x="3151" y="200"/>
                  </a:lnTo>
                  <a:cubicBezTo>
                    <a:pt x="2671" y="240"/>
                    <a:pt x="2320" y="256"/>
                    <a:pt x="2066" y="256"/>
                  </a:cubicBezTo>
                  <a:cubicBezTo>
                    <a:pt x="1049" y="256"/>
                    <a:pt x="1576" y="0"/>
                    <a:pt x="1576" y="0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5928260" y="3217048"/>
              <a:ext cx="576730" cy="1336778"/>
            </a:xfrm>
            <a:custGeom>
              <a:avLst/>
              <a:gdLst/>
              <a:ahLst/>
              <a:cxnLst/>
              <a:rect l="l" t="t" r="r" b="b"/>
              <a:pathLst>
                <a:path w="11049" h="25610" extrusionOk="0">
                  <a:moveTo>
                    <a:pt x="2529" y="0"/>
                  </a:moveTo>
                  <a:cubicBezTo>
                    <a:pt x="1965" y="0"/>
                    <a:pt x="1508" y="111"/>
                    <a:pt x="1250" y="389"/>
                  </a:cubicBezTo>
                  <a:cubicBezTo>
                    <a:pt x="0" y="1639"/>
                    <a:pt x="100" y="4038"/>
                    <a:pt x="100" y="4038"/>
                  </a:cubicBezTo>
                  <a:cubicBezTo>
                    <a:pt x="100" y="4038"/>
                    <a:pt x="625" y="13512"/>
                    <a:pt x="1975" y="16536"/>
                  </a:cubicBezTo>
                  <a:cubicBezTo>
                    <a:pt x="1675" y="18211"/>
                    <a:pt x="2400" y="23110"/>
                    <a:pt x="2500" y="25510"/>
                  </a:cubicBezTo>
                  <a:lnTo>
                    <a:pt x="3025" y="25510"/>
                  </a:lnTo>
                  <a:cubicBezTo>
                    <a:pt x="3325" y="25510"/>
                    <a:pt x="3650" y="25510"/>
                    <a:pt x="4075" y="25610"/>
                  </a:cubicBezTo>
                  <a:cubicBezTo>
                    <a:pt x="4375" y="24135"/>
                    <a:pt x="4900" y="22060"/>
                    <a:pt x="5000" y="21010"/>
                  </a:cubicBezTo>
                  <a:cubicBezTo>
                    <a:pt x="5324" y="19261"/>
                    <a:pt x="4900" y="17686"/>
                    <a:pt x="4375" y="16636"/>
                  </a:cubicBezTo>
                  <a:cubicBezTo>
                    <a:pt x="4375" y="16336"/>
                    <a:pt x="4475" y="15711"/>
                    <a:pt x="4575" y="15086"/>
                  </a:cubicBezTo>
                  <a:cubicBezTo>
                    <a:pt x="4700" y="15511"/>
                    <a:pt x="4800" y="15811"/>
                    <a:pt x="4900" y="16136"/>
                  </a:cubicBezTo>
                  <a:lnTo>
                    <a:pt x="4900" y="16236"/>
                  </a:lnTo>
                  <a:cubicBezTo>
                    <a:pt x="4900" y="16336"/>
                    <a:pt x="5000" y="16436"/>
                    <a:pt x="5000" y="16536"/>
                  </a:cubicBezTo>
                  <a:cubicBezTo>
                    <a:pt x="5324" y="18511"/>
                    <a:pt x="5624" y="24035"/>
                    <a:pt x="5724" y="25610"/>
                  </a:cubicBezTo>
                  <a:cubicBezTo>
                    <a:pt x="6049" y="25510"/>
                    <a:pt x="6449" y="25510"/>
                    <a:pt x="6774" y="25510"/>
                  </a:cubicBezTo>
                  <a:lnTo>
                    <a:pt x="7074" y="25510"/>
                  </a:lnTo>
                  <a:cubicBezTo>
                    <a:pt x="7499" y="24135"/>
                    <a:pt x="7924" y="21960"/>
                    <a:pt x="8124" y="20810"/>
                  </a:cubicBezTo>
                  <a:cubicBezTo>
                    <a:pt x="8449" y="18836"/>
                    <a:pt x="7399" y="16636"/>
                    <a:pt x="7399" y="16636"/>
                  </a:cubicBezTo>
                  <a:lnTo>
                    <a:pt x="7399" y="16436"/>
                  </a:lnTo>
                  <a:cubicBezTo>
                    <a:pt x="11048" y="3938"/>
                    <a:pt x="8449" y="1639"/>
                    <a:pt x="8449" y="1639"/>
                  </a:cubicBezTo>
                  <a:cubicBezTo>
                    <a:pt x="8449" y="1639"/>
                    <a:pt x="4699" y="0"/>
                    <a:pt x="2529" y="0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5928260" y="2754472"/>
              <a:ext cx="511483" cy="706023"/>
            </a:xfrm>
            <a:custGeom>
              <a:avLst/>
              <a:gdLst/>
              <a:ahLst/>
              <a:cxnLst/>
              <a:rect l="l" t="t" r="r" b="b"/>
              <a:pathLst>
                <a:path w="9799" h="13526" extrusionOk="0">
                  <a:moveTo>
                    <a:pt x="3854" y="0"/>
                  </a:moveTo>
                  <a:cubicBezTo>
                    <a:pt x="3495" y="0"/>
                    <a:pt x="2224" y="91"/>
                    <a:pt x="1775" y="1352"/>
                  </a:cubicBezTo>
                  <a:cubicBezTo>
                    <a:pt x="1250" y="2602"/>
                    <a:pt x="825" y="3227"/>
                    <a:pt x="1675" y="4877"/>
                  </a:cubicBezTo>
                  <a:cubicBezTo>
                    <a:pt x="1875" y="5302"/>
                    <a:pt x="2200" y="6127"/>
                    <a:pt x="1975" y="6876"/>
                  </a:cubicBezTo>
                  <a:cubicBezTo>
                    <a:pt x="1975" y="6876"/>
                    <a:pt x="625" y="8526"/>
                    <a:pt x="0" y="11351"/>
                  </a:cubicBezTo>
                  <a:lnTo>
                    <a:pt x="2700" y="13325"/>
                  </a:lnTo>
                  <a:lnTo>
                    <a:pt x="3450" y="11026"/>
                  </a:lnTo>
                  <a:lnTo>
                    <a:pt x="4275" y="13525"/>
                  </a:lnTo>
                  <a:lnTo>
                    <a:pt x="9474" y="11351"/>
                  </a:lnTo>
                  <a:cubicBezTo>
                    <a:pt x="9474" y="11351"/>
                    <a:pt x="8124" y="8326"/>
                    <a:pt x="6974" y="6751"/>
                  </a:cubicBezTo>
                  <a:cubicBezTo>
                    <a:pt x="6974" y="6751"/>
                    <a:pt x="8749" y="3527"/>
                    <a:pt x="9174" y="2077"/>
                  </a:cubicBezTo>
                  <a:cubicBezTo>
                    <a:pt x="9799" y="403"/>
                    <a:pt x="6674" y="3"/>
                    <a:pt x="6674" y="3"/>
                  </a:cubicBezTo>
                  <a:lnTo>
                    <a:pt x="4800" y="828"/>
                  </a:lnTo>
                  <a:lnTo>
                    <a:pt x="3950" y="3"/>
                  </a:lnTo>
                  <a:cubicBezTo>
                    <a:pt x="3950" y="3"/>
                    <a:pt x="3915" y="0"/>
                    <a:pt x="3854" y="0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6063921" y="2800093"/>
              <a:ext cx="396701" cy="380520"/>
            </a:xfrm>
            <a:custGeom>
              <a:avLst/>
              <a:gdLst/>
              <a:ahLst/>
              <a:cxnLst/>
              <a:rect l="l" t="t" r="r" b="b"/>
              <a:pathLst>
                <a:path w="7600" h="7290" extrusionOk="0">
                  <a:moveTo>
                    <a:pt x="5809" y="1"/>
                  </a:moveTo>
                  <a:cubicBezTo>
                    <a:pt x="5198" y="1"/>
                    <a:pt x="4434" y="326"/>
                    <a:pt x="4375" y="1928"/>
                  </a:cubicBezTo>
                  <a:lnTo>
                    <a:pt x="4375" y="4853"/>
                  </a:lnTo>
                  <a:cubicBezTo>
                    <a:pt x="951" y="4953"/>
                    <a:pt x="1" y="5253"/>
                    <a:pt x="1" y="5253"/>
                  </a:cubicBezTo>
                  <a:lnTo>
                    <a:pt x="101" y="6927"/>
                  </a:lnTo>
                  <a:cubicBezTo>
                    <a:pt x="2413" y="7225"/>
                    <a:pt x="4154" y="7290"/>
                    <a:pt x="5227" y="7290"/>
                  </a:cubicBezTo>
                  <a:cubicBezTo>
                    <a:pt x="6045" y="7290"/>
                    <a:pt x="6475" y="7252"/>
                    <a:pt x="6475" y="7252"/>
                  </a:cubicBezTo>
                  <a:cubicBezTo>
                    <a:pt x="7600" y="5053"/>
                    <a:pt x="6575" y="154"/>
                    <a:pt x="6575" y="154"/>
                  </a:cubicBezTo>
                  <a:cubicBezTo>
                    <a:pt x="6575" y="154"/>
                    <a:pt x="6228" y="1"/>
                    <a:pt x="5809" y="1"/>
                  </a:cubicBezTo>
                  <a:close/>
                </a:path>
              </a:pathLst>
            </a:custGeom>
            <a:solidFill>
              <a:srgbClr val="84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5993506" y="2917694"/>
              <a:ext cx="173557" cy="195741"/>
            </a:xfrm>
            <a:custGeom>
              <a:avLst/>
              <a:gdLst/>
              <a:ahLst/>
              <a:cxnLst/>
              <a:rect l="l" t="t" r="r" b="b"/>
              <a:pathLst>
                <a:path w="3325" h="3750" extrusionOk="0">
                  <a:moveTo>
                    <a:pt x="3225" y="0"/>
                  </a:moveTo>
                  <a:lnTo>
                    <a:pt x="0" y="3624"/>
                  </a:lnTo>
                  <a:lnTo>
                    <a:pt x="100" y="3749"/>
                  </a:lnTo>
                  <a:lnTo>
                    <a:pt x="3325" y="100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5732572" y="2840702"/>
              <a:ext cx="369245" cy="446236"/>
            </a:xfrm>
            <a:custGeom>
              <a:avLst/>
              <a:gdLst/>
              <a:ahLst/>
              <a:cxnLst/>
              <a:rect l="l" t="t" r="r" b="b"/>
              <a:pathLst>
                <a:path w="7074" h="8549" extrusionOk="0">
                  <a:moveTo>
                    <a:pt x="6049" y="0"/>
                  </a:moveTo>
                  <a:lnTo>
                    <a:pt x="0" y="325"/>
                  </a:lnTo>
                  <a:lnTo>
                    <a:pt x="950" y="8549"/>
                  </a:lnTo>
                  <a:lnTo>
                    <a:pt x="7074" y="8349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967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5705168" y="2937268"/>
              <a:ext cx="147458" cy="110920"/>
            </a:xfrm>
            <a:custGeom>
              <a:avLst/>
              <a:gdLst/>
              <a:ahLst/>
              <a:cxnLst/>
              <a:rect l="l" t="t" r="r" b="b"/>
              <a:pathLst>
                <a:path w="2825" h="2125" extrusionOk="0">
                  <a:moveTo>
                    <a:pt x="1422" y="0"/>
                  </a:moveTo>
                  <a:cubicBezTo>
                    <a:pt x="1279" y="0"/>
                    <a:pt x="425" y="350"/>
                    <a:pt x="425" y="350"/>
                  </a:cubicBezTo>
                  <a:cubicBezTo>
                    <a:pt x="0" y="550"/>
                    <a:pt x="325" y="1375"/>
                    <a:pt x="325" y="1375"/>
                  </a:cubicBezTo>
                  <a:cubicBezTo>
                    <a:pt x="325" y="1375"/>
                    <a:pt x="325" y="2125"/>
                    <a:pt x="950" y="2125"/>
                  </a:cubicBezTo>
                  <a:cubicBezTo>
                    <a:pt x="1150" y="2125"/>
                    <a:pt x="950" y="1375"/>
                    <a:pt x="950" y="1375"/>
                  </a:cubicBezTo>
                  <a:cubicBezTo>
                    <a:pt x="2825" y="1375"/>
                    <a:pt x="725" y="975"/>
                    <a:pt x="725" y="975"/>
                  </a:cubicBezTo>
                  <a:lnTo>
                    <a:pt x="725" y="975"/>
                  </a:lnTo>
                  <a:cubicBezTo>
                    <a:pt x="1061" y="1007"/>
                    <a:pt x="1289" y="1020"/>
                    <a:pt x="1436" y="1020"/>
                  </a:cubicBezTo>
                  <a:cubicBezTo>
                    <a:pt x="2207" y="1020"/>
                    <a:pt x="725" y="650"/>
                    <a:pt x="725" y="650"/>
                  </a:cubicBezTo>
                  <a:cubicBezTo>
                    <a:pt x="2825" y="450"/>
                    <a:pt x="725" y="450"/>
                    <a:pt x="725" y="450"/>
                  </a:cubicBezTo>
                  <a:cubicBezTo>
                    <a:pt x="1361" y="109"/>
                    <a:pt x="1503" y="0"/>
                    <a:pt x="1422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5825170" y="2830263"/>
              <a:ext cx="125326" cy="48335"/>
            </a:xfrm>
            <a:custGeom>
              <a:avLst/>
              <a:gdLst/>
              <a:ahLst/>
              <a:cxnLst/>
              <a:rect l="l" t="t" r="r" b="b"/>
              <a:pathLst>
                <a:path w="2401" h="926" extrusionOk="0">
                  <a:moveTo>
                    <a:pt x="2400" y="0"/>
                  </a:moveTo>
                  <a:lnTo>
                    <a:pt x="1" y="100"/>
                  </a:lnTo>
                  <a:lnTo>
                    <a:pt x="1" y="925"/>
                  </a:lnTo>
                  <a:lnTo>
                    <a:pt x="2400" y="725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6178755" y="2732392"/>
              <a:ext cx="140985" cy="130546"/>
            </a:xfrm>
            <a:custGeom>
              <a:avLst/>
              <a:gdLst/>
              <a:ahLst/>
              <a:cxnLst/>
              <a:rect l="l" t="t" r="r" b="b"/>
              <a:pathLst>
                <a:path w="2701" h="2501" extrusionOk="0">
                  <a:moveTo>
                    <a:pt x="2275" y="1"/>
                  </a:moveTo>
                  <a:lnTo>
                    <a:pt x="1" y="1251"/>
                  </a:lnTo>
                  <a:lnTo>
                    <a:pt x="625" y="2500"/>
                  </a:lnTo>
                  <a:lnTo>
                    <a:pt x="2700" y="526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6101764" y="2737612"/>
              <a:ext cx="77044" cy="114887"/>
            </a:xfrm>
            <a:custGeom>
              <a:avLst/>
              <a:gdLst/>
              <a:ahLst/>
              <a:cxnLst/>
              <a:rect l="l" t="t" r="r" b="b"/>
              <a:pathLst>
                <a:path w="1476" h="2201" extrusionOk="0">
                  <a:moveTo>
                    <a:pt x="526" y="1"/>
                  </a:moveTo>
                  <a:lnTo>
                    <a:pt x="1" y="326"/>
                  </a:lnTo>
                  <a:lnTo>
                    <a:pt x="751" y="2200"/>
                  </a:lnTo>
                  <a:lnTo>
                    <a:pt x="1476" y="1151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3421899" y="3307715"/>
              <a:ext cx="288391" cy="770957"/>
            </a:xfrm>
            <a:custGeom>
              <a:avLst/>
              <a:gdLst/>
              <a:ahLst/>
              <a:cxnLst/>
              <a:rect l="l" t="t" r="r" b="b"/>
              <a:pathLst>
                <a:path w="5525" h="14770" extrusionOk="0">
                  <a:moveTo>
                    <a:pt x="3200" y="1"/>
                  </a:moveTo>
                  <a:cubicBezTo>
                    <a:pt x="2325" y="1"/>
                    <a:pt x="1447" y="423"/>
                    <a:pt x="1051" y="1901"/>
                  </a:cubicBezTo>
                  <a:cubicBezTo>
                    <a:pt x="1" y="5426"/>
                    <a:pt x="1051" y="13774"/>
                    <a:pt x="1051" y="13774"/>
                  </a:cubicBezTo>
                  <a:cubicBezTo>
                    <a:pt x="1051" y="13774"/>
                    <a:pt x="1419" y="14769"/>
                    <a:pt x="2036" y="14769"/>
                  </a:cubicBezTo>
                  <a:cubicBezTo>
                    <a:pt x="2397" y="14769"/>
                    <a:pt x="2843" y="14429"/>
                    <a:pt x="3350" y="13349"/>
                  </a:cubicBezTo>
                  <a:cubicBezTo>
                    <a:pt x="4800" y="10425"/>
                    <a:pt x="5525" y="752"/>
                    <a:pt x="5525" y="752"/>
                  </a:cubicBezTo>
                  <a:cubicBezTo>
                    <a:pt x="5525" y="752"/>
                    <a:pt x="4366" y="1"/>
                    <a:pt x="3200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3063094" y="4564217"/>
              <a:ext cx="707224" cy="108362"/>
            </a:xfrm>
            <a:custGeom>
              <a:avLst/>
              <a:gdLst/>
              <a:ahLst/>
              <a:cxnLst/>
              <a:rect l="l" t="t" r="r" b="b"/>
              <a:pathLst>
                <a:path w="13549" h="2076" extrusionOk="0">
                  <a:moveTo>
                    <a:pt x="6775" y="1"/>
                  </a:moveTo>
                  <a:cubicBezTo>
                    <a:pt x="3025" y="1"/>
                    <a:pt x="1" y="425"/>
                    <a:pt x="1" y="1050"/>
                  </a:cubicBezTo>
                  <a:cubicBezTo>
                    <a:pt x="1" y="1675"/>
                    <a:pt x="3025" y="2075"/>
                    <a:pt x="6775" y="2075"/>
                  </a:cubicBezTo>
                  <a:cubicBezTo>
                    <a:pt x="10524" y="2075"/>
                    <a:pt x="13549" y="1675"/>
                    <a:pt x="13549" y="1050"/>
                  </a:cubicBezTo>
                  <a:cubicBezTo>
                    <a:pt x="13549" y="725"/>
                    <a:pt x="12599" y="425"/>
                    <a:pt x="11149" y="201"/>
                  </a:cubicBezTo>
                  <a:lnTo>
                    <a:pt x="11149" y="201"/>
                  </a:lnTo>
                  <a:lnTo>
                    <a:pt x="11474" y="725"/>
                  </a:lnTo>
                  <a:lnTo>
                    <a:pt x="10324" y="625"/>
                  </a:lnTo>
                  <a:lnTo>
                    <a:pt x="9899" y="101"/>
                  </a:lnTo>
                  <a:cubicBezTo>
                    <a:pt x="8974" y="1"/>
                    <a:pt x="7925" y="1"/>
                    <a:pt x="6775" y="1"/>
                  </a:cubicBezTo>
                  <a:close/>
                </a:path>
              </a:pathLst>
            </a:custGeom>
            <a:solidFill>
              <a:srgbClr val="123D60">
                <a:alpha val="292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3433643" y="3935757"/>
              <a:ext cx="228364" cy="666353"/>
            </a:xfrm>
            <a:custGeom>
              <a:avLst/>
              <a:gdLst/>
              <a:ahLst/>
              <a:cxnLst/>
              <a:rect l="l" t="t" r="r" b="b"/>
              <a:pathLst>
                <a:path w="4375" h="12766" extrusionOk="0">
                  <a:moveTo>
                    <a:pt x="2103" y="0"/>
                  </a:moveTo>
                  <a:cubicBezTo>
                    <a:pt x="1595" y="0"/>
                    <a:pt x="1075" y="355"/>
                    <a:pt x="926" y="1217"/>
                  </a:cubicBezTo>
                  <a:cubicBezTo>
                    <a:pt x="926" y="1217"/>
                    <a:pt x="1" y="2867"/>
                    <a:pt x="501" y="4642"/>
                  </a:cubicBezTo>
                  <a:cubicBezTo>
                    <a:pt x="1026" y="6417"/>
                    <a:pt x="1750" y="10491"/>
                    <a:pt x="1750" y="10491"/>
                  </a:cubicBezTo>
                  <a:lnTo>
                    <a:pt x="3225" y="12665"/>
                  </a:lnTo>
                  <a:lnTo>
                    <a:pt x="4375" y="12765"/>
                  </a:lnTo>
                  <a:lnTo>
                    <a:pt x="3125" y="10491"/>
                  </a:lnTo>
                  <a:cubicBezTo>
                    <a:pt x="3125" y="10491"/>
                    <a:pt x="3000" y="2567"/>
                    <a:pt x="3225" y="1217"/>
                  </a:cubicBezTo>
                  <a:cubicBezTo>
                    <a:pt x="3279" y="489"/>
                    <a:pt x="2699" y="0"/>
                    <a:pt x="2103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3471486" y="3309072"/>
              <a:ext cx="125326" cy="103142"/>
            </a:xfrm>
            <a:custGeom>
              <a:avLst/>
              <a:gdLst/>
              <a:ahLst/>
              <a:cxnLst/>
              <a:rect l="l" t="t" r="r" b="b"/>
              <a:pathLst>
                <a:path w="2401" h="1976" extrusionOk="0">
                  <a:moveTo>
                    <a:pt x="2175" y="1"/>
                  </a:moveTo>
                  <a:cubicBezTo>
                    <a:pt x="1350" y="1"/>
                    <a:pt x="401" y="401"/>
                    <a:pt x="101" y="1875"/>
                  </a:cubicBezTo>
                  <a:cubicBezTo>
                    <a:pt x="101" y="1975"/>
                    <a:pt x="1" y="1975"/>
                    <a:pt x="1" y="1975"/>
                  </a:cubicBezTo>
                  <a:cubicBezTo>
                    <a:pt x="1" y="1975"/>
                    <a:pt x="101" y="1975"/>
                    <a:pt x="101" y="1875"/>
                  </a:cubicBezTo>
                  <a:cubicBezTo>
                    <a:pt x="401" y="401"/>
                    <a:pt x="1350" y="1"/>
                    <a:pt x="2175" y="1"/>
                  </a:cubicBezTo>
                  <a:lnTo>
                    <a:pt x="2400" y="1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3438863" y="3346915"/>
              <a:ext cx="271427" cy="1136444"/>
            </a:xfrm>
            <a:custGeom>
              <a:avLst/>
              <a:gdLst/>
              <a:ahLst/>
              <a:cxnLst/>
              <a:rect l="l" t="t" r="r" b="b"/>
              <a:pathLst>
                <a:path w="5200" h="21772" extrusionOk="0">
                  <a:moveTo>
                    <a:pt x="3125" y="12498"/>
                  </a:moveTo>
                  <a:lnTo>
                    <a:pt x="3125" y="12498"/>
                  </a:lnTo>
                  <a:cubicBezTo>
                    <a:pt x="2900" y="13948"/>
                    <a:pt x="3025" y="21447"/>
                    <a:pt x="3025" y="21772"/>
                  </a:cubicBezTo>
                  <a:cubicBezTo>
                    <a:pt x="3025" y="21447"/>
                    <a:pt x="2900" y="13948"/>
                    <a:pt x="3125" y="12498"/>
                  </a:cubicBezTo>
                  <a:close/>
                  <a:moveTo>
                    <a:pt x="526" y="1775"/>
                  </a:moveTo>
                  <a:cubicBezTo>
                    <a:pt x="1" y="4575"/>
                    <a:pt x="401" y="9474"/>
                    <a:pt x="626" y="11774"/>
                  </a:cubicBezTo>
                  <a:cubicBezTo>
                    <a:pt x="401" y="9474"/>
                    <a:pt x="1" y="4575"/>
                    <a:pt x="526" y="1775"/>
                  </a:cubicBezTo>
                  <a:close/>
                  <a:moveTo>
                    <a:pt x="526" y="1650"/>
                  </a:moveTo>
                  <a:lnTo>
                    <a:pt x="526" y="1775"/>
                  </a:lnTo>
                  <a:lnTo>
                    <a:pt x="526" y="1650"/>
                  </a:lnTo>
                  <a:close/>
                  <a:moveTo>
                    <a:pt x="626" y="1650"/>
                  </a:moveTo>
                  <a:lnTo>
                    <a:pt x="626" y="1650"/>
                  </a:lnTo>
                  <a:lnTo>
                    <a:pt x="626" y="1650"/>
                  </a:lnTo>
                  <a:close/>
                  <a:moveTo>
                    <a:pt x="626" y="1650"/>
                  </a:moveTo>
                  <a:lnTo>
                    <a:pt x="626" y="1650"/>
                  </a:lnTo>
                  <a:lnTo>
                    <a:pt x="626" y="1650"/>
                  </a:lnTo>
                  <a:close/>
                  <a:moveTo>
                    <a:pt x="626" y="1650"/>
                  </a:moveTo>
                  <a:lnTo>
                    <a:pt x="626" y="1650"/>
                  </a:lnTo>
                  <a:lnTo>
                    <a:pt x="626" y="1650"/>
                  </a:lnTo>
                  <a:close/>
                  <a:moveTo>
                    <a:pt x="626" y="1550"/>
                  </a:moveTo>
                  <a:lnTo>
                    <a:pt x="626" y="16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550"/>
                  </a:moveTo>
                  <a:lnTo>
                    <a:pt x="626" y="1550"/>
                  </a:lnTo>
                  <a:lnTo>
                    <a:pt x="626" y="1550"/>
                  </a:lnTo>
                  <a:close/>
                  <a:moveTo>
                    <a:pt x="626" y="1450"/>
                  </a:moveTo>
                  <a:lnTo>
                    <a:pt x="626" y="1450"/>
                  </a:lnTo>
                  <a:lnTo>
                    <a:pt x="626" y="1450"/>
                  </a:lnTo>
                  <a:close/>
                  <a:moveTo>
                    <a:pt x="626" y="1450"/>
                  </a:moveTo>
                  <a:lnTo>
                    <a:pt x="626" y="1450"/>
                  </a:lnTo>
                  <a:lnTo>
                    <a:pt x="626" y="1450"/>
                  </a:lnTo>
                  <a:close/>
                  <a:moveTo>
                    <a:pt x="626" y="1450"/>
                  </a:moveTo>
                  <a:lnTo>
                    <a:pt x="626" y="1450"/>
                  </a:lnTo>
                  <a:lnTo>
                    <a:pt x="626" y="1450"/>
                  </a:lnTo>
                  <a:close/>
                  <a:moveTo>
                    <a:pt x="626" y="1450"/>
                  </a:moveTo>
                  <a:lnTo>
                    <a:pt x="626" y="1450"/>
                  </a:lnTo>
                  <a:lnTo>
                    <a:pt x="626" y="1450"/>
                  </a:lnTo>
                  <a:close/>
                  <a:moveTo>
                    <a:pt x="626" y="1350"/>
                  </a:moveTo>
                  <a:lnTo>
                    <a:pt x="626" y="1350"/>
                  </a:lnTo>
                  <a:lnTo>
                    <a:pt x="626" y="1350"/>
                  </a:lnTo>
                  <a:close/>
                  <a:moveTo>
                    <a:pt x="626" y="1350"/>
                  </a:moveTo>
                  <a:lnTo>
                    <a:pt x="626" y="1350"/>
                  </a:lnTo>
                  <a:lnTo>
                    <a:pt x="626" y="1350"/>
                  </a:lnTo>
                  <a:close/>
                  <a:moveTo>
                    <a:pt x="626" y="1350"/>
                  </a:moveTo>
                  <a:lnTo>
                    <a:pt x="626" y="1350"/>
                  </a:lnTo>
                  <a:lnTo>
                    <a:pt x="626" y="13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626" y="1250"/>
                  </a:moveTo>
                  <a:lnTo>
                    <a:pt x="626" y="1250"/>
                  </a:lnTo>
                  <a:lnTo>
                    <a:pt x="626" y="1250"/>
                  </a:lnTo>
                  <a:close/>
                  <a:moveTo>
                    <a:pt x="5200" y="1"/>
                  </a:moveTo>
                  <a:lnTo>
                    <a:pt x="5200" y="1"/>
                  </a:lnTo>
                  <a:lnTo>
                    <a:pt x="5200" y="1"/>
                  </a:lnTo>
                  <a:close/>
                  <a:moveTo>
                    <a:pt x="5200" y="1"/>
                  </a:moveTo>
                  <a:lnTo>
                    <a:pt x="5200" y="1"/>
                  </a:lnTo>
                  <a:lnTo>
                    <a:pt x="5200" y="1"/>
                  </a:lnTo>
                  <a:close/>
                  <a:moveTo>
                    <a:pt x="5200" y="1"/>
                  </a:moveTo>
                  <a:lnTo>
                    <a:pt x="5200" y="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3438863" y="3309072"/>
              <a:ext cx="271427" cy="705919"/>
            </a:xfrm>
            <a:custGeom>
              <a:avLst/>
              <a:gdLst/>
              <a:ahLst/>
              <a:cxnLst/>
              <a:rect l="l" t="t" r="r" b="b"/>
              <a:pathLst>
                <a:path w="5200" h="13524" extrusionOk="0">
                  <a:moveTo>
                    <a:pt x="2800" y="1"/>
                  </a:moveTo>
                  <a:cubicBezTo>
                    <a:pt x="1975" y="1"/>
                    <a:pt x="1026" y="401"/>
                    <a:pt x="726" y="1875"/>
                  </a:cubicBezTo>
                  <a:cubicBezTo>
                    <a:pt x="726" y="1975"/>
                    <a:pt x="626" y="1975"/>
                    <a:pt x="626" y="1975"/>
                  </a:cubicBezTo>
                  <a:lnTo>
                    <a:pt x="626" y="2075"/>
                  </a:lnTo>
                  <a:lnTo>
                    <a:pt x="626" y="2175"/>
                  </a:lnTo>
                  <a:lnTo>
                    <a:pt x="626" y="2275"/>
                  </a:lnTo>
                  <a:lnTo>
                    <a:pt x="626" y="2375"/>
                  </a:lnTo>
                  <a:lnTo>
                    <a:pt x="526" y="2375"/>
                  </a:lnTo>
                  <a:lnTo>
                    <a:pt x="526" y="2500"/>
                  </a:lnTo>
                  <a:cubicBezTo>
                    <a:pt x="1" y="5300"/>
                    <a:pt x="401" y="10199"/>
                    <a:pt x="626" y="12499"/>
                  </a:cubicBezTo>
                  <a:cubicBezTo>
                    <a:pt x="726" y="12899"/>
                    <a:pt x="726" y="13323"/>
                    <a:pt x="726" y="13523"/>
                  </a:cubicBezTo>
                  <a:cubicBezTo>
                    <a:pt x="826" y="13323"/>
                    <a:pt x="826" y="13223"/>
                    <a:pt x="826" y="13223"/>
                  </a:cubicBezTo>
                  <a:cubicBezTo>
                    <a:pt x="926" y="12374"/>
                    <a:pt x="1450" y="11974"/>
                    <a:pt x="1975" y="11974"/>
                  </a:cubicBezTo>
                  <a:cubicBezTo>
                    <a:pt x="2600" y="11974"/>
                    <a:pt x="3125" y="12499"/>
                    <a:pt x="3125" y="13223"/>
                  </a:cubicBezTo>
                  <a:cubicBezTo>
                    <a:pt x="4475" y="10299"/>
                    <a:pt x="5200" y="1026"/>
                    <a:pt x="5200" y="726"/>
                  </a:cubicBezTo>
                  <a:cubicBezTo>
                    <a:pt x="5200" y="726"/>
                    <a:pt x="5000" y="626"/>
                    <a:pt x="4575" y="401"/>
                  </a:cubicBezTo>
                  <a:cubicBezTo>
                    <a:pt x="4150" y="201"/>
                    <a:pt x="3650" y="1"/>
                    <a:pt x="3025" y="1"/>
                  </a:cubicBezTo>
                  <a:close/>
                </a:path>
              </a:pathLst>
            </a:custGeom>
            <a:solidFill>
              <a:srgbClr val="E9B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3444083" y="4047565"/>
              <a:ext cx="152730" cy="435797"/>
            </a:xfrm>
            <a:custGeom>
              <a:avLst/>
              <a:gdLst/>
              <a:ahLst/>
              <a:cxnLst/>
              <a:rect l="l" t="t" r="r" b="b"/>
              <a:pathLst>
                <a:path w="2926" h="8349" extrusionOk="0">
                  <a:moveTo>
                    <a:pt x="2925" y="8349"/>
                  </a:moveTo>
                  <a:lnTo>
                    <a:pt x="2925" y="8349"/>
                  </a:lnTo>
                  <a:lnTo>
                    <a:pt x="2925" y="8349"/>
                  </a:lnTo>
                  <a:close/>
                  <a:moveTo>
                    <a:pt x="2925" y="8349"/>
                  </a:moveTo>
                  <a:lnTo>
                    <a:pt x="2925" y="8349"/>
                  </a:lnTo>
                  <a:lnTo>
                    <a:pt x="2925" y="8349"/>
                  </a:lnTo>
                  <a:close/>
                  <a:moveTo>
                    <a:pt x="2925" y="8349"/>
                  </a:moveTo>
                  <a:lnTo>
                    <a:pt x="2925" y="8349"/>
                  </a:lnTo>
                  <a:lnTo>
                    <a:pt x="2925" y="8349"/>
                  </a:lnTo>
                  <a:close/>
                  <a:moveTo>
                    <a:pt x="301" y="2500"/>
                  </a:moveTo>
                  <a:lnTo>
                    <a:pt x="301" y="2500"/>
                  </a:lnTo>
                  <a:lnTo>
                    <a:pt x="301" y="2500"/>
                  </a:lnTo>
                  <a:close/>
                  <a:moveTo>
                    <a:pt x="301" y="2500"/>
                  </a:moveTo>
                  <a:lnTo>
                    <a:pt x="301" y="2500"/>
                  </a:lnTo>
                  <a:lnTo>
                    <a:pt x="301" y="2500"/>
                  </a:lnTo>
                  <a:close/>
                  <a:moveTo>
                    <a:pt x="301" y="2500"/>
                  </a:moveTo>
                  <a:lnTo>
                    <a:pt x="301" y="2500"/>
                  </a:lnTo>
                  <a:lnTo>
                    <a:pt x="301" y="2500"/>
                  </a:lnTo>
                  <a:close/>
                  <a:moveTo>
                    <a:pt x="201" y="2300"/>
                  </a:moveTo>
                  <a:lnTo>
                    <a:pt x="201" y="2300"/>
                  </a:lnTo>
                  <a:lnTo>
                    <a:pt x="201" y="2300"/>
                  </a:lnTo>
                  <a:close/>
                  <a:moveTo>
                    <a:pt x="201" y="2300"/>
                  </a:moveTo>
                  <a:lnTo>
                    <a:pt x="201" y="2300"/>
                  </a:lnTo>
                  <a:lnTo>
                    <a:pt x="201" y="2300"/>
                  </a:lnTo>
                  <a:close/>
                  <a:moveTo>
                    <a:pt x="201" y="2200"/>
                  </a:moveTo>
                  <a:lnTo>
                    <a:pt x="201" y="2300"/>
                  </a:lnTo>
                  <a:lnTo>
                    <a:pt x="201" y="2200"/>
                  </a:lnTo>
                  <a:close/>
                  <a:moveTo>
                    <a:pt x="201" y="2200"/>
                  </a:moveTo>
                  <a:lnTo>
                    <a:pt x="201" y="2200"/>
                  </a:lnTo>
                  <a:lnTo>
                    <a:pt x="201" y="2200"/>
                  </a:lnTo>
                  <a:close/>
                  <a:moveTo>
                    <a:pt x="201" y="2200"/>
                  </a:moveTo>
                  <a:lnTo>
                    <a:pt x="201" y="2200"/>
                  </a:lnTo>
                  <a:lnTo>
                    <a:pt x="201" y="2200"/>
                  </a:lnTo>
                  <a:close/>
                  <a:moveTo>
                    <a:pt x="426" y="0"/>
                  </a:moveTo>
                  <a:cubicBezTo>
                    <a:pt x="201" y="525"/>
                    <a:pt x="1" y="1350"/>
                    <a:pt x="201" y="2200"/>
                  </a:cubicBezTo>
                  <a:cubicBezTo>
                    <a:pt x="1" y="1350"/>
                    <a:pt x="201" y="525"/>
                    <a:pt x="42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3444083" y="3934035"/>
              <a:ext cx="217925" cy="668076"/>
            </a:xfrm>
            <a:custGeom>
              <a:avLst/>
              <a:gdLst/>
              <a:ahLst/>
              <a:cxnLst/>
              <a:rect l="l" t="t" r="r" b="b"/>
              <a:pathLst>
                <a:path w="4175" h="12799" extrusionOk="0">
                  <a:moveTo>
                    <a:pt x="1875" y="1"/>
                  </a:moveTo>
                  <a:cubicBezTo>
                    <a:pt x="1350" y="1"/>
                    <a:pt x="826" y="401"/>
                    <a:pt x="726" y="1250"/>
                  </a:cubicBezTo>
                  <a:cubicBezTo>
                    <a:pt x="726" y="1250"/>
                    <a:pt x="726" y="1350"/>
                    <a:pt x="626" y="1550"/>
                  </a:cubicBezTo>
                  <a:cubicBezTo>
                    <a:pt x="526" y="1650"/>
                    <a:pt x="526" y="1875"/>
                    <a:pt x="426" y="2175"/>
                  </a:cubicBezTo>
                  <a:cubicBezTo>
                    <a:pt x="201" y="2700"/>
                    <a:pt x="1" y="3525"/>
                    <a:pt x="201" y="4375"/>
                  </a:cubicBezTo>
                  <a:lnTo>
                    <a:pt x="201" y="4475"/>
                  </a:lnTo>
                  <a:cubicBezTo>
                    <a:pt x="201" y="4575"/>
                    <a:pt x="301" y="4575"/>
                    <a:pt x="301" y="4675"/>
                  </a:cubicBezTo>
                  <a:cubicBezTo>
                    <a:pt x="826" y="6450"/>
                    <a:pt x="1550" y="10524"/>
                    <a:pt x="1550" y="10524"/>
                  </a:cubicBezTo>
                  <a:lnTo>
                    <a:pt x="3025" y="12698"/>
                  </a:lnTo>
                  <a:lnTo>
                    <a:pt x="4175" y="12798"/>
                  </a:lnTo>
                  <a:lnTo>
                    <a:pt x="2925" y="10524"/>
                  </a:lnTo>
                  <a:cubicBezTo>
                    <a:pt x="2925" y="10199"/>
                    <a:pt x="2800" y="2700"/>
                    <a:pt x="3025" y="1250"/>
                  </a:cubicBezTo>
                  <a:cubicBezTo>
                    <a:pt x="3025" y="526"/>
                    <a:pt x="2500" y="1"/>
                    <a:pt x="1875" y="1"/>
                  </a:cubicBezTo>
                  <a:close/>
                </a:path>
              </a:pathLst>
            </a:custGeom>
            <a:solidFill>
              <a:srgbClr val="E9B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3498890" y="4483311"/>
              <a:ext cx="206180" cy="159985"/>
            </a:xfrm>
            <a:custGeom>
              <a:avLst/>
              <a:gdLst/>
              <a:ahLst/>
              <a:cxnLst/>
              <a:rect l="l" t="t" r="r" b="b"/>
              <a:pathLst>
                <a:path w="3950" h="3065" extrusionOk="0">
                  <a:moveTo>
                    <a:pt x="500" y="1"/>
                  </a:moveTo>
                  <a:cubicBezTo>
                    <a:pt x="500" y="1"/>
                    <a:pt x="1" y="301"/>
                    <a:pt x="101" y="1026"/>
                  </a:cubicBezTo>
                  <a:cubicBezTo>
                    <a:pt x="200" y="1651"/>
                    <a:pt x="400" y="2700"/>
                    <a:pt x="400" y="2700"/>
                  </a:cubicBezTo>
                  <a:lnTo>
                    <a:pt x="625" y="2700"/>
                  </a:lnTo>
                  <a:lnTo>
                    <a:pt x="725" y="1551"/>
                  </a:lnTo>
                  <a:cubicBezTo>
                    <a:pt x="725" y="1551"/>
                    <a:pt x="1250" y="2600"/>
                    <a:pt x="1550" y="2700"/>
                  </a:cubicBezTo>
                  <a:cubicBezTo>
                    <a:pt x="1694" y="2772"/>
                    <a:pt x="2653" y="3064"/>
                    <a:pt x="3263" y="3064"/>
                  </a:cubicBezTo>
                  <a:cubicBezTo>
                    <a:pt x="3501" y="3064"/>
                    <a:pt x="3687" y="3020"/>
                    <a:pt x="3750" y="2900"/>
                  </a:cubicBezTo>
                  <a:cubicBezTo>
                    <a:pt x="3950" y="2500"/>
                    <a:pt x="2900" y="1975"/>
                    <a:pt x="2900" y="1975"/>
                  </a:cubicBezTo>
                  <a:cubicBezTo>
                    <a:pt x="2900" y="1975"/>
                    <a:pt x="2697" y="2241"/>
                    <a:pt x="2391" y="2241"/>
                  </a:cubicBezTo>
                  <a:cubicBezTo>
                    <a:pt x="2267" y="2241"/>
                    <a:pt x="2126" y="2198"/>
                    <a:pt x="1975" y="2075"/>
                  </a:cubicBezTo>
                  <a:cubicBezTo>
                    <a:pt x="1450" y="1651"/>
                    <a:pt x="500" y="1"/>
                    <a:pt x="500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3160964" y="4444162"/>
              <a:ext cx="103142" cy="199029"/>
            </a:xfrm>
            <a:custGeom>
              <a:avLst/>
              <a:gdLst/>
              <a:ahLst/>
              <a:cxnLst/>
              <a:rect l="l" t="t" r="r" b="b"/>
              <a:pathLst>
                <a:path w="1976" h="3813" extrusionOk="0">
                  <a:moveTo>
                    <a:pt x="726" y="1"/>
                  </a:moveTo>
                  <a:cubicBezTo>
                    <a:pt x="726" y="1"/>
                    <a:pt x="1" y="2301"/>
                    <a:pt x="101" y="2925"/>
                  </a:cubicBezTo>
                  <a:cubicBezTo>
                    <a:pt x="185" y="3278"/>
                    <a:pt x="721" y="3812"/>
                    <a:pt x="1223" y="3812"/>
                  </a:cubicBezTo>
                  <a:cubicBezTo>
                    <a:pt x="1467" y="3812"/>
                    <a:pt x="1703" y="3686"/>
                    <a:pt x="1875" y="3350"/>
                  </a:cubicBezTo>
                  <a:lnTo>
                    <a:pt x="1975" y="2101"/>
                  </a:lnTo>
                  <a:lnTo>
                    <a:pt x="1875" y="95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3183148" y="3922917"/>
              <a:ext cx="276595" cy="640202"/>
            </a:xfrm>
            <a:custGeom>
              <a:avLst/>
              <a:gdLst/>
              <a:ahLst/>
              <a:cxnLst/>
              <a:rect l="l" t="t" r="r" b="b"/>
              <a:pathLst>
                <a:path w="5299" h="12265" extrusionOk="0">
                  <a:moveTo>
                    <a:pt x="3906" y="1"/>
                  </a:moveTo>
                  <a:cubicBezTo>
                    <a:pt x="3359" y="1"/>
                    <a:pt x="2716" y="494"/>
                    <a:pt x="2300" y="1763"/>
                  </a:cubicBezTo>
                  <a:cubicBezTo>
                    <a:pt x="2300" y="1763"/>
                    <a:pt x="825" y="3438"/>
                    <a:pt x="825" y="5513"/>
                  </a:cubicBezTo>
                  <a:cubicBezTo>
                    <a:pt x="825" y="7487"/>
                    <a:pt x="101" y="11137"/>
                    <a:pt x="101" y="11137"/>
                  </a:cubicBezTo>
                  <a:cubicBezTo>
                    <a:pt x="101" y="11137"/>
                    <a:pt x="1" y="11987"/>
                    <a:pt x="301" y="12087"/>
                  </a:cubicBezTo>
                  <a:cubicBezTo>
                    <a:pt x="509" y="12220"/>
                    <a:pt x="717" y="12264"/>
                    <a:pt x="902" y="12264"/>
                  </a:cubicBezTo>
                  <a:cubicBezTo>
                    <a:pt x="1273" y="12264"/>
                    <a:pt x="1550" y="12087"/>
                    <a:pt x="1550" y="12087"/>
                  </a:cubicBezTo>
                  <a:lnTo>
                    <a:pt x="1775" y="10612"/>
                  </a:lnTo>
                  <a:cubicBezTo>
                    <a:pt x="1775" y="10612"/>
                    <a:pt x="3650" y="4363"/>
                    <a:pt x="4675" y="2288"/>
                  </a:cubicBezTo>
                  <a:cubicBezTo>
                    <a:pt x="5298" y="1056"/>
                    <a:pt x="4705" y="1"/>
                    <a:pt x="3906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3220991" y="3338877"/>
              <a:ext cx="298831" cy="744911"/>
            </a:xfrm>
            <a:custGeom>
              <a:avLst/>
              <a:gdLst/>
              <a:ahLst/>
              <a:cxnLst/>
              <a:rect l="l" t="t" r="r" b="b"/>
              <a:pathLst>
                <a:path w="5725" h="14271" extrusionOk="0">
                  <a:moveTo>
                    <a:pt x="3990" y="1"/>
                  </a:moveTo>
                  <a:cubicBezTo>
                    <a:pt x="2746" y="1"/>
                    <a:pt x="1207" y="434"/>
                    <a:pt x="725" y="2429"/>
                  </a:cubicBezTo>
                  <a:cubicBezTo>
                    <a:pt x="0" y="6079"/>
                    <a:pt x="1975" y="13477"/>
                    <a:pt x="1975" y="13477"/>
                  </a:cubicBezTo>
                  <a:cubicBezTo>
                    <a:pt x="1975" y="13477"/>
                    <a:pt x="2390" y="14271"/>
                    <a:pt x="2992" y="14271"/>
                  </a:cubicBezTo>
                  <a:cubicBezTo>
                    <a:pt x="3393" y="14271"/>
                    <a:pt x="3876" y="13920"/>
                    <a:pt x="4375" y="12752"/>
                  </a:cubicBezTo>
                  <a:cubicBezTo>
                    <a:pt x="5724" y="9728"/>
                    <a:pt x="5724" y="255"/>
                    <a:pt x="5724" y="255"/>
                  </a:cubicBezTo>
                  <a:cubicBezTo>
                    <a:pt x="5724" y="255"/>
                    <a:pt x="4944" y="1"/>
                    <a:pt x="3990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3166184" y="3008988"/>
              <a:ext cx="561071" cy="678411"/>
            </a:xfrm>
            <a:custGeom>
              <a:avLst/>
              <a:gdLst/>
              <a:ahLst/>
              <a:cxnLst/>
              <a:rect l="l" t="t" r="r" b="b"/>
              <a:pathLst>
                <a:path w="10749" h="12997" extrusionOk="0">
                  <a:moveTo>
                    <a:pt x="8124" y="1"/>
                  </a:moveTo>
                  <a:cubicBezTo>
                    <a:pt x="6250" y="426"/>
                    <a:pt x="3875" y="526"/>
                    <a:pt x="3875" y="526"/>
                  </a:cubicBezTo>
                  <a:cubicBezTo>
                    <a:pt x="3875" y="526"/>
                    <a:pt x="1" y="5125"/>
                    <a:pt x="751" y="9699"/>
                  </a:cubicBezTo>
                  <a:cubicBezTo>
                    <a:pt x="950" y="10749"/>
                    <a:pt x="1150" y="11574"/>
                    <a:pt x="1375" y="12299"/>
                  </a:cubicBezTo>
                  <a:cubicBezTo>
                    <a:pt x="2582" y="12819"/>
                    <a:pt x="3993" y="12997"/>
                    <a:pt x="5363" y="12997"/>
                  </a:cubicBezTo>
                  <a:cubicBezTo>
                    <a:pt x="7286" y="12997"/>
                    <a:pt x="9129" y="12647"/>
                    <a:pt x="10224" y="12399"/>
                  </a:cubicBezTo>
                  <a:cubicBezTo>
                    <a:pt x="10524" y="10524"/>
                    <a:pt x="10749" y="8349"/>
                    <a:pt x="10524" y="6875"/>
                  </a:cubicBezTo>
                  <a:cubicBezTo>
                    <a:pt x="9999" y="3650"/>
                    <a:pt x="8649" y="851"/>
                    <a:pt x="8124" y="1"/>
                  </a:cubicBez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3401020" y="2251756"/>
              <a:ext cx="341894" cy="533563"/>
            </a:xfrm>
            <a:custGeom>
              <a:avLst/>
              <a:gdLst/>
              <a:ahLst/>
              <a:cxnLst/>
              <a:rect l="l" t="t" r="r" b="b"/>
              <a:pathLst>
                <a:path w="6550" h="10222" extrusionOk="0">
                  <a:moveTo>
                    <a:pt x="2859" y="1"/>
                  </a:moveTo>
                  <a:cubicBezTo>
                    <a:pt x="2165" y="1"/>
                    <a:pt x="1551" y="260"/>
                    <a:pt x="1551" y="260"/>
                  </a:cubicBezTo>
                  <a:lnTo>
                    <a:pt x="1" y="6609"/>
                  </a:lnTo>
                  <a:cubicBezTo>
                    <a:pt x="1" y="6609"/>
                    <a:pt x="1585" y="10222"/>
                    <a:pt x="3608" y="10222"/>
                  </a:cubicBezTo>
                  <a:cubicBezTo>
                    <a:pt x="3786" y="10222"/>
                    <a:pt x="3967" y="10194"/>
                    <a:pt x="4150" y="10134"/>
                  </a:cubicBezTo>
                  <a:cubicBezTo>
                    <a:pt x="6550" y="9409"/>
                    <a:pt x="4575" y="7534"/>
                    <a:pt x="5300" y="6609"/>
                  </a:cubicBezTo>
                  <a:cubicBezTo>
                    <a:pt x="6025" y="5559"/>
                    <a:pt x="6025" y="5259"/>
                    <a:pt x="5300" y="4110"/>
                  </a:cubicBezTo>
                  <a:cubicBezTo>
                    <a:pt x="4575" y="2960"/>
                    <a:pt x="5300" y="1610"/>
                    <a:pt x="4250" y="560"/>
                  </a:cubicBezTo>
                  <a:cubicBezTo>
                    <a:pt x="3869" y="128"/>
                    <a:pt x="3344" y="1"/>
                    <a:pt x="2859" y="1"/>
                  </a:cubicBezTo>
                  <a:close/>
                </a:path>
              </a:pathLst>
            </a:custGeom>
            <a:solidFill>
              <a:srgbClr val="0C1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3373616" y="2493640"/>
              <a:ext cx="86178" cy="151425"/>
            </a:xfrm>
            <a:custGeom>
              <a:avLst/>
              <a:gdLst/>
              <a:ahLst/>
              <a:cxnLst/>
              <a:rect l="l" t="t" r="r" b="b"/>
              <a:pathLst>
                <a:path w="1651" h="2901" extrusionOk="0">
                  <a:moveTo>
                    <a:pt x="1" y="1"/>
                  </a:moveTo>
                  <a:lnTo>
                    <a:pt x="1" y="2700"/>
                  </a:lnTo>
                  <a:lnTo>
                    <a:pt x="1651" y="2900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3313641" y="2308391"/>
              <a:ext cx="331454" cy="328061"/>
            </a:xfrm>
            <a:custGeom>
              <a:avLst/>
              <a:gdLst/>
              <a:ahLst/>
              <a:cxnLst/>
              <a:rect l="l" t="t" r="r" b="b"/>
              <a:pathLst>
                <a:path w="6350" h="6285" extrusionOk="0">
                  <a:moveTo>
                    <a:pt x="3325" y="0"/>
                  </a:moveTo>
                  <a:cubicBezTo>
                    <a:pt x="0" y="525"/>
                    <a:pt x="425" y="3650"/>
                    <a:pt x="1250" y="4899"/>
                  </a:cubicBezTo>
                  <a:cubicBezTo>
                    <a:pt x="1798" y="5730"/>
                    <a:pt x="2765" y="6284"/>
                    <a:pt x="3720" y="6284"/>
                  </a:cubicBezTo>
                  <a:cubicBezTo>
                    <a:pt x="4201" y="6284"/>
                    <a:pt x="4680" y="6143"/>
                    <a:pt x="5099" y="5824"/>
                  </a:cubicBezTo>
                  <a:cubicBezTo>
                    <a:pt x="6349" y="4999"/>
                    <a:pt x="6149" y="3025"/>
                    <a:pt x="5724" y="1550"/>
                  </a:cubicBezTo>
                  <a:cubicBezTo>
                    <a:pt x="5299" y="100"/>
                    <a:pt x="3325" y="0"/>
                    <a:pt x="3325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3373616" y="2558887"/>
              <a:ext cx="86178" cy="86178"/>
            </a:xfrm>
            <a:custGeom>
              <a:avLst/>
              <a:gdLst/>
              <a:ahLst/>
              <a:cxnLst/>
              <a:rect l="l" t="t" r="r" b="b"/>
              <a:pathLst>
                <a:path w="1651" h="1651" extrusionOk="0">
                  <a:moveTo>
                    <a:pt x="1" y="0"/>
                  </a:moveTo>
                  <a:lnTo>
                    <a:pt x="1" y="1450"/>
                  </a:lnTo>
                  <a:lnTo>
                    <a:pt x="1651" y="1650"/>
                  </a:lnTo>
                  <a:lnTo>
                    <a:pt x="1651" y="1650"/>
                  </a:lnTo>
                  <a:lnTo>
                    <a:pt x="1551" y="1350"/>
                  </a:lnTo>
                  <a:cubicBezTo>
                    <a:pt x="1026" y="1025"/>
                    <a:pt x="401" y="625"/>
                    <a:pt x="101" y="100"/>
                  </a:cubicBezTo>
                  <a:cubicBezTo>
                    <a:pt x="1" y="10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EC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3318861" y="2531484"/>
              <a:ext cx="310575" cy="244023"/>
            </a:xfrm>
            <a:custGeom>
              <a:avLst/>
              <a:gdLst/>
              <a:ahLst/>
              <a:cxnLst/>
              <a:rect l="l" t="t" r="r" b="b"/>
              <a:pathLst>
                <a:path w="5950" h="4675" extrusionOk="0">
                  <a:moveTo>
                    <a:pt x="1775" y="0"/>
                  </a:moveTo>
                  <a:lnTo>
                    <a:pt x="2075" y="2600"/>
                  </a:lnTo>
                  <a:lnTo>
                    <a:pt x="0" y="3425"/>
                  </a:lnTo>
                  <a:cubicBezTo>
                    <a:pt x="0" y="3425"/>
                    <a:pt x="1775" y="4675"/>
                    <a:pt x="3849" y="4675"/>
                  </a:cubicBezTo>
                  <a:cubicBezTo>
                    <a:pt x="5949" y="4575"/>
                    <a:pt x="5324" y="3225"/>
                    <a:pt x="5324" y="3225"/>
                  </a:cubicBezTo>
                  <a:lnTo>
                    <a:pt x="3949" y="2900"/>
                  </a:lnTo>
                  <a:lnTo>
                    <a:pt x="3749" y="1450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3536733" y="2481896"/>
              <a:ext cx="27456" cy="60079"/>
            </a:xfrm>
            <a:custGeom>
              <a:avLst/>
              <a:gdLst/>
              <a:ahLst/>
              <a:cxnLst/>
              <a:rect l="l" t="t" r="r" b="b"/>
              <a:pathLst>
                <a:path w="526" h="1151" extrusionOk="0">
                  <a:moveTo>
                    <a:pt x="0" y="1"/>
                  </a:moveTo>
                  <a:lnTo>
                    <a:pt x="100" y="1150"/>
                  </a:lnTo>
                  <a:lnTo>
                    <a:pt x="525" y="725"/>
                  </a:lnTo>
                  <a:cubicBezTo>
                    <a:pt x="100" y="3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6A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3308422" y="2704989"/>
              <a:ext cx="336674" cy="402182"/>
            </a:xfrm>
            <a:custGeom>
              <a:avLst/>
              <a:gdLst/>
              <a:ahLst/>
              <a:cxnLst/>
              <a:rect l="l" t="t" r="r" b="b"/>
              <a:pathLst>
                <a:path w="6450" h="7705" extrusionOk="0">
                  <a:moveTo>
                    <a:pt x="6024" y="1"/>
                  </a:moveTo>
                  <a:cubicBezTo>
                    <a:pt x="5299" y="726"/>
                    <a:pt x="4574" y="1151"/>
                    <a:pt x="3650" y="1151"/>
                  </a:cubicBezTo>
                  <a:cubicBezTo>
                    <a:pt x="2700" y="1151"/>
                    <a:pt x="1875" y="951"/>
                    <a:pt x="1150" y="526"/>
                  </a:cubicBezTo>
                  <a:cubicBezTo>
                    <a:pt x="1025" y="726"/>
                    <a:pt x="925" y="826"/>
                    <a:pt x="825" y="1051"/>
                  </a:cubicBezTo>
                  <a:cubicBezTo>
                    <a:pt x="0" y="1976"/>
                    <a:pt x="525" y="5625"/>
                    <a:pt x="2175" y="7699"/>
                  </a:cubicBezTo>
                  <a:cubicBezTo>
                    <a:pt x="2175" y="7699"/>
                    <a:pt x="2279" y="7705"/>
                    <a:pt x="2457" y="7705"/>
                  </a:cubicBezTo>
                  <a:cubicBezTo>
                    <a:pt x="3133" y="7705"/>
                    <a:pt x="4876" y="7627"/>
                    <a:pt x="6024" y="6875"/>
                  </a:cubicBezTo>
                  <a:lnTo>
                    <a:pt x="5524" y="5325"/>
                  </a:lnTo>
                  <a:cubicBezTo>
                    <a:pt x="5524" y="5325"/>
                    <a:pt x="5824" y="4575"/>
                    <a:pt x="6149" y="3950"/>
                  </a:cubicBezTo>
                  <a:cubicBezTo>
                    <a:pt x="6449" y="3325"/>
                    <a:pt x="6349" y="526"/>
                    <a:pt x="6024" y="1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3519769" y="2960705"/>
              <a:ext cx="22236" cy="27456"/>
            </a:xfrm>
            <a:custGeom>
              <a:avLst/>
              <a:gdLst/>
              <a:ahLst/>
              <a:cxnLst/>
              <a:rect l="l" t="t" r="r" b="b"/>
              <a:pathLst>
                <a:path w="426" h="526" extrusionOk="0">
                  <a:moveTo>
                    <a:pt x="225" y="1"/>
                  </a:moveTo>
                  <a:cubicBezTo>
                    <a:pt x="100" y="1"/>
                    <a:pt x="0" y="101"/>
                    <a:pt x="0" y="301"/>
                  </a:cubicBezTo>
                  <a:cubicBezTo>
                    <a:pt x="0" y="426"/>
                    <a:pt x="100" y="526"/>
                    <a:pt x="225" y="526"/>
                  </a:cubicBezTo>
                  <a:cubicBezTo>
                    <a:pt x="325" y="526"/>
                    <a:pt x="425" y="426"/>
                    <a:pt x="425" y="301"/>
                  </a:cubicBezTo>
                  <a:cubicBezTo>
                    <a:pt x="425" y="101"/>
                    <a:pt x="325" y="1"/>
                    <a:pt x="225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3226211" y="2677585"/>
              <a:ext cx="494519" cy="642081"/>
            </a:xfrm>
            <a:custGeom>
              <a:avLst/>
              <a:gdLst/>
              <a:ahLst/>
              <a:cxnLst/>
              <a:rect l="l" t="t" r="r" b="b"/>
              <a:pathLst>
                <a:path w="9474" h="12301" extrusionOk="0">
                  <a:moveTo>
                    <a:pt x="3025" y="1"/>
                  </a:moveTo>
                  <a:cubicBezTo>
                    <a:pt x="3025" y="1"/>
                    <a:pt x="325" y="226"/>
                    <a:pt x="850" y="1876"/>
                  </a:cubicBezTo>
                  <a:cubicBezTo>
                    <a:pt x="1250" y="3350"/>
                    <a:pt x="2725" y="6675"/>
                    <a:pt x="2725" y="6675"/>
                  </a:cubicBezTo>
                  <a:cubicBezTo>
                    <a:pt x="1575" y="8224"/>
                    <a:pt x="0" y="11149"/>
                    <a:pt x="0" y="11149"/>
                  </a:cubicBezTo>
                  <a:cubicBezTo>
                    <a:pt x="0" y="11149"/>
                    <a:pt x="725" y="12099"/>
                    <a:pt x="3125" y="12299"/>
                  </a:cubicBezTo>
                  <a:cubicBezTo>
                    <a:pt x="3167" y="12300"/>
                    <a:pt x="3208" y="12301"/>
                    <a:pt x="3249" y="12301"/>
                  </a:cubicBezTo>
                  <a:cubicBezTo>
                    <a:pt x="6049" y="12301"/>
                    <a:pt x="6049" y="8974"/>
                    <a:pt x="6049" y="8974"/>
                  </a:cubicBezTo>
                  <a:cubicBezTo>
                    <a:pt x="6271" y="11578"/>
                    <a:pt x="7190" y="12202"/>
                    <a:pt x="8021" y="12202"/>
                  </a:cubicBezTo>
                  <a:cubicBezTo>
                    <a:pt x="8785" y="12202"/>
                    <a:pt x="9474" y="11674"/>
                    <a:pt x="9474" y="11674"/>
                  </a:cubicBezTo>
                  <a:cubicBezTo>
                    <a:pt x="9074" y="8849"/>
                    <a:pt x="7724" y="6975"/>
                    <a:pt x="7724" y="6975"/>
                  </a:cubicBezTo>
                  <a:cubicBezTo>
                    <a:pt x="7599" y="6250"/>
                    <a:pt x="8024" y="5525"/>
                    <a:pt x="8224" y="5100"/>
                  </a:cubicBezTo>
                  <a:cubicBezTo>
                    <a:pt x="9074" y="3450"/>
                    <a:pt x="8649" y="2825"/>
                    <a:pt x="8349" y="1576"/>
                  </a:cubicBezTo>
                  <a:cubicBezTo>
                    <a:pt x="7824" y="101"/>
                    <a:pt x="6574" y="101"/>
                    <a:pt x="6574" y="101"/>
                  </a:cubicBezTo>
                  <a:lnTo>
                    <a:pt x="5949" y="500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3524988" y="3069015"/>
              <a:ext cx="27456" cy="22236"/>
            </a:xfrm>
            <a:custGeom>
              <a:avLst/>
              <a:gdLst/>
              <a:ahLst/>
              <a:cxnLst/>
              <a:rect l="l" t="t" r="r" b="b"/>
              <a:pathLst>
                <a:path w="526" h="426" extrusionOk="0">
                  <a:moveTo>
                    <a:pt x="325" y="1"/>
                  </a:moveTo>
                  <a:cubicBezTo>
                    <a:pt x="125" y="1"/>
                    <a:pt x="0" y="101"/>
                    <a:pt x="0" y="226"/>
                  </a:cubicBezTo>
                  <a:cubicBezTo>
                    <a:pt x="0" y="326"/>
                    <a:pt x="125" y="426"/>
                    <a:pt x="325" y="426"/>
                  </a:cubicBezTo>
                  <a:cubicBezTo>
                    <a:pt x="425" y="426"/>
                    <a:pt x="525" y="326"/>
                    <a:pt x="525" y="226"/>
                  </a:cubicBezTo>
                  <a:cubicBezTo>
                    <a:pt x="525" y="101"/>
                    <a:pt x="425" y="1"/>
                    <a:pt x="325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3341045" y="2852447"/>
              <a:ext cx="70467" cy="20931"/>
            </a:xfrm>
            <a:custGeom>
              <a:avLst/>
              <a:gdLst/>
              <a:ahLst/>
              <a:cxnLst/>
              <a:rect l="l" t="t" r="r" b="b"/>
              <a:pathLst>
                <a:path w="1350" h="401" extrusionOk="0">
                  <a:moveTo>
                    <a:pt x="1250" y="0"/>
                  </a:moveTo>
                  <a:lnTo>
                    <a:pt x="0" y="200"/>
                  </a:lnTo>
                  <a:lnTo>
                    <a:pt x="0" y="400"/>
                  </a:lnTo>
                  <a:lnTo>
                    <a:pt x="1350" y="1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186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3198807" y="2225918"/>
              <a:ext cx="381042" cy="533928"/>
            </a:xfrm>
            <a:custGeom>
              <a:avLst/>
              <a:gdLst/>
              <a:ahLst/>
              <a:cxnLst/>
              <a:rect l="l" t="t" r="r" b="b"/>
              <a:pathLst>
                <a:path w="7300" h="10229" extrusionOk="0">
                  <a:moveTo>
                    <a:pt x="5017" y="1"/>
                  </a:moveTo>
                  <a:cubicBezTo>
                    <a:pt x="3024" y="1"/>
                    <a:pt x="2995" y="1404"/>
                    <a:pt x="2100" y="2105"/>
                  </a:cubicBezTo>
                  <a:cubicBezTo>
                    <a:pt x="525" y="3355"/>
                    <a:pt x="850" y="5005"/>
                    <a:pt x="1050" y="5754"/>
                  </a:cubicBezTo>
                  <a:cubicBezTo>
                    <a:pt x="1475" y="7104"/>
                    <a:pt x="1" y="6779"/>
                    <a:pt x="126" y="8354"/>
                  </a:cubicBezTo>
                  <a:cubicBezTo>
                    <a:pt x="126" y="9904"/>
                    <a:pt x="1250" y="10229"/>
                    <a:pt x="1250" y="10229"/>
                  </a:cubicBezTo>
                  <a:cubicBezTo>
                    <a:pt x="1250" y="9831"/>
                    <a:pt x="2720" y="9169"/>
                    <a:pt x="3584" y="9169"/>
                  </a:cubicBezTo>
                  <a:cubicBezTo>
                    <a:pt x="3642" y="9169"/>
                    <a:pt x="3698" y="9173"/>
                    <a:pt x="3750" y="9179"/>
                  </a:cubicBezTo>
                  <a:cubicBezTo>
                    <a:pt x="3783" y="9182"/>
                    <a:pt x="3816" y="9184"/>
                    <a:pt x="3848" y="9184"/>
                  </a:cubicBezTo>
                  <a:cubicBezTo>
                    <a:pt x="4728" y="9184"/>
                    <a:pt x="5091" y="7889"/>
                    <a:pt x="4175" y="6779"/>
                  </a:cubicBezTo>
                  <a:cubicBezTo>
                    <a:pt x="3250" y="5754"/>
                    <a:pt x="3750" y="4280"/>
                    <a:pt x="3750" y="4280"/>
                  </a:cubicBezTo>
                  <a:cubicBezTo>
                    <a:pt x="4275" y="3030"/>
                    <a:pt x="5625" y="3655"/>
                    <a:pt x="6374" y="2630"/>
                  </a:cubicBezTo>
                  <a:cubicBezTo>
                    <a:pt x="7299" y="1580"/>
                    <a:pt x="6874" y="130"/>
                    <a:pt x="5225" y="5"/>
                  </a:cubicBezTo>
                  <a:cubicBezTo>
                    <a:pt x="5153" y="2"/>
                    <a:pt x="5084" y="1"/>
                    <a:pt x="5017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3368396" y="2689329"/>
              <a:ext cx="168389" cy="249295"/>
            </a:xfrm>
            <a:custGeom>
              <a:avLst/>
              <a:gdLst/>
              <a:ahLst/>
              <a:cxnLst/>
              <a:rect l="l" t="t" r="r" b="b"/>
              <a:pathLst>
                <a:path w="3226" h="4776" extrusionOk="0">
                  <a:moveTo>
                    <a:pt x="501" y="1"/>
                  </a:moveTo>
                  <a:lnTo>
                    <a:pt x="1" y="101"/>
                  </a:lnTo>
                  <a:lnTo>
                    <a:pt x="1" y="2600"/>
                  </a:lnTo>
                  <a:lnTo>
                    <a:pt x="1651" y="3000"/>
                  </a:lnTo>
                  <a:lnTo>
                    <a:pt x="1026" y="3625"/>
                  </a:lnTo>
                  <a:lnTo>
                    <a:pt x="3225" y="477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3536733" y="2682805"/>
              <a:ext cx="103142" cy="250600"/>
            </a:xfrm>
            <a:custGeom>
              <a:avLst/>
              <a:gdLst/>
              <a:ahLst/>
              <a:cxnLst/>
              <a:rect l="l" t="t" r="r" b="b"/>
              <a:pathLst>
                <a:path w="1976" h="4801" extrusionOk="0">
                  <a:moveTo>
                    <a:pt x="625" y="1"/>
                  </a:moveTo>
                  <a:lnTo>
                    <a:pt x="0" y="4800"/>
                  </a:lnTo>
                  <a:lnTo>
                    <a:pt x="0" y="4800"/>
                  </a:lnTo>
                  <a:lnTo>
                    <a:pt x="1250" y="3250"/>
                  </a:lnTo>
                  <a:lnTo>
                    <a:pt x="725" y="2925"/>
                  </a:lnTo>
                  <a:lnTo>
                    <a:pt x="1975" y="2101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3394495" y="3003768"/>
              <a:ext cx="97923" cy="49640"/>
            </a:xfrm>
            <a:custGeom>
              <a:avLst/>
              <a:gdLst/>
              <a:ahLst/>
              <a:cxnLst/>
              <a:rect l="l" t="t" r="r" b="b"/>
              <a:pathLst>
                <a:path w="1876" h="951" extrusionOk="0">
                  <a:moveTo>
                    <a:pt x="1576" y="1"/>
                  </a:moveTo>
                  <a:cubicBezTo>
                    <a:pt x="1376" y="1"/>
                    <a:pt x="751" y="1"/>
                    <a:pt x="526" y="101"/>
                  </a:cubicBezTo>
                  <a:cubicBezTo>
                    <a:pt x="326" y="101"/>
                    <a:pt x="226" y="226"/>
                    <a:pt x="1" y="226"/>
                  </a:cubicBezTo>
                  <a:lnTo>
                    <a:pt x="1" y="726"/>
                  </a:lnTo>
                  <a:cubicBezTo>
                    <a:pt x="326" y="851"/>
                    <a:pt x="1151" y="851"/>
                    <a:pt x="1876" y="951"/>
                  </a:cubicBezTo>
                  <a:cubicBezTo>
                    <a:pt x="1576" y="526"/>
                    <a:pt x="1576" y="426"/>
                    <a:pt x="1576" y="1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3300018" y="2980697"/>
              <a:ext cx="171521" cy="75060"/>
            </a:xfrm>
            <a:custGeom>
              <a:avLst/>
              <a:gdLst/>
              <a:ahLst/>
              <a:cxnLst/>
              <a:rect l="l" t="t" r="r" b="b"/>
              <a:pathLst>
                <a:path w="3286" h="1438" extrusionOk="0">
                  <a:moveTo>
                    <a:pt x="1187" y="0"/>
                  </a:moveTo>
                  <a:cubicBezTo>
                    <a:pt x="1009" y="0"/>
                    <a:pt x="1511" y="443"/>
                    <a:pt x="1511" y="443"/>
                  </a:cubicBezTo>
                  <a:cubicBezTo>
                    <a:pt x="1092" y="405"/>
                    <a:pt x="825" y="389"/>
                    <a:pt x="668" y="389"/>
                  </a:cubicBezTo>
                  <a:cubicBezTo>
                    <a:pt x="1" y="389"/>
                    <a:pt x="1311" y="668"/>
                    <a:pt x="1311" y="668"/>
                  </a:cubicBezTo>
                  <a:cubicBezTo>
                    <a:pt x="1311" y="668"/>
                    <a:pt x="361" y="668"/>
                    <a:pt x="361" y="768"/>
                  </a:cubicBezTo>
                  <a:cubicBezTo>
                    <a:pt x="261" y="868"/>
                    <a:pt x="1086" y="868"/>
                    <a:pt x="1086" y="868"/>
                  </a:cubicBezTo>
                  <a:cubicBezTo>
                    <a:pt x="1086" y="868"/>
                    <a:pt x="461" y="868"/>
                    <a:pt x="361" y="1068"/>
                  </a:cubicBezTo>
                  <a:cubicBezTo>
                    <a:pt x="261" y="1168"/>
                    <a:pt x="1311" y="1168"/>
                    <a:pt x="1311" y="1168"/>
                  </a:cubicBezTo>
                  <a:cubicBezTo>
                    <a:pt x="1311" y="1168"/>
                    <a:pt x="461" y="1293"/>
                    <a:pt x="561" y="1393"/>
                  </a:cubicBezTo>
                  <a:cubicBezTo>
                    <a:pt x="603" y="1426"/>
                    <a:pt x="769" y="1437"/>
                    <a:pt x="973" y="1437"/>
                  </a:cubicBezTo>
                  <a:cubicBezTo>
                    <a:pt x="1380" y="1437"/>
                    <a:pt x="1936" y="1393"/>
                    <a:pt x="1936" y="1393"/>
                  </a:cubicBezTo>
                  <a:cubicBezTo>
                    <a:pt x="1936" y="1393"/>
                    <a:pt x="3286" y="1293"/>
                    <a:pt x="1936" y="343"/>
                  </a:cubicBezTo>
                  <a:cubicBezTo>
                    <a:pt x="1481" y="88"/>
                    <a:pt x="1266" y="0"/>
                    <a:pt x="1187" y="0"/>
                  </a:cubicBezTo>
                  <a:close/>
                </a:path>
              </a:pathLst>
            </a:custGeom>
            <a:solidFill>
              <a:srgbClr val="FFC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3436305" y="2562176"/>
              <a:ext cx="95260" cy="230295"/>
            </a:xfrm>
            <a:custGeom>
              <a:avLst/>
              <a:gdLst/>
              <a:ahLst/>
              <a:cxnLst/>
              <a:rect l="l" t="t" r="r" b="b"/>
              <a:pathLst>
                <a:path w="1825" h="4412" extrusionOk="0">
                  <a:moveTo>
                    <a:pt x="74" y="0"/>
                  </a:moveTo>
                  <a:cubicBezTo>
                    <a:pt x="1" y="0"/>
                    <a:pt x="50" y="1062"/>
                    <a:pt x="50" y="1062"/>
                  </a:cubicBezTo>
                  <a:cubicBezTo>
                    <a:pt x="50" y="1387"/>
                    <a:pt x="675" y="1487"/>
                    <a:pt x="675" y="1487"/>
                  </a:cubicBezTo>
                  <a:lnTo>
                    <a:pt x="150" y="4412"/>
                  </a:lnTo>
                  <a:lnTo>
                    <a:pt x="150" y="4412"/>
                  </a:lnTo>
                  <a:lnTo>
                    <a:pt x="1300" y="4187"/>
                  </a:lnTo>
                  <a:cubicBezTo>
                    <a:pt x="1300" y="4187"/>
                    <a:pt x="1824" y="1687"/>
                    <a:pt x="1699" y="1062"/>
                  </a:cubicBezTo>
                  <a:cubicBezTo>
                    <a:pt x="1654" y="835"/>
                    <a:pt x="1521" y="773"/>
                    <a:pt x="1389" y="773"/>
                  </a:cubicBezTo>
                  <a:cubicBezTo>
                    <a:pt x="1231" y="773"/>
                    <a:pt x="1075" y="862"/>
                    <a:pt x="1075" y="862"/>
                  </a:cubicBezTo>
                  <a:cubicBezTo>
                    <a:pt x="1275" y="325"/>
                    <a:pt x="1306" y="143"/>
                    <a:pt x="1255" y="143"/>
                  </a:cubicBezTo>
                  <a:cubicBezTo>
                    <a:pt x="1148" y="143"/>
                    <a:pt x="675" y="962"/>
                    <a:pt x="675" y="962"/>
                  </a:cubicBezTo>
                  <a:cubicBezTo>
                    <a:pt x="960" y="314"/>
                    <a:pt x="1021" y="102"/>
                    <a:pt x="979" y="102"/>
                  </a:cubicBezTo>
                  <a:cubicBezTo>
                    <a:pt x="899" y="102"/>
                    <a:pt x="450" y="862"/>
                    <a:pt x="450" y="862"/>
                  </a:cubicBezTo>
                  <a:cubicBezTo>
                    <a:pt x="597" y="214"/>
                    <a:pt x="618" y="2"/>
                    <a:pt x="583" y="2"/>
                  </a:cubicBezTo>
                  <a:cubicBezTo>
                    <a:pt x="517" y="2"/>
                    <a:pt x="250" y="762"/>
                    <a:pt x="250" y="762"/>
                  </a:cubicBezTo>
                  <a:cubicBezTo>
                    <a:pt x="159" y="198"/>
                    <a:pt x="105" y="0"/>
                    <a:pt x="74" y="0"/>
                  </a:cubicBezTo>
                  <a:close/>
                </a:path>
              </a:pathLst>
            </a:custGeom>
            <a:solidFill>
              <a:srgbClr val="FFDC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3444083" y="2667145"/>
              <a:ext cx="80958" cy="87483"/>
            </a:xfrm>
            <a:custGeom>
              <a:avLst/>
              <a:gdLst/>
              <a:ahLst/>
              <a:cxnLst/>
              <a:rect l="l" t="t" r="r" b="b"/>
              <a:pathLst>
                <a:path w="1551" h="1676" extrusionOk="0">
                  <a:moveTo>
                    <a:pt x="301" y="1"/>
                  </a:moveTo>
                  <a:cubicBezTo>
                    <a:pt x="301" y="1"/>
                    <a:pt x="101" y="926"/>
                    <a:pt x="1" y="1551"/>
                  </a:cubicBezTo>
                  <a:cubicBezTo>
                    <a:pt x="107" y="1582"/>
                    <a:pt x="218" y="1591"/>
                    <a:pt x="331" y="1591"/>
                  </a:cubicBezTo>
                  <a:cubicBezTo>
                    <a:pt x="501" y="1591"/>
                    <a:pt x="676" y="1570"/>
                    <a:pt x="849" y="1570"/>
                  </a:cubicBezTo>
                  <a:cubicBezTo>
                    <a:pt x="1021" y="1570"/>
                    <a:pt x="1191" y="1591"/>
                    <a:pt x="1350" y="1676"/>
                  </a:cubicBezTo>
                  <a:cubicBezTo>
                    <a:pt x="1450" y="1351"/>
                    <a:pt x="1550" y="526"/>
                    <a:pt x="1550" y="101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3411459" y="2982889"/>
              <a:ext cx="43115" cy="75739"/>
            </a:xfrm>
            <a:custGeom>
              <a:avLst/>
              <a:gdLst/>
              <a:ahLst/>
              <a:cxnLst/>
              <a:rect l="l" t="t" r="r" b="b"/>
              <a:pathLst>
                <a:path w="826" h="1451" extrusionOk="0">
                  <a:moveTo>
                    <a:pt x="726" y="1"/>
                  </a:moveTo>
                  <a:lnTo>
                    <a:pt x="1" y="101"/>
                  </a:lnTo>
                  <a:lnTo>
                    <a:pt x="1" y="1451"/>
                  </a:lnTo>
                  <a:lnTo>
                    <a:pt x="826" y="1451"/>
                  </a:lnTo>
                  <a:cubicBezTo>
                    <a:pt x="726" y="926"/>
                    <a:pt x="626" y="501"/>
                    <a:pt x="726" y="1"/>
                  </a:cubicBezTo>
                  <a:close/>
                </a:path>
              </a:pathLst>
            </a:custGeom>
            <a:solidFill>
              <a:srgbClr val="9ED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3427118" y="2900730"/>
              <a:ext cx="283171" cy="163117"/>
            </a:xfrm>
            <a:custGeom>
              <a:avLst/>
              <a:gdLst/>
              <a:ahLst/>
              <a:cxnLst/>
              <a:rect l="l" t="t" r="r" b="b"/>
              <a:pathLst>
                <a:path w="5425" h="3125" extrusionOk="0">
                  <a:moveTo>
                    <a:pt x="4700" y="0"/>
                  </a:moveTo>
                  <a:cubicBezTo>
                    <a:pt x="4375" y="625"/>
                    <a:pt x="3975" y="1250"/>
                    <a:pt x="3975" y="1250"/>
                  </a:cubicBezTo>
                  <a:lnTo>
                    <a:pt x="1" y="1675"/>
                  </a:lnTo>
                  <a:lnTo>
                    <a:pt x="1" y="3125"/>
                  </a:lnTo>
                  <a:cubicBezTo>
                    <a:pt x="1" y="3125"/>
                    <a:pt x="4800" y="3025"/>
                    <a:pt x="5125" y="2400"/>
                  </a:cubicBezTo>
                  <a:cubicBezTo>
                    <a:pt x="5425" y="1775"/>
                    <a:pt x="4700" y="0"/>
                    <a:pt x="4700" y="0"/>
                  </a:cubicBez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3248395" y="2677585"/>
              <a:ext cx="283171" cy="354108"/>
            </a:xfrm>
            <a:custGeom>
              <a:avLst/>
              <a:gdLst/>
              <a:ahLst/>
              <a:cxnLst/>
              <a:rect l="l" t="t" r="r" b="b"/>
              <a:pathLst>
                <a:path w="5425" h="6784" extrusionOk="0">
                  <a:moveTo>
                    <a:pt x="3850" y="1"/>
                  </a:moveTo>
                  <a:cubicBezTo>
                    <a:pt x="3850" y="1"/>
                    <a:pt x="3425" y="2301"/>
                    <a:pt x="2700" y="4075"/>
                  </a:cubicBezTo>
                  <a:cubicBezTo>
                    <a:pt x="2700" y="4075"/>
                    <a:pt x="2700" y="1048"/>
                    <a:pt x="1127" y="1048"/>
                  </a:cubicBezTo>
                  <a:cubicBezTo>
                    <a:pt x="1102" y="1048"/>
                    <a:pt x="1076" y="1049"/>
                    <a:pt x="1050" y="1051"/>
                  </a:cubicBezTo>
                  <a:cubicBezTo>
                    <a:pt x="0" y="1051"/>
                    <a:pt x="300" y="3350"/>
                    <a:pt x="300" y="3350"/>
                  </a:cubicBezTo>
                  <a:cubicBezTo>
                    <a:pt x="300" y="3350"/>
                    <a:pt x="1252" y="6783"/>
                    <a:pt x="2609" y="6783"/>
                  </a:cubicBezTo>
                  <a:cubicBezTo>
                    <a:pt x="2744" y="6783"/>
                    <a:pt x="2882" y="6749"/>
                    <a:pt x="3025" y="6675"/>
                  </a:cubicBezTo>
                  <a:cubicBezTo>
                    <a:pt x="3025" y="6675"/>
                    <a:pt x="5199" y="4700"/>
                    <a:pt x="5424" y="426"/>
                  </a:cubicBezTo>
                  <a:lnTo>
                    <a:pt x="3850" y="1"/>
                  </a:lnTo>
                  <a:close/>
                </a:path>
              </a:pathLst>
            </a:custGeom>
            <a:solidFill>
              <a:srgbClr val="165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5313740" y="2699769"/>
              <a:ext cx="217925" cy="364182"/>
            </a:xfrm>
            <a:custGeom>
              <a:avLst/>
              <a:gdLst/>
              <a:ahLst/>
              <a:cxnLst/>
              <a:rect l="l" t="t" r="r" b="b"/>
              <a:pathLst>
                <a:path w="4175" h="6977" extrusionOk="0">
                  <a:moveTo>
                    <a:pt x="2925" y="1"/>
                  </a:moveTo>
                  <a:lnTo>
                    <a:pt x="0" y="6975"/>
                  </a:lnTo>
                  <a:cubicBezTo>
                    <a:pt x="4" y="6976"/>
                    <a:pt x="9" y="6976"/>
                    <a:pt x="14" y="6976"/>
                  </a:cubicBezTo>
                  <a:cubicBezTo>
                    <a:pt x="414" y="6976"/>
                    <a:pt x="3975" y="3025"/>
                    <a:pt x="3975" y="3025"/>
                  </a:cubicBezTo>
                  <a:lnTo>
                    <a:pt x="2925" y="2300"/>
                  </a:lnTo>
                  <a:lnTo>
                    <a:pt x="4175" y="2300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5150623" y="2694549"/>
              <a:ext cx="163169" cy="369297"/>
            </a:xfrm>
            <a:custGeom>
              <a:avLst/>
              <a:gdLst/>
              <a:ahLst/>
              <a:cxnLst/>
              <a:rect l="l" t="t" r="r" b="b"/>
              <a:pathLst>
                <a:path w="3126" h="7075" extrusionOk="0">
                  <a:moveTo>
                    <a:pt x="1151" y="1"/>
                  </a:moveTo>
                  <a:lnTo>
                    <a:pt x="1" y="2076"/>
                  </a:lnTo>
                  <a:lnTo>
                    <a:pt x="1151" y="2275"/>
                  </a:lnTo>
                  <a:lnTo>
                    <a:pt x="1" y="2800"/>
                  </a:lnTo>
                  <a:cubicBezTo>
                    <a:pt x="1" y="2800"/>
                    <a:pt x="2925" y="7075"/>
                    <a:pt x="3125" y="7075"/>
                  </a:cubicBezTo>
                  <a:lnTo>
                    <a:pt x="1576" y="1"/>
                  </a:lnTo>
                  <a:close/>
                </a:path>
              </a:pathLst>
            </a:custGeom>
            <a:solidFill>
              <a:srgbClr val="1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6157561" y="2534961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6074323" y="2533911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6145526" y="2495863"/>
              <a:ext cx="44423" cy="18643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6063226" y="2495863"/>
              <a:ext cx="44423" cy="18643"/>
            </a:xfrm>
            <a:custGeom>
              <a:avLst/>
              <a:gdLst/>
              <a:ahLst/>
              <a:cxnLst/>
              <a:rect l="l" t="t" r="r" b="b"/>
              <a:pathLst>
                <a:path w="1251" h="525" extrusionOk="0">
                  <a:moveTo>
                    <a:pt x="726" y="0"/>
                  </a:moveTo>
                  <a:cubicBezTo>
                    <a:pt x="401" y="0"/>
                    <a:pt x="201" y="100"/>
                    <a:pt x="1" y="400"/>
                  </a:cubicBezTo>
                  <a:lnTo>
                    <a:pt x="626" y="400"/>
                  </a:lnTo>
                  <a:cubicBezTo>
                    <a:pt x="826" y="400"/>
                    <a:pt x="1026" y="400"/>
                    <a:pt x="1251" y="525"/>
                  </a:cubicBezTo>
                  <a:cubicBezTo>
                    <a:pt x="1251" y="200"/>
                    <a:pt x="926" y="0"/>
                    <a:pt x="726" y="0"/>
                  </a:cubicBezTo>
                  <a:close/>
                </a:path>
              </a:pathLst>
            </a:custGeom>
            <a:solidFill>
              <a:srgbClr val="513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6107025" y="2651299"/>
              <a:ext cx="49572" cy="10899"/>
            </a:xfrm>
            <a:custGeom>
              <a:avLst/>
              <a:gdLst/>
              <a:ahLst/>
              <a:cxnLst/>
              <a:rect l="l" t="t" r="r" b="b"/>
              <a:pathLst>
                <a:path w="1675" h="368" extrusionOk="0">
                  <a:moveTo>
                    <a:pt x="0" y="0"/>
                  </a:moveTo>
                  <a:cubicBezTo>
                    <a:pt x="0" y="0"/>
                    <a:pt x="278" y="367"/>
                    <a:pt x="774" y="367"/>
                  </a:cubicBezTo>
                  <a:cubicBezTo>
                    <a:pt x="1022" y="367"/>
                    <a:pt x="1325" y="275"/>
                    <a:pt x="1675" y="0"/>
                  </a:cubicBezTo>
                  <a:close/>
                </a:path>
              </a:pathLst>
            </a:custGeom>
            <a:solidFill>
              <a:srgbClr val="D6A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5282425" y="2533861"/>
              <a:ext cx="49572" cy="10899"/>
            </a:xfrm>
            <a:custGeom>
              <a:avLst/>
              <a:gdLst/>
              <a:ahLst/>
              <a:cxnLst/>
              <a:rect l="l" t="t" r="r" b="b"/>
              <a:pathLst>
                <a:path w="1675" h="368" extrusionOk="0">
                  <a:moveTo>
                    <a:pt x="0" y="0"/>
                  </a:moveTo>
                  <a:cubicBezTo>
                    <a:pt x="0" y="0"/>
                    <a:pt x="278" y="367"/>
                    <a:pt x="774" y="367"/>
                  </a:cubicBezTo>
                  <a:cubicBezTo>
                    <a:pt x="1022" y="367"/>
                    <a:pt x="1325" y="275"/>
                    <a:pt x="1675" y="0"/>
                  </a:cubicBezTo>
                  <a:close/>
                </a:path>
              </a:pathLst>
            </a:custGeom>
            <a:solidFill>
              <a:srgbClr val="D6A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5322236" y="2371561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5210023" y="2372911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3497850" y="2564786"/>
              <a:ext cx="49572" cy="10899"/>
            </a:xfrm>
            <a:custGeom>
              <a:avLst/>
              <a:gdLst/>
              <a:ahLst/>
              <a:cxnLst/>
              <a:rect l="l" t="t" r="r" b="b"/>
              <a:pathLst>
                <a:path w="1675" h="368" extrusionOk="0">
                  <a:moveTo>
                    <a:pt x="0" y="0"/>
                  </a:moveTo>
                  <a:cubicBezTo>
                    <a:pt x="0" y="0"/>
                    <a:pt x="278" y="367"/>
                    <a:pt x="774" y="367"/>
                  </a:cubicBezTo>
                  <a:cubicBezTo>
                    <a:pt x="1022" y="367"/>
                    <a:pt x="1325" y="275"/>
                    <a:pt x="1675" y="0"/>
                  </a:cubicBezTo>
                  <a:close/>
                </a:path>
              </a:pathLst>
            </a:custGeom>
            <a:solidFill>
              <a:srgbClr val="D6A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3568082" y="2433596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3482726" y="2438611"/>
              <a:ext cx="22225" cy="34677"/>
            </a:xfrm>
            <a:custGeom>
              <a:avLst/>
              <a:gdLst/>
              <a:ahLst/>
              <a:cxnLst/>
              <a:rect l="l" t="t" r="r" b="b"/>
              <a:pathLst>
                <a:path w="401" h="626" extrusionOk="0">
                  <a:moveTo>
                    <a:pt x="201" y="1"/>
                  </a:moveTo>
                  <a:cubicBezTo>
                    <a:pt x="101" y="1"/>
                    <a:pt x="1" y="101"/>
                    <a:pt x="1" y="301"/>
                  </a:cubicBezTo>
                  <a:cubicBezTo>
                    <a:pt x="1" y="526"/>
                    <a:pt x="101" y="626"/>
                    <a:pt x="201" y="626"/>
                  </a:cubicBezTo>
                  <a:cubicBezTo>
                    <a:pt x="301" y="626"/>
                    <a:pt x="401" y="526"/>
                    <a:pt x="401" y="301"/>
                  </a:cubicBez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172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3546497" y="2393600"/>
              <a:ext cx="44425" cy="7999"/>
            </a:xfrm>
            <a:custGeom>
              <a:avLst/>
              <a:gdLst/>
              <a:ahLst/>
              <a:cxnLst/>
              <a:rect l="l" t="t" r="r" b="b"/>
              <a:pathLst>
                <a:path w="1551" h="279" extrusionOk="0">
                  <a:moveTo>
                    <a:pt x="724" y="0"/>
                  </a:moveTo>
                  <a:cubicBezTo>
                    <a:pt x="495" y="0"/>
                    <a:pt x="242" y="70"/>
                    <a:pt x="0" y="278"/>
                  </a:cubicBezTo>
                  <a:lnTo>
                    <a:pt x="1550" y="278"/>
                  </a:lnTo>
                  <a:cubicBezTo>
                    <a:pt x="1550" y="278"/>
                    <a:pt x="1184" y="0"/>
                    <a:pt x="7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3470422" y="2398250"/>
              <a:ext cx="44425" cy="7999"/>
            </a:xfrm>
            <a:custGeom>
              <a:avLst/>
              <a:gdLst/>
              <a:ahLst/>
              <a:cxnLst/>
              <a:rect l="l" t="t" r="r" b="b"/>
              <a:pathLst>
                <a:path w="1551" h="279" extrusionOk="0">
                  <a:moveTo>
                    <a:pt x="724" y="0"/>
                  </a:moveTo>
                  <a:cubicBezTo>
                    <a:pt x="495" y="0"/>
                    <a:pt x="242" y="70"/>
                    <a:pt x="0" y="278"/>
                  </a:cubicBezTo>
                  <a:lnTo>
                    <a:pt x="1550" y="278"/>
                  </a:lnTo>
                  <a:cubicBezTo>
                    <a:pt x="1550" y="278"/>
                    <a:pt x="1184" y="0"/>
                    <a:pt x="7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ctrTitle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Выполнение определенных задач или в процессе их выполнения</a:t>
            </a:r>
            <a:endParaRPr dirty="0"/>
          </a:p>
        </p:txBody>
      </p:sp>
      <p:sp>
        <p:nvSpPr>
          <p:cNvPr id="320" name="Google Shape;320;p20"/>
          <p:cNvSpPr/>
          <p:nvPr/>
        </p:nvSpPr>
        <p:spPr>
          <a:xfrm>
            <a:off x="3913017" y="2700682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4971028" y="2122867"/>
            <a:ext cx="132031" cy="127267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4953643" y="2700682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5994273" y="2700682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3934190" y="4404854"/>
            <a:ext cx="132031" cy="127267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3934190" y="3839704"/>
            <a:ext cx="132031" cy="127267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3934190" y="2122867"/>
            <a:ext cx="132031" cy="127267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5994273" y="2130632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5994273" y="3260944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5994273" y="3847469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5994273" y="4412619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4971028" y="3253179"/>
            <a:ext cx="132031" cy="127267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46C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3913017" y="3260944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4953643" y="3847469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4953643" y="4412619"/>
            <a:ext cx="153089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123D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cxnSp>
        <p:nvCxnSpPr>
          <p:cNvPr id="338" name="Google Shape;338;p20"/>
          <p:cNvCxnSpPr/>
          <p:nvPr/>
        </p:nvCxnSpPr>
        <p:spPr>
          <a:xfrm rot="10800000">
            <a:off x="2607600" y="2474950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0"/>
          <p:cNvCxnSpPr/>
          <p:nvPr/>
        </p:nvCxnSpPr>
        <p:spPr>
          <a:xfrm rot="10800000">
            <a:off x="2607600" y="3031191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20"/>
          <p:cNvCxnSpPr/>
          <p:nvPr/>
        </p:nvCxnSpPr>
        <p:spPr>
          <a:xfrm rot="10800000">
            <a:off x="2607600" y="3608028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20"/>
          <p:cNvCxnSpPr/>
          <p:nvPr/>
        </p:nvCxnSpPr>
        <p:spPr>
          <a:xfrm rot="10800000">
            <a:off x="2607600" y="4184864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20"/>
          <p:cNvCxnSpPr/>
          <p:nvPr/>
        </p:nvCxnSpPr>
        <p:spPr>
          <a:xfrm rot="10800000">
            <a:off x="2607600" y="4754825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20"/>
          <p:cNvCxnSpPr/>
          <p:nvPr/>
        </p:nvCxnSpPr>
        <p:spPr>
          <a:xfrm rot="10800000">
            <a:off x="2607600" y="1898100"/>
            <a:ext cx="3928800" cy="0"/>
          </a:xfrm>
          <a:prstGeom prst="straightConnector1">
            <a:avLst/>
          </a:prstGeom>
          <a:noFill/>
          <a:ln w="19050" cap="flat" cmpd="sng">
            <a:solidFill>
              <a:srgbClr val="123D6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4" name="Google Shape;344;p20"/>
          <p:cNvGrpSpPr/>
          <p:nvPr/>
        </p:nvGrpSpPr>
        <p:grpSpPr>
          <a:xfrm>
            <a:off x="2893615" y="2070857"/>
            <a:ext cx="233630" cy="2500641"/>
            <a:chOff x="2693140" y="2070857"/>
            <a:chExt cx="233630" cy="2500641"/>
          </a:xfrm>
        </p:grpSpPr>
        <p:grpSp>
          <p:nvGrpSpPr>
            <p:cNvPr id="345" name="Google Shape;345;p20"/>
            <p:cNvGrpSpPr/>
            <p:nvPr/>
          </p:nvGrpSpPr>
          <p:grpSpPr>
            <a:xfrm>
              <a:off x="2694298" y="2070857"/>
              <a:ext cx="231320" cy="231320"/>
              <a:chOff x="2676100" y="832575"/>
              <a:chExt cx="483125" cy="483125"/>
            </a:xfrm>
          </p:grpSpPr>
          <p:sp>
            <p:nvSpPr>
              <p:cNvPr id="346" name="Google Shape;346;p20"/>
              <p:cNvSpPr/>
              <p:nvPr/>
            </p:nvSpPr>
            <p:spPr>
              <a:xfrm>
                <a:off x="2676100" y="832575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10351" y="1132"/>
                    </a:moveTo>
                    <a:lnTo>
                      <a:pt x="10562" y="2008"/>
                    </a:lnTo>
                    <a:cubicBezTo>
                      <a:pt x="10614" y="2226"/>
                      <a:pt x="10789" y="2392"/>
                      <a:pt x="11009" y="2434"/>
                    </a:cubicBezTo>
                    <a:cubicBezTo>
                      <a:pt x="12021" y="2618"/>
                      <a:pt x="12981" y="3014"/>
                      <a:pt x="13826" y="3596"/>
                    </a:cubicBezTo>
                    <a:cubicBezTo>
                      <a:pt x="13922" y="3663"/>
                      <a:pt x="14033" y="3696"/>
                      <a:pt x="14146" y="3696"/>
                    </a:cubicBezTo>
                    <a:cubicBezTo>
                      <a:pt x="14247" y="3696"/>
                      <a:pt x="14349" y="3669"/>
                      <a:pt x="14439" y="3614"/>
                    </a:cubicBezTo>
                    <a:lnTo>
                      <a:pt x="15179" y="3171"/>
                    </a:lnTo>
                    <a:lnTo>
                      <a:pt x="16154" y="4146"/>
                    </a:lnTo>
                    <a:lnTo>
                      <a:pt x="15711" y="4889"/>
                    </a:lnTo>
                    <a:cubicBezTo>
                      <a:pt x="15596" y="5079"/>
                      <a:pt x="15602" y="5317"/>
                      <a:pt x="15729" y="5499"/>
                    </a:cubicBezTo>
                    <a:cubicBezTo>
                      <a:pt x="16311" y="6344"/>
                      <a:pt x="16707" y="7304"/>
                      <a:pt x="16891" y="8316"/>
                    </a:cubicBezTo>
                    <a:cubicBezTo>
                      <a:pt x="16933" y="8536"/>
                      <a:pt x="17100" y="8711"/>
                      <a:pt x="17317" y="8763"/>
                    </a:cubicBezTo>
                    <a:lnTo>
                      <a:pt x="18193" y="8974"/>
                    </a:lnTo>
                    <a:lnTo>
                      <a:pt x="18193" y="10351"/>
                    </a:lnTo>
                    <a:lnTo>
                      <a:pt x="17317" y="10562"/>
                    </a:lnTo>
                    <a:cubicBezTo>
                      <a:pt x="17100" y="10614"/>
                      <a:pt x="16933" y="10789"/>
                      <a:pt x="16894" y="11009"/>
                    </a:cubicBezTo>
                    <a:cubicBezTo>
                      <a:pt x="16710" y="12021"/>
                      <a:pt x="16311" y="12981"/>
                      <a:pt x="15729" y="13826"/>
                    </a:cubicBezTo>
                    <a:cubicBezTo>
                      <a:pt x="15605" y="14007"/>
                      <a:pt x="15596" y="14246"/>
                      <a:pt x="15711" y="14436"/>
                    </a:cubicBezTo>
                    <a:lnTo>
                      <a:pt x="16154" y="15179"/>
                    </a:lnTo>
                    <a:lnTo>
                      <a:pt x="15179" y="16154"/>
                    </a:lnTo>
                    <a:lnTo>
                      <a:pt x="14439" y="15710"/>
                    </a:lnTo>
                    <a:cubicBezTo>
                      <a:pt x="14349" y="15656"/>
                      <a:pt x="14247" y="15629"/>
                      <a:pt x="14146" y="15629"/>
                    </a:cubicBezTo>
                    <a:cubicBezTo>
                      <a:pt x="14033" y="15629"/>
                      <a:pt x="13922" y="15662"/>
                      <a:pt x="13826" y="15729"/>
                    </a:cubicBezTo>
                    <a:cubicBezTo>
                      <a:pt x="12981" y="16311"/>
                      <a:pt x="12021" y="16707"/>
                      <a:pt x="11009" y="16891"/>
                    </a:cubicBezTo>
                    <a:cubicBezTo>
                      <a:pt x="10789" y="16933"/>
                      <a:pt x="10614" y="17099"/>
                      <a:pt x="10562" y="17317"/>
                    </a:cubicBezTo>
                    <a:lnTo>
                      <a:pt x="10351" y="18192"/>
                    </a:lnTo>
                    <a:lnTo>
                      <a:pt x="8974" y="18192"/>
                    </a:lnTo>
                    <a:lnTo>
                      <a:pt x="8763" y="17317"/>
                    </a:lnTo>
                    <a:cubicBezTo>
                      <a:pt x="8712" y="17099"/>
                      <a:pt x="8536" y="16933"/>
                      <a:pt x="8316" y="16891"/>
                    </a:cubicBezTo>
                    <a:cubicBezTo>
                      <a:pt x="7304" y="16707"/>
                      <a:pt x="6344" y="16311"/>
                      <a:pt x="5499" y="15729"/>
                    </a:cubicBezTo>
                    <a:cubicBezTo>
                      <a:pt x="5404" y="15662"/>
                      <a:pt x="5293" y="15629"/>
                      <a:pt x="5181" y="15629"/>
                    </a:cubicBezTo>
                    <a:cubicBezTo>
                      <a:pt x="5081" y="15629"/>
                      <a:pt x="4979" y="15656"/>
                      <a:pt x="4889" y="15710"/>
                    </a:cubicBezTo>
                    <a:lnTo>
                      <a:pt x="4146" y="16154"/>
                    </a:lnTo>
                    <a:lnTo>
                      <a:pt x="3171" y="15179"/>
                    </a:lnTo>
                    <a:lnTo>
                      <a:pt x="3615" y="14436"/>
                    </a:lnTo>
                    <a:cubicBezTo>
                      <a:pt x="3729" y="14246"/>
                      <a:pt x="3723" y="14007"/>
                      <a:pt x="3597" y="13826"/>
                    </a:cubicBezTo>
                    <a:cubicBezTo>
                      <a:pt x="3014" y="12981"/>
                      <a:pt x="2618" y="12021"/>
                      <a:pt x="2434" y="11009"/>
                    </a:cubicBezTo>
                    <a:cubicBezTo>
                      <a:pt x="2392" y="10789"/>
                      <a:pt x="2226" y="10614"/>
                      <a:pt x="2011" y="10562"/>
                    </a:cubicBezTo>
                    <a:lnTo>
                      <a:pt x="1133" y="10351"/>
                    </a:lnTo>
                    <a:lnTo>
                      <a:pt x="1133" y="8974"/>
                    </a:lnTo>
                    <a:lnTo>
                      <a:pt x="2008" y="8763"/>
                    </a:lnTo>
                    <a:cubicBezTo>
                      <a:pt x="2226" y="8711"/>
                      <a:pt x="2392" y="8536"/>
                      <a:pt x="2431" y="8316"/>
                    </a:cubicBezTo>
                    <a:cubicBezTo>
                      <a:pt x="2615" y="7304"/>
                      <a:pt x="3014" y="6344"/>
                      <a:pt x="3597" y="5499"/>
                    </a:cubicBezTo>
                    <a:cubicBezTo>
                      <a:pt x="3720" y="5317"/>
                      <a:pt x="3729" y="5079"/>
                      <a:pt x="3615" y="4889"/>
                    </a:cubicBezTo>
                    <a:lnTo>
                      <a:pt x="3171" y="4146"/>
                    </a:lnTo>
                    <a:lnTo>
                      <a:pt x="4146" y="3171"/>
                    </a:lnTo>
                    <a:lnTo>
                      <a:pt x="4889" y="3614"/>
                    </a:lnTo>
                    <a:cubicBezTo>
                      <a:pt x="4979" y="3669"/>
                      <a:pt x="5081" y="3696"/>
                      <a:pt x="5181" y="3696"/>
                    </a:cubicBezTo>
                    <a:cubicBezTo>
                      <a:pt x="5293" y="3696"/>
                      <a:pt x="5404" y="3663"/>
                      <a:pt x="5499" y="3596"/>
                    </a:cubicBezTo>
                    <a:cubicBezTo>
                      <a:pt x="6344" y="3014"/>
                      <a:pt x="7304" y="2618"/>
                      <a:pt x="8316" y="2434"/>
                    </a:cubicBezTo>
                    <a:cubicBezTo>
                      <a:pt x="8536" y="2392"/>
                      <a:pt x="8712" y="2226"/>
                      <a:pt x="8763" y="2008"/>
                    </a:cubicBezTo>
                    <a:lnTo>
                      <a:pt x="8974" y="1132"/>
                    </a:lnTo>
                    <a:close/>
                    <a:moveTo>
                      <a:pt x="8530" y="0"/>
                    </a:moveTo>
                    <a:cubicBezTo>
                      <a:pt x="8268" y="0"/>
                      <a:pt x="8041" y="178"/>
                      <a:pt x="7981" y="432"/>
                    </a:cubicBezTo>
                    <a:lnTo>
                      <a:pt x="7748" y="1392"/>
                    </a:lnTo>
                    <a:cubicBezTo>
                      <a:pt x="6833" y="1604"/>
                      <a:pt x="5961" y="1963"/>
                      <a:pt x="5167" y="2461"/>
                    </a:cubicBezTo>
                    <a:lnTo>
                      <a:pt x="4348" y="1969"/>
                    </a:lnTo>
                    <a:cubicBezTo>
                      <a:pt x="4260" y="1915"/>
                      <a:pt x="4160" y="1889"/>
                      <a:pt x="4061" y="1889"/>
                    </a:cubicBezTo>
                    <a:cubicBezTo>
                      <a:pt x="3913" y="1889"/>
                      <a:pt x="3767" y="1946"/>
                      <a:pt x="3657" y="2056"/>
                    </a:cubicBezTo>
                    <a:lnTo>
                      <a:pt x="2057" y="3657"/>
                    </a:lnTo>
                    <a:cubicBezTo>
                      <a:pt x="1872" y="3841"/>
                      <a:pt x="1839" y="4125"/>
                      <a:pt x="1972" y="4348"/>
                    </a:cubicBezTo>
                    <a:lnTo>
                      <a:pt x="2461" y="5163"/>
                    </a:lnTo>
                    <a:cubicBezTo>
                      <a:pt x="1963" y="5958"/>
                      <a:pt x="1604" y="6830"/>
                      <a:pt x="1395" y="7745"/>
                    </a:cubicBezTo>
                    <a:lnTo>
                      <a:pt x="435" y="7978"/>
                    </a:lnTo>
                    <a:cubicBezTo>
                      <a:pt x="179" y="8041"/>
                      <a:pt x="0" y="8267"/>
                      <a:pt x="0" y="8530"/>
                    </a:cubicBezTo>
                    <a:lnTo>
                      <a:pt x="0" y="10795"/>
                    </a:lnTo>
                    <a:cubicBezTo>
                      <a:pt x="0" y="11057"/>
                      <a:pt x="179" y="11284"/>
                      <a:pt x="432" y="11344"/>
                    </a:cubicBezTo>
                    <a:lnTo>
                      <a:pt x="1392" y="11580"/>
                    </a:lnTo>
                    <a:cubicBezTo>
                      <a:pt x="1604" y="12492"/>
                      <a:pt x="1963" y="13364"/>
                      <a:pt x="2461" y="14158"/>
                    </a:cubicBezTo>
                    <a:lnTo>
                      <a:pt x="1969" y="14977"/>
                    </a:lnTo>
                    <a:cubicBezTo>
                      <a:pt x="1836" y="15200"/>
                      <a:pt x="1872" y="15484"/>
                      <a:pt x="2057" y="15668"/>
                    </a:cubicBezTo>
                    <a:lnTo>
                      <a:pt x="3657" y="17268"/>
                    </a:lnTo>
                    <a:cubicBezTo>
                      <a:pt x="3766" y="17378"/>
                      <a:pt x="3911" y="17435"/>
                      <a:pt x="4057" y="17435"/>
                    </a:cubicBezTo>
                    <a:cubicBezTo>
                      <a:pt x="4157" y="17435"/>
                      <a:pt x="4258" y="17408"/>
                      <a:pt x="4348" y="17353"/>
                    </a:cubicBezTo>
                    <a:lnTo>
                      <a:pt x="5164" y="16864"/>
                    </a:lnTo>
                    <a:cubicBezTo>
                      <a:pt x="5958" y="17362"/>
                      <a:pt x="6830" y="17721"/>
                      <a:pt x="7745" y="17930"/>
                    </a:cubicBezTo>
                    <a:lnTo>
                      <a:pt x="7978" y="18890"/>
                    </a:lnTo>
                    <a:cubicBezTo>
                      <a:pt x="8041" y="19147"/>
                      <a:pt x="8268" y="19325"/>
                      <a:pt x="8530" y="19325"/>
                    </a:cubicBezTo>
                    <a:lnTo>
                      <a:pt x="10795" y="19325"/>
                    </a:lnTo>
                    <a:cubicBezTo>
                      <a:pt x="11058" y="19325"/>
                      <a:pt x="11284" y="19147"/>
                      <a:pt x="11344" y="18893"/>
                    </a:cubicBezTo>
                    <a:lnTo>
                      <a:pt x="11577" y="17933"/>
                    </a:lnTo>
                    <a:cubicBezTo>
                      <a:pt x="12492" y="17721"/>
                      <a:pt x="13364" y="17362"/>
                      <a:pt x="14159" y="16864"/>
                    </a:cubicBezTo>
                    <a:lnTo>
                      <a:pt x="14977" y="17356"/>
                    </a:lnTo>
                    <a:cubicBezTo>
                      <a:pt x="15066" y="17410"/>
                      <a:pt x="15166" y="17436"/>
                      <a:pt x="15266" y="17436"/>
                    </a:cubicBezTo>
                    <a:cubicBezTo>
                      <a:pt x="15413" y="17436"/>
                      <a:pt x="15559" y="17379"/>
                      <a:pt x="15668" y="17271"/>
                    </a:cubicBezTo>
                    <a:lnTo>
                      <a:pt x="17269" y="15668"/>
                    </a:lnTo>
                    <a:cubicBezTo>
                      <a:pt x="17453" y="15484"/>
                      <a:pt x="17489" y="15200"/>
                      <a:pt x="17353" y="14977"/>
                    </a:cubicBezTo>
                    <a:lnTo>
                      <a:pt x="16864" y="14161"/>
                    </a:lnTo>
                    <a:cubicBezTo>
                      <a:pt x="17362" y="13367"/>
                      <a:pt x="17722" y="12495"/>
                      <a:pt x="17930" y="11580"/>
                    </a:cubicBezTo>
                    <a:lnTo>
                      <a:pt x="18890" y="11347"/>
                    </a:lnTo>
                    <a:cubicBezTo>
                      <a:pt x="19147" y="11284"/>
                      <a:pt x="19325" y="11057"/>
                      <a:pt x="19325" y="10795"/>
                    </a:cubicBezTo>
                    <a:lnTo>
                      <a:pt x="19325" y="8530"/>
                    </a:lnTo>
                    <a:cubicBezTo>
                      <a:pt x="19325" y="8267"/>
                      <a:pt x="19147" y="8041"/>
                      <a:pt x="18893" y="7981"/>
                    </a:cubicBezTo>
                    <a:lnTo>
                      <a:pt x="17933" y="7748"/>
                    </a:lnTo>
                    <a:cubicBezTo>
                      <a:pt x="17722" y="6833"/>
                      <a:pt x="17362" y="5961"/>
                      <a:pt x="16864" y="5166"/>
                    </a:cubicBezTo>
                    <a:lnTo>
                      <a:pt x="17356" y="4348"/>
                    </a:lnTo>
                    <a:cubicBezTo>
                      <a:pt x="17489" y="4128"/>
                      <a:pt x="17453" y="3841"/>
                      <a:pt x="17272" y="3657"/>
                    </a:cubicBezTo>
                    <a:lnTo>
                      <a:pt x="15668" y="2056"/>
                    </a:lnTo>
                    <a:cubicBezTo>
                      <a:pt x="15559" y="1947"/>
                      <a:pt x="15415" y="1890"/>
                      <a:pt x="15268" y="1890"/>
                    </a:cubicBezTo>
                    <a:cubicBezTo>
                      <a:pt x="15168" y="1890"/>
                      <a:pt x="15068" y="1917"/>
                      <a:pt x="14977" y="1972"/>
                    </a:cubicBezTo>
                    <a:lnTo>
                      <a:pt x="14162" y="2461"/>
                    </a:lnTo>
                    <a:cubicBezTo>
                      <a:pt x="13367" y="1963"/>
                      <a:pt x="12495" y="1604"/>
                      <a:pt x="11580" y="1395"/>
                    </a:cubicBezTo>
                    <a:lnTo>
                      <a:pt x="11347" y="435"/>
                    </a:lnTo>
                    <a:cubicBezTo>
                      <a:pt x="11284" y="178"/>
                      <a:pt x="11058" y="0"/>
                      <a:pt x="10795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2762000" y="918475"/>
                <a:ext cx="311400" cy="311400"/>
              </a:xfrm>
              <a:custGeom>
                <a:avLst/>
                <a:gdLst/>
                <a:ahLst/>
                <a:cxnLst/>
                <a:rect l="l" t="t" r="r" b="b"/>
                <a:pathLst>
                  <a:path w="12456" h="12456" extrusionOk="0">
                    <a:moveTo>
                      <a:pt x="6227" y="1133"/>
                    </a:moveTo>
                    <a:cubicBezTo>
                      <a:pt x="9038" y="1133"/>
                      <a:pt x="11323" y="3418"/>
                      <a:pt x="11323" y="6226"/>
                    </a:cubicBezTo>
                    <a:cubicBezTo>
                      <a:pt x="11323" y="9038"/>
                      <a:pt x="9038" y="11323"/>
                      <a:pt x="6227" y="11323"/>
                    </a:cubicBezTo>
                    <a:cubicBezTo>
                      <a:pt x="3419" y="11323"/>
                      <a:pt x="1133" y="9038"/>
                      <a:pt x="1133" y="6226"/>
                    </a:cubicBezTo>
                    <a:cubicBezTo>
                      <a:pt x="1133" y="3418"/>
                      <a:pt x="3419" y="1133"/>
                      <a:pt x="6227" y="1133"/>
                    </a:cubicBezTo>
                    <a:close/>
                    <a:moveTo>
                      <a:pt x="6227" y="0"/>
                    </a:moveTo>
                    <a:cubicBezTo>
                      <a:pt x="2794" y="0"/>
                      <a:pt x="1" y="2793"/>
                      <a:pt x="1" y="6226"/>
                    </a:cubicBezTo>
                    <a:cubicBezTo>
                      <a:pt x="1" y="9663"/>
                      <a:pt x="2794" y="12456"/>
                      <a:pt x="6227" y="12456"/>
                    </a:cubicBezTo>
                    <a:cubicBezTo>
                      <a:pt x="9663" y="12456"/>
                      <a:pt x="12456" y="9663"/>
                      <a:pt x="12456" y="6226"/>
                    </a:cubicBezTo>
                    <a:cubicBezTo>
                      <a:pt x="12456" y="2793"/>
                      <a:pt x="9663" y="0"/>
                      <a:pt x="6227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2810775" y="975075"/>
                <a:ext cx="206025" cy="198150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7926" extrusionOk="0">
                    <a:moveTo>
                      <a:pt x="4275" y="1132"/>
                    </a:moveTo>
                    <a:cubicBezTo>
                      <a:pt x="4640" y="1132"/>
                      <a:pt x="5009" y="1203"/>
                      <a:pt x="5360" y="1348"/>
                    </a:cubicBezTo>
                    <a:cubicBezTo>
                      <a:pt x="6416" y="1785"/>
                      <a:pt x="7108" y="2818"/>
                      <a:pt x="7108" y="3962"/>
                    </a:cubicBezTo>
                    <a:cubicBezTo>
                      <a:pt x="7105" y="5527"/>
                      <a:pt x="5840" y="6792"/>
                      <a:pt x="4276" y="6795"/>
                    </a:cubicBezTo>
                    <a:cubicBezTo>
                      <a:pt x="3131" y="6795"/>
                      <a:pt x="2099" y="6103"/>
                      <a:pt x="1661" y="5046"/>
                    </a:cubicBezTo>
                    <a:cubicBezTo>
                      <a:pt x="1223" y="3987"/>
                      <a:pt x="1465" y="2770"/>
                      <a:pt x="2274" y="1961"/>
                    </a:cubicBezTo>
                    <a:cubicBezTo>
                      <a:pt x="2815" y="1419"/>
                      <a:pt x="3538" y="1132"/>
                      <a:pt x="4275" y="1132"/>
                    </a:cubicBezTo>
                    <a:close/>
                    <a:moveTo>
                      <a:pt x="4276" y="1"/>
                    </a:moveTo>
                    <a:cubicBezTo>
                      <a:pt x="2672" y="1"/>
                      <a:pt x="1229" y="964"/>
                      <a:pt x="613" y="2447"/>
                    </a:cubicBezTo>
                    <a:cubicBezTo>
                      <a:pt x="0" y="3926"/>
                      <a:pt x="341" y="5632"/>
                      <a:pt x="1474" y="6764"/>
                    </a:cubicBezTo>
                    <a:cubicBezTo>
                      <a:pt x="2232" y="7523"/>
                      <a:pt x="3247" y="7926"/>
                      <a:pt x="4279" y="7926"/>
                    </a:cubicBezTo>
                    <a:cubicBezTo>
                      <a:pt x="4789" y="7926"/>
                      <a:pt x="5302" y="7828"/>
                      <a:pt x="5791" y="7625"/>
                    </a:cubicBezTo>
                    <a:cubicBezTo>
                      <a:pt x="7274" y="7009"/>
                      <a:pt x="8240" y="5566"/>
                      <a:pt x="8240" y="3962"/>
                    </a:cubicBezTo>
                    <a:cubicBezTo>
                      <a:pt x="8237" y="1773"/>
                      <a:pt x="6465" y="1"/>
                      <a:pt x="4276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49" name="Google Shape;349;p20"/>
            <p:cNvGrpSpPr/>
            <p:nvPr/>
          </p:nvGrpSpPr>
          <p:grpSpPr>
            <a:xfrm>
              <a:off x="2705592" y="2644198"/>
              <a:ext cx="220045" cy="217770"/>
              <a:chOff x="3282325" y="2035675"/>
              <a:chExt cx="459575" cy="454825"/>
            </a:xfrm>
          </p:grpSpPr>
          <p:sp>
            <p:nvSpPr>
              <p:cNvPr id="350" name="Google Shape;350;p20"/>
              <p:cNvSpPr/>
              <p:nvPr/>
            </p:nvSpPr>
            <p:spPr>
              <a:xfrm>
                <a:off x="3337050" y="2234125"/>
                <a:ext cx="85925" cy="20632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253" extrusionOk="0">
                    <a:moveTo>
                      <a:pt x="2305" y="1133"/>
                    </a:moveTo>
                    <a:lnTo>
                      <a:pt x="2305" y="7120"/>
                    </a:lnTo>
                    <a:lnTo>
                      <a:pt x="1133" y="7120"/>
                    </a:lnTo>
                    <a:lnTo>
                      <a:pt x="1133" y="1133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lnTo>
                      <a:pt x="1" y="7688"/>
                    </a:lnTo>
                    <a:cubicBezTo>
                      <a:pt x="1" y="7999"/>
                      <a:pt x="254" y="8253"/>
                      <a:pt x="568" y="8253"/>
                    </a:cubicBezTo>
                    <a:lnTo>
                      <a:pt x="2869" y="8253"/>
                    </a:lnTo>
                    <a:cubicBezTo>
                      <a:pt x="3183" y="8253"/>
                      <a:pt x="3437" y="7999"/>
                      <a:pt x="3437" y="7688"/>
                    </a:cubicBezTo>
                    <a:lnTo>
                      <a:pt x="3437" y="568"/>
                    </a:lnTo>
                    <a:cubicBezTo>
                      <a:pt x="3437" y="254"/>
                      <a:pt x="3183" y="0"/>
                      <a:pt x="2869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3451275" y="2175475"/>
                <a:ext cx="84925" cy="2649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0599" extrusionOk="0">
                    <a:moveTo>
                      <a:pt x="2265" y="1133"/>
                    </a:moveTo>
                    <a:lnTo>
                      <a:pt x="2265" y="9466"/>
                    </a:lnTo>
                    <a:lnTo>
                      <a:pt x="1132" y="9466"/>
                    </a:lnTo>
                    <a:lnTo>
                      <a:pt x="1132" y="1133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4"/>
                      <a:pt x="0" y="565"/>
                    </a:cubicBezTo>
                    <a:lnTo>
                      <a:pt x="0" y="10034"/>
                    </a:lnTo>
                    <a:cubicBezTo>
                      <a:pt x="0" y="10345"/>
                      <a:pt x="254" y="10599"/>
                      <a:pt x="565" y="10599"/>
                    </a:cubicBezTo>
                    <a:lnTo>
                      <a:pt x="2829" y="10599"/>
                    </a:lnTo>
                    <a:cubicBezTo>
                      <a:pt x="3143" y="10599"/>
                      <a:pt x="3397" y="10345"/>
                      <a:pt x="3397" y="10034"/>
                    </a:cubicBezTo>
                    <a:lnTo>
                      <a:pt x="3397" y="565"/>
                    </a:lnTo>
                    <a:cubicBezTo>
                      <a:pt x="3397" y="254"/>
                      <a:pt x="3143" y="0"/>
                      <a:pt x="2829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3564500" y="2116825"/>
                <a:ext cx="84950" cy="323625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12945" extrusionOk="0">
                    <a:moveTo>
                      <a:pt x="2265" y="1132"/>
                    </a:moveTo>
                    <a:lnTo>
                      <a:pt x="2265" y="11812"/>
                    </a:lnTo>
                    <a:lnTo>
                      <a:pt x="1133" y="11812"/>
                    </a:lnTo>
                    <a:lnTo>
                      <a:pt x="1133" y="1132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1"/>
                      <a:pt x="0" y="565"/>
                    </a:cubicBezTo>
                    <a:lnTo>
                      <a:pt x="0" y="12380"/>
                    </a:lnTo>
                    <a:cubicBezTo>
                      <a:pt x="0" y="12691"/>
                      <a:pt x="254" y="12945"/>
                      <a:pt x="565" y="12945"/>
                    </a:cubicBezTo>
                    <a:lnTo>
                      <a:pt x="2829" y="12945"/>
                    </a:lnTo>
                    <a:cubicBezTo>
                      <a:pt x="3144" y="12945"/>
                      <a:pt x="3397" y="12691"/>
                      <a:pt x="3397" y="12380"/>
                    </a:cubicBezTo>
                    <a:lnTo>
                      <a:pt x="3397" y="565"/>
                    </a:lnTo>
                    <a:cubicBezTo>
                      <a:pt x="3397" y="251"/>
                      <a:pt x="3144" y="0"/>
                      <a:pt x="2829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3282325" y="2035675"/>
                <a:ext cx="459575" cy="454825"/>
              </a:xfrm>
              <a:custGeom>
                <a:avLst/>
                <a:gdLst/>
                <a:ahLst/>
                <a:cxnLst/>
                <a:rect l="l" t="t" r="r" b="b"/>
                <a:pathLst>
                  <a:path w="18383" h="18193" extrusionOk="0">
                    <a:moveTo>
                      <a:pt x="568" y="0"/>
                    </a:moveTo>
                    <a:cubicBezTo>
                      <a:pt x="254" y="0"/>
                      <a:pt x="1" y="251"/>
                      <a:pt x="1" y="565"/>
                    </a:cubicBezTo>
                    <a:lnTo>
                      <a:pt x="1" y="17625"/>
                    </a:lnTo>
                    <a:cubicBezTo>
                      <a:pt x="1" y="17939"/>
                      <a:pt x="254" y="18192"/>
                      <a:pt x="568" y="18192"/>
                    </a:cubicBezTo>
                    <a:lnTo>
                      <a:pt x="17815" y="18192"/>
                    </a:lnTo>
                    <a:cubicBezTo>
                      <a:pt x="18129" y="18192"/>
                      <a:pt x="18383" y="17939"/>
                      <a:pt x="18383" y="17625"/>
                    </a:cubicBezTo>
                    <a:cubicBezTo>
                      <a:pt x="18383" y="17311"/>
                      <a:pt x="18129" y="17060"/>
                      <a:pt x="17815" y="17060"/>
                    </a:cubicBezTo>
                    <a:lnTo>
                      <a:pt x="1133" y="17060"/>
                    </a:lnTo>
                    <a:lnTo>
                      <a:pt x="1133" y="565"/>
                    </a:lnTo>
                    <a:cubicBezTo>
                      <a:pt x="1133" y="251"/>
                      <a:pt x="879" y="0"/>
                      <a:pt x="568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54" name="Google Shape;354;p20"/>
            <p:cNvGrpSpPr/>
            <p:nvPr/>
          </p:nvGrpSpPr>
          <p:grpSpPr>
            <a:xfrm>
              <a:off x="2693140" y="4368211"/>
              <a:ext cx="233630" cy="203287"/>
              <a:chOff x="889275" y="861850"/>
              <a:chExt cx="487950" cy="424575"/>
            </a:xfrm>
          </p:grpSpPr>
          <p:sp>
            <p:nvSpPr>
              <p:cNvPr id="355" name="Google Shape;355;p20"/>
              <p:cNvSpPr/>
              <p:nvPr/>
            </p:nvSpPr>
            <p:spPr>
              <a:xfrm>
                <a:off x="1319225" y="1031700"/>
                <a:ext cx="566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3" extrusionOk="0">
                    <a:moveTo>
                      <a:pt x="569" y="1"/>
                    </a:moveTo>
                    <a:cubicBezTo>
                      <a:pt x="255" y="1"/>
                      <a:pt x="1" y="251"/>
                      <a:pt x="1" y="565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5"/>
                    </a:cubicBezTo>
                    <a:cubicBezTo>
                      <a:pt x="2265" y="251"/>
                      <a:pt x="2012" y="1"/>
                      <a:pt x="1701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1314475" y="946725"/>
                <a:ext cx="62750" cy="5670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268" extrusionOk="0">
                    <a:moveTo>
                      <a:pt x="1889" y="0"/>
                    </a:moveTo>
                    <a:cubicBezTo>
                      <a:pt x="1744" y="0"/>
                      <a:pt x="1599" y="55"/>
                      <a:pt x="1489" y="166"/>
                    </a:cubicBezTo>
                    <a:lnTo>
                      <a:pt x="357" y="1298"/>
                    </a:lnTo>
                    <a:cubicBezTo>
                      <a:pt x="1" y="1657"/>
                      <a:pt x="251" y="2267"/>
                      <a:pt x="759" y="2267"/>
                    </a:cubicBezTo>
                    <a:cubicBezTo>
                      <a:pt x="906" y="2267"/>
                      <a:pt x="1051" y="2207"/>
                      <a:pt x="1157" y="2101"/>
                    </a:cubicBezTo>
                    <a:lnTo>
                      <a:pt x="2289" y="969"/>
                    </a:lnTo>
                    <a:cubicBezTo>
                      <a:pt x="2510" y="745"/>
                      <a:pt x="2510" y="389"/>
                      <a:pt x="2289" y="166"/>
                    </a:cubicBezTo>
                    <a:cubicBezTo>
                      <a:pt x="2179" y="55"/>
                      <a:pt x="2034" y="0"/>
                      <a:pt x="1889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1317875" y="1088250"/>
                <a:ext cx="59350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2267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1" y="166"/>
                    </a:cubicBezTo>
                    <a:cubicBezTo>
                      <a:pt x="1" y="390"/>
                      <a:pt x="1" y="746"/>
                      <a:pt x="221" y="969"/>
                    </a:cubicBezTo>
                    <a:lnTo>
                      <a:pt x="1353" y="2102"/>
                    </a:lnTo>
                    <a:cubicBezTo>
                      <a:pt x="1463" y="2212"/>
                      <a:pt x="1608" y="2267"/>
                      <a:pt x="1753" y="2267"/>
                    </a:cubicBezTo>
                    <a:cubicBezTo>
                      <a:pt x="1898" y="2267"/>
                      <a:pt x="2043" y="2212"/>
                      <a:pt x="2153" y="2102"/>
                    </a:cubicBezTo>
                    <a:cubicBezTo>
                      <a:pt x="2374" y="1878"/>
                      <a:pt x="2374" y="1522"/>
                      <a:pt x="2153" y="1298"/>
                    </a:cubicBezTo>
                    <a:lnTo>
                      <a:pt x="1021" y="166"/>
                    </a:lnTo>
                    <a:cubicBezTo>
                      <a:pt x="911" y="56"/>
                      <a:pt x="766" y="1"/>
                      <a:pt x="621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889275" y="861850"/>
                <a:ext cx="400700" cy="424575"/>
              </a:xfrm>
              <a:custGeom>
                <a:avLst/>
                <a:gdLst/>
                <a:ahLst/>
                <a:cxnLst/>
                <a:rect l="l" t="t" r="r" b="b"/>
                <a:pathLst>
                  <a:path w="16028" h="16983" extrusionOk="0">
                    <a:moveTo>
                      <a:pt x="4668" y="4530"/>
                    </a:moveTo>
                    <a:lnTo>
                      <a:pt x="4668" y="10191"/>
                    </a:lnTo>
                    <a:lnTo>
                      <a:pt x="4104" y="10191"/>
                    </a:lnTo>
                    <a:cubicBezTo>
                      <a:pt x="2539" y="10191"/>
                      <a:pt x="1271" y="8923"/>
                      <a:pt x="1271" y="7359"/>
                    </a:cubicBezTo>
                    <a:cubicBezTo>
                      <a:pt x="1271" y="5795"/>
                      <a:pt x="2539" y="4530"/>
                      <a:pt x="4104" y="4530"/>
                    </a:cubicBezTo>
                    <a:close/>
                    <a:moveTo>
                      <a:pt x="6972" y="4530"/>
                    </a:moveTo>
                    <a:lnTo>
                      <a:pt x="6972" y="10191"/>
                    </a:lnTo>
                    <a:lnTo>
                      <a:pt x="5800" y="10191"/>
                    </a:lnTo>
                    <a:lnTo>
                      <a:pt x="5800" y="4530"/>
                    </a:lnTo>
                    <a:close/>
                    <a:moveTo>
                      <a:pt x="12633" y="1565"/>
                    </a:moveTo>
                    <a:lnTo>
                      <a:pt x="12633" y="13153"/>
                    </a:lnTo>
                    <a:lnTo>
                      <a:pt x="8104" y="10436"/>
                    </a:lnTo>
                    <a:lnTo>
                      <a:pt x="8104" y="4282"/>
                    </a:lnTo>
                    <a:lnTo>
                      <a:pt x="12633" y="1565"/>
                    </a:lnTo>
                    <a:close/>
                    <a:moveTo>
                      <a:pt x="14330" y="1133"/>
                    </a:moveTo>
                    <a:cubicBezTo>
                      <a:pt x="14644" y="1133"/>
                      <a:pt x="14898" y="1384"/>
                      <a:pt x="14898" y="1698"/>
                    </a:cubicBezTo>
                    <a:lnTo>
                      <a:pt x="14898" y="13021"/>
                    </a:lnTo>
                    <a:cubicBezTo>
                      <a:pt x="14898" y="13335"/>
                      <a:pt x="14644" y="13588"/>
                      <a:pt x="14330" y="13588"/>
                    </a:cubicBezTo>
                    <a:lnTo>
                      <a:pt x="13766" y="13588"/>
                    </a:lnTo>
                    <a:lnTo>
                      <a:pt x="13766" y="1133"/>
                    </a:lnTo>
                    <a:close/>
                    <a:moveTo>
                      <a:pt x="5800" y="11324"/>
                    </a:moveTo>
                    <a:lnTo>
                      <a:pt x="5800" y="15285"/>
                    </a:lnTo>
                    <a:cubicBezTo>
                      <a:pt x="5800" y="15599"/>
                      <a:pt x="5547" y="15850"/>
                      <a:pt x="5236" y="15850"/>
                    </a:cubicBezTo>
                    <a:cubicBezTo>
                      <a:pt x="4922" y="15850"/>
                      <a:pt x="4668" y="15599"/>
                      <a:pt x="4668" y="15285"/>
                    </a:cubicBezTo>
                    <a:lnTo>
                      <a:pt x="4668" y="11324"/>
                    </a:lnTo>
                    <a:close/>
                    <a:moveTo>
                      <a:pt x="13132" y="1"/>
                    </a:moveTo>
                    <a:lnTo>
                      <a:pt x="13098" y="7"/>
                    </a:lnTo>
                    <a:lnTo>
                      <a:pt x="13074" y="10"/>
                    </a:lnTo>
                    <a:cubicBezTo>
                      <a:pt x="13065" y="10"/>
                      <a:pt x="13056" y="16"/>
                      <a:pt x="13047" y="19"/>
                    </a:cubicBezTo>
                    <a:cubicBezTo>
                      <a:pt x="13038" y="22"/>
                      <a:pt x="13029" y="22"/>
                      <a:pt x="13020" y="25"/>
                    </a:cubicBezTo>
                    <a:lnTo>
                      <a:pt x="12996" y="34"/>
                    </a:lnTo>
                    <a:lnTo>
                      <a:pt x="12966" y="46"/>
                    </a:lnTo>
                    <a:lnTo>
                      <a:pt x="12947" y="58"/>
                    </a:lnTo>
                    <a:cubicBezTo>
                      <a:pt x="12935" y="61"/>
                      <a:pt x="12926" y="67"/>
                      <a:pt x="12917" y="73"/>
                    </a:cubicBezTo>
                    <a:lnTo>
                      <a:pt x="12908" y="79"/>
                    </a:lnTo>
                    <a:lnTo>
                      <a:pt x="7380" y="3398"/>
                    </a:lnTo>
                    <a:lnTo>
                      <a:pt x="4104" y="3398"/>
                    </a:lnTo>
                    <a:cubicBezTo>
                      <a:pt x="2023" y="3398"/>
                      <a:pt x="299" y="5001"/>
                      <a:pt x="151" y="7075"/>
                    </a:cubicBezTo>
                    <a:cubicBezTo>
                      <a:pt x="0" y="9150"/>
                      <a:pt x="1480" y="10986"/>
                      <a:pt x="3536" y="11281"/>
                    </a:cubicBezTo>
                    <a:lnTo>
                      <a:pt x="3536" y="15285"/>
                    </a:lnTo>
                    <a:cubicBezTo>
                      <a:pt x="3536" y="16224"/>
                      <a:pt x="4297" y="16982"/>
                      <a:pt x="5236" y="16982"/>
                    </a:cubicBezTo>
                    <a:cubicBezTo>
                      <a:pt x="6172" y="16982"/>
                      <a:pt x="6933" y="16224"/>
                      <a:pt x="6933" y="15285"/>
                    </a:cubicBezTo>
                    <a:lnTo>
                      <a:pt x="6933" y="11324"/>
                    </a:lnTo>
                    <a:lnTo>
                      <a:pt x="7380" y="11324"/>
                    </a:lnTo>
                    <a:lnTo>
                      <a:pt x="12908" y="14639"/>
                    </a:lnTo>
                    <a:cubicBezTo>
                      <a:pt x="12911" y="14642"/>
                      <a:pt x="12914" y="14642"/>
                      <a:pt x="12920" y="14645"/>
                    </a:cubicBezTo>
                    <a:lnTo>
                      <a:pt x="12935" y="14654"/>
                    </a:lnTo>
                    <a:cubicBezTo>
                      <a:pt x="12947" y="14660"/>
                      <a:pt x="12963" y="14666"/>
                      <a:pt x="12975" y="14672"/>
                    </a:cubicBezTo>
                    <a:lnTo>
                      <a:pt x="12984" y="14675"/>
                    </a:lnTo>
                    <a:cubicBezTo>
                      <a:pt x="12996" y="14681"/>
                      <a:pt x="13011" y="14687"/>
                      <a:pt x="13023" y="14690"/>
                    </a:cubicBezTo>
                    <a:lnTo>
                      <a:pt x="13038" y="14696"/>
                    </a:lnTo>
                    <a:cubicBezTo>
                      <a:pt x="13053" y="14699"/>
                      <a:pt x="13068" y="14702"/>
                      <a:pt x="13083" y="14708"/>
                    </a:cubicBezTo>
                    <a:cubicBezTo>
                      <a:pt x="13101" y="14712"/>
                      <a:pt x="13117" y="14715"/>
                      <a:pt x="13135" y="14715"/>
                    </a:cubicBezTo>
                    <a:lnTo>
                      <a:pt x="13144" y="14715"/>
                    </a:lnTo>
                    <a:cubicBezTo>
                      <a:pt x="13162" y="14715"/>
                      <a:pt x="13180" y="14718"/>
                      <a:pt x="13198" y="14718"/>
                    </a:cubicBezTo>
                    <a:lnTo>
                      <a:pt x="14330" y="14718"/>
                    </a:lnTo>
                    <a:cubicBezTo>
                      <a:pt x="15266" y="14718"/>
                      <a:pt x="16027" y="13957"/>
                      <a:pt x="16027" y="13021"/>
                    </a:cubicBezTo>
                    <a:lnTo>
                      <a:pt x="16027" y="1698"/>
                    </a:lnTo>
                    <a:cubicBezTo>
                      <a:pt x="16027" y="759"/>
                      <a:pt x="15266" y="1"/>
                      <a:pt x="14330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59" name="Google Shape;359;p20"/>
            <p:cNvGrpSpPr/>
            <p:nvPr/>
          </p:nvGrpSpPr>
          <p:grpSpPr>
            <a:xfrm>
              <a:off x="2696219" y="3225141"/>
              <a:ext cx="227490" cy="209535"/>
              <a:chOff x="2680100" y="2638725"/>
              <a:chExt cx="475125" cy="437625"/>
            </a:xfrm>
          </p:grpSpPr>
          <p:sp>
            <p:nvSpPr>
              <p:cNvPr id="360" name="Google Shape;360;p20"/>
              <p:cNvSpPr/>
              <p:nvPr/>
            </p:nvSpPr>
            <p:spPr>
              <a:xfrm>
                <a:off x="2680100" y="2638725"/>
                <a:ext cx="475125" cy="437625"/>
              </a:xfrm>
              <a:custGeom>
                <a:avLst/>
                <a:gdLst/>
                <a:ahLst/>
                <a:cxnLst/>
                <a:rect l="l" t="t" r="r" b="b"/>
                <a:pathLst>
                  <a:path w="19005" h="17505" extrusionOk="0">
                    <a:moveTo>
                      <a:pt x="11399" y="1133"/>
                    </a:moveTo>
                    <a:cubicBezTo>
                      <a:pt x="11803" y="1133"/>
                      <a:pt x="12130" y="1462"/>
                      <a:pt x="12133" y="1867"/>
                    </a:cubicBezTo>
                    <a:lnTo>
                      <a:pt x="12133" y="3301"/>
                    </a:lnTo>
                    <a:lnTo>
                      <a:pt x="6876" y="3301"/>
                    </a:lnTo>
                    <a:lnTo>
                      <a:pt x="6873" y="1867"/>
                    </a:lnTo>
                    <a:cubicBezTo>
                      <a:pt x="6876" y="1462"/>
                      <a:pt x="7202" y="1133"/>
                      <a:pt x="7606" y="1133"/>
                    </a:cubicBezTo>
                    <a:close/>
                    <a:moveTo>
                      <a:pt x="2815" y="4433"/>
                    </a:moveTo>
                    <a:lnTo>
                      <a:pt x="2815" y="5430"/>
                    </a:lnTo>
                    <a:cubicBezTo>
                      <a:pt x="2815" y="5880"/>
                      <a:pt x="2449" y="6245"/>
                      <a:pt x="1999" y="6245"/>
                    </a:cubicBezTo>
                    <a:lnTo>
                      <a:pt x="1133" y="6245"/>
                    </a:lnTo>
                    <a:lnTo>
                      <a:pt x="1133" y="4433"/>
                    </a:lnTo>
                    <a:close/>
                    <a:moveTo>
                      <a:pt x="17873" y="4433"/>
                    </a:moveTo>
                    <a:lnTo>
                      <a:pt x="17873" y="6248"/>
                    </a:lnTo>
                    <a:lnTo>
                      <a:pt x="17006" y="6248"/>
                    </a:lnTo>
                    <a:cubicBezTo>
                      <a:pt x="16556" y="6248"/>
                      <a:pt x="16191" y="5883"/>
                      <a:pt x="16191" y="5433"/>
                    </a:cubicBezTo>
                    <a:lnTo>
                      <a:pt x="16191" y="4433"/>
                    </a:lnTo>
                    <a:close/>
                    <a:moveTo>
                      <a:pt x="15058" y="4430"/>
                    </a:moveTo>
                    <a:lnTo>
                      <a:pt x="15058" y="5430"/>
                    </a:lnTo>
                    <a:cubicBezTo>
                      <a:pt x="15058" y="6505"/>
                      <a:pt x="15931" y="7377"/>
                      <a:pt x="17006" y="7377"/>
                    </a:cubicBezTo>
                    <a:lnTo>
                      <a:pt x="17873" y="7377"/>
                    </a:lnTo>
                    <a:lnTo>
                      <a:pt x="17873" y="13422"/>
                    </a:lnTo>
                    <a:lnTo>
                      <a:pt x="17006" y="13422"/>
                    </a:lnTo>
                    <a:cubicBezTo>
                      <a:pt x="15931" y="13425"/>
                      <a:pt x="15058" y="14295"/>
                      <a:pt x="15058" y="15373"/>
                    </a:cubicBezTo>
                    <a:lnTo>
                      <a:pt x="15058" y="16369"/>
                    </a:lnTo>
                    <a:lnTo>
                      <a:pt x="3947" y="16369"/>
                    </a:lnTo>
                    <a:lnTo>
                      <a:pt x="3947" y="15373"/>
                    </a:lnTo>
                    <a:cubicBezTo>
                      <a:pt x="3947" y="14295"/>
                      <a:pt x="3074" y="13425"/>
                      <a:pt x="1999" y="13422"/>
                    </a:cubicBezTo>
                    <a:lnTo>
                      <a:pt x="1133" y="13422"/>
                    </a:lnTo>
                    <a:lnTo>
                      <a:pt x="1133" y="7377"/>
                    </a:lnTo>
                    <a:lnTo>
                      <a:pt x="1999" y="7377"/>
                    </a:lnTo>
                    <a:cubicBezTo>
                      <a:pt x="3074" y="7377"/>
                      <a:pt x="3947" y="6505"/>
                      <a:pt x="3947" y="5430"/>
                    </a:cubicBezTo>
                    <a:lnTo>
                      <a:pt x="3947" y="4430"/>
                    </a:lnTo>
                    <a:close/>
                    <a:moveTo>
                      <a:pt x="1999" y="14557"/>
                    </a:moveTo>
                    <a:cubicBezTo>
                      <a:pt x="2449" y="14557"/>
                      <a:pt x="2815" y="14923"/>
                      <a:pt x="2815" y="15376"/>
                    </a:cubicBezTo>
                    <a:lnTo>
                      <a:pt x="2815" y="16372"/>
                    </a:lnTo>
                    <a:lnTo>
                      <a:pt x="1133" y="16372"/>
                    </a:lnTo>
                    <a:lnTo>
                      <a:pt x="1133" y="14557"/>
                    </a:lnTo>
                    <a:close/>
                    <a:moveTo>
                      <a:pt x="17873" y="14557"/>
                    </a:moveTo>
                    <a:lnTo>
                      <a:pt x="17873" y="16372"/>
                    </a:lnTo>
                    <a:lnTo>
                      <a:pt x="16191" y="16372"/>
                    </a:lnTo>
                    <a:lnTo>
                      <a:pt x="16191" y="15376"/>
                    </a:lnTo>
                    <a:cubicBezTo>
                      <a:pt x="16191" y="14923"/>
                      <a:pt x="16556" y="14557"/>
                      <a:pt x="17006" y="14557"/>
                    </a:cubicBezTo>
                    <a:close/>
                    <a:moveTo>
                      <a:pt x="7606" y="1"/>
                    </a:moveTo>
                    <a:cubicBezTo>
                      <a:pt x="6577" y="1"/>
                      <a:pt x="5743" y="837"/>
                      <a:pt x="5743" y="1867"/>
                    </a:cubicBezTo>
                    <a:lnTo>
                      <a:pt x="5743" y="3301"/>
                    </a:lnTo>
                    <a:lnTo>
                      <a:pt x="1133" y="3301"/>
                    </a:lnTo>
                    <a:cubicBezTo>
                      <a:pt x="508" y="3301"/>
                      <a:pt x="0" y="3808"/>
                      <a:pt x="0" y="4433"/>
                    </a:cubicBezTo>
                    <a:lnTo>
                      <a:pt x="0" y="16372"/>
                    </a:lnTo>
                    <a:cubicBezTo>
                      <a:pt x="0" y="16997"/>
                      <a:pt x="508" y="17504"/>
                      <a:pt x="1133" y="17504"/>
                    </a:cubicBezTo>
                    <a:lnTo>
                      <a:pt x="17873" y="17504"/>
                    </a:lnTo>
                    <a:cubicBezTo>
                      <a:pt x="18498" y="17504"/>
                      <a:pt x="19005" y="16997"/>
                      <a:pt x="19005" y="16372"/>
                    </a:cubicBezTo>
                    <a:lnTo>
                      <a:pt x="19005" y="4430"/>
                    </a:lnTo>
                    <a:cubicBezTo>
                      <a:pt x="19005" y="3805"/>
                      <a:pt x="18498" y="3298"/>
                      <a:pt x="17873" y="3298"/>
                    </a:cubicBezTo>
                    <a:lnTo>
                      <a:pt x="13265" y="3298"/>
                    </a:lnTo>
                    <a:lnTo>
                      <a:pt x="13265" y="1864"/>
                    </a:lnTo>
                    <a:cubicBezTo>
                      <a:pt x="13262" y="834"/>
                      <a:pt x="12428" y="1"/>
                      <a:pt x="11399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2795000" y="2810525"/>
                <a:ext cx="23780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9512" h="6572" extrusionOk="0">
                    <a:moveTo>
                      <a:pt x="8379" y="1133"/>
                    </a:moveTo>
                    <a:lnTo>
                      <a:pt x="8379" y="5439"/>
                    </a:lnTo>
                    <a:lnTo>
                      <a:pt x="1132" y="5439"/>
                    </a:lnTo>
                    <a:lnTo>
                      <a:pt x="1132" y="1133"/>
                    </a:lnTo>
                    <a:close/>
                    <a:moveTo>
                      <a:pt x="568" y="1"/>
                    </a:moveTo>
                    <a:cubicBezTo>
                      <a:pt x="254" y="1"/>
                      <a:pt x="0" y="255"/>
                      <a:pt x="0" y="566"/>
                    </a:cubicBezTo>
                    <a:lnTo>
                      <a:pt x="0" y="6007"/>
                    </a:lnTo>
                    <a:cubicBezTo>
                      <a:pt x="0" y="6318"/>
                      <a:pt x="254" y="6571"/>
                      <a:pt x="568" y="6571"/>
                    </a:cubicBezTo>
                    <a:lnTo>
                      <a:pt x="8947" y="6571"/>
                    </a:lnTo>
                    <a:cubicBezTo>
                      <a:pt x="9258" y="6571"/>
                      <a:pt x="9511" y="6318"/>
                      <a:pt x="9511" y="6007"/>
                    </a:cubicBezTo>
                    <a:lnTo>
                      <a:pt x="9511" y="566"/>
                    </a:lnTo>
                    <a:cubicBezTo>
                      <a:pt x="9511" y="255"/>
                      <a:pt x="9258" y="1"/>
                      <a:pt x="8947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>
                <a:off x="2871900" y="2856725"/>
                <a:ext cx="91525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1134" extrusionOk="0">
                    <a:moveTo>
                      <a:pt x="565" y="1"/>
                    </a:moveTo>
                    <a:cubicBezTo>
                      <a:pt x="254" y="1"/>
                      <a:pt x="1" y="254"/>
                      <a:pt x="1" y="565"/>
                    </a:cubicBezTo>
                    <a:cubicBezTo>
                      <a:pt x="1" y="879"/>
                      <a:pt x="254" y="1133"/>
                      <a:pt x="565" y="1133"/>
                    </a:cubicBezTo>
                    <a:lnTo>
                      <a:pt x="3096" y="1133"/>
                    </a:lnTo>
                    <a:cubicBezTo>
                      <a:pt x="3407" y="1133"/>
                      <a:pt x="3660" y="879"/>
                      <a:pt x="3660" y="565"/>
                    </a:cubicBezTo>
                    <a:cubicBezTo>
                      <a:pt x="3660" y="254"/>
                      <a:pt x="3407" y="1"/>
                      <a:pt x="3096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2845500" y="2900300"/>
                <a:ext cx="1443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5774" h="1133" extrusionOk="0">
                    <a:moveTo>
                      <a:pt x="565" y="0"/>
                    </a:moveTo>
                    <a:cubicBezTo>
                      <a:pt x="254" y="0"/>
                      <a:pt x="0" y="254"/>
                      <a:pt x="0" y="568"/>
                    </a:cubicBezTo>
                    <a:cubicBezTo>
                      <a:pt x="0" y="879"/>
                      <a:pt x="254" y="1132"/>
                      <a:pt x="565" y="1132"/>
                    </a:cubicBezTo>
                    <a:lnTo>
                      <a:pt x="5209" y="1132"/>
                    </a:lnTo>
                    <a:cubicBezTo>
                      <a:pt x="5520" y="1132"/>
                      <a:pt x="5773" y="879"/>
                      <a:pt x="5773" y="568"/>
                    </a:cubicBezTo>
                    <a:cubicBezTo>
                      <a:pt x="5773" y="254"/>
                      <a:pt x="5520" y="0"/>
                      <a:pt x="5209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364" name="Google Shape;364;p20"/>
            <p:cNvGrpSpPr/>
            <p:nvPr/>
          </p:nvGrpSpPr>
          <p:grpSpPr>
            <a:xfrm>
              <a:off x="2694289" y="3788025"/>
              <a:ext cx="231332" cy="216860"/>
              <a:chOff x="3865000" y="847675"/>
              <a:chExt cx="483150" cy="452925"/>
            </a:xfrm>
          </p:grpSpPr>
          <p:sp>
            <p:nvSpPr>
              <p:cNvPr id="365" name="Google Shape;365;p20"/>
              <p:cNvSpPr/>
              <p:nvPr/>
            </p:nvSpPr>
            <p:spPr>
              <a:xfrm>
                <a:off x="3865000" y="847675"/>
                <a:ext cx="483150" cy="452925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8117" extrusionOk="0">
                    <a:moveTo>
                      <a:pt x="9627" y="1132"/>
                    </a:moveTo>
                    <a:cubicBezTo>
                      <a:pt x="14349" y="1132"/>
                      <a:pt x="18193" y="4436"/>
                      <a:pt x="18193" y="8494"/>
                    </a:cubicBezTo>
                    <a:cubicBezTo>
                      <a:pt x="18193" y="12552"/>
                      <a:pt x="14349" y="15852"/>
                      <a:pt x="9627" y="15852"/>
                    </a:cubicBezTo>
                    <a:cubicBezTo>
                      <a:pt x="9619" y="15852"/>
                      <a:pt x="9611" y="15852"/>
                      <a:pt x="9603" y="15852"/>
                    </a:cubicBezTo>
                    <a:cubicBezTo>
                      <a:pt x="8397" y="15852"/>
                      <a:pt x="7207" y="15626"/>
                      <a:pt x="6088" y="15185"/>
                    </a:cubicBezTo>
                    <a:cubicBezTo>
                      <a:pt x="6019" y="15158"/>
                      <a:pt x="5947" y="15144"/>
                      <a:pt x="5876" y="15144"/>
                    </a:cubicBezTo>
                    <a:cubicBezTo>
                      <a:pt x="5720" y="15144"/>
                      <a:pt x="5568" y="15208"/>
                      <a:pt x="5460" y="15327"/>
                    </a:cubicBezTo>
                    <a:cubicBezTo>
                      <a:pt x="4780" y="16070"/>
                      <a:pt x="3896" y="16595"/>
                      <a:pt x="2917" y="16837"/>
                    </a:cubicBezTo>
                    <a:cubicBezTo>
                      <a:pt x="3461" y="15801"/>
                      <a:pt x="3582" y="14593"/>
                      <a:pt x="3262" y="13467"/>
                    </a:cubicBezTo>
                    <a:cubicBezTo>
                      <a:pt x="3238" y="13379"/>
                      <a:pt x="3189" y="13295"/>
                      <a:pt x="3126" y="13228"/>
                    </a:cubicBezTo>
                    <a:cubicBezTo>
                      <a:pt x="1843" y="11906"/>
                      <a:pt x="1133" y="10224"/>
                      <a:pt x="1133" y="8494"/>
                    </a:cubicBezTo>
                    <a:cubicBezTo>
                      <a:pt x="1133" y="4436"/>
                      <a:pt x="4944" y="1132"/>
                      <a:pt x="9627" y="1132"/>
                    </a:cubicBezTo>
                    <a:close/>
                    <a:moveTo>
                      <a:pt x="9627" y="0"/>
                    </a:moveTo>
                    <a:cubicBezTo>
                      <a:pt x="7066" y="0"/>
                      <a:pt x="4663" y="876"/>
                      <a:pt x="2848" y="2461"/>
                    </a:cubicBezTo>
                    <a:cubicBezTo>
                      <a:pt x="1012" y="4067"/>
                      <a:pt x="1" y="6211"/>
                      <a:pt x="1" y="8494"/>
                    </a:cubicBezTo>
                    <a:cubicBezTo>
                      <a:pt x="1" y="10472"/>
                      <a:pt x="783" y="12389"/>
                      <a:pt x="2208" y="13908"/>
                    </a:cubicBezTo>
                    <a:cubicBezTo>
                      <a:pt x="2492" y="15073"/>
                      <a:pt x="2148" y="16302"/>
                      <a:pt x="1299" y="17151"/>
                    </a:cubicBezTo>
                    <a:cubicBezTo>
                      <a:pt x="943" y="17507"/>
                      <a:pt x="1193" y="18117"/>
                      <a:pt x="1701" y="18117"/>
                    </a:cubicBezTo>
                    <a:cubicBezTo>
                      <a:pt x="3313" y="18114"/>
                      <a:pt x="4862" y="17489"/>
                      <a:pt x="6024" y="16372"/>
                    </a:cubicBezTo>
                    <a:cubicBezTo>
                      <a:pt x="7173" y="16776"/>
                      <a:pt x="8380" y="16985"/>
                      <a:pt x="9600" y="16985"/>
                    </a:cubicBezTo>
                    <a:cubicBezTo>
                      <a:pt x="9609" y="16985"/>
                      <a:pt x="9618" y="16985"/>
                      <a:pt x="9627" y="16985"/>
                    </a:cubicBezTo>
                    <a:cubicBezTo>
                      <a:pt x="12184" y="16985"/>
                      <a:pt x="14606" y="16112"/>
                      <a:pt x="16439" y="14524"/>
                    </a:cubicBezTo>
                    <a:cubicBezTo>
                      <a:pt x="18302" y="12914"/>
                      <a:pt x="19325" y="10773"/>
                      <a:pt x="19325" y="8494"/>
                    </a:cubicBezTo>
                    <a:cubicBezTo>
                      <a:pt x="19325" y="6211"/>
                      <a:pt x="18302" y="4070"/>
                      <a:pt x="16439" y="2461"/>
                    </a:cubicBezTo>
                    <a:cubicBezTo>
                      <a:pt x="14606" y="873"/>
                      <a:pt x="12184" y="0"/>
                      <a:pt x="9627" y="0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4173600" y="1029775"/>
                <a:ext cx="78450" cy="7555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022" extrusionOk="0">
                    <a:moveTo>
                      <a:pt x="1510" y="1134"/>
                    </a:moveTo>
                    <a:cubicBezTo>
                      <a:pt x="1845" y="1134"/>
                      <a:pt x="2014" y="1539"/>
                      <a:pt x="1776" y="1777"/>
                    </a:cubicBezTo>
                    <a:cubicBezTo>
                      <a:pt x="1698" y="1855"/>
                      <a:pt x="1604" y="1889"/>
                      <a:pt x="1511" y="1889"/>
                    </a:cubicBezTo>
                    <a:cubicBezTo>
                      <a:pt x="1318" y="1889"/>
                      <a:pt x="1132" y="1738"/>
                      <a:pt x="1132" y="1512"/>
                    </a:cubicBezTo>
                    <a:cubicBezTo>
                      <a:pt x="1132" y="1300"/>
                      <a:pt x="1299" y="1134"/>
                      <a:pt x="1510" y="1134"/>
                    </a:cubicBezTo>
                    <a:close/>
                    <a:moveTo>
                      <a:pt x="1509" y="1"/>
                    </a:moveTo>
                    <a:cubicBezTo>
                      <a:pt x="1314" y="1"/>
                      <a:pt x="1118" y="39"/>
                      <a:pt x="930" y="117"/>
                    </a:cubicBezTo>
                    <a:cubicBezTo>
                      <a:pt x="366" y="349"/>
                      <a:pt x="0" y="899"/>
                      <a:pt x="0" y="1512"/>
                    </a:cubicBezTo>
                    <a:cubicBezTo>
                      <a:pt x="0" y="2345"/>
                      <a:pt x="674" y="3021"/>
                      <a:pt x="1510" y="3021"/>
                    </a:cubicBezTo>
                    <a:cubicBezTo>
                      <a:pt x="2120" y="3021"/>
                      <a:pt x="2669" y="2653"/>
                      <a:pt x="2902" y="2088"/>
                    </a:cubicBezTo>
                    <a:cubicBezTo>
                      <a:pt x="3137" y="1524"/>
                      <a:pt x="3008" y="875"/>
                      <a:pt x="2576" y="443"/>
                    </a:cubicBezTo>
                    <a:cubicBezTo>
                      <a:pt x="2287" y="154"/>
                      <a:pt x="1902" y="1"/>
                      <a:pt x="1509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4068825" y="1029775"/>
                <a:ext cx="78450" cy="7555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022" extrusionOk="0">
                    <a:moveTo>
                      <a:pt x="1510" y="1134"/>
                    </a:moveTo>
                    <a:cubicBezTo>
                      <a:pt x="1845" y="1134"/>
                      <a:pt x="2014" y="1539"/>
                      <a:pt x="1776" y="1777"/>
                    </a:cubicBezTo>
                    <a:cubicBezTo>
                      <a:pt x="1699" y="1855"/>
                      <a:pt x="1605" y="1889"/>
                      <a:pt x="1513" y="1889"/>
                    </a:cubicBezTo>
                    <a:cubicBezTo>
                      <a:pt x="1319" y="1889"/>
                      <a:pt x="1132" y="1738"/>
                      <a:pt x="1132" y="1512"/>
                    </a:cubicBezTo>
                    <a:cubicBezTo>
                      <a:pt x="1132" y="1300"/>
                      <a:pt x="1302" y="1134"/>
                      <a:pt x="1510" y="1134"/>
                    </a:cubicBezTo>
                    <a:close/>
                    <a:moveTo>
                      <a:pt x="1511" y="1"/>
                    </a:moveTo>
                    <a:cubicBezTo>
                      <a:pt x="1316" y="1"/>
                      <a:pt x="1120" y="39"/>
                      <a:pt x="933" y="117"/>
                    </a:cubicBezTo>
                    <a:cubicBezTo>
                      <a:pt x="369" y="349"/>
                      <a:pt x="0" y="899"/>
                      <a:pt x="0" y="1512"/>
                    </a:cubicBezTo>
                    <a:cubicBezTo>
                      <a:pt x="0" y="2345"/>
                      <a:pt x="677" y="3021"/>
                      <a:pt x="1510" y="3021"/>
                    </a:cubicBezTo>
                    <a:cubicBezTo>
                      <a:pt x="2120" y="3021"/>
                      <a:pt x="2672" y="2653"/>
                      <a:pt x="2905" y="2088"/>
                    </a:cubicBezTo>
                    <a:cubicBezTo>
                      <a:pt x="3137" y="1524"/>
                      <a:pt x="3011" y="875"/>
                      <a:pt x="2579" y="443"/>
                    </a:cubicBezTo>
                    <a:cubicBezTo>
                      <a:pt x="2290" y="154"/>
                      <a:pt x="1903" y="1"/>
                      <a:pt x="1511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3964125" y="1029775"/>
                <a:ext cx="78450" cy="7555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022" extrusionOk="0">
                    <a:moveTo>
                      <a:pt x="1510" y="1134"/>
                    </a:moveTo>
                    <a:cubicBezTo>
                      <a:pt x="1845" y="1134"/>
                      <a:pt x="2014" y="1539"/>
                      <a:pt x="1776" y="1777"/>
                    </a:cubicBezTo>
                    <a:cubicBezTo>
                      <a:pt x="1698" y="1855"/>
                      <a:pt x="1604" y="1889"/>
                      <a:pt x="1511" y="1889"/>
                    </a:cubicBezTo>
                    <a:cubicBezTo>
                      <a:pt x="1318" y="1889"/>
                      <a:pt x="1133" y="1738"/>
                      <a:pt x="1133" y="1512"/>
                    </a:cubicBezTo>
                    <a:cubicBezTo>
                      <a:pt x="1133" y="1300"/>
                      <a:pt x="1299" y="1134"/>
                      <a:pt x="1510" y="1134"/>
                    </a:cubicBezTo>
                    <a:close/>
                    <a:moveTo>
                      <a:pt x="1509" y="1"/>
                    </a:moveTo>
                    <a:cubicBezTo>
                      <a:pt x="1314" y="1"/>
                      <a:pt x="1118" y="39"/>
                      <a:pt x="930" y="117"/>
                    </a:cubicBezTo>
                    <a:cubicBezTo>
                      <a:pt x="366" y="349"/>
                      <a:pt x="0" y="899"/>
                      <a:pt x="0" y="1512"/>
                    </a:cubicBezTo>
                    <a:cubicBezTo>
                      <a:pt x="0" y="2345"/>
                      <a:pt x="674" y="3021"/>
                      <a:pt x="1510" y="3021"/>
                    </a:cubicBezTo>
                    <a:cubicBezTo>
                      <a:pt x="2120" y="3021"/>
                      <a:pt x="2669" y="2653"/>
                      <a:pt x="2902" y="2088"/>
                    </a:cubicBezTo>
                    <a:cubicBezTo>
                      <a:pt x="3137" y="1524"/>
                      <a:pt x="3008" y="875"/>
                      <a:pt x="2576" y="443"/>
                    </a:cubicBezTo>
                    <a:cubicBezTo>
                      <a:pt x="2287" y="154"/>
                      <a:pt x="1902" y="1"/>
                      <a:pt x="1509" y="1"/>
                    </a:cubicBezTo>
                    <a:close/>
                  </a:path>
                </a:pathLst>
              </a:custGeom>
              <a:solidFill>
                <a:srgbClr val="123D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ctrTitle" idx="6"/>
          </p:nvPr>
        </p:nvSpPr>
        <p:spPr>
          <a:xfrm>
            <a:off x="1533599" y="429825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ПОНИМАНИЕ ПРОБЛЕМЫ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72" name="Google Shape;272;p18"/>
          <p:cNvSpPr txBox="1">
            <a:spLocks noGrp="1"/>
          </p:cNvSpPr>
          <p:nvPr>
            <p:ph type="ctrTitle" idx="2"/>
          </p:nvPr>
        </p:nvSpPr>
        <p:spPr>
          <a:xfrm>
            <a:off x="3631350" y="2490601"/>
            <a:ext cx="1881300" cy="181334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Мы предлагаем упрощенный вариант. Чтобы было легче контролировать и анализировать. </a:t>
            </a:r>
            <a:endParaRPr sz="1400" dirty="0"/>
          </a:p>
        </p:txBody>
      </p:sp>
      <p:sp>
        <p:nvSpPr>
          <p:cNvPr id="273" name="Google Shape;273;p18"/>
          <p:cNvSpPr txBox="1">
            <a:spLocks noGrp="1"/>
          </p:cNvSpPr>
          <p:nvPr>
            <p:ph type="ctrTitle" idx="4"/>
          </p:nvPr>
        </p:nvSpPr>
        <p:spPr>
          <a:xfrm>
            <a:off x="5919786" y="2270730"/>
            <a:ext cx="1881300" cy="213882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Наш проект поможет улучшить контроль за соблюдением правил.</a:t>
            </a:r>
            <a:endParaRPr sz="1400" dirty="0"/>
          </a:p>
        </p:txBody>
      </p:sp>
      <p:sp>
        <p:nvSpPr>
          <p:cNvPr id="274" name="Google Shape;274;p18"/>
          <p:cNvSpPr txBox="1">
            <a:spLocks noGrp="1"/>
          </p:cNvSpPr>
          <p:nvPr>
            <p:ph type="ctrTitle"/>
          </p:nvPr>
        </p:nvSpPr>
        <p:spPr>
          <a:xfrm>
            <a:off x="1272615" y="2514115"/>
            <a:ext cx="2083982" cy="198178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На основе исследований на этих сайтах </a:t>
            </a:r>
            <a:r>
              <a:rPr lang="ru-RU" sz="1400" u="sng" dirty="0">
                <a:solidFill>
                  <a:schemeClr val="accent5"/>
                </a:solidFill>
              </a:rPr>
              <a:t>http://alatau.almaty.kz/, https://egov.kz</a:t>
            </a:r>
            <a:endParaRPr sz="1400" u="sng" dirty="0">
              <a:solidFill>
                <a:schemeClr val="accent5"/>
              </a:solidFill>
            </a:endParaRPr>
          </a:p>
        </p:txBody>
      </p:sp>
      <p:grpSp>
        <p:nvGrpSpPr>
          <p:cNvPr id="281" name="Google Shape;281;p18"/>
          <p:cNvGrpSpPr/>
          <p:nvPr/>
        </p:nvGrpSpPr>
        <p:grpSpPr>
          <a:xfrm flipH="1">
            <a:off x="484989" y="1129161"/>
            <a:ext cx="2257478" cy="1625523"/>
            <a:chOff x="6427714" y="980911"/>
            <a:chExt cx="2257478" cy="1625523"/>
          </a:xfrm>
        </p:grpSpPr>
        <p:sp>
          <p:nvSpPr>
            <p:cNvPr id="282" name="Google Shape;282;p18"/>
            <p:cNvSpPr/>
            <p:nvPr/>
          </p:nvSpPr>
          <p:spPr>
            <a:xfrm rot="460773">
              <a:off x="7681050" y="2019345"/>
              <a:ext cx="720660" cy="378168"/>
            </a:xfrm>
            <a:custGeom>
              <a:avLst/>
              <a:gdLst/>
              <a:ahLst/>
              <a:cxnLst/>
              <a:rect l="l" t="t" r="r" b="b"/>
              <a:pathLst>
                <a:path w="10100" h="5300" extrusionOk="0">
                  <a:moveTo>
                    <a:pt x="526" y="1"/>
                  </a:moveTo>
                  <a:lnTo>
                    <a:pt x="1" y="1125"/>
                  </a:lnTo>
                  <a:lnTo>
                    <a:pt x="9574" y="5300"/>
                  </a:lnTo>
                  <a:lnTo>
                    <a:pt x="10099" y="4150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62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 rot="460773">
              <a:off x="7772475" y="2070764"/>
              <a:ext cx="884699" cy="478704"/>
            </a:xfrm>
            <a:custGeom>
              <a:avLst/>
              <a:gdLst/>
              <a:ahLst/>
              <a:cxnLst/>
              <a:rect l="l" t="t" r="r" b="b"/>
              <a:pathLst>
                <a:path w="12399" h="6709" extrusionOk="0">
                  <a:moveTo>
                    <a:pt x="1406" y="0"/>
                  </a:moveTo>
                  <a:cubicBezTo>
                    <a:pt x="902" y="0"/>
                    <a:pt x="472" y="284"/>
                    <a:pt x="325" y="742"/>
                  </a:cubicBezTo>
                  <a:cubicBezTo>
                    <a:pt x="1" y="1367"/>
                    <a:pt x="325" y="2217"/>
                    <a:pt x="950" y="2417"/>
                  </a:cubicBezTo>
                  <a:lnTo>
                    <a:pt x="10424" y="6591"/>
                  </a:lnTo>
                  <a:cubicBezTo>
                    <a:pt x="10590" y="6671"/>
                    <a:pt x="10764" y="6708"/>
                    <a:pt x="10935" y="6708"/>
                  </a:cubicBezTo>
                  <a:cubicBezTo>
                    <a:pt x="11406" y="6708"/>
                    <a:pt x="11860" y="6425"/>
                    <a:pt x="12098" y="5966"/>
                  </a:cubicBezTo>
                  <a:cubicBezTo>
                    <a:pt x="12398" y="5342"/>
                    <a:pt x="12098" y="4617"/>
                    <a:pt x="11474" y="4292"/>
                  </a:cubicBezTo>
                  <a:lnTo>
                    <a:pt x="1975" y="117"/>
                  </a:lnTo>
                  <a:cubicBezTo>
                    <a:pt x="1782" y="38"/>
                    <a:pt x="1589" y="0"/>
                    <a:pt x="1406" y="0"/>
                  </a:cubicBezTo>
                  <a:close/>
                </a:path>
              </a:pathLst>
            </a:custGeom>
            <a:solidFill>
              <a:srgbClr val="F9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 rot="460773">
              <a:off x="6566637" y="1128878"/>
              <a:ext cx="1321662" cy="1165614"/>
            </a:xfrm>
            <a:custGeom>
              <a:avLst/>
              <a:gdLst/>
              <a:ahLst/>
              <a:cxnLst/>
              <a:rect l="l" t="t" r="r" b="b"/>
              <a:pathLst>
                <a:path w="18523" h="16336" extrusionOk="0">
                  <a:moveTo>
                    <a:pt x="9329" y="1"/>
                  </a:moveTo>
                  <a:cubicBezTo>
                    <a:pt x="6165" y="1"/>
                    <a:pt x="3177" y="1814"/>
                    <a:pt x="1875" y="4845"/>
                  </a:cubicBezTo>
                  <a:cubicBezTo>
                    <a:pt x="1" y="9019"/>
                    <a:pt x="1875" y="13793"/>
                    <a:pt x="6025" y="15668"/>
                  </a:cubicBezTo>
                  <a:cubicBezTo>
                    <a:pt x="7064" y="16121"/>
                    <a:pt x="8158" y="16336"/>
                    <a:pt x="9239" y="16336"/>
                  </a:cubicBezTo>
                  <a:cubicBezTo>
                    <a:pt x="12394" y="16336"/>
                    <a:pt x="15445" y="14502"/>
                    <a:pt x="16748" y="11393"/>
                  </a:cubicBezTo>
                  <a:cubicBezTo>
                    <a:pt x="18522" y="7344"/>
                    <a:pt x="16648" y="2545"/>
                    <a:pt x="12598" y="670"/>
                  </a:cubicBezTo>
                  <a:cubicBezTo>
                    <a:pt x="11529" y="216"/>
                    <a:pt x="10419" y="1"/>
                    <a:pt x="9329" y="1"/>
                  </a:cubicBezTo>
                  <a:close/>
                </a:path>
              </a:pathLst>
            </a:custGeom>
            <a:solidFill>
              <a:srgbClr val="FFFFFF">
                <a:alpha val="6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rot="460773">
              <a:off x="6506353" y="1072086"/>
              <a:ext cx="1450096" cy="1274284"/>
            </a:xfrm>
            <a:custGeom>
              <a:avLst/>
              <a:gdLst/>
              <a:ahLst/>
              <a:cxnLst/>
              <a:rect l="l" t="t" r="r" b="b"/>
              <a:pathLst>
                <a:path w="20323" h="17859" extrusionOk="0">
                  <a:moveTo>
                    <a:pt x="10178" y="1578"/>
                  </a:moveTo>
                  <a:cubicBezTo>
                    <a:pt x="11163" y="1578"/>
                    <a:pt x="12164" y="1776"/>
                    <a:pt x="13124" y="2198"/>
                  </a:cubicBezTo>
                  <a:cubicBezTo>
                    <a:pt x="16773" y="3873"/>
                    <a:pt x="18548" y="8247"/>
                    <a:pt x="16873" y="11896"/>
                  </a:cubicBezTo>
                  <a:cubicBezTo>
                    <a:pt x="15642" y="14694"/>
                    <a:pt x="12951" y="16336"/>
                    <a:pt x="10106" y="16336"/>
                  </a:cubicBezTo>
                  <a:cubicBezTo>
                    <a:pt x="9138" y="16336"/>
                    <a:pt x="8152" y="16146"/>
                    <a:pt x="7200" y="15746"/>
                  </a:cubicBezTo>
                  <a:cubicBezTo>
                    <a:pt x="3450" y="14071"/>
                    <a:pt x="1776" y="9697"/>
                    <a:pt x="3350" y="5948"/>
                  </a:cubicBezTo>
                  <a:cubicBezTo>
                    <a:pt x="4578" y="3251"/>
                    <a:pt x="7314" y="1578"/>
                    <a:pt x="10178" y="1578"/>
                  </a:cubicBezTo>
                  <a:close/>
                  <a:moveTo>
                    <a:pt x="10158" y="0"/>
                  </a:moveTo>
                  <a:cubicBezTo>
                    <a:pt x="6710" y="0"/>
                    <a:pt x="3461" y="2000"/>
                    <a:pt x="1975" y="5323"/>
                  </a:cubicBezTo>
                  <a:cubicBezTo>
                    <a:pt x="1" y="9922"/>
                    <a:pt x="2100" y="15121"/>
                    <a:pt x="6575" y="17096"/>
                  </a:cubicBezTo>
                  <a:cubicBezTo>
                    <a:pt x="7746" y="17612"/>
                    <a:pt x="8973" y="17859"/>
                    <a:pt x="10183" y="17859"/>
                  </a:cubicBezTo>
                  <a:cubicBezTo>
                    <a:pt x="13596" y="17859"/>
                    <a:pt x="16871" y="15898"/>
                    <a:pt x="18348" y="12521"/>
                  </a:cubicBezTo>
                  <a:cubicBezTo>
                    <a:pt x="20322" y="8047"/>
                    <a:pt x="18223" y="2723"/>
                    <a:pt x="13748" y="748"/>
                  </a:cubicBezTo>
                  <a:cubicBezTo>
                    <a:pt x="12571" y="240"/>
                    <a:pt x="11353" y="0"/>
                    <a:pt x="10158" y="0"/>
                  </a:cubicBezTo>
                  <a:close/>
                </a:path>
              </a:pathLst>
            </a:custGeom>
            <a:solidFill>
              <a:srgbClr val="626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 rot="460773">
              <a:off x="6557907" y="1121779"/>
              <a:ext cx="1337716" cy="1176888"/>
            </a:xfrm>
            <a:custGeom>
              <a:avLst/>
              <a:gdLst/>
              <a:ahLst/>
              <a:cxnLst/>
              <a:rect l="l" t="t" r="r" b="b"/>
              <a:pathLst>
                <a:path w="18748" h="16494" extrusionOk="0">
                  <a:moveTo>
                    <a:pt x="9477" y="1433"/>
                  </a:moveTo>
                  <a:cubicBezTo>
                    <a:pt x="10389" y="1433"/>
                    <a:pt x="11313" y="1620"/>
                    <a:pt x="12199" y="2018"/>
                  </a:cubicBezTo>
                  <a:cubicBezTo>
                    <a:pt x="15623" y="3493"/>
                    <a:pt x="17198" y="7542"/>
                    <a:pt x="15623" y="10992"/>
                  </a:cubicBezTo>
                  <a:cubicBezTo>
                    <a:pt x="14542" y="13544"/>
                    <a:pt x="12017" y="15069"/>
                    <a:pt x="9373" y="15069"/>
                  </a:cubicBezTo>
                  <a:cubicBezTo>
                    <a:pt x="8469" y="15069"/>
                    <a:pt x="7553" y="14891"/>
                    <a:pt x="6675" y="14516"/>
                  </a:cubicBezTo>
                  <a:cubicBezTo>
                    <a:pt x="3250" y="12966"/>
                    <a:pt x="1675" y="8992"/>
                    <a:pt x="3125" y="5567"/>
                  </a:cubicBezTo>
                  <a:cubicBezTo>
                    <a:pt x="4296" y="3003"/>
                    <a:pt x="6834" y="1433"/>
                    <a:pt x="9477" y="1433"/>
                  </a:cubicBezTo>
                  <a:close/>
                  <a:moveTo>
                    <a:pt x="9450" y="0"/>
                  </a:moveTo>
                  <a:cubicBezTo>
                    <a:pt x="6252" y="0"/>
                    <a:pt x="3197" y="1834"/>
                    <a:pt x="1875" y="4943"/>
                  </a:cubicBezTo>
                  <a:cubicBezTo>
                    <a:pt x="1" y="9117"/>
                    <a:pt x="1875" y="13991"/>
                    <a:pt x="6050" y="15766"/>
                  </a:cubicBezTo>
                  <a:cubicBezTo>
                    <a:pt x="7150" y="16260"/>
                    <a:pt x="8301" y="16494"/>
                    <a:pt x="9434" y="16494"/>
                  </a:cubicBezTo>
                  <a:cubicBezTo>
                    <a:pt x="12597" y="16494"/>
                    <a:pt x="15617" y="14672"/>
                    <a:pt x="16998" y="11616"/>
                  </a:cubicBezTo>
                  <a:cubicBezTo>
                    <a:pt x="18747" y="7442"/>
                    <a:pt x="16873" y="2543"/>
                    <a:pt x="12723" y="668"/>
                  </a:cubicBezTo>
                  <a:cubicBezTo>
                    <a:pt x="11658" y="215"/>
                    <a:pt x="10546" y="0"/>
                    <a:pt x="9450" y="0"/>
                  </a:cubicBezTo>
                  <a:close/>
                </a:path>
              </a:pathLst>
            </a:custGeom>
            <a:solidFill>
              <a:srgbClr val="7F8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 rot="460773">
              <a:off x="7716067" y="2141672"/>
              <a:ext cx="915024" cy="401358"/>
            </a:xfrm>
            <a:custGeom>
              <a:avLst/>
              <a:gdLst/>
              <a:ahLst/>
              <a:cxnLst/>
              <a:rect l="l" t="t" r="r" b="b"/>
              <a:pathLst>
                <a:path w="12824" h="5625" extrusionOk="0">
                  <a:moveTo>
                    <a:pt x="11674" y="5624"/>
                  </a:moveTo>
                  <a:lnTo>
                    <a:pt x="11674" y="5624"/>
                  </a:lnTo>
                  <a:lnTo>
                    <a:pt x="11674" y="5624"/>
                  </a:lnTo>
                  <a:lnTo>
                    <a:pt x="11674" y="5624"/>
                  </a:lnTo>
                  <a:close/>
                  <a:moveTo>
                    <a:pt x="12823" y="4999"/>
                  </a:moveTo>
                  <a:cubicBezTo>
                    <a:pt x="12598" y="5424"/>
                    <a:pt x="12199" y="5624"/>
                    <a:pt x="11674" y="5624"/>
                  </a:cubicBezTo>
                  <a:cubicBezTo>
                    <a:pt x="12199" y="5624"/>
                    <a:pt x="12598" y="5424"/>
                    <a:pt x="12823" y="4999"/>
                  </a:cubicBezTo>
                  <a:close/>
                  <a:moveTo>
                    <a:pt x="12823" y="4899"/>
                  </a:moveTo>
                  <a:lnTo>
                    <a:pt x="12823" y="4899"/>
                  </a:lnTo>
                  <a:lnTo>
                    <a:pt x="12823" y="4899"/>
                  </a:lnTo>
                  <a:close/>
                  <a:moveTo>
                    <a:pt x="12823" y="4899"/>
                  </a:moveTo>
                  <a:lnTo>
                    <a:pt x="12823" y="4899"/>
                  </a:lnTo>
                  <a:lnTo>
                    <a:pt x="12823" y="4899"/>
                  </a:lnTo>
                  <a:close/>
                  <a:moveTo>
                    <a:pt x="1675" y="1350"/>
                  </a:moveTo>
                  <a:lnTo>
                    <a:pt x="1675" y="1350"/>
                  </a:lnTo>
                  <a:lnTo>
                    <a:pt x="1675" y="1350"/>
                  </a:lnTo>
                  <a:close/>
                  <a:moveTo>
                    <a:pt x="1575" y="1350"/>
                  </a:moveTo>
                  <a:lnTo>
                    <a:pt x="1675" y="1350"/>
                  </a:lnTo>
                  <a:lnTo>
                    <a:pt x="1575" y="1350"/>
                  </a:lnTo>
                  <a:close/>
                  <a:moveTo>
                    <a:pt x="1575" y="1350"/>
                  </a:moveTo>
                  <a:lnTo>
                    <a:pt x="1575" y="1350"/>
                  </a:lnTo>
                  <a:lnTo>
                    <a:pt x="1575" y="1350"/>
                  </a:lnTo>
                  <a:close/>
                  <a:moveTo>
                    <a:pt x="1450" y="1350"/>
                  </a:moveTo>
                  <a:lnTo>
                    <a:pt x="1575" y="1350"/>
                  </a:lnTo>
                  <a:lnTo>
                    <a:pt x="1450" y="1350"/>
                  </a:lnTo>
                  <a:close/>
                  <a:moveTo>
                    <a:pt x="1450" y="1350"/>
                  </a:moveTo>
                  <a:lnTo>
                    <a:pt x="1450" y="1350"/>
                  </a:lnTo>
                  <a:lnTo>
                    <a:pt x="1450" y="1350"/>
                  </a:lnTo>
                  <a:close/>
                  <a:moveTo>
                    <a:pt x="1450" y="1350"/>
                  </a:moveTo>
                  <a:lnTo>
                    <a:pt x="1450" y="1350"/>
                  </a:lnTo>
                  <a:lnTo>
                    <a:pt x="1450" y="1350"/>
                  </a:lnTo>
                  <a:close/>
                  <a:moveTo>
                    <a:pt x="1450" y="1350"/>
                  </a:moveTo>
                  <a:lnTo>
                    <a:pt x="1450" y="1350"/>
                  </a:lnTo>
                  <a:lnTo>
                    <a:pt x="1450" y="135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626" y="20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rot="460773">
              <a:off x="7747601" y="2042814"/>
              <a:ext cx="74991" cy="74991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326" y="0"/>
                  </a:moveTo>
                  <a:cubicBezTo>
                    <a:pt x="201" y="200"/>
                    <a:pt x="101" y="425"/>
                    <a:pt x="1" y="625"/>
                  </a:cubicBezTo>
                  <a:lnTo>
                    <a:pt x="626" y="825"/>
                  </a:lnTo>
                  <a:lnTo>
                    <a:pt x="951" y="1050"/>
                  </a:lnTo>
                  <a:cubicBezTo>
                    <a:pt x="826" y="725"/>
                    <a:pt x="951" y="525"/>
                    <a:pt x="1050" y="300"/>
                  </a:cubicBezTo>
                  <a:lnTo>
                    <a:pt x="326" y="0"/>
                  </a:lnTo>
                  <a:close/>
                </a:path>
              </a:pathLst>
            </a:custGeom>
            <a:solidFill>
              <a:srgbClr val="525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 rot="460773">
              <a:off x="7776217" y="2122521"/>
              <a:ext cx="856158" cy="424547"/>
            </a:xfrm>
            <a:custGeom>
              <a:avLst/>
              <a:gdLst/>
              <a:ahLst/>
              <a:cxnLst/>
              <a:rect l="l" t="t" r="r" b="b"/>
              <a:pathLst>
                <a:path w="11999" h="5950" extrusionOk="0">
                  <a:moveTo>
                    <a:pt x="225" y="0"/>
                  </a:moveTo>
                  <a:cubicBezTo>
                    <a:pt x="126" y="225"/>
                    <a:pt x="1" y="425"/>
                    <a:pt x="126" y="750"/>
                  </a:cubicBezTo>
                  <a:cubicBezTo>
                    <a:pt x="126" y="1050"/>
                    <a:pt x="325" y="1475"/>
                    <a:pt x="625" y="1675"/>
                  </a:cubicBezTo>
                  <a:lnTo>
                    <a:pt x="850" y="1675"/>
                  </a:lnTo>
                  <a:lnTo>
                    <a:pt x="10324" y="5849"/>
                  </a:lnTo>
                  <a:cubicBezTo>
                    <a:pt x="10524" y="5949"/>
                    <a:pt x="10624" y="5949"/>
                    <a:pt x="10849" y="5949"/>
                  </a:cubicBezTo>
                  <a:cubicBezTo>
                    <a:pt x="11374" y="5949"/>
                    <a:pt x="11773" y="5749"/>
                    <a:pt x="11998" y="5324"/>
                  </a:cubicBezTo>
                  <a:lnTo>
                    <a:pt x="11998" y="5224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F46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 rot="460773">
              <a:off x="6532690" y="1444127"/>
              <a:ext cx="1257444" cy="900753"/>
            </a:xfrm>
            <a:custGeom>
              <a:avLst/>
              <a:gdLst/>
              <a:ahLst/>
              <a:cxnLst/>
              <a:rect l="l" t="t" r="r" b="b"/>
              <a:pathLst>
                <a:path w="17623" h="12624" extrusionOk="0">
                  <a:moveTo>
                    <a:pt x="1250" y="1"/>
                  </a:moveTo>
                  <a:cubicBezTo>
                    <a:pt x="751" y="1250"/>
                    <a:pt x="526" y="2400"/>
                    <a:pt x="526" y="3650"/>
                  </a:cubicBezTo>
                  <a:cubicBezTo>
                    <a:pt x="526" y="7099"/>
                    <a:pt x="2500" y="10324"/>
                    <a:pt x="5850" y="11774"/>
                  </a:cubicBezTo>
                  <a:cubicBezTo>
                    <a:pt x="6999" y="12298"/>
                    <a:pt x="8249" y="12623"/>
                    <a:pt x="9374" y="12623"/>
                  </a:cubicBezTo>
                  <a:cubicBezTo>
                    <a:pt x="12623" y="12623"/>
                    <a:pt x="15748" y="10849"/>
                    <a:pt x="17298" y="7824"/>
                  </a:cubicBezTo>
                  <a:cubicBezTo>
                    <a:pt x="17398" y="7624"/>
                    <a:pt x="17498" y="7399"/>
                    <a:pt x="17623" y="7199"/>
                  </a:cubicBezTo>
                  <a:lnTo>
                    <a:pt x="16998" y="6999"/>
                  </a:lnTo>
                  <a:cubicBezTo>
                    <a:pt x="15623" y="9999"/>
                    <a:pt x="12623" y="11874"/>
                    <a:pt x="9374" y="11874"/>
                  </a:cubicBezTo>
                  <a:cubicBezTo>
                    <a:pt x="8349" y="11874"/>
                    <a:pt x="7199" y="11674"/>
                    <a:pt x="6050" y="11149"/>
                  </a:cubicBezTo>
                  <a:cubicBezTo>
                    <a:pt x="1875" y="9374"/>
                    <a:pt x="1" y="4500"/>
                    <a:pt x="1875" y="326"/>
                  </a:cubicBezTo>
                  <a:lnTo>
                    <a:pt x="1250" y="1"/>
                  </a:lnTo>
                  <a:close/>
                </a:path>
              </a:pathLst>
            </a:custGeom>
            <a:solidFill>
              <a:srgbClr val="5257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 rot="460773">
              <a:off x="6534916" y="1464472"/>
              <a:ext cx="1212849" cy="824050"/>
            </a:xfrm>
            <a:custGeom>
              <a:avLst/>
              <a:gdLst/>
              <a:ahLst/>
              <a:cxnLst/>
              <a:rect l="l" t="t" r="r" b="b"/>
              <a:pathLst>
                <a:path w="16998" h="11549" extrusionOk="0">
                  <a:moveTo>
                    <a:pt x="1875" y="1"/>
                  </a:moveTo>
                  <a:lnTo>
                    <a:pt x="1875" y="1"/>
                  </a:lnTo>
                  <a:cubicBezTo>
                    <a:pt x="1" y="4175"/>
                    <a:pt x="1875" y="9049"/>
                    <a:pt x="6050" y="10824"/>
                  </a:cubicBezTo>
                  <a:cubicBezTo>
                    <a:pt x="7199" y="11349"/>
                    <a:pt x="8349" y="11549"/>
                    <a:pt x="9374" y="11549"/>
                  </a:cubicBezTo>
                  <a:cubicBezTo>
                    <a:pt x="12623" y="11549"/>
                    <a:pt x="15623" y="9674"/>
                    <a:pt x="16998" y="6674"/>
                  </a:cubicBezTo>
                  <a:lnTo>
                    <a:pt x="15623" y="6050"/>
                  </a:lnTo>
                  <a:lnTo>
                    <a:pt x="15623" y="6150"/>
                  </a:lnTo>
                  <a:cubicBezTo>
                    <a:pt x="15323" y="6874"/>
                    <a:pt x="14798" y="7599"/>
                    <a:pt x="14173" y="8224"/>
                  </a:cubicBezTo>
                  <a:lnTo>
                    <a:pt x="14073" y="8324"/>
                  </a:lnTo>
                  <a:cubicBezTo>
                    <a:pt x="13348" y="8949"/>
                    <a:pt x="12499" y="9474"/>
                    <a:pt x="11674" y="9799"/>
                  </a:cubicBezTo>
                  <a:cubicBezTo>
                    <a:pt x="11249" y="9899"/>
                    <a:pt x="10749" y="9999"/>
                    <a:pt x="10324" y="10099"/>
                  </a:cubicBezTo>
                  <a:lnTo>
                    <a:pt x="9374" y="10099"/>
                  </a:lnTo>
                  <a:cubicBezTo>
                    <a:pt x="8449" y="10099"/>
                    <a:pt x="7624" y="9999"/>
                    <a:pt x="6675" y="9574"/>
                  </a:cubicBezTo>
                  <a:cubicBezTo>
                    <a:pt x="6575" y="9474"/>
                    <a:pt x="6475" y="9474"/>
                    <a:pt x="6375" y="9374"/>
                  </a:cubicBezTo>
                  <a:cubicBezTo>
                    <a:pt x="5750" y="9174"/>
                    <a:pt x="5225" y="8749"/>
                    <a:pt x="4800" y="8324"/>
                  </a:cubicBezTo>
                  <a:cubicBezTo>
                    <a:pt x="4600" y="8124"/>
                    <a:pt x="4375" y="7924"/>
                    <a:pt x="4175" y="7699"/>
                  </a:cubicBezTo>
                  <a:cubicBezTo>
                    <a:pt x="3875" y="7299"/>
                    <a:pt x="3650" y="6974"/>
                    <a:pt x="3450" y="6549"/>
                  </a:cubicBezTo>
                  <a:cubicBezTo>
                    <a:pt x="3350" y="6349"/>
                    <a:pt x="3250" y="6150"/>
                    <a:pt x="3125" y="5925"/>
                  </a:cubicBezTo>
                  <a:cubicBezTo>
                    <a:pt x="2925" y="5625"/>
                    <a:pt x="2825" y="5200"/>
                    <a:pt x="2825" y="4900"/>
                  </a:cubicBezTo>
                  <a:cubicBezTo>
                    <a:pt x="2725" y="4675"/>
                    <a:pt x="2725" y="4375"/>
                    <a:pt x="2625" y="4175"/>
                  </a:cubicBezTo>
                  <a:lnTo>
                    <a:pt x="2625" y="3325"/>
                  </a:lnTo>
                  <a:cubicBezTo>
                    <a:pt x="2625" y="2400"/>
                    <a:pt x="2825" y="1450"/>
                    <a:pt x="3125" y="625"/>
                  </a:cubicBezTo>
                  <a:lnTo>
                    <a:pt x="1875" y="1"/>
                  </a:lnTo>
                  <a:close/>
                </a:path>
              </a:pathLst>
            </a:custGeom>
            <a:solidFill>
              <a:srgbClr val="6B7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BBE-5C18-47E9-8A94-475F970C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3" y="1553285"/>
            <a:ext cx="3168502" cy="2036929"/>
          </a:xfrm>
        </p:spPr>
        <p:txBody>
          <a:bodyPr/>
          <a:lstStyle/>
          <a:p>
            <a:r>
              <a:rPr lang="kk-KZ" dirty="0" err="1"/>
              <a:t>Функциональность</a:t>
            </a:r>
            <a:r>
              <a:rPr lang="kk-KZ" dirty="0"/>
              <a:t> </a:t>
            </a:r>
            <a:r>
              <a:rPr lang="kk-KZ" dirty="0" err="1"/>
              <a:t>сайта</a:t>
            </a:r>
            <a:endParaRPr lang="ru-RU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6FDDD0-F185-47D2-9717-9208FF587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926702"/>
              </p:ext>
            </p:extLst>
          </p:nvPr>
        </p:nvGraphicFramePr>
        <p:xfrm>
          <a:off x="3104707" y="372140"/>
          <a:ext cx="5901069" cy="4614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27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"/>
          <p:cNvSpPr/>
          <p:nvPr/>
        </p:nvSpPr>
        <p:spPr>
          <a:xfrm>
            <a:off x="5555054" y="2238152"/>
            <a:ext cx="2865931" cy="1370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3"/>
          <p:cNvSpPr txBox="1">
            <a:spLocks noGrp="1"/>
          </p:cNvSpPr>
          <p:nvPr>
            <p:ph type="ctrTitle" idx="4294967295"/>
          </p:nvPr>
        </p:nvSpPr>
        <p:spPr>
          <a:xfrm>
            <a:off x="5980169" y="2376450"/>
            <a:ext cx="20157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46C68"/>
                </a:solidFill>
              </a:rPr>
              <a:t>70</a:t>
            </a:r>
            <a:endParaRPr sz="2800" dirty="0">
              <a:solidFill>
                <a:srgbClr val="F46C68"/>
              </a:solidFill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5687520" y="3170725"/>
            <a:ext cx="26010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123D6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ОПРОШЕННОЕ КОЛИЧЕСТВО ЛЮДЕЙ</a:t>
            </a:r>
            <a:endParaRPr lang="en-US" sz="1600" dirty="0">
              <a:solidFill>
                <a:srgbClr val="123D6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24" name="Google Shape;724;p23"/>
          <p:cNvSpPr txBox="1">
            <a:spLocks noGrp="1"/>
          </p:cNvSpPr>
          <p:nvPr>
            <p:ph type="ctrTitle"/>
          </p:nvPr>
        </p:nvSpPr>
        <p:spPr>
          <a:xfrm>
            <a:off x="1544700" y="130394"/>
            <a:ext cx="6054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АКТУАЛЬНОСТЬ ПРОЕКТА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B2B6390-23EE-4095-A9D8-A7350039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8" y="921926"/>
            <a:ext cx="5874868" cy="4003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5DEB6806-13AB-4974-8B2A-3FFCB549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11" y="137490"/>
            <a:ext cx="7144577" cy="48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10132"/>
      </p:ext>
    </p:extLst>
  </p:cSld>
  <p:clrMapOvr>
    <a:masterClrMapping/>
  </p:clrMapOvr>
</p:sld>
</file>

<file path=ppt/theme/theme1.xml><?xml version="1.0" encoding="utf-8"?>
<a:theme xmlns:a="http://schemas.openxmlformats.org/drawingml/2006/main" name="Norrell Consul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243</Words>
  <Application>Microsoft Office PowerPoint</Application>
  <PresentationFormat>On-screen Show (16:9)</PresentationFormat>
  <Paragraphs>38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Anton</vt:lpstr>
      <vt:lpstr>Arial</vt:lpstr>
      <vt:lpstr>Barlow Semi Condensed</vt:lpstr>
      <vt:lpstr>Barlow Semi Condensed Light</vt:lpstr>
      <vt:lpstr>Roboto Slab Regular</vt:lpstr>
      <vt:lpstr>Wingdings</vt:lpstr>
      <vt:lpstr>Norrell Consulting by Slidesgo</vt:lpstr>
      <vt:lpstr>“Сайт для мониторинга и контроля планов и задач государственных служащих”</vt:lpstr>
      <vt:lpstr>Вступление</vt:lpstr>
      <vt:lpstr>ЦЕЛЬ ПРОЕКТА</vt:lpstr>
      <vt:lpstr>Пример: исходя из места жительства - выводятся данные акимата по данному району-обещание на 2020 год</vt:lpstr>
      <vt:lpstr>Выполнение определенных задач или в процессе их выполнения</vt:lpstr>
      <vt:lpstr>ПОНИМАНИЕ ПРОБЛЕМЫ</vt:lpstr>
      <vt:lpstr>Функциональность сайта</vt:lpstr>
      <vt:lpstr>70</vt:lpstr>
      <vt:lpstr>PowerPoint Presentation</vt:lpstr>
      <vt:lpstr>РАЗДЕЛЕНИЕ ЗАДАЧ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single resource for monitoring and controlling the plans and tasks of government employees.</dc:title>
  <dc:creator>Салта</dc:creator>
  <cp:lastModifiedBy>Bayan</cp:lastModifiedBy>
  <cp:revision>15</cp:revision>
  <dcterms:modified xsi:type="dcterms:W3CDTF">2020-10-04T13:29:28Z</dcterms:modified>
</cp:coreProperties>
</file>