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c27e4b1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c27e4b1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c27e4b1c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c27e4b1c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 Report Chess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Gjuraj, Maxwell Arnold, Brandon Onyejekwe, Adrian Monaghan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700"/>
              <a:buChar char="-"/>
            </a:pPr>
            <a:r>
              <a:rPr lang="en" sz="1700">
                <a:solidFill>
                  <a:srgbClr val="2D3B45"/>
                </a:solidFill>
                <a:highlight>
                  <a:srgbClr val="FFFFFF"/>
                </a:highlight>
              </a:rPr>
              <a:t>Graphics of the gui</a:t>
            </a:r>
            <a:endParaRPr sz="17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700"/>
              <a:buChar char="-"/>
            </a:pPr>
            <a:r>
              <a:rPr lang="en" sz="1700">
                <a:solidFill>
                  <a:srgbClr val="2D3B45"/>
                </a:solidFill>
                <a:highlight>
                  <a:srgbClr val="FFFFFF"/>
                </a:highlight>
              </a:rPr>
              <a:t>Initialization of the board</a:t>
            </a:r>
            <a:endParaRPr sz="17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700"/>
              <a:buChar char="-"/>
            </a:pPr>
            <a:r>
              <a:rPr lang="en" sz="1700">
                <a:solidFill>
                  <a:srgbClr val="2D3B45"/>
                </a:solidFill>
                <a:highlight>
                  <a:srgbClr val="FFFFFF"/>
                </a:highlight>
              </a:rPr>
              <a:t>Basic chess gameplay</a:t>
            </a:r>
            <a:endParaRPr sz="17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700"/>
              <a:buChar char="-"/>
            </a:pPr>
            <a:r>
              <a:rPr lang="en" sz="1700">
                <a:solidFill>
                  <a:srgbClr val="2D3B45"/>
                </a:solidFill>
                <a:highlight>
                  <a:srgbClr val="FFFFFF"/>
                </a:highlight>
              </a:rPr>
              <a:t>Moving pieces</a:t>
            </a:r>
            <a:endParaRPr sz="17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700"/>
              <a:buChar char="-"/>
            </a:pPr>
            <a:r>
              <a:rPr lang="en" sz="1700">
                <a:solidFill>
                  <a:srgbClr val="2D3B45"/>
                </a:solidFill>
                <a:highlight>
                  <a:srgbClr val="FFFFFF"/>
                </a:highlight>
              </a:rPr>
              <a:t>Capturing pieces</a:t>
            </a:r>
            <a:endParaRPr sz="17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D3B45"/>
                </a:solidFill>
                <a:highlight>
                  <a:srgbClr val="FFFFFF"/>
                </a:highlight>
              </a:rPr>
              <a:t>    -    Error handling on invalid movement</a:t>
            </a:r>
            <a:endParaRPr sz="17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700">
                <a:solidFill>
                  <a:srgbClr val="2D3B45"/>
                </a:solidFill>
                <a:highlight>
                  <a:srgbClr val="FFFFFF"/>
                </a:highlight>
              </a:rPr>
              <a:t>    -    Piece objects</a:t>
            </a:r>
            <a:endParaRPr sz="17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8810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Outstanding: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Finish </a:t>
            </a:r>
            <a:r>
              <a:rPr lang="en" sz="1700"/>
              <a:t>implementation</a:t>
            </a:r>
            <a:r>
              <a:rPr lang="en" sz="1700"/>
              <a:t> of the GUI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Start work on the AI part (close to starting)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Check/Checkmate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Nonstandard movement (castling, pawn promotion, En passant, pawn movement)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