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6F2C2-A3AD-4700-8E87-E119BFECA46C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72D75-FBFE-4199-B0B5-49A4E837206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45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2372D75-FBFE-4199-B0B5-49A4E8372065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4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5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7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0" name="Freeform 19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/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0" name="Freeform 18"/>
          <p:cNvSpPr/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1" name="Freeform 22"/>
          <p:cNvSpPr/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12" name="Freeform 26"/>
          <p:cNvSpPr/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 useBgFill="1">
        <p:nvSpPr>
          <p:cNvPr id="13" name="Freeform 10"/>
          <p:cNvSpPr/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6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7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9" name="Freeform 28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1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2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3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14" name="Freeform 10"/>
            <p:cNvSpPr/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/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8" name="Freeform 18"/>
            <p:cNvSpPr/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19" name="Freeform 22"/>
            <p:cNvSpPr/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0" name="Freeform 26"/>
            <p:cNvSpPr/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 useBgFill="1">
          <p:nvSpPr>
            <p:cNvPr id="21" name="Freeform 10"/>
            <p:cNvSpPr/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2023-08-28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58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98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anose="05050102010706020507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5"/>
        </a:spcBef>
        <a:buClr>
          <a:schemeClr val="accent1"/>
        </a:buClr>
        <a:buFont typeface="Symbol" panose="05050102010706020507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zyer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wzyer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wzycoding@qq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为之易心理健康</a:t>
            </a:r>
            <a:r>
              <a:rPr lang="en-US" altLang="zh-CN" dirty="0"/>
              <a:t>SAAS</a:t>
            </a:r>
            <a:r>
              <a:rPr lang="zh-CN" altLang="en-US" dirty="0"/>
              <a:t>软件平台</a:t>
            </a:r>
            <a:r>
              <a:rPr lang="en-US" altLang="zh-CN" dirty="0"/>
              <a:t>》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---</a:t>
            </a:r>
            <a:r>
              <a:rPr lang="zh-CN" altLang="en-US" dirty="0" smtClean="0"/>
              <a:t>创建您自己的心理咨询室</a:t>
            </a:r>
            <a:r>
              <a:rPr lang="en-US" altLang="zh-CN" dirty="0" smtClean="0"/>
              <a:t>---</a:t>
            </a:r>
          </a:p>
          <a:p>
            <a:r>
              <a:rPr lang="en-US" altLang="zh-CN" spc="-1" dirty="0">
                <a:solidFill>
                  <a:srgbClr val="464646"/>
                </a:solidFill>
                <a:sym typeface="+mn-ea"/>
                <a:hlinkClick r:id="rId2"/>
              </a:rPr>
              <a:t>https://www.wzyer.com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" y="2318385"/>
            <a:ext cx="7917180" cy="38080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普查</a:t>
            </a:r>
            <a:r>
              <a:rPr lang="zh-CN" altLang="en-US" dirty="0" smtClean="0"/>
              <a:t>功能</a:t>
            </a:r>
            <a:r>
              <a:rPr lang="zh-CN" altLang="en-US" dirty="0"/>
              <a:t>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90" y="2306320"/>
            <a:ext cx="7941945" cy="382016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普查功能概览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970" y="2339340"/>
            <a:ext cx="7873365" cy="37871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专家</a:t>
            </a:r>
            <a:r>
              <a:rPr lang="zh-CN" altLang="en-US" dirty="0" smtClean="0"/>
              <a:t>功能</a:t>
            </a:r>
            <a:r>
              <a:rPr lang="zh-CN" altLang="en-US" dirty="0"/>
              <a:t>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" y="2352040"/>
            <a:ext cx="7847330" cy="37744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专家功能概览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2553521"/>
            <a:ext cx="1872208" cy="41604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用户移动端概览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244868"/>
            <a:ext cx="2011101" cy="446911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1844824"/>
            <a:ext cx="2191122" cy="4869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系统访问入口 </a:t>
            </a:r>
            <a:r>
              <a:rPr lang="en-US" altLang="zh-CN" dirty="0" smtClean="0">
                <a:hlinkClick r:id="rId2"/>
              </a:rPr>
              <a:t>https://www.wzyer.com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系统访问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212976"/>
            <a:ext cx="6984776" cy="335944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系统支持：</a:t>
            </a:r>
            <a:r>
              <a:rPr lang="en-US" altLang="zh-CN" dirty="0" smtClean="0">
                <a:hlinkClick r:id="rId2"/>
              </a:rPr>
              <a:t>wzycoding@qq.com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谢谢观看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面向</a:t>
            </a:r>
            <a:r>
              <a:rPr lang="zh-CN" altLang="en-US" dirty="0"/>
              <a:t>心理健康</a:t>
            </a:r>
            <a:r>
              <a:rPr lang="zh-CN" altLang="en-US" dirty="0" smtClean="0"/>
              <a:t>从业者，</a:t>
            </a:r>
            <a:r>
              <a:rPr lang="zh-CN" altLang="en-US" dirty="0"/>
              <a:t>注册一个账号就可以拥有自己专属的线上心理</a:t>
            </a:r>
            <a:r>
              <a:rPr lang="zh-CN" altLang="en-US" dirty="0" smtClean="0"/>
              <a:t>工作室。</a:t>
            </a:r>
            <a:endParaRPr lang="en-US" altLang="zh-CN" dirty="0" smtClean="0"/>
          </a:p>
          <a:p>
            <a:r>
              <a:rPr lang="zh-CN" altLang="en-US" dirty="0"/>
              <a:t>专业心理医生可以用其构建线上心理诊所，对其用户提供心理量表测评，群体</a:t>
            </a:r>
            <a:r>
              <a:rPr lang="zh-CN" altLang="en-US" dirty="0" smtClean="0"/>
              <a:t>心理</a:t>
            </a:r>
            <a:r>
              <a:rPr lang="zh-CN" altLang="en-US" dirty="0"/>
              <a:t>健康</a:t>
            </a:r>
            <a:r>
              <a:rPr lang="zh-CN" altLang="en-US" dirty="0" smtClean="0"/>
              <a:t>普查</a:t>
            </a:r>
            <a:r>
              <a:rPr lang="zh-CN" altLang="en-US" dirty="0"/>
              <a:t>，线下心理咨询等</a:t>
            </a:r>
            <a:r>
              <a:rPr lang="zh-CN" altLang="en-US" dirty="0" smtClean="0"/>
              <a:t>服务。</a:t>
            </a:r>
            <a:endParaRPr lang="en-US" altLang="zh-CN" dirty="0" smtClean="0"/>
          </a:p>
          <a:p>
            <a:r>
              <a:rPr lang="zh-CN" altLang="en-US" dirty="0"/>
              <a:t>企事业单位的心理卫生专员，可以用其构建面向本单位人员的心理健康服务</a:t>
            </a:r>
            <a:r>
              <a:rPr lang="zh-CN" altLang="en-US" dirty="0" smtClean="0"/>
              <a:t>平台。比如</a:t>
            </a:r>
            <a:r>
              <a:rPr lang="zh-CN" altLang="en-US" dirty="0"/>
              <a:t>学校，</a:t>
            </a:r>
            <a:r>
              <a:rPr lang="zh-CN" altLang="en-US" dirty="0" smtClean="0"/>
              <a:t>面向在校</a:t>
            </a:r>
            <a:r>
              <a:rPr lang="zh-CN" altLang="en-US" dirty="0"/>
              <a:t>师生；企业，面向</a:t>
            </a:r>
            <a:r>
              <a:rPr lang="zh-CN" altLang="en-US" dirty="0" smtClean="0"/>
              <a:t>企业员工</a:t>
            </a:r>
            <a:r>
              <a:rPr lang="zh-CN" altLang="en-US" dirty="0"/>
              <a:t>；都可以</a:t>
            </a:r>
            <a:r>
              <a:rPr lang="zh-CN" altLang="en-US" dirty="0" smtClean="0"/>
              <a:t>通过本平台搭建的应用，了解群体</a:t>
            </a:r>
            <a:r>
              <a:rPr lang="zh-CN" altLang="en-US" dirty="0"/>
              <a:t>对象的心理健康状况，</a:t>
            </a:r>
            <a:r>
              <a:rPr lang="zh-CN" altLang="en-US" dirty="0" smtClean="0"/>
              <a:t>在早期</a:t>
            </a:r>
            <a:r>
              <a:rPr lang="zh-CN" altLang="en-US" dirty="0"/>
              <a:t>阶段就能发现识别成员的心理困扰</a:t>
            </a:r>
            <a:r>
              <a:rPr lang="zh-CN" altLang="en-US" dirty="0" smtClean="0"/>
              <a:t>，及时有</a:t>
            </a:r>
            <a:r>
              <a:rPr lang="zh-CN" altLang="en-US" dirty="0"/>
              <a:t>针对性的进行干预辅导，为群体的心理健康</a:t>
            </a:r>
            <a:r>
              <a:rPr lang="zh-CN" altLang="en-US" dirty="0" smtClean="0"/>
              <a:t>保驾护航。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用户群体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工作室管理员操作后台管理</a:t>
            </a:r>
            <a:r>
              <a:rPr lang="zh-CN" altLang="en-US" dirty="0" smtClean="0"/>
              <a:t>端</a:t>
            </a:r>
            <a:r>
              <a:rPr lang="zh-CN" altLang="en-US" dirty="0"/>
              <a:t>。</a:t>
            </a:r>
            <a:r>
              <a:rPr lang="zh-CN" altLang="en-US" dirty="0" smtClean="0"/>
              <a:t>通过</a:t>
            </a:r>
            <a:r>
              <a:rPr lang="zh-CN" altLang="en-US" dirty="0"/>
              <a:t>电脑端浏览器访问，</a:t>
            </a:r>
            <a:r>
              <a:rPr lang="zh-CN" altLang="en-US" dirty="0" smtClean="0"/>
              <a:t>管理员</a:t>
            </a:r>
            <a:r>
              <a:rPr lang="zh-CN" altLang="en-US" dirty="0"/>
              <a:t>通过</a:t>
            </a:r>
            <a:r>
              <a:rPr lang="zh-CN" altLang="en-US" dirty="0" smtClean="0"/>
              <a:t>后台管理端</a:t>
            </a:r>
            <a:r>
              <a:rPr lang="zh-CN" altLang="en-US" dirty="0"/>
              <a:t>对</a:t>
            </a:r>
            <a:r>
              <a:rPr lang="zh-CN" altLang="en-US" dirty="0" smtClean="0"/>
              <a:t>工作室进行业务配置和日常运营数据管理</a:t>
            </a:r>
            <a:r>
              <a:rPr lang="zh-CN" altLang="en-US" dirty="0"/>
              <a:t>。</a:t>
            </a:r>
          </a:p>
          <a:p>
            <a:r>
              <a:rPr lang="zh-CN" altLang="en-US" dirty="0" smtClean="0"/>
              <a:t>工作室</a:t>
            </a:r>
            <a:r>
              <a:rPr lang="zh-CN" altLang="en-US" dirty="0"/>
              <a:t>用户使用</a:t>
            </a:r>
            <a:r>
              <a:rPr lang="zh-CN" altLang="en-US" dirty="0" smtClean="0"/>
              <a:t>的客户服务端。通过手机端微信访问，管理员可以将工作室链接配置到其微信公众号上，或者提供相关二维码给用户扫码。用户</a:t>
            </a:r>
            <a:r>
              <a:rPr lang="zh-CN" altLang="en-US" dirty="0"/>
              <a:t>在手机端进行量表测评答题，测评报告查看</a:t>
            </a:r>
            <a:r>
              <a:rPr lang="zh-CN" altLang="en-US" dirty="0" smtClean="0"/>
              <a:t>，普查活动执行，咨询</a:t>
            </a:r>
            <a:r>
              <a:rPr lang="zh-CN" altLang="en-US" dirty="0"/>
              <a:t>专家预约等操作。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系统的组成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管理员端预览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" y="2251075"/>
            <a:ext cx="8056880" cy="387540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用户端预览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940834"/>
            <a:ext cx="2160240" cy="48005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2580906"/>
            <a:ext cx="1872207" cy="41604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944" y="2736304"/>
            <a:ext cx="1802278" cy="400506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b="1" dirty="0" smtClean="0"/>
              <a:t>心理量表测评</a:t>
            </a:r>
            <a:r>
              <a:rPr lang="zh-CN" altLang="en-US" dirty="0" smtClean="0"/>
              <a:t>。系统含有专业的量</a:t>
            </a:r>
            <a:r>
              <a:rPr lang="zh-CN" altLang="en-US" dirty="0"/>
              <a:t>表池，可以</a:t>
            </a:r>
            <a:r>
              <a:rPr lang="zh-CN" altLang="en-US" dirty="0" smtClean="0"/>
              <a:t>直接从其导入量表到</a:t>
            </a:r>
            <a:r>
              <a:rPr lang="zh-CN" altLang="en-US" dirty="0"/>
              <a:t>自己账号</a:t>
            </a:r>
            <a:r>
              <a:rPr lang="zh-CN" altLang="en-US" dirty="0" smtClean="0"/>
              <a:t>使用；同时</a:t>
            </a:r>
            <a:r>
              <a:rPr lang="zh-CN" altLang="en-US" dirty="0"/>
              <a:t>系统还拥有</a:t>
            </a:r>
            <a:r>
              <a:rPr lang="zh-CN" altLang="en-US" dirty="0" smtClean="0"/>
              <a:t>全</a:t>
            </a:r>
            <a:r>
              <a:rPr lang="zh-CN" altLang="en-US" dirty="0"/>
              <a:t>要素</a:t>
            </a:r>
            <a:r>
              <a:rPr lang="zh-CN" altLang="en-US" dirty="0" smtClean="0"/>
              <a:t>的</a:t>
            </a:r>
            <a:r>
              <a:rPr lang="zh-CN" altLang="en-US" dirty="0"/>
              <a:t>量表编辑器</a:t>
            </a:r>
            <a:r>
              <a:rPr lang="zh-CN" altLang="en-US" dirty="0" smtClean="0"/>
              <a:t>，管理员既可以在导入量表的基础上对其自定义调整，也可以从头添加自己</a:t>
            </a:r>
            <a:r>
              <a:rPr lang="zh-CN" altLang="en-US" dirty="0"/>
              <a:t>的专属量表。</a:t>
            </a:r>
          </a:p>
          <a:p>
            <a:r>
              <a:rPr lang="zh-CN" altLang="en-US" b="1" dirty="0"/>
              <a:t>心理健康</a:t>
            </a:r>
            <a:r>
              <a:rPr lang="zh-CN" altLang="en-US" b="1" dirty="0" smtClean="0"/>
              <a:t>普查</a:t>
            </a:r>
            <a:r>
              <a:rPr lang="zh-CN" altLang="en-US" dirty="0" smtClean="0"/>
              <a:t>。系统可以对</a:t>
            </a:r>
            <a:r>
              <a:rPr lang="zh-CN" altLang="en-US" dirty="0"/>
              <a:t>心理</a:t>
            </a:r>
            <a:r>
              <a:rPr lang="zh-CN" altLang="en-US" dirty="0" smtClean="0"/>
              <a:t>普查活动进行</a:t>
            </a:r>
            <a:r>
              <a:rPr lang="zh-CN" altLang="en-US" dirty="0"/>
              <a:t>统一的组织管理。 包括普查活动的组织发起，过程跟踪，数据分析，报告生成等，涵盖普查</a:t>
            </a:r>
            <a:r>
              <a:rPr lang="zh-CN" altLang="en-US" dirty="0" smtClean="0"/>
              <a:t>整个</a:t>
            </a:r>
            <a:r>
              <a:rPr lang="zh-CN" altLang="en-US" dirty="0"/>
              <a:t>流程</a:t>
            </a:r>
            <a:r>
              <a:rPr lang="zh-CN" altLang="en-US" dirty="0" smtClean="0"/>
              <a:t>的所有环节。</a:t>
            </a:r>
            <a:endParaRPr lang="zh-CN" altLang="en-US" dirty="0"/>
          </a:p>
          <a:p>
            <a:r>
              <a:rPr lang="zh-CN" altLang="en-US" b="1" dirty="0" smtClean="0"/>
              <a:t>咨询</a:t>
            </a:r>
            <a:r>
              <a:rPr lang="zh-CN" altLang="en-US" b="1" dirty="0"/>
              <a:t>业务</a:t>
            </a:r>
            <a:r>
              <a:rPr lang="zh-CN" altLang="en-US" b="1" dirty="0" smtClean="0"/>
              <a:t>管理</a:t>
            </a:r>
            <a:r>
              <a:rPr lang="zh-CN" altLang="en-US" dirty="0" smtClean="0"/>
              <a:t>。系统可以对咨询</a:t>
            </a:r>
            <a:r>
              <a:rPr lang="zh-CN" altLang="en-US" dirty="0"/>
              <a:t>专家</a:t>
            </a:r>
            <a:r>
              <a:rPr lang="zh-CN" altLang="en-US" dirty="0" smtClean="0"/>
              <a:t>的心理咨询</a:t>
            </a:r>
            <a:r>
              <a:rPr lang="zh-CN" altLang="en-US" dirty="0"/>
              <a:t>服务</a:t>
            </a:r>
            <a:r>
              <a:rPr lang="zh-CN" altLang="en-US" dirty="0" smtClean="0"/>
              <a:t>进行统一化、规范化管理。包括</a:t>
            </a:r>
            <a:r>
              <a:rPr lang="zh-CN" altLang="en-US" dirty="0"/>
              <a:t>专家的个人信息，时间排期，预约流程，服务跟踪</a:t>
            </a:r>
            <a:r>
              <a:rPr lang="zh-CN" altLang="en-US" dirty="0" smtClean="0"/>
              <a:t>等系列功能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系统的主要功能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170" y="2410460"/>
            <a:ext cx="7725410" cy="371602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量表功能概览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155" y="2318385"/>
            <a:ext cx="7917180" cy="3808095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量表功能概览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05" y="2352040"/>
            <a:ext cx="7847330" cy="3774440"/>
          </a:xfr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量表功能概览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d565664-80a5-4dc1-9d72-5bb4829213d0"/>
  <p:tag name="COMMONDATA" val="eyJoZGlkIjoiMjkyZTdmZTgxNmMxNTA5YTU1YTA0NWE5MzVhODQ3ZmUifQ==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波形">
  <a:themeElements>
    <a:clrScheme name="波形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波形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波形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</TotalTime>
  <Words>432</Words>
  <Application>Microsoft Office PowerPoint</Application>
  <PresentationFormat>全屏显示(4:3)</PresentationFormat>
  <Paragraphs>30</Paragraphs>
  <Slides>16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17" baseType="lpstr">
      <vt:lpstr>波形</vt:lpstr>
      <vt:lpstr>《为之易心理健康SAAS软件平台》 </vt:lpstr>
      <vt:lpstr>用户群体</vt:lpstr>
      <vt:lpstr>系统的组成</vt:lpstr>
      <vt:lpstr>管理员端预览</vt:lpstr>
      <vt:lpstr>用户端预览</vt:lpstr>
      <vt:lpstr>系统的主要功能</vt:lpstr>
      <vt:lpstr>量表功能概览</vt:lpstr>
      <vt:lpstr>量表功能概览</vt:lpstr>
      <vt:lpstr>量表功能概览</vt:lpstr>
      <vt:lpstr>普查功能概览</vt:lpstr>
      <vt:lpstr>普查功能概览</vt:lpstr>
      <vt:lpstr>专家功能概览</vt:lpstr>
      <vt:lpstr>专家功能概览</vt:lpstr>
      <vt:lpstr>用户移动端概览</vt:lpstr>
      <vt:lpstr>系统访问</vt:lpstr>
      <vt:lpstr>谢谢观看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《为之易心理健康SAAS软件平台》 </dc:title>
  <dc:creator>Nan</dc:creator>
  <cp:lastModifiedBy>Nan</cp:lastModifiedBy>
  <cp:revision>38</cp:revision>
  <dcterms:created xsi:type="dcterms:W3CDTF">2023-06-20T07:59:00Z</dcterms:created>
  <dcterms:modified xsi:type="dcterms:W3CDTF">2023-08-28T10:10:47Z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EF0D27F7ECFF4B389ECD68C697462295_12</vt:lpwstr>
  </property>
  <property fmtid="{D5CDD505-2E9C-101B-9397-08002B2CF9AE}" pid="3" name="KSOProductBuildVer">
    <vt:lpwstr>2052-11.1.0.15309</vt:lpwstr>
  </property>
</Properties>
</file>