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9" r:id="rId3"/>
    <p:sldId id="260" r:id="rId4"/>
    <p:sldId id="261" r:id="rId5"/>
    <p:sldId id="258" r:id="rId6"/>
    <p:sldId id="262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49A3-1DFA-BC4D-8480-6700E09E41B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93AD-F535-EC41-ABC0-E74DC997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Early MOOC Participant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 Presentation</a:t>
            </a:r>
          </a:p>
          <a:p>
            <a:r>
              <a:rPr lang="en-US" dirty="0" smtClean="0"/>
              <a:t>Fannie Tseng,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Expectations about MOOCs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“(MOOCs): The </a:t>
            </a:r>
            <a:r>
              <a:rPr lang="en-US" dirty="0"/>
              <a:t>End of the University as We Know </a:t>
            </a:r>
            <a:r>
              <a:rPr lang="en-US" dirty="0" smtClean="0"/>
              <a:t>It”,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</a:t>
            </a:r>
            <a:r>
              <a:rPr lang="en-US" dirty="0" smtClean="0"/>
              <a:t>merican </a:t>
            </a:r>
            <a:r>
              <a:rPr lang="en-US" dirty="0"/>
              <a:t>I</a:t>
            </a:r>
            <a:r>
              <a:rPr lang="en-US" dirty="0" smtClean="0"/>
              <a:t>nterest, December 12, 2012</a:t>
            </a:r>
          </a:p>
          <a:p>
            <a:r>
              <a:rPr lang="en-US" dirty="0" smtClean="0"/>
              <a:t>“I </a:t>
            </a:r>
            <a:r>
              <a:rPr lang="en-US" dirty="0"/>
              <a:t>can see a day soon where you’ll create your own college degree by taking the best online courses from the best professors from around the world — some computing from Stanford, some entrepreneurship from Wharton, some ethics from Brandeis, some literature from Edinburgh — paying only the nominal fee for the certificates of completion. It will change teaching, learning and the pathway to employment</a:t>
            </a:r>
            <a:r>
              <a:rPr lang="en-US" dirty="0" smtClean="0"/>
              <a:t>.”, Thomas </a:t>
            </a:r>
            <a:r>
              <a:rPr lang="en-US" dirty="0"/>
              <a:t>Friedman, NY </a:t>
            </a:r>
            <a:r>
              <a:rPr lang="en-US" dirty="0" smtClean="0"/>
              <a:t>Times, January </a:t>
            </a:r>
            <a:r>
              <a:rPr lang="en-US" dirty="0"/>
              <a:t>26, 2013,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Available from </a:t>
            </a:r>
            <a:r>
              <a:rPr lang="en-US" dirty="0" err="1" smtClean="0"/>
              <a:t>HarvardX</a:t>
            </a:r>
            <a:r>
              <a:rPr lang="en-US" dirty="0" smtClean="0"/>
              <a:t> and MITX</a:t>
            </a:r>
          </a:p>
          <a:p>
            <a:r>
              <a:rPr lang="en-US" dirty="0" smtClean="0"/>
              <a:t>Example courses: Quantitative </a:t>
            </a:r>
            <a:r>
              <a:rPr lang="en-US" dirty="0"/>
              <a:t>Methods in Clinical &amp; Public Health </a:t>
            </a:r>
            <a:r>
              <a:rPr lang="en-US" dirty="0" smtClean="0"/>
              <a:t>Research, Electricity </a:t>
            </a:r>
            <a:r>
              <a:rPr lang="en-US" dirty="0"/>
              <a:t>and </a:t>
            </a:r>
            <a:r>
              <a:rPr lang="en-US" dirty="0" smtClean="0"/>
              <a:t>Magnetism, The </a:t>
            </a:r>
            <a:r>
              <a:rPr lang="en-US" dirty="0"/>
              <a:t>Ancient Greek </a:t>
            </a:r>
            <a:r>
              <a:rPr lang="en-US" dirty="0" smtClean="0"/>
              <a:t>Hero, Introduction </a:t>
            </a:r>
            <a:r>
              <a:rPr lang="en-US" dirty="0"/>
              <a:t>to Computer Science I </a:t>
            </a:r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Advantages</a:t>
            </a:r>
            <a:r>
              <a:rPr lang="en-US" dirty="0" smtClean="0"/>
              <a:t>: Large (641,138 person-course observations), relatively clean, already in rectangular format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  <a:r>
              <a:rPr lang="en-US" dirty="0" smtClean="0"/>
              <a:t>: Already pre-processed by </a:t>
            </a:r>
            <a:r>
              <a:rPr lang="en-US" dirty="0" err="1" smtClean="0"/>
              <a:t>EdX</a:t>
            </a:r>
            <a:r>
              <a:rPr lang="en-US" dirty="0" smtClean="0"/>
              <a:t> researchers and much of the class interaction data has been summarized, leaving a lot of valuable information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registered</a:t>
            </a:r>
            <a:r>
              <a:rPr lang="en-US" dirty="0"/>
              <a:t>: </a:t>
            </a:r>
            <a:r>
              <a:rPr lang="en-US" dirty="0" smtClean="0"/>
              <a:t>signed up for course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viewed</a:t>
            </a:r>
            <a:r>
              <a:rPr lang="en-US" dirty="0"/>
              <a:t>: </a:t>
            </a:r>
            <a:r>
              <a:rPr lang="en-US" dirty="0" smtClean="0"/>
              <a:t>anyone </a:t>
            </a:r>
            <a:r>
              <a:rPr lang="en-US" dirty="0"/>
              <a:t>who accessed the ‘Courseware’ tab (the home of the videos, problem sets, and exams) within the </a:t>
            </a:r>
            <a:r>
              <a:rPr lang="en-US" dirty="0" err="1"/>
              <a:t>edX</a:t>
            </a:r>
            <a:r>
              <a:rPr lang="en-US" dirty="0"/>
              <a:t> platform for the course. </a:t>
            </a:r>
            <a:endParaRPr lang="en-US" dirty="0" smtClean="0"/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explored</a:t>
            </a:r>
            <a:r>
              <a:rPr lang="en-US" dirty="0"/>
              <a:t>: administrative, 0/1; anyone who accessed at least half of the chapters in the courseware 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certified</a:t>
            </a:r>
            <a:r>
              <a:rPr lang="en-US" dirty="0"/>
              <a:t>: </a:t>
            </a:r>
            <a:r>
              <a:rPr lang="en-US" dirty="0" smtClean="0"/>
              <a:t>anyone </a:t>
            </a:r>
            <a:r>
              <a:rPr lang="en-US" dirty="0"/>
              <a:t>who earned a certificate. Certificates are based on course grades, and depending on the course, the cutoff for a certificate varies from 50% - 80%.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Interaction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nevents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ndays_act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nplay_video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nchapters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nforum_posts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unsupervised learning be used to identify alternate outcome groups, based on limited class interaction variables.</a:t>
            </a:r>
          </a:p>
          <a:p>
            <a:pPr marL="0" indent="0">
              <a:buNone/>
            </a:pPr>
            <a:r>
              <a:rPr lang="en-US" dirty="0" smtClean="0"/>
              <a:t>	Possible Methods: Clustering</a:t>
            </a:r>
            <a:endParaRPr lang="en-US" dirty="0"/>
          </a:p>
          <a:p>
            <a:r>
              <a:rPr lang="en-US" dirty="0" smtClean="0"/>
              <a:t>Can supervised learning, class information and limited demographic information be used to predict class outcomes?</a:t>
            </a:r>
          </a:p>
          <a:p>
            <a:pPr marL="0" indent="0">
              <a:buNone/>
            </a:pPr>
            <a:r>
              <a:rPr lang="en-US" dirty="0" smtClean="0"/>
              <a:t>	Possible Methods: K-nearest neighbor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8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detecting alternate groups, we can more fully describe students’ experiences with MOOCs and identify places where students typically give up.</a:t>
            </a:r>
          </a:p>
          <a:p>
            <a:r>
              <a:rPr lang="en-US" dirty="0" smtClean="0"/>
              <a:t>If MOOCs truly democratizes education, we would expect that demographic variables cannot predict whether or not a student finishes a course. I hope that this analysis can shed some light on this.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04" y="1739900"/>
            <a:ext cx="3254287" cy="3378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demographic characteristics of sample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78" y="1828800"/>
            <a:ext cx="40387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01" y="1828800"/>
            <a:ext cx="3195921" cy="2963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38" y="1828800"/>
            <a:ext cx="3512257" cy="28440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Highest Degree Earned by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0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400</Words>
  <Application>Microsoft Macintosh PowerPoint</Application>
  <PresentationFormat>On-screen Show (4:3)</PresentationFormat>
  <Paragraphs>36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Analysis of Early MOOC Participant Data</vt:lpstr>
      <vt:lpstr>Early Expectations about MOOCs</vt:lpstr>
      <vt:lpstr>The Dataset</vt:lpstr>
      <vt:lpstr>Outcome variables</vt:lpstr>
      <vt:lpstr>Class Interaction Variables</vt:lpstr>
      <vt:lpstr>Key research questions</vt:lpstr>
      <vt:lpstr>Possible Implications</vt:lpstr>
      <vt:lpstr>Basic demographic characteristics of sample</vt:lpstr>
      <vt:lpstr>Comparison of Highest Degree Earned by Outcome</vt:lpstr>
    </vt:vector>
  </TitlesOfParts>
  <Company>Perkins Coie LLP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Fannie Tseng</dc:creator>
  <cp:lastModifiedBy>Fannie Tseng</cp:lastModifiedBy>
  <cp:revision>13</cp:revision>
  <dcterms:created xsi:type="dcterms:W3CDTF">2015-12-02T22:28:41Z</dcterms:created>
  <dcterms:modified xsi:type="dcterms:W3CDTF">2015-12-04T01:05:23Z</dcterms:modified>
</cp:coreProperties>
</file>