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 DIVAKAR</a:t>
            </a:r>
          </a:p>
          <a:p>
            <a:r>
              <a:rPr lang="en-US" sz="2400" dirty="0"/>
              <a:t>REGISTER NO</a:t>
            </a:r>
            <a:r>
              <a:rPr lang="en-US" sz="2400"/>
              <a:t>:312211782 /22BCOMCA33</a:t>
            </a:r>
            <a:endParaRPr lang="en-US" sz="2400" dirty="0"/>
          </a:p>
          <a:p>
            <a:r>
              <a:rPr lang="en-US" sz="2400" dirty="0"/>
              <a:t>DEPARTMENT:B.COM(COMPUTER APPLICATION)</a:t>
            </a:r>
          </a:p>
          <a:p>
            <a:r>
              <a:rPr lang="en-US" sz="2400" dirty="0"/>
              <a:t>COLLEGE: THIRUTHANGAL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C0141-56D0-DEC1-F164-1EBECFDA8739}"/>
              </a:ext>
            </a:extLst>
          </p:cNvPr>
          <p:cNvSpPr txBox="1"/>
          <p:nvPr/>
        </p:nvSpPr>
        <p:spPr>
          <a:xfrm>
            <a:off x="990600" y="137555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Employee Data Analysis Metrics</a:t>
            </a:r>
          </a:p>
          <a:p>
            <a:pPr marL="457200" indent="-457200">
              <a:buAutoNum type="arabicPeriod"/>
            </a:pPr>
            <a:r>
              <a:rPr lang="en-IN" sz="2400" b="1" dirty="0"/>
              <a:t>Employee Turnover Rate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Employee Engagement Score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Performance Metrics (Productivity, Quality) 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Diversity and Inclusion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Training Effectiveness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Compensation Metrics (Cost, ROI)</a:t>
            </a:r>
          </a:p>
          <a:p>
            <a:pPr marL="457200" indent="-457200">
              <a:buAutoNum type="arabicPeriod"/>
            </a:pPr>
            <a:r>
              <a:rPr lang="en-IN" sz="2400" b="1" dirty="0"/>
              <a:t>his </a:t>
            </a:r>
            <a:r>
              <a:rPr lang="en-IN" sz="2400" b="1" dirty="0" err="1"/>
              <a:t>modeling</a:t>
            </a:r>
            <a:r>
              <a:rPr lang="en-IN" sz="2400" b="1" dirty="0"/>
              <a:t> framework provides a comprehensive structure for employee data analysis, covering data </a:t>
            </a:r>
            <a:r>
              <a:rPr lang="en-IN" sz="2400" b="1" dirty="0" err="1"/>
              <a:t>modeling</a:t>
            </a:r>
            <a:r>
              <a:rPr lang="en-IN" sz="2400" b="1" dirty="0"/>
              <a:t>, predictive </a:t>
            </a:r>
            <a:r>
              <a:rPr lang="en-IN" sz="2400" b="1" dirty="0" err="1"/>
              <a:t>modeling</a:t>
            </a:r>
            <a:r>
              <a:rPr lang="en-IN" sz="2400" b="1" dirty="0"/>
              <a:t>, statistical </a:t>
            </a:r>
            <a:r>
              <a:rPr lang="en-IN" sz="2400" b="1" dirty="0" err="1"/>
              <a:t>modeling</a:t>
            </a:r>
            <a:r>
              <a:rPr lang="en-IN" sz="2400" b="1" dirty="0"/>
              <a:t>, machine learning algorithms,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4CF7A-E0D1-615D-A9F3-D6D8EBA5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1" y="1234585"/>
            <a:ext cx="8253474" cy="242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3D6F9-8953-7D29-C0CE-989E951E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13360"/>
            <a:ext cx="9296400" cy="207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666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boobalan s</cp:lastModifiedBy>
  <cp:revision>14</cp:revision>
  <dcterms:created xsi:type="dcterms:W3CDTF">2024-03-29T15:07:22Z</dcterms:created>
  <dcterms:modified xsi:type="dcterms:W3CDTF">2024-09-03T16:53:09Z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