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91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14600" y="3290233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NAME:BOOBALAN S</a:t>
            </a:r>
          </a:p>
          <a:p>
            <a:r>
              <a:rPr lang="en-US" sz="2400" dirty="0"/>
              <a:t>REGISTER NO:312211778 /22BCOMCA16</a:t>
            </a:r>
          </a:p>
          <a:p>
            <a:r>
              <a:rPr lang="en-US" sz="2400" dirty="0"/>
              <a:t>DEPARTMENT:B.COM(COMPUTER APPLICATION)</a:t>
            </a:r>
          </a:p>
          <a:p>
            <a:r>
              <a:rPr lang="en-US" sz="2400" dirty="0"/>
              <a:t>COLLEGE: THIRUTHANGAL NADAR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6C0141-56D0-DEC1-F164-1EBECFDA8739}"/>
              </a:ext>
            </a:extLst>
          </p:cNvPr>
          <p:cNvSpPr txBox="1"/>
          <p:nvPr/>
        </p:nvSpPr>
        <p:spPr>
          <a:xfrm>
            <a:off x="990600" y="1375552"/>
            <a:ext cx="754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Employee Data Analysis Metrics</a:t>
            </a:r>
          </a:p>
          <a:p>
            <a:pPr marL="457200" indent="-457200">
              <a:buAutoNum type="arabicPeriod"/>
            </a:pPr>
            <a:r>
              <a:rPr lang="en-IN" sz="2400" b="1" dirty="0"/>
              <a:t>Employee Turnover Rate</a:t>
            </a:r>
          </a:p>
          <a:p>
            <a:pPr marL="457200" indent="-457200">
              <a:buAutoNum type="arabicPeriod"/>
            </a:pPr>
            <a:r>
              <a:rPr lang="en-IN" sz="2400" b="1" dirty="0"/>
              <a:t> Employee Engagement Score </a:t>
            </a:r>
          </a:p>
          <a:p>
            <a:pPr marL="457200" indent="-457200">
              <a:buAutoNum type="arabicPeriod"/>
            </a:pPr>
            <a:r>
              <a:rPr lang="en-IN" sz="2400" b="1" dirty="0"/>
              <a:t> Performance Metrics (Productivity, Quality) . </a:t>
            </a:r>
          </a:p>
          <a:p>
            <a:pPr marL="457200" indent="-457200">
              <a:buAutoNum type="arabicPeriod"/>
            </a:pPr>
            <a:r>
              <a:rPr lang="en-IN" sz="2400" b="1" dirty="0"/>
              <a:t>Diversity and Inclusion Metrics </a:t>
            </a:r>
          </a:p>
          <a:p>
            <a:pPr marL="457200" indent="-457200">
              <a:buAutoNum type="arabicPeriod"/>
            </a:pPr>
            <a:r>
              <a:rPr lang="en-IN" sz="2400" b="1" dirty="0"/>
              <a:t>Training Effectiveness Metrics </a:t>
            </a:r>
          </a:p>
          <a:p>
            <a:pPr marL="457200" indent="-457200">
              <a:buAutoNum type="arabicPeriod"/>
            </a:pPr>
            <a:r>
              <a:rPr lang="en-IN" sz="2400" b="1" dirty="0"/>
              <a:t>Compensation Metrics (Cost, ROI)</a:t>
            </a:r>
          </a:p>
          <a:p>
            <a:pPr marL="457200" indent="-457200">
              <a:buAutoNum type="arabicPeriod"/>
            </a:pPr>
            <a:r>
              <a:rPr lang="en-IN" sz="2400" b="1" dirty="0"/>
              <a:t>his </a:t>
            </a:r>
            <a:r>
              <a:rPr lang="en-IN" sz="2400" b="1" dirty="0" err="1"/>
              <a:t>modeling</a:t>
            </a:r>
            <a:r>
              <a:rPr lang="en-IN" sz="2400" b="1" dirty="0"/>
              <a:t> framework provides a comprehensive structure for employee data analysis, covering data </a:t>
            </a:r>
            <a:r>
              <a:rPr lang="en-IN" sz="2400" b="1" dirty="0" err="1"/>
              <a:t>modeling</a:t>
            </a:r>
            <a:r>
              <a:rPr lang="en-IN" sz="2400" b="1" dirty="0"/>
              <a:t>, predictive </a:t>
            </a:r>
            <a:r>
              <a:rPr lang="en-IN" sz="2400" b="1" dirty="0" err="1"/>
              <a:t>modeling</a:t>
            </a:r>
            <a:r>
              <a:rPr lang="en-IN" sz="2400" b="1" dirty="0"/>
              <a:t>, statistical </a:t>
            </a:r>
            <a:r>
              <a:rPr lang="en-IN" sz="2400" b="1" dirty="0" err="1"/>
              <a:t>modeling</a:t>
            </a:r>
            <a:r>
              <a:rPr lang="en-IN" sz="2400" b="1" dirty="0"/>
              <a:t>, machine learning algorithms, data visualization, and model evaluation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A4CF7A-E0D1-615D-A9F3-D6D8EBA54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051" y="1234585"/>
            <a:ext cx="8253474" cy="2423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53D6F9-8953-7D29-C0CE-989E951E4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213360"/>
            <a:ext cx="9296400" cy="20731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D0A-7CE1-1B58-A152-9A2983F37F0A}"/>
              </a:ext>
            </a:extLst>
          </p:cNvPr>
          <p:cNvSpPr txBox="1"/>
          <p:nvPr/>
        </p:nvSpPr>
        <p:spPr>
          <a:xfrm>
            <a:off x="990600" y="1447800"/>
            <a:ext cx="838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Employee data analysis is a powerful tool for organizations to gain insights into their workforce, drive business outcomes, and create a better workplace experience. By leveraging advanced analytics techniques, machine learning algorithms, and data visualization tools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Key Takeaways:</a:t>
            </a:r>
          </a:p>
          <a:p>
            <a:pPr marL="342900" indent="-342900">
              <a:buAutoNum type="arabicPeriod"/>
            </a:pPr>
            <a:r>
              <a:rPr lang="en-US" sz="2400" b="1" dirty="0"/>
              <a:t>Employee data analysis is critical for strategic HR decision-making.</a:t>
            </a:r>
          </a:p>
          <a:p>
            <a:pPr marL="342900" indent="-342900">
              <a:buAutoNum type="arabicPeriod"/>
            </a:pPr>
            <a:r>
              <a:rPr lang="en-US" sz="2400" b="1" dirty="0"/>
              <a:t> Advanced analytics techniques can uncover hidden patterns and insights </a:t>
            </a:r>
          </a:p>
          <a:p>
            <a:pPr marL="342900" indent="-342900">
              <a:buAutoNum type="arabicPeriod"/>
            </a:pPr>
            <a:r>
              <a:rPr lang="en-US" sz="2400" b="1" dirty="0"/>
              <a:t>Data-driven approaches improve employee engagement, retention, and productivity.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990600" y="760279"/>
            <a:ext cx="5800851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object 15">
            <a:extLst>
              <a:ext uri="{FF2B5EF4-FFF2-40B4-BE49-F238E27FC236}">
                <a16:creationId xmlns:a16="http://schemas.microsoft.com/office/drawing/2014/main" id="{E7A412E5-4B66-F0B3-2F1E-EDB34367B78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85020" y="1656965"/>
            <a:ext cx="8254180" cy="207683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r>
              <a:rPr lang="en-US" dirty="0"/>
              <a:t>1: Employee Turnover </a:t>
            </a:r>
            <a:r>
              <a:rPr lang="en-US" dirty="0" err="1"/>
              <a:t>Prediction"A</a:t>
            </a:r>
            <a:r>
              <a:rPr lang="en-US" dirty="0"/>
              <a:t> large retail company is experiencing high employee turnover rates, resulting in significant recruitment and training costs. Analyze employee data to identify key factors </a:t>
            </a:r>
            <a:r>
              <a:rPr lang="en-US" dirty="0">
                <a:solidFill>
                  <a:srgbClr val="FF0000"/>
                </a:solidFill>
              </a:rPr>
              <a:t>contributing</a:t>
            </a:r>
            <a:r>
              <a:rPr lang="en-US" dirty="0"/>
              <a:t> to turnover and develop a predictive model to identify at-risk employees.“</a:t>
            </a:r>
          </a:p>
          <a:p>
            <a:endParaRPr lang="en-US" dirty="0"/>
          </a:p>
          <a:p>
            <a:r>
              <a:rPr lang="en-US" dirty="0"/>
              <a:t> 2: Diversity and </a:t>
            </a:r>
            <a:r>
              <a:rPr lang="en-US" dirty="0" err="1"/>
              <a:t>Inclusion"A</a:t>
            </a:r>
            <a:r>
              <a:rPr lang="en-US" dirty="0"/>
              <a:t> tech firm wants to improve diversity and inclusion in its workforce. Analyze employee demographic data to identify areas for improvement and recommend strategies to enhance diversity and inclusion metrics."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603376-7DB4-9BBB-7BB5-0300E993694F}"/>
              </a:ext>
            </a:extLst>
          </p:cNvPr>
          <p:cNvSpPr/>
          <p:nvPr/>
        </p:nvSpPr>
        <p:spPr>
          <a:xfrm>
            <a:off x="423709" y="3902362"/>
            <a:ext cx="7153275" cy="2200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Requirements:- Employee demographics (age, gender, department,        job role)- Performance metrics (evaluations, promotions)- Attendance and leave records- Training and development data- Survey responses (engagement, satisfaction)- Turnover and churn data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533400" y="169545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employee data to gain insights into employee behavior, performance, and sentiment, informing HR strategies and decisions to enhance employee engagement, retention, and productivity.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 Gather employee data from various        sources (HR systems, surveys, performance metrics).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Data Cleaning and Preparation: Ensure data quality, handle missing values, and transform data for analysis.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742" y="611999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24C16C-9396-E739-F0D3-ABDEE420C05C}"/>
              </a:ext>
            </a:extLst>
          </p:cNvPr>
          <p:cNvSpPr/>
          <p:nvPr/>
        </p:nvSpPr>
        <p:spPr>
          <a:xfrm>
            <a:off x="609600" y="1526411"/>
            <a:ext cx="8229600" cy="4057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05ED05-277F-468D-F228-1D51BA9C2EB0}"/>
              </a:ext>
            </a:extLst>
          </p:cNvPr>
          <p:cNvSpPr txBox="1"/>
          <p:nvPr/>
        </p:nvSpPr>
        <p:spPr>
          <a:xfrm>
            <a:off x="609600" y="1526411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HR Managers: Utilize insights for talent management, recruitment, and employee development.</a:t>
            </a:r>
          </a:p>
          <a:p>
            <a:pPr marL="342900" indent="-342900">
              <a:buAutoNum type="arabicPeriod"/>
            </a:pPr>
            <a:r>
              <a:rPr lang="en-US" dirty="0"/>
              <a:t>2. Business Leaders: Inform strategic decisions on workforce planning, productivity, and performance.</a:t>
            </a:r>
          </a:p>
          <a:p>
            <a:pPr marL="342900" indent="-342900">
              <a:buAutoNum type="arabicPeriod"/>
            </a:pPr>
            <a:r>
              <a:rPr lang="en-US" dirty="0"/>
              <a:t>3. Talent Acquisition Teams: Leverage data for recruitment marketing, candidate sourcing, and hiring.</a:t>
            </a:r>
          </a:p>
          <a:p>
            <a:pPr marL="342900" indent="-342900">
              <a:buAutoNum type="arabicPeriod"/>
            </a:pPr>
            <a:r>
              <a:rPr lang="en-US" dirty="0"/>
              <a:t>4. Learning and Development Teams: Analyze training effectiveness and identify skill gaps.</a:t>
            </a:r>
          </a:p>
          <a:p>
            <a:pPr marL="342900" indent="-342900">
              <a:buAutoNum type="arabicPeriod"/>
            </a:pPr>
            <a:r>
              <a:rPr lang="en-US" dirty="0"/>
              <a:t>5. Compensation and Benefits Teams: Determine fair compensation and benefits packages.</a:t>
            </a:r>
          </a:p>
          <a:p>
            <a:pPr marL="342900" indent="-342900">
              <a:buAutoNum type="arabicPeriod"/>
            </a:pPr>
            <a:r>
              <a:rPr lang="en-US" dirty="0"/>
              <a:t>1. Recruitment Analysts2. HR Business Partners3. Talent Management Specialists4. Workforce Planning Analysts5. Compensation Analysts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37B7E9-7336-86DB-ACD6-2633D9CBCBA1}"/>
              </a:ext>
            </a:extLst>
          </p:cNvPr>
          <p:cNvSpPr/>
          <p:nvPr/>
        </p:nvSpPr>
        <p:spPr>
          <a:xfrm>
            <a:off x="2909330" y="2209800"/>
            <a:ext cx="8534400" cy="42576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8B3E-13B4-B272-E278-E5180068F6EB}"/>
              </a:ext>
            </a:extLst>
          </p:cNvPr>
          <p:cNvSpPr txBox="1"/>
          <p:nvPr/>
        </p:nvSpPr>
        <p:spPr>
          <a:xfrm>
            <a:off x="3124200" y="2514600"/>
            <a:ext cx="8001000" cy="34778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EIP is a cutting-edge employee data analysis platform that provides actionable insights to enhance employee engagement, retention, and productivity. By leveraging machine learning, natural language processing, and data visualization, EIP helps </a:t>
            </a:r>
          </a:p>
          <a:p>
            <a:endParaRPr lang="en-US" sz="2000" b="1" dirty="0"/>
          </a:p>
          <a:p>
            <a:r>
              <a:rPr lang="en-US" sz="2000" b="1" dirty="0"/>
              <a:t>organizations:</a:t>
            </a:r>
          </a:p>
          <a:p>
            <a:pPr marL="342900" indent="-342900">
              <a:buAutoNum type="arabicPeriod"/>
            </a:pPr>
            <a:r>
              <a:rPr lang="en-US" sz="2000" b="1" dirty="0"/>
              <a:t>Predict employee turnover and identify at-risk employees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Analyze diversity, equity, and inclusion metrics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  Optimize talent development and succession planning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Improve employee engagement and well-being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Inform data-driven HR decision-making</a:t>
            </a:r>
            <a:endParaRPr lang="en-IN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C3D761-8A7B-3C99-F282-44473D0BE91C}"/>
              </a:ext>
            </a:extLst>
          </p:cNvPr>
          <p:cNvSpPr txBox="1"/>
          <p:nvPr/>
        </p:nvSpPr>
        <p:spPr>
          <a:xfrm>
            <a:off x="1447800" y="1612490"/>
            <a:ext cx="708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EMPLOYEE=KAGGLE.COM</a:t>
            </a:r>
          </a:p>
          <a:p>
            <a:r>
              <a:rPr lang="en-US" sz="2800" b="1" dirty="0"/>
              <a:t>26-FEATURES</a:t>
            </a:r>
          </a:p>
          <a:p>
            <a:r>
              <a:rPr lang="en-US" sz="2800" b="1" dirty="0"/>
              <a:t>9-FEATURE</a:t>
            </a:r>
          </a:p>
          <a:p>
            <a:r>
              <a:rPr lang="en-US" sz="2800" b="1" dirty="0"/>
              <a:t>EMP ID –NUM</a:t>
            </a:r>
          </a:p>
          <a:p>
            <a:r>
              <a:rPr lang="en-US" sz="2800" b="1" dirty="0"/>
              <a:t>NAME-TEXT</a:t>
            </a:r>
          </a:p>
          <a:p>
            <a:r>
              <a:rPr lang="en-US" sz="2800" b="1" dirty="0"/>
              <a:t>EMP TYPE</a:t>
            </a:r>
          </a:p>
          <a:p>
            <a:r>
              <a:rPr lang="en-US" sz="2800" b="1" dirty="0"/>
              <a:t>PERFORMANCE LEVEL</a:t>
            </a:r>
          </a:p>
          <a:p>
            <a:r>
              <a:rPr lang="en-US" sz="2800" b="1" dirty="0"/>
              <a:t>GENDER-MALE FEMALE</a:t>
            </a:r>
          </a:p>
          <a:p>
            <a:r>
              <a:rPr lang="en-US" sz="2800" b="1" dirty="0"/>
              <a:t>EMPLOYEE RATING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981200" y="1923865"/>
            <a:ext cx="853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IFS(Z8&gt;=5,”VERY HIGH”,Z8&gt;=4”HIGH”.Z8&gt;=3,”MED”,TURE,”LOW”)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666</Words>
  <Application>Microsoft Office PowerPoint</Application>
  <PresentationFormat>Widescreen</PresentationFormat>
  <Paragraphs>88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boobalan s</cp:lastModifiedBy>
  <cp:revision>13</cp:revision>
  <dcterms:created xsi:type="dcterms:W3CDTF">2024-03-29T15:07:22Z</dcterms:created>
  <dcterms:modified xsi:type="dcterms:W3CDTF">2024-09-03T16:05:41Z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