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487214" y="3769619"/>
            <a:ext cx="6834339" cy="1322070"/>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pPr algn="ctr"/>
            <a:endParaRPr lang="en-US" sz="2000" b="1" dirty="0">
              <a:solidFill>
                <a:schemeClr val="accent1">
                  <a:lumMod val="75000"/>
                </a:schemeClr>
              </a:solidFill>
              <a:latin typeface="Arial" panose="020B0604020202020204" pitchFamily="34" charset="0"/>
              <a:cs typeface="Arial" panose="020B0604020202020204" pitchFamily="34" charset="0"/>
            </a:endParaRPr>
          </a:p>
          <a:p>
            <a:pPr algn="ctr"/>
            <a:r>
              <a:rPr lang="en-IN" altLang="en-US" sz="2000" b="1">
                <a:solidFill>
                  <a:schemeClr val="accent1">
                    <a:lumMod val="75000"/>
                  </a:schemeClr>
                </a:solidFill>
                <a:latin typeface="Arial" panose="020B0604020202020204"/>
                <a:cs typeface="Arial" panose="020B0604020202020204"/>
              </a:rPr>
              <a:t>Boobesh.D </a:t>
            </a:r>
            <a:r>
              <a:rPr lang="en-US" sz="2000" b="1">
                <a:solidFill>
                  <a:schemeClr val="accent1">
                    <a:lumMod val="75000"/>
                  </a:schemeClr>
                </a:solidFill>
                <a:latin typeface="Arial" panose="020B0604020202020204"/>
                <a:cs typeface="Arial" panose="020B0604020202020204"/>
              </a:rPr>
              <a:t>-Sengunthar</a:t>
            </a:r>
            <a:r>
              <a:rPr lang="en-US" sz="2000" b="1" dirty="0">
                <a:solidFill>
                  <a:schemeClr val="accent1">
                    <a:lumMod val="75000"/>
                  </a:schemeClr>
                </a:solidFill>
                <a:latin typeface="Arial" panose="020B0604020202020204"/>
                <a:cs typeface="Arial" panose="020B0604020202020204"/>
              </a:rPr>
              <a:t> college of engineering,</a:t>
            </a:r>
            <a:endParaRPr lang="en-US" sz="2000" b="1" dirty="0">
              <a:solidFill>
                <a:schemeClr val="accent1">
                  <a:lumMod val="75000"/>
                </a:schemeClr>
              </a:solidFill>
              <a:latin typeface="Arial" panose="020B0604020202020204"/>
              <a:cs typeface="Arial" panose="020B0604020202020204"/>
            </a:endParaRPr>
          </a:p>
          <a:p>
            <a:pPr algn="ct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B.Tech</a:t>
            </a:r>
            <a:r>
              <a:rPr lang="en-US" sz="2000" b="1" dirty="0">
                <a:solidFill>
                  <a:schemeClr val="accent1">
                    <a:lumMod val="75000"/>
                  </a:schemeClr>
                </a:solidFill>
                <a:latin typeface="Arial" panose="020B0604020202020204"/>
                <a:cs typeface="Arial" panose="020B0604020202020204"/>
              </a:rPr>
              <a:t> Information technology.</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endParaRPr lang="en-IN" sz="2400" dirty="0"/>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endParaRPr lang="en-IN" sz="2400" dirty="0"/>
          </a:p>
          <a:p>
            <a:pPr marL="305435" indent="-305435"/>
            <a:r>
              <a:rPr lang="en-IN" sz="2400" dirty="0"/>
              <a:t>3. GitHub repositories (search for open-source keylogger projects)</a:t>
            </a:r>
            <a:endParaRPr lang="en-IN" sz="2400" dirty="0"/>
          </a:p>
          <a:p>
            <a:pPr marL="305435" indent="-305435"/>
            <a:r>
              <a:rPr lang="en-IN" sz="2400" dirty="0"/>
              <a:t>4. Security blogs and forums (e.g., Stack Overflow, Reddit's r/</a:t>
            </a:r>
            <a:r>
              <a:rPr lang="en-IN" sz="2400" dirty="0" err="1"/>
              <a:t>netsec</a:t>
            </a:r>
            <a:r>
              <a:rPr lang="en-IN" sz="2400" dirty="0"/>
              <a:t>)</a:t>
            </a:r>
            <a:endParaRPr lang="en-IN" sz="2400" dirty="0"/>
          </a:p>
          <a:p>
            <a:pPr marL="305435" indent="-305435"/>
            <a:r>
              <a:rPr lang="en-IN" sz="2400" dirty="0"/>
              <a:t>5. Online tutorials (e.g., Medium, YouTube, </a:t>
            </a:r>
            <a:r>
              <a:rPr lang="en-IN" sz="2400" dirty="0" err="1"/>
              <a:t>Hackaday</a:t>
            </a:r>
            <a:r>
              <a:rPr lang="en-IN" sz="2400" dirty="0"/>
              <a:t>)</a:t>
            </a:r>
            <a:endParaRPr lang="en-IN" sz="2400" dirty="0"/>
          </a:p>
          <a:p>
            <a:pPr marL="305435" indent="-305435"/>
            <a:r>
              <a:rPr lang="en-IN" sz="2400" dirty="0"/>
              <a:t>6. Educational platforms (e.g., Udemy, Coursera, Pluralsight)</a:t>
            </a:r>
            <a:endParaRPr lang="en-IN" sz="2400" dirty="0"/>
          </a:p>
          <a:p>
            <a:pPr marL="305435" indent="-305435"/>
            <a:r>
              <a:rPr lang="en-IN" sz="2400" dirty="0"/>
              <a:t>7. Academic journals (search for research papers related to cybersecurity and programming)</a:t>
            </a:r>
            <a:endParaRPr lang="en-IN" sz="2400" dirty="0"/>
          </a:p>
          <a:p>
            <a:pPr marL="305435" indent="-305435"/>
            <a:r>
              <a:rPr lang="en-IN" sz="2400" dirty="0"/>
              <a:t>8. Legal resources (consult cybersecurity, data privacy, and surveillance laws)</a:t>
            </a:r>
            <a:endParaRPr lang="en-IN" sz="2400" dirty="0"/>
          </a:p>
          <a:p>
            <a:pPr marL="305435" indent="-305435"/>
            <a:r>
              <a:rPr lang="en-IN" sz="2400" dirty="0"/>
              <a:t>9. Ethical hacking resources (e.g., EC-Council guidelines for ethical hacking practices)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panose="020F0502020204030204"/>
                <a:cs typeface="Calibri" panose="020F0502020204030204"/>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lang="en-US" sz="1200" b="1"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1. **Project Goal Definition:**</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Clearly define the purpose of the keylogger project. Is it for educational purposes, security testing, or something else? Ensure the purpose is ethical and legal.</a:t>
            </a:r>
            <a:endParaRPr lang="en-US" sz="1200" b="1"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2. **Technical Implementation:**</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Choose a programming language: Common choices include Python, C++, or Java.</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Select appropriate libraries or frameworks for keyboard input monitoring. For example, in Python, you might use libraries like `</a:t>
            </a:r>
            <a:r>
              <a:rPr lang="en-US" sz="1200" b="1" dirty="0" err="1">
                <a:latin typeface="Calibri" panose="020F0502020204030204"/>
                <a:cs typeface="Calibri" panose="020F0502020204030204"/>
              </a:rPr>
              <a:t>pynput</a:t>
            </a:r>
            <a:r>
              <a:rPr lang="en-US" sz="1200" b="1" dirty="0">
                <a:latin typeface="Calibri" panose="020F0502020204030204"/>
                <a:cs typeface="Calibri" panose="020F0502020204030204"/>
              </a:rPr>
              <a:t>` or `keyboard`.</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Implement code to capture keystrokes: Set up listeners for keyboard events and record the keys pressed by the user.</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Decide on the method of storing captured keystrokes: Options include storing them in memory, writing to a file, or transmitting them over a network connection.</a:t>
            </a:r>
            <a:endParaRPr lang="en-US" sz="1200" b="1"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3. **Security Considerations:**</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Ensure that the keylogger code is secure and cannot be easily detected or misused by unauthorized parties.</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Implement measures to protect captured data, such as encryption or obfuscation techniques.</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Include features to prevent the keylogger from logging sensitive information like passwords or credit card numbers.</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Respect user privacy and only capture keystrokes with proper consent.</a:t>
            </a:r>
            <a:endParaRPr lang="en-US" sz="1200" b="1"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endParaRPr lang="en-US" sz="1800" b="1" dirty="0">
              <a:solidFill>
                <a:srgbClr val="0F0F0F"/>
              </a:solidFill>
            </a:endParaRPr>
          </a:p>
          <a:p>
            <a:pPr marL="0" indent="0">
              <a:buNone/>
            </a:pPr>
            <a:r>
              <a:rPr lang="en-US" sz="1800" b="1" dirty="0">
                <a:solidFill>
                  <a:srgbClr val="0F0F0F"/>
                </a:solidFill>
              </a:rPr>
              <a:t>  </a:t>
            </a:r>
            <a:endParaRPr lang="en-US" sz="1800" b="1" dirty="0">
              <a:solidFill>
                <a:srgbClr val="0F0F0F"/>
              </a:solidFill>
            </a:endParaRPr>
          </a:p>
          <a:p>
            <a:pPr marL="0" indent="0">
              <a:buNone/>
            </a:pPr>
            <a:r>
              <a:rPr lang="en-US" sz="1800" b="1" dirty="0">
                <a:solidFill>
                  <a:srgbClr val="0F0F0F"/>
                </a:solidFill>
              </a:rPr>
              <a:t>2. **Design and Architecture:** Designing the system architecture, including input monitoring, logging, user interface, and security modules.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3" y="1427710"/>
            <a:ext cx="5865328" cy="4673324"/>
          </a:xfrm>
        </p:spPr>
        <p:txBody>
          <a:bodyPr>
            <a:normAutofit/>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Initialize logging mechanisms.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endParaRPr lang="en-US" sz="800" b="0" i="0" dirty="0">
              <a:solidFill>
                <a:srgbClr val="0D0D0D"/>
              </a:solidFill>
              <a:effectLst/>
              <a:latin typeface="Söhne"/>
            </a:endParaRPr>
          </a:p>
          <a:p>
            <a:pPr marL="305435" indent="-305435"/>
            <a:endParaRPr lang="en-IN" sz="800" dirty="0"/>
          </a:p>
        </p:txBody>
      </p:sp>
      <p:sp>
        <p:nvSpPr>
          <p:cNvPr id="3" name="TextBox 2"/>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endParaRPr lang="en-US" sz="800" b="1" i="0" dirty="0">
              <a:solidFill>
                <a:srgbClr val="0D0D0D"/>
              </a:solidFill>
              <a:effectLst/>
              <a:latin typeface="Söhne"/>
            </a:endParaRP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endParaRPr lang="en-US" sz="800" b="1" i="0" dirty="0">
              <a:solidFill>
                <a:srgbClr val="0D0D0D"/>
              </a:solidFill>
              <a:effectLst/>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Packaging:</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Distribution:</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Installation:</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Configuration:</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Monitoring and Maintenance:</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Removal:</a:t>
            </a:r>
            <a:endParaRPr lang="en-US" sz="800" b="1" i="0" dirty="0">
              <a:solidFill>
                <a:srgbClr val="0D0D0D"/>
              </a:solidFill>
              <a:effectLst/>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endParaRPr lang="en-US" sz="800" b="0" i="0" dirty="0">
              <a:solidFill>
                <a:srgbClr val="0D0D0D"/>
              </a:solidFill>
              <a:effectLst/>
              <a:latin typeface="Söhne"/>
            </a:endParaRPr>
          </a:p>
          <a:p>
            <a:endParaRPr lang="en-IN"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7411</Words>
  <Application>WPS Presentation</Application>
  <PresentationFormat>Widescreen</PresentationFormat>
  <Paragraphs>152</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2</vt:lpstr>
      <vt:lpstr>Arial</vt:lpstr>
      <vt:lpstr>Calibri</vt:lpstr>
      <vt:lpstr>Calibri Light</vt:lpstr>
      <vt:lpstr>Söhne</vt:lpstr>
      <vt:lpstr>Segoe Print</vt:lpstr>
      <vt:lpstr>Google Sans</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91812</cp:lastModifiedBy>
  <cp:revision>32</cp:revision>
  <dcterms:created xsi:type="dcterms:W3CDTF">2021-05-26T16:50:00Z</dcterms:created>
  <dcterms:modified xsi:type="dcterms:W3CDTF">2024-04-03T09:07:13Z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2A3A4A64B1404D4B9D693245923887DD_12</vt:lpwstr>
  </property>
  <property fmtid="{D5CDD505-2E9C-101B-9397-08002B2CF9AE}" pid="4" name="KSOProductBuildVer">
    <vt:lpwstr>1033-12.2.0.13489</vt:lpwstr>
  </property>
</Properties>
</file>