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38" r:id="rId2"/>
  </p:sldMasterIdLst>
  <p:sldIdLst>
    <p:sldId id="256" r:id="rId3"/>
    <p:sldId id="257" r:id="rId4"/>
    <p:sldId id="259" r:id="rId5"/>
    <p:sldId id="258" r:id="rId6"/>
    <p:sldId id="262" r:id="rId7"/>
    <p:sldId id="263" r:id="rId8"/>
    <p:sldId id="260" r:id="rId9"/>
    <p:sldId id="265" r:id="rId10"/>
    <p:sldId id="266" r:id="rId11"/>
    <p:sldId id="26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B8F-B876-4A51-925A-05A6457ED9E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9320-60F1-48FB-9962-F0CAD0727C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5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B8F-B876-4A51-925A-05A6457ED9E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9320-60F1-48FB-9962-F0CAD072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9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B8F-B876-4A51-925A-05A6457ED9E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9320-60F1-48FB-9962-F0CAD072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9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B8F-B876-4A51-925A-05A6457ED9E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9320-60F1-48FB-9962-F0CAD072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2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B8F-B876-4A51-925A-05A6457ED9E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9320-60F1-48FB-9962-F0CAD072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81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B8F-B876-4A51-925A-05A6457ED9E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2459320-60F1-48FB-9962-F0CAD072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51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B8F-B876-4A51-925A-05A6457ED9E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9320-60F1-48FB-9962-F0CAD072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02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B8F-B876-4A51-925A-05A6457ED9E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9320-60F1-48FB-9962-F0CAD072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68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B8F-B876-4A51-925A-05A6457ED9E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9320-60F1-48FB-9962-F0CAD072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14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B8F-B876-4A51-925A-05A6457ED9E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9320-60F1-48FB-9962-F0CAD072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7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B8F-B876-4A51-925A-05A6457ED9E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9320-60F1-48FB-9962-F0CAD072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6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B8F-B876-4A51-925A-05A6457ED9E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9320-60F1-48FB-9962-F0CAD072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11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B8F-B876-4A51-925A-05A6457ED9E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9320-60F1-48FB-9962-F0CAD072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62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B8F-B876-4A51-925A-05A6457ED9E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9320-60F1-48FB-9962-F0CAD072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62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B8F-B876-4A51-925A-05A6457ED9E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9320-60F1-48FB-9962-F0CAD072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50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B8F-B876-4A51-925A-05A6457ED9E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9320-60F1-48FB-9962-F0CAD072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442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B8F-B876-4A51-925A-05A6457ED9E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9320-60F1-48FB-9962-F0CAD072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71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B8F-B876-4A51-925A-05A6457ED9E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9320-60F1-48FB-9962-F0CAD072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725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B8F-B876-4A51-925A-05A6457ED9E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9320-60F1-48FB-9962-F0CAD072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38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B8F-B876-4A51-925A-05A6457ED9E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9320-60F1-48FB-9962-F0CAD072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535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B8F-B876-4A51-925A-05A6457ED9E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9320-60F1-48FB-9962-F0CAD072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434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B8F-B876-4A51-925A-05A6457ED9E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9320-60F1-48FB-9962-F0CAD072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B8F-B876-4A51-925A-05A6457ED9E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9320-60F1-48FB-9962-F0CAD0727C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8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B8F-B876-4A51-925A-05A6457ED9E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9320-60F1-48FB-9962-F0CAD072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1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B8F-B876-4A51-925A-05A6457ED9E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9320-60F1-48FB-9962-F0CAD072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3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B8F-B876-4A51-925A-05A6457ED9E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9320-60F1-48FB-9962-F0CAD072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72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96963" y="1993900"/>
            <a:ext cx="10058400" cy="3657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5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B8F-B876-4A51-925A-05A6457ED9E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9320-60F1-48FB-9962-F0CAD072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99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D0EB8F-B876-4A51-925A-05A6457ED9E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59320-60F1-48FB-9962-F0CAD072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D0EB8F-B876-4A51-925A-05A6457ED9E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459320-60F1-48FB-9962-F0CAD0727C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82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56" r:id="rId8"/>
    <p:sldLayoutId id="2147483734" r:id="rId9"/>
    <p:sldLayoutId id="2147483735" r:id="rId10"/>
    <p:sldLayoutId id="2147483736" r:id="rId11"/>
    <p:sldLayoutId id="2147483737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D0EB8F-B876-4A51-925A-05A6457ED9E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459320-60F1-48FB-9962-F0CAD072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5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Colonna MT" panose="04020805060202030203" pitchFamily="82" charset="0"/>
              </a:rPr>
              <a:t>BCalculator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Aplicatie</a:t>
            </a:r>
            <a:r>
              <a:rPr lang="en-US" dirty="0" smtClean="0"/>
              <a:t> Android</a:t>
            </a:r>
          </a:p>
          <a:p>
            <a:r>
              <a:rPr lang="en-US" dirty="0" smtClean="0"/>
              <a:t>Militaru Bogdan </a:t>
            </a:r>
            <a:r>
              <a:rPr lang="en-US" dirty="0" smtClean="0"/>
              <a:t>Alexandru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223" y="5654721"/>
            <a:ext cx="1185269" cy="110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91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6966226" cy="2536839"/>
          </a:xfrm>
        </p:spPr>
        <p:txBody>
          <a:bodyPr>
            <a:normAutofit/>
          </a:bodyPr>
          <a:lstStyle/>
          <a:p>
            <a:r>
              <a:rPr lang="en-US" dirty="0" smtClean="0"/>
              <a:t>It’s time for DEMO!</a:t>
            </a:r>
            <a:br>
              <a:rPr lang="en-US" dirty="0" smtClean="0"/>
            </a:br>
            <a:r>
              <a:rPr lang="en-US" dirty="0" err="1" smtClean="0"/>
              <a:t>BCalculator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3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That’s all!</a:t>
            </a:r>
            <a:br>
              <a:rPr lang="en-US" dirty="0" smtClean="0"/>
            </a:br>
            <a:r>
              <a:rPr lang="en-US" dirty="0" smtClean="0"/>
              <a:t>Thank you for watching.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1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88" y="318034"/>
            <a:ext cx="9370863" cy="1236155"/>
          </a:xfr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196788" y="1845735"/>
            <a:ext cx="9958892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BCalculator</a:t>
            </a:r>
            <a:r>
              <a:rPr lang="en-US" dirty="0" smtClean="0"/>
              <a:t> help you to: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learn math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make homework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interaction with your smartphone or tablet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difference between long press and short press on a button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make your device to get alive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34557" y="6396335"/>
            <a:ext cx="1842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BCalculator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89" y="4371152"/>
            <a:ext cx="779930" cy="77993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31659" y="443753"/>
            <a:ext cx="3119717" cy="900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8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19" y="2593508"/>
            <a:ext cx="8269941" cy="869109"/>
          </a:xfrm>
        </p:spPr>
        <p:txBody>
          <a:bodyPr/>
          <a:lstStyle/>
          <a:p>
            <a:r>
              <a:rPr lang="en-US" dirty="0" smtClean="0"/>
              <a:t>First Interaction With </a:t>
            </a:r>
            <a:r>
              <a:rPr lang="en-US" dirty="0" err="1" smtClean="0"/>
              <a:t>BCalculator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883" y="0"/>
            <a:ext cx="3653118" cy="6331738"/>
          </a:xfrm>
        </p:spPr>
      </p:pic>
      <p:sp>
        <p:nvSpPr>
          <p:cNvPr id="4" name="TextBox 3"/>
          <p:cNvSpPr txBox="1"/>
          <p:nvPr/>
        </p:nvSpPr>
        <p:spPr>
          <a:xfrm>
            <a:off x="10234557" y="6396335"/>
            <a:ext cx="1842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BCalculator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9666195" y="2102691"/>
            <a:ext cx="699247" cy="66740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9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34557" y="6396335"/>
            <a:ext cx="1842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BCalculator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173263" cy="1450757"/>
          </a:xfrm>
        </p:spPr>
        <p:txBody>
          <a:bodyPr/>
          <a:lstStyle/>
          <a:p>
            <a:r>
              <a:rPr lang="en-US" dirty="0" smtClean="0"/>
              <a:t>Application Window</a:t>
            </a:r>
            <a:br>
              <a:rPr lang="en-US" dirty="0" smtClean="0"/>
            </a:br>
            <a:r>
              <a:rPr lang="en-US" dirty="0" err="1" smtClean="0"/>
              <a:t>Bcalculator</a:t>
            </a:r>
            <a:r>
              <a:rPr lang="en-US" dirty="0" smtClean="0"/>
              <a:t> v1.0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878598" y="1966605"/>
            <a:ext cx="7173580" cy="3657600"/>
          </a:xfrm>
        </p:spPr>
        <p:txBody>
          <a:bodyPr/>
          <a:lstStyle/>
          <a:p>
            <a:r>
              <a:rPr lang="en-US" dirty="0" smtClean="0"/>
              <a:t>You can execute operation like: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operation with decimal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addition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subtraction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multiply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divide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delete one or more character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show result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499" y="-1"/>
            <a:ext cx="3648501" cy="636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34557" y="6396335"/>
            <a:ext cx="1842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BCalculator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it’s work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20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21681" cy="3125337"/>
          </a:xfrm>
        </p:spPr>
        <p:txBody>
          <a:bodyPr>
            <a:normAutofit/>
          </a:bodyPr>
          <a:lstStyle/>
          <a:p>
            <a:r>
              <a:rPr lang="en-US" dirty="0" smtClean="0"/>
              <a:t>Type your equation and BOOOOOM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34557" y="6396335"/>
            <a:ext cx="1842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BCalculator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764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564" y="2531222"/>
            <a:ext cx="7268798" cy="12692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It’s simple </a:t>
            </a:r>
            <a:r>
              <a:rPr lang="en-US" dirty="0"/>
              <a:t>and </a:t>
            </a:r>
            <a:r>
              <a:rPr lang="en-US" dirty="0" smtClean="0"/>
              <a:t>fast.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34557" y="6396335"/>
            <a:ext cx="1842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BCalculator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794" y="-1"/>
            <a:ext cx="3621206" cy="6331689"/>
          </a:xfrm>
          <a:prstGeom prst="rect">
            <a:avLst/>
          </a:prstGeom>
        </p:spPr>
      </p:pic>
      <p:sp>
        <p:nvSpPr>
          <p:cNvPr id="9" name="Title 4"/>
          <p:cNvSpPr txBox="1">
            <a:spLocks/>
          </p:cNvSpPr>
          <p:nvPr/>
        </p:nvSpPr>
        <p:spPr>
          <a:xfrm>
            <a:off x="892564" y="1950493"/>
            <a:ext cx="7268798" cy="18856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2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564" y="1183341"/>
            <a:ext cx="7268798" cy="4101353"/>
          </a:xfrm>
        </p:spPr>
        <p:txBody>
          <a:bodyPr>
            <a:normAutofit/>
          </a:bodyPr>
          <a:lstStyle/>
          <a:p>
            <a:r>
              <a:rPr lang="en-US" dirty="0" smtClean="0"/>
              <a:t>But now,</a:t>
            </a:r>
            <a:br>
              <a:rPr lang="en-US" dirty="0" smtClean="0"/>
            </a:br>
            <a:r>
              <a:rPr lang="en-US" dirty="0" smtClean="0"/>
              <a:t>just for your need,</a:t>
            </a:r>
            <a:br>
              <a:rPr lang="en-US" dirty="0" smtClean="0"/>
            </a:br>
            <a:r>
              <a:rPr lang="en-US" dirty="0" smtClean="0"/>
              <a:t>v2.0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34557" y="6396335"/>
            <a:ext cx="1842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BCalculator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892564" y="1950493"/>
            <a:ext cx="7268798" cy="18856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224" y="0"/>
            <a:ext cx="3612776" cy="634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564" y="1183342"/>
            <a:ext cx="7268798" cy="887506"/>
          </a:xfrm>
        </p:spPr>
        <p:txBody>
          <a:bodyPr>
            <a:normAutofit/>
          </a:bodyPr>
          <a:lstStyle/>
          <a:p>
            <a:r>
              <a:rPr lang="en-US" dirty="0" smtClean="0"/>
              <a:t>Which are the features?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34557" y="6396335"/>
            <a:ext cx="1842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BCalculator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892564" y="1950493"/>
            <a:ext cx="7268798" cy="18856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892564" y="2168310"/>
            <a:ext cx="7173580" cy="3657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parentheses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exponential operation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radical extraction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trigonometric functions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</a:t>
            </a:r>
            <a:r>
              <a:rPr lang="en-US" dirty="0" smtClean="0"/>
              <a:t>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tangent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cotagent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012" y="0"/>
            <a:ext cx="3558988" cy="635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2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uiExpand="1" build="p" bldLvl="2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</TotalTime>
  <Words>132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Colonna MT</vt:lpstr>
      <vt:lpstr>Corbel</vt:lpstr>
      <vt:lpstr>Wingdings</vt:lpstr>
      <vt:lpstr>Retrospect</vt:lpstr>
      <vt:lpstr>Parallax</vt:lpstr>
      <vt:lpstr>BCalculator </vt:lpstr>
      <vt:lpstr>PowerPoint Presentation</vt:lpstr>
      <vt:lpstr>First Interaction With BCalculator</vt:lpstr>
      <vt:lpstr>Application Window Bcalculator v1.0</vt:lpstr>
      <vt:lpstr>How it’s work ???</vt:lpstr>
      <vt:lpstr>Type your equation and BOOOOOM</vt:lpstr>
      <vt:lpstr>It’s simple and fast. </vt:lpstr>
      <vt:lpstr>But now, just for your need, v2.0 </vt:lpstr>
      <vt:lpstr>Which are the features?</vt:lpstr>
      <vt:lpstr>It’s time for DEMO! BCalculator</vt:lpstr>
      <vt:lpstr>That’s all! Thank you for watching.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BCalculator </dc:title>
  <dc:creator>Bogdan Alexandru Militaru</dc:creator>
  <cp:lastModifiedBy>Bogdan Alexandru Militaru</cp:lastModifiedBy>
  <cp:revision>17</cp:revision>
  <dcterms:created xsi:type="dcterms:W3CDTF">2016-04-14T12:41:10Z</dcterms:created>
  <dcterms:modified xsi:type="dcterms:W3CDTF">2016-05-18T14:49:23Z</dcterms:modified>
</cp:coreProperties>
</file>