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1172" y="708662"/>
            <a:ext cx="17105654" cy="171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60751" y="3237985"/>
            <a:ext cx="2757290" cy="3832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89617" y="3089241"/>
            <a:ext cx="4556614" cy="44730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3289188" y="3247133"/>
            <a:ext cx="3747417" cy="42674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616E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233800" y="4183029"/>
            <a:ext cx="5819759" cy="2619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616E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99086" y="3849763"/>
            <a:ext cx="14289827" cy="200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6898" y="5912723"/>
            <a:ext cx="4010040" cy="4229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21778" y="5912723"/>
            <a:ext cx="4343399" cy="4229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496409" y="5912723"/>
            <a:ext cx="4295790" cy="4229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220535" y="5912723"/>
            <a:ext cx="3695699" cy="4229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4198" y="0"/>
            <a:ext cx="17717770" cy="5612765"/>
          </a:xfrm>
          <a:prstGeom prst="rect"/>
        </p:spPr>
        <p:txBody>
          <a:bodyPr wrap="square" lIns="0" tIns="732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70"/>
              </a:spcBef>
            </a:pPr>
            <a:r>
              <a:rPr dirty="0" sz="12250" spc="-2720">
                <a:solidFill>
                  <a:srgbClr val="000000"/>
                </a:solidFill>
                <a:latin typeface="Trebuchet MS"/>
                <a:cs typeface="Trebuchet MS"/>
              </a:rPr>
              <a:t>CONTEXTO</a:t>
            </a:r>
            <a:endParaRPr sz="12250">
              <a:latin typeface="Trebuchet MS"/>
              <a:cs typeface="Trebuchet MS"/>
            </a:endParaRPr>
          </a:p>
          <a:p>
            <a:pPr algn="just" marL="12700" marR="5080">
              <a:lnSpc>
                <a:spcPct val="115700"/>
              </a:lnSpc>
              <a:spcBef>
                <a:spcPts val="1120"/>
              </a:spcBef>
            </a:pPr>
            <a:r>
              <a:rPr dirty="0" sz="4050" spc="-645">
                <a:solidFill>
                  <a:srgbClr val="616E91"/>
                </a:solidFill>
                <a:latin typeface="Trebuchet MS"/>
                <a:cs typeface="Trebuchet MS"/>
              </a:rPr>
              <a:t>"FALAR </a:t>
            </a:r>
            <a:r>
              <a:rPr dirty="0" sz="4050" spc="-795">
                <a:solidFill>
                  <a:srgbClr val="616E91"/>
                </a:solidFill>
                <a:latin typeface="Trebuchet MS"/>
                <a:cs typeface="Trebuchet MS"/>
              </a:rPr>
              <a:t>DA </a:t>
            </a:r>
            <a:r>
              <a:rPr dirty="0" sz="4050" spc="-640">
                <a:solidFill>
                  <a:srgbClr val="616E91"/>
                </a:solidFill>
                <a:latin typeface="Trebuchet MS"/>
                <a:cs typeface="Trebuchet MS"/>
              </a:rPr>
              <a:t>PIXAR </a:t>
            </a:r>
            <a:r>
              <a:rPr dirty="0" sz="4050" spc="-715">
                <a:solidFill>
                  <a:srgbClr val="616E91"/>
                </a:solidFill>
                <a:latin typeface="Trebuchet MS"/>
                <a:cs typeface="Trebuchet MS"/>
              </a:rPr>
              <a:t>É </a:t>
            </a:r>
            <a:r>
              <a:rPr dirty="0" sz="4050" spc="-860">
                <a:solidFill>
                  <a:srgbClr val="616E91"/>
                </a:solidFill>
                <a:latin typeface="Trebuchet MS"/>
                <a:cs typeface="Trebuchet MS"/>
              </a:rPr>
              <a:t>VOLTAR </a:t>
            </a:r>
            <a:r>
              <a:rPr dirty="0" sz="4050" spc="-760">
                <a:solidFill>
                  <a:srgbClr val="616E91"/>
                </a:solidFill>
                <a:latin typeface="Trebuchet MS"/>
                <a:cs typeface="Trebuchet MS"/>
              </a:rPr>
              <a:t>PARA </a:t>
            </a:r>
            <a:r>
              <a:rPr dirty="0" sz="4050" spc="-790">
                <a:solidFill>
                  <a:srgbClr val="616E91"/>
                </a:solidFill>
                <a:latin typeface="Trebuchet MS"/>
                <a:cs typeface="Trebuchet MS"/>
              </a:rPr>
              <a:t>A </a:t>
            </a:r>
            <a:r>
              <a:rPr dirty="0" sz="4050" spc="-650">
                <a:solidFill>
                  <a:srgbClr val="616E91"/>
                </a:solidFill>
                <a:latin typeface="Trebuchet MS"/>
                <a:cs typeface="Trebuchet MS"/>
              </a:rPr>
              <a:t>MINHA </a:t>
            </a:r>
            <a:r>
              <a:rPr dirty="0" sz="4050" spc="-660">
                <a:solidFill>
                  <a:srgbClr val="616E91"/>
                </a:solidFill>
                <a:latin typeface="Trebuchet MS"/>
                <a:cs typeface="Trebuchet MS"/>
              </a:rPr>
              <a:t>INFÂNCIA, </a:t>
            </a:r>
            <a:r>
              <a:rPr dirty="0" sz="4050" spc="-860">
                <a:solidFill>
                  <a:srgbClr val="616E91"/>
                </a:solidFill>
                <a:latin typeface="Trebuchet MS"/>
                <a:cs typeface="Trebuchet MS"/>
              </a:rPr>
              <a:t>VOLTAR </a:t>
            </a:r>
            <a:r>
              <a:rPr dirty="0" sz="4050" spc="-760">
                <a:solidFill>
                  <a:srgbClr val="616E91"/>
                </a:solidFill>
                <a:latin typeface="Trebuchet MS"/>
                <a:cs typeface="Trebuchet MS"/>
              </a:rPr>
              <a:t>PARA </a:t>
            </a:r>
            <a:r>
              <a:rPr dirty="0" sz="4050" spc="-790">
                <a:solidFill>
                  <a:srgbClr val="616E91"/>
                </a:solidFill>
                <a:latin typeface="Trebuchet MS"/>
                <a:cs typeface="Trebuchet MS"/>
              </a:rPr>
              <a:t>A </a:t>
            </a:r>
            <a:r>
              <a:rPr dirty="0" sz="4050" spc="-635">
                <a:solidFill>
                  <a:srgbClr val="616E91"/>
                </a:solidFill>
                <a:latin typeface="Trebuchet MS"/>
                <a:cs typeface="Trebuchet MS"/>
              </a:rPr>
              <a:t>MENINA </a:t>
            </a:r>
            <a:r>
              <a:rPr dirty="0" sz="4050" spc="-875">
                <a:solidFill>
                  <a:srgbClr val="616E91"/>
                </a:solidFill>
                <a:latin typeface="Trebuchet MS"/>
                <a:cs typeface="Trebuchet MS"/>
              </a:rPr>
              <a:t>QUE </a:t>
            </a:r>
            <a:r>
              <a:rPr dirty="0" sz="4050" spc="-700">
                <a:solidFill>
                  <a:srgbClr val="616E91"/>
                </a:solidFill>
                <a:latin typeface="Trebuchet MS"/>
                <a:cs typeface="Trebuchet MS"/>
              </a:rPr>
              <a:t>BRILHAVA </a:t>
            </a:r>
            <a:r>
              <a:rPr dirty="0" sz="4050" spc="-680">
                <a:solidFill>
                  <a:srgbClr val="616E91"/>
                </a:solidFill>
                <a:latin typeface="Trebuchet MS"/>
                <a:cs typeface="Trebuchet MS"/>
              </a:rPr>
              <a:t>OS </a:t>
            </a:r>
            <a:r>
              <a:rPr dirty="0" sz="4050" spc="-790">
                <a:solidFill>
                  <a:srgbClr val="616E91"/>
                </a:solidFill>
                <a:latin typeface="Trebuchet MS"/>
                <a:cs typeface="Trebuchet MS"/>
              </a:rPr>
              <a:t>OLHOS </a:t>
            </a:r>
            <a:r>
              <a:rPr dirty="0" sz="4050" spc="-855">
                <a:solidFill>
                  <a:srgbClr val="616E91"/>
                </a:solidFill>
                <a:latin typeface="Trebuchet MS"/>
                <a:cs typeface="Trebuchet MS"/>
              </a:rPr>
              <a:t>COM </a:t>
            </a:r>
            <a:r>
              <a:rPr dirty="0" sz="4050" spc="-790">
                <a:solidFill>
                  <a:srgbClr val="616E91"/>
                </a:solidFill>
                <a:latin typeface="Trebuchet MS"/>
                <a:cs typeface="Trebuchet MS"/>
              </a:rPr>
              <a:t>A  </a:t>
            </a:r>
            <a:r>
              <a:rPr dirty="0" sz="4050" spc="-830">
                <a:solidFill>
                  <a:srgbClr val="616E91"/>
                </a:solidFill>
                <a:latin typeface="Trebuchet MS"/>
                <a:cs typeface="Trebuchet MS"/>
              </a:rPr>
              <a:t>ARTE </a:t>
            </a:r>
            <a:r>
              <a:rPr dirty="0" sz="4050" spc="-715">
                <a:solidFill>
                  <a:srgbClr val="616E91"/>
                </a:solidFill>
                <a:latin typeface="Trebuchet MS"/>
                <a:cs typeface="Trebuchet MS"/>
              </a:rPr>
              <a:t>E </a:t>
            </a:r>
            <a:r>
              <a:rPr dirty="0" sz="4050" spc="-875">
                <a:solidFill>
                  <a:srgbClr val="616E91"/>
                </a:solidFill>
                <a:latin typeface="Trebuchet MS"/>
                <a:cs typeface="Trebuchet MS"/>
              </a:rPr>
              <a:t>QUE </a:t>
            </a:r>
            <a:r>
              <a:rPr dirty="0" sz="4050" spc="-750">
                <a:solidFill>
                  <a:srgbClr val="616E91"/>
                </a:solidFill>
                <a:latin typeface="Trebuchet MS"/>
                <a:cs typeface="Trebuchet MS"/>
              </a:rPr>
              <a:t>ACREDITAVA </a:t>
            </a:r>
            <a:r>
              <a:rPr dirty="0" sz="4050" spc="-875">
                <a:solidFill>
                  <a:srgbClr val="616E91"/>
                </a:solidFill>
                <a:latin typeface="Trebuchet MS"/>
                <a:cs typeface="Trebuchet MS"/>
              </a:rPr>
              <a:t>QUE </a:t>
            </a:r>
            <a:r>
              <a:rPr dirty="0" sz="4050" spc="-1060">
                <a:solidFill>
                  <a:srgbClr val="616E91"/>
                </a:solidFill>
                <a:latin typeface="Trebuchet MS"/>
                <a:cs typeface="Trebuchet MS"/>
              </a:rPr>
              <a:t>O </a:t>
            </a:r>
            <a:r>
              <a:rPr dirty="0" sz="4050" spc="-819">
                <a:solidFill>
                  <a:srgbClr val="616E91"/>
                </a:solidFill>
                <a:latin typeface="Trebuchet MS"/>
                <a:cs typeface="Trebuchet MS"/>
              </a:rPr>
              <a:t>MUNDO </a:t>
            </a:r>
            <a:r>
              <a:rPr dirty="0" sz="4050" spc="-720">
                <a:solidFill>
                  <a:srgbClr val="616E91"/>
                </a:solidFill>
                <a:latin typeface="Trebuchet MS"/>
                <a:cs typeface="Trebuchet MS"/>
              </a:rPr>
              <a:t>PODERIA </a:t>
            </a:r>
            <a:r>
              <a:rPr dirty="0" sz="4050" spc="-585">
                <a:solidFill>
                  <a:srgbClr val="616E91"/>
                </a:solidFill>
                <a:latin typeface="Trebuchet MS"/>
                <a:cs typeface="Trebuchet MS"/>
              </a:rPr>
              <a:t>SER </a:t>
            </a:r>
            <a:r>
              <a:rPr dirty="0" sz="4050" spc="-860">
                <a:solidFill>
                  <a:srgbClr val="616E91"/>
                </a:solidFill>
                <a:latin typeface="Trebuchet MS"/>
                <a:cs typeface="Trebuchet MS"/>
              </a:rPr>
              <a:t>PURO </a:t>
            </a:r>
            <a:r>
              <a:rPr dirty="0" sz="4050" spc="-715">
                <a:solidFill>
                  <a:srgbClr val="616E91"/>
                </a:solidFill>
                <a:latin typeface="Trebuchet MS"/>
                <a:cs typeface="Trebuchet MS"/>
              </a:rPr>
              <a:t>E </a:t>
            </a:r>
            <a:r>
              <a:rPr dirty="0" sz="4050" spc="-815">
                <a:solidFill>
                  <a:srgbClr val="616E91"/>
                </a:solidFill>
                <a:latin typeface="Trebuchet MS"/>
                <a:cs typeface="Trebuchet MS"/>
              </a:rPr>
              <a:t>COLORIDO </a:t>
            </a:r>
            <a:r>
              <a:rPr dirty="0" sz="4050" spc="-810">
                <a:solidFill>
                  <a:srgbClr val="616E91"/>
                </a:solidFill>
                <a:latin typeface="Trebuchet MS"/>
                <a:cs typeface="Trebuchet MS"/>
              </a:rPr>
              <a:t>DAQUELA </a:t>
            </a:r>
            <a:r>
              <a:rPr dirty="0" sz="4050" spc="-795">
                <a:solidFill>
                  <a:srgbClr val="616E91"/>
                </a:solidFill>
                <a:latin typeface="Trebuchet MS"/>
                <a:cs typeface="Trebuchet MS"/>
              </a:rPr>
              <a:t>FORMA. </a:t>
            </a:r>
            <a:r>
              <a:rPr dirty="0" sz="4050" spc="-780">
                <a:solidFill>
                  <a:srgbClr val="616E91"/>
                </a:solidFill>
                <a:latin typeface="Trebuchet MS"/>
                <a:cs typeface="Trebuchet MS"/>
              </a:rPr>
              <a:t>ACREDITO </a:t>
            </a:r>
            <a:r>
              <a:rPr dirty="0" sz="4050" spc="-875">
                <a:solidFill>
                  <a:srgbClr val="616E91"/>
                </a:solidFill>
                <a:latin typeface="Trebuchet MS"/>
                <a:cs typeface="Trebuchet MS"/>
              </a:rPr>
              <a:t>QUE </a:t>
            </a:r>
            <a:r>
              <a:rPr dirty="0" sz="4050" spc="-495">
                <a:solidFill>
                  <a:srgbClr val="616E91"/>
                </a:solidFill>
                <a:latin typeface="Trebuchet MS"/>
                <a:cs typeface="Trebuchet MS"/>
              </a:rPr>
              <a:t>MAIS </a:t>
            </a:r>
            <a:r>
              <a:rPr dirty="0" sz="4050" spc="-930">
                <a:solidFill>
                  <a:srgbClr val="616E91"/>
                </a:solidFill>
                <a:latin typeface="Trebuchet MS"/>
                <a:cs typeface="Trebuchet MS"/>
              </a:rPr>
              <a:t>DO  </a:t>
            </a:r>
            <a:r>
              <a:rPr dirty="0" sz="4050" spc="-875">
                <a:solidFill>
                  <a:srgbClr val="616E91"/>
                </a:solidFill>
                <a:latin typeface="Trebuchet MS"/>
                <a:cs typeface="Trebuchet MS"/>
              </a:rPr>
              <a:t>QUE </a:t>
            </a:r>
            <a:r>
              <a:rPr dirty="0" sz="4050" spc="-790">
                <a:solidFill>
                  <a:srgbClr val="616E91"/>
                </a:solidFill>
                <a:latin typeface="Trebuchet MS"/>
                <a:cs typeface="Trebuchet MS"/>
              </a:rPr>
              <a:t>A </a:t>
            </a:r>
            <a:r>
              <a:rPr dirty="0" sz="4050" spc="-735">
                <a:solidFill>
                  <a:srgbClr val="616E91"/>
                </a:solidFill>
                <a:latin typeface="Trebuchet MS"/>
                <a:cs typeface="Trebuchet MS"/>
              </a:rPr>
              <a:t>BELEZA, </a:t>
            </a:r>
            <a:r>
              <a:rPr dirty="0" sz="4050" spc="-570">
                <a:solidFill>
                  <a:srgbClr val="616E91"/>
                </a:solidFill>
                <a:latin typeface="Trebuchet MS"/>
                <a:cs typeface="Trebuchet MS"/>
              </a:rPr>
              <a:t>FILMES </a:t>
            </a:r>
            <a:r>
              <a:rPr dirty="0" sz="4050" spc="-690">
                <a:solidFill>
                  <a:srgbClr val="616E91"/>
                </a:solidFill>
                <a:latin typeface="Trebuchet MS"/>
                <a:cs typeface="Trebuchet MS"/>
              </a:rPr>
              <a:t>CONSIDERADOS </a:t>
            </a:r>
            <a:r>
              <a:rPr dirty="0" sz="4050" spc="-755">
                <a:solidFill>
                  <a:srgbClr val="616E91"/>
                </a:solidFill>
                <a:latin typeface="Trebuchet MS"/>
                <a:cs typeface="Trebuchet MS"/>
              </a:rPr>
              <a:t>DE </a:t>
            </a:r>
            <a:r>
              <a:rPr dirty="0" sz="4050" spc="-660">
                <a:solidFill>
                  <a:srgbClr val="616E91"/>
                </a:solidFill>
                <a:latin typeface="Trebuchet MS"/>
                <a:cs typeface="Trebuchet MS"/>
              </a:rPr>
              <a:t>CRIANÇAS </a:t>
            </a:r>
            <a:r>
              <a:rPr dirty="0" sz="4050" spc="-690">
                <a:solidFill>
                  <a:srgbClr val="616E91"/>
                </a:solidFill>
                <a:latin typeface="Trebuchet MS"/>
                <a:cs typeface="Trebuchet MS"/>
              </a:rPr>
              <a:t>NOS </a:t>
            </a:r>
            <a:r>
              <a:rPr dirty="0" sz="4050" spc="-585">
                <a:solidFill>
                  <a:srgbClr val="616E91"/>
                </a:solidFill>
                <a:latin typeface="Trebuchet MS"/>
                <a:cs typeface="Trebuchet MS"/>
              </a:rPr>
              <a:t>ENSINAM COISAS </a:t>
            </a:r>
            <a:r>
              <a:rPr dirty="0" sz="4050" spc="-875">
                <a:solidFill>
                  <a:srgbClr val="616E91"/>
                </a:solidFill>
                <a:latin typeface="Trebuchet MS"/>
                <a:cs typeface="Trebuchet MS"/>
              </a:rPr>
              <a:t>QUE </a:t>
            </a:r>
            <a:r>
              <a:rPr dirty="0" sz="4050" spc="-750">
                <a:solidFill>
                  <a:srgbClr val="616E91"/>
                </a:solidFill>
                <a:latin typeface="Trebuchet MS"/>
                <a:cs typeface="Trebuchet MS"/>
              </a:rPr>
              <a:t>NENHUM </a:t>
            </a:r>
            <a:r>
              <a:rPr dirty="0" sz="4050" spc="-890">
                <a:solidFill>
                  <a:srgbClr val="616E91"/>
                </a:solidFill>
                <a:latin typeface="Trebuchet MS"/>
                <a:cs typeface="Trebuchet MS"/>
              </a:rPr>
              <a:t>ADULTO </a:t>
            </a:r>
            <a:r>
              <a:rPr dirty="0" sz="4050" spc="-555">
                <a:solidFill>
                  <a:srgbClr val="616E91"/>
                </a:solidFill>
                <a:latin typeface="Trebuchet MS"/>
                <a:cs typeface="Trebuchet MS"/>
              </a:rPr>
              <a:t>SERIA </a:t>
            </a:r>
            <a:r>
              <a:rPr dirty="0" sz="4050" spc="-785">
                <a:solidFill>
                  <a:srgbClr val="616E91"/>
                </a:solidFill>
                <a:latin typeface="Trebuchet MS"/>
                <a:cs typeface="Trebuchet MS"/>
              </a:rPr>
              <a:t>CAPAZ </a:t>
            </a:r>
            <a:r>
              <a:rPr dirty="0" sz="4050" spc="-755">
                <a:solidFill>
                  <a:srgbClr val="616E91"/>
                </a:solidFill>
                <a:latin typeface="Trebuchet MS"/>
                <a:cs typeface="Trebuchet MS"/>
              </a:rPr>
              <a:t>DE  </a:t>
            </a:r>
            <a:r>
              <a:rPr dirty="0" sz="4050" spc="-625">
                <a:solidFill>
                  <a:srgbClr val="616E91"/>
                </a:solidFill>
                <a:latin typeface="Trebuchet MS"/>
                <a:cs typeface="Trebuchet MS"/>
              </a:rPr>
              <a:t>ENSINAR. </a:t>
            </a:r>
            <a:r>
              <a:rPr dirty="0" sz="4050" spc="-715">
                <a:solidFill>
                  <a:srgbClr val="616E91"/>
                </a:solidFill>
                <a:latin typeface="Trebuchet MS"/>
                <a:cs typeface="Trebuchet MS"/>
              </a:rPr>
              <a:t>E </a:t>
            </a:r>
            <a:r>
              <a:rPr dirty="0" sz="4050" spc="-785">
                <a:solidFill>
                  <a:srgbClr val="616E91"/>
                </a:solidFill>
                <a:latin typeface="Trebuchet MS"/>
                <a:cs typeface="Trebuchet MS"/>
              </a:rPr>
              <a:t>MELHOR, </a:t>
            </a:r>
            <a:r>
              <a:rPr dirty="0" sz="4050" spc="-690">
                <a:solidFill>
                  <a:srgbClr val="616E91"/>
                </a:solidFill>
                <a:latin typeface="Trebuchet MS"/>
                <a:cs typeface="Trebuchet MS"/>
              </a:rPr>
              <a:t>NOS </a:t>
            </a:r>
            <a:r>
              <a:rPr dirty="0" sz="4050" spc="-750">
                <a:solidFill>
                  <a:srgbClr val="616E91"/>
                </a:solidFill>
                <a:latin typeface="Trebuchet MS"/>
                <a:cs typeface="Trebuchet MS"/>
              </a:rPr>
              <a:t>TRANSFORMAM.</a:t>
            </a:r>
            <a:r>
              <a:rPr dirty="0" sz="4050" spc="-400">
                <a:solidFill>
                  <a:srgbClr val="616E91"/>
                </a:solidFill>
                <a:latin typeface="Trebuchet MS"/>
                <a:cs typeface="Trebuchet MS"/>
              </a:rPr>
              <a:t> </a:t>
            </a:r>
            <a:r>
              <a:rPr dirty="0" sz="4050" spc="-95">
                <a:solidFill>
                  <a:srgbClr val="616E91"/>
                </a:solidFill>
                <a:latin typeface="Trebuchet MS"/>
                <a:cs typeface="Trebuchet MS"/>
              </a:rPr>
              <a:t>"</a:t>
            </a:r>
            <a:endParaRPr sz="4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9627" y="4252784"/>
            <a:ext cx="3854450" cy="17195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100" spc="-2055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dirty="0" sz="11100" spc="-206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11100" spc="-2035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dirty="0" sz="11100" spc="-2805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11100" spc="-2065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11100" spc="-185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11100" spc="-919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endParaRPr sz="1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2591" y="3596996"/>
            <a:ext cx="3207385" cy="298069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9350" spc="-140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19350" spc="-1205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19350" spc="-525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19350" spc="-3404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endParaRPr sz="19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72" y="708662"/>
            <a:ext cx="11618595" cy="17195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100" spc="-1939">
                <a:latin typeface="Trebuchet MS"/>
                <a:cs typeface="Trebuchet MS"/>
              </a:rPr>
              <a:t>DIFICULDADES/SUPERAÇÃO</a:t>
            </a:r>
            <a:endParaRPr sz="1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4422" y="5043494"/>
            <a:ext cx="238125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94422" y="5967419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13779" y="4591368"/>
            <a:ext cx="4043045" cy="1873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dirty="0" sz="5200" spc="-17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5200" spc="-24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5200" spc="-285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5200" spc="8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5200" spc="-33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5200" spc="27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5200" spc="-17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5200" spc="565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5200" spc="50" b="1">
                <a:solidFill>
                  <a:srgbClr val="FFFFFF"/>
                </a:solidFill>
                <a:latin typeface="Arial"/>
                <a:cs typeface="Arial"/>
              </a:rPr>
              <a:t>O  </a:t>
            </a:r>
            <a:r>
              <a:rPr dirty="0" sz="5200" spc="-35" b="1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9077" y="49117"/>
            <a:ext cx="8561705" cy="188341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150" spc="-224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12150" spc="-3125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dirty="0" sz="12150" spc="-225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12150" spc="-224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12150" spc="-2385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12150" spc="-2014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12150" spc="-259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12150" spc="-755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12150" spc="-191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dirty="0" sz="12150" spc="-2014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12150" spc="-215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12150" spc="-329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12150" spc="-306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12150" spc="-994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endParaRPr sz="121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4081" y="8010451"/>
            <a:ext cx="364299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45" b="1">
                <a:solidFill>
                  <a:srgbClr val="616E91"/>
                </a:solidFill>
                <a:latin typeface="Arial"/>
                <a:cs typeface="Arial"/>
              </a:rPr>
              <a:t>LIDERES/COLEGAS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2324" y="8010451"/>
            <a:ext cx="349821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30" b="1">
                <a:solidFill>
                  <a:srgbClr val="616E91"/>
                </a:solidFill>
                <a:latin typeface="Arial"/>
                <a:cs typeface="Arial"/>
              </a:rPr>
              <a:t>FAMILIA/AMIGOS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10474" y="8010451"/>
            <a:ext cx="56070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350" b="1">
                <a:solidFill>
                  <a:srgbClr val="616E91"/>
                </a:solidFill>
                <a:latin typeface="Arial"/>
                <a:cs typeface="Arial"/>
              </a:rPr>
              <a:t>E</a:t>
            </a:r>
            <a:r>
              <a:rPr dirty="0" sz="3200" spc="105" b="1">
                <a:solidFill>
                  <a:srgbClr val="616E91"/>
                </a:solidFill>
                <a:latin typeface="Arial"/>
                <a:cs typeface="Arial"/>
              </a:rPr>
              <a:t>U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9086" y="3849763"/>
            <a:ext cx="14197330" cy="2006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6100"/>
              </a:lnSpc>
              <a:spcBef>
                <a:spcPts val="95"/>
              </a:spcBef>
            </a:pPr>
            <a:r>
              <a:rPr dirty="0" spc="-470"/>
              <a:t>ESTE </a:t>
            </a:r>
            <a:r>
              <a:rPr dirty="0" spc="-445"/>
              <a:t>PROJETO </a:t>
            </a:r>
            <a:r>
              <a:rPr dirty="0" spc="-290"/>
              <a:t>FOI </a:t>
            </a:r>
            <a:r>
              <a:rPr dirty="0" spc="-265"/>
              <a:t>MUITO </a:t>
            </a:r>
            <a:r>
              <a:rPr dirty="0" spc="-335"/>
              <a:t>IMPORTANTE </a:t>
            </a:r>
            <a:r>
              <a:rPr dirty="0" spc="-395"/>
              <a:t>PARA </a:t>
            </a:r>
            <a:r>
              <a:rPr dirty="0" spc="-260"/>
              <a:t>MINHA </a:t>
            </a:r>
            <a:r>
              <a:rPr dirty="0" spc="-385"/>
              <a:t>RESILIENCIA </a:t>
            </a:r>
            <a:r>
              <a:rPr dirty="0" spc="-459"/>
              <a:t>E </a:t>
            </a:r>
            <a:r>
              <a:rPr dirty="0" spc="-320"/>
              <a:t>DETERMINAÇÃO.  </a:t>
            </a:r>
            <a:r>
              <a:rPr dirty="0" spc="-290"/>
              <a:t>FOI </a:t>
            </a:r>
            <a:r>
              <a:rPr dirty="0" spc="-195"/>
              <a:t>UM </a:t>
            </a:r>
            <a:r>
              <a:rPr dirty="0" spc="-365"/>
              <a:t>PROCESSO </a:t>
            </a:r>
            <a:r>
              <a:rPr dirty="0" spc="-295"/>
              <a:t>DE </a:t>
            </a:r>
            <a:r>
              <a:rPr dirty="0" spc="-310"/>
              <a:t>AUTOCONHECIMENTO </a:t>
            </a:r>
            <a:r>
              <a:rPr dirty="0" spc="-459"/>
              <a:t>E </a:t>
            </a:r>
            <a:r>
              <a:rPr dirty="0" spc="-305"/>
              <a:t>APRENDIZADO, </a:t>
            </a:r>
            <a:r>
              <a:rPr dirty="0" spc="-285"/>
              <a:t>EM </a:t>
            </a:r>
            <a:r>
              <a:rPr dirty="0" spc="-300"/>
              <a:t>QUE </a:t>
            </a:r>
            <a:r>
              <a:rPr dirty="0" spc="-290"/>
              <a:t>COLOQUEI  </a:t>
            </a:r>
            <a:r>
              <a:rPr dirty="0" spc="-225"/>
              <a:t>TODO </a:t>
            </a:r>
            <a:r>
              <a:rPr dirty="0" spc="-285"/>
              <a:t>MEU </a:t>
            </a:r>
            <a:r>
              <a:rPr dirty="0" spc="-335"/>
              <a:t>CORAÇÃO </a:t>
            </a:r>
            <a:r>
              <a:rPr dirty="0" spc="-459"/>
              <a:t>E</a:t>
            </a:r>
            <a:r>
              <a:rPr dirty="0" spc="-455"/>
              <a:t> </a:t>
            </a:r>
            <a:r>
              <a:rPr dirty="0" spc="-280"/>
              <a:t>PROFUNDIDADE.</a:t>
            </a:r>
          </a:p>
          <a:p>
            <a:pPr algn="ctr" marL="92075">
              <a:lnSpc>
                <a:spcPct val="100000"/>
              </a:lnSpc>
              <a:spcBef>
                <a:spcPts val="540"/>
              </a:spcBef>
            </a:pPr>
            <a:r>
              <a:rPr dirty="0" spc="-285"/>
              <a:t>EM </a:t>
            </a:r>
            <a:r>
              <a:rPr dirty="0" spc="-300"/>
              <a:t>QUE </a:t>
            </a:r>
            <a:r>
              <a:rPr dirty="0" spc="-305"/>
              <a:t>PUDE </a:t>
            </a:r>
            <a:r>
              <a:rPr dirty="0" spc="-425"/>
              <a:t>PERCEBER </a:t>
            </a:r>
            <a:r>
              <a:rPr dirty="0" spc="-140"/>
              <a:t>O </a:t>
            </a:r>
            <a:r>
              <a:rPr dirty="0" spc="-280"/>
              <a:t>QUANTO </a:t>
            </a:r>
            <a:r>
              <a:rPr dirty="0" spc="-305"/>
              <a:t>SOU </a:t>
            </a:r>
            <a:r>
              <a:rPr dirty="0" spc="-395"/>
              <a:t>CAPAZ </a:t>
            </a:r>
            <a:r>
              <a:rPr dirty="0" spc="-459"/>
              <a:t>E </a:t>
            </a:r>
            <a:r>
              <a:rPr dirty="0" spc="-370"/>
              <a:t>ESTOU </a:t>
            </a:r>
            <a:r>
              <a:rPr dirty="0" spc="-180"/>
              <a:t>NO </a:t>
            </a:r>
            <a:r>
              <a:rPr dirty="0" spc="-265"/>
              <a:t>CAMINHO</a:t>
            </a:r>
            <a:r>
              <a:rPr dirty="0" spc="-480"/>
              <a:t> </a:t>
            </a:r>
            <a:r>
              <a:rPr dirty="0" spc="-355"/>
              <a:t>CERTO.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2022-06-05T01:31:10Z</dcterms:created>
  <dcterms:modified xsi:type="dcterms:W3CDTF">2022-06-05T01:31:10Z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2022-06-05T00:00:00Z</vt:filetime>
  </property>
</Properties>
</file>