
<file path=[Content_Types].xml><?xml version="1.0" encoding="utf-8"?>
<Types xmlns="http://schemas.openxmlformats.org/package/2006/content-types">
  <Default Extension="xml" ContentType="application/vnd.openxmlformats-officedocument.extended-properties+xml"/>
  <Default Extension="rels" ContentType="application/vnd.openxmlformats-package.relationships+xml"/>
  <Default Extension="svg" ContentType="image/svg+xml"/>
  <Default Extension="png" ContentType="image/png"/>
  <Override PartName="/docProps/core.xml" ContentType="application/vnd.openxmlformats-package.core-properties+xml"/>
  <Override PartName="/ppt/presentation.xml" ContentType="application/vnd.openxmlformats-officedocument.presentationml.presentation.main+xml"/>
  <Override PartName="/ppt/slides/slide71.xml" ContentType="application/vnd.openxmlformats-officedocument.presentationml.slide+xml"/>
  <Override PartName="/ppt/notesSlides/notesSlide71.xml" ContentType="application/vnd.openxmlformats-officedocument.presentationml.notesSlide+xml"/>
  <Override PartName="/ppt/notesMasters/notesMaster11.xml" ContentType="application/vnd.openxmlformats-officedocument.presentationml.notesMaster+xml"/>
  <Override PartName="/ppt/theme/theme21.xml" ContentType="application/vnd.openxmlformats-officedocument.theme+xml"/>
  <Override PartName="/ppt/slideLayouts/slideLayout91.xml" ContentType="application/vnd.openxmlformats-officedocument.presentationml.slideLayout+xml"/>
  <Override PartName="/ppt/slideMasters/slideMaster11.xml" ContentType="application/vnd.openxmlformats-officedocument.presentationml.slideMaster+xml"/>
  <Override PartName="/ppt/slideLayouts/slideLayout82.xml" ContentType="application/vnd.openxmlformats-officedocument.presentationml.slideLayout+xml"/>
  <Override PartName="/ppt/theme/theme12.xml" ContentType="application/vnd.openxmlformats-officedocument.theme+xml"/>
  <Override PartName="/ppt/slideLayouts/slideLayout33.xml" ContentType="application/vnd.openxmlformats-officedocument.presentationml.slideLayout+xml"/>
  <Override PartName="/ppt/slideLayouts/slideLayout74.xml" ContentType="application/vnd.openxmlformats-officedocument.presentationml.slideLayout+xml"/>
  <Override PartName="/ppt/slideLayouts/slideLayout125.xml" ContentType="application/vnd.openxmlformats-officedocument.presentationml.slideLayout+xml"/>
  <Override PartName="/ppt/slideLayouts/slideLayout26.xml" ContentType="application/vnd.openxmlformats-officedocument.presentationml.slideLayout+xml"/>
  <Override PartName="/ppt/slideLayouts/slideLayout17.xml" ContentType="application/vnd.openxmlformats-officedocument.presentationml.slideLayout+xml"/>
  <Override PartName="/ppt/slideLayouts/slideLayout68.xml" ContentType="application/vnd.openxmlformats-officedocument.presentationml.slideLayout+xml"/>
  <Override PartName="/ppt/slideLayouts/slideLayout119.xml" ContentType="application/vnd.openxmlformats-officedocument.presentationml.slideLayout+xml"/>
  <Override PartName="/ppt/slideLayouts/slideLayout510.xml" ContentType="application/vnd.openxmlformats-officedocument.presentationml.slideLayout+xml"/>
  <Override PartName="/ppt/slideLayouts/slideLayout1011.xml" ContentType="application/vnd.openxmlformats-officedocument.presentationml.slideLayout+xml"/>
  <Override PartName="/ppt/slideLayouts/slideLayout412.xml" ContentType="application/vnd.openxmlformats-officedocument.presentationml.slideLayout+xml"/>
  <Override PartName="/ppt/viewProps.xml" ContentType="application/vnd.openxmlformats-officedocument.presentationml.viewProps+xml"/>
  <Override PartName="/customXml/item3.xml" ContentType="application/xml"/>
  <Override PartName="/customXml/itemProps31.xml" ContentType="application/vnd.openxmlformats-officedocument.customXmlProperties+xml"/>
  <Override PartName="/ppt/slides/slide22.xml" ContentType="application/vnd.openxmlformats-officedocument.presentationml.slide+xml"/>
  <Override PartName="/ppt/notesSlides/notesSlide22.xml" ContentType="application/vnd.openxmlformats-officedocument.presentationml.notesSlide+xml"/>
  <Override PartName="/ppt/slides/slide63.xml" ContentType="application/vnd.openxmlformats-officedocument.presentationml.slide+xml"/>
  <Override PartName="/ppt/notesSlides/notesSlide63.xml" ContentType="application/vnd.openxmlformats-officedocument.presentationml.notesSlide+xml"/>
  <Override PartName="/ppt/presProps.xml" ContentType="application/vnd.openxmlformats-officedocument.presentationml.presProps+xml"/>
  <Override PartName="/customXml/item22.xml" ContentType="application/xml"/>
  <Override PartName="/customXml/itemProps22.xml" ContentType="application/vnd.openxmlformats-officedocument.customXmlProperties+xml"/>
  <Override PartName="/ppt/slides/slide14.xml" ContentType="application/vnd.openxmlformats-officedocument.presentationml.slide+xml"/>
  <Override PartName="/ppt/notesSlides/notesSlide14.xml" ContentType="application/vnd.openxmlformats-officedocument.presentationml.notesSlide+xml"/>
  <Override PartName="/customXml/item13.xml" ContentType="application/xml"/>
  <Override PartName="/customXml/itemProps13.xml" ContentType="application/vnd.openxmlformats-officedocument.customXmlProperties+xml"/>
  <Override PartName="/ppt/slides/slide55.xml" ContentType="application/vnd.openxmlformats-officedocument.presentationml.slide+xml"/>
  <Override PartName="/ppt/diagrams/data21.xml" ContentType="application/vnd.openxmlformats-officedocument.drawingml.diagramData+xml"/>
  <Override PartName="/ppt/diagrams/drawing2.xml" ContentType="application/vnd.ms-office.drawingml.diagramDrawing+xml"/>
  <Override PartName="/ppt/notesSlides/notesSlide55.xml" ContentType="application/vnd.openxmlformats-officedocument.presentationml.notesSlide+xml"/>
  <Override PartName="/ppt/diagrams/colors21.xml" ContentType="application/vnd.openxmlformats-officedocument.drawingml.diagramColors+xml"/>
  <Override PartName="/ppt/diagrams/quickStyle21.xml" ContentType="application/vnd.openxmlformats-officedocument.drawingml.diagramStyle+xml"/>
  <Override PartName="/ppt/diagrams/layout21.xml" ContentType="application/vnd.openxmlformats-officedocument.drawingml.diagramLayout+xml"/>
  <Override PartName="/ppt/handoutMasters/handoutMaster11.xml" ContentType="application/vnd.openxmlformats-officedocument.presentationml.handoutMaster+xml"/>
  <Override PartName="/ppt/theme/theme33.xml" ContentType="application/vnd.openxmlformats-officedocument.theme+xml"/>
  <Override PartName="/ppt/slides/slide46.xml" ContentType="application/vnd.openxmlformats-officedocument.presentationml.slide+xml"/>
  <Override PartName="/ppt/diagrams/data12.xml" ContentType="application/vnd.openxmlformats-officedocument.drawingml.diagramData+xml"/>
  <Override PartName="/ppt/diagrams/drawing12.xml" ContentType="application/vnd.ms-office.drawingml.diagramDrawing+xml"/>
  <Override PartName="/ppt/notesSlides/notesSlide46.xml" ContentType="application/vnd.openxmlformats-officedocument.presentationml.notesSlide+xml"/>
  <Override PartName="/ppt/diagrams/colors12.xml" ContentType="application/vnd.openxmlformats-officedocument.drawingml.diagramColors+xml"/>
  <Override PartName="/ppt/diagrams/quickStyle12.xml" ContentType="application/vnd.openxmlformats-officedocument.drawingml.diagramStyle+xml"/>
  <Override PartName="/ppt/diagrams/layout12.xml" ContentType="application/vnd.openxmlformats-officedocument.drawingml.diagramLayout+xml"/>
  <Override PartName="/ppt/tableStyles.xml" ContentType="application/vnd.openxmlformats-officedocument.presentationml.tableStyles+xml"/>
  <Override PartName="/ppt/slides/slide37.xml" ContentType="application/vnd.openxmlformats-officedocument.presentationml.slide+xml"/>
  <Override PartName="/ppt/notesSlides/notesSlide37.xml" ContentType="application/vnd.openxmlformats-officedocument.presentationml.notesSlide+xml"/>
  <Override PartName="/ppt/slides/slide88.xml" ContentType="application/vnd.openxmlformats-officedocument.presentationml.slide+xml"/>
  <Override PartName="/ppt/notesSlides/notesSlide88.xml" ContentType="application/vnd.openxmlformats-officedocument.presentationml.notesSlide+xml"/>
  <Override PartName="/docProps/custom.xml" ContentType="application/vnd.openxmlformats-officedocument.custom-properties+xml"/>
  <Override PartName="/docMetadata/LabelInfo.xml" ContentType="application/vnd.ms-office.classificationlabels+xml"/>
</Types>
</file>

<file path=_rels/.rels>&#65279;<?xml version="1.0" encoding="utf-8"?><Relationships xmlns="http://schemas.openxmlformats.org/package/2006/relationships"><Relationship Type="http://schemas.openxmlformats.org/officeDocument/2006/relationships/extended-properties" Target="/docProps/app.xml" Id="rId3" /><Relationship Type="http://schemas.openxmlformats.org/package/2006/relationships/metadata/core-properties" Target="/docProps/core.xml" Id="rId2" /><Relationship Type="http://schemas.openxmlformats.org/officeDocument/2006/relationships/officeDocument" Target="/ppt/presentation.xml" Id="rId1" /><Relationship Type="http://schemas.openxmlformats.org/officeDocument/2006/relationships/custom-properties" Target="/docProps/custom.xml" Id="rId5" /><Relationship Type="http://schemas.microsoft.com/office/2020/02/relationships/classificationlabels" Target="/docMetadata/LabelInfo.xml" Id="rId4"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264" r:id="rId2"/>
    <p:sldId id="265" r:id="rId3"/>
    <p:sldId id="266" r:id="rId4"/>
    <p:sldId id="267" r:id="rId5"/>
    <p:sldId id="268" r:id="rId6"/>
    <p:sldId id="269" r:id="rId7"/>
    <p:sldId id="270" r:id="rId8"/>
    <p:sldId id="2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FFD3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87" autoAdjust="0"/>
    <p:restoredTop sz="93184" autoAdjust="0"/>
  </p:normalViewPr>
  <p:slideViewPr>
    <p:cSldViewPr snapToGrid="0">
      <p:cViewPr>
        <p:scale>
          <a:sx n="100" d="100"/>
          <a:sy n="100" d="100"/>
        </p:scale>
        <p:origin x="58" y="58"/>
      </p:cViewPr>
      <p:guideLst/>
    </p:cSldViewPr>
  </p:slideViewPr>
  <p:outlineViewPr>
    <p:cViewPr>
      <p:scale>
        <a:sx n="33" d="100"/>
        <a:sy n="33" d="100"/>
      </p:scale>
      <p:origin x="0" y="-115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slide" Target="/ppt/slides/slide71.xml" Id="rId8" /><Relationship Type="http://schemas.openxmlformats.org/officeDocument/2006/relationships/viewProps" Target="/ppt/viewProps.xml" Id="rId13" /><Relationship Type="http://schemas.openxmlformats.org/officeDocument/2006/relationships/customXml" Target="/customXml/item3.xml" Id="rId18" /><Relationship Type="http://schemas.openxmlformats.org/officeDocument/2006/relationships/slide" Target="/ppt/slides/slide22.xml" Id="rId3" /><Relationship Type="http://schemas.openxmlformats.org/officeDocument/2006/relationships/slide" Target="/ppt/slides/slide63.xml" Id="rId7" /><Relationship Type="http://schemas.openxmlformats.org/officeDocument/2006/relationships/presProps" Target="/ppt/presProps.xml" Id="rId12" /><Relationship Type="http://schemas.openxmlformats.org/officeDocument/2006/relationships/customXml" Target="/customXml/item22.xml" Id="rId17" /><Relationship Type="http://schemas.openxmlformats.org/officeDocument/2006/relationships/slide" Target="/ppt/slides/slide14.xml" Id="rId2" /><Relationship Type="http://schemas.openxmlformats.org/officeDocument/2006/relationships/customXml" Target="/customXml/item13.xml" Id="rId16" /><Relationship Type="http://schemas.openxmlformats.org/officeDocument/2006/relationships/slideMaster" Target="/ppt/slideMasters/slideMaster11.xml" Id="rId1" /><Relationship Type="http://schemas.openxmlformats.org/officeDocument/2006/relationships/slide" Target="/ppt/slides/slide55.xml" Id="rId6" /><Relationship Type="http://schemas.openxmlformats.org/officeDocument/2006/relationships/handoutMaster" Target="/ppt/handoutMasters/handoutMaster11.xml" Id="rId11" /><Relationship Type="http://schemas.openxmlformats.org/officeDocument/2006/relationships/slide" Target="/ppt/slides/slide46.xml" Id="rId5" /><Relationship Type="http://schemas.openxmlformats.org/officeDocument/2006/relationships/tableStyles" Target="/ppt/tableStyles.xml" Id="rId15" /><Relationship Type="http://schemas.openxmlformats.org/officeDocument/2006/relationships/notesMaster" Target="/ppt/notesMasters/notesMaster11.xml" Id="rId10" /><Relationship Type="http://schemas.openxmlformats.org/officeDocument/2006/relationships/slide" Target="/ppt/slides/slide37.xml" Id="rId4" /><Relationship Type="http://schemas.openxmlformats.org/officeDocument/2006/relationships/slide" Target="/ppt/slides/slide88.xml" Id="rId9" /><Relationship Type="http://schemas.openxmlformats.org/officeDocument/2006/relationships/theme" Target="/ppt/theme/theme12.xml" Id="rId14" /></Relationships>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2.xml><?xml version="1.0" encoding="utf-8"?>
<dgm:dataModel xmlns:dgm="http://schemas.openxmlformats.org/drawingml/2006/diagram" xmlns:a="http://schemas.openxmlformats.org/drawingml/2006/main">
  <dgm:ptLst>
    <dgm:pt modelId="{2A136A90-6B59-45AD-BBA1-85AFD032E8F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20EFBB7-0769-4554-96E3-51B5B6698D5A}">
      <dgm:prSet phldrT="[Text]"/>
      <dgm:spPr>
        <a:solidFill>
          <a:schemeClr val="accent5">
            <a:lumMod val="50000"/>
          </a:schemeClr>
        </a:solidFill>
      </dgm:spPr>
      <dgm:t>
        <a:bodyPr/>
        <a:lstStyle/>
        <a:p>
          <a:r>
            <a:rPr lang="en-US" dirty="0">
              <a:latin typeface="+mn-lt"/>
              <a:ea typeface="Tahoma" panose="020B0604030504040204" pitchFamily="34" charset="0"/>
              <a:cs typeface="Tahoma" panose="020B0604030504040204" pitchFamily="34" charset="0"/>
            </a:rPr>
            <a:t>Careful conduct</a:t>
          </a:r>
        </a:p>
      </dgm:t>
    </dgm:pt>
    <dgm:pt modelId="{B5DFE748-686E-4A08-944E-9D07F9FA6B48}" type="parTrans" cxnId="{17C9D25A-BC5F-418E-9A4A-29DD9C57BD39}">
      <dgm:prSet/>
      <dgm:spPr/>
      <dgm:t>
        <a:bodyPr/>
        <a:lstStyle/>
        <a:p>
          <a:endParaRPr lang="en-US">
            <a:latin typeface="+mn-lt"/>
          </a:endParaRPr>
        </a:p>
      </dgm:t>
    </dgm:pt>
    <dgm:pt modelId="{FD3AFE35-532F-4AE8-BAB4-DFA3B4B611F6}" type="sibTrans" cxnId="{17C9D25A-BC5F-418E-9A4A-29DD9C57BD39}">
      <dgm:prSet/>
      <dgm:spPr/>
      <dgm:t>
        <a:bodyPr/>
        <a:lstStyle/>
        <a:p>
          <a:endParaRPr lang="en-US">
            <a:latin typeface="+mn-lt"/>
          </a:endParaRPr>
        </a:p>
      </dgm:t>
    </dgm:pt>
    <dgm:pt modelId="{A533B6C7-3203-4AEE-95BC-E867D49C88B5}">
      <dgm:prSet phldrT="[Text]"/>
      <dgm:spPr>
        <a:solidFill>
          <a:schemeClr val="accent2">
            <a:lumMod val="75000"/>
          </a:schemeClr>
        </a:solidFill>
      </dgm:spPr>
      <dgm:t>
        <a:bodyPr/>
        <a:lstStyle/>
        <a:p>
          <a:r>
            <a:rPr lang="en-US" dirty="0">
              <a:latin typeface="+mn-lt"/>
              <a:ea typeface="Tahoma" panose="020B0604030504040204" pitchFamily="34" charset="0"/>
              <a:cs typeface="Tahoma" panose="020B0604030504040204" pitchFamily="34" charset="0"/>
            </a:rPr>
            <a:t>Correct equipment</a:t>
          </a:r>
        </a:p>
      </dgm:t>
    </dgm:pt>
    <dgm:pt modelId="{4FCAF1A9-8A97-45AC-B4A5-B91AEE5BC9BB}" type="parTrans" cxnId="{0FE563DE-8338-4B45-BCFD-251C8642CABA}">
      <dgm:prSet/>
      <dgm:spPr/>
      <dgm:t>
        <a:bodyPr/>
        <a:lstStyle/>
        <a:p>
          <a:endParaRPr lang="en-US">
            <a:latin typeface="+mn-lt"/>
          </a:endParaRPr>
        </a:p>
      </dgm:t>
    </dgm:pt>
    <dgm:pt modelId="{634EAA8A-B09B-42FE-8301-99FBFB2B9BD8}" type="sibTrans" cxnId="{0FE563DE-8338-4B45-BCFD-251C8642CABA}">
      <dgm:prSet/>
      <dgm:spPr/>
      <dgm:t>
        <a:bodyPr/>
        <a:lstStyle/>
        <a:p>
          <a:endParaRPr lang="en-US">
            <a:latin typeface="+mn-lt"/>
          </a:endParaRPr>
        </a:p>
      </dgm:t>
    </dgm:pt>
    <dgm:pt modelId="{4A4045ED-A119-4AA6-9C68-5FB2FD000427}">
      <dgm:prSet phldrT="[Text]"/>
      <dgm:spPr>
        <a:solidFill>
          <a:schemeClr val="accent4">
            <a:lumMod val="50000"/>
          </a:schemeClr>
        </a:solidFill>
      </dgm:spPr>
      <dgm:t>
        <a:bodyPr/>
        <a:lstStyle/>
        <a:p>
          <a:r>
            <a:rPr lang="en-US" dirty="0">
              <a:latin typeface="+mn-lt"/>
              <a:ea typeface="Tahoma" panose="020B0604030504040204" pitchFamily="34" charset="0"/>
              <a:cs typeface="Tahoma" panose="020B0604030504040204" pitchFamily="34" charset="0"/>
            </a:rPr>
            <a:t>Chemical awareness</a:t>
          </a:r>
        </a:p>
      </dgm:t>
    </dgm:pt>
    <dgm:pt modelId="{3AFC7164-9B18-4D91-8BCD-E06AEDF44A1B}" type="parTrans" cxnId="{1BD59E24-EEF8-4998-8DB1-3343142CAF57}">
      <dgm:prSet/>
      <dgm:spPr/>
      <dgm:t>
        <a:bodyPr/>
        <a:lstStyle/>
        <a:p>
          <a:endParaRPr lang="en-US">
            <a:latin typeface="+mn-lt"/>
          </a:endParaRPr>
        </a:p>
      </dgm:t>
    </dgm:pt>
    <dgm:pt modelId="{858335E1-0756-4935-AE41-5B216DCCD948}" type="sibTrans" cxnId="{1BD59E24-EEF8-4998-8DB1-3343142CAF57}">
      <dgm:prSet/>
      <dgm:spPr/>
      <dgm:t>
        <a:bodyPr/>
        <a:lstStyle/>
        <a:p>
          <a:endParaRPr lang="en-US">
            <a:latin typeface="+mn-lt"/>
          </a:endParaRPr>
        </a:p>
      </dgm:t>
    </dgm:pt>
    <dgm:pt modelId="{183A34DF-AA92-49E1-8191-0CF6AD17A6AA}" type="pres">
      <dgm:prSet presAssocID="{2A136A90-6B59-45AD-BBA1-85AFD032E8F8}" presName="linear" presStyleCnt="0">
        <dgm:presLayoutVars>
          <dgm:dir/>
          <dgm:animLvl val="lvl"/>
          <dgm:resizeHandles val="exact"/>
        </dgm:presLayoutVars>
      </dgm:prSet>
      <dgm:spPr/>
    </dgm:pt>
    <dgm:pt modelId="{8F706C0E-1AB2-4161-86CE-4B3594B6EE51}" type="pres">
      <dgm:prSet presAssocID="{620EFBB7-0769-4554-96E3-51B5B6698D5A}" presName="parentLin" presStyleCnt="0"/>
      <dgm:spPr/>
    </dgm:pt>
    <dgm:pt modelId="{428AD880-175D-49F1-A1F6-97F367C387BF}" type="pres">
      <dgm:prSet presAssocID="{620EFBB7-0769-4554-96E3-51B5B6698D5A}" presName="parentLeftMargin" presStyleLbl="node1" presStyleIdx="0" presStyleCnt="3"/>
      <dgm:spPr/>
    </dgm:pt>
    <dgm:pt modelId="{A8B898EB-38C9-408E-9FE2-CB5C874FA50A}" type="pres">
      <dgm:prSet presAssocID="{620EFBB7-0769-4554-96E3-51B5B6698D5A}" presName="parentText" presStyleLbl="node1" presStyleIdx="0" presStyleCnt="3">
        <dgm:presLayoutVars>
          <dgm:chMax val="0"/>
          <dgm:bulletEnabled val="1"/>
        </dgm:presLayoutVars>
      </dgm:prSet>
      <dgm:spPr/>
    </dgm:pt>
    <dgm:pt modelId="{010CCE66-3FB9-4F51-BDBC-33ABD28D8225}" type="pres">
      <dgm:prSet presAssocID="{620EFBB7-0769-4554-96E3-51B5B6698D5A}" presName="negativeSpace" presStyleCnt="0"/>
      <dgm:spPr/>
    </dgm:pt>
    <dgm:pt modelId="{CD67A140-C3A5-43E4-BD28-3C31B61E6EA3}" type="pres">
      <dgm:prSet presAssocID="{620EFBB7-0769-4554-96E3-51B5B6698D5A}" presName="childText" presStyleLbl="conFgAcc1" presStyleIdx="0" presStyleCnt="3">
        <dgm:presLayoutVars>
          <dgm:bulletEnabled val="1"/>
        </dgm:presLayoutVars>
      </dgm:prSet>
      <dgm:spPr>
        <a:ln>
          <a:solidFill>
            <a:schemeClr val="accent5">
              <a:lumMod val="50000"/>
            </a:schemeClr>
          </a:solidFill>
        </a:ln>
      </dgm:spPr>
    </dgm:pt>
    <dgm:pt modelId="{B5CDED1F-8360-491C-9402-4F19E16BD667}" type="pres">
      <dgm:prSet presAssocID="{FD3AFE35-532F-4AE8-BAB4-DFA3B4B611F6}" presName="spaceBetweenRectangles" presStyleCnt="0"/>
      <dgm:spPr/>
    </dgm:pt>
    <dgm:pt modelId="{77070C8B-4365-4FE5-A117-9CDBA9EA1B7B}" type="pres">
      <dgm:prSet presAssocID="{A533B6C7-3203-4AEE-95BC-E867D49C88B5}" presName="parentLin" presStyleCnt="0"/>
      <dgm:spPr/>
    </dgm:pt>
    <dgm:pt modelId="{1281A6D2-5A4B-4B28-A324-2451A8523897}" type="pres">
      <dgm:prSet presAssocID="{A533B6C7-3203-4AEE-95BC-E867D49C88B5}" presName="parentLeftMargin" presStyleLbl="node1" presStyleIdx="0" presStyleCnt="3"/>
      <dgm:spPr/>
    </dgm:pt>
    <dgm:pt modelId="{9F236B2A-6433-401D-953E-FC86D923A3BE}" type="pres">
      <dgm:prSet presAssocID="{A533B6C7-3203-4AEE-95BC-E867D49C88B5}" presName="parentText" presStyleLbl="node1" presStyleIdx="1" presStyleCnt="3">
        <dgm:presLayoutVars>
          <dgm:chMax val="0"/>
          <dgm:bulletEnabled val="1"/>
        </dgm:presLayoutVars>
      </dgm:prSet>
      <dgm:spPr/>
    </dgm:pt>
    <dgm:pt modelId="{622D5052-0558-4614-99B8-0AD5AD5D765D}" type="pres">
      <dgm:prSet presAssocID="{A533B6C7-3203-4AEE-95BC-E867D49C88B5}" presName="negativeSpace" presStyleCnt="0"/>
      <dgm:spPr/>
    </dgm:pt>
    <dgm:pt modelId="{87E2FD7C-0729-47B8-B1FB-A44E439BE764}" type="pres">
      <dgm:prSet presAssocID="{A533B6C7-3203-4AEE-95BC-E867D49C88B5}" presName="childText" presStyleLbl="conFgAcc1" presStyleIdx="1" presStyleCnt="3">
        <dgm:presLayoutVars>
          <dgm:bulletEnabled val="1"/>
        </dgm:presLayoutVars>
      </dgm:prSet>
      <dgm:spPr>
        <a:ln>
          <a:solidFill>
            <a:schemeClr val="accent2"/>
          </a:solidFill>
        </a:ln>
      </dgm:spPr>
    </dgm:pt>
    <dgm:pt modelId="{6052B25F-36DF-4A5F-BA08-1F9785D05B9B}" type="pres">
      <dgm:prSet presAssocID="{634EAA8A-B09B-42FE-8301-99FBFB2B9BD8}" presName="spaceBetweenRectangles" presStyleCnt="0"/>
      <dgm:spPr/>
    </dgm:pt>
    <dgm:pt modelId="{C731DBC8-0E99-4639-ACA2-7ACEFA2844BF}" type="pres">
      <dgm:prSet presAssocID="{4A4045ED-A119-4AA6-9C68-5FB2FD000427}" presName="parentLin" presStyleCnt="0"/>
      <dgm:spPr/>
    </dgm:pt>
    <dgm:pt modelId="{35933558-DB26-4802-B4E2-672716F88346}" type="pres">
      <dgm:prSet presAssocID="{4A4045ED-A119-4AA6-9C68-5FB2FD000427}" presName="parentLeftMargin" presStyleLbl="node1" presStyleIdx="1" presStyleCnt="3"/>
      <dgm:spPr/>
    </dgm:pt>
    <dgm:pt modelId="{12FEB779-618B-4854-88E9-390575D436B8}" type="pres">
      <dgm:prSet presAssocID="{4A4045ED-A119-4AA6-9C68-5FB2FD000427}" presName="parentText" presStyleLbl="node1" presStyleIdx="2" presStyleCnt="3">
        <dgm:presLayoutVars>
          <dgm:chMax val="0"/>
          <dgm:bulletEnabled val="1"/>
        </dgm:presLayoutVars>
      </dgm:prSet>
      <dgm:spPr/>
    </dgm:pt>
    <dgm:pt modelId="{0E7DA70E-372B-453D-9992-B9F46E5D404C}" type="pres">
      <dgm:prSet presAssocID="{4A4045ED-A119-4AA6-9C68-5FB2FD000427}" presName="negativeSpace" presStyleCnt="0"/>
      <dgm:spPr/>
    </dgm:pt>
    <dgm:pt modelId="{E7351307-5BD1-403B-A1BF-1058796C5E99}" type="pres">
      <dgm:prSet presAssocID="{4A4045ED-A119-4AA6-9C68-5FB2FD000427}" presName="childText" presStyleLbl="conFgAcc1" presStyleIdx="2" presStyleCnt="3">
        <dgm:presLayoutVars>
          <dgm:bulletEnabled val="1"/>
        </dgm:presLayoutVars>
      </dgm:prSet>
      <dgm:spPr>
        <a:ln>
          <a:solidFill>
            <a:srgbClr val="FFD347"/>
          </a:solidFill>
        </a:ln>
      </dgm:spPr>
    </dgm:pt>
  </dgm:ptLst>
  <dgm:cxnLst>
    <dgm:cxn modelId="{4C47BF0C-5B6B-47F0-A6B5-4894696B5CAD}" type="presOf" srcId="{620EFBB7-0769-4554-96E3-51B5B6698D5A}" destId="{A8B898EB-38C9-408E-9FE2-CB5C874FA50A}" srcOrd="1" destOrd="0" presId="urn:microsoft.com/office/officeart/2005/8/layout/list1"/>
    <dgm:cxn modelId="{1BD59E24-EEF8-4998-8DB1-3343142CAF57}" srcId="{2A136A90-6B59-45AD-BBA1-85AFD032E8F8}" destId="{4A4045ED-A119-4AA6-9C68-5FB2FD000427}" srcOrd="2" destOrd="0" parTransId="{3AFC7164-9B18-4D91-8BCD-E06AEDF44A1B}" sibTransId="{858335E1-0756-4935-AE41-5B216DCCD948}"/>
    <dgm:cxn modelId="{72FBC52A-80BD-4D8D-8201-EC70459479E5}" type="presOf" srcId="{A533B6C7-3203-4AEE-95BC-E867D49C88B5}" destId="{9F236B2A-6433-401D-953E-FC86D923A3BE}" srcOrd="1" destOrd="0" presId="urn:microsoft.com/office/officeart/2005/8/layout/list1"/>
    <dgm:cxn modelId="{FFC7372E-FB9E-4701-9673-F683E4BC8F79}" type="presOf" srcId="{4A4045ED-A119-4AA6-9C68-5FB2FD000427}" destId="{35933558-DB26-4802-B4E2-672716F88346}" srcOrd="0" destOrd="0" presId="urn:microsoft.com/office/officeart/2005/8/layout/list1"/>
    <dgm:cxn modelId="{AE191E4D-5CAB-4318-B26C-FF45842DE147}" type="presOf" srcId="{A533B6C7-3203-4AEE-95BC-E867D49C88B5}" destId="{1281A6D2-5A4B-4B28-A324-2451A8523897}" srcOrd="0" destOrd="0" presId="urn:microsoft.com/office/officeart/2005/8/layout/list1"/>
    <dgm:cxn modelId="{17C9D25A-BC5F-418E-9A4A-29DD9C57BD39}" srcId="{2A136A90-6B59-45AD-BBA1-85AFD032E8F8}" destId="{620EFBB7-0769-4554-96E3-51B5B6698D5A}" srcOrd="0" destOrd="0" parTransId="{B5DFE748-686E-4A08-944E-9D07F9FA6B48}" sibTransId="{FD3AFE35-532F-4AE8-BAB4-DFA3B4B611F6}"/>
    <dgm:cxn modelId="{8028E8BF-8455-4118-B99A-A0686340C34D}" type="presOf" srcId="{2A136A90-6B59-45AD-BBA1-85AFD032E8F8}" destId="{183A34DF-AA92-49E1-8191-0CF6AD17A6AA}" srcOrd="0" destOrd="0" presId="urn:microsoft.com/office/officeart/2005/8/layout/list1"/>
    <dgm:cxn modelId="{DAB080D3-9720-409D-92F9-E4C628DAB5DB}" type="presOf" srcId="{620EFBB7-0769-4554-96E3-51B5B6698D5A}" destId="{428AD880-175D-49F1-A1F6-97F367C387BF}" srcOrd="0" destOrd="0" presId="urn:microsoft.com/office/officeart/2005/8/layout/list1"/>
    <dgm:cxn modelId="{F8ADA4DB-B32F-4B73-8A10-82145969B0D4}" type="presOf" srcId="{4A4045ED-A119-4AA6-9C68-5FB2FD000427}" destId="{12FEB779-618B-4854-88E9-390575D436B8}" srcOrd="1" destOrd="0" presId="urn:microsoft.com/office/officeart/2005/8/layout/list1"/>
    <dgm:cxn modelId="{0FE563DE-8338-4B45-BCFD-251C8642CABA}" srcId="{2A136A90-6B59-45AD-BBA1-85AFD032E8F8}" destId="{A533B6C7-3203-4AEE-95BC-E867D49C88B5}" srcOrd="1" destOrd="0" parTransId="{4FCAF1A9-8A97-45AC-B4A5-B91AEE5BC9BB}" sibTransId="{634EAA8A-B09B-42FE-8301-99FBFB2B9BD8}"/>
    <dgm:cxn modelId="{35086FED-D703-4638-98BD-FE920FA5FBDD}" type="presParOf" srcId="{183A34DF-AA92-49E1-8191-0CF6AD17A6AA}" destId="{8F706C0E-1AB2-4161-86CE-4B3594B6EE51}" srcOrd="0" destOrd="0" presId="urn:microsoft.com/office/officeart/2005/8/layout/list1"/>
    <dgm:cxn modelId="{3FD846C1-1AA1-4813-BE57-63765B60AAC5}" type="presParOf" srcId="{8F706C0E-1AB2-4161-86CE-4B3594B6EE51}" destId="{428AD880-175D-49F1-A1F6-97F367C387BF}" srcOrd="0" destOrd="0" presId="urn:microsoft.com/office/officeart/2005/8/layout/list1"/>
    <dgm:cxn modelId="{5B04AB5B-9799-43BD-8D52-7AC40E55F47A}" type="presParOf" srcId="{8F706C0E-1AB2-4161-86CE-4B3594B6EE51}" destId="{A8B898EB-38C9-408E-9FE2-CB5C874FA50A}" srcOrd="1" destOrd="0" presId="urn:microsoft.com/office/officeart/2005/8/layout/list1"/>
    <dgm:cxn modelId="{5E58D9F8-1C6A-4C88-8692-866BDA2FB234}" type="presParOf" srcId="{183A34DF-AA92-49E1-8191-0CF6AD17A6AA}" destId="{010CCE66-3FB9-4F51-BDBC-33ABD28D8225}" srcOrd="1" destOrd="0" presId="urn:microsoft.com/office/officeart/2005/8/layout/list1"/>
    <dgm:cxn modelId="{5B5BD3E0-6AA5-405C-86F6-6189D7D1BBB2}" type="presParOf" srcId="{183A34DF-AA92-49E1-8191-0CF6AD17A6AA}" destId="{CD67A140-C3A5-43E4-BD28-3C31B61E6EA3}" srcOrd="2" destOrd="0" presId="urn:microsoft.com/office/officeart/2005/8/layout/list1"/>
    <dgm:cxn modelId="{88AA28E7-36CD-44A7-8ADB-4D1F8916FBC1}" type="presParOf" srcId="{183A34DF-AA92-49E1-8191-0CF6AD17A6AA}" destId="{B5CDED1F-8360-491C-9402-4F19E16BD667}" srcOrd="3" destOrd="0" presId="urn:microsoft.com/office/officeart/2005/8/layout/list1"/>
    <dgm:cxn modelId="{FF7413D7-D548-4681-A585-70D1AABC67F9}" type="presParOf" srcId="{183A34DF-AA92-49E1-8191-0CF6AD17A6AA}" destId="{77070C8B-4365-4FE5-A117-9CDBA9EA1B7B}" srcOrd="4" destOrd="0" presId="urn:microsoft.com/office/officeart/2005/8/layout/list1"/>
    <dgm:cxn modelId="{71A0FD2B-4499-4733-9591-DA4C05395BCE}" type="presParOf" srcId="{77070C8B-4365-4FE5-A117-9CDBA9EA1B7B}" destId="{1281A6D2-5A4B-4B28-A324-2451A8523897}" srcOrd="0" destOrd="0" presId="urn:microsoft.com/office/officeart/2005/8/layout/list1"/>
    <dgm:cxn modelId="{30A09A04-D072-417D-A61D-934C676DCDCF}" type="presParOf" srcId="{77070C8B-4365-4FE5-A117-9CDBA9EA1B7B}" destId="{9F236B2A-6433-401D-953E-FC86D923A3BE}" srcOrd="1" destOrd="0" presId="urn:microsoft.com/office/officeart/2005/8/layout/list1"/>
    <dgm:cxn modelId="{524522B1-B159-42B4-B665-C9379A55DCC7}" type="presParOf" srcId="{183A34DF-AA92-49E1-8191-0CF6AD17A6AA}" destId="{622D5052-0558-4614-99B8-0AD5AD5D765D}" srcOrd="5" destOrd="0" presId="urn:microsoft.com/office/officeart/2005/8/layout/list1"/>
    <dgm:cxn modelId="{E7BEC372-D400-47C9-A797-96ADB89A1753}" type="presParOf" srcId="{183A34DF-AA92-49E1-8191-0CF6AD17A6AA}" destId="{87E2FD7C-0729-47B8-B1FB-A44E439BE764}" srcOrd="6" destOrd="0" presId="urn:microsoft.com/office/officeart/2005/8/layout/list1"/>
    <dgm:cxn modelId="{417F3911-D9AF-4E19-9D90-8109AFEFCD0B}" type="presParOf" srcId="{183A34DF-AA92-49E1-8191-0CF6AD17A6AA}" destId="{6052B25F-36DF-4A5F-BA08-1F9785D05B9B}" srcOrd="7" destOrd="0" presId="urn:microsoft.com/office/officeart/2005/8/layout/list1"/>
    <dgm:cxn modelId="{3DE435C5-4ABA-458C-BF3A-884235FEC02F}" type="presParOf" srcId="{183A34DF-AA92-49E1-8191-0CF6AD17A6AA}" destId="{C731DBC8-0E99-4639-ACA2-7ACEFA2844BF}" srcOrd="8" destOrd="0" presId="urn:microsoft.com/office/officeart/2005/8/layout/list1"/>
    <dgm:cxn modelId="{9CE7FB1B-7AC6-451B-AD05-46E39FAC0010}" type="presParOf" srcId="{C731DBC8-0E99-4639-ACA2-7ACEFA2844BF}" destId="{35933558-DB26-4802-B4E2-672716F88346}" srcOrd="0" destOrd="0" presId="urn:microsoft.com/office/officeart/2005/8/layout/list1"/>
    <dgm:cxn modelId="{D7FA96C3-741B-437E-86F3-1F9B666F84B5}" type="presParOf" srcId="{C731DBC8-0E99-4639-ACA2-7ACEFA2844BF}" destId="{12FEB779-618B-4854-88E9-390575D436B8}" srcOrd="1" destOrd="0" presId="urn:microsoft.com/office/officeart/2005/8/layout/list1"/>
    <dgm:cxn modelId="{3A498131-4138-44B4-9C9F-8B31018D776D}" type="presParOf" srcId="{183A34DF-AA92-49E1-8191-0CF6AD17A6AA}" destId="{0E7DA70E-372B-453D-9992-B9F46E5D404C}" srcOrd="9" destOrd="0" presId="urn:microsoft.com/office/officeart/2005/8/layout/list1"/>
    <dgm:cxn modelId="{14BB65EA-6E97-4ECF-BD27-4835B736C81E}" type="presParOf" srcId="{183A34DF-AA92-49E1-8191-0CF6AD17A6AA}" destId="{E7351307-5BD1-403B-A1BF-1058796C5E9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1.xml><?xml version="1.0" encoding="utf-8"?>
<dgm:dataModel xmlns:dgm="http://schemas.openxmlformats.org/drawingml/2006/diagram" xmlns:a="http://schemas.openxmlformats.org/drawingml/2006/main">
  <dgm:ptLst>
    <dgm:pt modelId="{2A136A90-6B59-45AD-BBA1-85AFD032E8F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20EFBB7-0769-4554-96E3-51B5B6698D5A}">
      <dgm:prSet phldrT="[Text]"/>
      <dgm:spPr>
        <a:solidFill>
          <a:schemeClr val="accent5">
            <a:lumMod val="50000"/>
          </a:schemeClr>
        </a:solidFill>
      </dgm:spPr>
      <dgm:t>
        <a:bodyPr/>
        <a:lstStyle/>
        <a:p>
          <a:r>
            <a:rPr lang="en-US" dirty="0">
              <a:latin typeface="+mn-lt"/>
              <a:ea typeface="Tahoma" panose="020B0604030504040204" pitchFamily="34" charset="0"/>
              <a:cs typeface="Tahoma" panose="020B0604030504040204" pitchFamily="34" charset="0"/>
            </a:rPr>
            <a:t>Proper waste disposal</a:t>
          </a:r>
        </a:p>
      </dgm:t>
    </dgm:pt>
    <dgm:pt modelId="{B5DFE748-686E-4A08-944E-9D07F9FA6B48}" type="parTrans" cxnId="{17C9D25A-BC5F-418E-9A4A-29DD9C57BD39}">
      <dgm:prSet/>
      <dgm:spPr/>
      <dgm:t>
        <a:bodyPr/>
        <a:lstStyle/>
        <a:p>
          <a:endParaRPr lang="en-US">
            <a:latin typeface="+mn-lt"/>
          </a:endParaRPr>
        </a:p>
      </dgm:t>
    </dgm:pt>
    <dgm:pt modelId="{FD3AFE35-532F-4AE8-BAB4-DFA3B4B611F6}" type="sibTrans" cxnId="{17C9D25A-BC5F-418E-9A4A-29DD9C57BD39}">
      <dgm:prSet/>
      <dgm:spPr/>
      <dgm:t>
        <a:bodyPr/>
        <a:lstStyle/>
        <a:p>
          <a:endParaRPr lang="en-US">
            <a:latin typeface="+mn-lt"/>
          </a:endParaRPr>
        </a:p>
      </dgm:t>
    </dgm:pt>
    <dgm:pt modelId="{A533B6C7-3203-4AEE-95BC-E867D49C88B5}">
      <dgm:prSet phldrT="[Text]"/>
      <dgm:spPr>
        <a:solidFill>
          <a:schemeClr val="accent2">
            <a:lumMod val="75000"/>
          </a:schemeClr>
        </a:solidFill>
      </dgm:spPr>
      <dgm:t>
        <a:bodyPr/>
        <a:lstStyle/>
        <a:p>
          <a:r>
            <a:rPr lang="en-US" dirty="0">
              <a:latin typeface="+mn-lt"/>
              <a:ea typeface="Tahoma" panose="020B0604030504040204" pitchFamily="34" charset="0"/>
              <a:cs typeface="Tahoma" panose="020B0604030504040204" pitchFamily="34" charset="0"/>
            </a:rPr>
            <a:t>Emergency preparedness</a:t>
          </a:r>
        </a:p>
      </dgm:t>
    </dgm:pt>
    <dgm:pt modelId="{4FCAF1A9-8A97-45AC-B4A5-B91AEE5BC9BB}" type="parTrans" cxnId="{0FE563DE-8338-4B45-BCFD-251C8642CABA}">
      <dgm:prSet/>
      <dgm:spPr/>
      <dgm:t>
        <a:bodyPr/>
        <a:lstStyle/>
        <a:p>
          <a:endParaRPr lang="en-US">
            <a:latin typeface="+mn-lt"/>
          </a:endParaRPr>
        </a:p>
      </dgm:t>
    </dgm:pt>
    <dgm:pt modelId="{634EAA8A-B09B-42FE-8301-99FBFB2B9BD8}" type="sibTrans" cxnId="{0FE563DE-8338-4B45-BCFD-251C8642CABA}">
      <dgm:prSet/>
      <dgm:spPr/>
      <dgm:t>
        <a:bodyPr/>
        <a:lstStyle/>
        <a:p>
          <a:endParaRPr lang="en-US">
            <a:latin typeface="+mn-lt"/>
          </a:endParaRPr>
        </a:p>
      </dgm:t>
    </dgm:pt>
    <dgm:pt modelId="{4A4045ED-A119-4AA6-9C68-5FB2FD000427}">
      <dgm:prSet phldrT="[Text]"/>
      <dgm:spPr>
        <a:solidFill>
          <a:schemeClr val="accent4">
            <a:lumMod val="50000"/>
          </a:schemeClr>
        </a:solidFill>
      </dgm:spPr>
      <dgm:t>
        <a:bodyPr/>
        <a:lstStyle/>
        <a:p>
          <a:r>
            <a:rPr lang="en-US" dirty="0">
              <a:latin typeface="+mn-lt"/>
              <a:ea typeface="Tahoma" panose="020B0604030504040204" pitchFamily="34" charset="0"/>
              <a:cs typeface="Tahoma" panose="020B0604030504040204" pitchFamily="34" charset="0"/>
            </a:rPr>
            <a:t>Labeling and storage</a:t>
          </a:r>
        </a:p>
      </dgm:t>
    </dgm:pt>
    <dgm:pt modelId="{3AFC7164-9B18-4D91-8BCD-E06AEDF44A1B}" type="parTrans" cxnId="{1BD59E24-EEF8-4998-8DB1-3343142CAF57}">
      <dgm:prSet/>
      <dgm:spPr/>
      <dgm:t>
        <a:bodyPr/>
        <a:lstStyle/>
        <a:p>
          <a:endParaRPr lang="en-US">
            <a:latin typeface="+mn-lt"/>
          </a:endParaRPr>
        </a:p>
      </dgm:t>
    </dgm:pt>
    <dgm:pt modelId="{858335E1-0756-4935-AE41-5B216DCCD948}" type="sibTrans" cxnId="{1BD59E24-EEF8-4998-8DB1-3343142CAF57}">
      <dgm:prSet/>
      <dgm:spPr/>
      <dgm:t>
        <a:bodyPr/>
        <a:lstStyle/>
        <a:p>
          <a:endParaRPr lang="en-US">
            <a:latin typeface="+mn-lt"/>
          </a:endParaRPr>
        </a:p>
      </dgm:t>
    </dgm:pt>
    <dgm:pt modelId="{183A34DF-AA92-49E1-8191-0CF6AD17A6AA}" type="pres">
      <dgm:prSet presAssocID="{2A136A90-6B59-45AD-BBA1-85AFD032E8F8}" presName="linear" presStyleCnt="0">
        <dgm:presLayoutVars>
          <dgm:dir/>
          <dgm:animLvl val="lvl"/>
          <dgm:resizeHandles val="exact"/>
        </dgm:presLayoutVars>
      </dgm:prSet>
      <dgm:spPr/>
    </dgm:pt>
    <dgm:pt modelId="{8F706C0E-1AB2-4161-86CE-4B3594B6EE51}" type="pres">
      <dgm:prSet presAssocID="{620EFBB7-0769-4554-96E3-51B5B6698D5A}" presName="parentLin" presStyleCnt="0"/>
      <dgm:spPr/>
    </dgm:pt>
    <dgm:pt modelId="{428AD880-175D-49F1-A1F6-97F367C387BF}" type="pres">
      <dgm:prSet presAssocID="{620EFBB7-0769-4554-96E3-51B5B6698D5A}" presName="parentLeftMargin" presStyleLbl="node1" presStyleIdx="0" presStyleCnt="3"/>
      <dgm:spPr/>
    </dgm:pt>
    <dgm:pt modelId="{A8B898EB-38C9-408E-9FE2-CB5C874FA50A}" type="pres">
      <dgm:prSet presAssocID="{620EFBB7-0769-4554-96E3-51B5B6698D5A}" presName="parentText" presStyleLbl="node1" presStyleIdx="0" presStyleCnt="3">
        <dgm:presLayoutVars>
          <dgm:chMax val="0"/>
          <dgm:bulletEnabled val="1"/>
        </dgm:presLayoutVars>
      </dgm:prSet>
      <dgm:spPr/>
    </dgm:pt>
    <dgm:pt modelId="{010CCE66-3FB9-4F51-BDBC-33ABD28D8225}" type="pres">
      <dgm:prSet presAssocID="{620EFBB7-0769-4554-96E3-51B5B6698D5A}" presName="negativeSpace" presStyleCnt="0"/>
      <dgm:spPr/>
    </dgm:pt>
    <dgm:pt modelId="{CD67A140-C3A5-43E4-BD28-3C31B61E6EA3}" type="pres">
      <dgm:prSet presAssocID="{620EFBB7-0769-4554-96E3-51B5B6698D5A}" presName="childText" presStyleLbl="conFgAcc1" presStyleIdx="0" presStyleCnt="3">
        <dgm:presLayoutVars>
          <dgm:bulletEnabled val="1"/>
        </dgm:presLayoutVars>
      </dgm:prSet>
      <dgm:spPr>
        <a:ln>
          <a:solidFill>
            <a:schemeClr val="accent5">
              <a:lumMod val="50000"/>
            </a:schemeClr>
          </a:solidFill>
        </a:ln>
      </dgm:spPr>
    </dgm:pt>
    <dgm:pt modelId="{B5CDED1F-8360-491C-9402-4F19E16BD667}" type="pres">
      <dgm:prSet presAssocID="{FD3AFE35-532F-4AE8-BAB4-DFA3B4B611F6}" presName="spaceBetweenRectangles" presStyleCnt="0"/>
      <dgm:spPr/>
    </dgm:pt>
    <dgm:pt modelId="{77070C8B-4365-4FE5-A117-9CDBA9EA1B7B}" type="pres">
      <dgm:prSet presAssocID="{A533B6C7-3203-4AEE-95BC-E867D49C88B5}" presName="parentLin" presStyleCnt="0"/>
      <dgm:spPr/>
    </dgm:pt>
    <dgm:pt modelId="{1281A6D2-5A4B-4B28-A324-2451A8523897}" type="pres">
      <dgm:prSet presAssocID="{A533B6C7-3203-4AEE-95BC-E867D49C88B5}" presName="parentLeftMargin" presStyleLbl="node1" presStyleIdx="0" presStyleCnt="3"/>
      <dgm:spPr/>
    </dgm:pt>
    <dgm:pt modelId="{9F236B2A-6433-401D-953E-FC86D923A3BE}" type="pres">
      <dgm:prSet presAssocID="{A533B6C7-3203-4AEE-95BC-E867D49C88B5}" presName="parentText" presStyleLbl="node1" presStyleIdx="1" presStyleCnt="3">
        <dgm:presLayoutVars>
          <dgm:chMax val="0"/>
          <dgm:bulletEnabled val="1"/>
        </dgm:presLayoutVars>
      </dgm:prSet>
      <dgm:spPr/>
    </dgm:pt>
    <dgm:pt modelId="{622D5052-0558-4614-99B8-0AD5AD5D765D}" type="pres">
      <dgm:prSet presAssocID="{A533B6C7-3203-4AEE-95BC-E867D49C88B5}" presName="negativeSpace" presStyleCnt="0"/>
      <dgm:spPr/>
    </dgm:pt>
    <dgm:pt modelId="{87E2FD7C-0729-47B8-B1FB-A44E439BE764}" type="pres">
      <dgm:prSet presAssocID="{A533B6C7-3203-4AEE-95BC-E867D49C88B5}" presName="childText" presStyleLbl="conFgAcc1" presStyleIdx="1" presStyleCnt="3">
        <dgm:presLayoutVars>
          <dgm:bulletEnabled val="1"/>
        </dgm:presLayoutVars>
      </dgm:prSet>
      <dgm:spPr>
        <a:ln>
          <a:solidFill>
            <a:schemeClr val="accent2"/>
          </a:solidFill>
        </a:ln>
      </dgm:spPr>
    </dgm:pt>
    <dgm:pt modelId="{6052B25F-36DF-4A5F-BA08-1F9785D05B9B}" type="pres">
      <dgm:prSet presAssocID="{634EAA8A-B09B-42FE-8301-99FBFB2B9BD8}" presName="spaceBetweenRectangles" presStyleCnt="0"/>
      <dgm:spPr/>
    </dgm:pt>
    <dgm:pt modelId="{C731DBC8-0E99-4639-ACA2-7ACEFA2844BF}" type="pres">
      <dgm:prSet presAssocID="{4A4045ED-A119-4AA6-9C68-5FB2FD000427}" presName="parentLin" presStyleCnt="0"/>
      <dgm:spPr/>
    </dgm:pt>
    <dgm:pt modelId="{35933558-DB26-4802-B4E2-672716F88346}" type="pres">
      <dgm:prSet presAssocID="{4A4045ED-A119-4AA6-9C68-5FB2FD000427}" presName="parentLeftMargin" presStyleLbl="node1" presStyleIdx="1" presStyleCnt="3"/>
      <dgm:spPr/>
    </dgm:pt>
    <dgm:pt modelId="{12FEB779-618B-4854-88E9-390575D436B8}" type="pres">
      <dgm:prSet presAssocID="{4A4045ED-A119-4AA6-9C68-5FB2FD000427}" presName="parentText" presStyleLbl="node1" presStyleIdx="2" presStyleCnt="3">
        <dgm:presLayoutVars>
          <dgm:chMax val="0"/>
          <dgm:bulletEnabled val="1"/>
        </dgm:presLayoutVars>
      </dgm:prSet>
      <dgm:spPr/>
    </dgm:pt>
    <dgm:pt modelId="{0E7DA70E-372B-453D-9992-B9F46E5D404C}" type="pres">
      <dgm:prSet presAssocID="{4A4045ED-A119-4AA6-9C68-5FB2FD000427}" presName="negativeSpace" presStyleCnt="0"/>
      <dgm:spPr/>
    </dgm:pt>
    <dgm:pt modelId="{E7351307-5BD1-403B-A1BF-1058796C5E99}" type="pres">
      <dgm:prSet presAssocID="{4A4045ED-A119-4AA6-9C68-5FB2FD000427}" presName="childText" presStyleLbl="conFgAcc1" presStyleIdx="2" presStyleCnt="3">
        <dgm:presLayoutVars>
          <dgm:bulletEnabled val="1"/>
        </dgm:presLayoutVars>
      </dgm:prSet>
      <dgm:spPr>
        <a:ln>
          <a:solidFill>
            <a:srgbClr val="FFD347"/>
          </a:solidFill>
        </a:ln>
      </dgm:spPr>
    </dgm:pt>
  </dgm:ptLst>
  <dgm:cxnLst>
    <dgm:cxn modelId="{4C47BF0C-5B6B-47F0-A6B5-4894696B5CAD}" type="presOf" srcId="{620EFBB7-0769-4554-96E3-51B5B6698D5A}" destId="{A8B898EB-38C9-408E-9FE2-CB5C874FA50A}" srcOrd="1" destOrd="0" presId="urn:microsoft.com/office/officeart/2005/8/layout/list1"/>
    <dgm:cxn modelId="{1BD59E24-EEF8-4998-8DB1-3343142CAF57}" srcId="{2A136A90-6B59-45AD-BBA1-85AFD032E8F8}" destId="{4A4045ED-A119-4AA6-9C68-5FB2FD000427}" srcOrd="2" destOrd="0" parTransId="{3AFC7164-9B18-4D91-8BCD-E06AEDF44A1B}" sibTransId="{858335E1-0756-4935-AE41-5B216DCCD948}"/>
    <dgm:cxn modelId="{72FBC52A-80BD-4D8D-8201-EC70459479E5}" type="presOf" srcId="{A533B6C7-3203-4AEE-95BC-E867D49C88B5}" destId="{9F236B2A-6433-401D-953E-FC86D923A3BE}" srcOrd="1" destOrd="0" presId="urn:microsoft.com/office/officeart/2005/8/layout/list1"/>
    <dgm:cxn modelId="{FFC7372E-FB9E-4701-9673-F683E4BC8F79}" type="presOf" srcId="{4A4045ED-A119-4AA6-9C68-5FB2FD000427}" destId="{35933558-DB26-4802-B4E2-672716F88346}" srcOrd="0" destOrd="0" presId="urn:microsoft.com/office/officeart/2005/8/layout/list1"/>
    <dgm:cxn modelId="{AE191E4D-5CAB-4318-B26C-FF45842DE147}" type="presOf" srcId="{A533B6C7-3203-4AEE-95BC-E867D49C88B5}" destId="{1281A6D2-5A4B-4B28-A324-2451A8523897}" srcOrd="0" destOrd="0" presId="urn:microsoft.com/office/officeart/2005/8/layout/list1"/>
    <dgm:cxn modelId="{17C9D25A-BC5F-418E-9A4A-29DD9C57BD39}" srcId="{2A136A90-6B59-45AD-BBA1-85AFD032E8F8}" destId="{620EFBB7-0769-4554-96E3-51B5B6698D5A}" srcOrd="0" destOrd="0" parTransId="{B5DFE748-686E-4A08-944E-9D07F9FA6B48}" sibTransId="{FD3AFE35-532F-4AE8-BAB4-DFA3B4B611F6}"/>
    <dgm:cxn modelId="{8028E8BF-8455-4118-B99A-A0686340C34D}" type="presOf" srcId="{2A136A90-6B59-45AD-BBA1-85AFD032E8F8}" destId="{183A34DF-AA92-49E1-8191-0CF6AD17A6AA}" srcOrd="0" destOrd="0" presId="urn:microsoft.com/office/officeart/2005/8/layout/list1"/>
    <dgm:cxn modelId="{DAB080D3-9720-409D-92F9-E4C628DAB5DB}" type="presOf" srcId="{620EFBB7-0769-4554-96E3-51B5B6698D5A}" destId="{428AD880-175D-49F1-A1F6-97F367C387BF}" srcOrd="0" destOrd="0" presId="urn:microsoft.com/office/officeart/2005/8/layout/list1"/>
    <dgm:cxn modelId="{F8ADA4DB-B32F-4B73-8A10-82145969B0D4}" type="presOf" srcId="{4A4045ED-A119-4AA6-9C68-5FB2FD000427}" destId="{12FEB779-618B-4854-88E9-390575D436B8}" srcOrd="1" destOrd="0" presId="urn:microsoft.com/office/officeart/2005/8/layout/list1"/>
    <dgm:cxn modelId="{0FE563DE-8338-4B45-BCFD-251C8642CABA}" srcId="{2A136A90-6B59-45AD-BBA1-85AFD032E8F8}" destId="{A533B6C7-3203-4AEE-95BC-E867D49C88B5}" srcOrd="1" destOrd="0" parTransId="{4FCAF1A9-8A97-45AC-B4A5-B91AEE5BC9BB}" sibTransId="{634EAA8A-B09B-42FE-8301-99FBFB2B9BD8}"/>
    <dgm:cxn modelId="{35086FED-D703-4638-98BD-FE920FA5FBDD}" type="presParOf" srcId="{183A34DF-AA92-49E1-8191-0CF6AD17A6AA}" destId="{8F706C0E-1AB2-4161-86CE-4B3594B6EE51}" srcOrd="0" destOrd="0" presId="urn:microsoft.com/office/officeart/2005/8/layout/list1"/>
    <dgm:cxn modelId="{3FD846C1-1AA1-4813-BE57-63765B60AAC5}" type="presParOf" srcId="{8F706C0E-1AB2-4161-86CE-4B3594B6EE51}" destId="{428AD880-175D-49F1-A1F6-97F367C387BF}" srcOrd="0" destOrd="0" presId="urn:microsoft.com/office/officeart/2005/8/layout/list1"/>
    <dgm:cxn modelId="{5B04AB5B-9799-43BD-8D52-7AC40E55F47A}" type="presParOf" srcId="{8F706C0E-1AB2-4161-86CE-4B3594B6EE51}" destId="{A8B898EB-38C9-408E-9FE2-CB5C874FA50A}" srcOrd="1" destOrd="0" presId="urn:microsoft.com/office/officeart/2005/8/layout/list1"/>
    <dgm:cxn modelId="{5E58D9F8-1C6A-4C88-8692-866BDA2FB234}" type="presParOf" srcId="{183A34DF-AA92-49E1-8191-0CF6AD17A6AA}" destId="{010CCE66-3FB9-4F51-BDBC-33ABD28D8225}" srcOrd="1" destOrd="0" presId="urn:microsoft.com/office/officeart/2005/8/layout/list1"/>
    <dgm:cxn modelId="{5B5BD3E0-6AA5-405C-86F6-6189D7D1BBB2}" type="presParOf" srcId="{183A34DF-AA92-49E1-8191-0CF6AD17A6AA}" destId="{CD67A140-C3A5-43E4-BD28-3C31B61E6EA3}" srcOrd="2" destOrd="0" presId="urn:microsoft.com/office/officeart/2005/8/layout/list1"/>
    <dgm:cxn modelId="{88AA28E7-36CD-44A7-8ADB-4D1F8916FBC1}" type="presParOf" srcId="{183A34DF-AA92-49E1-8191-0CF6AD17A6AA}" destId="{B5CDED1F-8360-491C-9402-4F19E16BD667}" srcOrd="3" destOrd="0" presId="urn:microsoft.com/office/officeart/2005/8/layout/list1"/>
    <dgm:cxn modelId="{FF7413D7-D548-4681-A585-70D1AABC67F9}" type="presParOf" srcId="{183A34DF-AA92-49E1-8191-0CF6AD17A6AA}" destId="{77070C8B-4365-4FE5-A117-9CDBA9EA1B7B}" srcOrd="4" destOrd="0" presId="urn:microsoft.com/office/officeart/2005/8/layout/list1"/>
    <dgm:cxn modelId="{71A0FD2B-4499-4733-9591-DA4C05395BCE}" type="presParOf" srcId="{77070C8B-4365-4FE5-A117-9CDBA9EA1B7B}" destId="{1281A6D2-5A4B-4B28-A324-2451A8523897}" srcOrd="0" destOrd="0" presId="urn:microsoft.com/office/officeart/2005/8/layout/list1"/>
    <dgm:cxn modelId="{30A09A04-D072-417D-A61D-934C676DCDCF}" type="presParOf" srcId="{77070C8B-4365-4FE5-A117-9CDBA9EA1B7B}" destId="{9F236B2A-6433-401D-953E-FC86D923A3BE}" srcOrd="1" destOrd="0" presId="urn:microsoft.com/office/officeart/2005/8/layout/list1"/>
    <dgm:cxn modelId="{524522B1-B159-42B4-B665-C9379A55DCC7}" type="presParOf" srcId="{183A34DF-AA92-49E1-8191-0CF6AD17A6AA}" destId="{622D5052-0558-4614-99B8-0AD5AD5D765D}" srcOrd="5" destOrd="0" presId="urn:microsoft.com/office/officeart/2005/8/layout/list1"/>
    <dgm:cxn modelId="{E7BEC372-D400-47C9-A797-96ADB89A1753}" type="presParOf" srcId="{183A34DF-AA92-49E1-8191-0CF6AD17A6AA}" destId="{87E2FD7C-0729-47B8-B1FB-A44E439BE764}" srcOrd="6" destOrd="0" presId="urn:microsoft.com/office/officeart/2005/8/layout/list1"/>
    <dgm:cxn modelId="{417F3911-D9AF-4E19-9D90-8109AFEFCD0B}" type="presParOf" srcId="{183A34DF-AA92-49E1-8191-0CF6AD17A6AA}" destId="{6052B25F-36DF-4A5F-BA08-1F9785D05B9B}" srcOrd="7" destOrd="0" presId="urn:microsoft.com/office/officeart/2005/8/layout/list1"/>
    <dgm:cxn modelId="{3DE435C5-4ABA-458C-BF3A-884235FEC02F}" type="presParOf" srcId="{183A34DF-AA92-49E1-8191-0CF6AD17A6AA}" destId="{C731DBC8-0E99-4639-ACA2-7ACEFA2844BF}" srcOrd="8" destOrd="0" presId="urn:microsoft.com/office/officeart/2005/8/layout/list1"/>
    <dgm:cxn modelId="{9CE7FB1B-7AC6-451B-AD05-46E39FAC0010}" type="presParOf" srcId="{C731DBC8-0E99-4639-ACA2-7ACEFA2844BF}" destId="{35933558-DB26-4802-B4E2-672716F88346}" srcOrd="0" destOrd="0" presId="urn:microsoft.com/office/officeart/2005/8/layout/list1"/>
    <dgm:cxn modelId="{D7FA96C3-741B-437E-86F3-1F9B666F84B5}" type="presParOf" srcId="{C731DBC8-0E99-4639-ACA2-7ACEFA2844BF}" destId="{12FEB779-618B-4854-88E9-390575D436B8}" srcOrd="1" destOrd="0" presId="urn:microsoft.com/office/officeart/2005/8/layout/list1"/>
    <dgm:cxn modelId="{3A498131-4138-44B4-9C9F-8B31018D776D}" type="presParOf" srcId="{183A34DF-AA92-49E1-8191-0CF6AD17A6AA}" destId="{0E7DA70E-372B-453D-9992-B9F46E5D404C}" srcOrd="9" destOrd="0" presId="urn:microsoft.com/office/officeart/2005/8/layout/list1"/>
    <dgm:cxn modelId="{14BB65EA-6E97-4ECF-BD27-4835B736C81E}" type="presParOf" srcId="{183A34DF-AA92-49E1-8191-0CF6AD17A6AA}" destId="{E7351307-5BD1-403B-A1BF-1058796C5E9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67A140-C3A5-43E4-BD28-3C31B61E6EA3}">
      <dsp:nvSpPr>
        <dsp:cNvPr id="0" name=""/>
        <dsp:cNvSpPr/>
      </dsp:nvSpPr>
      <dsp:spPr>
        <a:xfrm>
          <a:off x="0" y="600277"/>
          <a:ext cx="7216775" cy="932400"/>
        </a:xfrm>
        <a:prstGeom prst="rect">
          <a:avLst/>
        </a:prstGeom>
        <a:solidFill>
          <a:schemeClr val="lt1">
            <a:alpha val="90000"/>
            <a:hueOff val="0"/>
            <a:satOff val="0"/>
            <a:lumOff val="0"/>
            <a:alphaOff val="0"/>
          </a:schemeClr>
        </a:solidFill>
        <a:ln w="12700" cap="flat" cmpd="sng" algn="ctr">
          <a:solidFill>
            <a:schemeClr val="accent5">
              <a:lumMod val="50000"/>
            </a:schemeClr>
          </a:solidFill>
          <a:prstDash val="solid"/>
          <a:miter lim="800000"/>
        </a:ln>
        <a:effectLst/>
      </dsp:spPr>
      <dsp:style>
        <a:lnRef idx="2">
          <a:scrgbClr r="0" g="0" b="0"/>
        </a:lnRef>
        <a:fillRef idx="1">
          <a:scrgbClr r="0" g="0" b="0"/>
        </a:fillRef>
        <a:effectRef idx="0">
          <a:scrgbClr r="0" g="0" b="0"/>
        </a:effectRef>
        <a:fontRef idx="minor"/>
      </dsp:style>
    </dsp:sp>
    <dsp:sp modelId="{A8B898EB-38C9-408E-9FE2-CB5C874FA50A}">
      <dsp:nvSpPr>
        <dsp:cNvPr id="0" name=""/>
        <dsp:cNvSpPr/>
      </dsp:nvSpPr>
      <dsp:spPr>
        <a:xfrm>
          <a:off x="360838" y="54157"/>
          <a:ext cx="5051742" cy="1092240"/>
        </a:xfrm>
        <a:prstGeom prst="roundRect">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4" tIns="0" rIns="190944" bIns="0" numCol="1" spcCol="1270" anchor="ctr" anchorCtr="0">
          <a:noAutofit/>
        </a:bodyPr>
        <a:lstStyle/>
        <a:p>
          <a:pPr marL="0" lvl="0" indent="0" algn="l" defTabSz="1644650">
            <a:lnSpc>
              <a:spcPct val="90000"/>
            </a:lnSpc>
            <a:spcBef>
              <a:spcPct val="0"/>
            </a:spcBef>
            <a:spcAft>
              <a:spcPct val="35000"/>
            </a:spcAft>
            <a:buNone/>
          </a:pPr>
          <a:r>
            <a:rPr lang="en-US" sz="3700" kern="1200" dirty="0">
              <a:latin typeface="+mn-lt"/>
              <a:ea typeface="Tahoma" panose="020B0604030504040204" pitchFamily="34" charset="0"/>
              <a:cs typeface="Tahoma" panose="020B0604030504040204" pitchFamily="34" charset="0"/>
            </a:rPr>
            <a:t>Careful conduct</a:t>
          </a:r>
        </a:p>
      </dsp:txBody>
      <dsp:txXfrm>
        <a:off x="414157" y="107476"/>
        <a:ext cx="4945104" cy="985602"/>
      </dsp:txXfrm>
    </dsp:sp>
    <dsp:sp modelId="{87E2FD7C-0729-47B8-B1FB-A44E439BE764}">
      <dsp:nvSpPr>
        <dsp:cNvPr id="0" name=""/>
        <dsp:cNvSpPr/>
      </dsp:nvSpPr>
      <dsp:spPr>
        <a:xfrm>
          <a:off x="0" y="2278597"/>
          <a:ext cx="7216775" cy="932400"/>
        </a:xfrm>
        <a:prstGeom prst="rect">
          <a:avLst/>
        </a:prstGeom>
        <a:solidFill>
          <a:schemeClr val="lt1">
            <a:alpha val="90000"/>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sp>
    <dsp:sp modelId="{9F236B2A-6433-401D-953E-FC86D923A3BE}">
      <dsp:nvSpPr>
        <dsp:cNvPr id="0" name=""/>
        <dsp:cNvSpPr/>
      </dsp:nvSpPr>
      <dsp:spPr>
        <a:xfrm>
          <a:off x="360838" y="1732477"/>
          <a:ext cx="5051742" cy="1092240"/>
        </a:xfrm>
        <a:prstGeom prst="round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4" tIns="0" rIns="190944" bIns="0" numCol="1" spcCol="1270" anchor="ctr" anchorCtr="0">
          <a:noAutofit/>
        </a:bodyPr>
        <a:lstStyle/>
        <a:p>
          <a:pPr marL="0" lvl="0" indent="0" algn="l" defTabSz="1644650">
            <a:lnSpc>
              <a:spcPct val="90000"/>
            </a:lnSpc>
            <a:spcBef>
              <a:spcPct val="0"/>
            </a:spcBef>
            <a:spcAft>
              <a:spcPct val="35000"/>
            </a:spcAft>
            <a:buNone/>
          </a:pPr>
          <a:r>
            <a:rPr lang="en-US" sz="3700" kern="1200" dirty="0">
              <a:latin typeface="+mn-lt"/>
              <a:ea typeface="Tahoma" panose="020B0604030504040204" pitchFamily="34" charset="0"/>
              <a:cs typeface="Tahoma" panose="020B0604030504040204" pitchFamily="34" charset="0"/>
            </a:rPr>
            <a:t>Correct equipment</a:t>
          </a:r>
        </a:p>
      </dsp:txBody>
      <dsp:txXfrm>
        <a:off x="414157" y="1785796"/>
        <a:ext cx="4945104" cy="985602"/>
      </dsp:txXfrm>
    </dsp:sp>
    <dsp:sp modelId="{E7351307-5BD1-403B-A1BF-1058796C5E99}">
      <dsp:nvSpPr>
        <dsp:cNvPr id="0" name=""/>
        <dsp:cNvSpPr/>
      </dsp:nvSpPr>
      <dsp:spPr>
        <a:xfrm>
          <a:off x="0" y="3956917"/>
          <a:ext cx="7216775" cy="932400"/>
        </a:xfrm>
        <a:prstGeom prst="rect">
          <a:avLst/>
        </a:prstGeom>
        <a:solidFill>
          <a:schemeClr val="lt1">
            <a:alpha val="90000"/>
            <a:hueOff val="0"/>
            <a:satOff val="0"/>
            <a:lumOff val="0"/>
            <a:alphaOff val="0"/>
          </a:schemeClr>
        </a:solidFill>
        <a:ln w="12700" cap="flat" cmpd="sng" algn="ctr">
          <a:solidFill>
            <a:srgbClr val="FFD347"/>
          </a:solidFill>
          <a:prstDash val="solid"/>
          <a:miter lim="800000"/>
        </a:ln>
        <a:effectLst/>
      </dsp:spPr>
      <dsp:style>
        <a:lnRef idx="2">
          <a:scrgbClr r="0" g="0" b="0"/>
        </a:lnRef>
        <a:fillRef idx="1">
          <a:scrgbClr r="0" g="0" b="0"/>
        </a:fillRef>
        <a:effectRef idx="0">
          <a:scrgbClr r="0" g="0" b="0"/>
        </a:effectRef>
        <a:fontRef idx="minor"/>
      </dsp:style>
    </dsp:sp>
    <dsp:sp modelId="{12FEB779-618B-4854-88E9-390575D436B8}">
      <dsp:nvSpPr>
        <dsp:cNvPr id="0" name=""/>
        <dsp:cNvSpPr/>
      </dsp:nvSpPr>
      <dsp:spPr>
        <a:xfrm>
          <a:off x="360838" y="3410797"/>
          <a:ext cx="5051742" cy="1092240"/>
        </a:xfrm>
        <a:prstGeom prst="roundRect">
          <a:avLst/>
        </a:prstGeom>
        <a:solidFill>
          <a:schemeClr val="accent4">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4" tIns="0" rIns="190944" bIns="0" numCol="1" spcCol="1270" anchor="ctr" anchorCtr="0">
          <a:noAutofit/>
        </a:bodyPr>
        <a:lstStyle/>
        <a:p>
          <a:pPr marL="0" lvl="0" indent="0" algn="l" defTabSz="1644650">
            <a:lnSpc>
              <a:spcPct val="90000"/>
            </a:lnSpc>
            <a:spcBef>
              <a:spcPct val="0"/>
            </a:spcBef>
            <a:spcAft>
              <a:spcPct val="35000"/>
            </a:spcAft>
            <a:buNone/>
          </a:pPr>
          <a:r>
            <a:rPr lang="en-US" sz="3700" kern="1200" dirty="0">
              <a:latin typeface="+mn-lt"/>
              <a:ea typeface="Tahoma" panose="020B0604030504040204" pitchFamily="34" charset="0"/>
              <a:cs typeface="Tahoma" panose="020B0604030504040204" pitchFamily="34" charset="0"/>
            </a:rPr>
            <a:t>Chemical awareness</a:t>
          </a:r>
        </a:p>
      </dsp:txBody>
      <dsp:txXfrm>
        <a:off x="414157" y="3464116"/>
        <a:ext cx="4945104" cy="9856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67A140-C3A5-43E4-BD28-3C31B61E6EA3}">
      <dsp:nvSpPr>
        <dsp:cNvPr id="0" name=""/>
        <dsp:cNvSpPr/>
      </dsp:nvSpPr>
      <dsp:spPr>
        <a:xfrm>
          <a:off x="0" y="853177"/>
          <a:ext cx="7216775" cy="806400"/>
        </a:xfrm>
        <a:prstGeom prst="rect">
          <a:avLst/>
        </a:prstGeom>
        <a:solidFill>
          <a:schemeClr val="lt1">
            <a:alpha val="90000"/>
            <a:hueOff val="0"/>
            <a:satOff val="0"/>
            <a:lumOff val="0"/>
            <a:alphaOff val="0"/>
          </a:schemeClr>
        </a:solidFill>
        <a:ln w="12700" cap="flat" cmpd="sng" algn="ctr">
          <a:solidFill>
            <a:schemeClr val="accent5">
              <a:lumMod val="50000"/>
            </a:schemeClr>
          </a:solidFill>
          <a:prstDash val="solid"/>
          <a:miter lim="800000"/>
        </a:ln>
        <a:effectLst/>
      </dsp:spPr>
      <dsp:style>
        <a:lnRef idx="2">
          <a:scrgbClr r="0" g="0" b="0"/>
        </a:lnRef>
        <a:fillRef idx="1">
          <a:scrgbClr r="0" g="0" b="0"/>
        </a:fillRef>
        <a:effectRef idx="0">
          <a:scrgbClr r="0" g="0" b="0"/>
        </a:effectRef>
        <a:fontRef idx="minor"/>
      </dsp:style>
    </dsp:sp>
    <dsp:sp modelId="{A8B898EB-38C9-408E-9FE2-CB5C874FA50A}">
      <dsp:nvSpPr>
        <dsp:cNvPr id="0" name=""/>
        <dsp:cNvSpPr/>
      </dsp:nvSpPr>
      <dsp:spPr>
        <a:xfrm>
          <a:off x="360838" y="380857"/>
          <a:ext cx="5051742" cy="944640"/>
        </a:xfrm>
        <a:prstGeom prst="roundRect">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4" tIns="0" rIns="190944" bIns="0"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mn-lt"/>
              <a:ea typeface="Tahoma" panose="020B0604030504040204" pitchFamily="34" charset="0"/>
              <a:cs typeface="Tahoma" panose="020B0604030504040204" pitchFamily="34" charset="0"/>
            </a:rPr>
            <a:t>Proper waste disposal</a:t>
          </a:r>
        </a:p>
      </dsp:txBody>
      <dsp:txXfrm>
        <a:off x="406952" y="426971"/>
        <a:ext cx="4959514" cy="852412"/>
      </dsp:txXfrm>
    </dsp:sp>
    <dsp:sp modelId="{87E2FD7C-0729-47B8-B1FB-A44E439BE764}">
      <dsp:nvSpPr>
        <dsp:cNvPr id="0" name=""/>
        <dsp:cNvSpPr/>
      </dsp:nvSpPr>
      <dsp:spPr>
        <a:xfrm>
          <a:off x="0" y="2304697"/>
          <a:ext cx="7216775" cy="806400"/>
        </a:xfrm>
        <a:prstGeom prst="rect">
          <a:avLst/>
        </a:prstGeom>
        <a:solidFill>
          <a:schemeClr val="lt1">
            <a:alpha val="90000"/>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sp>
    <dsp:sp modelId="{9F236B2A-6433-401D-953E-FC86D923A3BE}">
      <dsp:nvSpPr>
        <dsp:cNvPr id="0" name=""/>
        <dsp:cNvSpPr/>
      </dsp:nvSpPr>
      <dsp:spPr>
        <a:xfrm>
          <a:off x="360838" y="1832377"/>
          <a:ext cx="5051742" cy="944640"/>
        </a:xfrm>
        <a:prstGeom prst="round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4" tIns="0" rIns="190944" bIns="0"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mn-lt"/>
              <a:ea typeface="Tahoma" panose="020B0604030504040204" pitchFamily="34" charset="0"/>
              <a:cs typeface="Tahoma" panose="020B0604030504040204" pitchFamily="34" charset="0"/>
            </a:rPr>
            <a:t>Emergency preparedness</a:t>
          </a:r>
        </a:p>
      </dsp:txBody>
      <dsp:txXfrm>
        <a:off x="406952" y="1878491"/>
        <a:ext cx="4959514" cy="852412"/>
      </dsp:txXfrm>
    </dsp:sp>
    <dsp:sp modelId="{E7351307-5BD1-403B-A1BF-1058796C5E99}">
      <dsp:nvSpPr>
        <dsp:cNvPr id="0" name=""/>
        <dsp:cNvSpPr/>
      </dsp:nvSpPr>
      <dsp:spPr>
        <a:xfrm>
          <a:off x="0" y="3756217"/>
          <a:ext cx="7216775" cy="806400"/>
        </a:xfrm>
        <a:prstGeom prst="rect">
          <a:avLst/>
        </a:prstGeom>
        <a:solidFill>
          <a:schemeClr val="lt1">
            <a:alpha val="90000"/>
            <a:hueOff val="0"/>
            <a:satOff val="0"/>
            <a:lumOff val="0"/>
            <a:alphaOff val="0"/>
          </a:schemeClr>
        </a:solidFill>
        <a:ln w="12700" cap="flat" cmpd="sng" algn="ctr">
          <a:solidFill>
            <a:srgbClr val="FFD347"/>
          </a:solidFill>
          <a:prstDash val="solid"/>
          <a:miter lim="800000"/>
        </a:ln>
        <a:effectLst/>
      </dsp:spPr>
      <dsp:style>
        <a:lnRef idx="2">
          <a:scrgbClr r="0" g="0" b="0"/>
        </a:lnRef>
        <a:fillRef idx="1">
          <a:scrgbClr r="0" g="0" b="0"/>
        </a:fillRef>
        <a:effectRef idx="0">
          <a:scrgbClr r="0" g="0" b="0"/>
        </a:effectRef>
        <a:fontRef idx="minor"/>
      </dsp:style>
    </dsp:sp>
    <dsp:sp modelId="{12FEB779-618B-4854-88E9-390575D436B8}">
      <dsp:nvSpPr>
        <dsp:cNvPr id="0" name=""/>
        <dsp:cNvSpPr/>
      </dsp:nvSpPr>
      <dsp:spPr>
        <a:xfrm>
          <a:off x="360838" y="3283897"/>
          <a:ext cx="5051742" cy="944640"/>
        </a:xfrm>
        <a:prstGeom prst="roundRect">
          <a:avLst/>
        </a:prstGeom>
        <a:solidFill>
          <a:schemeClr val="accent4">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4" tIns="0" rIns="190944" bIns="0"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mn-lt"/>
              <a:ea typeface="Tahoma" panose="020B0604030504040204" pitchFamily="34" charset="0"/>
              <a:cs typeface="Tahoma" panose="020B0604030504040204" pitchFamily="34" charset="0"/>
            </a:rPr>
            <a:t>Labeling and storage</a:t>
          </a:r>
        </a:p>
      </dsp:txBody>
      <dsp:txXfrm>
        <a:off x="406952" y="3330011"/>
        <a:ext cx="4959514" cy="852412"/>
      </dsp:txXfrm>
    </dsp:sp>
  </dsp:spTree>
</dsp:drawing>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1.xml.rels>&#65279;<?xml version="1.0" encoding="utf-8"?><Relationships xmlns="http://schemas.openxmlformats.org/package/2006/relationships"><Relationship Type="http://schemas.openxmlformats.org/officeDocument/2006/relationships/theme" Target="/ppt/theme/theme33.xml" Id="rId1" /></Relationships>
</file>

<file path=ppt/handoutMasters/handoutMaster1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7FC7C1-D8AA-B091-1F6F-DF34F496CE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4C66C-4BFB-810C-145A-0148EAF322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2948B2-9F39-4214-ADF8-BB8A8597363A}" type="datetimeFigureOut">
              <a:rPr lang="en-US" smtClean="0"/>
              <a:t>1/18/2024</a:t>
            </a:fld>
            <a:endParaRPr lang="en-US" dirty="0"/>
          </a:p>
        </p:txBody>
      </p:sp>
      <p:sp>
        <p:nvSpPr>
          <p:cNvPr id="4" name="Footer Placeholder 3">
            <a:extLst>
              <a:ext uri="{FF2B5EF4-FFF2-40B4-BE49-F238E27FC236}">
                <a16:creationId xmlns:a16="http://schemas.microsoft.com/office/drawing/2014/main" id="{9CA74DF4-2BD2-B359-2542-5A3171304A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B6933CE-E538-0BA9-37EF-03D2B904A56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9620F8-C27B-45D3-8113-3F786F5F3AEC}" type="slidenum">
              <a:rPr lang="en-US" smtClean="0"/>
              <a:t>‹#›</a:t>
            </a:fld>
            <a:endParaRPr lang="en-US" dirty="0"/>
          </a:p>
        </p:txBody>
      </p:sp>
    </p:spTree>
    <p:extLst>
      <p:ext uri="{BB962C8B-B14F-4D97-AF65-F5344CB8AC3E}">
        <p14:creationId xmlns:p14="http://schemas.microsoft.com/office/powerpoint/2010/main" val="1713026360"/>
      </p:ext>
    </p:extLst>
  </p:cSld>
  <p:clrMap bg1="lt1" tx1="dk1" bg2="lt2" tx2="dk2" accent1="accent1" accent2="accent2" accent3="accent3" accent4="accent4" accent5="accent5" accent6="accent6" hlink="hlink" folHlink="folHlink"/>
</p:handoutMaster>
</file>

<file path=ppt/notesMasters/_rels/notesMaster11.xml.rels>&#65279;<?xml version="1.0" encoding="utf-8"?><Relationships xmlns="http://schemas.openxmlformats.org/package/2006/relationships"><Relationship Type="http://schemas.openxmlformats.org/officeDocument/2006/relationships/theme" Target="/ppt/theme/theme21.xml" Id="rId1" /></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F9B0E6-B9BF-4E2D-AE08-8C7EBB196A2E}" type="datetimeFigureOut">
              <a:rPr lang="en-US" smtClean="0"/>
              <a:t>1/18/2024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53816F-A1CF-4485-B308-1B9F14B36EAD}" type="slidenum">
              <a:rPr lang="en-US" smtClean="0"/>
              <a:t>‹#›</a:t>
            </a:fld>
            <a:endParaRPr lang="en-US" dirty="0"/>
          </a:p>
        </p:txBody>
      </p:sp>
    </p:spTree>
    <p:extLst>
      <p:ext uri="{BB962C8B-B14F-4D97-AF65-F5344CB8AC3E}">
        <p14:creationId xmlns:p14="http://schemas.microsoft.com/office/powerpoint/2010/main" val="1726839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4.xml.rels>&#65279;<?xml version="1.0" encoding="utf-8"?><Relationships xmlns="http://schemas.openxmlformats.org/package/2006/relationships"><Relationship Type="http://schemas.openxmlformats.org/officeDocument/2006/relationships/slide" Target="/ppt/slides/slide14.xml" Id="rId2" /><Relationship Type="http://schemas.openxmlformats.org/officeDocument/2006/relationships/notesMaster" Target="/ppt/notesMasters/notesMaster11.xml" Id="rId1" /></Relationships>
</file>

<file path=ppt/notesSlides/_rels/notesSlide22.xml.rels>&#65279;<?xml version="1.0" encoding="utf-8"?><Relationships xmlns="http://schemas.openxmlformats.org/package/2006/relationships"><Relationship Type="http://schemas.openxmlformats.org/officeDocument/2006/relationships/slide" Target="/ppt/slides/slide22.xml" Id="rId2" /><Relationship Type="http://schemas.openxmlformats.org/officeDocument/2006/relationships/notesMaster" Target="/ppt/notesMasters/notesMaster11.xml" Id="rId1" /></Relationships>
</file>

<file path=ppt/notesSlides/_rels/notesSlide37.xml.rels>&#65279;<?xml version="1.0" encoding="utf-8"?><Relationships xmlns="http://schemas.openxmlformats.org/package/2006/relationships"><Relationship Type="http://schemas.openxmlformats.org/officeDocument/2006/relationships/slide" Target="/ppt/slides/slide37.xml" Id="rId2" /><Relationship Type="http://schemas.openxmlformats.org/officeDocument/2006/relationships/notesMaster" Target="/ppt/notesMasters/notesMaster11.xml" Id="rId1" /></Relationships>
</file>

<file path=ppt/notesSlides/_rels/notesSlide46.xml.rels>&#65279;<?xml version="1.0" encoding="utf-8"?><Relationships xmlns="http://schemas.openxmlformats.org/package/2006/relationships"><Relationship Type="http://schemas.openxmlformats.org/officeDocument/2006/relationships/slide" Target="/ppt/slides/slide46.xml" Id="rId2" /><Relationship Type="http://schemas.openxmlformats.org/officeDocument/2006/relationships/notesMaster" Target="/ppt/notesMasters/notesMaster11.xml" Id="rId1" /></Relationships>
</file>

<file path=ppt/notesSlides/_rels/notesSlide55.xml.rels>&#65279;<?xml version="1.0" encoding="utf-8"?><Relationships xmlns="http://schemas.openxmlformats.org/package/2006/relationships"><Relationship Type="http://schemas.openxmlformats.org/officeDocument/2006/relationships/slide" Target="/ppt/slides/slide55.xml" Id="rId2" /><Relationship Type="http://schemas.openxmlformats.org/officeDocument/2006/relationships/notesMaster" Target="/ppt/notesMasters/notesMaster11.xml" Id="rId1" /></Relationships>
</file>

<file path=ppt/notesSlides/_rels/notesSlide63.xml.rels>&#65279;<?xml version="1.0" encoding="utf-8"?><Relationships xmlns="http://schemas.openxmlformats.org/package/2006/relationships"><Relationship Type="http://schemas.openxmlformats.org/officeDocument/2006/relationships/slide" Target="/ppt/slides/slide63.xml" Id="rId2" /><Relationship Type="http://schemas.openxmlformats.org/officeDocument/2006/relationships/notesMaster" Target="/ppt/notesMasters/notesMaster11.xml" Id="rId1" /></Relationships>
</file>

<file path=ppt/notesSlides/_rels/notesSlide71.xml.rels>&#65279;<?xml version="1.0" encoding="utf-8"?><Relationships xmlns="http://schemas.openxmlformats.org/package/2006/relationships"><Relationship Type="http://schemas.openxmlformats.org/officeDocument/2006/relationships/slide" Target="/ppt/slides/slide71.xml" Id="rId2" /><Relationship Type="http://schemas.openxmlformats.org/officeDocument/2006/relationships/notesMaster" Target="/ppt/notesMasters/notesMaster11.xml" Id="rId1" /></Relationships>
</file>

<file path=ppt/notesSlides/_rels/notesSlide88.xml.rels>&#65279;<?xml version="1.0" encoding="utf-8"?><Relationships xmlns="http://schemas.openxmlformats.org/package/2006/relationships"><Relationship Type="http://schemas.openxmlformats.org/officeDocument/2006/relationships/slide" Target="/ppt/slides/slide88.xml" Id="rId2" /><Relationship Type="http://schemas.openxmlformats.org/officeDocument/2006/relationships/notesMaster" Target="/ppt/notesMasters/notesMaster11.xml" Id="rId1" /></Relationship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816F-A1CF-4485-B308-1B9F14B36EAD}" type="slidenum">
              <a:rPr lang="en-US" smtClean="0"/>
              <a:t>1</a:t>
            </a:fld>
            <a:endParaRPr lang="en-US" dirty="0"/>
          </a:p>
        </p:txBody>
      </p:sp>
    </p:spTree>
    <p:extLst>
      <p:ext uri="{BB962C8B-B14F-4D97-AF65-F5344CB8AC3E}">
        <p14:creationId xmlns:p14="http://schemas.microsoft.com/office/powerpoint/2010/main" val="8998445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816F-A1CF-4485-B308-1B9F14B36EAD}" type="slidenum">
              <a:rPr lang="en-US" smtClean="0"/>
              <a:t>2</a:t>
            </a:fld>
            <a:endParaRPr lang="en-US" dirty="0"/>
          </a:p>
        </p:txBody>
      </p:sp>
    </p:spTree>
    <p:extLst>
      <p:ext uri="{BB962C8B-B14F-4D97-AF65-F5344CB8AC3E}">
        <p14:creationId xmlns:p14="http://schemas.microsoft.com/office/powerpoint/2010/main" val="27954955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816F-A1CF-4485-B308-1B9F14B36EAD}" type="slidenum">
              <a:rPr lang="en-US" smtClean="0"/>
              <a:t>3</a:t>
            </a:fld>
            <a:endParaRPr lang="en-US" dirty="0"/>
          </a:p>
        </p:txBody>
      </p:sp>
    </p:spTree>
    <p:extLst>
      <p:ext uri="{BB962C8B-B14F-4D97-AF65-F5344CB8AC3E}">
        <p14:creationId xmlns:p14="http://schemas.microsoft.com/office/powerpoint/2010/main" val="25085848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816F-A1CF-4485-B308-1B9F14B36EAD}" type="slidenum">
              <a:rPr lang="en-US" smtClean="0"/>
              <a:t>4</a:t>
            </a:fld>
            <a:endParaRPr lang="en-US" dirty="0"/>
          </a:p>
        </p:txBody>
      </p:sp>
    </p:spTree>
    <p:extLst>
      <p:ext uri="{BB962C8B-B14F-4D97-AF65-F5344CB8AC3E}">
        <p14:creationId xmlns:p14="http://schemas.microsoft.com/office/powerpoint/2010/main" val="12023543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816F-A1CF-4485-B308-1B9F14B36EAD}" type="slidenum">
              <a:rPr lang="en-US" smtClean="0"/>
              <a:t>5</a:t>
            </a:fld>
            <a:endParaRPr lang="en-US" dirty="0"/>
          </a:p>
        </p:txBody>
      </p:sp>
    </p:spTree>
    <p:extLst>
      <p:ext uri="{BB962C8B-B14F-4D97-AF65-F5344CB8AC3E}">
        <p14:creationId xmlns:p14="http://schemas.microsoft.com/office/powerpoint/2010/main" val="378272323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816F-A1CF-4485-B308-1B9F14B36EAD}" type="slidenum">
              <a:rPr lang="en-US" smtClean="0"/>
              <a:t>6</a:t>
            </a:fld>
            <a:endParaRPr lang="en-US" dirty="0"/>
          </a:p>
        </p:txBody>
      </p:sp>
    </p:spTree>
    <p:extLst>
      <p:ext uri="{BB962C8B-B14F-4D97-AF65-F5344CB8AC3E}">
        <p14:creationId xmlns:p14="http://schemas.microsoft.com/office/powerpoint/2010/main" val="11702084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816F-A1CF-4485-B308-1B9F14B36EAD}" type="slidenum">
              <a:rPr lang="en-US" smtClean="0"/>
              <a:t>7</a:t>
            </a:fld>
            <a:endParaRPr lang="en-US" dirty="0"/>
          </a:p>
        </p:txBody>
      </p:sp>
    </p:spTree>
    <p:extLst>
      <p:ext uri="{BB962C8B-B14F-4D97-AF65-F5344CB8AC3E}">
        <p14:creationId xmlns:p14="http://schemas.microsoft.com/office/powerpoint/2010/main" val="87198527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816F-A1CF-4485-B308-1B9F14B36EAD}" type="slidenum">
              <a:rPr lang="en-US" smtClean="0"/>
              <a:t>8</a:t>
            </a:fld>
            <a:endParaRPr lang="en-US" dirty="0"/>
          </a:p>
        </p:txBody>
      </p:sp>
    </p:spTree>
    <p:extLst>
      <p:ext uri="{BB962C8B-B14F-4D97-AF65-F5344CB8AC3E}">
        <p14:creationId xmlns:p14="http://schemas.microsoft.com/office/powerpoint/2010/main" val="3834386493"/>
      </p:ext>
    </p:extLst>
  </p:cSld>
  <p:clrMapOvr>
    <a:masterClrMapping/>
  </p:clrMapOvr>
</p:notes>
</file>

<file path=ppt/slideLayouts/_rels/slideLayout1011.xml.rels>&#65279;<?xml version="1.0" encoding="utf-8"?><Relationships xmlns="http://schemas.openxmlformats.org/package/2006/relationships"><Relationship Type="http://schemas.openxmlformats.org/officeDocument/2006/relationships/image" Target="/ppt/media/image52.png" Id="rId8" /><Relationship Type="http://schemas.openxmlformats.org/officeDocument/2006/relationships/image" Target="/ppt/media/image127.svg" Id="rId13" /><Relationship Type="http://schemas.openxmlformats.org/officeDocument/2006/relationships/image" Target="/ppt/media/image109.svg" Id="rId3" /><Relationship Type="http://schemas.openxmlformats.org/officeDocument/2006/relationships/image" Target="/ppt/media/image4.svg" Id="rId7" /><Relationship Type="http://schemas.openxmlformats.org/officeDocument/2006/relationships/image" Target="/ppt/media/image118.png" Id="rId12" /><Relationship Type="http://schemas.openxmlformats.org/officeDocument/2006/relationships/image" Target="/ppt/media/image99.png" Id="rId2" /><Relationship Type="http://schemas.openxmlformats.org/officeDocument/2006/relationships/slideMaster" Target="/ppt/slideMasters/slideMaster11.xml" Id="rId1" /><Relationship Type="http://schemas.openxmlformats.org/officeDocument/2006/relationships/image" Target="/ppt/media/image3.png" Id="rId6" /><Relationship Type="http://schemas.openxmlformats.org/officeDocument/2006/relationships/image" Target="/ppt/media/image811.svg" Id="rId11" /><Relationship Type="http://schemas.openxmlformats.org/officeDocument/2006/relationships/image" Target="/ppt/media/image26.svg" Id="rId5" /><Relationship Type="http://schemas.openxmlformats.org/officeDocument/2006/relationships/image" Target="/ppt/media/image1410.svg" Id="rId15" /><Relationship Type="http://schemas.openxmlformats.org/officeDocument/2006/relationships/image" Target="/ppt/media/image77.png" Id="rId10" /><Relationship Type="http://schemas.openxmlformats.org/officeDocument/2006/relationships/image" Target="/ppt/media/image16.png" Id="rId4" /><Relationship Type="http://schemas.openxmlformats.org/officeDocument/2006/relationships/image" Target="/ppt/media/image68.svg" Id="rId9" /><Relationship Type="http://schemas.openxmlformats.org/officeDocument/2006/relationships/image" Target="/ppt/media/image1310.png" Id="rId14" /></Relationships>
</file>

<file path=ppt/slideLayouts/_rels/slideLayout119.xml.rels>&#65279;<?xml version="1.0" encoding="utf-8"?><Relationships xmlns="http://schemas.openxmlformats.org/package/2006/relationships"><Relationship Type="http://schemas.openxmlformats.org/officeDocument/2006/relationships/image" Target="/ppt/media/image109.svg" Id="rId3" /><Relationship Type="http://schemas.openxmlformats.org/officeDocument/2006/relationships/image" Target="/ppt/media/image1410.svg" Id="rId7" /><Relationship Type="http://schemas.openxmlformats.org/officeDocument/2006/relationships/image" Target="/ppt/media/image99.png" Id="rId2" /><Relationship Type="http://schemas.openxmlformats.org/officeDocument/2006/relationships/slideMaster" Target="/ppt/slideMasters/slideMaster11.xml" Id="rId1" /><Relationship Type="http://schemas.openxmlformats.org/officeDocument/2006/relationships/image" Target="/ppt/media/image1310.png" Id="rId6" /><Relationship Type="http://schemas.openxmlformats.org/officeDocument/2006/relationships/image" Target="/ppt/media/image127.svg" Id="rId5" /><Relationship Type="http://schemas.openxmlformats.org/officeDocument/2006/relationships/image" Target="/ppt/media/image118.png" Id="rId4" /></Relationships>
</file>

<file path=ppt/slideLayouts/_rels/slideLayout125.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7.xml.rels>&#65279;<?xml version="1.0" encoding="utf-8"?><Relationships xmlns="http://schemas.openxmlformats.org/package/2006/relationships"><Relationship Type="http://schemas.openxmlformats.org/officeDocument/2006/relationships/image" Target="/ppt/media/image77.png" Id="rId8" /><Relationship Type="http://schemas.openxmlformats.org/officeDocument/2006/relationships/image" Target="/ppt/media/image127.svg" Id="rId13" /><Relationship Type="http://schemas.openxmlformats.org/officeDocument/2006/relationships/image" Target="/ppt/media/image26.svg" Id="rId3" /><Relationship Type="http://schemas.openxmlformats.org/officeDocument/2006/relationships/image" Target="/ppt/media/image68.svg" Id="rId7" /><Relationship Type="http://schemas.openxmlformats.org/officeDocument/2006/relationships/image" Target="/ppt/media/image118.png" Id="rId12" /><Relationship Type="http://schemas.openxmlformats.org/officeDocument/2006/relationships/image" Target="/ppt/media/image16.png" Id="rId2" /><Relationship Type="http://schemas.openxmlformats.org/officeDocument/2006/relationships/slideMaster" Target="/ppt/slideMasters/slideMaster11.xml" Id="rId1" /><Relationship Type="http://schemas.openxmlformats.org/officeDocument/2006/relationships/image" Target="/ppt/media/image52.png" Id="rId6" /><Relationship Type="http://schemas.openxmlformats.org/officeDocument/2006/relationships/image" Target="/ppt/media/image109.svg" Id="rId11" /><Relationship Type="http://schemas.openxmlformats.org/officeDocument/2006/relationships/image" Target="/ppt/media/image4.svg" Id="rId5" /><Relationship Type="http://schemas.openxmlformats.org/officeDocument/2006/relationships/image" Target="/ppt/media/image1410.svg" Id="rId15" /><Relationship Type="http://schemas.openxmlformats.org/officeDocument/2006/relationships/image" Target="/ppt/media/image99.png" Id="rId10" /><Relationship Type="http://schemas.openxmlformats.org/officeDocument/2006/relationships/image" Target="/ppt/media/image3.png" Id="rId4" /><Relationship Type="http://schemas.openxmlformats.org/officeDocument/2006/relationships/image" Target="/ppt/media/image811.svg" Id="rId9" /><Relationship Type="http://schemas.openxmlformats.org/officeDocument/2006/relationships/image" Target="/ppt/media/image1310.png" Id="rId14" /></Relationships>
</file>

<file path=ppt/slideLayouts/_rels/slideLayout26.xml.rels>&#65279;<?xml version="1.0" encoding="utf-8"?><Relationships xmlns="http://schemas.openxmlformats.org/package/2006/relationships"><Relationship Type="http://schemas.openxmlformats.org/officeDocument/2006/relationships/image" Target="/ppt/media/image26.svg" Id="rId3" /><Relationship Type="http://schemas.openxmlformats.org/officeDocument/2006/relationships/image" Target="/ppt/media/image16.png" Id="rId2" /><Relationship Type="http://schemas.openxmlformats.org/officeDocument/2006/relationships/slideMaster" Target="/ppt/slideMasters/slideMaster11.xml" Id="rId1" /></Relationships>
</file>

<file path=ppt/slideLayouts/_rels/slideLayout33.xml.rels>&#65279;<?xml version="1.0" encoding="utf-8"?><Relationships xmlns="http://schemas.openxmlformats.org/package/2006/relationships"><Relationship Type="http://schemas.openxmlformats.org/officeDocument/2006/relationships/image" Target="/ppt/media/image163.svg" Id="rId3" /><Relationship Type="http://schemas.openxmlformats.org/officeDocument/2006/relationships/image" Target="/ppt/media/image204.svg" Id="rId7" /><Relationship Type="http://schemas.openxmlformats.org/officeDocument/2006/relationships/image" Target="/ppt/media/image153.png" Id="rId2" /><Relationship Type="http://schemas.openxmlformats.org/officeDocument/2006/relationships/slideMaster" Target="/ppt/slideMasters/slideMaster11.xml" Id="rId1" /><Relationship Type="http://schemas.openxmlformats.org/officeDocument/2006/relationships/image" Target="/ppt/media/image194.png" Id="rId6" /><Relationship Type="http://schemas.openxmlformats.org/officeDocument/2006/relationships/image" Target="/ppt/media/image185.svg" Id="rId5" /><Relationship Type="http://schemas.openxmlformats.org/officeDocument/2006/relationships/image" Target="/ppt/media/image175.png" Id="rId4" /></Relationships>
</file>

<file path=ppt/slideLayouts/_rels/slideLayout412.xml.rels>&#65279;<?xml version="1.0" encoding="utf-8"?><Relationships xmlns="http://schemas.openxmlformats.org/package/2006/relationships"><Relationship Type="http://schemas.openxmlformats.org/officeDocument/2006/relationships/image" Target="/ppt/media/image2112.svg" Id="rId3" /><Relationship Type="http://schemas.openxmlformats.org/officeDocument/2006/relationships/image" Target="/ppt/media/image77.png" Id="rId2" /><Relationship Type="http://schemas.openxmlformats.org/officeDocument/2006/relationships/slideMaster" Target="/ppt/slideMasters/slideMaster11.xml" Id="rId1" /></Relationships>
</file>

<file path=ppt/slideLayouts/_rels/slideLayout510.xml.rels>&#65279;<?xml version="1.0" encoding="utf-8"?><Relationships xmlns="http://schemas.openxmlformats.org/package/2006/relationships"><Relationship Type="http://schemas.openxmlformats.org/officeDocument/2006/relationships/image" Target="/ppt/media/image109.svg" Id="rId3" /><Relationship Type="http://schemas.openxmlformats.org/officeDocument/2006/relationships/image" Target="/ppt/media/image99.png" Id="rId2" /><Relationship Type="http://schemas.openxmlformats.org/officeDocument/2006/relationships/slideMaster" Target="/ppt/slideMasters/slideMaster11.xml" Id="rId1" /></Relationships>
</file>

<file path=ppt/slideLayouts/_rels/slideLayout68.xml.rels>&#65279;<?xml version="1.0" encoding="utf-8"?><Relationships xmlns="http://schemas.openxmlformats.org/package/2006/relationships"><Relationship Type="http://schemas.openxmlformats.org/officeDocument/2006/relationships/image" Target="/ppt/media/image109.svg" Id="rId3" /><Relationship Type="http://schemas.openxmlformats.org/officeDocument/2006/relationships/image" Target="/ppt/media/image99.png" Id="rId2" /><Relationship Type="http://schemas.openxmlformats.org/officeDocument/2006/relationships/slideMaster" Target="/ppt/slideMasters/slideMaster11.xml" Id="rId1" /></Relationships>
</file>

<file path=ppt/slideLayouts/_rels/slideLayout74.xml.rels>&#65279;<?xml version="1.0" encoding="utf-8"?><Relationships xmlns="http://schemas.openxmlformats.org/package/2006/relationships"><Relationship Type="http://schemas.openxmlformats.org/officeDocument/2006/relationships/image" Target="/ppt/media/image222.svg" Id="rId3" /><Relationship Type="http://schemas.openxmlformats.org/officeDocument/2006/relationships/image" Target="/ppt/media/image52.png" Id="rId2" /><Relationship Type="http://schemas.openxmlformats.org/officeDocument/2006/relationships/slideMaster" Target="/ppt/slideMasters/slideMaster11.xml" Id="rId1" /></Relationships>
</file>

<file path=ppt/slideLayouts/_rels/slideLayout82.xml.rels>&#65279;<?xml version="1.0" encoding="utf-8"?><Relationships xmlns="http://schemas.openxmlformats.org/package/2006/relationships"><Relationship Type="http://schemas.openxmlformats.org/officeDocument/2006/relationships/image" Target="/ppt/media/image222.svg" Id="rId3" /><Relationship Type="http://schemas.openxmlformats.org/officeDocument/2006/relationships/image" Target="/ppt/media/image52.png" Id="rId2" /><Relationship Type="http://schemas.openxmlformats.org/officeDocument/2006/relationships/slideMaster" Target="/ppt/slideMasters/slideMaster11.xml" Id="rId1" /></Relationships>
</file>

<file path=ppt/slideLayouts/_rels/slideLayout91.xml.rels>&#65279;<?xml version="1.0" encoding="utf-8"?><Relationships xmlns="http://schemas.openxmlformats.org/package/2006/relationships"><Relationship Type="http://schemas.openxmlformats.org/officeDocument/2006/relationships/image" Target="/ppt/media/image4.svg" Id="rId3" /><Relationship Type="http://schemas.openxmlformats.org/officeDocument/2006/relationships/image" Target="/ppt/media/image3.png" Id="rId2" /><Relationship Type="http://schemas.openxmlformats.org/officeDocument/2006/relationships/slideMaster" Target="/ppt/slideMasters/slideMaster11.xml" Id="rId1" /></Relationships>
</file>

<file path=ppt/slideLayouts/slideLayout1011.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5">
            <a:lumMod val="50000"/>
          </a:schemeClr>
        </a:solidFill>
        <a:effectLst/>
      </p:bgPr>
    </p:bg>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id="{97DD3BA4-93A7-01B1-262E-C51CA6ACA66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451125">
            <a:off x="7815679" y="-83148"/>
            <a:ext cx="3005286" cy="3005286"/>
          </a:xfrm>
          <a:prstGeom prst="rect">
            <a:avLst/>
          </a:prstGeom>
        </p:spPr>
      </p:pic>
      <p:pic>
        <p:nvPicPr>
          <p:cNvPr id="7" name="Graphic 6">
            <a:extLst>
              <a:ext uri="{FF2B5EF4-FFF2-40B4-BE49-F238E27FC236}">
                <a16:creationId xmlns:a16="http://schemas.microsoft.com/office/drawing/2014/main" id="{A00BC3F5-39B3-1648-62F2-45C0868659F6}"/>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631394">
            <a:off x="3790715" y="4482751"/>
            <a:ext cx="3194131" cy="3194131"/>
          </a:xfrm>
          <a:prstGeom prst="rect">
            <a:avLst/>
          </a:prstGeom>
        </p:spPr>
      </p:pic>
      <p:pic>
        <p:nvPicPr>
          <p:cNvPr id="8" name="Graphic 7">
            <a:extLst>
              <a:ext uri="{FF2B5EF4-FFF2-40B4-BE49-F238E27FC236}">
                <a16:creationId xmlns:a16="http://schemas.microsoft.com/office/drawing/2014/main" id="{B5A951F4-AC22-7415-9F2B-28314AEB7F72}"/>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338607" flipH="1">
            <a:off x="-587261" y="1663257"/>
            <a:ext cx="2684499" cy="2684499"/>
          </a:xfrm>
          <a:prstGeom prst="rect">
            <a:avLst/>
          </a:prstGeom>
        </p:spPr>
      </p:pic>
      <p:pic>
        <p:nvPicPr>
          <p:cNvPr id="9" name="Graphic 8">
            <a:extLst>
              <a:ext uri="{FF2B5EF4-FFF2-40B4-BE49-F238E27FC236}">
                <a16:creationId xmlns:a16="http://schemas.microsoft.com/office/drawing/2014/main" id="{24326095-3B51-C5F9-14E2-1D754BD5110F}"/>
              </a:ext>
              <a:ext uri="{C183D7F6-B498-43B3-948B-1728B52AA6E4}">
                <adec:decorative xmlns:adec="http://schemas.microsoft.com/office/drawing/2017/decorative" val="1"/>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21078969">
            <a:off x="1920309" y="4797205"/>
            <a:ext cx="2453456" cy="2453456"/>
          </a:xfrm>
          <a:prstGeom prst="rect">
            <a:avLst/>
          </a:prstGeom>
        </p:spPr>
      </p:pic>
      <p:pic>
        <p:nvPicPr>
          <p:cNvPr id="10" name="Graphic 9">
            <a:extLst>
              <a:ext uri="{FF2B5EF4-FFF2-40B4-BE49-F238E27FC236}">
                <a16:creationId xmlns:a16="http://schemas.microsoft.com/office/drawing/2014/main" id="{1A2DC491-EA74-1A63-78D5-3236C8B0D4DE}"/>
              </a:ext>
              <a:ext uri="{C183D7F6-B498-43B3-948B-1728B52AA6E4}">
                <adec:decorative xmlns:adec="http://schemas.microsoft.com/office/drawing/2017/decorative" val="1"/>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213697">
            <a:off x="-491837" y="3688628"/>
            <a:ext cx="3245427" cy="3245427"/>
          </a:xfrm>
          <a:prstGeom prst="rect">
            <a:avLst/>
          </a:prstGeom>
        </p:spPr>
      </p:pic>
      <p:pic>
        <p:nvPicPr>
          <p:cNvPr id="12" name="Graphic 11">
            <a:extLst>
              <a:ext uri="{FF2B5EF4-FFF2-40B4-BE49-F238E27FC236}">
                <a16:creationId xmlns:a16="http://schemas.microsoft.com/office/drawing/2014/main" id="{5FE53462-3A3E-FD14-1012-5A19F0FD0E53}"/>
              </a:ext>
              <a:ext uri="{C183D7F6-B498-43B3-948B-1728B52AA6E4}">
                <adec:decorative xmlns:adec="http://schemas.microsoft.com/office/drawing/2017/decorative" val="1"/>
              </a:ext>
            </a:extLst>
          </p:cNvPr>
          <p:cNvPicPr>
            <a:picLocks noChangeAspect="1"/>
          </p:cNvPicPr>
          <p:nvPr userDrawn="1"/>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8889495">
            <a:off x="10171718" y="145767"/>
            <a:ext cx="1574403" cy="1574403"/>
          </a:xfrm>
          <a:prstGeom prst="rect">
            <a:avLst/>
          </a:prstGeom>
        </p:spPr>
      </p:pic>
      <p:pic>
        <p:nvPicPr>
          <p:cNvPr id="13" name="Graphic 12">
            <a:extLst>
              <a:ext uri="{FF2B5EF4-FFF2-40B4-BE49-F238E27FC236}">
                <a16:creationId xmlns:a16="http://schemas.microsoft.com/office/drawing/2014/main" id="{35361A00-F2C4-8F3D-504C-2CF21C8E9B8C}"/>
              </a:ext>
              <a:ext uri="{C183D7F6-B498-43B3-948B-1728B52AA6E4}">
                <adec:decorative xmlns:adec="http://schemas.microsoft.com/office/drawing/2017/decorative" val="1"/>
              </a:ext>
            </a:extLst>
          </p:cNvPr>
          <p:cNvPicPr>
            <a:picLocks noChangeAspect="1"/>
          </p:cNvPicPr>
          <p:nvPr userDrawn="1"/>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20520790">
            <a:off x="10917677" y="783939"/>
            <a:ext cx="1488402" cy="1488402"/>
          </a:xfrm>
          <a:prstGeom prst="rect">
            <a:avLst/>
          </a:prstGeom>
        </p:spPr>
      </p:pic>
      <p:sp>
        <p:nvSpPr>
          <p:cNvPr id="2" name="Title 1">
            <a:extLst>
              <a:ext uri="{FF2B5EF4-FFF2-40B4-BE49-F238E27FC236}">
                <a16:creationId xmlns:a16="http://schemas.microsoft.com/office/drawing/2014/main" id="{B980C5E7-B1A1-4648-89D2-17B0F1E7F5B3}"/>
              </a:ext>
            </a:extLst>
          </p:cNvPr>
          <p:cNvSpPr>
            <a:spLocks noGrp="1"/>
          </p:cNvSpPr>
          <p:nvPr>
            <p:ph type="ctrTitle" hasCustomPrompt="1"/>
          </p:nvPr>
        </p:nvSpPr>
        <p:spPr>
          <a:xfrm>
            <a:off x="2255552" y="1717040"/>
            <a:ext cx="7680896" cy="3104855"/>
          </a:xfrm>
        </p:spPr>
        <p:txBody>
          <a:bodyPr anchor="ctr">
            <a:normAutofit/>
          </a:bodyPr>
          <a:lstStyle>
            <a:lvl1pPr algn="ctr">
              <a:defRPr sz="8000">
                <a:solidFill>
                  <a:schemeClr val="bg1"/>
                </a:solidFill>
              </a:defRPr>
            </a:lvl1pPr>
          </a:lstStyle>
          <a:p>
            <a:r>
              <a:rPr lang="en-US" dirty="0"/>
              <a:t>Click to add title</a:t>
            </a:r>
          </a:p>
        </p:txBody>
      </p:sp>
    </p:spTree>
    <p:extLst>
      <p:ext uri="{BB962C8B-B14F-4D97-AF65-F5344CB8AC3E}">
        <p14:creationId xmlns:p14="http://schemas.microsoft.com/office/powerpoint/2010/main" val="384142448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08F1-BB29-4C6F-91C9-653A730BECC6}"/>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F54FEF9-8D09-4091-BE99-B6264EBD34B3}"/>
              </a:ext>
            </a:extLst>
          </p:cNvPr>
          <p:cNvSpPr>
            <a:spLocks noGrp="1"/>
          </p:cNvSpPr>
          <p:nvPr>
            <p:ph type="dt" sz="half" idx="10"/>
          </p:nvPr>
        </p:nvSpPr>
        <p:spPr/>
        <p:txBody>
          <a:bodyPr/>
          <a:lstStyle>
            <a:lvl1pPr>
              <a:defRPr>
                <a:solidFill>
                  <a:schemeClr val="bg1"/>
                </a:solidFill>
              </a:defRPr>
            </a:lvl1pPr>
          </a:lstStyle>
          <a:p>
            <a:fld id="{3133F5E9-5DAC-4C4A-9DF5-C2B87276BCC8}" type="datetimeFigureOut">
              <a:rPr lang="en-US" smtClean="0"/>
              <a:pPr/>
              <a:t>1/18/2024</a:t>
            </a:fld>
            <a:endParaRPr lang="en-US" dirty="0"/>
          </a:p>
        </p:txBody>
      </p:sp>
      <p:sp>
        <p:nvSpPr>
          <p:cNvPr id="4" name="Footer Placeholder 3">
            <a:extLst>
              <a:ext uri="{FF2B5EF4-FFF2-40B4-BE49-F238E27FC236}">
                <a16:creationId xmlns:a16="http://schemas.microsoft.com/office/drawing/2014/main" id="{0B5F49AA-83D5-4063-9CDE-AA7763048B6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B2A2B27C-3C99-4208-B425-775413C53651}"/>
              </a:ext>
            </a:extLst>
          </p:cNvPr>
          <p:cNvSpPr>
            <a:spLocks noGrp="1"/>
          </p:cNvSpPr>
          <p:nvPr>
            <p:ph type="sldNum" sz="quarter" idx="12"/>
          </p:nvPr>
        </p:nvSpPr>
        <p:spPr/>
        <p:txBody>
          <a:bodyPr/>
          <a:lstStyle>
            <a:lvl1pPr>
              <a:defRPr>
                <a:solidFill>
                  <a:schemeClr val="bg1"/>
                </a:solidFill>
              </a:defRPr>
            </a:lvl1pPr>
          </a:lstStyle>
          <a:p>
            <a:fld id="{ACEC5C30-0B3A-4B13-ADDD-7C63C8AA921B}" type="slidenum">
              <a:rPr lang="en-US" smtClean="0"/>
              <a:pPr/>
              <a:t>‹#›</a:t>
            </a:fld>
            <a:endParaRPr lang="en-US" dirty="0"/>
          </a:p>
        </p:txBody>
      </p:sp>
      <p:pic>
        <p:nvPicPr>
          <p:cNvPr id="6" name="Graphic 5">
            <a:extLst>
              <a:ext uri="{FF2B5EF4-FFF2-40B4-BE49-F238E27FC236}">
                <a16:creationId xmlns:a16="http://schemas.microsoft.com/office/drawing/2014/main" id="{9AD6DC5E-041D-BC46-C97A-61F070F58A9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451125">
            <a:off x="8514237" y="-118161"/>
            <a:ext cx="3005286" cy="3005286"/>
          </a:xfrm>
          <a:prstGeom prst="rect">
            <a:avLst/>
          </a:prstGeom>
        </p:spPr>
      </p:pic>
      <p:pic>
        <p:nvPicPr>
          <p:cNvPr id="7" name="Graphic 6">
            <a:extLst>
              <a:ext uri="{FF2B5EF4-FFF2-40B4-BE49-F238E27FC236}">
                <a16:creationId xmlns:a16="http://schemas.microsoft.com/office/drawing/2014/main" id="{7E2D9652-3BE5-D545-D5CF-831649D293FD}"/>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8889495">
            <a:off x="10171718" y="145767"/>
            <a:ext cx="1574403" cy="1574403"/>
          </a:xfrm>
          <a:prstGeom prst="rect">
            <a:avLst/>
          </a:prstGeom>
        </p:spPr>
      </p:pic>
      <p:pic>
        <p:nvPicPr>
          <p:cNvPr id="8" name="Graphic 7">
            <a:extLst>
              <a:ext uri="{FF2B5EF4-FFF2-40B4-BE49-F238E27FC236}">
                <a16:creationId xmlns:a16="http://schemas.microsoft.com/office/drawing/2014/main" id="{10993118-9FA8-8C7E-9DC8-24D57E3FDB9A}"/>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0520790">
            <a:off x="10917677" y="783939"/>
            <a:ext cx="1488402" cy="1488402"/>
          </a:xfrm>
          <a:prstGeom prst="rect">
            <a:avLst/>
          </a:prstGeom>
        </p:spPr>
      </p:pic>
    </p:spTree>
    <p:extLst>
      <p:ext uri="{BB962C8B-B14F-4D97-AF65-F5344CB8AC3E}">
        <p14:creationId xmlns:p14="http://schemas.microsoft.com/office/powerpoint/2010/main" val="16140353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2A62B2-A6D1-4A6F-8B20-80606F478544}"/>
              </a:ext>
            </a:extLst>
          </p:cNvPr>
          <p:cNvSpPr>
            <a:spLocks noGrp="1"/>
          </p:cNvSpPr>
          <p:nvPr>
            <p:ph type="dt" sz="half" idx="10"/>
          </p:nvPr>
        </p:nvSpPr>
        <p:spPr/>
        <p:txBody>
          <a:bodyPr/>
          <a:lstStyle/>
          <a:p>
            <a:fld id="{3133F5E9-5DAC-4C4A-9DF5-C2B87276BCC8}" type="datetimeFigureOut">
              <a:rPr lang="en-US" smtClean="0"/>
              <a:t>1/18/2024</a:t>
            </a:fld>
            <a:endParaRPr lang="en-US" dirty="0"/>
          </a:p>
        </p:txBody>
      </p:sp>
      <p:sp>
        <p:nvSpPr>
          <p:cNvPr id="3" name="Footer Placeholder 2">
            <a:extLst>
              <a:ext uri="{FF2B5EF4-FFF2-40B4-BE49-F238E27FC236}">
                <a16:creationId xmlns:a16="http://schemas.microsoft.com/office/drawing/2014/main" id="{C02E4958-7A46-4331-B2D8-2C31D8FCBD7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5C8548B-339B-46B2-BF01-1EE3DDC72AAD}"/>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19146615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5">
            <a:lumMod val="5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00BC3F5-39B3-1648-62F2-45C0868659F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631394">
            <a:off x="3790715" y="4482751"/>
            <a:ext cx="3194131" cy="3194131"/>
          </a:xfrm>
          <a:prstGeom prst="rect">
            <a:avLst/>
          </a:prstGeom>
        </p:spPr>
      </p:pic>
      <p:pic>
        <p:nvPicPr>
          <p:cNvPr id="8" name="Graphic 7">
            <a:extLst>
              <a:ext uri="{FF2B5EF4-FFF2-40B4-BE49-F238E27FC236}">
                <a16:creationId xmlns:a16="http://schemas.microsoft.com/office/drawing/2014/main" id="{B5A951F4-AC22-7415-9F2B-28314AEB7F72}"/>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338607" flipH="1">
            <a:off x="-587261" y="1663257"/>
            <a:ext cx="2684499" cy="2684499"/>
          </a:xfrm>
          <a:prstGeom prst="rect">
            <a:avLst/>
          </a:prstGeom>
        </p:spPr>
      </p:pic>
      <p:pic>
        <p:nvPicPr>
          <p:cNvPr id="9" name="Graphic 8">
            <a:extLst>
              <a:ext uri="{FF2B5EF4-FFF2-40B4-BE49-F238E27FC236}">
                <a16:creationId xmlns:a16="http://schemas.microsoft.com/office/drawing/2014/main" id="{24326095-3B51-C5F9-14E2-1D754BD5110F}"/>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1078969">
            <a:off x="1920309" y="4797205"/>
            <a:ext cx="2453456" cy="2453456"/>
          </a:xfrm>
          <a:prstGeom prst="rect">
            <a:avLst/>
          </a:prstGeom>
        </p:spPr>
      </p:pic>
      <p:pic>
        <p:nvPicPr>
          <p:cNvPr id="10" name="Graphic 9">
            <a:extLst>
              <a:ext uri="{FF2B5EF4-FFF2-40B4-BE49-F238E27FC236}">
                <a16:creationId xmlns:a16="http://schemas.microsoft.com/office/drawing/2014/main" id="{1A2DC491-EA74-1A63-78D5-3236C8B0D4DE}"/>
              </a:ext>
              <a:ext uri="{C183D7F6-B498-43B3-948B-1728B52AA6E4}">
                <adec:decorative xmlns:adec="http://schemas.microsoft.com/office/drawing/2017/decorative" val="1"/>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213697">
            <a:off x="-491837" y="3688628"/>
            <a:ext cx="3245427" cy="3245427"/>
          </a:xfrm>
          <a:prstGeom prst="rect">
            <a:avLst/>
          </a:prstGeom>
        </p:spPr>
      </p:pic>
      <p:pic>
        <p:nvPicPr>
          <p:cNvPr id="11" name="Graphic 10">
            <a:extLst>
              <a:ext uri="{FF2B5EF4-FFF2-40B4-BE49-F238E27FC236}">
                <a16:creationId xmlns:a16="http://schemas.microsoft.com/office/drawing/2014/main" id="{08DEFB3F-949E-05A4-D2E2-BDEC19A1E2AE}"/>
              </a:ext>
              <a:ext uri="{C183D7F6-B498-43B3-948B-1728B52AA6E4}">
                <adec:decorative xmlns:adec="http://schemas.microsoft.com/office/drawing/2017/decorative" val="1"/>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20451125">
            <a:off x="8514237" y="-118161"/>
            <a:ext cx="3005286" cy="3005286"/>
          </a:xfrm>
          <a:prstGeom prst="rect">
            <a:avLst/>
          </a:prstGeom>
        </p:spPr>
      </p:pic>
      <p:pic>
        <p:nvPicPr>
          <p:cNvPr id="12" name="Graphic 11">
            <a:extLst>
              <a:ext uri="{FF2B5EF4-FFF2-40B4-BE49-F238E27FC236}">
                <a16:creationId xmlns:a16="http://schemas.microsoft.com/office/drawing/2014/main" id="{5FE53462-3A3E-FD14-1012-5A19F0FD0E53}"/>
              </a:ext>
              <a:ext uri="{C183D7F6-B498-43B3-948B-1728B52AA6E4}">
                <adec:decorative xmlns:adec="http://schemas.microsoft.com/office/drawing/2017/decorative" val="1"/>
              </a:ext>
            </a:extLst>
          </p:cNvPr>
          <p:cNvPicPr>
            <a:picLocks noChangeAspect="1"/>
          </p:cNvPicPr>
          <p:nvPr userDrawn="1"/>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8889495">
            <a:off x="10171718" y="145767"/>
            <a:ext cx="1574403" cy="1574403"/>
          </a:xfrm>
          <a:prstGeom prst="rect">
            <a:avLst/>
          </a:prstGeom>
        </p:spPr>
      </p:pic>
      <p:pic>
        <p:nvPicPr>
          <p:cNvPr id="13" name="Graphic 12">
            <a:extLst>
              <a:ext uri="{FF2B5EF4-FFF2-40B4-BE49-F238E27FC236}">
                <a16:creationId xmlns:a16="http://schemas.microsoft.com/office/drawing/2014/main" id="{35361A00-F2C4-8F3D-504C-2CF21C8E9B8C}"/>
              </a:ext>
              <a:ext uri="{C183D7F6-B498-43B3-948B-1728B52AA6E4}">
                <adec:decorative xmlns:adec="http://schemas.microsoft.com/office/drawing/2017/decorative" val="1"/>
              </a:ext>
            </a:extLst>
          </p:cNvPr>
          <p:cNvPicPr>
            <a:picLocks noChangeAspect="1"/>
          </p:cNvPicPr>
          <p:nvPr userDrawn="1"/>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20520790">
            <a:off x="10917677" y="783939"/>
            <a:ext cx="1488402" cy="1488402"/>
          </a:xfrm>
          <a:prstGeom prst="rect">
            <a:avLst/>
          </a:prstGeom>
        </p:spPr>
      </p:pic>
      <p:sp>
        <p:nvSpPr>
          <p:cNvPr id="2" name="Title 1">
            <a:extLst>
              <a:ext uri="{FF2B5EF4-FFF2-40B4-BE49-F238E27FC236}">
                <a16:creationId xmlns:a16="http://schemas.microsoft.com/office/drawing/2014/main" id="{B980C5E7-B1A1-4648-89D2-17B0F1E7F5B3}"/>
              </a:ext>
            </a:extLst>
          </p:cNvPr>
          <p:cNvSpPr>
            <a:spLocks noGrp="1"/>
          </p:cNvSpPr>
          <p:nvPr>
            <p:ph type="ctrTitle" hasCustomPrompt="1"/>
          </p:nvPr>
        </p:nvSpPr>
        <p:spPr>
          <a:xfrm>
            <a:off x="2485417" y="359927"/>
            <a:ext cx="7221166" cy="2887389"/>
          </a:xfrm>
        </p:spPr>
        <p:txBody>
          <a:bodyPr anchor="b">
            <a:normAutofit/>
          </a:bodyPr>
          <a:lstStyle>
            <a:lvl1pPr algn="ctr">
              <a:defRPr sz="800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D140298-3E00-4E73-B947-697E69282864}"/>
              </a:ext>
            </a:extLst>
          </p:cNvPr>
          <p:cNvSpPr>
            <a:spLocks noGrp="1"/>
          </p:cNvSpPr>
          <p:nvPr>
            <p:ph type="subTitle" idx="1" hasCustomPrompt="1"/>
          </p:nvPr>
        </p:nvSpPr>
        <p:spPr>
          <a:xfrm>
            <a:off x="2485417" y="3368570"/>
            <a:ext cx="7221166" cy="1655762"/>
          </a:xfrm>
        </p:spPr>
        <p:txBody>
          <a:bodyP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cxnSp>
        <p:nvCxnSpPr>
          <p:cNvPr id="14" name="Straight Connector 13">
            <a:extLst>
              <a:ext uri="{FF2B5EF4-FFF2-40B4-BE49-F238E27FC236}">
                <a16:creationId xmlns:a16="http://schemas.microsoft.com/office/drawing/2014/main" id="{79BFF838-44C0-5434-BF69-2B058BC4834C}"/>
              </a:ext>
              <a:ext uri="{C183D7F6-B498-43B3-948B-1728B52AA6E4}">
                <adec:decorative xmlns:adec="http://schemas.microsoft.com/office/drawing/2017/decorative" val="1"/>
              </a:ext>
            </a:extLst>
          </p:cNvPr>
          <p:cNvCxnSpPr/>
          <p:nvPr userDrawn="1"/>
        </p:nvCxnSpPr>
        <p:spPr>
          <a:xfrm>
            <a:off x="3579677" y="3278339"/>
            <a:ext cx="49149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515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CC5AE48-291E-005A-A492-CE0FF1DD11C8}"/>
              </a:ext>
              <a:ext uri="{C183D7F6-B498-43B3-948B-1728B52AA6E4}">
                <adec:decorative xmlns:adec="http://schemas.microsoft.com/office/drawing/2017/decorative" val="1"/>
              </a:ext>
            </a:extLst>
          </p:cNvPr>
          <p:cNvGrpSpPr/>
          <p:nvPr userDrawn="1"/>
        </p:nvGrpSpPr>
        <p:grpSpPr>
          <a:xfrm>
            <a:off x="9009186" y="0"/>
            <a:ext cx="3668917" cy="6941127"/>
            <a:chOff x="9009186" y="0"/>
            <a:chExt cx="3668917" cy="6941127"/>
          </a:xfrm>
        </p:grpSpPr>
        <p:grpSp>
          <p:nvGrpSpPr>
            <p:cNvPr id="8" name="Group 7">
              <a:extLst>
                <a:ext uri="{FF2B5EF4-FFF2-40B4-BE49-F238E27FC236}">
                  <a16:creationId xmlns:a16="http://schemas.microsoft.com/office/drawing/2014/main" id="{A035531F-5384-C0A2-104E-55D4C00779C4}"/>
                </a:ext>
              </a:extLst>
            </p:cNvPr>
            <p:cNvGrpSpPr/>
            <p:nvPr/>
          </p:nvGrpSpPr>
          <p:grpSpPr>
            <a:xfrm>
              <a:off x="9055676" y="0"/>
              <a:ext cx="3136324" cy="6858000"/>
              <a:chOff x="9055676" y="0"/>
              <a:chExt cx="3136324" cy="6858000"/>
            </a:xfrm>
          </p:grpSpPr>
          <p:sp>
            <p:nvSpPr>
              <p:cNvPr id="10" name="Rectangle 9">
                <a:extLst>
                  <a:ext uri="{FF2B5EF4-FFF2-40B4-BE49-F238E27FC236}">
                    <a16:creationId xmlns:a16="http://schemas.microsoft.com/office/drawing/2014/main" id="{8A8AD2DB-4128-5ECA-2FB8-4020AE394BB2}"/>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396CF12-83CC-ABBC-A014-1B5592F6F505}"/>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191BC38-DFC2-6BC6-E88E-3DECF4A02153}"/>
                  </a:ext>
                </a:extLst>
              </p:cNvPr>
              <p:cNvSpPr/>
              <p:nvPr/>
            </p:nvSpPr>
            <p:spPr>
              <a:xfrm>
                <a:off x="9221932" y="0"/>
                <a:ext cx="114301"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E6A6F50-9B7A-E587-24AB-02AD9C6DE1E4}"/>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4FFBEFC-4933-FBFE-2CF4-A2BD5CB8B4B8}"/>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Graphic 8" descr="Clipboard">
              <a:extLst>
                <a:ext uri="{FF2B5EF4-FFF2-40B4-BE49-F238E27FC236}">
                  <a16:creationId xmlns:a16="http://schemas.microsoft.com/office/drawing/2014/main" id="{5972380A-ABA8-B22B-B9B6-28350A684D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09186" y="3272210"/>
              <a:ext cx="3668917" cy="3668917"/>
            </a:xfrm>
            <a:prstGeom prst="rect">
              <a:avLst/>
            </a:prstGeom>
          </p:spPr>
        </p:pic>
      </p:grpSp>
      <p:sp>
        <p:nvSpPr>
          <p:cNvPr id="2" name="Title 1">
            <a:extLst>
              <a:ext uri="{FF2B5EF4-FFF2-40B4-BE49-F238E27FC236}">
                <a16:creationId xmlns:a16="http://schemas.microsoft.com/office/drawing/2014/main" id="{C6AAE108-9C7F-4CDC-AD71-B576580A199F}"/>
              </a:ext>
            </a:extLst>
          </p:cNvPr>
          <p:cNvSpPr>
            <a:spLocks noGrp="1"/>
          </p:cNvSpPr>
          <p:nvPr>
            <p:ph type="title"/>
          </p:nvPr>
        </p:nvSpPr>
        <p:spPr>
          <a:xfrm>
            <a:off x="515569" y="89087"/>
            <a:ext cx="8141556" cy="1591655"/>
          </a:xfrm>
        </p:spPr>
        <p:txBody>
          <a:bodyPr/>
          <a:lstStyle>
            <a:lvl1pPr>
              <a:defRPr>
                <a:solidFill>
                  <a:schemeClr val="accent5">
                    <a:lumMod val="50000"/>
                  </a:schemeClr>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5A103746-779A-435F-995A-5BF82C86C297}"/>
              </a:ext>
            </a:extLst>
          </p:cNvPr>
          <p:cNvSpPr>
            <a:spLocks noGrp="1"/>
          </p:cNvSpPr>
          <p:nvPr>
            <p:ph idx="1"/>
          </p:nvPr>
        </p:nvSpPr>
        <p:spPr>
          <a:xfrm>
            <a:off x="515569" y="1825625"/>
            <a:ext cx="8141556" cy="4351338"/>
          </a:xfrm>
        </p:spPr>
        <p:txBody>
          <a:bodyPr>
            <a:normAutofit/>
          </a:bodyPr>
          <a:lstStyle>
            <a:lvl1pPr>
              <a:spcBef>
                <a:spcPts val="1000"/>
              </a:spcBef>
              <a:defRPr sz="2400">
                <a:solidFill>
                  <a:schemeClr val="accent5">
                    <a:lumMod val="50000"/>
                  </a:schemeClr>
                </a:solidFill>
              </a:defRPr>
            </a:lvl1pPr>
            <a:lvl2pPr>
              <a:spcBef>
                <a:spcPts val="1000"/>
              </a:spcBef>
              <a:defRPr sz="2000">
                <a:solidFill>
                  <a:schemeClr val="accent5">
                    <a:lumMod val="50000"/>
                  </a:schemeClr>
                </a:solidFill>
              </a:defRPr>
            </a:lvl2pPr>
            <a:lvl3pPr>
              <a:spcBef>
                <a:spcPts val="1000"/>
              </a:spcBef>
              <a:defRPr sz="1800">
                <a:solidFill>
                  <a:schemeClr val="accent5">
                    <a:lumMod val="50000"/>
                  </a:schemeClr>
                </a:solidFill>
              </a:defRPr>
            </a:lvl3pPr>
            <a:lvl4pPr>
              <a:spcBef>
                <a:spcPts val="1000"/>
              </a:spcBef>
              <a:defRPr sz="1600">
                <a:solidFill>
                  <a:schemeClr val="accent5">
                    <a:lumMod val="50000"/>
                  </a:schemeClr>
                </a:solidFill>
              </a:defRPr>
            </a:lvl4pPr>
            <a:lvl5pPr>
              <a:spcBef>
                <a:spcPts val="1000"/>
              </a:spcBef>
              <a:defRPr sz="1600">
                <a:solidFill>
                  <a:schemeClr val="accent5">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065495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six icons">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2CB221D3-6315-64BB-0994-9A310350F2FF}"/>
              </a:ext>
              <a:ext uri="{C183D7F6-B498-43B3-948B-1728B52AA6E4}">
                <adec:decorative xmlns:adec="http://schemas.microsoft.com/office/drawing/2017/decorative" val="1"/>
              </a:ext>
            </a:extLst>
          </p:cNvPr>
          <p:cNvSpPr/>
          <p:nvPr userDrawn="1"/>
        </p:nvSpPr>
        <p:spPr>
          <a:xfrm>
            <a:off x="521282" y="1768455"/>
            <a:ext cx="2268675" cy="2015836"/>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2E21FEC0-BE16-4B46-6696-739A3956C0E0}"/>
              </a:ext>
              <a:ext uri="{C183D7F6-B498-43B3-948B-1728B52AA6E4}">
                <adec:decorative xmlns:adec="http://schemas.microsoft.com/office/drawing/2017/decorative" val="1"/>
              </a:ext>
            </a:extLst>
          </p:cNvPr>
          <p:cNvSpPr/>
          <p:nvPr userDrawn="1"/>
        </p:nvSpPr>
        <p:spPr>
          <a:xfrm>
            <a:off x="521282" y="4307031"/>
            <a:ext cx="2268675" cy="20158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59F97669-2546-AA5C-3BA3-6ECB25C5FE7D}"/>
              </a:ext>
              <a:ext uri="{C183D7F6-B498-43B3-948B-1728B52AA6E4}">
                <adec:decorative xmlns:adec="http://schemas.microsoft.com/office/drawing/2017/decorative" val="1"/>
              </a:ext>
            </a:extLst>
          </p:cNvPr>
          <p:cNvSpPr/>
          <p:nvPr userDrawn="1"/>
        </p:nvSpPr>
        <p:spPr>
          <a:xfrm>
            <a:off x="3472299" y="1768455"/>
            <a:ext cx="2268675" cy="201583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00EFA880-FC7C-5A7B-D5ED-2E2C5BFF7EB4}"/>
              </a:ext>
              <a:ext uri="{C183D7F6-B498-43B3-948B-1728B52AA6E4}">
                <adec:decorative xmlns:adec="http://schemas.microsoft.com/office/drawing/2017/decorative" val="1"/>
              </a:ext>
            </a:extLst>
          </p:cNvPr>
          <p:cNvSpPr/>
          <p:nvPr userDrawn="1"/>
        </p:nvSpPr>
        <p:spPr>
          <a:xfrm>
            <a:off x="3472299" y="4307031"/>
            <a:ext cx="2268675" cy="2015836"/>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Rounded Corners 22">
            <a:extLst>
              <a:ext uri="{FF2B5EF4-FFF2-40B4-BE49-F238E27FC236}">
                <a16:creationId xmlns:a16="http://schemas.microsoft.com/office/drawing/2014/main" id="{6F00A563-A25F-1EBD-4EEE-4C710E8EF50D}"/>
              </a:ext>
              <a:ext uri="{C183D7F6-B498-43B3-948B-1728B52AA6E4}">
                <adec:decorative xmlns:adec="http://schemas.microsoft.com/office/drawing/2017/decorative" val="1"/>
              </a:ext>
            </a:extLst>
          </p:cNvPr>
          <p:cNvSpPr/>
          <p:nvPr userDrawn="1"/>
        </p:nvSpPr>
        <p:spPr>
          <a:xfrm>
            <a:off x="6419113" y="1768455"/>
            <a:ext cx="2268675" cy="2015836"/>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180689EF-32EC-1547-75CA-66B971009249}"/>
              </a:ext>
              <a:ext uri="{C183D7F6-B498-43B3-948B-1728B52AA6E4}">
                <adec:decorative xmlns:adec="http://schemas.microsoft.com/office/drawing/2017/decorative" val="1"/>
              </a:ext>
            </a:extLst>
          </p:cNvPr>
          <p:cNvSpPr/>
          <p:nvPr userDrawn="1"/>
        </p:nvSpPr>
        <p:spPr>
          <a:xfrm>
            <a:off x="6419113" y="4307031"/>
            <a:ext cx="2268675" cy="2015836"/>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AAE108-9C7F-4CDC-AD71-B576580A199F}"/>
              </a:ext>
            </a:extLst>
          </p:cNvPr>
          <p:cNvSpPr>
            <a:spLocks noGrp="1"/>
          </p:cNvSpPr>
          <p:nvPr>
            <p:ph type="title" hasCustomPrompt="1"/>
          </p:nvPr>
        </p:nvSpPr>
        <p:spPr>
          <a:xfrm>
            <a:off x="515569" y="70382"/>
            <a:ext cx="8179441" cy="881277"/>
          </a:xfrm>
        </p:spPr>
        <p:txBody>
          <a:bodyPr anchor="ctr"/>
          <a:lstStyle>
            <a:lvl1pPr>
              <a:defRPr>
                <a:solidFill>
                  <a:schemeClr val="accent5">
                    <a:lumMod val="50000"/>
                  </a:schemeClr>
                </a:solidFill>
              </a:defRPr>
            </a:lvl1pPr>
          </a:lstStyle>
          <a:p>
            <a:r>
              <a:rPr lang="en-US" dirty="0"/>
              <a:t>Click to add title</a:t>
            </a:r>
          </a:p>
        </p:txBody>
      </p:sp>
      <p:sp>
        <p:nvSpPr>
          <p:cNvPr id="44" name="Text Placeholder 43">
            <a:extLst>
              <a:ext uri="{FF2B5EF4-FFF2-40B4-BE49-F238E27FC236}">
                <a16:creationId xmlns:a16="http://schemas.microsoft.com/office/drawing/2014/main" id="{EAE7AC08-8ACF-8A47-6539-ABE76AAE434E}"/>
              </a:ext>
            </a:extLst>
          </p:cNvPr>
          <p:cNvSpPr>
            <a:spLocks noGrp="1"/>
          </p:cNvSpPr>
          <p:nvPr>
            <p:ph type="body" sz="quarter" idx="10" hasCustomPrompt="1"/>
          </p:nvPr>
        </p:nvSpPr>
        <p:spPr>
          <a:xfrm>
            <a:off x="516671" y="1009650"/>
            <a:ext cx="8178363" cy="642938"/>
          </a:xfrm>
        </p:spPr>
        <p:txBody>
          <a:bodyPr tIns="0">
            <a:noAutofit/>
          </a:bodyPr>
          <a:lstStyle>
            <a:lvl1pPr marL="0" indent="0">
              <a:buNone/>
              <a:defRPr sz="1800">
                <a:solidFill>
                  <a:schemeClr val="accent5">
                    <a:lumMod val="50000"/>
                  </a:schemeClr>
                </a:solidFill>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text</a:t>
            </a:r>
          </a:p>
        </p:txBody>
      </p:sp>
      <p:sp>
        <p:nvSpPr>
          <p:cNvPr id="53" name="Picture Placeholder 52">
            <a:extLst>
              <a:ext uri="{FF2B5EF4-FFF2-40B4-BE49-F238E27FC236}">
                <a16:creationId xmlns:a16="http://schemas.microsoft.com/office/drawing/2014/main" id="{80A2B642-BF0F-0152-908D-0464DA28435E}"/>
              </a:ext>
            </a:extLst>
          </p:cNvPr>
          <p:cNvSpPr>
            <a:spLocks noGrp="1"/>
          </p:cNvSpPr>
          <p:nvPr>
            <p:ph type="pic" sz="quarter" idx="17"/>
          </p:nvPr>
        </p:nvSpPr>
        <p:spPr>
          <a:xfrm>
            <a:off x="1198419" y="2296391"/>
            <a:ext cx="914400" cy="914400"/>
          </a:xfrm>
        </p:spPr>
        <p:txBody>
          <a:bodyPr>
            <a:normAutofit/>
          </a:bodyPr>
          <a:lstStyle>
            <a:lvl1pPr marL="0" indent="0" algn="ctr">
              <a:buNone/>
              <a:defRPr sz="1200">
                <a:solidFill>
                  <a:schemeClr val="bg1"/>
                </a:solidFill>
              </a:defRPr>
            </a:lvl1pPr>
          </a:lstStyle>
          <a:p>
            <a:endParaRPr lang="en-US" dirty="0"/>
          </a:p>
        </p:txBody>
      </p:sp>
      <p:sp>
        <p:nvSpPr>
          <p:cNvPr id="45" name="Text Placeholder 43">
            <a:extLst>
              <a:ext uri="{FF2B5EF4-FFF2-40B4-BE49-F238E27FC236}">
                <a16:creationId xmlns:a16="http://schemas.microsoft.com/office/drawing/2014/main" id="{9DD84C2B-121B-74A9-6362-C8FCD9883B65}"/>
              </a:ext>
            </a:extLst>
          </p:cNvPr>
          <p:cNvSpPr>
            <a:spLocks noGrp="1"/>
          </p:cNvSpPr>
          <p:nvPr>
            <p:ph type="body" sz="quarter" idx="11" hasCustomPrompt="1"/>
          </p:nvPr>
        </p:nvSpPr>
        <p:spPr>
          <a:xfrm>
            <a:off x="596697" y="3842281"/>
            <a:ext cx="2117845" cy="560223"/>
          </a:xfrm>
        </p:spPr>
        <p:txBody>
          <a:bodyPr tIns="0">
            <a:noAutofit/>
          </a:bodyPr>
          <a:lstStyle>
            <a:lvl1pPr marL="0" indent="0" algn="ctr">
              <a:buNone/>
              <a:defRPr sz="1600">
                <a:solidFill>
                  <a:schemeClr val="tx1"/>
                </a:solidFill>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text</a:t>
            </a:r>
          </a:p>
        </p:txBody>
      </p:sp>
      <p:sp>
        <p:nvSpPr>
          <p:cNvPr id="56" name="Picture Placeholder 52">
            <a:extLst>
              <a:ext uri="{FF2B5EF4-FFF2-40B4-BE49-F238E27FC236}">
                <a16:creationId xmlns:a16="http://schemas.microsoft.com/office/drawing/2014/main" id="{3A65400F-DB0C-BEC6-A442-2D18C0552B64}"/>
              </a:ext>
            </a:extLst>
          </p:cNvPr>
          <p:cNvSpPr>
            <a:spLocks noGrp="1"/>
          </p:cNvSpPr>
          <p:nvPr>
            <p:ph type="pic" sz="quarter" idx="20"/>
          </p:nvPr>
        </p:nvSpPr>
        <p:spPr>
          <a:xfrm>
            <a:off x="1198419" y="4859281"/>
            <a:ext cx="914400" cy="914400"/>
          </a:xfrm>
        </p:spPr>
        <p:txBody>
          <a:bodyPr>
            <a:normAutofit/>
          </a:bodyPr>
          <a:lstStyle>
            <a:lvl1pPr marL="0" indent="0" algn="ctr">
              <a:buNone/>
              <a:defRPr sz="1200">
                <a:solidFill>
                  <a:schemeClr val="bg1"/>
                </a:solidFill>
              </a:defRPr>
            </a:lvl1pPr>
          </a:lstStyle>
          <a:p>
            <a:endParaRPr lang="en-US" dirty="0"/>
          </a:p>
        </p:txBody>
      </p:sp>
      <p:sp>
        <p:nvSpPr>
          <p:cNvPr id="49" name="Text Placeholder 43">
            <a:extLst>
              <a:ext uri="{FF2B5EF4-FFF2-40B4-BE49-F238E27FC236}">
                <a16:creationId xmlns:a16="http://schemas.microsoft.com/office/drawing/2014/main" id="{C694B856-BF94-9E12-F3B8-EBCE53FC1F09}"/>
              </a:ext>
            </a:extLst>
          </p:cNvPr>
          <p:cNvSpPr>
            <a:spLocks noGrp="1"/>
          </p:cNvSpPr>
          <p:nvPr>
            <p:ph type="body" sz="quarter" idx="14" hasCustomPrompt="1"/>
          </p:nvPr>
        </p:nvSpPr>
        <p:spPr>
          <a:xfrm>
            <a:off x="596697" y="6395668"/>
            <a:ext cx="2117845" cy="391949"/>
          </a:xfrm>
        </p:spPr>
        <p:txBody>
          <a:bodyPr tIns="0">
            <a:noAutofit/>
          </a:bodyPr>
          <a:lstStyle>
            <a:lvl1pPr marL="0" indent="0" algn="ctr">
              <a:buNone/>
              <a:defRPr sz="1600">
                <a:solidFill>
                  <a:schemeClr val="tx1"/>
                </a:solidFill>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text</a:t>
            </a:r>
          </a:p>
        </p:txBody>
      </p:sp>
      <p:sp>
        <p:nvSpPr>
          <p:cNvPr id="54" name="Picture Placeholder 52">
            <a:extLst>
              <a:ext uri="{FF2B5EF4-FFF2-40B4-BE49-F238E27FC236}">
                <a16:creationId xmlns:a16="http://schemas.microsoft.com/office/drawing/2014/main" id="{B05003ED-97CA-ACC0-EAFF-B6BE36F44992}"/>
              </a:ext>
            </a:extLst>
          </p:cNvPr>
          <p:cNvSpPr>
            <a:spLocks noGrp="1"/>
          </p:cNvSpPr>
          <p:nvPr>
            <p:ph type="pic" sz="quarter" idx="18"/>
          </p:nvPr>
        </p:nvSpPr>
        <p:spPr>
          <a:xfrm>
            <a:off x="4149436" y="2296391"/>
            <a:ext cx="914400" cy="914400"/>
          </a:xfrm>
        </p:spPr>
        <p:txBody>
          <a:bodyPr>
            <a:normAutofit/>
          </a:bodyPr>
          <a:lstStyle>
            <a:lvl1pPr marL="0" indent="0" algn="ctr">
              <a:buNone/>
              <a:defRPr sz="1200">
                <a:solidFill>
                  <a:schemeClr val="bg1"/>
                </a:solidFill>
              </a:defRPr>
            </a:lvl1pPr>
          </a:lstStyle>
          <a:p>
            <a:endParaRPr lang="en-US" dirty="0"/>
          </a:p>
        </p:txBody>
      </p:sp>
      <p:sp>
        <p:nvSpPr>
          <p:cNvPr id="47" name="Text Placeholder 43">
            <a:extLst>
              <a:ext uri="{FF2B5EF4-FFF2-40B4-BE49-F238E27FC236}">
                <a16:creationId xmlns:a16="http://schemas.microsoft.com/office/drawing/2014/main" id="{85552608-9B21-48D9-05EC-9559CD847E17}"/>
              </a:ext>
            </a:extLst>
          </p:cNvPr>
          <p:cNvSpPr>
            <a:spLocks noGrp="1"/>
          </p:cNvSpPr>
          <p:nvPr>
            <p:ph type="body" sz="quarter" idx="12" hasCustomPrompt="1"/>
          </p:nvPr>
        </p:nvSpPr>
        <p:spPr>
          <a:xfrm>
            <a:off x="3547714" y="3842281"/>
            <a:ext cx="2117845" cy="560223"/>
          </a:xfrm>
        </p:spPr>
        <p:txBody>
          <a:bodyPr tIns="0">
            <a:noAutofit/>
          </a:bodyPr>
          <a:lstStyle>
            <a:lvl1pPr marL="0" indent="0" algn="ctr">
              <a:buNone/>
              <a:defRPr sz="1600">
                <a:solidFill>
                  <a:schemeClr val="tx1"/>
                </a:solidFill>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text</a:t>
            </a:r>
          </a:p>
        </p:txBody>
      </p:sp>
      <p:sp>
        <p:nvSpPr>
          <p:cNvPr id="57" name="Picture Placeholder 52">
            <a:extLst>
              <a:ext uri="{FF2B5EF4-FFF2-40B4-BE49-F238E27FC236}">
                <a16:creationId xmlns:a16="http://schemas.microsoft.com/office/drawing/2014/main" id="{8D142141-5EFE-AE92-887C-AF7122E3AAF3}"/>
              </a:ext>
            </a:extLst>
          </p:cNvPr>
          <p:cNvSpPr>
            <a:spLocks noGrp="1"/>
          </p:cNvSpPr>
          <p:nvPr>
            <p:ph type="pic" sz="quarter" idx="21"/>
          </p:nvPr>
        </p:nvSpPr>
        <p:spPr>
          <a:xfrm>
            <a:off x="4149436" y="4839013"/>
            <a:ext cx="914400" cy="914400"/>
          </a:xfrm>
        </p:spPr>
        <p:txBody>
          <a:bodyPr>
            <a:normAutofit/>
          </a:bodyPr>
          <a:lstStyle>
            <a:lvl1pPr marL="0" indent="0" algn="ctr">
              <a:buNone/>
              <a:defRPr sz="1200">
                <a:solidFill>
                  <a:schemeClr val="bg1"/>
                </a:solidFill>
              </a:defRPr>
            </a:lvl1pPr>
          </a:lstStyle>
          <a:p>
            <a:endParaRPr lang="en-US" dirty="0"/>
          </a:p>
        </p:txBody>
      </p:sp>
      <p:grpSp>
        <p:nvGrpSpPr>
          <p:cNvPr id="27" name="Group 26">
            <a:extLst>
              <a:ext uri="{FF2B5EF4-FFF2-40B4-BE49-F238E27FC236}">
                <a16:creationId xmlns:a16="http://schemas.microsoft.com/office/drawing/2014/main" id="{30989C3E-1EBE-7D4C-FCBD-42592FD9FA96}"/>
              </a:ext>
              <a:ext uri="{C183D7F6-B498-43B3-948B-1728B52AA6E4}">
                <adec:decorative xmlns:adec="http://schemas.microsoft.com/office/drawing/2017/decorative" val="1"/>
              </a:ext>
            </a:extLst>
          </p:cNvPr>
          <p:cNvGrpSpPr/>
          <p:nvPr userDrawn="1"/>
        </p:nvGrpSpPr>
        <p:grpSpPr>
          <a:xfrm>
            <a:off x="9055676" y="0"/>
            <a:ext cx="3136324" cy="7050231"/>
            <a:chOff x="9055676" y="0"/>
            <a:chExt cx="3136324" cy="7050231"/>
          </a:xfrm>
        </p:grpSpPr>
        <p:grpSp>
          <p:nvGrpSpPr>
            <p:cNvPr id="28" name="Group 27">
              <a:extLst>
                <a:ext uri="{FF2B5EF4-FFF2-40B4-BE49-F238E27FC236}">
                  <a16:creationId xmlns:a16="http://schemas.microsoft.com/office/drawing/2014/main" id="{5F3D21E8-C54B-81FE-7C29-5B1A46C3A5AF}"/>
                </a:ext>
              </a:extLst>
            </p:cNvPr>
            <p:cNvGrpSpPr/>
            <p:nvPr/>
          </p:nvGrpSpPr>
          <p:grpSpPr>
            <a:xfrm>
              <a:off x="9055676" y="0"/>
              <a:ext cx="3136324" cy="6858000"/>
              <a:chOff x="9055676" y="0"/>
              <a:chExt cx="3136324" cy="6858000"/>
            </a:xfrm>
          </p:grpSpPr>
          <p:sp>
            <p:nvSpPr>
              <p:cNvPr id="32" name="Rectangle 31">
                <a:extLst>
                  <a:ext uri="{FF2B5EF4-FFF2-40B4-BE49-F238E27FC236}">
                    <a16:creationId xmlns:a16="http://schemas.microsoft.com/office/drawing/2014/main" id="{47D92700-70DD-00E1-001C-691299ECB2CE}"/>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41EFE4B-9FB1-5DE1-771B-86CD9CE26090}"/>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C9615517-CB50-B0CD-956D-BB99470CD51D}"/>
                  </a:ext>
                </a:extLst>
              </p:cNvPr>
              <p:cNvSpPr/>
              <p:nvPr/>
            </p:nvSpPr>
            <p:spPr>
              <a:xfrm>
                <a:off x="9221932" y="0"/>
                <a:ext cx="114301"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74C90E9-6EDE-D764-1FAA-1774082FF60B}"/>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3F850449-5A16-152B-1D51-38BA1FAFCC66}"/>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9" name="Graphic 28" descr="Shirt">
              <a:extLst>
                <a:ext uri="{FF2B5EF4-FFF2-40B4-BE49-F238E27FC236}">
                  <a16:creationId xmlns:a16="http://schemas.microsoft.com/office/drawing/2014/main" id="{BC5B449E-18C8-C275-1DFE-E844A32CDD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887424">
              <a:off x="9541289" y="4083626"/>
              <a:ext cx="1951759" cy="1951759"/>
            </a:xfrm>
            <a:prstGeom prst="rect">
              <a:avLst/>
            </a:prstGeom>
          </p:spPr>
        </p:pic>
        <p:pic>
          <p:nvPicPr>
            <p:cNvPr id="30" name="Graphic 29" descr="Glasses">
              <a:extLst>
                <a:ext uri="{FF2B5EF4-FFF2-40B4-BE49-F238E27FC236}">
                  <a16:creationId xmlns:a16="http://schemas.microsoft.com/office/drawing/2014/main" id="{51B54DB6-8A66-FB28-BE2A-B71834A790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795024">
              <a:off x="11018693" y="3451676"/>
              <a:ext cx="1034563" cy="1034563"/>
            </a:xfrm>
            <a:prstGeom prst="rect">
              <a:avLst/>
            </a:prstGeom>
          </p:spPr>
        </p:pic>
        <p:pic>
          <p:nvPicPr>
            <p:cNvPr id="31" name="Graphic 30" descr="Boot">
              <a:extLst>
                <a:ext uri="{FF2B5EF4-FFF2-40B4-BE49-F238E27FC236}">
                  <a16:creationId xmlns:a16="http://schemas.microsoft.com/office/drawing/2014/main" id="{7B73F953-B9B8-795D-40E4-2AEB8A19B94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97835" y="5595504"/>
              <a:ext cx="1454727" cy="1454727"/>
            </a:xfrm>
            <a:prstGeom prst="rect">
              <a:avLst/>
            </a:prstGeom>
          </p:spPr>
        </p:pic>
      </p:grpSp>
      <p:sp>
        <p:nvSpPr>
          <p:cNvPr id="50" name="Text Placeholder 43">
            <a:extLst>
              <a:ext uri="{FF2B5EF4-FFF2-40B4-BE49-F238E27FC236}">
                <a16:creationId xmlns:a16="http://schemas.microsoft.com/office/drawing/2014/main" id="{89CADEAF-D65D-8FD4-E1A9-B043A2E2E9C2}"/>
              </a:ext>
            </a:extLst>
          </p:cNvPr>
          <p:cNvSpPr>
            <a:spLocks noGrp="1"/>
          </p:cNvSpPr>
          <p:nvPr>
            <p:ph type="body" sz="quarter" idx="15" hasCustomPrompt="1"/>
          </p:nvPr>
        </p:nvSpPr>
        <p:spPr>
          <a:xfrm>
            <a:off x="3547714" y="6395668"/>
            <a:ext cx="2117845" cy="391949"/>
          </a:xfrm>
        </p:spPr>
        <p:txBody>
          <a:bodyPr tIns="0">
            <a:noAutofit/>
          </a:bodyPr>
          <a:lstStyle>
            <a:lvl1pPr marL="0" indent="0" algn="ctr">
              <a:buNone/>
              <a:defRPr sz="1600">
                <a:solidFill>
                  <a:schemeClr val="tx1"/>
                </a:solidFill>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text</a:t>
            </a:r>
          </a:p>
        </p:txBody>
      </p:sp>
      <p:sp>
        <p:nvSpPr>
          <p:cNvPr id="55" name="Picture Placeholder 52">
            <a:extLst>
              <a:ext uri="{FF2B5EF4-FFF2-40B4-BE49-F238E27FC236}">
                <a16:creationId xmlns:a16="http://schemas.microsoft.com/office/drawing/2014/main" id="{0E1FE068-5CF8-7613-0B65-6B6E32D045F6}"/>
              </a:ext>
            </a:extLst>
          </p:cNvPr>
          <p:cNvSpPr>
            <a:spLocks noGrp="1"/>
          </p:cNvSpPr>
          <p:nvPr>
            <p:ph type="pic" sz="quarter" idx="19"/>
          </p:nvPr>
        </p:nvSpPr>
        <p:spPr>
          <a:xfrm>
            <a:off x="7096250" y="2296391"/>
            <a:ext cx="914400" cy="914400"/>
          </a:xfrm>
        </p:spPr>
        <p:txBody>
          <a:bodyPr>
            <a:normAutofit/>
          </a:bodyPr>
          <a:lstStyle>
            <a:lvl1pPr marL="0" indent="0" algn="ctr">
              <a:buNone/>
              <a:defRPr sz="1200">
                <a:solidFill>
                  <a:schemeClr val="bg1"/>
                </a:solidFill>
              </a:defRPr>
            </a:lvl1pPr>
          </a:lstStyle>
          <a:p>
            <a:endParaRPr lang="en-US" dirty="0"/>
          </a:p>
        </p:txBody>
      </p:sp>
      <p:sp>
        <p:nvSpPr>
          <p:cNvPr id="48" name="Text Placeholder 43">
            <a:extLst>
              <a:ext uri="{FF2B5EF4-FFF2-40B4-BE49-F238E27FC236}">
                <a16:creationId xmlns:a16="http://schemas.microsoft.com/office/drawing/2014/main" id="{DC3427CE-8A56-70FC-A3A0-4BD14DB8F5CA}"/>
              </a:ext>
            </a:extLst>
          </p:cNvPr>
          <p:cNvSpPr>
            <a:spLocks noGrp="1"/>
          </p:cNvSpPr>
          <p:nvPr>
            <p:ph type="body" sz="quarter" idx="13" hasCustomPrompt="1"/>
          </p:nvPr>
        </p:nvSpPr>
        <p:spPr>
          <a:xfrm>
            <a:off x="6494528" y="3842281"/>
            <a:ext cx="2117845" cy="560223"/>
          </a:xfrm>
        </p:spPr>
        <p:txBody>
          <a:bodyPr tIns="0">
            <a:noAutofit/>
          </a:bodyPr>
          <a:lstStyle>
            <a:lvl1pPr marL="0" indent="0" algn="ctr">
              <a:buNone/>
              <a:defRPr sz="1600">
                <a:solidFill>
                  <a:schemeClr val="tx1"/>
                </a:solidFill>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text</a:t>
            </a:r>
          </a:p>
        </p:txBody>
      </p:sp>
      <p:sp>
        <p:nvSpPr>
          <p:cNvPr id="58" name="Picture Placeholder 52">
            <a:extLst>
              <a:ext uri="{FF2B5EF4-FFF2-40B4-BE49-F238E27FC236}">
                <a16:creationId xmlns:a16="http://schemas.microsoft.com/office/drawing/2014/main" id="{12A64211-5E0E-089E-6F73-1A27AC2862C1}"/>
              </a:ext>
            </a:extLst>
          </p:cNvPr>
          <p:cNvSpPr>
            <a:spLocks noGrp="1"/>
          </p:cNvSpPr>
          <p:nvPr>
            <p:ph type="pic" sz="quarter" idx="22"/>
          </p:nvPr>
        </p:nvSpPr>
        <p:spPr>
          <a:xfrm>
            <a:off x="7096250" y="4839013"/>
            <a:ext cx="914400" cy="914400"/>
          </a:xfrm>
        </p:spPr>
        <p:txBody>
          <a:bodyPr>
            <a:normAutofit/>
          </a:bodyPr>
          <a:lstStyle>
            <a:lvl1pPr marL="0" indent="0" algn="ctr">
              <a:buNone/>
              <a:defRPr sz="1200">
                <a:solidFill>
                  <a:schemeClr val="bg1"/>
                </a:solidFill>
              </a:defRPr>
            </a:lvl1pPr>
          </a:lstStyle>
          <a:p>
            <a:endParaRPr lang="en-US" dirty="0"/>
          </a:p>
        </p:txBody>
      </p:sp>
      <p:sp>
        <p:nvSpPr>
          <p:cNvPr id="51" name="Text Placeholder 43">
            <a:extLst>
              <a:ext uri="{FF2B5EF4-FFF2-40B4-BE49-F238E27FC236}">
                <a16:creationId xmlns:a16="http://schemas.microsoft.com/office/drawing/2014/main" id="{8ABDFD1A-A7F6-884E-E136-539ECF00ECE9}"/>
              </a:ext>
            </a:extLst>
          </p:cNvPr>
          <p:cNvSpPr>
            <a:spLocks noGrp="1"/>
          </p:cNvSpPr>
          <p:nvPr>
            <p:ph type="body" sz="quarter" idx="16" hasCustomPrompt="1"/>
          </p:nvPr>
        </p:nvSpPr>
        <p:spPr>
          <a:xfrm>
            <a:off x="6494528" y="6395668"/>
            <a:ext cx="2117845" cy="391949"/>
          </a:xfrm>
        </p:spPr>
        <p:txBody>
          <a:bodyPr tIns="0">
            <a:noAutofit/>
          </a:bodyPr>
          <a:lstStyle>
            <a:lvl1pPr marL="0" indent="0" algn="ctr">
              <a:buNone/>
              <a:defRPr sz="1600">
                <a:solidFill>
                  <a:schemeClr val="tx1"/>
                </a:solidFill>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text</a:t>
            </a:r>
          </a:p>
        </p:txBody>
      </p:sp>
    </p:spTree>
    <p:extLst>
      <p:ext uri="{BB962C8B-B14F-4D97-AF65-F5344CB8AC3E}">
        <p14:creationId xmlns:p14="http://schemas.microsoft.com/office/powerpoint/2010/main" val="3098845112"/>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5F3D21E8-C54B-81FE-7C29-5B1A46C3A5AF}"/>
              </a:ext>
              <a:ext uri="{C183D7F6-B498-43B3-948B-1728B52AA6E4}">
                <adec:decorative xmlns:adec="http://schemas.microsoft.com/office/drawing/2017/decorative" val="1"/>
              </a:ext>
            </a:extLst>
          </p:cNvPr>
          <p:cNvGrpSpPr/>
          <p:nvPr/>
        </p:nvGrpSpPr>
        <p:grpSpPr>
          <a:xfrm>
            <a:off x="9055676" y="0"/>
            <a:ext cx="3136324" cy="6858000"/>
            <a:chOff x="9055676" y="0"/>
            <a:chExt cx="3136324" cy="6858000"/>
          </a:xfrm>
        </p:grpSpPr>
        <p:sp>
          <p:nvSpPr>
            <p:cNvPr id="32" name="Rectangle 31">
              <a:extLst>
                <a:ext uri="{FF2B5EF4-FFF2-40B4-BE49-F238E27FC236}">
                  <a16:creationId xmlns:a16="http://schemas.microsoft.com/office/drawing/2014/main" id="{47D92700-70DD-00E1-001C-691299ECB2CE}"/>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41EFE4B-9FB1-5DE1-771B-86CD9CE26090}"/>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C9615517-CB50-B0CD-956D-BB99470CD51D}"/>
                </a:ext>
              </a:extLst>
            </p:cNvPr>
            <p:cNvSpPr/>
            <p:nvPr/>
          </p:nvSpPr>
          <p:spPr>
            <a:xfrm>
              <a:off x="9221932" y="0"/>
              <a:ext cx="114301"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74C90E9-6EDE-D764-1FAA-1774082FF60B}"/>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3F850449-5A16-152B-1D51-38BA1FAFCC66}"/>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C6AAE108-9C7F-4CDC-AD71-B576580A199F}"/>
              </a:ext>
            </a:extLst>
          </p:cNvPr>
          <p:cNvSpPr>
            <a:spLocks noGrp="1"/>
          </p:cNvSpPr>
          <p:nvPr userDrawn="1">
            <p:ph type="title" hasCustomPrompt="1"/>
          </p:nvPr>
        </p:nvSpPr>
        <p:spPr>
          <a:xfrm>
            <a:off x="515569" y="111760"/>
            <a:ext cx="8179441" cy="1073579"/>
          </a:xfrm>
        </p:spPr>
        <p:txBody>
          <a:bodyPr anchor="b"/>
          <a:lstStyle>
            <a:lvl1pPr>
              <a:defRPr>
                <a:solidFill>
                  <a:schemeClr val="accent5">
                    <a:lumMod val="50000"/>
                  </a:schemeClr>
                </a:solidFill>
              </a:defRPr>
            </a:lvl1pPr>
          </a:lstStyle>
          <a:p>
            <a:r>
              <a:rPr lang="en-US" dirty="0"/>
              <a:t>Click to add title</a:t>
            </a:r>
          </a:p>
        </p:txBody>
      </p:sp>
      <p:sp>
        <p:nvSpPr>
          <p:cNvPr id="44" name="Text Placeholder 43">
            <a:extLst>
              <a:ext uri="{FF2B5EF4-FFF2-40B4-BE49-F238E27FC236}">
                <a16:creationId xmlns:a16="http://schemas.microsoft.com/office/drawing/2014/main" id="{EAE7AC08-8ACF-8A47-6539-ABE76AAE434E}"/>
              </a:ext>
            </a:extLst>
          </p:cNvPr>
          <p:cNvSpPr>
            <a:spLocks noGrp="1"/>
          </p:cNvSpPr>
          <p:nvPr userDrawn="1">
            <p:ph type="body" sz="quarter" idx="10" hasCustomPrompt="1"/>
          </p:nvPr>
        </p:nvSpPr>
        <p:spPr>
          <a:xfrm>
            <a:off x="516671" y="1209039"/>
            <a:ext cx="8178363" cy="386081"/>
          </a:xfrm>
        </p:spPr>
        <p:txBody>
          <a:bodyPr tIns="0" anchor="ctr">
            <a:noAutofit/>
          </a:bodyPr>
          <a:lstStyle>
            <a:lvl1pPr marL="0" indent="0">
              <a:buNone/>
              <a:defRPr sz="1800">
                <a:solidFill>
                  <a:schemeClr val="accent5">
                    <a:lumMod val="50000"/>
                  </a:schemeClr>
                </a:solidFill>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text</a:t>
            </a:r>
          </a:p>
        </p:txBody>
      </p:sp>
      <p:sp>
        <p:nvSpPr>
          <p:cNvPr id="5" name="Content Placeholder 4">
            <a:extLst>
              <a:ext uri="{FF2B5EF4-FFF2-40B4-BE49-F238E27FC236}">
                <a16:creationId xmlns:a16="http://schemas.microsoft.com/office/drawing/2014/main" id="{BCB137BB-D176-29BA-51A9-8D59FA6D0017}"/>
              </a:ext>
            </a:extLst>
          </p:cNvPr>
          <p:cNvSpPr>
            <a:spLocks noGrp="1"/>
          </p:cNvSpPr>
          <p:nvPr>
            <p:ph sz="quarter" idx="11"/>
          </p:nvPr>
        </p:nvSpPr>
        <p:spPr>
          <a:xfrm>
            <a:off x="515569" y="1608089"/>
            <a:ext cx="7216430" cy="4943379"/>
          </a:xfrm>
        </p:spPr>
        <p:txBody>
          <a:bodyPr>
            <a:normAutofit/>
          </a:bodyPr>
          <a:lstStyle>
            <a:lvl1pPr>
              <a:defRPr sz="2000">
                <a:solidFill>
                  <a:schemeClr val="accent5">
                    <a:lumMod val="50000"/>
                  </a:schemeClr>
                </a:solidFill>
              </a:defRPr>
            </a:lvl1pPr>
            <a:lvl2pPr>
              <a:defRPr sz="1800">
                <a:solidFill>
                  <a:schemeClr val="accent5">
                    <a:lumMod val="50000"/>
                  </a:schemeClr>
                </a:solidFill>
              </a:defRPr>
            </a:lvl2pPr>
            <a:lvl3pPr>
              <a:defRPr sz="1600">
                <a:solidFill>
                  <a:schemeClr val="accent5">
                    <a:lumMod val="50000"/>
                  </a:schemeClr>
                </a:solidFill>
              </a:defRPr>
            </a:lvl3pPr>
            <a:lvl4pPr>
              <a:defRPr sz="1400">
                <a:solidFill>
                  <a:schemeClr val="accent5">
                    <a:lumMod val="50000"/>
                  </a:schemeClr>
                </a:solidFill>
              </a:defRPr>
            </a:lvl4pPr>
            <a:lvl5pPr>
              <a:defRPr sz="1400">
                <a:solidFill>
                  <a:schemeClr val="accent5">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Graphic 5">
            <a:extLst>
              <a:ext uri="{FF2B5EF4-FFF2-40B4-BE49-F238E27FC236}">
                <a16:creationId xmlns:a16="http://schemas.microsoft.com/office/drawing/2014/main" id="{EFD58403-87BD-C72A-405B-69365E022C0E}"/>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5114" r="15244"/>
          <a:stretch/>
        </p:blipFill>
        <p:spPr>
          <a:xfrm>
            <a:off x="9486900" y="2973678"/>
            <a:ext cx="2705100" cy="3884322"/>
          </a:xfrm>
          <a:prstGeom prst="rect">
            <a:avLst/>
          </a:prstGeom>
        </p:spPr>
      </p:pic>
    </p:spTree>
    <p:extLst>
      <p:ext uri="{BB962C8B-B14F-4D97-AF65-F5344CB8AC3E}">
        <p14:creationId xmlns:p14="http://schemas.microsoft.com/office/powerpoint/2010/main" val="499581232"/>
      </p:ext>
    </p:extLst>
  </p:cSld>
  <p:clrMapOvr>
    <a:masterClrMapping/>
  </p:clrMapOvr>
</p:sldLayout>
</file>

<file path=ppt/slideLayouts/slideLayout510.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5F3D21E8-C54B-81FE-7C29-5B1A46C3A5AF}"/>
              </a:ext>
              <a:ext uri="{C183D7F6-B498-43B3-948B-1728B52AA6E4}">
                <adec:decorative xmlns:adec="http://schemas.microsoft.com/office/drawing/2017/decorative" val="1"/>
              </a:ext>
            </a:extLst>
          </p:cNvPr>
          <p:cNvGrpSpPr/>
          <p:nvPr/>
        </p:nvGrpSpPr>
        <p:grpSpPr>
          <a:xfrm>
            <a:off x="9055676" y="0"/>
            <a:ext cx="3136324" cy="6858000"/>
            <a:chOff x="9055676" y="0"/>
            <a:chExt cx="3136324" cy="6858000"/>
          </a:xfrm>
        </p:grpSpPr>
        <p:sp>
          <p:nvSpPr>
            <p:cNvPr id="32" name="Rectangle 31">
              <a:extLst>
                <a:ext uri="{FF2B5EF4-FFF2-40B4-BE49-F238E27FC236}">
                  <a16:creationId xmlns:a16="http://schemas.microsoft.com/office/drawing/2014/main" id="{47D92700-70DD-00E1-001C-691299ECB2CE}"/>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41EFE4B-9FB1-5DE1-771B-86CD9CE26090}"/>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C9615517-CB50-B0CD-956D-BB99470CD51D}"/>
                </a:ext>
              </a:extLst>
            </p:cNvPr>
            <p:cNvSpPr/>
            <p:nvPr/>
          </p:nvSpPr>
          <p:spPr>
            <a:xfrm>
              <a:off x="9221932" y="0"/>
              <a:ext cx="114301"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74C90E9-6EDE-D764-1FAA-1774082FF60B}"/>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3F850449-5A16-152B-1D51-38BA1FAFCC66}"/>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C6AAE108-9C7F-4CDC-AD71-B576580A199F}"/>
              </a:ext>
            </a:extLst>
          </p:cNvPr>
          <p:cNvSpPr>
            <a:spLocks noGrp="1"/>
          </p:cNvSpPr>
          <p:nvPr userDrawn="1">
            <p:ph type="title" hasCustomPrompt="1"/>
          </p:nvPr>
        </p:nvSpPr>
        <p:spPr>
          <a:xfrm>
            <a:off x="515569" y="111760"/>
            <a:ext cx="8179441" cy="1073579"/>
          </a:xfrm>
        </p:spPr>
        <p:txBody>
          <a:bodyPr anchor="b"/>
          <a:lstStyle>
            <a:lvl1pPr>
              <a:defRPr>
                <a:solidFill>
                  <a:schemeClr val="accent5">
                    <a:lumMod val="50000"/>
                  </a:schemeClr>
                </a:solidFill>
              </a:defRPr>
            </a:lvl1pPr>
          </a:lstStyle>
          <a:p>
            <a:r>
              <a:rPr lang="en-US" dirty="0"/>
              <a:t>Click to add title</a:t>
            </a:r>
          </a:p>
        </p:txBody>
      </p:sp>
      <p:sp>
        <p:nvSpPr>
          <p:cNvPr id="44" name="Text Placeholder 43">
            <a:extLst>
              <a:ext uri="{FF2B5EF4-FFF2-40B4-BE49-F238E27FC236}">
                <a16:creationId xmlns:a16="http://schemas.microsoft.com/office/drawing/2014/main" id="{EAE7AC08-8ACF-8A47-6539-ABE76AAE434E}"/>
              </a:ext>
            </a:extLst>
          </p:cNvPr>
          <p:cNvSpPr>
            <a:spLocks noGrp="1"/>
          </p:cNvSpPr>
          <p:nvPr userDrawn="1">
            <p:ph type="body" sz="quarter" idx="10" hasCustomPrompt="1"/>
          </p:nvPr>
        </p:nvSpPr>
        <p:spPr>
          <a:xfrm>
            <a:off x="516671" y="1209039"/>
            <a:ext cx="8178363" cy="386081"/>
          </a:xfrm>
        </p:spPr>
        <p:txBody>
          <a:bodyPr tIns="0" anchor="ctr">
            <a:noAutofit/>
          </a:bodyPr>
          <a:lstStyle>
            <a:lvl1pPr marL="0" indent="0">
              <a:buNone/>
              <a:defRPr sz="1800">
                <a:solidFill>
                  <a:schemeClr val="accent5">
                    <a:lumMod val="50000"/>
                  </a:schemeClr>
                </a:solidFill>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text</a:t>
            </a:r>
          </a:p>
        </p:txBody>
      </p:sp>
      <p:sp>
        <p:nvSpPr>
          <p:cNvPr id="5" name="Content Placeholder 4">
            <a:extLst>
              <a:ext uri="{FF2B5EF4-FFF2-40B4-BE49-F238E27FC236}">
                <a16:creationId xmlns:a16="http://schemas.microsoft.com/office/drawing/2014/main" id="{BCB137BB-D176-29BA-51A9-8D59FA6D0017}"/>
              </a:ext>
            </a:extLst>
          </p:cNvPr>
          <p:cNvSpPr>
            <a:spLocks noGrp="1"/>
          </p:cNvSpPr>
          <p:nvPr>
            <p:ph sz="quarter" idx="11"/>
          </p:nvPr>
        </p:nvSpPr>
        <p:spPr>
          <a:xfrm>
            <a:off x="515569" y="1608089"/>
            <a:ext cx="7216430" cy="4943379"/>
          </a:xfrm>
        </p:spPr>
        <p:txBody>
          <a:bodyPr>
            <a:normAutofit/>
          </a:bodyPr>
          <a:lstStyle>
            <a:lvl1pPr>
              <a:defRPr sz="2000">
                <a:solidFill>
                  <a:schemeClr val="accent5">
                    <a:lumMod val="50000"/>
                  </a:schemeClr>
                </a:solidFill>
              </a:defRPr>
            </a:lvl1pPr>
            <a:lvl2pPr>
              <a:defRPr sz="1800">
                <a:solidFill>
                  <a:schemeClr val="accent5">
                    <a:lumMod val="50000"/>
                  </a:schemeClr>
                </a:solidFill>
              </a:defRPr>
            </a:lvl2pPr>
            <a:lvl3pPr>
              <a:defRPr sz="1600">
                <a:solidFill>
                  <a:schemeClr val="accent5">
                    <a:lumMod val="50000"/>
                  </a:schemeClr>
                </a:solidFill>
              </a:defRPr>
            </a:lvl3pPr>
            <a:lvl4pPr>
              <a:defRPr sz="1400">
                <a:solidFill>
                  <a:schemeClr val="accent5">
                    <a:lumMod val="50000"/>
                  </a:schemeClr>
                </a:solidFill>
              </a:defRPr>
            </a:lvl4pPr>
            <a:lvl5pPr>
              <a:defRPr sz="1400">
                <a:solidFill>
                  <a:schemeClr val="accent5">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3" name="Graphic 2">
            <a:extLst>
              <a:ext uri="{FF2B5EF4-FFF2-40B4-BE49-F238E27FC236}">
                <a16:creationId xmlns:a16="http://schemas.microsoft.com/office/drawing/2014/main" id="{6CD37FEF-9445-6BCC-841A-0673D966F20F}"/>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7048" r="19552"/>
          <a:stretch/>
        </p:blipFill>
        <p:spPr>
          <a:xfrm>
            <a:off x="9486899" y="2591331"/>
            <a:ext cx="2705101" cy="4266669"/>
          </a:xfrm>
          <a:prstGeom prst="rect">
            <a:avLst/>
          </a:prstGeom>
        </p:spPr>
      </p:pic>
    </p:spTree>
    <p:extLst>
      <p:ext uri="{BB962C8B-B14F-4D97-AF65-F5344CB8AC3E}">
        <p14:creationId xmlns:p14="http://schemas.microsoft.com/office/powerpoint/2010/main" val="201551999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and Content 3">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5F3D21E8-C54B-81FE-7C29-5B1A46C3A5AF}"/>
              </a:ext>
              <a:ext uri="{C183D7F6-B498-43B3-948B-1728B52AA6E4}">
                <adec:decorative xmlns:adec="http://schemas.microsoft.com/office/drawing/2017/decorative" val="1"/>
              </a:ext>
            </a:extLst>
          </p:cNvPr>
          <p:cNvGrpSpPr/>
          <p:nvPr/>
        </p:nvGrpSpPr>
        <p:grpSpPr>
          <a:xfrm flipH="1">
            <a:off x="0" y="0"/>
            <a:ext cx="3136324" cy="6858000"/>
            <a:chOff x="9055676" y="0"/>
            <a:chExt cx="3136324" cy="6858000"/>
          </a:xfrm>
        </p:grpSpPr>
        <p:sp>
          <p:nvSpPr>
            <p:cNvPr id="32" name="Rectangle 31">
              <a:extLst>
                <a:ext uri="{FF2B5EF4-FFF2-40B4-BE49-F238E27FC236}">
                  <a16:creationId xmlns:a16="http://schemas.microsoft.com/office/drawing/2014/main" id="{47D92700-70DD-00E1-001C-691299ECB2CE}"/>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41EFE4B-9FB1-5DE1-771B-86CD9CE26090}"/>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C9615517-CB50-B0CD-956D-BB99470CD51D}"/>
                </a:ext>
              </a:extLst>
            </p:cNvPr>
            <p:cNvSpPr/>
            <p:nvPr/>
          </p:nvSpPr>
          <p:spPr>
            <a:xfrm>
              <a:off x="9221932" y="0"/>
              <a:ext cx="114301"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74C90E9-6EDE-D764-1FAA-1774082FF60B}"/>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3F850449-5A16-152B-1D51-38BA1FAFCC66}"/>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C6AAE108-9C7F-4CDC-AD71-B576580A199F}"/>
              </a:ext>
            </a:extLst>
          </p:cNvPr>
          <p:cNvSpPr>
            <a:spLocks noGrp="1"/>
          </p:cNvSpPr>
          <p:nvPr userDrawn="1">
            <p:ph type="title" hasCustomPrompt="1"/>
          </p:nvPr>
        </p:nvSpPr>
        <p:spPr>
          <a:xfrm>
            <a:off x="3437665" y="111760"/>
            <a:ext cx="8179441" cy="1073579"/>
          </a:xfrm>
        </p:spPr>
        <p:txBody>
          <a:bodyPr anchor="b"/>
          <a:lstStyle>
            <a:lvl1pPr>
              <a:defRPr>
                <a:solidFill>
                  <a:schemeClr val="accent5">
                    <a:lumMod val="50000"/>
                  </a:schemeClr>
                </a:solidFill>
              </a:defRPr>
            </a:lvl1pPr>
          </a:lstStyle>
          <a:p>
            <a:r>
              <a:rPr lang="en-US" dirty="0"/>
              <a:t>Click to add title</a:t>
            </a:r>
          </a:p>
        </p:txBody>
      </p:sp>
      <p:sp>
        <p:nvSpPr>
          <p:cNvPr id="44" name="Text Placeholder 43">
            <a:extLst>
              <a:ext uri="{FF2B5EF4-FFF2-40B4-BE49-F238E27FC236}">
                <a16:creationId xmlns:a16="http://schemas.microsoft.com/office/drawing/2014/main" id="{EAE7AC08-8ACF-8A47-6539-ABE76AAE434E}"/>
              </a:ext>
            </a:extLst>
          </p:cNvPr>
          <p:cNvSpPr>
            <a:spLocks noGrp="1"/>
          </p:cNvSpPr>
          <p:nvPr userDrawn="1">
            <p:ph type="body" sz="quarter" idx="10" hasCustomPrompt="1"/>
          </p:nvPr>
        </p:nvSpPr>
        <p:spPr>
          <a:xfrm>
            <a:off x="3438768" y="1209039"/>
            <a:ext cx="3933013" cy="386081"/>
          </a:xfrm>
        </p:spPr>
        <p:txBody>
          <a:bodyPr tIns="0" anchor="ctr">
            <a:noAutofit/>
          </a:bodyPr>
          <a:lstStyle>
            <a:lvl1pPr marL="0" indent="0">
              <a:buNone/>
              <a:defRPr sz="1800">
                <a:solidFill>
                  <a:schemeClr val="accent5">
                    <a:lumMod val="50000"/>
                  </a:schemeClr>
                </a:solidFill>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text</a:t>
            </a:r>
          </a:p>
        </p:txBody>
      </p:sp>
      <p:sp>
        <p:nvSpPr>
          <p:cNvPr id="5" name="Content Placeholder 4">
            <a:extLst>
              <a:ext uri="{FF2B5EF4-FFF2-40B4-BE49-F238E27FC236}">
                <a16:creationId xmlns:a16="http://schemas.microsoft.com/office/drawing/2014/main" id="{BCB137BB-D176-29BA-51A9-8D59FA6D0017}"/>
              </a:ext>
            </a:extLst>
          </p:cNvPr>
          <p:cNvSpPr>
            <a:spLocks noGrp="1"/>
          </p:cNvSpPr>
          <p:nvPr>
            <p:ph sz="quarter" idx="11"/>
          </p:nvPr>
        </p:nvSpPr>
        <p:spPr>
          <a:xfrm>
            <a:off x="3437665" y="1608089"/>
            <a:ext cx="3933614" cy="4943379"/>
          </a:xfrm>
        </p:spPr>
        <p:txBody>
          <a:bodyPr>
            <a:normAutofit/>
          </a:bodyPr>
          <a:lstStyle>
            <a:lvl1pPr>
              <a:defRPr sz="2000">
                <a:solidFill>
                  <a:schemeClr val="accent5">
                    <a:lumMod val="50000"/>
                  </a:schemeClr>
                </a:solidFill>
              </a:defRPr>
            </a:lvl1pPr>
            <a:lvl2pPr>
              <a:defRPr sz="1800">
                <a:solidFill>
                  <a:schemeClr val="accent5">
                    <a:lumMod val="50000"/>
                  </a:schemeClr>
                </a:solidFill>
              </a:defRPr>
            </a:lvl2pPr>
            <a:lvl3pPr>
              <a:defRPr sz="1600">
                <a:solidFill>
                  <a:schemeClr val="accent5">
                    <a:lumMod val="50000"/>
                  </a:schemeClr>
                </a:solidFill>
              </a:defRPr>
            </a:lvl3pPr>
            <a:lvl4pPr>
              <a:defRPr sz="1400">
                <a:solidFill>
                  <a:schemeClr val="accent5">
                    <a:lumMod val="50000"/>
                  </a:schemeClr>
                </a:solidFill>
              </a:defRPr>
            </a:lvl4pPr>
            <a:lvl5pPr>
              <a:defRPr sz="1400">
                <a:solidFill>
                  <a:schemeClr val="accent5">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3" name="Graphic 2">
            <a:extLst>
              <a:ext uri="{FF2B5EF4-FFF2-40B4-BE49-F238E27FC236}">
                <a16:creationId xmlns:a16="http://schemas.microsoft.com/office/drawing/2014/main" id="{6CD37FEF-9445-6BCC-841A-0673D966F20F}"/>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7048" r="19552"/>
          <a:stretch/>
        </p:blipFill>
        <p:spPr>
          <a:xfrm>
            <a:off x="0" y="2591331"/>
            <a:ext cx="2705101" cy="4266669"/>
          </a:xfrm>
          <a:prstGeom prst="rect">
            <a:avLst/>
          </a:prstGeom>
        </p:spPr>
      </p:pic>
      <p:sp>
        <p:nvSpPr>
          <p:cNvPr id="4" name="Text Placeholder 43">
            <a:extLst>
              <a:ext uri="{FF2B5EF4-FFF2-40B4-BE49-F238E27FC236}">
                <a16:creationId xmlns:a16="http://schemas.microsoft.com/office/drawing/2014/main" id="{A161B53F-A441-96B8-2517-F699FD4957D6}"/>
              </a:ext>
            </a:extLst>
          </p:cNvPr>
          <p:cNvSpPr>
            <a:spLocks noGrp="1"/>
          </p:cNvSpPr>
          <p:nvPr>
            <p:ph type="body" sz="quarter" idx="12" hasCustomPrompt="1"/>
          </p:nvPr>
        </p:nvSpPr>
        <p:spPr>
          <a:xfrm>
            <a:off x="7684093" y="1209039"/>
            <a:ext cx="3933013" cy="386081"/>
          </a:xfrm>
        </p:spPr>
        <p:txBody>
          <a:bodyPr tIns="0" anchor="ctr">
            <a:noAutofit/>
          </a:bodyPr>
          <a:lstStyle>
            <a:lvl1pPr marL="0" indent="0">
              <a:buNone/>
              <a:defRPr sz="1800">
                <a:solidFill>
                  <a:schemeClr val="accent5">
                    <a:lumMod val="50000"/>
                  </a:schemeClr>
                </a:solidFill>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text</a:t>
            </a:r>
          </a:p>
        </p:txBody>
      </p:sp>
      <p:sp>
        <p:nvSpPr>
          <p:cNvPr id="6" name="Content Placeholder 4">
            <a:extLst>
              <a:ext uri="{FF2B5EF4-FFF2-40B4-BE49-F238E27FC236}">
                <a16:creationId xmlns:a16="http://schemas.microsoft.com/office/drawing/2014/main" id="{0376168A-A686-C74E-2BEA-2454CA40BE9B}"/>
              </a:ext>
            </a:extLst>
          </p:cNvPr>
          <p:cNvSpPr>
            <a:spLocks noGrp="1"/>
          </p:cNvSpPr>
          <p:nvPr>
            <p:ph sz="quarter" idx="13"/>
          </p:nvPr>
        </p:nvSpPr>
        <p:spPr>
          <a:xfrm>
            <a:off x="7682940" y="1608089"/>
            <a:ext cx="3933614" cy="4943379"/>
          </a:xfrm>
        </p:spPr>
        <p:txBody>
          <a:bodyPr>
            <a:normAutofit/>
          </a:bodyPr>
          <a:lstStyle>
            <a:lvl1pPr>
              <a:defRPr sz="2000">
                <a:solidFill>
                  <a:schemeClr val="accent5">
                    <a:lumMod val="50000"/>
                  </a:schemeClr>
                </a:solidFill>
              </a:defRPr>
            </a:lvl1pPr>
            <a:lvl2pPr>
              <a:defRPr sz="1800">
                <a:solidFill>
                  <a:schemeClr val="accent5">
                    <a:lumMod val="50000"/>
                  </a:schemeClr>
                </a:solidFill>
              </a:defRPr>
            </a:lvl2pPr>
            <a:lvl3pPr>
              <a:defRPr sz="1600">
                <a:solidFill>
                  <a:schemeClr val="accent5">
                    <a:lumMod val="50000"/>
                  </a:schemeClr>
                </a:solidFill>
              </a:defRPr>
            </a:lvl3pPr>
            <a:lvl4pPr>
              <a:defRPr sz="1400">
                <a:solidFill>
                  <a:schemeClr val="accent5">
                    <a:lumMod val="50000"/>
                  </a:schemeClr>
                </a:solidFill>
              </a:defRPr>
            </a:lvl4pPr>
            <a:lvl5pPr>
              <a:defRPr sz="1400">
                <a:solidFill>
                  <a:schemeClr val="accent5">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227992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Content 4">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5F3D21E8-C54B-81FE-7C29-5B1A46C3A5AF}"/>
              </a:ext>
              <a:ext uri="{C183D7F6-B498-43B3-948B-1728B52AA6E4}">
                <adec:decorative xmlns:adec="http://schemas.microsoft.com/office/drawing/2017/decorative" val="1"/>
              </a:ext>
            </a:extLst>
          </p:cNvPr>
          <p:cNvGrpSpPr/>
          <p:nvPr/>
        </p:nvGrpSpPr>
        <p:grpSpPr>
          <a:xfrm>
            <a:off x="9055676" y="0"/>
            <a:ext cx="3136324" cy="6858000"/>
            <a:chOff x="9055676" y="0"/>
            <a:chExt cx="3136324" cy="6858000"/>
          </a:xfrm>
        </p:grpSpPr>
        <p:sp>
          <p:nvSpPr>
            <p:cNvPr id="32" name="Rectangle 31">
              <a:extLst>
                <a:ext uri="{FF2B5EF4-FFF2-40B4-BE49-F238E27FC236}">
                  <a16:creationId xmlns:a16="http://schemas.microsoft.com/office/drawing/2014/main" id="{47D92700-70DD-00E1-001C-691299ECB2CE}"/>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41EFE4B-9FB1-5DE1-771B-86CD9CE26090}"/>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C9615517-CB50-B0CD-956D-BB99470CD51D}"/>
                </a:ext>
              </a:extLst>
            </p:cNvPr>
            <p:cNvSpPr/>
            <p:nvPr/>
          </p:nvSpPr>
          <p:spPr>
            <a:xfrm>
              <a:off x="9221932" y="0"/>
              <a:ext cx="114301"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74C90E9-6EDE-D764-1FAA-1774082FF60B}"/>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3F850449-5A16-152B-1D51-38BA1FAFCC66}"/>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C6AAE108-9C7F-4CDC-AD71-B576580A199F}"/>
              </a:ext>
            </a:extLst>
          </p:cNvPr>
          <p:cNvSpPr>
            <a:spLocks noGrp="1"/>
          </p:cNvSpPr>
          <p:nvPr userDrawn="1">
            <p:ph type="title" hasCustomPrompt="1"/>
          </p:nvPr>
        </p:nvSpPr>
        <p:spPr>
          <a:xfrm>
            <a:off x="515569" y="111760"/>
            <a:ext cx="8179441" cy="1073579"/>
          </a:xfrm>
        </p:spPr>
        <p:txBody>
          <a:bodyPr anchor="b"/>
          <a:lstStyle>
            <a:lvl1pPr>
              <a:defRPr>
                <a:solidFill>
                  <a:schemeClr val="accent5">
                    <a:lumMod val="50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BCB137BB-D176-29BA-51A9-8D59FA6D0017}"/>
              </a:ext>
            </a:extLst>
          </p:cNvPr>
          <p:cNvSpPr>
            <a:spLocks noGrp="1"/>
          </p:cNvSpPr>
          <p:nvPr>
            <p:ph sz="quarter" idx="11"/>
          </p:nvPr>
        </p:nvSpPr>
        <p:spPr>
          <a:xfrm>
            <a:off x="515568" y="1388539"/>
            <a:ext cx="8179441" cy="4270581"/>
          </a:xfrm>
        </p:spPr>
        <p:txBody>
          <a:bodyPr>
            <a:normAutofit/>
          </a:bodyPr>
          <a:lstStyle>
            <a:lvl1pPr>
              <a:spcBef>
                <a:spcPts val="2400"/>
              </a:spcBef>
              <a:defRPr sz="1600">
                <a:solidFill>
                  <a:schemeClr val="accent5">
                    <a:lumMod val="50000"/>
                  </a:schemeClr>
                </a:solidFill>
              </a:defRPr>
            </a:lvl1pPr>
            <a:lvl2pPr>
              <a:spcBef>
                <a:spcPts val="2400"/>
              </a:spcBef>
              <a:defRPr sz="1400">
                <a:solidFill>
                  <a:schemeClr val="accent5">
                    <a:lumMod val="50000"/>
                  </a:schemeClr>
                </a:solidFill>
              </a:defRPr>
            </a:lvl2pPr>
            <a:lvl3pPr>
              <a:spcBef>
                <a:spcPts val="2400"/>
              </a:spcBef>
              <a:defRPr sz="1200">
                <a:solidFill>
                  <a:schemeClr val="accent5">
                    <a:lumMod val="50000"/>
                  </a:schemeClr>
                </a:solidFill>
              </a:defRPr>
            </a:lvl3pPr>
            <a:lvl4pPr>
              <a:spcBef>
                <a:spcPts val="2400"/>
              </a:spcBef>
              <a:defRPr sz="1100">
                <a:solidFill>
                  <a:schemeClr val="accent5">
                    <a:lumMod val="50000"/>
                  </a:schemeClr>
                </a:solidFill>
              </a:defRPr>
            </a:lvl4pPr>
            <a:lvl5pPr>
              <a:spcBef>
                <a:spcPts val="2400"/>
              </a:spcBef>
              <a:defRPr sz="1100">
                <a:solidFill>
                  <a:schemeClr val="accent5">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a:extLst>
              <a:ext uri="{FF2B5EF4-FFF2-40B4-BE49-F238E27FC236}">
                <a16:creationId xmlns:a16="http://schemas.microsoft.com/office/drawing/2014/main" id="{A0218DA4-ABFB-5090-45B6-A58A756085B1}"/>
              </a:ext>
            </a:extLst>
          </p:cNvPr>
          <p:cNvSpPr>
            <a:spLocks noGrp="1"/>
          </p:cNvSpPr>
          <p:nvPr>
            <p:ph type="body" sz="quarter" idx="12" hasCustomPrompt="1"/>
          </p:nvPr>
        </p:nvSpPr>
        <p:spPr>
          <a:xfrm>
            <a:off x="515297" y="5872163"/>
            <a:ext cx="8179441" cy="569912"/>
          </a:xfrm>
        </p:spPr>
        <p:txBody>
          <a:bodyPr anchor="ctr">
            <a:noAutofit/>
          </a:bodyPr>
          <a:lstStyle>
            <a:lvl1pPr marL="0" indent="0">
              <a:buNone/>
              <a:defRPr sz="1600">
                <a:solidFill>
                  <a:schemeClr val="accent2"/>
                </a:solidFill>
              </a:defRPr>
            </a:lvl1pPr>
            <a:lvl2pPr marL="457200" indent="0">
              <a:buNone/>
              <a:defRPr sz="1100"/>
            </a:lvl2pPr>
            <a:lvl3pPr marL="914400" indent="0">
              <a:buNone/>
              <a:defRPr sz="1050"/>
            </a:lvl3pPr>
            <a:lvl4pPr marL="1371600" indent="0">
              <a:buNone/>
              <a:defRPr sz="1000"/>
            </a:lvl4pPr>
            <a:lvl5pPr marL="1828800" indent="0">
              <a:buNone/>
              <a:defRPr sz="1000"/>
            </a:lvl5pPr>
          </a:lstStyle>
          <a:p>
            <a:pPr lvl="0"/>
            <a:r>
              <a:rPr lang="en-US" dirty="0"/>
              <a:t>Click to add text</a:t>
            </a:r>
          </a:p>
        </p:txBody>
      </p:sp>
      <p:pic>
        <p:nvPicPr>
          <p:cNvPr id="9" name="Graphic 8">
            <a:extLst>
              <a:ext uri="{FF2B5EF4-FFF2-40B4-BE49-F238E27FC236}">
                <a16:creationId xmlns:a16="http://schemas.microsoft.com/office/drawing/2014/main" id="{973B7EE0-028A-E52A-CBF1-C27B481691E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0534" y="4155643"/>
            <a:ext cx="2798617" cy="2798617"/>
          </a:xfrm>
          <a:prstGeom prst="rect">
            <a:avLst/>
          </a:prstGeom>
        </p:spPr>
      </p:pic>
    </p:spTree>
    <p:extLst>
      <p:ext uri="{BB962C8B-B14F-4D97-AF65-F5344CB8AC3E}">
        <p14:creationId xmlns:p14="http://schemas.microsoft.com/office/powerpoint/2010/main" val="88426510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Title and Content 4">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5F3D21E8-C54B-81FE-7C29-5B1A46C3A5AF}"/>
              </a:ext>
              <a:ext uri="{C183D7F6-B498-43B3-948B-1728B52AA6E4}">
                <adec:decorative xmlns:adec="http://schemas.microsoft.com/office/drawing/2017/decorative" val="1"/>
              </a:ext>
            </a:extLst>
          </p:cNvPr>
          <p:cNvGrpSpPr/>
          <p:nvPr/>
        </p:nvGrpSpPr>
        <p:grpSpPr>
          <a:xfrm flipH="1">
            <a:off x="0" y="0"/>
            <a:ext cx="3136324" cy="6858000"/>
            <a:chOff x="9055676" y="0"/>
            <a:chExt cx="3136324" cy="6858000"/>
          </a:xfrm>
        </p:grpSpPr>
        <p:sp>
          <p:nvSpPr>
            <p:cNvPr id="32" name="Rectangle 31">
              <a:extLst>
                <a:ext uri="{FF2B5EF4-FFF2-40B4-BE49-F238E27FC236}">
                  <a16:creationId xmlns:a16="http://schemas.microsoft.com/office/drawing/2014/main" id="{47D92700-70DD-00E1-001C-691299ECB2CE}"/>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41EFE4B-9FB1-5DE1-771B-86CD9CE26090}"/>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C9615517-CB50-B0CD-956D-BB99470CD51D}"/>
                </a:ext>
              </a:extLst>
            </p:cNvPr>
            <p:cNvSpPr/>
            <p:nvPr/>
          </p:nvSpPr>
          <p:spPr>
            <a:xfrm>
              <a:off x="9221932" y="0"/>
              <a:ext cx="114301"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74C90E9-6EDE-D764-1FAA-1774082FF60B}"/>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3F850449-5A16-152B-1D51-38BA1FAFCC66}"/>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C6AAE108-9C7F-4CDC-AD71-B576580A199F}"/>
              </a:ext>
            </a:extLst>
          </p:cNvPr>
          <p:cNvSpPr>
            <a:spLocks noGrp="1"/>
          </p:cNvSpPr>
          <p:nvPr userDrawn="1">
            <p:ph type="title" hasCustomPrompt="1"/>
          </p:nvPr>
        </p:nvSpPr>
        <p:spPr>
          <a:xfrm>
            <a:off x="3407838" y="111760"/>
            <a:ext cx="8179441" cy="1073579"/>
          </a:xfrm>
        </p:spPr>
        <p:txBody>
          <a:bodyPr anchor="b"/>
          <a:lstStyle>
            <a:lvl1pPr>
              <a:defRPr>
                <a:solidFill>
                  <a:schemeClr val="accent5">
                    <a:lumMod val="50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BCB137BB-D176-29BA-51A9-8D59FA6D0017}"/>
              </a:ext>
            </a:extLst>
          </p:cNvPr>
          <p:cNvSpPr>
            <a:spLocks noGrp="1"/>
          </p:cNvSpPr>
          <p:nvPr>
            <p:ph sz="quarter" idx="11"/>
          </p:nvPr>
        </p:nvSpPr>
        <p:spPr>
          <a:xfrm>
            <a:off x="3407836" y="1388539"/>
            <a:ext cx="3931920" cy="4270581"/>
          </a:xfrm>
        </p:spPr>
        <p:txBody>
          <a:bodyPr>
            <a:normAutofit/>
          </a:bodyPr>
          <a:lstStyle>
            <a:lvl1pPr>
              <a:spcBef>
                <a:spcPts val="2400"/>
              </a:spcBef>
              <a:defRPr sz="1500">
                <a:solidFill>
                  <a:schemeClr val="accent5">
                    <a:lumMod val="50000"/>
                  </a:schemeClr>
                </a:solidFill>
              </a:defRPr>
            </a:lvl1pPr>
            <a:lvl2pPr>
              <a:spcBef>
                <a:spcPts val="2400"/>
              </a:spcBef>
              <a:defRPr sz="1400">
                <a:solidFill>
                  <a:schemeClr val="accent5">
                    <a:lumMod val="50000"/>
                  </a:schemeClr>
                </a:solidFill>
              </a:defRPr>
            </a:lvl2pPr>
            <a:lvl3pPr>
              <a:spcBef>
                <a:spcPts val="2400"/>
              </a:spcBef>
              <a:defRPr sz="1200">
                <a:solidFill>
                  <a:schemeClr val="accent5">
                    <a:lumMod val="50000"/>
                  </a:schemeClr>
                </a:solidFill>
              </a:defRPr>
            </a:lvl3pPr>
            <a:lvl4pPr>
              <a:spcBef>
                <a:spcPts val="2400"/>
              </a:spcBef>
              <a:defRPr sz="1100">
                <a:solidFill>
                  <a:schemeClr val="accent5">
                    <a:lumMod val="50000"/>
                  </a:schemeClr>
                </a:solidFill>
              </a:defRPr>
            </a:lvl4pPr>
            <a:lvl5pPr>
              <a:spcBef>
                <a:spcPts val="2400"/>
              </a:spcBef>
              <a:defRPr sz="1100">
                <a:solidFill>
                  <a:schemeClr val="accent5">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a:extLst>
              <a:ext uri="{FF2B5EF4-FFF2-40B4-BE49-F238E27FC236}">
                <a16:creationId xmlns:a16="http://schemas.microsoft.com/office/drawing/2014/main" id="{A0218DA4-ABFB-5090-45B6-A58A756085B1}"/>
              </a:ext>
            </a:extLst>
          </p:cNvPr>
          <p:cNvSpPr>
            <a:spLocks noGrp="1"/>
          </p:cNvSpPr>
          <p:nvPr>
            <p:ph type="body" sz="quarter" idx="12" hasCustomPrompt="1"/>
          </p:nvPr>
        </p:nvSpPr>
        <p:spPr>
          <a:xfrm>
            <a:off x="3407566" y="5872163"/>
            <a:ext cx="8179441" cy="569912"/>
          </a:xfrm>
        </p:spPr>
        <p:txBody>
          <a:bodyPr anchor="ctr">
            <a:noAutofit/>
          </a:bodyPr>
          <a:lstStyle>
            <a:lvl1pPr marL="0" indent="0">
              <a:buNone/>
              <a:defRPr sz="1100">
                <a:solidFill>
                  <a:schemeClr val="accent2"/>
                </a:solidFill>
              </a:defRPr>
            </a:lvl1pPr>
            <a:lvl2pPr marL="457200" indent="0">
              <a:buNone/>
              <a:defRPr sz="1100"/>
            </a:lvl2pPr>
            <a:lvl3pPr marL="914400" indent="0">
              <a:buNone/>
              <a:defRPr sz="1050"/>
            </a:lvl3pPr>
            <a:lvl4pPr marL="1371600" indent="0">
              <a:buNone/>
              <a:defRPr sz="1000"/>
            </a:lvl4pPr>
            <a:lvl5pPr marL="1828800" indent="0">
              <a:buNone/>
              <a:defRPr sz="1000"/>
            </a:lvl5pPr>
          </a:lstStyle>
          <a:p>
            <a:pPr lvl="0"/>
            <a:r>
              <a:rPr lang="en-US" dirty="0"/>
              <a:t>Click to add text</a:t>
            </a:r>
          </a:p>
        </p:txBody>
      </p:sp>
      <p:pic>
        <p:nvPicPr>
          <p:cNvPr id="9" name="Graphic 8">
            <a:extLst>
              <a:ext uri="{FF2B5EF4-FFF2-40B4-BE49-F238E27FC236}">
                <a16:creationId xmlns:a16="http://schemas.microsoft.com/office/drawing/2014/main" id="{973B7EE0-028A-E52A-CBF1-C27B481691E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184" y="4160982"/>
            <a:ext cx="2798617" cy="2798617"/>
          </a:xfrm>
          <a:prstGeom prst="rect">
            <a:avLst/>
          </a:prstGeom>
        </p:spPr>
      </p:pic>
      <p:sp>
        <p:nvSpPr>
          <p:cNvPr id="3" name="Content Placeholder 4">
            <a:extLst>
              <a:ext uri="{FF2B5EF4-FFF2-40B4-BE49-F238E27FC236}">
                <a16:creationId xmlns:a16="http://schemas.microsoft.com/office/drawing/2014/main" id="{EAF187D7-672C-D333-D844-B39166C78DBE}"/>
              </a:ext>
            </a:extLst>
          </p:cNvPr>
          <p:cNvSpPr>
            <a:spLocks noGrp="1"/>
          </p:cNvSpPr>
          <p:nvPr>
            <p:ph sz="quarter" idx="13"/>
          </p:nvPr>
        </p:nvSpPr>
        <p:spPr>
          <a:xfrm>
            <a:off x="7655087" y="1388538"/>
            <a:ext cx="3931920" cy="4270581"/>
          </a:xfrm>
        </p:spPr>
        <p:txBody>
          <a:bodyPr>
            <a:normAutofit/>
          </a:bodyPr>
          <a:lstStyle>
            <a:lvl1pPr>
              <a:spcBef>
                <a:spcPts val="2400"/>
              </a:spcBef>
              <a:defRPr sz="1500">
                <a:solidFill>
                  <a:schemeClr val="accent5">
                    <a:lumMod val="50000"/>
                  </a:schemeClr>
                </a:solidFill>
              </a:defRPr>
            </a:lvl1pPr>
            <a:lvl2pPr>
              <a:spcBef>
                <a:spcPts val="2400"/>
              </a:spcBef>
              <a:defRPr sz="1400">
                <a:solidFill>
                  <a:schemeClr val="accent5">
                    <a:lumMod val="50000"/>
                  </a:schemeClr>
                </a:solidFill>
              </a:defRPr>
            </a:lvl2pPr>
            <a:lvl3pPr>
              <a:spcBef>
                <a:spcPts val="2400"/>
              </a:spcBef>
              <a:defRPr sz="1200">
                <a:solidFill>
                  <a:schemeClr val="accent5">
                    <a:lumMod val="50000"/>
                  </a:schemeClr>
                </a:solidFill>
              </a:defRPr>
            </a:lvl3pPr>
            <a:lvl4pPr>
              <a:spcBef>
                <a:spcPts val="2400"/>
              </a:spcBef>
              <a:defRPr sz="1100">
                <a:solidFill>
                  <a:schemeClr val="accent5">
                    <a:lumMod val="50000"/>
                  </a:schemeClr>
                </a:solidFill>
              </a:defRPr>
            </a:lvl4pPr>
            <a:lvl5pPr>
              <a:spcBef>
                <a:spcPts val="2400"/>
              </a:spcBef>
              <a:defRPr sz="1100">
                <a:solidFill>
                  <a:schemeClr val="accent5">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739504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nd Content 5">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5F3D21E8-C54B-81FE-7C29-5B1A46C3A5AF}"/>
              </a:ext>
              <a:ext uri="{C183D7F6-B498-43B3-948B-1728B52AA6E4}">
                <adec:decorative xmlns:adec="http://schemas.microsoft.com/office/drawing/2017/decorative" val="1"/>
              </a:ext>
            </a:extLst>
          </p:cNvPr>
          <p:cNvGrpSpPr/>
          <p:nvPr/>
        </p:nvGrpSpPr>
        <p:grpSpPr>
          <a:xfrm>
            <a:off x="9055676" y="0"/>
            <a:ext cx="3136324" cy="6858000"/>
            <a:chOff x="9055676" y="0"/>
            <a:chExt cx="3136324" cy="6858000"/>
          </a:xfrm>
        </p:grpSpPr>
        <p:sp>
          <p:nvSpPr>
            <p:cNvPr id="32" name="Rectangle 31">
              <a:extLst>
                <a:ext uri="{FF2B5EF4-FFF2-40B4-BE49-F238E27FC236}">
                  <a16:creationId xmlns:a16="http://schemas.microsoft.com/office/drawing/2014/main" id="{47D92700-70DD-00E1-001C-691299ECB2CE}"/>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41EFE4B-9FB1-5DE1-771B-86CD9CE26090}"/>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C9615517-CB50-B0CD-956D-BB99470CD51D}"/>
                </a:ext>
              </a:extLst>
            </p:cNvPr>
            <p:cNvSpPr/>
            <p:nvPr/>
          </p:nvSpPr>
          <p:spPr>
            <a:xfrm>
              <a:off x="9221932" y="0"/>
              <a:ext cx="114301"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74C90E9-6EDE-D764-1FAA-1774082FF60B}"/>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3F850449-5A16-152B-1D51-38BA1FAFCC66}"/>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C6AAE108-9C7F-4CDC-AD71-B576580A199F}"/>
              </a:ext>
            </a:extLst>
          </p:cNvPr>
          <p:cNvSpPr>
            <a:spLocks noGrp="1"/>
          </p:cNvSpPr>
          <p:nvPr userDrawn="1">
            <p:ph type="title" hasCustomPrompt="1"/>
          </p:nvPr>
        </p:nvSpPr>
        <p:spPr>
          <a:xfrm>
            <a:off x="515569" y="111760"/>
            <a:ext cx="8179441" cy="1073579"/>
          </a:xfrm>
        </p:spPr>
        <p:txBody>
          <a:bodyPr anchor="b"/>
          <a:lstStyle>
            <a:lvl1pPr>
              <a:defRPr>
                <a:solidFill>
                  <a:schemeClr val="accent5">
                    <a:lumMod val="50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BCB137BB-D176-29BA-51A9-8D59FA6D0017}"/>
              </a:ext>
            </a:extLst>
          </p:cNvPr>
          <p:cNvSpPr>
            <a:spLocks noGrp="1"/>
          </p:cNvSpPr>
          <p:nvPr>
            <p:ph sz="quarter" idx="11"/>
          </p:nvPr>
        </p:nvSpPr>
        <p:spPr>
          <a:xfrm>
            <a:off x="515568" y="1388539"/>
            <a:ext cx="8179441" cy="4270581"/>
          </a:xfrm>
        </p:spPr>
        <p:txBody>
          <a:bodyPr>
            <a:normAutofit/>
          </a:bodyPr>
          <a:lstStyle>
            <a:lvl1pPr>
              <a:spcBef>
                <a:spcPts val="2400"/>
              </a:spcBef>
              <a:defRPr sz="1600">
                <a:solidFill>
                  <a:schemeClr val="accent5">
                    <a:lumMod val="50000"/>
                  </a:schemeClr>
                </a:solidFill>
              </a:defRPr>
            </a:lvl1pPr>
            <a:lvl2pPr>
              <a:spcBef>
                <a:spcPts val="2400"/>
              </a:spcBef>
              <a:defRPr sz="1400">
                <a:solidFill>
                  <a:schemeClr val="accent5">
                    <a:lumMod val="50000"/>
                  </a:schemeClr>
                </a:solidFill>
              </a:defRPr>
            </a:lvl2pPr>
            <a:lvl3pPr>
              <a:spcBef>
                <a:spcPts val="2400"/>
              </a:spcBef>
              <a:defRPr sz="1200">
                <a:solidFill>
                  <a:schemeClr val="accent5">
                    <a:lumMod val="50000"/>
                  </a:schemeClr>
                </a:solidFill>
              </a:defRPr>
            </a:lvl3pPr>
            <a:lvl4pPr>
              <a:spcBef>
                <a:spcPts val="2400"/>
              </a:spcBef>
              <a:defRPr sz="1100">
                <a:solidFill>
                  <a:schemeClr val="accent5">
                    <a:lumMod val="50000"/>
                  </a:schemeClr>
                </a:solidFill>
              </a:defRPr>
            </a:lvl4pPr>
            <a:lvl5pPr>
              <a:spcBef>
                <a:spcPts val="2400"/>
              </a:spcBef>
              <a:defRPr sz="1100">
                <a:solidFill>
                  <a:schemeClr val="accent5">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3" name="Graphic 2">
            <a:extLst>
              <a:ext uri="{FF2B5EF4-FFF2-40B4-BE49-F238E27FC236}">
                <a16:creationId xmlns:a16="http://schemas.microsoft.com/office/drawing/2014/main" id="{878DBAE8-C7DA-C1F5-0391-B8524E20A25D}"/>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6315" r="14689" b="1201"/>
          <a:stretch/>
        </p:blipFill>
        <p:spPr>
          <a:xfrm flipH="1">
            <a:off x="9507682" y="3014205"/>
            <a:ext cx="2684315" cy="3843795"/>
          </a:xfrm>
          <a:prstGeom prst="rect">
            <a:avLst/>
          </a:prstGeom>
        </p:spPr>
      </p:pic>
    </p:spTree>
    <p:extLst>
      <p:ext uri="{BB962C8B-B14F-4D97-AF65-F5344CB8AC3E}">
        <p14:creationId xmlns:p14="http://schemas.microsoft.com/office/powerpoint/2010/main" val="2746024310"/>
      </p:ext>
    </p:extLst>
  </p:cSld>
  <p:clrMapOvr>
    <a:masterClrMapping/>
  </p:clrMapOvr>
</p:sldLayout>
</file>

<file path=ppt/slideMasters/_rels/slideMaster11.xml.rels>&#65279;<?xml version="1.0" encoding="utf-8"?><Relationships xmlns="http://schemas.openxmlformats.org/package/2006/relationships"><Relationship Type="http://schemas.openxmlformats.org/officeDocument/2006/relationships/slideLayout" Target="/ppt/slideLayouts/slideLayout82.xml" Id="rId8" /><Relationship Type="http://schemas.openxmlformats.org/officeDocument/2006/relationships/theme" Target="/ppt/theme/theme12.xml" Id="rId13" /><Relationship Type="http://schemas.openxmlformats.org/officeDocument/2006/relationships/slideLayout" Target="/ppt/slideLayouts/slideLayout33.xml" Id="rId3" /><Relationship Type="http://schemas.openxmlformats.org/officeDocument/2006/relationships/slideLayout" Target="/ppt/slideLayouts/slideLayout74.xml" Id="rId7" /><Relationship Type="http://schemas.openxmlformats.org/officeDocument/2006/relationships/slideLayout" Target="/ppt/slideLayouts/slideLayout125.xml" Id="rId12" /><Relationship Type="http://schemas.openxmlformats.org/officeDocument/2006/relationships/slideLayout" Target="/ppt/slideLayouts/slideLayout26.xml" Id="rId2" /><Relationship Type="http://schemas.openxmlformats.org/officeDocument/2006/relationships/slideLayout" Target="/ppt/slideLayouts/slideLayout17.xml" Id="rId1" /><Relationship Type="http://schemas.openxmlformats.org/officeDocument/2006/relationships/slideLayout" Target="/ppt/slideLayouts/slideLayout68.xml" Id="rId6" /><Relationship Type="http://schemas.openxmlformats.org/officeDocument/2006/relationships/slideLayout" Target="/ppt/slideLayouts/slideLayout119.xml" Id="rId11" /><Relationship Type="http://schemas.openxmlformats.org/officeDocument/2006/relationships/slideLayout" Target="/ppt/slideLayouts/slideLayout510.xml" Id="rId5" /><Relationship Type="http://schemas.openxmlformats.org/officeDocument/2006/relationships/slideLayout" Target="/ppt/slideLayouts/slideLayout1011.xml" Id="rId10" /><Relationship Type="http://schemas.openxmlformats.org/officeDocument/2006/relationships/slideLayout" Target="/ppt/slideLayouts/slideLayout412.xml" Id="rId4" /><Relationship Type="http://schemas.openxmlformats.org/officeDocument/2006/relationships/slideLayout" Target="/ppt/slideLayouts/slideLayout91.xml" Id="rId9" /></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45B175-C851-453B-B2A0-9A5CFCADC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65F4A2-0E4F-4E49-A0BF-BEEC72203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28AA27-3F13-4BFD-B949-21CF31910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33F5E9-5DAC-4C4A-9DF5-C2B87276BCC8}" type="datetimeFigureOut">
              <a:rPr lang="en-US" smtClean="0"/>
              <a:t>1/18/2024</a:t>
            </a:fld>
            <a:endParaRPr lang="en-US" dirty="0"/>
          </a:p>
        </p:txBody>
      </p:sp>
      <p:sp>
        <p:nvSpPr>
          <p:cNvPr id="5" name="Footer Placeholder 4">
            <a:extLst>
              <a:ext uri="{FF2B5EF4-FFF2-40B4-BE49-F238E27FC236}">
                <a16:creationId xmlns:a16="http://schemas.microsoft.com/office/drawing/2014/main" id="{EEEE99A2-0FED-42D4-9FBD-08CC1C3F8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F2468D4-5440-4CE2-BAB3-61D83F628C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EC5C30-0B3A-4B13-ADDD-7C63C8AA921B}" type="slidenum">
              <a:rPr lang="en-US" smtClean="0"/>
              <a:t>‹#›</a:t>
            </a:fld>
            <a:endParaRPr lang="en-US" dirty="0"/>
          </a:p>
        </p:txBody>
      </p:sp>
    </p:spTree>
    <p:extLst>
      <p:ext uri="{BB962C8B-B14F-4D97-AF65-F5344CB8AC3E}">
        <p14:creationId xmlns:p14="http://schemas.microsoft.com/office/powerpoint/2010/main" val="4122039451"/>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6" r:id="rId6"/>
    <p:sldLayoutId id="2147483663" r:id="rId7"/>
    <p:sldLayoutId id="2147483667" r:id="rId8"/>
    <p:sldLayoutId id="2147483664" r:id="rId9"/>
    <p:sldLayoutId id="2147483665" r:id="rId10"/>
    <p:sldLayoutId id="2147483654" r:id="rId11"/>
    <p:sldLayoutId id="2147483655" r:id="rId12"/>
  </p:sldLayoutIdLst>
  <p:txStyles>
    <p:titleStyle>
      <a:lvl1pPr algn="l" defTabSz="914400" rtl="0" eaLnBrk="1" latinLnBrk="0" hangingPunct="1">
        <a:lnSpc>
          <a:spcPct val="90000"/>
        </a:lnSpc>
        <a:spcBef>
          <a:spcPct val="0"/>
        </a:spcBef>
        <a:buNone/>
        <a:defRPr sz="4400" kern="1200">
          <a:solidFill>
            <a:schemeClr val="accent5">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4.xml.rels>&#65279;<?xml version="1.0" encoding="utf-8"?><Relationships xmlns="http://schemas.openxmlformats.org/package/2006/relationships"><Relationship Type="http://schemas.openxmlformats.org/officeDocument/2006/relationships/notesSlide" Target="/ppt/notesSlides/notesSlide14.xml" Id="rId2" /><Relationship Type="http://schemas.openxmlformats.org/officeDocument/2006/relationships/slideLayout" Target="/ppt/slideLayouts/slideLayout17.xml" Id="rId1" /></Relationships>
</file>

<file path=ppt/slides/_rels/slide22.xml.rels>&#65279;<?xml version="1.0" encoding="utf-8"?><Relationships xmlns="http://schemas.openxmlformats.org/package/2006/relationships"><Relationship Type="http://schemas.openxmlformats.org/officeDocument/2006/relationships/notesSlide" Target="/ppt/notesSlides/notesSlide22.xml" Id="rId2" /><Relationship Type="http://schemas.openxmlformats.org/officeDocument/2006/relationships/slideLayout" Target="/ppt/slideLayouts/slideLayout26.xml" Id="rId1" /></Relationships>
</file>

<file path=ppt/slides/_rels/slide37.xml.rels>&#65279;<?xml version="1.0" encoding="utf-8"?><Relationships xmlns="http://schemas.openxmlformats.org/package/2006/relationships"><Relationship Type="http://schemas.openxmlformats.org/officeDocument/2006/relationships/image" Target="/ppt/media/image2613.svg" Id="rId8" /><Relationship Type="http://schemas.openxmlformats.org/officeDocument/2006/relationships/image" Target="/ppt/media/image3111.png" Id="rId13" /><Relationship Type="http://schemas.openxmlformats.org/officeDocument/2006/relationships/image" Target="/ppt/media/image2312.png" Id="rId3" /><Relationship Type="http://schemas.openxmlformats.org/officeDocument/2006/relationships/image" Target="/ppt/media/image2513.png" Id="rId7" /><Relationship Type="http://schemas.openxmlformats.org/officeDocument/2006/relationships/image" Target="/ppt/media/image3014.svg" Id="rId12" /><Relationship Type="http://schemas.openxmlformats.org/officeDocument/2006/relationships/notesSlide" Target="/ppt/notesSlides/notesSlide37.xml" Id="rId2" /><Relationship Type="http://schemas.openxmlformats.org/officeDocument/2006/relationships/slideLayout" Target="/ppt/slideLayouts/slideLayout33.xml" Id="rId1" /><Relationship Type="http://schemas.openxmlformats.org/officeDocument/2006/relationships/image" Target="/ppt/media/image185.svg" Id="rId6" /><Relationship Type="http://schemas.openxmlformats.org/officeDocument/2006/relationships/image" Target="/ppt/media/image2914.png" Id="rId11" /><Relationship Type="http://schemas.openxmlformats.org/officeDocument/2006/relationships/image" Target="/ppt/media/image175.png" Id="rId5" /><Relationship Type="http://schemas.openxmlformats.org/officeDocument/2006/relationships/image" Target="/ppt/media/image2815.svg" Id="rId10" /><Relationship Type="http://schemas.openxmlformats.org/officeDocument/2006/relationships/image" Target="/ppt/media/image2416.svg" Id="rId4" /><Relationship Type="http://schemas.openxmlformats.org/officeDocument/2006/relationships/image" Target="/ppt/media/image2715.png" Id="rId9" /><Relationship Type="http://schemas.openxmlformats.org/officeDocument/2006/relationships/image" Target="/ppt/media/image3217.svg" Id="rId14" /></Relationships>
</file>

<file path=ppt/slides/_rels/slide46.xml.rels>&#65279;<?xml version="1.0" encoding="utf-8"?><Relationships xmlns="http://schemas.openxmlformats.org/package/2006/relationships"><Relationship Type="http://schemas.openxmlformats.org/officeDocument/2006/relationships/diagramData" Target="/ppt/diagrams/data12.xml" Id="rId3" /><Relationship Type="http://schemas.microsoft.com/office/2007/relationships/diagramDrawing" Target="/ppt/diagrams/drawing12.xml" Id="rId7" /><Relationship Type="http://schemas.openxmlformats.org/officeDocument/2006/relationships/notesSlide" Target="/ppt/notesSlides/notesSlide46.xml" Id="rId2" /><Relationship Type="http://schemas.openxmlformats.org/officeDocument/2006/relationships/slideLayout" Target="/ppt/slideLayouts/slideLayout412.xml" Id="rId1" /><Relationship Type="http://schemas.openxmlformats.org/officeDocument/2006/relationships/diagramColors" Target="/ppt/diagrams/colors12.xml" Id="rId6" /><Relationship Type="http://schemas.openxmlformats.org/officeDocument/2006/relationships/diagramQuickStyle" Target="/ppt/diagrams/quickStyle12.xml" Id="rId5" /><Relationship Type="http://schemas.openxmlformats.org/officeDocument/2006/relationships/diagramLayout" Target="/ppt/diagrams/layout12.xml" Id="rId4" /></Relationships>
</file>

<file path=ppt/slides/_rels/slide55.xml.rels>&#65279;<?xml version="1.0" encoding="utf-8"?><Relationships xmlns="http://schemas.openxmlformats.org/package/2006/relationships"><Relationship Type="http://schemas.openxmlformats.org/officeDocument/2006/relationships/diagramData" Target="/ppt/diagrams/data21.xml" Id="rId3" /><Relationship Type="http://schemas.microsoft.com/office/2007/relationships/diagramDrawing" Target="/ppt/diagrams/drawing2.xml" Id="rId7" /><Relationship Type="http://schemas.openxmlformats.org/officeDocument/2006/relationships/notesSlide" Target="/ppt/notesSlides/notesSlide55.xml" Id="rId2" /><Relationship Type="http://schemas.openxmlformats.org/officeDocument/2006/relationships/slideLayout" Target="/ppt/slideLayouts/slideLayout510.xml" Id="rId1" /><Relationship Type="http://schemas.openxmlformats.org/officeDocument/2006/relationships/diagramColors" Target="/ppt/diagrams/colors21.xml" Id="rId6" /><Relationship Type="http://schemas.openxmlformats.org/officeDocument/2006/relationships/diagramQuickStyle" Target="/ppt/diagrams/quickStyle21.xml" Id="rId5" /><Relationship Type="http://schemas.openxmlformats.org/officeDocument/2006/relationships/diagramLayout" Target="/ppt/diagrams/layout21.xml" Id="rId4" /></Relationships>
</file>

<file path=ppt/slides/_rels/slide63.xml.rels>&#65279;<?xml version="1.0" encoding="utf-8"?><Relationships xmlns="http://schemas.openxmlformats.org/package/2006/relationships"><Relationship Type="http://schemas.openxmlformats.org/officeDocument/2006/relationships/notesSlide" Target="/ppt/notesSlides/notesSlide63.xml" Id="rId2" /><Relationship Type="http://schemas.openxmlformats.org/officeDocument/2006/relationships/slideLayout" Target="/ppt/slideLayouts/slideLayout74.xml" Id="rId1" /></Relationships>
</file>

<file path=ppt/slides/_rels/slide71.xml.rels>&#65279;<?xml version="1.0" encoding="utf-8"?><Relationships xmlns="http://schemas.openxmlformats.org/package/2006/relationships"><Relationship Type="http://schemas.openxmlformats.org/officeDocument/2006/relationships/notesSlide" Target="/ppt/notesSlides/notesSlide71.xml" Id="rId2" /><Relationship Type="http://schemas.openxmlformats.org/officeDocument/2006/relationships/slideLayout" Target="/ppt/slideLayouts/slideLayout91.xml" Id="rId1" /></Relationships>
</file>

<file path=ppt/slides/_rels/slide88.xml.rels>&#65279;<?xml version="1.0" encoding="utf-8"?><Relationships xmlns="http://schemas.openxmlformats.org/package/2006/relationships"><Relationship Type="http://schemas.openxmlformats.org/officeDocument/2006/relationships/notesSlide" Target="/ppt/notesSlides/notesSlide88.xml" Id="rId2" /><Relationship Type="http://schemas.openxmlformats.org/officeDocument/2006/relationships/slideLayout" Target="/ppt/slideLayouts/slideLayout1011.xml" Id="rId1" /></Relationships>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7C7687B-630E-73B0-D12D-839A252BDBEA}"/>
              </a:ext>
            </a:extLst>
          </p:cNvPr>
          <p:cNvSpPr>
            <a:spLocks noGrp="1"/>
          </p:cNvSpPr>
          <p:nvPr>
            <p:ph type="ctrTitle"/>
          </p:nvPr>
        </p:nvSpPr>
        <p:spPr>
          <a:xfrm>
            <a:off x="2485417" y="359927"/>
            <a:ext cx="7221166" cy="2887389"/>
          </a:xfrm>
        </p:spPr>
        <p:txBody>
          <a:bodyPr/>
          <a:lstStyle/>
          <a:p>
            <a:r>
              <a:rPr lang="en-US" dirty="0"/>
              <a:t>Lab safety</a:t>
            </a:r>
          </a:p>
        </p:txBody>
      </p:sp>
      <p:sp>
        <p:nvSpPr>
          <p:cNvPr id="6" name="Subtitle 5">
            <a:extLst>
              <a:ext uri="{FF2B5EF4-FFF2-40B4-BE49-F238E27FC236}">
                <a16:creationId xmlns:a16="http://schemas.microsoft.com/office/drawing/2014/main" id="{42D1C1E9-19F7-AE99-162C-C268D9BACB5C}"/>
              </a:ext>
            </a:extLst>
          </p:cNvPr>
          <p:cNvSpPr>
            <a:spLocks noGrp="1"/>
          </p:cNvSpPr>
          <p:nvPr>
            <p:ph type="subTitle" idx="1"/>
          </p:nvPr>
        </p:nvSpPr>
        <p:spPr>
          <a:xfrm>
            <a:off x="2485417" y="3368570"/>
            <a:ext cx="7221166" cy="1655762"/>
          </a:xfrm>
        </p:spPr>
        <p:txBody>
          <a:bodyPr/>
          <a:lstStyle/>
          <a:p>
            <a:r>
              <a:rPr lang="en-US" dirty="0"/>
              <a:t>Spectration Labs</a:t>
            </a:r>
          </a:p>
        </p:txBody>
      </p:sp>
      <p:cxnSp>
        <p:nvCxnSpPr>
          <p:cNvPr id="4" name="Straight Connector 3">
            <a:extLst>
              <a:ext uri="{FF2B5EF4-FFF2-40B4-BE49-F238E27FC236}">
                <a16:creationId xmlns:a16="http://schemas.microsoft.com/office/drawing/2014/main" id="{25778086-8B6A-8961-AFB6-B4D2C08451BF}"/>
              </a:ext>
              <a:ext uri="{C183D7F6-B498-43B3-948B-1728B52AA6E4}">
                <adec:decorative xmlns:adec="http://schemas.microsoft.com/office/drawing/2017/decorative" val="1"/>
              </a:ext>
            </a:extLst>
          </p:cNvPr>
          <p:cNvCxnSpPr/>
          <p:nvPr/>
        </p:nvCxnSpPr>
        <p:spPr>
          <a:xfrm>
            <a:off x="3579677" y="3278339"/>
            <a:ext cx="49149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2851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B17B4-3936-D846-3C51-99B816EEF41B}"/>
              </a:ext>
            </a:extLst>
          </p:cNvPr>
          <p:cNvSpPr>
            <a:spLocks noGrp="1"/>
          </p:cNvSpPr>
          <p:nvPr>
            <p:ph type="title"/>
          </p:nvPr>
        </p:nvSpPr>
        <p:spPr>
          <a:xfrm>
            <a:off x="515569" y="89087"/>
            <a:ext cx="8141556" cy="1591655"/>
          </a:xfrm>
        </p:spPr>
        <p:txBody>
          <a:bodyPr/>
          <a:lstStyle/>
          <a:p>
            <a:r>
              <a:rPr lang="en-US" dirty="0"/>
              <a:t>Lab safety begins before you go to the lab</a:t>
            </a:r>
          </a:p>
        </p:txBody>
      </p:sp>
      <p:sp>
        <p:nvSpPr>
          <p:cNvPr id="3" name="Content Placeholder 2">
            <a:extLst>
              <a:ext uri="{FF2B5EF4-FFF2-40B4-BE49-F238E27FC236}">
                <a16:creationId xmlns:a16="http://schemas.microsoft.com/office/drawing/2014/main" id="{71021A03-D008-4BA4-ACC7-3E4A42E079BE}"/>
              </a:ext>
            </a:extLst>
          </p:cNvPr>
          <p:cNvSpPr>
            <a:spLocks noGrp="1"/>
          </p:cNvSpPr>
          <p:nvPr>
            <p:ph idx="1"/>
          </p:nvPr>
        </p:nvSpPr>
        <p:spPr>
          <a:xfrm>
            <a:off x="515569" y="1825625"/>
            <a:ext cx="8141556" cy="4351338"/>
          </a:xfrm>
        </p:spPr>
        <p:txBody>
          <a:bodyPr/>
          <a:lstStyle/>
          <a:p>
            <a:r>
              <a:rPr lang="en-US" dirty="0"/>
              <a:t>Wear appropriate personal protective equipment (PPE)</a:t>
            </a:r>
          </a:p>
          <a:p>
            <a:r>
              <a:rPr lang="en-US" dirty="0"/>
              <a:t>Familiarize yourself with the lab layout and equipment</a:t>
            </a:r>
          </a:p>
          <a:p>
            <a:r>
              <a:rPr lang="en-US" dirty="0"/>
              <a:t>Read and understand safety guidelines and protocols</a:t>
            </a:r>
          </a:p>
          <a:p>
            <a:r>
              <a:rPr lang="en-US" dirty="0"/>
              <a:t>Never perform work alone</a:t>
            </a:r>
          </a:p>
          <a:p>
            <a:r>
              <a:rPr lang="en-US" dirty="0"/>
              <a:t>Follow proper personal hygiene practices</a:t>
            </a:r>
          </a:p>
        </p:txBody>
      </p:sp>
    </p:spTree>
    <p:extLst>
      <p:ext uri="{BB962C8B-B14F-4D97-AF65-F5344CB8AC3E}">
        <p14:creationId xmlns:p14="http://schemas.microsoft.com/office/powerpoint/2010/main" val="17498887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83CBF-548A-3301-FDEF-161DA8CC230F}"/>
              </a:ext>
            </a:extLst>
          </p:cNvPr>
          <p:cNvSpPr>
            <a:spLocks noGrp="1"/>
          </p:cNvSpPr>
          <p:nvPr>
            <p:ph type="title"/>
          </p:nvPr>
        </p:nvSpPr>
        <p:spPr>
          <a:xfrm>
            <a:off x="515569" y="70382"/>
            <a:ext cx="8179441" cy="881277"/>
          </a:xfrm>
        </p:spPr>
        <p:txBody>
          <a:bodyPr/>
          <a:lstStyle/>
          <a:p>
            <a:r>
              <a:rPr lang="en-US" dirty="0"/>
              <a:t>Dressing for lab</a:t>
            </a:r>
          </a:p>
        </p:txBody>
      </p:sp>
      <p:sp>
        <p:nvSpPr>
          <p:cNvPr id="7" name="Text Placeholder 6">
            <a:extLst>
              <a:ext uri="{FF2B5EF4-FFF2-40B4-BE49-F238E27FC236}">
                <a16:creationId xmlns:a16="http://schemas.microsoft.com/office/drawing/2014/main" id="{52A75701-98F4-6908-FEF9-5BDEA1608093}"/>
              </a:ext>
            </a:extLst>
          </p:cNvPr>
          <p:cNvSpPr>
            <a:spLocks noGrp="1"/>
          </p:cNvSpPr>
          <p:nvPr>
            <p:ph type="body" sz="quarter" idx="10"/>
          </p:nvPr>
        </p:nvSpPr>
        <p:spPr>
          <a:xfrm>
            <a:off x="516671" y="1009650"/>
            <a:ext cx="8178363" cy="642938"/>
          </a:xfrm>
        </p:spPr>
        <p:txBody>
          <a:bodyPr/>
          <a:lstStyle/>
          <a:p>
            <a:r>
              <a:rPr lang="en-US" dirty="0"/>
              <a:t>Below include an image in each box (clip art, icon, or picture) of appropriate lab dress. Label each image using the text box provided. </a:t>
            </a:r>
          </a:p>
        </p:txBody>
      </p:sp>
      <p:pic>
        <p:nvPicPr>
          <p:cNvPr id="90" name="Picture Placeholder 89" descr="Life jacket with solid fill">
            <a:extLst>
              <a:ext uri="{FF2B5EF4-FFF2-40B4-BE49-F238E27FC236}">
                <a16:creationId xmlns:a16="http://schemas.microsoft.com/office/drawing/2014/main" id="{06C6DD9C-A41B-828A-FA2A-5372FE62E8D6}"/>
              </a:ext>
            </a:extLst>
          </p:cNvPr>
          <p:cNvPicPr>
            <a:picLocks noGrp="1" noChangeAspect="1"/>
          </p:cNvPicPr>
          <p:nvPr>
            <p:ph type="pic" sz="quarter" idx="17"/>
          </p:nvPr>
        </p:nvPicPr>
        <p:blipFill>
          <a:blip r:embed="rId3">
            <a:extLst>
              <a:ext uri="{96DAC541-7B7A-43D3-8B79-37D633B846F1}">
                <asvg:svgBlip xmlns:asvg="http://schemas.microsoft.com/office/drawing/2016/SVG/main" r:embed="rId4"/>
              </a:ext>
            </a:extLst>
          </a:blip>
          <a:srcRect/>
          <a:stretch/>
        </p:blipFill>
        <p:spPr>
          <a:xfrm>
            <a:off x="1198419" y="2296391"/>
            <a:ext cx="914400" cy="914400"/>
          </a:xfrm>
        </p:spPr>
      </p:pic>
      <p:sp>
        <p:nvSpPr>
          <p:cNvPr id="118" name="Text Placeholder 117">
            <a:extLst>
              <a:ext uri="{FF2B5EF4-FFF2-40B4-BE49-F238E27FC236}">
                <a16:creationId xmlns:a16="http://schemas.microsoft.com/office/drawing/2014/main" id="{249B9803-8CFC-17E3-88DB-781899F2FCD0}"/>
              </a:ext>
            </a:extLst>
          </p:cNvPr>
          <p:cNvSpPr>
            <a:spLocks noGrp="1"/>
          </p:cNvSpPr>
          <p:nvPr>
            <p:ph type="body" sz="quarter" idx="11"/>
          </p:nvPr>
        </p:nvSpPr>
        <p:spPr>
          <a:xfrm>
            <a:off x="596697" y="3842281"/>
            <a:ext cx="2117845" cy="560223"/>
          </a:xfrm>
        </p:spPr>
        <p:txBody>
          <a:bodyPr/>
          <a:lstStyle/>
          <a:p>
            <a:r>
              <a:rPr lang="en-US" dirty="0"/>
              <a:t>Lab coat</a:t>
            </a:r>
          </a:p>
        </p:txBody>
      </p:sp>
      <p:pic>
        <p:nvPicPr>
          <p:cNvPr id="107" name="Picture Placeholder 106" descr="Glasses with solid fill">
            <a:extLst>
              <a:ext uri="{FF2B5EF4-FFF2-40B4-BE49-F238E27FC236}">
                <a16:creationId xmlns:a16="http://schemas.microsoft.com/office/drawing/2014/main" id="{AFD6970E-276C-31AA-7B5C-50A165012D55}"/>
              </a:ext>
            </a:extLst>
          </p:cNvPr>
          <p:cNvPicPr>
            <a:picLocks noGrp="1" noChangeAspect="1"/>
          </p:cNvPicPr>
          <p:nvPr>
            <p:ph type="pic" sz="quarter" idx="20"/>
          </p:nvPr>
        </p:nvPicPr>
        <p:blipFill>
          <a:blip r:embed="rId5">
            <a:extLst>
              <a:ext uri="{96DAC541-7B7A-43D3-8B79-37D633B846F1}">
                <asvg:svgBlip xmlns:asvg="http://schemas.microsoft.com/office/drawing/2016/SVG/main" r:embed="rId6"/>
              </a:ext>
            </a:extLst>
          </a:blip>
          <a:srcRect/>
          <a:stretch/>
        </p:blipFill>
        <p:spPr>
          <a:xfrm>
            <a:off x="1198419" y="4859281"/>
            <a:ext cx="914400" cy="914400"/>
          </a:xfrm>
        </p:spPr>
      </p:pic>
      <p:sp>
        <p:nvSpPr>
          <p:cNvPr id="121" name="Text Placeholder 120">
            <a:extLst>
              <a:ext uri="{FF2B5EF4-FFF2-40B4-BE49-F238E27FC236}">
                <a16:creationId xmlns:a16="http://schemas.microsoft.com/office/drawing/2014/main" id="{FE975B18-C253-5152-8CF2-012651A26AF0}"/>
              </a:ext>
            </a:extLst>
          </p:cNvPr>
          <p:cNvSpPr>
            <a:spLocks noGrp="1"/>
          </p:cNvSpPr>
          <p:nvPr>
            <p:ph type="body" sz="quarter" idx="14"/>
          </p:nvPr>
        </p:nvSpPr>
        <p:spPr>
          <a:xfrm>
            <a:off x="596697" y="6395668"/>
            <a:ext cx="2117845" cy="391949"/>
          </a:xfrm>
        </p:spPr>
        <p:txBody>
          <a:bodyPr/>
          <a:lstStyle/>
          <a:p>
            <a:r>
              <a:rPr lang="en-US" dirty="0"/>
              <a:t>Safety goggles</a:t>
            </a:r>
          </a:p>
        </p:txBody>
      </p:sp>
      <p:pic>
        <p:nvPicPr>
          <p:cNvPr id="91" name="Picture Placeholder 90" descr="Shoe footprints with solid fill">
            <a:extLst>
              <a:ext uri="{FF2B5EF4-FFF2-40B4-BE49-F238E27FC236}">
                <a16:creationId xmlns:a16="http://schemas.microsoft.com/office/drawing/2014/main" id="{74193EB2-FCF7-9E78-B272-EF2BCE15538F}"/>
              </a:ext>
            </a:extLst>
          </p:cNvPr>
          <p:cNvPicPr>
            <a:picLocks noGrp="1" noChangeAspect="1"/>
          </p:cNvPicPr>
          <p:nvPr>
            <p:ph type="pic" sz="quarter" idx="18"/>
          </p:nvPr>
        </p:nvPicPr>
        <p:blipFill>
          <a:blip r:embed="rId7">
            <a:extLst>
              <a:ext uri="{96DAC541-7B7A-43D3-8B79-37D633B846F1}">
                <asvg:svgBlip xmlns:asvg="http://schemas.microsoft.com/office/drawing/2016/SVG/main" r:embed="rId8"/>
              </a:ext>
            </a:extLst>
          </a:blip>
          <a:srcRect/>
          <a:stretch/>
        </p:blipFill>
        <p:spPr>
          <a:xfrm>
            <a:off x="4149436" y="2296391"/>
            <a:ext cx="914400" cy="914400"/>
          </a:xfrm>
        </p:spPr>
      </p:pic>
      <p:sp>
        <p:nvSpPr>
          <p:cNvPr id="119" name="Text Placeholder 118">
            <a:extLst>
              <a:ext uri="{FF2B5EF4-FFF2-40B4-BE49-F238E27FC236}">
                <a16:creationId xmlns:a16="http://schemas.microsoft.com/office/drawing/2014/main" id="{7F9B594D-86C0-7480-3178-E0A09E901175}"/>
              </a:ext>
            </a:extLst>
          </p:cNvPr>
          <p:cNvSpPr>
            <a:spLocks noGrp="1"/>
          </p:cNvSpPr>
          <p:nvPr>
            <p:ph type="body" sz="quarter" idx="12"/>
          </p:nvPr>
        </p:nvSpPr>
        <p:spPr>
          <a:xfrm>
            <a:off x="3547714" y="3842281"/>
            <a:ext cx="2117845" cy="560223"/>
          </a:xfrm>
        </p:spPr>
        <p:txBody>
          <a:bodyPr/>
          <a:lstStyle/>
          <a:p>
            <a:r>
              <a:rPr lang="en-US" dirty="0"/>
              <a:t>Close-toed shoes</a:t>
            </a:r>
          </a:p>
        </p:txBody>
      </p:sp>
      <p:pic>
        <p:nvPicPr>
          <p:cNvPr id="108" name="Picture Placeholder 107" descr="Raised hand with solid fill">
            <a:extLst>
              <a:ext uri="{FF2B5EF4-FFF2-40B4-BE49-F238E27FC236}">
                <a16:creationId xmlns:a16="http://schemas.microsoft.com/office/drawing/2014/main" id="{8949ED25-6CC9-9108-C9E8-9194A8345C00}"/>
              </a:ext>
            </a:extLst>
          </p:cNvPr>
          <p:cNvPicPr>
            <a:picLocks noGrp="1" noChangeAspect="1"/>
          </p:cNvPicPr>
          <p:nvPr>
            <p:ph type="pic" sz="quarter" idx="21"/>
          </p:nvPr>
        </p:nvPicPr>
        <p:blipFill>
          <a:blip r:embed="rId9">
            <a:extLst>
              <a:ext uri="{96DAC541-7B7A-43D3-8B79-37D633B846F1}">
                <asvg:svgBlip xmlns:asvg="http://schemas.microsoft.com/office/drawing/2016/SVG/main" r:embed="rId10"/>
              </a:ext>
            </a:extLst>
          </a:blip>
          <a:srcRect/>
          <a:stretch/>
        </p:blipFill>
        <p:spPr>
          <a:xfrm>
            <a:off x="4149436" y="4839013"/>
            <a:ext cx="914400" cy="914400"/>
          </a:xfrm>
        </p:spPr>
      </p:pic>
      <p:sp>
        <p:nvSpPr>
          <p:cNvPr id="122" name="Text Placeholder 121">
            <a:extLst>
              <a:ext uri="{FF2B5EF4-FFF2-40B4-BE49-F238E27FC236}">
                <a16:creationId xmlns:a16="http://schemas.microsoft.com/office/drawing/2014/main" id="{ADE6FA94-45BE-E8FB-CB73-90BFB8E51E84}"/>
              </a:ext>
            </a:extLst>
          </p:cNvPr>
          <p:cNvSpPr>
            <a:spLocks noGrp="1"/>
          </p:cNvSpPr>
          <p:nvPr>
            <p:ph type="body" sz="quarter" idx="15"/>
          </p:nvPr>
        </p:nvSpPr>
        <p:spPr>
          <a:xfrm>
            <a:off x="3547714" y="6395668"/>
            <a:ext cx="2117845" cy="391949"/>
          </a:xfrm>
        </p:spPr>
        <p:txBody>
          <a:bodyPr/>
          <a:lstStyle/>
          <a:p>
            <a:r>
              <a:rPr lang="en-US" dirty="0"/>
              <a:t>Protective gloves</a:t>
            </a:r>
          </a:p>
        </p:txBody>
      </p:sp>
      <p:pic>
        <p:nvPicPr>
          <p:cNvPr id="92" name="Picture Placeholder 91" descr="Pants with solid fill">
            <a:extLst>
              <a:ext uri="{FF2B5EF4-FFF2-40B4-BE49-F238E27FC236}">
                <a16:creationId xmlns:a16="http://schemas.microsoft.com/office/drawing/2014/main" id="{AE2997B4-C4B2-13EB-76EA-1A89363BC96A}"/>
              </a:ext>
            </a:extLst>
          </p:cNvPr>
          <p:cNvPicPr>
            <a:picLocks noGrp="1" noChangeAspect="1"/>
          </p:cNvPicPr>
          <p:nvPr>
            <p:ph type="pic" sz="quarter" idx="19"/>
          </p:nvPr>
        </p:nvPicPr>
        <p:blipFill>
          <a:blip r:embed="rId11">
            <a:extLst>
              <a:ext uri="{96DAC541-7B7A-43D3-8B79-37D633B846F1}">
                <asvg:svgBlip xmlns:asvg="http://schemas.microsoft.com/office/drawing/2016/SVG/main" r:embed="rId12"/>
              </a:ext>
            </a:extLst>
          </a:blip>
          <a:srcRect/>
          <a:stretch/>
        </p:blipFill>
        <p:spPr>
          <a:xfrm>
            <a:off x="7096250" y="2296391"/>
            <a:ext cx="914400" cy="914400"/>
          </a:xfrm>
        </p:spPr>
      </p:pic>
      <p:sp>
        <p:nvSpPr>
          <p:cNvPr id="120" name="Text Placeholder 119">
            <a:extLst>
              <a:ext uri="{FF2B5EF4-FFF2-40B4-BE49-F238E27FC236}">
                <a16:creationId xmlns:a16="http://schemas.microsoft.com/office/drawing/2014/main" id="{D5AF148F-E873-373B-1BA8-89B33C5FEDAA}"/>
              </a:ext>
            </a:extLst>
          </p:cNvPr>
          <p:cNvSpPr>
            <a:spLocks noGrp="1"/>
          </p:cNvSpPr>
          <p:nvPr>
            <p:ph type="body" sz="quarter" idx="13"/>
          </p:nvPr>
        </p:nvSpPr>
        <p:spPr>
          <a:xfrm>
            <a:off x="6494528" y="3842281"/>
            <a:ext cx="2117845" cy="560223"/>
          </a:xfrm>
        </p:spPr>
        <p:txBody>
          <a:bodyPr/>
          <a:lstStyle/>
          <a:p>
            <a:r>
              <a:rPr lang="en-US" dirty="0"/>
              <a:t>Full-coverage clothing</a:t>
            </a:r>
          </a:p>
        </p:txBody>
      </p:sp>
      <p:pic>
        <p:nvPicPr>
          <p:cNvPr id="109" name="Picture Placeholder 108" descr="Rope Knot with solid fill">
            <a:extLst>
              <a:ext uri="{FF2B5EF4-FFF2-40B4-BE49-F238E27FC236}">
                <a16:creationId xmlns:a16="http://schemas.microsoft.com/office/drawing/2014/main" id="{3E9BCC7B-722F-A83F-9783-47DBD5A52E61}"/>
              </a:ext>
            </a:extLst>
          </p:cNvPr>
          <p:cNvPicPr>
            <a:picLocks noGrp="1" noChangeAspect="1"/>
          </p:cNvPicPr>
          <p:nvPr>
            <p:ph type="pic" sz="quarter" idx="22"/>
          </p:nvPr>
        </p:nvPicPr>
        <p:blipFill>
          <a:blip r:embed="rId13">
            <a:extLst>
              <a:ext uri="{96DAC541-7B7A-43D3-8B79-37D633B846F1}">
                <asvg:svgBlip xmlns:asvg="http://schemas.microsoft.com/office/drawing/2016/SVG/main" r:embed="rId14"/>
              </a:ext>
            </a:extLst>
          </a:blip>
          <a:srcRect/>
          <a:stretch/>
        </p:blipFill>
        <p:spPr>
          <a:xfrm>
            <a:off x="7096250" y="4839013"/>
            <a:ext cx="914400" cy="914400"/>
          </a:xfrm>
        </p:spPr>
      </p:pic>
      <p:sp>
        <p:nvSpPr>
          <p:cNvPr id="123" name="Text Placeholder 122">
            <a:extLst>
              <a:ext uri="{FF2B5EF4-FFF2-40B4-BE49-F238E27FC236}">
                <a16:creationId xmlns:a16="http://schemas.microsoft.com/office/drawing/2014/main" id="{29B6F1F1-CD9D-7570-445E-C650DBE0D9FE}"/>
              </a:ext>
            </a:extLst>
          </p:cNvPr>
          <p:cNvSpPr>
            <a:spLocks noGrp="1"/>
          </p:cNvSpPr>
          <p:nvPr>
            <p:ph type="body" sz="quarter" idx="16"/>
          </p:nvPr>
        </p:nvSpPr>
        <p:spPr>
          <a:xfrm>
            <a:off x="6494528" y="6395668"/>
            <a:ext cx="2117845" cy="391949"/>
          </a:xfrm>
        </p:spPr>
        <p:txBody>
          <a:bodyPr/>
          <a:lstStyle/>
          <a:p>
            <a:r>
              <a:rPr lang="en-US" dirty="0"/>
              <a:t>Hair restraints</a:t>
            </a:r>
          </a:p>
        </p:txBody>
      </p:sp>
    </p:spTree>
    <p:extLst>
      <p:ext uri="{BB962C8B-B14F-4D97-AF65-F5344CB8AC3E}">
        <p14:creationId xmlns:p14="http://schemas.microsoft.com/office/powerpoint/2010/main" val="39106530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B0405-5EA2-142C-35F2-BAB808F94601}"/>
              </a:ext>
            </a:extLst>
          </p:cNvPr>
          <p:cNvSpPr>
            <a:spLocks noGrp="1"/>
          </p:cNvSpPr>
          <p:nvPr>
            <p:ph type="title"/>
          </p:nvPr>
        </p:nvSpPr>
        <p:spPr>
          <a:xfrm>
            <a:off x="515569" y="111760"/>
            <a:ext cx="8179441" cy="1073579"/>
          </a:xfrm>
        </p:spPr>
        <p:txBody>
          <a:bodyPr/>
          <a:lstStyle/>
          <a:p>
            <a:r>
              <a:rPr lang="en-US" dirty="0"/>
              <a:t>Safe lab practices</a:t>
            </a:r>
          </a:p>
        </p:txBody>
      </p:sp>
      <p:sp>
        <p:nvSpPr>
          <p:cNvPr id="3" name="Text Placeholder 2">
            <a:extLst>
              <a:ext uri="{FF2B5EF4-FFF2-40B4-BE49-F238E27FC236}">
                <a16:creationId xmlns:a16="http://schemas.microsoft.com/office/drawing/2014/main" id="{F32008E6-AE7E-6BE1-BC30-8B9FF80D05B4}"/>
              </a:ext>
            </a:extLst>
          </p:cNvPr>
          <p:cNvSpPr>
            <a:spLocks noGrp="1"/>
          </p:cNvSpPr>
          <p:nvPr>
            <p:ph type="body" sz="quarter" idx="10"/>
          </p:nvPr>
        </p:nvSpPr>
        <p:spPr>
          <a:xfrm>
            <a:off x="516671" y="1209039"/>
            <a:ext cx="8178363" cy="386081"/>
          </a:xfrm>
        </p:spPr>
        <p:txBody>
          <a:bodyPr/>
          <a:lstStyle/>
          <a:p>
            <a:r>
              <a:rPr lang="en-US" dirty="0"/>
              <a:t>The three Cs of lab safety</a:t>
            </a:r>
          </a:p>
        </p:txBody>
      </p:sp>
      <p:graphicFrame>
        <p:nvGraphicFramePr>
          <p:cNvPr id="5" name="Content Placeholder 4">
            <a:extLst>
              <a:ext uri="{FF2B5EF4-FFF2-40B4-BE49-F238E27FC236}">
                <a16:creationId xmlns:a16="http://schemas.microsoft.com/office/drawing/2014/main" id="{2E6C4F27-747D-D435-3DD1-6A560068A89B}"/>
              </a:ext>
              <a:ext uri="{C183D7F6-B498-43B3-948B-1728B52AA6E4}">
                <adec:decorative xmlns:adec="http://schemas.microsoft.com/office/drawing/2017/decorative" val="1"/>
              </a:ext>
            </a:extLst>
          </p:cNvPr>
          <p:cNvGraphicFramePr>
            <a:graphicFrameLocks noGrp="1"/>
          </p:cNvGraphicFramePr>
          <p:nvPr>
            <p:ph sz="quarter" idx="11"/>
            <p:extLst>
              <p:ext uri="{D42A27DB-BD31-4B8C-83A1-F6EECF244321}">
                <p14:modId xmlns:p14="http://schemas.microsoft.com/office/powerpoint/2010/main" val="3669016229"/>
              </p:ext>
            </p:extLst>
          </p:nvPr>
        </p:nvGraphicFramePr>
        <p:xfrm>
          <a:off x="515938" y="1608138"/>
          <a:ext cx="7216775" cy="4943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02256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5CD51-DBF3-059F-CFA8-364D6A7F2D14}"/>
              </a:ext>
            </a:extLst>
          </p:cNvPr>
          <p:cNvSpPr>
            <a:spLocks noGrp="1"/>
          </p:cNvSpPr>
          <p:nvPr>
            <p:ph type="title"/>
          </p:nvPr>
        </p:nvSpPr>
        <p:spPr>
          <a:xfrm>
            <a:off x="515569" y="111760"/>
            <a:ext cx="8179441" cy="1073579"/>
          </a:xfrm>
        </p:spPr>
        <p:txBody>
          <a:bodyPr/>
          <a:lstStyle/>
          <a:p>
            <a:r>
              <a:rPr lang="en-US" dirty="0"/>
              <a:t>Safe lab practices cont’d</a:t>
            </a:r>
          </a:p>
        </p:txBody>
      </p:sp>
      <p:sp>
        <p:nvSpPr>
          <p:cNvPr id="3" name="Text Placeholder 2">
            <a:extLst>
              <a:ext uri="{FF2B5EF4-FFF2-40B4-BE49-F238E27FC236}">
                <a16:creationId xmlns:a16="http://schemas.microsoft.com/office/drawing/2014/main" id="{02469C2A-B305-3D0B-39C6-017A52BBC39A}"/>
              </a:ext>
            </a:extLst>
          </p:cNvPr>
          <p:cNvSpPr>
            <a:spLocks noGrp="1"/>
          </p:cNvSpPr>
          <p:nvPr>
            <p:ph type="body" sz="quarter" idx="10"/>
          </p:nvPr>
        </p:nvSpPr>
        <p:spPr>
          <a:xfrm>
            <a:off x="516671" y="1209039"/>
            <a:ext cx="8178363" cy="386081"/>
          </a:xfrm>
        </p:spPr>
        <p:txBody>
          <a:bodyPr/>
          <a:lstStyle/>
          <a:p>
            <a:r>
              <a:rPr lang="en-US" dirty="0"/>
              <a:t>Three key elements of lab safety</a:t>
            </a:r>
          </a:p>
        </p:txBody>
      </p:sp>
      <p:graphicFrame>
        <p:nvGraphicFramePr>
          <p:cNvPr id="5" name="Content Placeholder 4">
            <a:extLst>
              <a:ext uri="{FF2B5EF4-FFF2-40B4-BE49-F238E27FC236}">
                <a16:creationId xmlns:a16="http://schemas.microsoft.com/office/drawing/2014/main" id="{15C4419C-C999-CAEB-4260-0A048085434E}"/>
              </a:ext>
              <a:ext uri="{C183D7F6-B498-43B3-948B-1728B52AA6E4}">
                <adec:decorative xmlns:adec="http://schemas.microsoft.com/office/drawing/2017/decorative" val="1"/>
              </a:ext>
            </a:extLst>
          </p:cNvPr>
          <p:cNvGraphicFramePr>
            <a:graphicFrameLocks noGrp="1"/>
          </p:cNvGraphicFramePr>
          <p:nvPr>
            <p:ph sz="quarter" idx="11"/>
            <p:extLst>
              <p:ext uri="{D42A27DB-BD31-4B8C-83A1-F6EECF244321}">
                <p14:modId xmlns:p14="http://schemas.microsoft.com/office/powerpoint/2010/main" val="4286282753"/>
              </p:ext>
            </p:extLst>
          </p:nvPr>
        </p:nvGraphicFramePr>
        <p:xfrm>
          <a:off x="515938" y="1608138"/>
          <a:ext cx="7216775" cy="4943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45053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57E7F4-A501-3560-E6BD-9EDDDC70B7ED}"/>
              </a:ext>
            </a:extLst>
          </p:cNvPr>
          <p:cNvSpPr>
            <a:spLocks noGrp="1"/>
          </p:cNvSpPr>
          <p:nvPr>
            <p:ph type="title"/>
          </p:nvPr>
        </p:nvSpPr>
        <p:spPr>
          <a:xfrm>
            <a:off x="515569" y="111760"/>
            <a:ext cx="8179441" cy="1073579"/>
          </a:xfrm>
        </p:spPr>
        <p:txBody>
          <a:bodyPr/>
          <a:lstStyle/>
          <a:p>
            <a:r>
              <a:rPr lang="en-US"/>
              <a:t>In the event of a lab accident…</a:t>
            </a:r>
            <a:endParaRPr lang="en-US" dirty="0"/>
          </a:p>
        </p:txBody>
      </p:sp>
      <p:sp>
        <p:nvSpPr>
          <p:cNvPr id="6" name="Content Placeholder 5">
            <a:extLst>
              <a:ext uri="{FF2B5EF4-FFF2-40B4-BE49-F238E27FC236}">
                <a16:creationId xmlns:a16="http://schemas.microsoft.com/office/drawing/2014/main" id="{48A027D5-DAAF-BDF9-CB0E-664881DA825A}"/>
              </a:ext>
            </a:extLst>
          </p:cNvPr>
          <p:cNvSpPr>
            <a:spLocks noGrp="1"/>
          </p:cNvSpPr>
          <p:nvPr>
            <p:ph sz="quarter" idx="11"/>
          </p:nvPr>
        </p:nvSpPr>
        <p:spPr>
          <a:xfrm>
            <a:off x="515568" y="1388539"/>
            <a:ext cx="8179441" cy="4270581"/>
          </a:xfrm>
        </p:spPr>
        <p:txBody>
          <a:bodyPr>
            <a:normAutofit/>
          </a:bodyPr>
          <a:lstStyle/>
          <a:p>
            <a:r>
              <a:rPr lang="en-US" sz="1600" b="1"/>
              <a:t>Assess the situation: </a:t>
            </a:r>
            <a:r>
              <a:rPr lang="en-US" sz="1600"/>
              <a:t>Quickly assess the severity of the accident and the potential risks to yourself and others. Prioritize safety and evacuate the area if necessary.</a:t>
            </a:r>
          </a:p>
          <a:p>
            <a:r>
              <a:rPr lang="en-US" sz="1600" b="1"/>
              <a:t>Notify others: </a:t>
            </a:r>
            <a:r>
              <a:rPr lang="en-US" sz="1600"/>
              <a:t>Immediately alert nearby colleagues or lab personnel about the accident, ensuring they are aware of the situation and can help if needed.</a:t>
            </a:r>
          </a:p>
          <a:p>
            <a:r>
              <a:rPr lang="en-US" sz="1600" b="1"/>
              <a:t>Seek first aid: </a:t>
            </a:r>
            <a:r>
              <a:rPr lang="en-US" sz="1600"/>
              <a:t>If someone is injured, administer basic first aid if you are trained to do so, or seek medical attention promptly. Report any injuries, no matter how minor, to the lab supervisor or appropriate personnel.</a:t>
            </a:r>
          </a:p>
          <a:p>
            <a:r>
              <a:rPr lang="en-US" sz="1600" b="1"/>
              <a:t>Contain and control: </a:t>
            </a:r>
            <a:r>
              <a:rPr lang="en-US" sz="1600"/>
              <a:t>If possible and safe to do so, contain the spill or accident area using appropriate methods, such as using spill kits or shutting off equipment. Prevent the spread of hazards to other areas.</a:t>
            </a:r>
          </a:p>
          <a:p>
            <a:r>
              <a:rPr lang="en-US" sz="1600" b="1"/>
              <a:t>Report the incident: </a:t>
            </a:r>
            <a:r>
              <a:rPr lang="en-US" sz="1600"/>
              <a:t>Report the accident to the lab supervisor or designated safety officer as soon as possible. Provide a detailed account of the incident, including any chemicals involved and the actions taken to respond to the situation.</a:t>
            </a:r>
            <a:endParaRPr lang="en-US" sz="1600" dirty="0"/>
          </a:p>
        </p:txBody>
      </p:sp>
      <p:sp>
        <p:nvSpPr>
          <p:cNvPr id="7" name="Text Placeholder 6">
            <a:extLst>
              <a:ext uri="{FF2B5EF4-FFF2-40B4-BE49-F238E27FC236}">
                <a16:creationId xmlns:a16="http://schemas.microsoft.com/office/drawing/2014/main" id="{88CF7E8A-D5E8-075A-9EDA-362EDAA532CA}"/>
              </a:ext>
            </a:extLst>
          </p:cNvPr>
          <p:cNvSpPr>
            <a:spLocks noGrp="1"/>
          </p:cNvSpPr>
          <p:nvPr>
            <p:ph type="body" sz="quarter" idx="12"/>
          </p:nvPr>
        </p:nvSpPr>
        <p:spPr>
          <a:xfrm>
            <a:off x="515297" y="5872163"/>
            <a:ext cx="8179441" cy="569912"/>
          </a:xfrm>
        </p:spPr>
        <p:txBody>
          <a:bodyPr/>
          <a:lstStyle/>
          <a:p>
            <a:r>
              <a:rPr lang="en-US" sz="1600" b="1"/>
              <a:t>Note: </a:t>
            </a:r>
            <a:r>
              <a:rPr lang="en-US" sz="1600"/>
              <a:t>In case of a serious or life-threatening accident, call emergency services immediately (e.g., 911 or the appropriate emergency number for your local area) before taking further action. Safety should always be the top priority during any lab accident.</a:t>
            </a:r>
            <a:endParaRPr lang="en-US" sz="1600" dirty="0"/>
          </a:p>
        </p:txBody>
      </p:sp>
    </p:spTree>
    <p:extLst>
      <p:ext uri="{BB962C8B-B14F-4D97-AF65-F5344CB8AC3E}">
        <p14:creationId xmlns:p14="http://schemas.microsoft.com/office/powerpoint/2010/main" val="5291392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772CD-8A05-CDDC-E6E6-385B251A2386}"/>
              </a:ext>
            </a:extLst>
          </p:cNvPr>
          <p:cNvSpPr>
            <a:spLocks noGrp="1"/>
          </p:cNvSpPr>
          <p:nvPr>
            <p:ph type="title"/>
          </p:nvPr>
        </p:nvSpPr>
        <p:spPr>
          <a:xfrm>
            <a:off x="515569" y="111760"/>
            <a:ext cx="8179441" cy="1073579"/>
          </a:xfrm>
        </p:spPr>
        <p:txBody>
          <a:bodyPr/>
          <a:lstStyle/>
          <a:p>
            <a:r>
              <a:rPr lang="en-US" dirty="0"/>
              <a:t>At the end of your lab time…</a:t>
            </a:r>
          </a:p>
        </p:txBody>
      </p:sp>
      <p:sp>
        <p:nvSpPr>
          <p:cNvPr id="3" name="Content Placeholder 2">
            <a:extLst>
              <a:ext uri="{FF2B5EF4-FFF2-40B4-BE49-F238E27FC236}">
                <a16:creationId xmlns:a16="http://schemas.microsoft.com/office/drawing/2014/main" id="{D29163B0-8970-2266-73E1-06EF6EBB573F}"/>
              </a:ext>
            </a:extLst>
          </p:cNvPr>
          <p:cNvSpPr>
            <a:spLocks noGrp="1"/>
          </p:cNvSpPr>
          <p:nvPr>
            <p:ph sz="quarter" idx="11"/>
          </p:nvPr>
        </p:nvSpPr>
        <p:spPr>
          <a:xfrm>
            <a:off x="515568" y="1388539"/>
            <a:ext cx="8179441" cy="4270581"/>
          </a:xfrm>
        </p:spPr>
        <p:txBody>
          <a:bodyPr>
            <a:normAutofit lnSpcReduction="10000"/>
          </a:bodyPr>
          <a:lstStyle/>
          <a:p>
            <a:r>
              <a:rPr lang="en-US" b="1" dirty="0"/>
              <a:t>Clean up: </a:t>
            </a:r>
            <a:r>
              <a:rPr lang="en-US" dirty="0"/>
              <a:t>Thoroughly clean and organize your workspace, including removing any spills, disposing of waste properly, and returning equipment to its designated storage area.</a:t>
            </a:r>
          </a:p>
          <a:p>
            <a:r>
              <a:rPr lang="en-US" b="1" dirty="0"/>
              <a:t>Properly store chemicals: </a:t>
            </a:r>
            <a:r>
              <a:rPr lang="en-US" dirty="0"/>
              <a:t>Ensure all chemicals are stored securely in their designated storage locations, with proper labeling and lids tightly closed. Check for any expired or deteriorated chemicals and report them for disposal.</a:t>
            </a:r>
          </a:p>
          <a:p>
            <a:r>
              <a:rPr lang="en-US" b="1" dirty="0"/>
              <a:t>Shutdown equipment: </a:t>
            </a:r>
            <a:r>
              <a:rPr lang="en-US" dirty="0"/>
              <a:t>Turn off all equipment used during the lab session. This includes gas valves, heating devices, and electrical equipment. Return shared equipment to its default setting.</a:t>
            </a:r>
          </a:p>
          <a:p>
            <a:r>
              <a:rPr lang="en-US" b="1" dirty="0"/>
              <a:t>Wash up: </a:t>
            </a:r>
            <a:r>
              <a:rPr lang="en-US" dirty="0"/>
              <a:t>Practice good personal hygiene by washing your hands and removing any lab coats or gloves before leaving the lab area. Prevent potential contamination by leaving the lab environment clean and safe for others.</a:t>
            </a:r>
          </a:p>
          <a:p>
            <a:r>
              <a:rPr lang="en-US" b="1" dirty="0"/>
              <a:t>Submit reports: </a:t>
            </a:r>
            <a:r>
              <a:rPr lang="en-US" dirty="0"/>
              <a:t>If required, submit any lab reports, experimental data, or findings as per the lab's guidelines. Ensure proper documentation of the work performed during the lab session.</a:t>
            </a:r>
          </a:p>
        </p:txBody>
      </p:sp>
    </p:spTree>
    <p:extLst>
      <p:ext uri="{BB962C8B-B14F-4D97-AF65-F5344CB8AC3E}">
        <p14:creationId xmlns:p14="http://schemas.microsoft.com/office/powerpoint/2010/main" val="321655613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5E61D-F98C-C356-E137-810635132790}"/>
              </a:ext>
            </a:extLst>
          </p:cNvPr>
          <p:cNvSpPr>
            <a:spLocks noGrp="1"/>
          </p:cNvSpPr>
          <p:nvPr>
            <p:ph type="ctrTitle"/>
          </p:nvPr>
        </p:nvSpPr>
        <p:spPr>
          <a:xfrm>
            <a:off x="2255552" y="1717040"/>
            <a:ext cx="7680896" cy="3104855"/>
          </a:xfrm>
        </p:spPr>
        <p:txBody>
          <a:bodyPr/>
          <a:lstStyle/>
          <a:p>
            <a:r>
              <a:rPr lang="en-US" dirty="0"/>
              <a:t>Safety first,</a:t>
            </a:r>
            <a:br>
              <a:rPr lang="en-US" dirty="0"/>
            </a:br>
            <a:r>
              <a:rPr lang="en-US" dirty="0"/>
              <a:t>science always!</a:t>
            </a:r>
          </a:p>
        </p:txBody>
      </p:sp>
    </p:spTree>
    <p:extLst>
      <p:ext uri="{BB962C8B-B14F-4D97-AF65-F5344CB8AC3E}">
        <p14:creationId xmlns:p14="http://schemas.microsoft.com/office/powerpoint/2010/main" val="3542321928"/>
      </p:ext>
    </p:extLst>
  </p:cSld>
  <p:clrMapOvr>
    <a:masterClrMapping/>
  </p:clrMapOvr>
</p:sld>
</file>

<file path=ppt/theme/theme12.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93">
      <a:majorFont>
        <a:latin typeface="Rockwell"/>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787325_Lab safety_win32_sl_v3" id="{D64AF424-20BD-49B4-B694-301E69FF220B}" vid="{9707B19F-3C0C-4510-9A4B-339DEF251C3B}"/>
    </a:ext>
  </a:extLst>
</a:theme>
</file>

<file path=ppt/theme/theme2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3.xml.rels>&#65279;<?xml version="1.0" encoding="utf-8"?><Relationships xmlns="http://schemas.openxmlformats.org/package/2006/relationships"><Relationship Type="http://schemas.openxmlformats.org/officeDocument/2006/relationships/customXmlProps" Target="/customXml/itemProps13.xml" Id="rId1" /></Relationships>
</file>

<file path=customXml/_rels/item22.xml.rels>&#65279;<?xml version="1.0" encoding="utf-8"?><Relationships xmlns="http://schemas.openxmlformats.org/package/2006/relationships"><Relationship Type="http://schemas.openxmlformats.org/officeDocument/2006/relationships/customXmlProps" Target="/customXml/itemProps22.xml" Id="rId1" /></Relationships>
</file>

<file path=customXml/_rels/item3.xml.rels>&#65279;<?xml version="1.0" encoding="utf-8"?><Relationships xmlns="http://schemas.openxmlformats.org/package/2006/relationships"><Relationship Type="http://schemas.openxmlformats.org/officeDocument/2006/relationships/customXmlProps" Target="/customXml/itemProps31.xml" Id="rId1" /></Relationships>
</file>

<file path=customXml/item1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3.xml><?xml version="1.0" encoding="utf-8"?>
<ds:datastoreItem xmlns:ds="http://schemas.openxmlformats.org/officeDocument/2006/customXml" ds:itemID="{D08BDDB5-E934-477E-B1FB-ADAB62970510}"/>
</file>

<file path=customXml/itemProps22.xml><?xml version="1.0" encoding="utf-8"?>
<ds:datastoreItem xmlns:ds="http://schemas.openxmlformats.org/officeDocument/2006/customXml" ds:itemID="{2A80BEFE-7C8F-4057-BD8C-435CCDE695C1}"/>
</file>

<file path=customXml/itemProps31.xml><?xml version="1.0" encoding="utf-8"?>
<ds:datastoreItem xmlns:ds="http://schemas.openxmlformats.org/officeDocument/2006/customXml" ds:itemID="{114D777B-D8CE-45EA-8FDD-C1BE86991304}"/>
</file>

<file path=docMetadata/LabelInfo.xml><?xml version="1.0" encoding="utf-8"?>
<clbl:labelList xmlns:clbl="http://schemas.microsoft.com/office/2020/mipLabelMetadata"/>
</file>

<file path=docProps/app.xml><?xml version="1.0" encoding="utf-8"?>
<ap:Properties xmlns:vt="http://schemas.openxmlformats.org/officeDocument/2006/docPropsVTypes" xmlns:ap="http://schemas.openxmlformats.org/officeDocument/2006/extended-properties">
  <ap:Template/>
  <ap:TotalTime>2</ap:TotalTime>
  <ap:Words>556</ap:Words>
  <ap:Application>Microsoft Office PowerPoint</ap:Application>
  <ap:PresentationFormat>Widescreen</ap:PresentationFormat>
  <ap:Paragraphs>48</ap:Paragraphs>
  <ap:Slides>8</ap:Slides>
  <ap:Notes>8</ap:Notes>
  <ap:HiddenSlides>0</ap:HiddenSlides>
  <ap:MMClips>0</ap:MMClips>
  <ap:ScaleCrop>false</ap:ScaleCrop>
  <ap:HeadingPairs>
    <vt:vector baseType="variant" size="6">
      <vt:variant>
        <vt:lpstr>Fonts Used</vt:lpstr>
      </vt:variant>
      <vt:variant>
        <vt:i4>4</vt:i4>
      </vt:variant>
      <vt:variant>
        <vt:lpstr>Theme</vt:lpstr>
      </vt:variant>
      <vt:variant>
        <vt:i4>1</vt:i4>
      </vt:variant>
      <vt:variant>
        <vt:lpstr>Slide Titles</vt:lpstr>
      </vt:variant>
      <vt:variant>
        <vt:i4>8</vt:i4>
      </vt:variant>
    </vt:vector>
  </ap:HeadingPairs>
  <ap:TitlesOfParts>
    <vt:vector baseType="lpstr" size="13">
      <vt:lpstr>Arial</vt:lpstr>
      <vt:lpstr>Calibri</vt:lpstr>
      <vt:lpstr>Rockwell</vt:lpstr>
      <vt:lpstr>Tahoma</vt:lpstr>
      <vt:lpstr>Custom</vt:lpstr>
      <vt:lpstr>Lab safety</vt:lpstr>
      <vt:lpstr>Lab safety begins before you go to the lab</vt:lpstr>
      <vt:lpstr>Dressing for lab</vt:lpstr>
      <vt:lpstr>Safe lab practices</vt:lpstr>
      <vt:lpstr>Safe lab practices cont’d</vt:lpstr>
      <vt:lpstr>In the event of a lab accident…</vt:lpstr>
      <vt:lpstr>At the end of your lab time…</vt:lpstr>
      <vt:lpstr>Safety first, science always!</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safety</dc:title>
  <dcterms:created xsi:type="dcterms:W3CDTF">2023-12-06T19:37:08Z</dcterms:created>
  <dcterms:modified xsi:type="dcterms:W3CDTF">2024-01-18T06:22:31Z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